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 id="2147483688" r:id="rId4"/>
    <p:sldMasterId id="2147483702" r:id="rId5"/>
  </p:sldMasterIdLst>
  <p:notesMasterIdLst>
    <p:notesMasterId r:id="rId25"/>
  </p:notesMasterIdLst>
  <p:sldIdLst>
    <p:sldId id="396" r:id="rId6"/>
    <p:sldId id="388" r:id="rId7"/>
    <p:sldId id="478" r:id="rId8"/>
    <p:sldId id="273" r:id="rId9"/>
    <p:sldId id="258" r:id="rId10"/>
    <p:sldId id="259" r:id="rId11"/>
    <p:sldId id="260" r:id="rId12"/>
    <p:sldId id="276" r:id="rId13"/>
    <p:sldId id="262" r:id="rId14"/>
    <p:sldId id="277" r:id="rId15"/>
    <p:sldId id="274" r:id="rId16"/>
    <p:sldId id="265" r:id="rId17"/>
    <p:sldId id="266" r:id="rId18"/>
    <p:sldId id="269" r:id="rId19"/>
    <p:sldId id="393" r:id="rId20"/>
    <p:sldId id="484" r:id="rId21"/>
    <p:sldId id="390" r:id="rId22"/>
    <p:sldId id="483"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926" autoAdjust="0"/>
  </p:normalViewPr>
  <p:slideViewPr>
    <p:cSldViewPr snapToGrid="0">
      <p:cViewPr varScale="1">
        <p:scale>
          <a:sx n="101" d="100"/>
          <a:sy n="101" d="100"/>
        </p:scale>
        <p:origin x="390"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39.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30.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 Id="rId5" Type="http://schemas.openxmlformats.org/officeDocument/2006/relationships/image" Target="../media/image39.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n-US" sz="2000" b="1" noProof="0" dirty="0">
              <a:effectLst>
                <a:outerShdw blurRad="38100" dist="38100" dir="2700000" algn="tl">
                  <a:srgbClr val="000000">
                    <a:alpha val="43137"/>
                  </a:srgbClr>
                </a:outerShdw>
              </a:effectLst>
            </a:rPr>
            <a:t>Kupi </a:t>
          </a:r>
          <a:r>
            <a:rPr lang="sr-Latn-RS" sz="2000" b="1" noProof="0" dirty="0">
              <a:effectLst>
                <a:outerShdw blurRad="38100" dist="38100" dir="2700000" algn="tl">
                  <a:srgbClr val="000000">
                    <a:alpha val="43137"/>
                  </a:srgbClr>
                </a:outerShdw>
              </a:effectLst>
            </a:rPr>
            <a:t>pročišće</a:t>
          </a:r>
          <a:r>
            <a:rPr lang="en-US" sz="2000" b="1" noProof="0" dirty="0">
              <a:effectLst>
                <a:outerShdw blurRad="38100" dist="38100" dir="2700000" algn="tl">
                  <a:srgbClr val="000000">
                    <a:alpha val="43137"/>
                  </a:srgbClr>
                </a:outerShdw>
              </a:effectLst>
            </a:rPr>
            <a:t>no </a:t>
          </a:r>
          <a:r>
            <a:rPr lang="en-US" sz="2000" b="1" noProof="0" dirty="0" err="1">
              <a:effectLst>
                <a:outerShdw blurRad="38100" dist="38100" dir="2700000" algn="tl">
                  <a:srgbClr val="000000">
                    <a:alpha val="43137"/>
                  </a:srgbClr>
                </a:outerShdw>
              </a:effectLst>
            </a:rPr>
            <a:t>zlato</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n-US" sz="1800" b="1" noProof="0" dirty="0">
              <a:effectLst/>
            </a:rPr>
            <a:t>Ne </a:t>
          </a:r>
          <a:r>
            <a:rPr lang="en-US" sz="1800" b="1" noProof="0" dirty="0" err="1">
              <a:effectLst/>
            </a:rPr>
            <a:t>smemo</a:t>
          </a:r>
          <a:r>
            <a:rPr lang="en-US" sz="1800" b="1" noProof="0" dirty="0">
              <a:effectLst/>
            </a:rPr>
            <a:t> se </a:t>
          </a:r>
          <a:r>
            <a:rPr lang="en-US" sz="1800" b="1" noProof="0" dirty="0" err="1">
              <a:effectLst/>
            </a:rPr>
            <a:t>zadovoljiti</a:t>
          </a:r>
          <a:r>
            <a:rPr lang="en-US" sz="1800" b="1" noProof="0" dirty="0">
              <a:effectLst/>
            </a:rPr>
            <a:t> </a:t>
          </a:r>
          <a:r>
            <a:rPr lang="en-US" sz="1800" b="1" noProof="0" dirty="0" err="1">
              <a:effectLst/>
            </a:rPr>
            <a:t>poluistinama</a:t>
          </a:r>
          <a:r>
            <a:rPr lang="en-US" sz="1800" b="1" noProof="0" dirty="0">
              <a:effectLst/>
            </a:rPr>
            <a:t> </a:t>
          </a:r>
          <a:r>
            <a:rPr lang="en-US" sz="1800" b="1" noProof="0" dirty="0" err="1">
              <a:effectLst/>
            </a:rPr>
            <a:t>ili</a:t>
          </a:r>
          <a:r>
            <a:rPr lang="en-US" sz="1800" b="1" noProof="0" dirty="0">
              <a:effectLst/>
            </a:rPr>
            <a:t> </a:t>
          </a:r>
          <a:r>
            <a:rPr lang="en-US" sz="1800" b="1" noProof="0" dirty="0" err="1">
              <a:effectLst/>
            </a:rPr>
            <a:t>površnim</a:t>
          </a:r>
          <a:r>
            <a:rPr lang="en-US" sz="1800" b="1" noProof="0" dirty="0">
              <a:effectLst/>
            </a:rPr>
            <a:t> </a:t>
          </a:r>
          <a:r>
            <a:rPr lang="en-US" sz="1800" b="1" noProof="0" dirty="0" err="1">
              <a:effectLst/>
            </a:rPr>
            <a:t>proučavanjem</a:t>
          </a:r>
          <a:r>
            <a:rPr lang="en-US" sz="1800" b="1" noProof="0" dirty="0">
              <a:effectLst/>
            </a:rPr>
            <a:t> </a:t>
          </a:r>
          <a:r>
            <a:rPr lang="en-US" sz="1800" b="1" noProof="0" dirty="0" err="1">
              <a:effectLst/>
            </a:rPr>
            <a:t>Biblije</a:t>
          </a:r>
          <a:r>
            <a:rPr lang="en-US" sz="1800" b="1" noProof="0" dirty="0">
              <a:effectLst/>
            </a:rPr>
            <a:t>. Moramo </a:t>
          </a:r>
          <a:r>
            <a:rPr lang="en-US" sz="1800" b="1" noProof="0" dirty="0" err="1">
              <a:effectLst/>
            </a:rPr>
            <a:t>odbaciti</a:t>
          </a:r>
          <a:r>
            <a:rPr lang="en-US" sz="1800" b="1" noProof="0" dirty="0">
              <a:effectLst/>
            </a:rPr>
            <a:t> </a:t>
          </a:r>
          <a:r>
            <a:rPr lang="en-US" sz="1800" b="1" noProof="0" dirty="0" err="1">
              <a:effectLst/>
            </a:rPr>
            <a:t>ljudske</a:t>
          </a:r>
          <a:r>
            <a:rPr lang="en-US" sz="1800" b="1" noProof="0" dirty="0">
              <a:effectLst/>
            </a:rPr>
            <a:t> </a:t>
          </a:r>
          <a:r>
            <a:rPr lang="en-US" sz="1800" b="1" noProof="0" dirty="0" err="1">
              <a:effectLst/>
            </a:rPr>
            <a:t>doktrine</a:t>
          </a:r>
          <a:r>
            <a:rPr lang="en-US" sz="1800" b="1" noProof="0" dirty="0">
              <a:effectLst/>
            </a:rPr>
            <a:t> (</a:t>
          </a:r>
          <a:r>
            <a:rPr lang="sr-Latn-RS" sz="1800" b="1" noProof="0" dirty="0">
              <a:effectLst/>
            </a:rPr>
            <a:t>učenja</a:t>
          </a:r>
          <a:r>
            <a:rPr lang="en-US" sz="1800" b="1" noProof="0" dirty="0">
              <a:effectLst/>
            </a:rPr>
            <a:t>) </a:t>
          </a:r>
          <a:r>
            <a:rPr lang="en-US" sz="1800" b="1" noProof="0" dirty="0" err="1">
              <a:effectLst/>
            </a:rPr>
            <a:t>i</a:t>
          </a:r>
          <a:r>
            <a:rPr lang="en-US" sz="1800" b="1" noProof="0" dirty="0">
              <a:effectLst/>
            </a:rPr>
            <a:t> </a:t>
          </a:r>
          <a:r>
            <a:rPr lang="en-US" sz="1800" b="1" noProof="0" dirty="0" err="1">
              <a:effectLst/>
            </a:rPr>
            <a:t>dublje</a:t>
          </a:r>
          <a:r>
            <a:rPr lang="en-US" sz="1800" b="1" noProof="0" dirty="0">
              <a:effectLst/>
            </a:rPr>
            <a:t> se </a:t>
          </a:r>
          <a:r>
            <a:rPr lang="en-US" sz="1800" b="1" noProof="0" dirty="0" err="1">
              <a:effectLst/>
            </a:rPr>
            <a:t>upustiti</a:t>
          </a:r>
          <a:r>
            <a:rPr lang="en-US" sz="1800" b="1" noProof="0" dirty="0">
              <a:effectLst/>
            </a:rPr>
            <a:t> u </a:t>
          </a:r>
          <a:r>
            <a:rPr lang="en-US" sz="1800" b="1" noProof="0" dirty="0" err="1">
              <a:effectLst/>
            </a:rPr>
            <a:t>naše</a:t>
          </a:r>
          <a:r>
            <a:rPr lang="en-US" sz="1800" b="1" noProof="0" dirty="0">
              <a:effectLst/>
            </a:rPr>
            <a:t> </a:t>
          </a:r>
          <a:r>
            <a:rPr lang="en-US" sz="1800" b="1" noProof="0" dirty="0" err="1">
              <a:effectLst/>
            </a:rPr>
            <a:t>proučavanje</a:t>
          </a:r>
          <a:r>
            <a:rPr lang="en-US" sz="1800" b="1" noProof="0" dirty="0">
              <a:effectLst/>
            </a:rPr>
            <a:t> </a:t>
          </a:r>
          <a:r>
            <a:rPr lang="en-US" sz="1800" b="1" noProof="0" dirty="0" err="1">
              <a:effectLst/>
            </a:rPr>
            <a:t>Biblije</a:t>
          </a:r>
          <a:r>
            <a:rPr lang="en-US" sz="1800" b="1" noProof="0" dirty="0">
              <a:effectLst/>
            </a:rPr>
            <a:t> </a:t>
          </a:r>
          <a:r>
            <a:rPr lang="en-US" sz="1800" b="1" noProof="0" dirty="0" err="1">
              <a:effectLst/>
            </a:rPr>
            <a:t>kako</a:t>
          </a:r>
          <a:r>
            <a:rPr lang="en-US" sz="1800" b="1" noProof="0" dirty="0">
              <a:effectLst/>
            </a:rPr>
            <a:t> </a:t>
          </a:r>
          <a:r>
            <a:rPr lang="en-US" sz="1800" b="1" noProof="0" dirty="0" err="1">
              <a:effectLst/>
            </a:rPr>
            <a:t>bismo</a:t>
          </a:r>
          <a:r>
            <a:rPr lang="en-US" sz="1800" b="1" noProof="0" dirty="0">
              <a:effectLst/>
            </a:rPr>
            <a:t> </a:t>
          </a:r>
          <a:r>
            <a:rPr lang="en-US" sz="1800" b="1" noProof="0" dirty="0" err="1">
              <a:effectLst/>
            </a:rPr>
            <a:t>uklonili</a:t>
          </a:r>
          <a:r>
            <a:rPr lang="en-US" sz="1800" b="1" noProof="0" dirty="0">
              <a:effectLst/>
            </a:rPr>
            <a:t> </a:t>
          </a:r>
          <a:r>
            <a:rPr lang="en-US" sz="1800" b="1" noProof="0" dirty="0" err="1">
              <a:effectLst/>
            </a:rPr>
            <a:t>sve</a:t>
          </a:r>
          <a:r>
            <a:rPr lang="en-US" sz="1800" b="1" noProof="0" dirty="0">
              <a:effectLst/>
            </a:rPr>
            <a:t> </a:t>
          </a:r>
          <a:r>
            <a:rPr lang="en-US" sz="1800" b="1" noProof="0" dirty="0" err="1">
              <a:effectLst/>
            </a:rPr>
            <a:t>nesavršenosti</a:t>
          </a:r>
          <a:r>
            <a:rPr lang="en-US" sz="1800" b="1" noProof="0" dirty="0">
              <a:effectLst/>
            </a:rPr>
            <a:t> (</a:t>
          </a:r>
          <a:r>
            <a:rPr lang="en-US" sz="1800" b="1" noProof="0" dirty="0" err="1">
              <a:effectLst/>
            </a:rPr>
            <a:t>šljaku</a:t>
          </a:r>
          <a:r>
            <a:rPr lang="en-US" sz="1800" b="1" noProof="0" dirty="0">
              <a:effectLst/>
            </a:rPr>
            <a:t>) </a:t>
          </a:r>
          <a:r>
            <a:rPr lang="en-US" sz="1800" b="1" noProof="0" dirty="0" err="1">
              <a:effectLst/>
            </a:rPr>
            <a:t>iz</a:t>
          </a:r>
          <a:r>
            <a:rPr lang="en-US" sz="1800" b="1" noProof="0" dirty="0">
              <a:effectLst/>
            </a:rPr>
            <a:t> </a:t>
          </a:r>
          <a:r>
            <a:rPr lang="en-US" sz="1800" b="1" noProof="0" dirty="0" err="1">
              <a:effectLst/>
            </a:rPr>
            <a:t>našeg</a:t>
          </a:r>
          <a:r>
            <a:rPr lang="en-US" sz="1800" b="1" noProof="0" dirty="0">
              <a:effectLst/>
            </a:rPr>
            <a:t> </a:t>
          </a:r>
          <a:r>
            <a:rPr lang="en-US" sz="1800" b="1" noProof="0" dirty="0" err="1">
              <a:effectLst/>
            </a:rPr>
            <a:t>razumevanja</a:t>
          </a:r>
          <a:r>
            <a:rPr lang="en-US" sz="1800" b="1" noProof="0" dirty="0">
              <a:effectLst/>
            </a:rPr>
            <a:t> </a:t>
          </a:r>
          <a:r>
            <a:rPr lang="sr-Latn-RS" sz="1800" b="1" noProof="0" dirty="0">
              <a:effectLst/>
            </a:rPr>
            <a:t>Božje reči</a:t>
          </a:r>
          <a:r>
            <a:rPr lang="en-US" sz="1800" b="1" noProof="0" dirty="0">
              <a:effectLst/>
            </a:rPr>
            <a:t>.</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n-US" sz="2000" b="1" noProof="0" dirty="0">
              <a:effectLst>
                <a:outerShdw blurRad="38100" dist="38100" dir="2700000" algn="tl">
                  <a:srgbClr val="000000">
                    <a:alpha val="43137"/>
                  </a:srgbClr>
                </a:outerShdw>
              </a:effectLst>
            </a:rPr>
            <a:t>Kupi </a:t>
          </a:r>
          <a:r>
            <a:rPr lang="en-US" sz="2000" b="1" noProof="0" dirty="0" err="1">
              <a:effectLst>
                <a:outerShdw blurRad="38100" dist="38100" dir="2700000" algn="tl">
                  <a:srgbClr val="000000">
                    <a:alpha val="43137"/>
                  </a:srgbClr>
                </a:outerShdw>
              </a:effectLst>
            </a:rPr>
            <a:t>bele</a:t>
          </a:r>
          <a:r>
            <a:rPr lang="en-US" sz="2000" b="1" noProof="0" dirty="0">
              <a:effectLst>
                <a:outerShdw blurRad="38100" dist="38100" dir="2700000" algn="tl">
                  <a:srgbClr val="000000">
                    <a:alpha val="43137"/>
                  </a:srgbClr>
                </a:outerShdw>
              </a:effectLst>
            </a:rPr>
            <a:t> </a:t>
          </a:r>
          <a:r>
            <a:rPr lang="en-US" sz="2000" b="1" noProof="0" dirty="0" err="1">
              <a:effectLst>
                <a:outerShdw blurRad="38100" dist="38100" dir="2700000" algn="tl">
                  <a:srgbClr val="000000">
                    <a:alpha val="43137"/>
                  </a:srgbClr>
                </a:outerShdw>
              </a:effectLst>
            </a:rPr>
            <a:t>haljine</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n-US" sz="1800" b="1" noProof="0" dirty="0" err="1">
              <a:effectLst/>
            </a:rPr>
            <a:t>Prihvatanje</a:t>
          </a:r>
          <a:r>
            <a:rPr lang="en-US" sz="1800" b="1" noProof="0" dirty="0">
              <a:effectLst/>
            </a:rPr>
            <a:t> </a:t>
          </a:r>
          <a:r>
            <a:rPr lang="en-US" sz="1800" b="1" noProof="0" dirty="0" err="1">
              <a:effectLst/>
            </a:rPr>
            <a:t>Isusove</a:t>
          </a:r>
          <a:r>
            <a:rPr lang="sr-Latn-RS" sz="1800" b="1" noProof="0" dirty="0">
              <a:effectLst/>
            </a:rPr>
            <a:t> pravedno-</a:t>
          </a:r>
          <a:r>
            <a:rPr lang="en-US" sz="1800" b="1" noProof="0" dirty="0">
              <a:effectLst/>
            </a:rPr>
            <a:t> </a:t>
          </a:r>
          <a:r>
            <a:rPr lang="en-US" sz="1800" b="1" noProof="0" dirty="0" err="1">
              <a:effectLst/>
            </a:rPr>
            <a:t>sti</a:t>
          </a:r>
          <a:r>
            <a:rPr lang="en-US" sz="1800" b="1" noProof="0" dirty="0">
              <a:effectLst/>
            </a:rPr>
            <a:t> </a:t>
          </a:r>
          <a:r>
            <a:rPr lang="sr-Latn-RS" sz="1800" b="1" noProof="0" dirty="0">
              <a:effectLst/>
            </a:rPr>
            <a:t>je</a:t>
          </a:r>
          <a:r>
            <a:rPr lang="en-US" sz="1800" b="1" noProof="0" dirty="0">
              <a:effectLst/>
            </a:rPr>
            <a:t> </a:t>
          </a:r>
          <a:r>
            <a:rPr lang="en-US" sz="1800" b="1" noProof="0" dirty="0" err="1">
              <a:effectLst/>
            </a:rPr>
            <a:t>jedini</a:t>
          </a:r>
          <a:r>
            <a:rPr lang="en-US" sz="1800" b="1" noProof="0" dirty="0">
              <a:effectLst/>
            </a:rPr>
            <a:t> </a:t>
          </a:r>
          <a:r>
            <a:rPr lang="en-US" sz="1800" b="1" noProof="0" dirty="0" err="1">
              <a:effectLst/>
            </a:rPr>
            <a:t>način</a:t>
          </a:r>
          <a:r>
            <a:rPr lang="en-US" sz="1800" b="1" noProof="0" dirty="0">
              <a:effectLst/>
            </a:rPr>
            <a:t> da </a:t>
          </a:r>
          <a:r>
            <a:rPr lang="sr-Latn-RS" sz="1800" b="1" noProof="0" dirty="0">
              <a:effectLst/>
            </a:rPr>
            <a:t>postigne-</a:t>
          </a:r>
          <a:r>
            <a:rPr lang="en-US" sz="1800" b="1" noProof="0" dirty="0">
              <a:effectLst/>
            </a:rPr>
            <a:t> </a:t>
          </a:r>
          <a:r>
            <a:rPr lang="sr-Latn-RS" sz="1800" b="1" noProof="0" dirty="0">
              <a:effectLst/>
            </a:rPr>
            <a:t>mo</a:t>
          </a:r>
          <a:r>
            <a:rPr lang="en-US" sz="1800" b="1" noProof="0" dirty="0">
              <a:effectLst/>
            </a:rPr>
            <a:t> </a:t>
          </a:r>
          <a:r>
            <a:rPr lang="en-US" sz="1800" b="1" noProof="0" dirty="0" err="1">
              <a:effectLst/>
            </a:rPr>
            <a:t>spasenje</a:t>
          </a:r>
          <a:r>
            <a:rPr lang="en-US" sz="1800" b="1" noProof="0" dirty="0">
              <a:effectLst/>
            </a:rPr>
            <a:t>. </a:t>
          </a:r>
          <a:r>
            <a:rPr lang="en-US" sz="1800" b="1" noProof="0" dirty="0" err="1">
              <a:effectLst/>
            </a:rPr>
            <a:t>Pokušaj</a:t>
          </a:r>
          <a:r>
            <a:rPr lang="en-US" sz="1800" b="1" noProof="0" dirty="0">
              <a:effectLst/>
            </a:rPr>
            <a:t> da se </a:t>
          </a:r>
          <a:r>
            <a:rPr lang="en-US" sz="1800" b="1" noProof="0" dirty="0" err="1">
              <a:effectLst/>
            </a:rPr>
            <a:t>predstavimo</a:t>
          </a:r>
          <a:r>
            <a:rPr lang="en-US" sz="1800" b="1" noProof="0" dirty="0">
              <a:effectLst/>
            </a:rPr>
            <a:t> </a:t>
          </a:r>
          <a:r>
            <a:rPr lang="en-US" sz="1800" b="1" noProof="0" dirty="0" err="1">
              <a:effectLst/>
            </a:rPr>
            <a:t>Bogu</a:t>
          </a:r>
          <a:r>
            <a:rPr lang="en-US" sz="1800" b="1" noProof="0" dirty="0">
              <a:effectLst/>
            </a:rPr>
            <a:t> </a:t>
          </a:r>
          <a:r>
            <a:rPr lang="en-US" sz="1800" b="1" noProof="0" dirty="0" err="1">
              <a:effectLst/>
            </a:rPr>
            <a:t>sa</a:t>
          </a:r>
          <a:r>
            <a:rPr lang="en-US" sz="1800" b="1" noProof="0" dirty="0">
              <a:effectLst/>
            </a:rPr>
            <a:t> </a:t>
          </a:r>
          <a:r>
            <a:rPr lang="en-US" sz="1800" b="1" noProof="0" dirty="0" err="1">
              <a:effectLst/>
            </a:rPr>
            <a:t>naš</a:t>
          </a:r>
          <a:r>
            <a:rPr lang="sr-Latn-RS" sz="1800" b="1" noProof="0" dirty="0">
              <a:effectLst/>
            </a:rPr>
            <a:t>i</a:t>
          </a:r>
          <a:r>
            <a:rPr lang="en-US" sz="1800" b="1" noProof="0" dirty="0">
              <a:effectLst/>
            </a:rPr>
            <a:t>m </a:t>
          </a:r>
          <a:r>
            <a:rPr lang="en-US" sz="1800" b="1" noProof="0" dirty="0" err="1">
              <a:effectLst/>
            </a:rPr>
            <a:t>sopstven</a:t>
          </a:r>
          <a:r>
            <a:rPr lang="sr-Latn-RS" sz="1800" b="1" noProof="0" dirty="0">
              <a:effectLst/>
            </a:rPr>
            <a:t>i</a:t>
          </a:r>
          <a:r>
            <a:rPr lang="en-US" sz="1800" b="1" noProof="0" dirty="0">
              <a:effectLst/>
            </a:rPr>
            <a:t>m </a:t>
          </a:r>
          <a:r>
            <a:rPr lang="en-US" sz="1800" b="1" noProof="0" dirty="0" err="1">
              <a:effectLst/>
            </a:rPr>
            <a:t>praved</a:t>
          </a:r>
          <a:r>
            <a:rPr lang="sr-Latn-RS" sz="1800" b="1" noProof="0" dirty="0">
              <a:effectLst/>
            </a:rPr>
            <a:t>ni</a:t>
          </a:r>
          <a:r>
            <a:rPr lang="en-US" sz="1800" b="1" noProof="0" dirty="0">
              <a:effectLst/>
            </a:rPr>
            <a:t>m </a:t>
          </a:r>
          <a:r>
            <a:rPr lang="en-US" sz="1800" b="1" noProof="0" dirty="0" err="1">
              <a:effectLst/>
            </a:rPr>
            <a:t>delima</a:t>
          </a:r>
          <a:r>
            <a:rPr lang="en-US" sz="1800" b="1" noProof="0" dirty="0">
              <a:effectLst/>
            </a:rPr>
            <a:t> je </a:t>
          </a:r>
          <a:r>
            <a:rPr lang="sr-Latn-RS" sz="1800" b="1" noProof="0" dirty="0">
              <a:effectLst/>
            </a:rPr>
            <a:t>pokušaj da se</a:t>
          </a:r>
          <a:r>
            <a:rPr lang="en-US" sz="1800" b="1" noProof="0" dirty="0">
              <a:effectLst/>
            </a:rPr>
            <a:t> </a:t>
          </a:r>
          <a:r>
            <a:rPr lang="en-US" sz="1800" b="1" noProof="0" dirty="0" err="1">
              <a:effectLst/>
            </a:rPr>
            <a:t>pokažemo</a:t>
          </a:r>
          <a:r>
            <a:rPr lang="en-US" sz="1800" b="1" noProof="0" dirty="0">
              <a:effectLst/>
            </a:rPr>
            <a:t> </a:t>
          </a:r>
          <a:r>
            <a:rPr lang="en-US" sz="1800" b="1" noProof="0" dirty="0" err="1">
              <a:effectLst/>
            </a:rPr>
            <a:t>goli</a:t>
          </a:r>
          <a:r>
            <a:rPr lang="en-US" sz="1800" b="1" noProof="0" dirty="0">
              <a:effectLst/>
            </a:rPr>
            <a:t> pred </a:t>
          </a:r>
          <a:r>
            <a:rPr lang="en-US" sz="1800" b="1" noProof="0" dirty="0" err="1">
              <a:effectLst/>
            </a:rPr>
            <a:t>Njim</a:t>
          </a:r>
          <a:r>
            <a:rPr lang="en-US" sz="1800" b="1" noProof="0" dirty="0">
              <a:effectLst/>
            </a:rPr>
            <a:t>.</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n-US" sz="2000" b="1" noProof="0" dirty="0">
              <a:effectLst>
                <a:outerShdw blurRad="38100" dist="38100" dir="2700000" algn="tl">
                  <a:srgbClr val="000000">
                    <a:alpha val="43137"/>
                  </a:srgbClr>
                </a:outerShdw>
              </a:effectLst>
            </a:rPr>
            <a:t>Kupi </a:t>
          </a:r>
          <a:r>
            <a:rPr lang="sr-Latn-RS" sz="2000" b="1" noProof="0" dirty="0">
              <a:effectLst>
                <a:outerShdw blurRad="38100" dist="38100" dir="2700000" algn="tl">
                  <a:srgbClr val="000000">
                    <a:alpha val="43137"/>
                  </a:srgbClr>
                </a:outerShdw>
              </a:effectLst>
            </a:rPr>
            <a:t>mast</a:t>
          </a:r>
          <a:r>
            <a:rPr lang="en-US" sz="2000" b="1" noProof="0" dirty="0">
              <a:effectLst>
                <a:outerShdw blurRad="38100" dist="38100" dir="2700000" algn="tl">
                  <a:srgbClr val="000000">
                    <a:alpha val="43137"/>
                  </a:srgbClr>
                </a:outerShdw>
              </a:effectLst>
            </a:rPr>
            <a:t> za </a:t>
          </a:r>
          <a:r>
            <a:rPr lang="en-US" sz="2000" b="1" noProof="0" dirty="0" err="1">
              <a:effectLst>
                <a:outerShdw blurRad="38100" dist="38100" dir="2700000" algn="tl">
                  <a:srgbClr val="000000">
                    <a:alpha val="43137"/>
                  </a:srgbClr>
                </a:outerShdw>
              </a:effectLst>
            </a:rPr>
            <a:t>oči</a:t>
          </a:r>
          <a:endParaRPr lang="en" sz="2000"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sr-Latn-RS" sz="1800" b="1" noProof="0" dirty="0">
              <a:effectLst/>
            </a:rPr>
            <a:t>Treba da p</a:t>
          </a:r>
          <a:r>
            <a:rPr lang="en-US" sz="1800" b="1" noProof="0" dirty="0" err="1">
              <a:effectLst/>
            </a:rPr>
            <a:t>rimi</a:t>
          </a:r>
          <a:r>
            <a:rPr lang="sr-Latn-RS" sz="1800" b="1" noProof="0" dirty="0">
              <a:effectLst/>
            </a:rPr>
            <a:t>mo</a:t>
          </a:r>
          <a:r>
            <a:rPr lang="en-US" sz="1800" b="1" noProof="0" dirty="0">
              <a:effectLst/>
            </a:rPr>
            <a:t> Duha </a:t>
          </a:r>
          <a:r>
            <a:rPr lang="en-US" sz="1800" b="1" noProof="0" dirty="0" err="1">
              <a:effectLst/>
            </a:rPr>
            <a:t>Svetoga</a:t>
          </a:r>
          <a:r>
            <a:rPr lang="en-US" sz="1800" b="1" noProof="0" dirty="0">
              <a:effectLst/>
            </a:rPr>
            <a:t>. Samo On </a:t>
          </a:r>
          <a:r>
            <a:rPr lang="en-US" sz="1800" b="1" noProof="0" dirty="0" err="1">
              <a:effectLst/>
            </a:rPr>
            <a:t>nam</a:t>
          </a:r>
          <a:r>
            <a:rPr lang="en-US" sz="1800" b="1" noProof="0" dirty="0">
              <a:effectLst/>
            </a:rPr>
            <a:t> </a:t>
          </a:r>
          <a:r>
            <a:rPr lang="en-US" sz="1800" b="1" noProof="0" dirty="0" err="1">
              <a:effectLst/>
            </a:rPr>
            <a:t>može</a:t>
          </a:r>
          <a:r>
            <a:rPr lang="en-US" sz="1800" b="1" noProof="0" dirty="0">
              <a:effectLst/>
            </a:rPr>
            <a:t> </a:t>
          </a:r>
          <a:r>
            <a:rPr lang="en-US" sz="1800" b="1" noProof="0" dirty="0" err="1">
              <a:effectLst/>
            </a:rPr>
            <a:t>dati</a:t>
          </a:r>
          <a:r>
            <a:rPr lang="en-US" sz="1800" b="1" noProof="0" dirty="0">
              <a:effectLst/>
            </a:rPr>
            <a:t> </a:t>
          </a:r>
          <a:r>
            <a:rPr lang="en-US" sz="1800" b="1" noProof="0" dirty="0" err="1">
              <a:effectLst/>
            </a:rPr>
            <a:t>duhovno</a:t>
          </a:r>
          <a:r>
            <a:rPr lang="en-US" sz="1800" b="1" noProof="0" dirty="0">
              <a:effectLst/>
            </a:rPr>
            <a:t> </a:t>
          </a:r>
          <a:r>
            <a:rPr lang="en-US" sz="1800" b="1" noProof="0" dirty="0" err="1">
              <a:effectLst/>
            </a:rPr>
            <a:t>rasuđivanje</a:t>
          </a:r>
          <a:r>
            <a:rPr lang="en-US" sz="1800" b="1" noProof="0" dirty="0">
              <a:effectLst/>
            </a:rPr>
            <a:t> </a:t>
          </a:r>
          <a:r>
            <a:rPr lang="en-US" sz="1800" b="1" noProof="0" dirty="0" err="1">
              <a:effectLst/>
            </a:rPr>
            <a:t>i</a:t>
          </a:r>
          <a:r>
            <a:rPr lang="en-US" sz="1800" b="1" noProof="0" dirty="0">
              <a:effectLst/>
            </a:rPr>
            <a:t> </a:t>
          </a:r>
          <a:r>
            <a:rPr lang="en-US" sz="1800" b="1" noProof="0" dirty="0" err="1">
              <a:effectLst/>
            </a:rPr>
            <a:t>ubediti</a:t>
          </a:r>
          <a:r>
            <a:rPr lang="en-US" sz="1800" b="1" noProof="0" dirty="0">
              <a:effectLst/>
            </a:rPr>
            <a:t> </a:t>
          </a:r>
          <a:r>
            <a:rPr lang="en-US" sz="1800" b="1" noProof="0" dirty="0" err="1">
              <a:effectLst/>
            </a:rPr>
            <a:t>nas</a:t>
          </a:r>
          <a:r>
            <a:rPr lang="en-US" sz="1800" b="1" noProof="0" dirty="0">
              <a:effectLst/>
            </a:rPr>
            <a:t> u </a:t>
          </a:r>
          <a:r>
            <a:rPr lang="en-US" sz="1800" b="1" noProof="0" dirty="0" err="1">
              <a:effectLst/>
            </a:rPr>
            <a:t>naše</a:t>
          </a:r>
          <a:r>
            <a:rPr lang="en-US" sz="1800" b="1" noProof="0" dirty="0">
              <a:effectLst/>
            </a:rPr>
            <a:t> </a:t>
          </a:r>
          <a:r>
            <a:rPr lang="en-US" sz="1800" b="1" noProof="0" dirty="0" err="1">
              <a:effectLst/>
            </a:rPr>
            <a:t>pravo</a:t>
          </a:r>
          <a:r>
            <a:rPr lang="en-US" sz="1800" b="1" noProof="0" dirty="0">
              <a:effectLst/>
            </a:rPr>
            <a:t> </a:t>
          </a:r>
          <a:r>
            <a:rPr lang="en-US" sz="1800" b="1" noProof="0" dirty="0" err="1">
              <a:effectLst/>
            </a:rPr>
            <a:t>stanje</a:t>
          </a:r>
          <a:r>
            <a:rPr lang="en-US" sz="1800" b="1" noProof="0" dirty="0">
              <a:effectLst/>
            </a:rPr>
            <a:t> </a:t>
          </a:r>
          <a:r>
            <a:rPr lang="sr-Latn-RS" sz="1800" b="1" noProof="0" dirty="0">
              <a:effectLst/>
            </a:rPr>
            <a:t>          </a:t>
          </a:r>
          <a:r>
            <a:rPr lang="en-US" sz="1800" b="1" noProof="0" dirty="0">
              <a:effectLst/>
            </a:rPr>
            <a:t>(Jovan 16</a:t>
          </a:r>
          <a:r>
            <a:rPr lang="sr-Latn-RS" sz="1800" b="1" noProof="0" dirty="0">
              <a:effectLst/>
            </a:rPr>
            <a:t>,</a:t>
          </a:r>
          <a:r>
            <a:rPr lang="en-US" sz="1800" b="1" noProof="0" dirty="0">
              <a:effectLst/>
            </a:rPr>
            <a:t>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pl-PL" sz="1800" b="1" noProof="0" dirty="0"/>
            <a:t>Odlučio je da nas stvori</a:t>
          </a:r>
          <a:br>
            <a:rPr lang="pl-PL" sz="1800" b="1" noProof="0" dirty="0"/>
          </a:br>
          <a:r>
            <a:rPr lang="pl-PL" sz="1800" b="1" noProof="0" dirty="0"/>
            <a:t>(1. Moj. 2,7</a:t>
          </a:r>
          <a:r>
            <a:rPr lang="en" sz="1800" b="1" noProof="0" dirty="0"/>
            <a:t>)</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pl-PL" sz="1800" b="1" noProof="0" dirty="0"/>
            <a:t>On nas traži kada  zgrešimo       (1. Moj.3,8.9)</a:t>
          </a:r>
          <a:endParaRPr lang="en" sz="18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sr-Latn-RS" sz="1800" b="1" noProof="0" dirty="0"/>
            <a:t>D</a:t>
          </a:r>
          <a:r>
            <a:rPr lang="en-US" sz="1800" b="1" noProof="0" dirty="0" err="1"/>
            <a:t>ao</a:t>
          </a:r>
          <a:r>
            <a:rPr lang="en-US" sz="1800" b="1" noProof="0" dirty="0"/>
            <a:t> </a:t>
          </a:r>
          <a:r>
            <a:rPr lang="sr-Latn-RS" sz="1800" b="1" noProof="0" dirty="0"/>
            <a:t>se ra-zapeti da</a:t>
          </a:r>
          <a:r>
            <a:rPr lang="en-US" sz="1800" b="1" noProof="0" dirty="0"/>
            <a:t> </a:t>
          </a:r>
          <a:r>
            <a:rPr lang="sr-Latn-RS" sz="1800" b="1" noProof="0" dirty="0"/>
            <a:t>nas </a:t>
          </a:r>
          <a:r>
            <a:rPr lang="en-US" sz="1800" b="1" noProof="0" dirty="0" err="1"/>
            <a:t>spasi</a:t>
          </a:r>
          <a:r>
            <a:rPr lang="en-US" sz="1800" b="1" noProof="0" dirty="0"/>
            <a:t> (</a:t>
          </a:r>
          <a:r>
            <a:rPr lang="en-US" sz="1800" b="1" noProof="0" dirty="0" err="1"/>
            <a:t>Jov</a:t>
          </a:r>
          <a:r>
            <a:rPr lang="sr-Latn-RS" sz="1800" b="1" noProof="0" dirty="0"/>
            <a:t>.</a:t>
          </a:r>
          <a:r>
            <a:rPr lang="en-US" sz="1800" b="1" noProof="0" dirty="0"/>
            <a:t> 3</a:t>
          </a:r>
          <a:r>
            <a:rPr lang="sr-Latn-RS" sz="1800" b="1" noProof="0" dirty="0"/>
            <a:t>,</a:t>
          </a:r>
          <a:r>
            <a:rPr lang="en-US" sz="1800" b="1" noProof="0" dirty="0"/>
            <a:t>16)</a:t>
          </a:r>
          <a:endParaRPr lang="en" sz="1800" noProof="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en-US" sz="1800" b="1" noProof="0" dirty="0"/>
            <a:t>On </a:t>
          </a:r>
          <a:r>
            <a:rPr lang="en-US" sz="1800" b="1" noProof="0" dirty="0" err="1"/>
            <a:t>želi</a:t>
          </a:r>
          <a:r>
            <a:rPr lang="en-US" sz="1800" b="1" noProof="0" dirty="0"/>
            <a:t> da </a:t>
          </a:r>
          <a:r>
            <a:rPr lang="en-US" sz="1800" b="1" noProof="0" dirty="0" err="1"/>
            <a:t>nam</a:t>
          </a:r>
          <a:r>
            <a:rPr lang="en-US" sz="1800" b="1" noProof="0" dirty="0"/>
            <a:t> da </a:t>
          </a:r>
          <a:r>
            <a:rPr lang="en-US" sz="1800" b="1" noProof="0" dirty="0" err="1"/>
            <a:t>nagradu</a:t>
          </a:r>
          <a:r>
            <a:rPr lang="en-US" sz="1800" b="1" noProof="0" dirty="0"/>
            <a:t>: da </a:t>
          </a:r>
          <a:r>
            <a:rPr lang="en-US" sz="1800" b="1" noProof="0" dirty="0" err="1"/>
            <a:t>sedimo</a:t>
          </a:r>
          <a:r>
            <a:rPr lang="en-US" sz="1800" b="1" noProof="0" dirty="0"/>
            <a:t> </a:t>
          </a:r>
          <a:r>
            <a:rPr lang="en-US" sz="1800" b="1" noProof="0" dirty="0" err="1"/>
            <a:t>sa</a:t>
          </a:r>
          <a:r>
            <a:rPr lang="en-US" sz="1800" b="1" noProof="0" dirty="0"/>
            <a:t> </a:t>
          </a:r>
          <a:r>
            <a:rPr lang="en-US" sz="1800" b="1" noProof="0" dirty="0" err="1"/>
            <a:t>Njim</a:t>
          </a:r>
          <a:r>
            <a:rPr lang="en-US" sz="1800" b="1" noProof="0" dirty="0"/>
            <a:t>, </a:t>
          </a:r>
          <a:r>
            <a:rPr lang="en-US" sz="1800" b="1" noProof="0" dirty="0" err="1"/>
            <a:t>i</a:t>
          </a:r>
          <a:r>
            <a:rPr lang="en-US" sz="1800" b="1" noProof="0" dirty="0"/>
            <a:t> </a:t>
          </a:r>
          <a:r>
            <a:rPr lang="en-US" sz="1800" b="1" noProof="0" dirty="0" err="1"/>
            <a:t>uživamo</a:t>
          </a:r>
          <a:r>
            <a:rPr lang="en-US" sz="1800" b="1" noProof="0" dirty="0"/>
            <a:t> </a:t>
          </a:r>
          <a:r>
            <a:rPr lang="en-US" sz="1800" b="1" noProof="0" dirty="0" err="1"/>
            <a:t>večnost</a:t>
          </a:r>
          <a:r>
            <a:rPr lang="en-US" sz="1800" b="1" noProof="0" dirty="0"/>
            <a:t> u </a:t>
          </a:r>
          <a:r>
            <a:rPr lang="en-US" sz="1800" b="1" noProof="0" dirty="0" err="1"/>
            <a:t>Njegovom</a:t>
          </a:r>
          <a:r>
            <a:rPr lang="en-US" sz="1800" b="1" noProof="0" dirty="0"/>
            <a:t> </a:t>
          </a:r>
          <a:r>
            <a:rPr lang="en-US" sz="1800" b="1" noProof="0" dirty="0" err="1"/>
            <a:t>društvu</a:t>
          </a:r>
          <a:r>
            <a:rPr lang="en-US" sz="1800" b="1" noProof="0" dirty="0"/>
            <a:t> (Ot</a:t>
          </a:r>
          <a:r>
            <a:rPr lang="sr-Latn-RS" sz="1800" b="1" noProof="0" dirty="0"/>
            <a:t>k</a:t>
          </a:r>
          <a:r>
            <a:rPr lang="en-US" sz="1800" b="1" noProof="0" dirty="0"/>
            <a:t>. 3</a:t>
          </a:r>
          <a:r>
            <a:rPr lang="sr-Latn-RS" sz="1800" b="1" noProof="0" dirty="0"/>
            <a:t>,</a:t>
          </a:r>
          <a:r>
            <a:rPr lang="en-US" sz="1800" b="1" noProof="0" dirty="0"/>
            <a:t>21)</a:t>
          </a:r>
          <a:r>
            <a:rPr lang="sr-Latn-RS" sz="1800" b="1" noProof="0" dirty="0"/>
            <a:t>.</a:t>
          </a:r>
          <a:endParaRPr lang="en" sz="18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27573"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fi-FI" sz="2000" b="1" noProof="0" dirty="0">
              <a:effectLst>
                <a:outerShdw blurRad="38100" dist="38100" dir="2700000" algn="tl">
                  <a:srgbClr val="000000">
                    <a:alpha val="43137"/>
                  </a:srgbClr>
                </a:outerShdw>
              </a:effectLst>
            </a:rPr>
            <a:t>On je naš Utešitelj (Jovan 14</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16</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17)</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fi-FI" sz="2000" b="1" noProof="0" dirty="0">
              <a:effectLst>
                <a:outerShdw blurRad="38100" dist="38100" dir="2700000" algn="tl">
                  <a:srgbClr val="000000">
                    <a:alpha val="43137"/>
                  </a:srgbClr>
                </a:outerShdw>
              </a:effectLst>
            </a:rPr>
            <a:t>On nam otkriva Isusa (Jovan 15</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26)</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pt-BR" sz="2000" b="1" noProof="0" dirty="0">
              <a:effectLst>
                <a:outerShdw blurRad="38100" dist="38100" dir="2700000" algn="tl">
                  <a:srgbClr val="000000">
                    <a:alpha val="43137"/>
                  </a:srgbClr>
                </a:outerShdw>
              </a:effectLst>
            </a:rPr>
            <a:t>Osuđuje na</a:t>
          </a:r>
          <a:r>
            <a:rPr lang="sr-Latn-RS" sz="2000" b="1" noProof="0" dirty="0">
              <a:effectLst>
                <a:outerShdw blurRad="38100" dist="38100" dir="2700000" algn="tl">
                  <a:srgbClr val="000000">
                    <a:alpha val="43137"/>
                  </a:srgbClr>
                </a:outerShdw>
              </a:effectLst>
            </a:rPr>
            <a:t>š</a:t>
          </a:r>
          <a:r>
            <a:rPr lang="pt-BR" sz="2000" b="1" noProof="0" dirty="0">
              <a:effectLst>
                <a:outerShdw blurRad="38100" dist="38100" dir="2700000" algn="tl">
                  <a:srgbClr val="000000">
                    <a:alpha val="43137"/>
                  </a:srgbClr>
                </a:outerShdw>
              </a:effectLst>
            </a:rPr>
            <a:t> greh (Jovan 16</a:t>
          </a:r>
          <a:r>
            <a:rPr lang="sr-Latn-RS" sz="2000" b="1" noProof="0" dirty="0">
              <a:effectLst>
                <a:outerShdw blurRad="38100" dist="38100" dir="2700000" algn="tl">
                  <a:srgbClr val="000000">
                    <a:alpha val="43137"/>
                  </a:srgbClr>
                </a:outerShdw>
              </a:effectLst>
            </a:rPr>
            <a:t>,</a:t>
          </a:r>
          <a:r>
            <a:rPr lang="pt-BR" sz="2000" b="1" noProof="0" dirty="0">
              <a:effectLst>
                <a:outerShdw blurRad="38100" dist="38100" dir="2700000" algn="tl">
                  <a:srgbClr val="000000">
                    <a:alpha val="43137"/>
                  </a:srgbClr>
                </a:outerShdw>
              </a:effectLst>
            </a:rPr>
            <a:t>8)</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fi-FI" sz="2000" b="1" noProof="0" dirty="0">
              <a:effectLst>
                <a:outerShdw blurRad="38100" dist="38100" dir="2700000" algn="tl">
                  <a:srgbClr val="000000">
                    <a:alpha val="43137"/>
                  </a:srgbClr>
                </a:outerShdw>
              </a:effectLst>
            </a:rPr>
            <a:t>On nas vodi u svu istinu (Jovan 16</a:t>
          </a:r>
          <a:r>
            <a:rPr lang="sr-Latn-RS" sz="2000" b="1" noProof="0" dirty="0">
              <a:effectLst>
                <a:outerShdw blurRad="38100" dist="38100" dir="2700000" algn="tl">
                  <a:srgbClr val="000000">
                    <a:alpha val="43137"/>
                  </a:srgbClr>
                </a:outerShdw>
              </a:effectLst>
            </a:rPr>
            <a:t>,</a:t>
          </a:r>
          <a:r>
            <a:rPr lang="fi-FI" sz="2000" b="1" noProof="0" dirty="0">
              <a:effectLst>
                <a:outerShdw blurRad="38100" dist="38100" dir="2700000" algn="tl">
                  <a:srgbClr val="000000">
                    <a:alpha val="43137"/>
                  </a:srgbClr>
                </a:outerShdw>
              </a:effectLst>
            </a:rPr>
            <a:t>13)</a:t>
          </a:r>
          <a:r>
            <a:rPr lang="sr-Latn-RS" sz="2000" b="1" noProof="0" dirty="0">
              <a:effectLst>
                <a:outerShdw blurRad="38100" dist="38100" dir="2700000" algn="tl">
                  <a:srgbClr val="000000">
                    <a:alpha val="43137"/>
                  </a:srgbClr>
                </a:outerShdw>
              </a:effectLst>
            </a:rPr>
            <a:t>.</a:t>
          </a:r>
          <a:endParaRPr lang="en" sz="20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noProof="0" dirty="0">
              <a:effectLst/>
            </a:rPr>
            <a:t>Ne </a:t>
          </a:r>
          <a:r>
            <a:rPr lang="en-US" sz="1800" b="1" kern="1200" noProof="0" dirty="0" err="1">
              <a:effectLst/>
            </a:rPr>
            <a:t>smemo</a:t>
          </a:r>
          <a:r>
            <a:rPr lang="en-US" sz="1800" b="1" kern="1200" noProof="0" dirty="0">
              <a:effectLst/>
            </a:rPr>
            <a:t> se </a:t>
          </a:r>
          <a:r>
            <a:rPr lang="en-US" sz="1800" b="1" kern="1200" noProof="0" dirty="0" err="1">
              <a:effectLst/>
            </a:rPr>
            <a:t>zadovoljiti</a:t>
          </a:r>
          <a:r>
            <a:rPr lang="en-US" sz="1800" b="1" kern="1200" noProof="0" dirty="0">
              <a:effectLst/>
            </a:rPr>
            <a:t> </a:t>
          </a:r>
          <a:r>
            <a:rPr lang="en-US" sz="1800" b="1" kern="1200" noProof="0" dirty="0" err="1">
              <a:effectLst/>
            </a:rPr>
            <a:t>poluistinama</a:t>
          </a:r>
          <a:r>
            <a:rPr lang="en-US" sz="1800" b="1" kern="1200" noProof="0" dirty="0">
              <a:effectLst/>
            </a:rPr>
            <a:t> </a:t>
          </a:r>
          <a:r>
            <a:rPr lang="en-US" sz="1800" b="1" kern="1200" noProof="0" dirty="0" err="1">
              <a:effectLst/>
            </a:rPr>
            <a:t>ili</a:t>
          </a:r>
          <a:r>
            <a:rPr lang="en-US" sz="1800" b="1" kern="1200" noProof="0" dirty="0">
              <a:effectLst/>
            </a:rPr>
            <a:t> </a:t>
          </a:r>
          <a:r>
            <a:rPr lang="en-US" sz="1800" b="1" kern="1200" noProof="0" dirty="0" err="1">
              <a:effectLst/>
            </a:rPr>
            <a:t>površnim</a:t>
          </a:r>
          <a:r>
            <a:rPr lang="en-US" sz="1800" b="1" kern="1200" noProof="0" dirty="0">
              <a:effectLst/>
            </a:rPr>
            <a:t> </a:t>
          </a:r>
          <a:r>
            <a:rPr lang="en-US" sz="1800" b="1" kern="1200" noProof="0" dirty="0" err="1">
              <a:effectLst/>
            </a:rPr>
            <a:t>proučavanjem</a:t>
          </a:r>
          <a:r>
            <a:rPr lang="en-US" sz="1800" b="1" kern="1200" noProof="0" dirty="0">
              <a:effectLst/>
            </a:rPr>
            <a:t> </a:t>
          </a:r>
          <a:r>
            <a:rPr lang="en-US" sz="1800" b="1" kern="1200" noProof="0" dirty="0" err="1">
              <a:effectLst/>
            </a:rPr>
            <a:t>Biblije</a:t>
          </a:r>
          <a:r>
            <a:rPr lang="en-US" sz="1800" b="1" kern="1200" noProof="0" dirty="0">
              <a:effectLst/>
            </a:rPr>
            <a:t>. Moramo </a:t>
          </a:r>
          <a:r>
            <a:rPr lang="en-US" sz="1800" b="1" kern="1200" noProof="0" dirty="0" err="1">
              <a:effectLst/>
            </a:rPr>
            <a:t>odbaciti</a:t>
          </a:r>
          <a:r>
            <a:rPr lang="en-US" sz="1800" b="1" kern="1200" noProof="0" dirty="0">
              <a:effectLst/>
            </a:rPr>
            <a:t> </a:t>
          </a:r>
          <a:r>
            <a:rPr lang="en-US" sz="1800" b="1" kern="1200" noProof="0" dirty="0" err="1">
              <a:effectLst/>
            </a:rPr>
            <a:t>ljudske</a:t>
          </a:r>
          <a:r>
            <a:rPr lang="en-US" sz="1800" b="1" kern="1200" noProof="0" dirty="0">
              <a:effectLst/>
            </a:rPr>
            <a:t> </a:t>
          </a:r>
          <a:r>
            <a:rPr lang="en-US" sz="1800" b="1" kern="1200" noProof="0" dirty="0" err="1">
              <a:effectLst/>
            </a:rPr>
            <a:t>doktrine</a:t>
          </a:r>
          <a:r>
            <a:rPr lang="en-US" sz="1800" b="1" kern="1200" noProof="0" dirty="0">
              <a:effectLst/>
            </a:rPr>
            <a:t> (</a:t>
          </a:r>
          <a:r>
            <a:rPr lang="sr-Latn-RS" sz="1800" b="1" kern="1200" noProof="0" dirty="0">
              <a:effectLst/>
            </a:rPr>
            <a:t>učenja</a:t>
          </a:r>
          <a:r>
            <a:rPr lang="en-US" sz="1800" b="1" kern="1200" noProof="0" dirty="0">
              <a:effectLst/>
            </a:rPr>
            <a:t>) </a:t>
          </a:r>
          <a:r>
            <a:rPr lang="en-US" sz="1800" b="1" kern="1200" noProof="0" dirty="0" err="1">
              <a:effectLst/>
            </a:rPr>
            <a:t>i</a:t>
          </a:r>
          <a:r>
            <a:rPr lang="en-US" sz="1800" b="1" kern="1200" noProof="0" dirty="0">
              <a:effectLst/>
            </a:rPr>
            <a:t> </a:t>
          </a:r>
          <a:r>
            <a:rPr lang="en-US" sz="1800" b="1" kern="1200" noProof="0" dirty="0" err="1">
              <a:effectLst/>
            </a:rPr>
            <a:t>dublje</a:t>
          </a:r>
          <a:r>
            <a:rPr lang="en-US" sz="1800" b="1" kern="1200" noProof="0" dirty="0">
              <a:effectLst/>
            </a:rPr>
            <a:t> se </a:t>
          </a:r>
          <a:r>
            <a:rPr lang="en-US" sz="1800" b="1" kern="1200" noProof="0" dirty="0" err="1">
              <a:effectLst/>
            </a:rPr>
            <a:t>upustiti</a:t>
          </a:r>
          <a:r>
            <a:rPr lang="en-US" sz="1800" b="1" kern="1200" noProof="0" dirty="0">
              <a:effectLst/>
            </a:rPr>
            <a:t> u </a:t>
          </a:r>
          <a:r>
            <a:rPr lang="en-US" sz="1800" b="1" kern="1200" noProof="0" dirty="0" err="1">
              <a:effectLst/>
            </a:rPr>
            <a:t>naše</a:t>
          </a:r>
          <a:r>
            <a:rPr lang="en-US" sz="1800" b="1" kern="1200" noProof="0" dirty="0">
              <a:effectLst/>
            </a:rPr>
            <a:t> </a:t>
          </a:r>
          <a:r>
            <a:rPr lang="en-US" sz="1800" b="1" kern="1200" noProof="0" dirty="0" err="1">
              <a:effectLst/>
            </a:rPr>
            <a:t>proučavanje</a:t>
          </a:r>
          <a:r>
            <a:rPr lang="en-US" sz="1800" b="1" kern="1200" noProof="0" dirty="0">
              <a:effectLst/>
            </a:rPr>
            <a:t> </a:t>
          </a:r>
          <a:r>
            <a:rPr lang="en-US" sz="1800" b="1" kern="1200" noProof="0" dirty="0" err="1">
              <a:effectLst/>
            </a:rPr>
            <a:t>Biblije</a:t>
          </a:r>
          <a:r>
            <a:rPr lang="en-US" sz="1800" b="1" kern="1200" noProof="0" dirty="0">
              <a:effectLst/>
            </a:rPr>
            <a:t> </a:t>
          </a:r>
          <a:r>
            <a:rPr lang="en-US" sz="1800" b="1" kern="1200" noProof="0" dirty="0" err="1">
              <a:effectLst/>
            </a:rPr>
            <a:t>kako</a:t>
          </a:r>
          <a:r>
            <a:rPr lang="en-US" sz="1800" b="1" kern="1200" noProof="0" dirty="0">
              <a:effectLst/>
            </a:rPr>
            <a:t> </a:t>
          </a:r>
          <a:r>
            <a:rPr lang="en-US" sz="1800" b="1" kern="1200" noProof="0" dirty="0" err="1">
              <a:effectLst/>
            </a:rPr>
            <a:t>bismo</a:t>
          </a:r>
          <a:r>
            <a:rPr lang="en-US" sz="1800" b="1" kern="1200" noProof="0" dirty="0">
              <a:effectLst/>
            </a:rPr>
            <a:t> </a:t>
          </a:r>
          <a:r>
            <a:rPr lang="en-US" sz="1800" b="1" kern="1200" noProof="0" dirty="0" err="1">
              <a:effectLst/>
            </a:rPr>
            <a:t>uklonili</a:t>
          </a:r>
          <a:r>
            <a:rPr lang="en-US" sz="1800" b="1" kern="1200" noProof="0" dirty="0">
              <a:effectLst/>
            </a:rPr>
            <a:t> </a:t>
          </a:r>
          <a:r>
            <a:rPr lang="en-US" sz="1800" b="1" kern="1200" noProof="0" dirty="0" err="1">
              <a:effectLst/>
            </a:rPr>
            <a:t>sve</a:t>
          </a:r>
          <a:r>
            <a:rPr lang="en-US" sz="1800" b="1" kern="1200" noProof="0" dirty="0">
              <a:effectLst/>
            </a:rPr>
            <a:t> </a:t>
          </a:r>
          <a:r>
            <a:rPr lang="en-US" sz="1800" b="1" kern="1200" noProof="0" dirty="0" err="1">
              <a:effectLst/>
            </a:rPr>
            <a:t>nesavršenosti</a:t>
          </a:r>
          <a:r>
            <a:rPr lang="en-US" sz="1800" b="1" kern="1200" noProof="0" dirty="0">
              <a:effectLst/>
            </a:rPr>
            <a:t> (</a:t>
          </a:r>
          <a:r>
            <a:rPr lang="en-US" sz="1800" b="1" kern="1200" noProof="0" dirty="0" err="1">
              <a:effectLst/>
            </a:rPr>
            <a:t>šljaku</a:t>
          </a:r>
          <a:r>
            <a:rPr lang="en-US" sz="1800" b="1" kern="1200" noProof="0" dirty="0">
              <a:effectLst/>
            </a:rPr>
            <a:t>) </a:t>
          </a:r>
          <a:r>
            <a:rPr lang="en-US" sz="1800" b="1" kern="1200" noProof="0" dirty="0" err="1">
              <a:effectLst/>
            </a:rPr>
            <a:t>iz</a:t>
          </a:r>
          <a:r>
            <a:rPr lang="en-US" sz="1800" b="1" kern="1200" noProof="0" dirty="0">
              <a:effectLst/>
            </a:rPr>
            <a:t> </a:t>
          </a:r>
          <a:r>
            <a:rPr lang="en-US" sz="1800" b="1" kern="1200" noProof="0" dirty="0" err="1">
              <a:effectLst/>
            </a:rPr>
            <a:t>našeg</a:t>
          </a:r>
          <a:r>
            <a:rPr lang="en-US" sz="1800" b="1" kern="1200" noProof="0" dirty="0">
              <a:effectLst/>
            </a:rPr>
            <a:t> </a:t>
          </a:r>
          <a:r>
            <a:rPr lang="en-US" sz="1800" b="1" kern="1200" noProof="0" dirty="0" err="1">
              <a:effectLst/>
            </a:rPr>
            <a:t>razumevanja</a:t>
          </a:r>
          <a:r>
            <a:rPr lang="en-US" sz="1800" b="1" kern="1200" noProof="0" dirty="0">
              <a:effectLst/>
            </a:rPr>
            <a:t> </a:t>
          </a:r>
          <a:r>
            <a:rPr lang="sr-Latn-RS" sz="1800" b="1" kern="1200" noProof="0" dirty="0">
              <a:effectLst/>
            </a:rPr>
            <a:t>Božje reči</a:t>
          </a:r>
          <a:r>
            <a:rPr lang="en-US" sz="1800" b="1" kern="1200" noProof="0" dirty="0">
              <a:effectLst/>
            </a:rPr>
            <a:t>.</a:t>
          </a:r>
          <a:endParaRPr lang="en" sz="1800" kern="1200" noProof="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a:t>
          </a:r>
          <a:r>
            <a:rPr lang="sr-Latn-RS" sz="2000" b="1" kern="1200" noProof="0" dirty="0">
              <a:effectLst>
                <a:outerShdw blurRad="38100" dist="38100" dir="2700000" algn="tl">
                  <a:srgbClr val="000000">
                    <a:alpha val="43137"/>
                  </a:srgbClr>
                </a:outerShdw>
              </a:effectLst>
            </a:rPr>
            <a:t>pročišće</a:t>
          </a:r>
          <a:r>
            <a:rPr lang="en-US" sz="2000" b="1" kern="1200" noProof="0" dirty="0">
              <a:effectLst>
                <a:outerShdw blurRad="38100" dist="38100" dir="2700000" algn="tl">
                  <a:srgbClr val="000000">
                    <a:alpha val="43137"/>
                  </a:srgbClr>
                </a:outerShdw>
              </a:effectLst>
            </a:rPr>
            <a:t>no </a:t>
          </a:r>
          <a:r>
            <a:rPr lang="en-US" sz="2000" b="1" kern="1200" noProof="0" dirty="0" err="1">
              <a:effectLst>
                <a:outerShdw blurRad="38100" dist="38100" dir="2700000" algn="tl">
                  <a:srgbClr val="000000">
                    <a:alpha val="43137"/>
                  </a:srgbClr>
                </a:outerShdw>
              </a:effectLst>
            </a:rPr>
            <a:t>zlato</a:t>
          </a:r>
          <a:endParaRPr lang="en" sz="2000" kern="1200" noProof="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US" sz="1800" b="1" kern="1200" noProof="0" dirty="0" err="1">
              <a:effectLst/>
            </a:rPr>
            <a:t>Prihvatanje</a:t>
          </a:r>
          <a:r>
            <a:rPr lang="en-US" sz="1800" b="1" kern="1200" noProof="0" dirty="0">
              <a:effectLst/>
            </a:rPr>
            <a:t> </a:t>
          </a:r>
          <a:r>
            <a:rPr lang="en-US" sz="1800" b="1" kern="1200" noProof="0" dirty="0" err="1">
              <a:effectLst/>
            </a:rPr>
            <a:t>Isusove</a:t>
          </a:r>
          <a:r>
            <a:rPr lang="sr-Latn-RS" sz="1800" b="1" kern="1200" noProof="0" dirty="0">
              <a:effectLst/>
            </a:rPr>
            <a:t> pravedno-</a:t>
          </a:r>
          <a:r>
            <a:rPr lang="en-US" sz="1800" b="1" kern="1200" noProof="0" dirty="0">
              <a:effectLst/>
            </a:rPr>
            <a:t> </a:t>
          </a:r>
          <a:r>
            <a:rPr lang="en-US" sz="1800" b="1" kern="1200" noProof="0" dirty="0" err="1">
              <a:effectLst/>
            </a:rPr>
            <a:t>sti</a:t>
          </a:r>
          <a:r>
            <a:rPr lang="en-US" sz="1800" b="1" kern="1200" noProof="0" dirty="0">
              <a:effectLst/>
            </a:rPr>
            <a:t> </a:t>
          </a:r>
          <a:r>
            <a:rPr lang="sr-Latn-RS" sz="1800" b="1" kern="1200" noProof="0" dirty="0">
              <a:effectLst/>
            </a:rPr>
            <a:t>je</a:t>
          </a:r>
          <a:r>
            <a:rPr lang="en-US" sz="1800" b="1" kern="1200" noProof="0" dirty="0">
              <a:effectLst/>
            </a:rPr>
            <a:t> </a:t>
          </a:r>
          <a:r>
            <a:rPr lang="en-US" sz="1800" b="1" kern="1200" noProof="0" dirty="0" err="1">
              <a:effectLst/>
            </a:rPr>
            <a:t>jedini</a:t>
          </a:r>
          <a:r>
            <a:rPr lang="en-US" sz="1800" b="1" kern="1200" noProof="0" dirty="0">
              <a:effectLst/>
            </a:rPr>
            <a:t> </a:t>
          </a:r>
          <a:r>
            <a:rPr lang="en-US" sz="1800" b="1" kern="1200" noProof="0" dirty="0" err="1">
              <a:effectLst/>
            </a:rPr>
            <a:t>način</a:t>
          </a:r>
          <a:r>
            <a:rPr lang="en-US" sz="1800" b="1" kern="1200" noProof="0" dirty="0">
              <a:effectLst/>
            </a:rPr>
            <a:t> da </a:t>
          </a:r>
          <a:r>
            <a:rPr lang="sr-Latn-RS" sz="1800" b="1" kern="1200" noProof="0" dirty="0">
              <a:effectLst/>
            </a:rPr>
            <a:t>postigne-</a:t>
          </a:r>
          <a:r>
            <a:rPr lang="en-US" sz="1800" b="1" kern="1200" noProof="0" dirty="0">
              <a:effectLst/>
            </a:rPr>
            <a:t> </a:t>
          </a:r>
          <a:r>
            <a:rPr lang="sr-Latn-RS" sz="1800" b="1" kern="1200" noProof="0" dirty="0">
              <a:effectLst/>
            </a:rPr>
            <a:t>mo</a:t>
          </a:r>
          <a:r>
            <a:rPr lang="en-US" sz="1800" b="1" kern="1200" noProof="0" dirty="0">
              <a:effectLst/>
            </a:rPr>
            <a:t> </a:t>
          </a:r>
          <a:r>
            <a:rPr lang="en-US" sz="1800" b="1" kern="1200" noProof="0" dirty="0" err="1">
              <a:effectLst/>
            </a:rPr>
            <a:t>spasenje</a:t>
          </a:r>
          <a:r>
            <a:rPr lang="en-US" sz="1800" b="1" kern="1200" noProof="0" dirty="0">
              <a:effectLst/>
            </a:rPr>
            <a:t>. </a:t>
          </a:r>
          <a:r>
            <a:rPr lang="en-US" sz="1800" b="1" kern="1200" noProof="0" dirty="0" err="1">
              <a:effectLst/>
            </a:rPr>
            <a:t>Pokušaj</a:t>
          </a:r>
          <a:r>
            <a:rPr lang="en-US" sz="1800" b="1" kern="1200" noProof="0" dirty="0">
              <a:effectLst/>
            </a:rPr>
            <a:t> da se </a:t>
          </a:r>
          <a:r>
            <a:rPr lang="en-US" sz="1800" b="1" kern="1200" noProof="0" dirty="0" err="1">
              <a:effectLst/>
            </a:rPr>
            <a:t>predstavimo</a:t>
          </a:r>
          <a:r>
            <a:rPr lang="en-US" sz="1800" b="1" kern="1200" noProof="0" dirty="0">
              <a:effectLst/>
            </a:rPr>
            <a:t> </a:t>
          </a:r>
          <a:r>
            <a:rPr lang="en-US" sz="1800" b="1" kern="1200" noProof="0" dirty="0" err="1">
              <a:effectLst/>
            </a:rPr>
            <a:t>Bogu</a:t>
          </a:r>
          <a:r>
            <a:rPr lang="en-US" sz="1800" b="1" kern="1200" noProof="0" dirty="0">
              <a:effectLst/>
            </a:rPr>
            <a:t> </a:t>
          </a:r>
          <a:r>
            <a:rPr lang="en-US" sz="1800" b="1" kern="1200" noProof="0" dirty="0" err="1">
              <a:effectLst/>
            </a:rPr>
            <a:t>sa</a:t>
          </a:r>
          <a:r>
            <a:rPr lang="en-US" sz="1800" b="1" kern="1200" noProof="0" dirty="0">
              <a:effectLst/>
            </a:rPr>
            <a:t> </a:t>
          </a:r>
          <a:r>
            <a:rPr lang="en-US" sz="1800" b="1" kern="1200" noProof="0" dirty="0" err="1">
              <a:effectLst/>
            </a:rPr>
            <a:t>naš</a:t>
          </a:r>
          <a:r>
            <a:rPr lang="sr-Latn-RS" sz="1800" b="1" kern="1200" noProof="0" dirty="0">
              <a:effectLst/>
            </a:rPr>
            <a:t>i</a:t>
          </a:r>
          <a:r>
            <a:rPr lang="en-US" sz="1800" b="1" kern="1200" noProof="0" dirty="0">
              <a:effectLst/>
            </a:rPr>
            <a:t>m </a:t>
          </a:r>
          <a:r>
            <a:rPr lang="en-US" sz="1800" b="1" kern="1200" noProof="0" dirty="0" err="1">
              <a:effectLst/>
            </a:rPr>
            <a:t>sopstven</a:t>
          </a:r>
          <a:r>
            <a:rPr lang="sr-Latn-RS" sz="1800" b="1" kern="1200" noProof="0" dirty="0">
              <a:effectLst/>
            </a:rPr>
            <a:t>i</a:t>
          </a:r>
          <a:r>
            <a:rPr lang="en-US" sz="1800" b="1" kern="1200" noProof="0" dirty="0">
              <a:effectLst/>
            </a:rPr>
            <a:t>m </a:t>
          </a:r>
          <a:r>
            <a:rPr lang="en-US" sz="1800" b="1" kern="1200" noProof="0" dirty="0" err="1">
              <a:effectLst/>
            </a:rPr>
            <a:t>praved</a:t>
          </a:r>
          <a:r>
            <a:rPr lang="sr-Latn-RS" sz="1800" b="1" kern="1200" noProof="0" dirty="0">
              <a:effectLst/>
            </a:rPr>
            <a:t>ni</a:t>
          </a:r>
          <a:r>
            <a:rPr lang="en-US" sz="1800" b="1" kern="1200" noProof="0" dirty="0">
              <a:effectLst/>
            </a:rPr>
            <a:t>m </a:t>
          </a:r>
          <a:r>
            <a:rPr lang="en-US" sz="1800" b="1" kern="1200" noProof="0" dirty="0" err="1">
              <a:effectLst/>
            </a:rPr>
            <a:t>delima</a:t>
          </a:r>
          <a:r>
            <a:rPr lang="en-US" sz="1800" b="1" kern="1200" noProof="0" dirty="0">
              <a:effectLst/>
            </a:rPr>
            <a:t> je </a:t>
          </a:r>
          <a:r>
            <a:rPr lang="sr-Latn-RS" sz="1800" b="1" kern="1200" noProof="0" dirty="0">
              <a:effectLst/>
            </a:rPr>
            <a:t>pokušaj da se</a:t>
          </a:r>
          <a:r>
            <a:rPr lang="en-US" sz="1800" b="1" kern="1200" noProof="0" dirty="0">
              <a:effectLst/>
            </a:rPr>
            <a:t> </a:t>
          </a:r>
          <a:r>
            <a:rPr lang="en-US" sz="1800" b="1" kern="1200" noProof="0" dirty="0" err="1">
              <a:effectLst/>
            </a:rPr>
            <a:t>pokažemo</a:t>
          </a:r>
          <a:r>
            <a:rPr lang="en-US" sz="1800" b="1" kern="1200" noProof="0" dirty="0">
              <a:effectLst/>
            </a:rPr>
            <a:t> </a:t>
          </a:r>
          <a:r>
            <a:rPr lang="en-US" sz="1800" b="1" kern="1200" noProof="0" dirty="0" err="1">
              <a:effectLst/>
            </a:rPr>
            <a:t>goli</a:t>
          </a:r>
          <a:r>
            <a:rPr lang="en-US" sz="1800" b="1" kern="1200" noProof="0" dirty="0">
              <a:effectLst/>
            </a:rPr>
            <a:t> pred </a:t>
          </a:r>
          <a:r>
            <a:rPr lang="en-US" sz="1800" b="1" kern="1200" noProof="0" dirty="0" err="1">
              <a:effectLst/>
            </a:rPr>
            <a:t>Njim</a:t>
          </a:r>
          <a:r>
            <a:rPr lang="en-US" sz="1800" b="1" kern="1200" noProof="0" dirty="0">
              <a:effectLst/>
            </a:rPr>
            <a:t>.</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a:t>
          </a:r>
          <a:r>
            <a:rPr lang="en-US" sz="2000" b="1" kern="1200" noProof="0" dirty="0" err="1">
              <a:effectLst>
                <a:outerShdw blurRad="38100" dist="38100" dir="2700000" algn="tl">
                  <a:srgbClr val="000000">
                    <a:alpha val="43137"/>
                  </a:srgbClr>
                </a:outerShdw>
              </a:effectLst>
            </a:rPr>
            <a:t>bele</a:t>
          </a:r>
          <a:r>
            <a:rPr lang="en-US" sz="2000" b="1" kern="1200" noProof="0" dirty="0">
              <a:effectLst>
                <a:outerShdw blurRad="38100" dist="38100" dir="2700000" algn="tl">
                  <a:srgbClr val="000000">
                    <a:alpha val="43137"/>
                  </a:srgbClr>
                </a:outerShdw>
              </a:effectLst>
            </a:rPr>
            <a:t> </a:t>
          </a:r>
          <a:r>
            <a:rPr lang="en-US" sz="2000" b="1" kern="1200" noProof="0" dirty="0" err="1">
              <a:effectLst>
                <a:outerShdw blurRad="38100" dist="38100" dir="2700000" algn="tl">
                  <a:srgbClr val="000000">
                    <a:alpha val="43137"/>
                  </a:srgbClr>
                </a:outerShdw>
              </a:effectLst>
            </a:rPr>
            <a:t>haljine</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sr-Latn-RS" sz="1800" b="1" kern="1200" noProof="0" dirty="0">
              <a:effectLst/>
            </a:rPr>
            <a:t>Treba da p</a:t>
          </a:r>
          <a:r>
            <a:rPr lang="en-US" sz="1800" b="1" kern="1200" noProof="0" dirty="0" err="1">
              <a:effectLst/>
            </a:rPr>
            <a:t>rimi</a:t>
          </a:r>
          <a:r>
            <a:rPr lang="sr-Latn-RS" sz="1800" b="1" kern="1200" noProof="0" dirty="0">
              <a:effectLst/>
            </a:rPr>
            <a:t>mo</a:t>
          </a:r>
          <a:r>
            <a:rPr lang="en-US" sz="1800" b="1" kern="1200" noProof="0" dirty="0">
              <a:effectLst/>
            </a:rPr>
            <a:t> Duha </a:t>
          </a:r>
          <a:r>
            <a:rPr lang="en-US" sz="1800" b="1" kern="1200" noProof="0" dirty="0" err="1">
              <a:effectLst/>
            </a:rPr>
            <a:t>Svetoga</a:t>
          </a:r>
          <a:r>
            <a:rPr lang="en-US" sz="1800" b="1" kern="1200" noProof="0" dirty="0">
              <a:effectLst/>
            </a:rPr>
            <a:t>. Samo On </a:t>
          </a:r>
          <a:r>
            <a:rPr lang="en-US" sz="1800" b="1" kern="1200" noProof="0" dirty="0" err="1">
              <a:effectLst/>
            </a:rPr>
            <a:t>nam</a:t>
          </a:r>
          <a:r>
            <a:rPr lang="en-US" sz="1800" b="1" kern="1200" noProof="0" dirty="0">
              <a:effectLst/>
            </a:rPr>
            <a:t> </a:t>
          </a:r>
          <a:r>
            <a:rPr lang="en-US" sz="1800" b="1" kern="1200" noProof="0" dirty="0" err="1">
              <a:effectLst/>
            </a:rPr>
            <a:t>može</a:t>
          </a:r>
          <a:r>
            <a:rPr lang="en-US" sz="1800" b="1" kern="1200" noProof="0" dirty="0">
              <a:effectLst/>
            </a:rPr>
            <a:t> </a:t>
          </a:r>
          <a:r>
            <a:rPr lang="en-US" sz="1800" b="1" kern="1200" noProof="0" dirty="0" err="1">
              <a:effectLst/>
            </a:rPr>
            <a:t>dati</a:t>
          </a:r>
          <a:r>
            <a:rPr lang="en-US" sz="1800" b="1" kern="1200" noProof="0" dirty="0">
              <a:effectLst/>
            </a:rPr>
            <a:t> </a:t>
          </a:r>
          <a:r>
            <a:rPr lang="en-US" sz="1800" b="1" kern="1200" noProof="0" dirty="0" err="1">
              <a:effectLst/>
            </a:rPr>
            <a:t>duhovno</a:t>
          </a:r>
          <a:r>
            <a:rPr lang="en-US" sz="1800" b="1" kern="1200" noProof="0" dirty="0">
              <a:effectLst/>
            </a:rPr>
            <a:t> </a:t>
          </a:r>
          <a:r>
            <a:rPr lang="en-US" sz="1800" b="1" kern="1200" noProof="0" dirty="0" err="1">
              <a:effectLst/>
            </a:rPr>
            <a:t>rasuđivanje</a:t>
          </a:r>
          <a:r>
            <a:rPr lang="en-US" sz="1800" b="1" kern="1200" noProof="0" dirty="0">
              <a:effectLst/>
            </a:rPr>
            <a:t> </a:t>
          </a:r>
          <a:r>
            <a:rPr lang="en-US" sz="1800" b="1" kern="1200" noProof="0" dirty="0" err="1">
              <a:effectLst/>
            </a:rPr>
            <a:t>i</a:t>
          </a:r>
          <a:r>
            <a:rPr lang="en-US" sz="1800" b="1" kern="1200" noProof="0" dirty="0">
              <a:effectLst/>
            </a:rPr>
            <a:t> </a:t>
          </a:r>
          <a:r>
            <a:rPr lang="en-US" sz="1800" b="1" kern="1200" noProof="0" dirty="0" err="1">
              <a:effectLst/>
            </a:rPr>
            <a:t>ubediti</a:t>
          </a:r>
          <a:r>
            <a:rPr lang="en-US" sz="1800" b="1" kern="1200" noProof="0" dirty="0">
              <a:effectLst/>
            </a:rPr>
            <a:t> </a:t>
          </a:r>
          <a:r>
            <a:rPr lang="en-US" sz="1800" b="1" kern="1200" noProof="0" dirty="0" err="1">
              <a:effectLst/>
            </a:rPr>
            <a:t>nas</a:t>
          </a:r>
          <a:r>
            <a:rPr lang="en-US" sz="1800" b="1" kern="1200" noProof="0" dirty="0">
              <a:effectLst/>
            </a:rPr>
            <a:t> u </a:t>
          </a:r>
          <a:r>
            <a:rPr lang="en-US" sz="1800" b="1" kern="1200" noProof="0" dirty="0" err="1">
              <a:effectLst/>
            </a:rPr>
            <a:t>naše</a:t>
          </a:r>
          <a:r>
            <a:rPr lang="en-US" sz="1800" b="1" kern="1200" noProof="0" dirty="0">
              <a:effectLst/>
            </a:rPr>
            <a:t> </a:t>
          </a:r>
          <a:r>
            <a:rPr lang="en-US" sz="1800" b="1" kern="1200" noProof="0" dirty="0" err="1">
              <a:effectLst/>
            </a:rPr>
            <a:t>pravo</a:t>
          </a:r>
          <a:r>
            <a:rPr lang="en-US" sz="1800" b="1" kern="1200" noProof="0" dirty="0">
              <a:effectLst/>
            </a:rPr>
            <a:t> </a:t>
          </a:r>
          <a:r>
            <a:rPr lang="en-US" sz="1800" b="1" kern="1200" noProof="0" dirty="0" err="1">
              <a:effectLst/>
            </a:rPr>
            <a:t>stanje</a:t>
          </a:r>
          <a:r>
            <a:rPr lang="en-US" sz="1800" b="1" kern="1200" noProof="0" dirty="0">
              <a:effectLst/>
            </a:rPr>
            <a:t> </a:t>
          </a:r>
          <a:r>
            <a:rPr lang="sr-Latn-RS" sz="1800" b="1" kern="1200" noProof="0" dirty="0">
              <a:effectLst/>
            </a:rPr>
            <a:t>          </a:t>
          </a:r>
          <a:r>
            <a:rPr lang="en-US" sz="1800" b="1" kern="1200" noProof="0" dirty="0">
              <a:effectLst/>
            </a:rPr>
            <a:t>(Jovan 16</a:t>
          </a:r>
          <a:r>
            <a:rPr lang="sr-Latn-RS" sz="1800" b="1" kern="1200" noProof="0" dirty="0">
              <a:effectLst/>
            </a:rPr>
            <a:t>,</a:t>
          </a:r>
          <a:r>
            <a:rPr lang="en-US" sz="1800" b="1" kern="1200" noProof="0" dirty="0">
              <a:effectLst/>
            </a:rPr>
            <a:t>8).</a:t>
          </a:r>
          <a:endParaRPr lang="en" sz="1800" kern="1200" noProof="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effectLst>
                <a:outerShdw blurRad="38100" dist="38100" dir="2700000" algn="tl">
                  <a:srgbClr val="000000">
                    <a:alpha val="43137"/>
                  </a:srgbClr>
                </a:outerShdw>
              </a:effectLst>
            </a:rPr>
            <a:t>Kupi </a:t>
          </a:r>
          <a:r>
            <a:rPr lang="sr-Latn-RS" sz="2000" b="1" kern="1200" noProof="0" dirty="0">
              <a:effectLst>
                <a:outerShdw blurRad="38100" dist="38100" dir="2700000" algn="tl">
                  <a:srgbClr val="000000">
                    <a:alpha val="43137"/>
                  </a:srgbClr>
                </a:outerShdw>
              </a:effectLst>
            </a:rPr>
            <a:t>mast</a:t>
          </a:r>
          <a:r>
            <a:rPr lang="en-US" sz="2000" b="1" kern="1200" noProof="0" dirty="0">
              <a:effectLst>
                <a:outerShdw blurRad="38100" dist="38100" dir="2700000" algn="tl">
                  <a:srgbClr val="000000">
                    <a:alpha val="43137"/>
                  </a:srgbClr>
                </a:outerShdw>
              </a:effectLst>
            </a:rPr>
            <a:t> za </a:t>
          </a:r>
          <a:r>
            <a:rPr lang="en-US" sz="2000" b="1" kern="1200" noProof="0" dirty="0" err="1">
              <a:effectLst>
                <a:outerShdw blurRad="38100" dist="38100" dir="2700000" algn="tl">
                  <a:srgbClr val="000000">
                    <a:alpha val="43137"/>
                  </a:srgbClr>
                </a:outerShdw>
              </a:effectLst>
            </a:rPr>
            <a:t>oči</a:t>
          </a:r>
          <a:endParaRPr lang="en" sz="2000" kern="1200" noProof="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542" y="75275"/>
          <a:ext cx="1454700" cy="1751064"/>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31465" y="1798349"/>
          <a:ext cx="1294683" cy="1400850"/>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noProof="0" dirty="0"/>
            <a:t>Odlučio je da nas stvori</a:t>
          </a:r>
          <a:br>
            <a:rPr lang="pl-PL" sz="1800" b="1" kern="1200" noProof="0" dirty="0"/>
          </a:br>
          <a:r>
            <a:rPr lang="pl-PL" sz="1800" b="1" kern="1200" noProof="0" dirty="0"/>
            <a:t>(1. Moj. 2,7</a:t>
          </a:r>
          <a:r>
            <a:rPr lang="en" sz="1800" b="1" kern="1200" noProof="0" dirty="0"/>
            <a:t>)</a:t>
          </a:r>
          <a:endParaRPr lang="en" sz="1800" kern="1200" noProof="0" dirty="0"/>
        </a:p>
      </dsp:txBody>
      <dsp:txXfrm>
        <a:off x="131465" y="1798349"/>
        <a:ext cx="1294683" cy="1400850"/>
      </dsp:txXfrm>
    </dsp:sp>
    <dsp:sp modelId="{82582CD3-6F25-4839-B5CD-59E085EE7CF9}">
      <dsp:nvSpPr>
        <dsp:cNvPr id="0" name=""/>
        <dsp:cNvSpPr/>
      </dsp:nvSpPr>
      <dsp:spPr>
        <a:xfrm>
          <a:off x="1648282" y="75275"/>
          <a:ext cx="1454700" cy="1751064"/>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600713" y="1798349"/>
          <a:ext cx="1651666" cy="1400850"/>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noProof="0" dirty="0"/>
            <a:t>On nas traži kada  zgrešimo       (1. Moj.3,8.9)</a:t>
          </a:r>
          <a:endParaRPr lang="en" sz="1800" kern="1200" noProof="0" dirty="0"/>
        </a:p>
      </dsp:txBody>
      <dsp:txXfrm>
        <a:off x="1600713" y="1798349"/>
        <a:ext cx="1651666" cy="1400850"/>
      </dsp:txXfrm>
    </dsp:sp>
    <dsp:sp modelId="{2689B363-DF21-48B7-961E-AE76016241D0}">
      <dsp:nvSpPr>
        <dsp:cNvPr id="0" name=""/>
        <dsp:cNvSpPr/>
      </dsp:nvSpPr>
      <dsp:spPr>
        <a:xfrm>
          <a:off x="3397850" y="75275"/>
          <a:ext cx="1454700" cy="1751064"/>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528773" y="1798349"/>
          <a:ext cx="1294683" cy="1400850"/>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r-Latn-RS" sz="1800" b="1" kern="1200" noProof="0" dirty="0"/>
            <a:t>D</a:t>
          </a:r>
          <a:r>
            <a:rPr lang="en-US" sz="1800" b="1" kern="1200" noProof="0" dirty="0" err="1"/>
            <a:t>ao</a:t>
          </a:r>
          <a:r>
            <a:rPr lang="en-US" sz="1800" b="1" kern="1200" noProof="0" dirty="0"/>
            <a:t> </a:t>
          </a:r>
          <a:r>
            <a:rPr lang="sr-Latn-RS" sz="1800" b="1" kern="1200" noProof="0" dirty="0"/>
            <a:t>se ra-zapeti da</a:t>
          </a:r>
          <a:r>
            <a:rPr lang="en-US" sz="1800" b="1" kern="1200" noProof="0" dirty="0"/>
            <a:t> </a:t>
          </a:r>
          <a:r>
            <a:rPr lang="sr-Latn-RS" sz="1800" b="1" kern="1200" noProof="0" dirty="0"/>
            <a:t>nas </a:t>
          </a:r>
          <a:r>
            <a:rPr lang="en-US" sz="1800" b="1" kern="1200" noProof="0" dirty="0" err="1"/>
            <a:t>spasi</a:t>
          </a:r>
          <a:r>
            <a:rPr lang="en-US" sz="1800" b="1" kern="1200" noProof="0" dirty="0"/>
            <a:t> (</a:t>
          </a:r>
          <a:r>
            <a:rPr lang="en-US" sz="1800" b="1" kern="1200" noProof="0" dirty="0" err="1"/>
            <a:t>Jov</a:t>
          </a:r>
          <a:r>
            <a:rPr lang="sr-Latn-RS" sz="1800" b="1" kern="1200" noProof="0" dirty="0"/>
            <a:t>.</a:t>
          </a:r>
          <a:r>
            <a:rPr lang="en-US" sz="1800" b="1" kern="1200" noProof="0" dirty="0"/>
            <a:t> 3</a:t>
          </a:r>
          <a:r>
            <a:rPr lang="sr-Latn-RS" sz="1800" b="1" kern="1200" noProof="0" dirty="0"/>
            <a:t>,</a:t>
          </a:r>
          <a:r>
            <a:rPr lang="en-US" sz="1800" b="1" kern="1200" noProof="0" dirty="0"/>
            <a:t>16)</a:t>
          </a:r>
          <a:endParaRPr lang="en" sz="1800" kern="1200" noProof="0" dirty="0"/>
        </a:p>
      </dsp:txBody>
      <dsp:txXfrm>
        <a:off x="3528773" y="1798349"/>
        <a:ext cx="1294683" cy="1400850"/>
      </dsp:txXfrm>
    </dsp:sp>
    <dsp:sp modelId="{027EF167-1BD9-440E-B2CE-9F1F4DB31BB7}">
      <dsp:nvSpPr>
        <dsp:cNvPr id="0" name=""/>
        <dsp:cNvSpPr/>
      </dsp:nvSpPr>
      <dsp:spPr>
        <a:xfrm>
          <a:off x="5340435" y="75275"/>
          <a:ext cx="1454700" cy="1751064"/>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4998021" y="1798349"/>
          <a:ext cx="2241356" cy="1400850"/>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t>On </a:t>
          </a:r>
          <a:r>
            <a:rPr lang="en-US" sz="1800" b="1" kern="1200" noProof="0" dirty="0" err="1"/>
            <a:t>želi</a:t>
          </a:r>
          <a:r>
            <a:rPr lang="en-US" sz="1800" b="1" kern="1200" noProof="0" dirty="0"/>
            <a:t> da </a:t>
          </a:r>
          <a:r>
            <a:rPr lang="en-US" sz="1800" b="1" kern="1200" noProof="0" dirty="0" err="1"/>
            <a:t>nam</a:t>
          </a:r>
          <a:r>
            <a:rPr lang="en-US" sz="1800" b="1" kern="1200" noProof="0" dirty="0"/>
            <a:t> da </a:t>
          </a:r>
          <a:r>
            <a:rPr lang="en-US" sz="1800" b="1" kern="1200" noProof="0" dirty="0" err="1"/>
            <a:t>nagradu</a:t>
          </a:r>
          <a:r>
            <a:rPr lang="en-US" sz="1800" b="1" kern="1200" noProof="0" dirty="0"/>
            <a:t>: da </a:t>
          </a:r>
          <a:r>
            <a:rPr lang="en-US" sz="1800" b="1" kern="1200" noProof="0" dirty="0" err="1"/>
            <a:t>sedimo</a:t>
          </a:r>
          <a:r>
            <a:rPr lang="en-US" sz="1800" b="1" kern="1200" noProof="0" dirty="0"/>
            <a:t> </a:t>
          </a:r>
          <a:r>
            <a:rPr lang="en-US" sz="1800" b="1" kern="1200" noProof="0" dirty="0" err="1"/>
            <a:t>sa</a:t>
          </a:r>
          <a:r>
            <a:rPr lang="en-US" sz="1800" b="1" kern="1200" noProof="0" dirty="0"/>
            <a:t> </a:t>
          </a:r>
          <a:r>
            <a:rPr lang="en-US" sz="1800" b="1" kern="1200" noProof="0" dirty="0" err="1"/>
            <a:t>Njim</a:t>
          </a:r>
          <a:r>
            <a:rPr lang="en-US" sz="1800" b="1" kern="1200" noProof="0" dirty="0"/>
            <a:t>, </a:t>
          </a:r>
          <a:r>
            <a:rPr lang="en-US" sz="1800" b="1" kern="1200" noProof="0" dirty="0" err="1"/>
            <a:t>i</a:t>
          </a:r>
          <a:r>
            <a:rPr lang="en-US" sz="1800" b="1" kern="1200" noProof="0" dirty="0"/>
            <a:t> </a:t>
          </a:r>
          <a:r>
            <a:rPr lang="en-US" sz="1800" b="1" kern="1200" noProof="0" dirty="0" err="1"/>
            <a:t>uživamo</a:t>
          </a:r>
          <a:r>
            <a:rPr lang="en-US" sz="1800" b="1" kern="1200" noProof="0" dirty="0"/>
            <a:t> </a:t>
          </a:r>
          <a:r>
            <a:rPr lang="en-US" sz="1800" b="1" kern="1200" noProof="0" dirty="0" err="1"/>
            <a:t>večnost</a:t>
          </a:r>
          <a:r>
            <a:rPr lang="en-US" sz="1800" b="1" kern="1200" noProof="0" dirty="0"/>
            <a:t> u </a:t>
          </a:r>
          <a:r>
            <a:rPr lang="en-US" sz="1800" b="1" kern="1200" noProof="0" dirty="0" err="1"/>
            <a:t>Njegovom</a:t>
          </a:r>
          <a:r>
            <a:rPr lang="en-US" sz="1800" b="1" kern="1200" noProof="0" dirty="0"/>
            <a:t> </a:t>
          </a:r>
          <a:r>
            <a:rPr lang="en-US" sz="1800" b="1" kern="1200" noProof="0" dirty="0" err="1"/>
            <a:t>društvu</a:t>
          </a:r>
          <a:r>
            <a:rPr lang="en-US" sz="1800" b="1" kern="1200" noProof="0" dirty="0"/>
            <a:t> (Ot</a:t>
          </a:r>
          <a:r>
            <a:rPr lang="sr-Latn-RS" sz="1800" b="1" kern="1200" noProof="0" dirty="0"/>
            <a:t>k</a:t>
          </a:r>
          <a:r>
            <a:rPr lang="en-US" sz="1800" b="1" kern="1200" noProof="0" dirty="0"/>
            <a:t>. 3</a:t>
          </a:r>
          <a:r>
            <a:rPr lang="sr-Latn-RS" sz="1800" b="1" kern="1200" noProof="0" dirty="0"/>
            <a:t>,</a:t>
          </a:r>
          <a:r>
            <a:rPr lang="en-US" sz="1800" b="1" kern="1200" noProof="0" dirty="0"/>
            <a:t>21)</a:t>
          </a:r>
          <a:r>
            <a:rPr lang="sr-Latn-RS" sz="1800" b="1" kern="1200" noProof="0" dirty="0"/>
            <a:t>.</a:t>
          </a:r>
          <a:endParaRPr lang="en" sz="1800" kern="1200" noProof="0" dirty="0"/>
        </a:p>
      </dsp:txBody>
      <dsp:txXfrm>
        <a:off x="4998021" y="1798349"/>
        <a:ext cx="2241356" cy="1400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281565" y="579"/>
          <a:ext cx="4788004" cy="431526"/>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je naš Utešitelj (Jovan 14</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16</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17)</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579"/>
        <a:ext cx="4680123" cy="431526"/>
      </dsp:txXfrm>
    </dsp:sp>
    <dsp:sp modelId="{BD7F966C-344C-4880-A71C-848E52194C0E}">
      <dsp:nvSpPr>
        <dsp:cNvPr id="0" name=""/>
        <dsp:cNvSpPr/>
      </dsp:nvSpPr>
      <dsp:spPr>
        <a:xfrm>
          <a:off x="0" y="579"/>
          <a:ext cx="431526" cy="431526"/>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281565" y="558955"/>
          <a:ext cx="4788004" cy="431526"/>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nam otkriva Isusa (Jovan 15</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26)</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558955"/>
        <a:ext cx="4680123" cy="431526"/>
      </dsp:txXfrm>
    </dsp:sp>
    <dsp:sp modelId="{07903487-9C75-4F36-BAAD-3999608CFCC1}">
      <dsp:nvSpPr>
        <dsp:cNvPr id="0" name=""/>
        <dsp:cNvSpPr/>
      </dsp:nvSpPr>
      <dsp:spPr>
        <a:xfrm>
          <a:off x="0" y="558955"/>
          <a:ext cx="431526" cy="431526"/>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281565" y="1117332"/>
          <a:ext cx="4788004" cy="431526"/>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Osuđuje na</a:t>
          </a:r>
          <a:r>
            <a:rPr lang="sr-Latn-RS" sz="2000" b="1" kern="1200" noProof="0" dirty="0">
              <a:effectLst>
                <a:outerShdw blurRad="38100" dist="38100" dir="2700000" algn="tl">
                  <a:srgbClr val="000000">
                    <a:alpha val="43137"/>
                  </a:srgbClr>
                </a:outerShdw>
              </a:effectLst>
            </a:rPr>
            <a:t>š</a:t>
          </a:r>
          <a:r>
            <a:rPr lang="pt-BR" sz="2000" b="1" kern="1200" noProof="0" dirty="0">
              <a:effectLst>
                <a:outerShdw blurRad="38100" dist="38100" dir="2700000" algn="tl">
                  <a:srgbClr val="000000">
                    <a:alpha val="43137"/>
                  </a:srgbClr>
                </a:outerShdw>
              </a:effectLst>
            </a:rPr>
            <a:t> greh (Jovan 16</a:t>
          </a:r>
          <a:r>
            <a:rPr lang="sr-Latn-RS" sz="2000" b="1" kern="1200" noProof="0" dirty="0">
              <a:effectLst>
                <a:outerShdw blurRad="38100" dist="38100" dir="2700000" algn="tl">
                  <a:srgbClr val="000000">
                    <a:alpha val="43137"/>
                  </a:srgbClr>
                </a:outerShdw>
              </a:effectLst>
            </a:rPr>
            <a:t>,</a:t>
          </a:r>
          <a:r>
            <a:rPr lang="pt-BR" sz="2000" b="1" kern="1200" noProof="0" dirty="0">
              <a:effectLst>
                <a:outerShdw blurRad="38100" dist="38100" dir="2700000" algn="tl">
                  <a:srgbClr val="000000">
                    <a:alpha val="43137"/>
                  </a:srgbClr>
                </a:outerShdw>
              </a:effectLst>
            </a:rPr>
            <a:t>8)</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1117332"/>
        <a:ext cx="4680123" cy="431526"/>
      </dsp:txXfrm>
    </dsp:sp>
    <dsp:sp modelId="{E82A5EE8-5D4A-48AE-B257-2340C0E1B182}">
      <dsp:nvSpPr>
        <dsp:cNvPr id="0" name=""/>
        <dsp:cNvSpPr/>
      </dsp:nvSpPr>
      <dsp:spPr>
        <a:xfrm>
          <a:off x="0" y="1117332"/>
          <a:ext cx="431526" cy="431526"/>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281565" y="1675708"/>
          <a:ext cx="4788004" cy="431526"/>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291" tIns="76200" rIns="142240" bIns="76200" numCol="1" spcCol="1270" anchor="ctr" anchorCtr="0">
          <a:noAutofit/>
        </a:bodyPr>
        <a:lstStyle/>
        <a:p>
          <a:pPr marL="0" lvl="0" indent="0" algn="l" defTabSz="889000">
            <a:lnSpc>
              <a:spcPct val="90000"/>
            </a:lnSpc>
            <a:spcBef>
              <a:spcPct val="0"/>
            </a:spcBef>
            <a:spcAft>
              <a:spcPct val="35000"/>
            </a:spcAft>
            <a:buNone/>
          </a:pPr>
          <a:r>
            <a:rPr lang="fi-FI" sz="2000" b="1" kern="1200" noProof="0" dirty="0">
              <a:effectLst>
                <a:outerShdw blurRad="38100" dist="38100" dir="2700000" algn="tl">
                  <a:srgbClr val="000000">
                    <a:alpha val="43137"/>
                  </a:srgbClr>
                </a:outerShdw>
              </a:effectLst>
            </a:rPr>
            <a:t>On nas vodi u svu istinu (Jovan 16</a:t>
          </a:r>
          <a:r>
            <a:rPr lang="sr-Latn-RS" sz="2000" b="1" kern="1200" noProof="0" dirty="0">
              <a:effectLst>
                <a:outerShdw blurRad="38100" dist="38100" dir="2700000" algn="tl">
                  <a:srgbClr val="000000">
                    <a:alpha val="43137"/>
                  </a:srgbClr>
                </a:outerShdw>
              </a:effectLst>
            </a:rPr>
            <a:t>,</a:t>
          </a:r>
          <a:r>
            <a:rPr lang="fi-FI" sz="2000" b="1" kern="1200" noProof="0" dirty="0">
              <a:effectLst>
                <a:outerShdw blurRad="38100" dist="38100" dir="2700000" algn="tl">
                  <a:srgbClr val="000000">
                    <a:alpha val="43137"/>
                  </a:srgbClr>
                </a:outerShdw>
              </a:effectLst>
            </a:rPr>
            <a:t>13)</a:t>
          </a:r>
          <a:r>
            <a:rPr lang="sr-Latn-RS" sz="2000" b="1" kern="1200" noProof="0" dirty="0">
              <a:effectLst>
                <a:outerShdw blurRad="38100" dist="38100" dir="2700000" algn="tl">
                  <a:srgbClr val="000000">
                    <a:alpha val="43137"/>
                  </a:srgbClr>
                </a:outerShdw>
              </a:effectLst>
            </a:rPr>
            <a:t>.</a:t>
          </a:r>
          <a:endParaRPr lang="en" sz="2000" kern="1200" noProof="0" dirty="0">
            <a:effectLst>
              <a:outerShdw blurRad="38100" dist="38100" dir="2700000" algn="tl">
                <a:srgbClr val="000000">
                  <a:alpha val="43137"/>
                </a:srgbClr>
              </a:outerShdw>
            </a:effectLst>
          </a:endParaRPr>
        </a:p>
      </dsp:txBody>
      <dsp:txXfrm rot="10800000">
        <a:off x="389446" y="1675708"/>
        <a:ext cx="4680123" cy="431526"/>
      </dsp:txXfrm>
    </dsp:sp>
    <dsp:sp modelId="{656187B0-B962-462C-A5AD-3ABA3D521DB8}">
      <dsp:nvSpPr>
        <dsp:cNvPr id="0" name=""/>
        <dsp:cNvSpPr/>
      </dsp:nvSpPr>
      <dsp:spPr>
        <a:xfrm>
          <a:off x="0" y="1675708"/>
          <a:ext cx="431526" cy="431526"/>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29/03/2026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7</a:t>
            </a:fld>
            <a:endParaRPr lang="es-ES"/>
          </a:p>
        </p:txBody>
      </p:sp>
    </p:spTree>
    <p:extLst>
      <p:ext uri="{BB962C8B-B14F-4D97-AF65-F5344CB8AC3E}">
        <p14:creationId xmlns:p14="http://schemas.microsoft.com/office/powerpoint/2010/main" val="166298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10</a:t>
            </a:fld>
            <a:endParaRPr lang="es-ES"/>
          </a:p>
        </p:txBody>
      </p:sp>
    </p:spTree>
    <p:extLst>
      <p:ext uri="{BB962C8B-B14F-4D97-AF65-F5344CB8AC3E}">
        <p14:creationId xmlns:p14="http://schemas.microsoft.com/office/powerpoint/2010/main" val="765756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4DD7-B08F-467A-AB1D-5D5C55AB6FDC}" type="slidenum">
              <a:rPr lang="es-ES" smtClean="0"/>
              <a:t>12</a:t>
            </a:fld>
            <a:endParaRPr lang="es-ES"/>
          </a:p>
        </p:txBody>
      </p:sp>
    </p:spTree>
    <p:extLst>
      <p:ext uri="{BB962C8B-B14F-4D97-AF65-F5344CB8AC3E}">
        <p14:creationId xmlns:p14="http://schemas.microsoft.com/office/powerpoint/2010/main" val="2568474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13</a:t>
            </a:fld>
            <a:endParaRPr lang="es-ES"/>
          </a:p>
        </p:txBody>
      </p:sp>
    </p:spTree>
    <p:extLst>
      <p:ext uri="{BB962C8B-B14F-4D97-AF65-F5344CB8AC3E}">
        <p14:creationId xmlns:p14="http://schemas.microsoft.com/office/powerpoint/2010/main" val="56705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42858450"/>
      </p:ext>
    </p:extLst>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76465399"/>
      </p:ext>
    </p:extLst>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1740347"/>
      </p:ext>
    </p:extLst>
  </p:cSld>
  <p:clrMapOvr>
    <a:masterClrMapping/>
  </p:clrMapOvr>
  <p:transition spd="med">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7958017"/>
      </p:ext>
    </p:extLst>
  </p:cSld>
  <p:clrMapOvr>
    <a:masterClrMapping/>
  </p:clrMapOvr>
  <p:transition spd="med">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8293348"/>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91414319"/>
      </p:ext>
    </p:extLst>
  </p:cSld>
  <p:clrMapOvr>
    <a:masterClrMapping/>
  </p:clrMapOvr>
  <p:transition spd="med">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3148055"/>
      </p:ext>
    </p:extLst>
  </p:cSld>
  <p:clrMapOvr>
    <a:masterClrMapping/>
  </p:clrMapOvr>
  <p:transition spd="med">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9022594"/>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5871514"/>
      </p:ext>
    </p:extLst>
  </p:cSld>
  <p:clrMapOvr>
    <a:masterClrMapping/>
  </p:clrMapOvr>
  <p:transition spd="med">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4520403"/>
      </p:ext>
    </p:extLst>
  </p:cSld>
  <p:clrMapOvr>
    <a:masterClrMapping/>
  </p:clrMapOvr>
  <p:transition spd="med">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9449589"/>
      </p:ext>
    </p:extLst>
  </p:cSld>
  <p:clrMapOvr>
    <a:masterClrMapping/>
  </p:clrMapOvr>
  <p:transition spd="med">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91627101"/>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6057125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9934517"/>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03429242"/>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84015468"/>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60696595"/>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82675226"/>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11652363"/>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4439039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0898310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0753449"/>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1724366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98942112"/>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59432264"/>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082464"/>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131567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99480516"/>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97988155"/>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0933641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8642145"/>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78435721"/>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934466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5562290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3901108"/>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597600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29559991"/>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146215"/>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4857050"/>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92845454"/>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60567294"/>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119739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56964592"/>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88716597"/>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566218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372167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5444714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9857437"/>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7315708"/>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89545591"/>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0865932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103085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29/03/2026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29/03/2026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71623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2015626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3895580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83820433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4.jpg"/><Relationship Id="rId7" Type="http://schemas.openxmlformats.org/officeDocument/2006/relationships/diagramLayout" Target="../diagrams/layout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4.xml"/><Relationship Id="rId11" Type="http://schemas.openxmlformats.org/officeDocument/2006/relationships/image" Target="../media/image40.jpeg"/><Relationship Id="rId5" Type="http://schemas.microsoft.com/office/2007/relationships/hdphoto" Target="../media/hdphoto12.wdp"/><Relationship Id="rId10" Type="http://schemas.microsoft.com/office/2007/relationships/diagramDrawing" Target="../diagrams/drawing4.xml"/><Relationship Id="rId4" Type="http://schemas.openxmlformats.org/officeDocument/2006/relationships/image" Target="../media/image35.png"/><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diagramLayout" Target="../diagrams/layout5.xml"/><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8.jpeg"/><Relationship Id="rId5" Type="http://schemas.openxmlformats.org/officeDocument/2006/relationships/image" Target="../media/image47.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13.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image" Target="../media/image10.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18.png"/><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8.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7.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ŠKOLE </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lang="en-US" sz="6600" b="1" dirty="0">
                <a:solidFill>
                  <a:srgbClr val="FF9900"/>
                </a:solidFill>
                <a:effectLst>
                  <a:outerShdw blurRad="38100" dist="38100" dir="2700000" algn="tl">
                    <a:srgbClr val="000000">
                      <a:alpha val="43137"/>
                    </a:srgbClr>
                  </a:outerShdw>
                </a:effectLst>
                <a:latin typeface="Gill Sans MT Ext Condensed Bold" panose="020B0902020104020203" pitchFamily="34" charset="0"/>
              </a:rPr>
              <a:t>RASTENJE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502418" y="6366933"/>
            <a:ext cx="13067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lang="sr-Latn-RS" sz="2000" b="1" dirty="0">
                <a:solidFill>
                  <a:srgbClr val="DDDDDD"/>
                </a:solidFill>
                <a:latin typeface="Arial Narrow" panose="020B0606020202030204" pitchFamily="34"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4</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dirty="0">
                <a:solidFill>
                  <a:srgbClr val="DDDDDD"/>
                </a:solidFill>
                <a:effectLst>
                  <a:outerShdw blurRad="38100" dist="38100" dir="2700000" algn="tl">
                    <a:srgbClr val="000000">
                      <a:alpha val="43137"/>
                    </a:srgbClr>
                  </a:outerShdw>
                </a:effectLst>
              </a:rPr>
              <a:t>april</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C9153E3A-9E79-3985-11B7-4368A52B9E8F}"/>
              </a:ext>
            </a:extLst>
          </p:cNvPr>
          <p:cNvPicPr>
            <a:picLocks noChangeAspect="1"/>
          </p:cNvPicPr>
          <p:nvPr/>
        </p:nvPicPr>
        <p:blipFill>
          <a:blip r:embed="rId3"/>
          <a:stretch>
            <a:fillRect/>
          </a:stretch>
        </p:blipFill>
        <p:spPr>
          <a:xfrm>
            <a:off x="0" y="955041"/>
            <a:ext cx="12293600" cy="5411892"/>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4400" b="1" spc="1000" dirty="0">
                <a:ln w="6600">
                  <a:solidFill>
                    <a:srgbClr val="547D11"/>
                  </a:solidFill>
                  <a:prstDash val="solid"/>
                </a:ln>
                <a:solidFill>
                  <a:srgbClr val="FFFFFF"/>
                </a:solidFill>
                <a:effectLst>
                  <a:outerShdw dist="38100" dir="2700000" algn="tl" rotWithShape="0">
                    <a:srgbClr val="547D11"/>
                  </a:outerShdw>
                </a:effectLst>
              </a:rPr>
              <a:t>ZADOVOLJ</a:t>
            </a:r>
            <a:r>
              <a:rPr lang="sr-Latn-RS" sz="4400" b="1" spc="1000" dirty="0">
                <a:ln w="6600">
                  <a:solidFill>
                    <a:srgbClr val="547D11"/>
                  </a:solidFill>
                  <a:prstDash val="solid"/>
                </a:ln>
                <a:solidFill>
                  <a:srgbClr val="FFFFFF"/>
                </a:solidFill>
                <a:effectLst>
                  <a:outerShdw dist="38100" dir="2700000" algn="tl" rotWithShape="0">
                    <a:srgbClr val="547D11"/>
                  </a:outerShdw>
                </a:effectLst>
              </a:rPr>
              <a:t>STVO</a:t>
            </a:r>
            <a:endParaRPr lang="en" sz="4400" b="1" spc="1000" noProof="0" dirty="0">
              <a:ln w="6600">
                <a:solidFill>
                  <a:srgbClr val="547D11"/>
                </a:solidFill>
                <a:prstDash val="solid"/>
              </a:ln>
              <a:solidFill>
                <a:srgbClr val="FFFFFF"/>
              </a:solidFill>
              <a:effectLst>
                <a:outerShdw dist="38100" dir="2700000" algn="tl" rotWithShape="0">
                  <a:srgbClr val="547D11"/>
                </a:outerShdw>
              </a:effectLst>
            </a:endParaRP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noProof="0" dirty="0">
                <a:solidFill>
                  <a:srgbClr val="652F00"/>
                </a:solidFill>
                <a:latin typeface="Comic Sans MS" panose="030F0702030302020204" pitchFamily="66" charset="0"/>
              </a:rPr>
              <a:t>“</a:t>
            </a:r>
            <a:r>
              <a:rPr lang="sr-Latn-RS" b="1" noProof="0" dirty="0">
                <a:solidFill>
                  <a:srgbClr val="652F00"/>
                </a:solidFill>
                <a:latin typeface="Comic Sans MS" panose="030F0702030302020204" pitchFamily="66" charset="0"/>
              </a:rPr>
              <a:t>Koji</a:t>
            </a:r>
            <a:r>
              <a:rPr lang="sr-Latn-RS" b="1" dirty="0">
                <a:solidFill>
                  <a:srgbClr val="652F00"/>
                </a:solidFill>
                <a:latin typeface="Comic Sans MS" panose="030F0702030302020204" pitchFamily="66" charset="0"/>
              </a:rPr>
              <a:t> pobedi daću mu da sedi sa mnom na prestolu mojemu, kao i ja što pobedih i sedoh sa Ocem svojim na prestolu njegovu.</a:t>
            </a:r>
            <a:r>
              <a:rPr lang="en" b="1" noProof="0" dirty="0">
                <a:solidFill>
                  <a:srgbClr val="652F00"/>
                </a:solidFill>
                <a:latin typeface="Comic Sans MS" panose="030F0702030302020204" pitchFamily="66" charset="0"/>
              </a:rPr>
              <a:t>” </a:t>
            </a:r>
            <a:r>
              <a:rPr lang="en" sz="1400" b="1" noProof="0" dirty="0">
                <a:solidFill>
                  <a:srgbClr val="652F00"/>
                </a:solidFill>
                <a:latin typeface="Comic Sans MS" panose="030F0702030302020204" pitchFamily="66" charset="0"/>
              </a:rPr>
              <a:t>(</a:t>
            </a:r>
            <a:r>
              <a:rPr lang="sr-Latn-RS" sz="1400" b="1" dirty="0">
                <a:solidFill>
                  <a:srgbClr val="652F00"/>
                </a:solidFill>
                <a:latin typeface="Comic Sans MS" panose="030F0702030302020204" pitchFamily="66" charset="0"/>
              </a:rPr>
              <a:t>Otkrivenje</a:t>
            </a:r>
            <a:r>
              <a:rPr lang="en" sz="1400" b="1" noProof="0" dirty="0">
                <a:solidFill>
                  <a:srgbClr val="652F00"/>
                </a:solidFill>
                <a:latin typeface="Comic Sans MS" panose="030F0702030302020204" pitchFamily="66" charset="0"/>
              </a:rPr>
              <a:t> 3</a:t>
            </a:r>
            <a:r>
              <a:rPr lang="sr-Latn-RS" sz="1400" b="1" noProof="0" dirty="0">
                <a:solidFill>
                  <a:srgbClr val="652F00"/>
                </a:solidFill>
                <a:latin typeface="Comic Sans MS" panose="030F0702030302020204" pitchFamily="66" charset="0"/>
              </a:rPr>
              <a:t>,</a:t>
            </a:r>
            <a:r>
              <a:rPr lang="en" sz="1400" b="1" noProof="0" dirty="0">
                <a:solidFill>
                  <a:srgbClr val="652F00"/>
                </a:solidFill>
                <a:latin typeface="Comic Sans MS" panose="030F0702030302020204" pitchFamily="66" charset="0"/>
              </a:rPr>
              <a:t>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22188"/>
            <a:ext cx="8240394" cy="1323439"/>
          </a:xfrm>
          <a:prstGeom prst="rect">
            <a:avLst/>
          </a:prstGeom>
          <a:noFill/>
        </p:spPr>
        <p:txBody>
          <a:bodyPr wrap="square" rtlCol="0">
            <a:spAutoFit/>
          </a:bodyPr>
          <a:lstStyle/>
          <a:p>
            <a:pPr>
              <a:spcBef>
                <a:spcPts val="600"/>
              </a:spcBef>
            </a:pPr>
            <a:r>
              <a:rPr lang="en-US" sz="2000" b="1" dirty="0"/>
              <a:t>Isus </a:t>
            </a:r>
            <a:r>
              <a:rPr lang="en-US" sz="2000" b="1" dirty="0" err="1"/>
              <a:t>zna</a:t>
            </a:r>
            <a:r>
              <a:rPr lang="en-US" sz="2000" b="1" dirty="0"/>
              <a:t> da put </a:t>
            </a:r>
            <a:r>
              <a:rPr lang="en-US" sz="2000" b="1" dirty="0" err="1"/>
              <a:t>nije</a:t>
            </a:r>
            <a:r>
              <a:rPr lang="en-US" sz="2000" b="1" dirty="0"/>
              <a:t> </a:t>
            </a:r>
            <a:r>
              <a:rPr lang="en-US" sz="2000" b="1" dirty="0" err="1"/>
              <a:t>lak</a:t>
            </a:r>
            <a:r>
              <a:rPr lang="en-US" sz="2000" b="1" dirty="0"/>
              <a:t>. On </a:t>
            </a:r>
            <a:r>
              <a:rPr lang="en-US" sz="2000" b="1" dirty="0" err="1"/>
              <a:t>zna</a:t>
            </a:r>
            <a:r>
              <a:rPr lang="en-US" sz="2000" b="1" dirty="0"/>
              <a:t> </a:t>
            </a:r>
            <a:r>
              <a:rPr lang="en-US" sz="2000" b="1" dirty="0" err="1"/>
              <a:t>naše</a:t>
            </a:r>
            <a:r>
              <a:rPr lang="en-US" sz="2000" b="1" dirty="0"/>
              <a:t> </a:t>
            </a:r>
            <a:r>
              <a:rPr lang="en-US" sz="2000" b="1" dirty="0" err="1"/>
              <a:t>napore</a:t>
            </a:r>
            <a:r>
              <a:rPr lang="en-US" sz="2000" b="1" dirty="0"/>
              <a:t> da </a:t>
            </a:r>
            <a:r>
              <a:rPr lang="en-US" sz="2000" b="1" dirty="0" err="1"/>
              <a:t>kupimo</a:t>
            </a:r>
            <a:r>
              <a:rPr lang="en-US" sz="2000" b="1" dirty="0"/>
              <a:t> </a:t>
            </a:r>
            <a:r>
              <a:rPr lang="en-US" sz="2000" b="1" dirty="0" err="1"/>
              <a:t>zlato</a:t>
            </a:r>
            <a:r>
              <a:rPr lang="en-US" sz="2000" b="1" dirty="0"/>
              <a:t>, </a:t>
            </a:r>
            <a:r>
              <a:rPr lang="sr-Latn-RS" sz="2000" b="1" dirty="0"/>
              <a:t>odelo</a:t>
            </a:r>
            <a:r>
              <a:rPr lang="en-US" sz="2000" b="1" dirty="0"/>
              <a:t> </a:t>
            </a:r>
            <a:r>
              <a:rPr lang="en-US" sz="2000" b="1" dirty="0" err="1"/>
              <a:t>i</a:t>
            </a:r>
            <a:r>
              <a:rPr lang="en-US" sz="2000" b="1" dirty="0"/>
              <a:t> m</a:t>
            </a:r>
            <a:r>
              <a:rPr lang="sr-Latn-RS" sz="2000" b="1" dirty="0"/>
              <a:t>ast</a:t>
            </a:r>
            <a:r>
              <a:rPr lang="en-US" sz="2000" b="1" dirty="0"/>
              <a:t> za </a:t>
            </a:r>
            <a:r>
              <a:rPr lang="en-US" sz="2000" b="1" dirty="0" err="1"/>
              <a:t>oči</a:t>
            </a:r>
            <a:r>
              <a:rPr lang="en-US" sz="2000" b="1" dirty="0"/>
              <a:t>. On </a:t>
            </a:r>
            <a:r>
              <a:rPr lang="en-US" sz="2000" b="1" dirty="0" err="1"/>
              <a:t>zna</a:t>
            </a:r>
            <a:r>
              <a:rPr lang="en-US" sz="2000" b="1" dirty="0"/>
              <a:t> </a:t>
            </a:r>
            <a:r>
              <a:rPr lang="en-US" sz="2000" b="1" dirty="0" err="1"/>
              <a:t>naše</a:t>
            </a:r>
            <a:r>
              <a:rPr lang="en-US" sz="2000" b="1" dirty="0"/>
              <a:t> </a:t>
            </a:r>
            <a:r>
              <a:rPr lang="en-US" sz="2000" b="1" dirty="0" err="1"/>
              <a:t>borbe</a:t>
            </a:r>
            <a:r>
              <a:rPr lang="en-US" sz="2000" b="1" dirty="0"/>
              <a:t> da </a:t>
            </a:r>
            <a:r>
              <a:rPr lang="en-US" sz="2000" b="1" dirty="0" err="1"/>
              <a:t>prevaziđemo</a:t>
            </a:r>
            <a:r>
              <a:rPr lang="en-US" sz="2000" b="1" dirty="0"/>
              <a:t> </a:t>
            </a:r>
            <a:r>
              <a:rPr lang="sr-Latn-RS" sz="2000" b="1" dirty="0"/>
              <a:t>naše stanje </a:t>
            </a:r>
            <a:r>
              <a:rPr lang="en-US" sz="2000" b="1" dirty="0" err="1"/>
              <a:t>mlakost</a:t>
            </a:r>
            <a:r>
              <a:rPr lang="sr-Latn-RS" sz="2000" b="1" dirty="0"/>
              <a:t>i</a:t>
            </a:r>
            <a:r>
              <a:rPr lang="en-US" sz="2000" b="1" dirty="0"/>
              <a:t>, </a:t>
            </a:r>
            <a:r>
              <a:rPr lang="sr-Latn-RS" sz="2000" b="1" dirty="0"/>
              <a:t>i </a:t>
            </a:r>
            <a:r>
              <a:rPr lang="en-US" sz="2000" b="1" dirty="0" err="1"/>
              <a:t>otvorimo</a:t>
            </a:r>
            <a:r>
              <a:rPr lang="en-US" sz="2000" b="1" dirty="0"/>
              <a:t> </a:t>
            </a:r>
            <a:r>
              <a:rPr lang="en-US" sz="2000" b="1" dirty="0" err="1"/>
              <a:t>vrata</a:t>
            </a:r>
            <a:r>
              <a:rPr lang="sr-Latn-RS" sz="2000" b="1" dirty="0"/>
              <a:t> naših srca</a:t>
            </a:r>
            <a:r>
              <a:rPr lang="en-US" sz="2000" b="1" dirty="0"/>
              <a:t> </a:t>
            </a:r>
            <a:r>
              <a:rPr lang="en-US" sz="2000" b="1" dirty="0" err="1"/>
              <a:t>i</a:t>
            </a:r>
            <a:r>
              <a:rPr lang="en-US" sz="2000" b="1" dirty="0"/>
              <a:t> </a:t>
            </a:r>
            <a:r>
              <a:rPr lang="en-US" sz="2000" b="1" dirty="0" err="1"/>
              <a:t>povežemo</a:t>
            </a:r>
            <a:r>
              <a:rPr lang="en-US" sz="2000" b="1" dirty="0"/>
              <a:t> se </a:t>
            </a:r>
            <a:r>
              <a:rPr lang="en-US" sz="2000" b="1" dirty="0" err="1"/>
              <a:t>sa</a:t>
            </a:r>
            <a:r>
              <a:rPr lang="en-US" sz="2000" b="1" dirty="0"/>
              <a:t> </a:t>
            </a:r>
            <a:r>
              <a:rPr lang="en-US" sz="2000" b="1" dirty="0" err="1"/>
              <a:t>Njim</a:t>
            </a:r>
            <a:r>
              <a:rPr lang="en-US" sz="2000" b="1" dirty="0"/>
              <a:t>. </a:t>
            </a:r>
            <a:r>
              <a:rPr lang="en-US" sz="2000" b="1" dirty="0" err="1"/>
              <a:t>Zato</a:t>
            </a:r>
            <a:r>
              <a:rPr lang="en-US" sz="2000" b="1" dirty="0"/>
              <a:t> </a:t>
            </a:r>
            <a:r>
              <a:rPr lang="en-US" sz="2000" b="1" dirty="0" err="1"/>
              <a:t>nam</a:t>
            </a:r>
            <a:r>
              <a:rPr lang="en-US" sz="2000" b="1" dirty="0"/>
              <a:t> On </a:t>
            </a:r>
            <a:r>
              <a:rPr lang="en-US" sz="2000" b="1" dirty="0" err="1"/>
              <a:t>kaže</a:t>
            </a:r>
            <a:r>
              <a:rPr lang="en-US" sz="2000" b="1" dirty="0"/>
              <a:t>: Vi </a:t>
            </a:r>
            <a:r>
              <a:rPr lang="en-US" sz="2000" b="1" dirty="0" err="1"/>
              <a:t>možete</a:t>
            </a:r>
            <a:r>
              <a:rPr lang="en-US" sz="2000" b="1" dirty="0"/>
              <a:t> </a:t>
            </a:r>
            <a:r>
              <a:rPr lang="en-US" sz="2000" b="1" dirty="0" err="1"/>
              <a:t>pobediti</a:t>
            </a:r>
            <a:r>
              <a:rPr lang="en-US" sz="2000" b="1" dirty="0"/>
              <a:t>, </a:t>
            </a:r>
            <a:r>
              <a:rPr lang="en-US" sz="2000" b="1" dirty="0" err="1"/>
              <a:t>baš</a:t>
            </a:r>
            <a:r>
              <a:rPr lang="en-US" sz="2000" b="1" dirty="0"/>
              <a:t> </a:t>
            </a:r>
            <a:r>
              <a:rPr lang="en-US" sz="2000" b="1" dirty="0" err="1"/>
              <a:t>kao</a:t>
            </a:r>
            <a:r>
              <a:rPr lang="en-US" sz="2000" b="1" dirty="0"/>
              <a:t> </a:t>
            </a:r>
            <a:r>
              <a:rPr lang="en-US" sz="2000" b="1" dirty="0" err="1"/>
              <a:t>što</a:t>
            </a:r>
            <a:r>
              <a:rPr lang="en-US" sz="2000" b="1" dirty="0"/>
              <a:t> </a:t>
            </a:r>
            <a:r>
              <a:rPr lang="en-US" sz="2000" b="1" dirty="0" err="1"/>
              <a:t>sam</a:t>
            </a:r>
            <a:r>
              <a:rPr lang="en-US" sz="2000" b="1" dirty="0"/>
              <a:t> ja </a:t>
            </a:r>
            <a:r>
              <a:rPr lang="en-US" sz="2000" b="1" dirty="0" err="1"/>
              <a:t>pobedio</a:t>
            </a:r>
            <a:r>
              <a:rPr lang="en-US" sz="2000" b="1" dirty="0"/>
              <a:t> (</a:t>
            </a:r>
            <a:r>
              <a:rPr lang="en-US" sz="2000" b="1" dirty="0" err="1"/>
              <a:t>Otk</a:t>
            </a:r>
            <a:r>
              <a:rPr lang="sr-Latn-RS" sz="2000" b="1" dirty="0"/>
              <a:t>.</a:t>
            </a:r>
            <a:r>
              <a:rPr lang="en-US" sz="2000" b="1" dirty="0"/>
              <a:t> 3</a:t>
            </a:r>
            <a:r>
              <a:rPr lang="sr-Latn-RS" sz="2000" b="1" dirty="0"/>
              <a:t>,</a:t>
            </a:r>
            <a:r>
              <a:rPr lang="en-US" sz="2000" b="1" dirty="0"/>
              <a:t>21)</a:t>
            </a:r>
            <a:r>
              <a:rPr lang="sr-Latn-RS" sz="2000" b="1" dirty="0"/>
              <a:t>!</a:t>
            </a:r>
            <a:endParaRPr lang="en" sz="2000" b="1" noProof="0" dirty="0"/>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3802595529"/>
              </p:ext>
            </p:extLst>
          </p:nvPr>
        </p:nvGraphicFramePr>
        <p:xfrm>
          <a:off x="389910" y="3585058"/>
          <a:ext cx="7239921" cy="3199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686800" y="1423126"/>
            <a:ext cx="3322576"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893277"/>
            <a:ext cx="8052926" cy="707886"/>
          </a:xfrm>
          <a:prstGeom prst="rect">
            <a:avLst/>
          </a:prstGeom>
          <a:noFill/>
        </p:spPr>
        <p:txBody>
          <a:bodyPr wrap="square">
            <a:spAutoFit/>
          </a:bodyPr>
          <a:lstStyle/>
          <a:p>
            <a:pPr>
              <a:spcBef>
                <a:spcPts val="600"/>
              </a:spcBef>
            </a:pPr>
            <a:r>
              <a:rPr lang="en-US" sz="2000" b="1" dirty="0"/>
              <a:t>On </a:t>
            </a:r>
            <a:r>
              <a:rPr lang="en-US" sz="2000" b="1" dirty="0" err="1"/>
              <a:t>takođe</a:t>
            </a:r>
            <a:r>
              <a:rPr lang="en-US" sz="2000" b="1" dirty="0"/>
              <a:t> </a:t>
            </a:r>
            <a:r>
              <a:rPr lang="en-US" sz="2000" b="1" dirty="0" err="1"/>
              <a:t>zna</a:t>
            </a:r>
            <a:r>
              <a:rPr lang="en-US" sz="2000" b="1" dirty="0"/>
              <a:t> da </a:t>
            </a:r>
            <a:r>
              <a:rPr lang="en-US" sz="2000" b="1" dirty="0" err="1"/>
              <a:t>nikada</a:t>
            </a:r>
            <a:r>
              <a:rPr lang="en-US" sz="2000" b="1" dirty="0"/>
              <a:t> </a:t>
            </a:r>
            <a:r>
              <a:rPr lang="en-US" sz="2000" b="1" dirty="0" err="1"/>
              <a:t>nećemo</a:t>
            </a:r>
            <a:r>
              <a:rPr lang="en-US" sz="2000" b="1" dirty="0"/>
              <a:t> </a:t>
            </a:r>
            <a:r>
              <a:rPr lang="en-US" sz="2000" b="1" dirty="0" err="1"/>
              <a:t>preduzeti</a:t>
            </a:r>
            <a:r>
              <a:rPr lang="en-US" sz="2000" b="1" dirty="0"/>
              <a:t> </a:t>
            </a:r>
            <a:r>
              <a:rPr lang="en-US" sz="2000" b="1" dirty="0" err="1"/>
              <a:t>prvi</a:t>
            </a:r>
            <a:r>
              <a:rPr lang="en-US" sz="2000" b="1" dirty="0"/>
              <a:t> </a:t>
            </a:r>
            <a:r>
              <a:rPr lang="en-US" sz="2000" b="1" dirty="0" err="1"/>
              <a:t>korak</a:t>
            </a:r>
            <a:r>
              <a:rPr lang="en-US" sz="2000" b="1" dirty="0"/>
              <a:t>. Bog je </a:t>
            </a:r>
            <a:r>
              <a:rPr lang="en-US" sz="2000" b="1" dirty="0" err="1"/>
              <a:t>uvek</a:t>
            </a:r>
            <a:r>
              <a:rPr lang="en-US" sz="2000" b="1" dirty="0"/>
              <a:t> </a:t>
            </a:r>
            <a:r>
              <a:rPr lang="en-US" sz="2000" b="1" dirty="0" err="1"/>
              <a:t>preuz</a:t>
            </a:r>
            <a:r>
              <a:rPr lang="sr-Latn-RS" sz="2000" b="1" dirty="0"/>
              <a:t>ima</a:t>
            </a:r>
            <a:r>
              <a:rPr lang="en-US" sz="2000" b="1" dirty="0"/>
              <a:t>o </a:t>
            </a:r>
            <a:r>
              <a:rPr lang="en-US" sz="2000" b="1" dirty="0" err="1"/>
              <a:t>inicijativu</a:t>
            </a:r>
            <a:r>
              <a:rPr lang="sr-Latn-RS" sz="2000" b="1" dirty="0"/>
              <a:t>, pa to čini i danas. On preduzima prvi korak-</a:t>
            </a:r>
            <a:endParaRPr lang="en" sz="2000" b="1" noProof="0" dirty="0"/>
          </a:p>
        </p:txBody>
      </p:sp>
      <p:sp>
        <p:nvSpPr>
          <p:cNvPr id="4" name="CuadroTexto 3">
            <a:extLst>
              <a:ext uri="{FF2B5EF4-FFF2-40B4-BE49-F238E27FC236}">
                <a16:creationId xmlns:a16="http://schemas.microsoft.com/office/drawing/2014/main" id="{82C2B843-060C-CCBD-11AC-2B975296A9AF}"/>
              </a:ext>
            </a:extLst>
          </p:cNvPr>
          <p:cNvSpPr txBox="1"/>
          <p:nvPr/>
        </p:nvSpPr>
        <p:spPr>
          <a:xfrm>
            <a:off x="7826479" y="4119714"/>
            <a:ext cx="4257367" cy="2554545"/>
          </a:xfrm>
          <a:prstGeom prst="rect">
            <a:avLst/>
          </a:prstGeom>
          <a:noFill/>
        </p:spPr>
        <p:txBody>
          <a:bodyPr wrap="square">
            <a:spAutoFit/>
          </a:bodyPr>
          <a:lstStyle/>
          <a:p>
            <a:pPr>
              <a:spcBef>
                <a:spcPts val="600"/>
              </a:spcBef>
            </a:pPr>
            <a:r>
              <a:rPr lang="en-US" sz="2000" b="1" dirty="0" err="1"/>
              <a:t>Ključ</a:t>
            </a:r>
            <a:r>
              <a:rPr lang="en-US" sz="2000" b="1" dirty="0"/>
              <a:t> </a:t>
            </a:r>
            <a:r>
              <a:rPr lang="en-US" sz="2000" b="1" dirty="0" err="1"/>
              <a:t>ovog</a:t>
            </a:r>
            <a:r>
              <a:rPr lang="en-US" sz="2000" b="1" dirty="0"/>
              <a:t> </a:t>
            </a:r>
            <a:r>
              <a:rPr lang="en-US" sz="2000" b="1" dirty="0" err="1"/>
              <a:t>božanskog</a:t>
            </a:r>
            <a:r>
              <a:rPr lang="en-US" sz="2000" b="1" dirty="0"/>
              <a:t> </a:t>
            </a:r>
            <a:r>
              <a:rPr lang="en-US" sz="2000" b="1" dirty="0" err="1"/>
              <a:t>ponašanja</a:t>
            </a:r>
            <a:r>
              <a:rPr lang="en-US" sz="2000" b="1" dirty="0"/>
              <a:t> (</a:t>
            </a:r>
            <a:r>
              <a:rPr lang="en-US" sz="2000" b="1" dirty="0" err="1"/>
              <a:t>koje</a:t>
            </a:r>
            <a:r>
              <a:rPr lang="en-US" sz="2000" b="1" dirty="0"/>
              <a:t> ne </a:t>
            </a:r>
            <a:r>
              <a:rPr lang="en-US" sz="2000" b="1" dirty="0" err="1"/>
              <a:t>zaslužujemo</a:t>
            </a:r>
            <a:r>
              <a:rPr lang="en-US" sz="2000" b="1" dirty="0"/>
              <a:t>) je </a:t>
            </a:r>
            <a:r>
              <a:rPr lang="en-US" sz="2000" b="1" dirty="0" err="1"/>
              <a:t>ljubav</a:t>
            </a:r>
            <a:r>
              <a:rPr lang="en-US" sz="2000" b="1" dirty="0"/>
              <a:t>: "</a:t>
            </a:r>
            <a:r>
              <a:rPr lang="en-US" sz="2000" b="1" dirty="0" err="1"/>
              <a:t>Ljub</a:t>
            </a:r>
            <a:r>
              <a:rPr lang="sr-Latn-RS" sz="2000" b="1" dirty="0"/>
              <a:t>m</a:t>
            </a:r>
            <a:r>
              <a:rPr lang="en-US" sz="2000" b="1" dirty="0"/>
              <a:t> vas </a:t>
            </a:r>
            <a:r>
              <a:rPr lang="en-US" sz="2000" b="1" dirty="0" err="1"/>
              <a:t>večnom</a:t>
            </a:r>
            <a:r>
              <a:rPr lang="en-US" sz="2000" b="1" dirty="0"/>
              <a:t> </a:t>
            </a:r>
            <a:r>
              <a:rPr lang="en-US" sz="2000" b="1" dirty="0" err="1"/>
              <a:t>ljubavlju</a:t>
            </a:r>
            <a:r>
              <a:rPr lang="en-US" sz="2000" b="1" dirty="0"/>
              <a:t>" (Je</a:t>
            </a:r>
            <a:r>
              <a:rPr lang="sr-Latn-RS" sz="2000" b="1" dirty="0"/>
              <a:t>r.</a:t>
            </a:r>
            <a:r>
              <a:rPr lang="en-US" sz="2000" b="1" dirty="0"/>
              <a:t> 31</a:t>
            </a:r>
            <a:r>
              <a:rPr lang="sr-Latn-RS" sz="2000" b="1" dirty="0"/>
              <a:t>,</a:t>
            </a:r>
            <a:r>
              <a:rPr lang="en-US" sz="2000" b="1" dirty="0"/>
              <a:t>3). On </a:t>
            </a:r>
            <a:r>
              <a:rPr lang="en-US" sz="2000" b="1" dirty="0" err="1"/>
              <a:t>želi</a:t>
            </a:r>
            <a:r>
              <a:rPr lang="en-US" sz="2000" b="1" dirty="0"/>
              <a:t> da </a:t>
            </a:r>
            <a:r>
              <a:rPr lang="en-US" sz="2000" b="1" dirty="0" err="1"/>
              <a:t>ima</a:t>
            </a:r>
            <a:r>
              <a:rPr lang="en-US" sz="2000" b="1" dirty="0"/>
              <a:t> </a:t>
            </a:r>
            <a:r>
              <a:rPr lang="en-US" sz="2000" b="1" dirty="0" err="1"/>
              <a:t>odnos</a:t>
            </a:r>
            <a:r>
              <a:rPr lang="en-US" sz="2000" b="1" dirty="0"/>
              <a:t> </a:t>
            </a:r>
            <a:r>
              <a:rPr lang="en-US" sz="2000" b="1" dirty="0" err="1"/>
              <a:t>sa</a:t>
            </a:r>
            <a:r>
              <a:rPr lang="en-US" sz="2000" b="1" dirty="0"/>
              <a:t> nama. Da li </a:t>
            </a:r>
            <a:r>
              <a:rPr lang="en-US" sz="2000" b="1" dirty="0" err="1"/>
              <a:t>želim</a:t>
            </a:r>
            <a:r>
              <a:rPr lang="en-US" sz="2000" b="1" dirty="0"/>
              <a:t> da imam </a:t>
            </a:r>
            <a:r>
              <a:rPr lang="en-US" sz="2000" b="1" dirty="0" err="1"/>
              <a:t>odnos</a:t>
            </a:r>
            <a:r>
              <a:rPr lang="en-US" sz="2000" b="1" dirty="0"/>
              <a:t> </a:t>
            </a:r>
            <a:r>
              <a:rPr lang="en-US" sz="2000" b="1" dirty="0" err="1"/>
              <a:t>sa</a:t>
            </a:r>
            <a:r>
              <a:rPr lang="en-US" sz="2000" b="1" dirty="0"/>
              <a:t> </a:t>
            </a:r>
            <a:r>
              <a:rPr lang="en-US" sz="2000" b="1" dirty="0" err="1"/>
              <a:t>Njim</a:t>
            </a:r>
            <a:r>
              <a:rPr lang="en-US" sz="2000" b="1" dirty="0"/>
              <a:t>? Da li </a:t>
            </a:r>
            <a:r>
              <a:rPr lang="en-US" sz="2000" b="1" dirty="0" err="1"/>
              <a:t>ću</a:t>
            </a:r>
            <a:r>
              <a:rPr lang="en-US" sz="2000" b="1" dirty="0"/>
              <a:t> </a:t>
            </a:r>
            <a:r>
              <a:rPr lang="en-US" sz="2000" b="1" dirty="0" err="1"/>
              <a:t>otvoriti</a:t>
            </a:r>
            <a:r>
              <a:rPr lang="en-US" sz="2000" b="1" dirty="0"/>
              <a:t> </a:t>
            </a:r>
            <a:r>
              <a:rPr lang="en-US" sz="2000" b="1" dirty="0" err="1"/>
              <a:t>svoje</a:t>
            </a:r>
            <a:r>
              <a:rPr lang="en-US" sz="2000" b="1" dirty="0"/>
              <a:t> </a:t>
            </a:r>
            <a:r>
              <a:rPr lang="en-US" sz="2000" b="1" dirty="0" err="1"/>
              <a:t>srce</a:t>
            </a:r>
            <a:r>
              <a:rPr lang="en-US" sz="2000" b="1" dirty="0"/>
              <a:t> za </a:t>
            </a:r>
            <a:r>
              <a:rPr lang="en-US" sz="2000" b="1" dirty="0" err="1"/>
              <a:t>Njega</a:t>
            </a:r>
            <a:r>
              <a:rPr lang="en-US" sz="2000" b="1" dirty="0"/>
              <a:t> </a:t>
            </a:r>
            <a:r>
              <a:rPr lang="en-US" sz="2000" b="1" dirty="0" err="1"/>
              <a:t>i</a:t>
            </a:r>
            <a:r>
              <a:rPr lang="en-US" sz="2000" b="1" dirty="0"/>
              <a:t> vol</a:t>
            </a:r>
            <a:r>
              <a:rPr lang="sr-Latn-RS" sz="2000" b="1" dirty="0"/>
              <a:t>eti</a:t>
            </a:r>
            <a:r>
              <a:rPr lang="en-US" sz="2000" b="1" dirty="0"/>
              <a:t> Ga </a:t>
            </a:r>
            <a:r>
              <a:rPr lang="en-US" sz="2000" b="1" dirty="0" err="1"/>
              <a:t>kao</a:t>
            </a:r>
            <a:r>
              <a:rPr lang="en-US" sz="2000" b="1" dirty="0"/>
              <a:t> </a:t>
            </a:r>
            <a:r>
              <a:rPr lang="en-US" sz="2000" b="1" dirty="0" err="1"/>
              <a:t>što</a:t>
            </a:r>
            <a:r>
              <a:rPr lang="en-US" sz="2000" b="1" dirty="0"/>
              <a:t> On </a:t>
            </a:r>
            <a:r>
              <a:rPr lang="en-US" sz="2000" b="1" dirty="0" err="1"/>
              <a:t>voli</a:t>
            </a:r>
            <a:r>
              <a:rPr lang="en-US" sz="2000" b="1" dirty="0"/>
              <a:t> </a:t>
            </a:r>
            <a:r>
              <a:rPr lang="en-US" sz="2000" b="1" dirty="0" err="1"/>
              <a:t>mene</a:t>
            </a:r>
            <a:r>
              <a:rPr lang="en-US" sz="2000" b="1" dirty="0"/>
              <a:t>?</a:t>
            </a:r>
            <a:r>
              <a:rPr lang="sr-Latn-RS" sz="2000" b="1" dirty="0"/>
              <a:t> Moram to odlučiti!</a:t>
            </a:r>
            <a:endParaRPr lang="en" sz="2000" b="1" noProof="0" dirty="0"/>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013145"/>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US" sz="11500" spc="600" dirty="0">
                <a:ln w="0"/>
                <a:solidFill>
                  <a:srgbClr val="0C8A4D"/>
                </a:solidFill>
                <a:effectLst>
                  <a:outerShdw blurRad="38100" dist="25400" dir="5400000" algn="ctr" rotWithShape="0">
                    <a:srgbClr val="6E747A">
                      <a:alpha val="43000"/>
                    </a:srgbClr>
                  </a:outerShdw>
                </a:effectLst>
              </a:rPr>
              <a:t>PROVERA STVARNOSTI</a:t>
            </a:r>
            <a:endParaRPr lang="en" sz="11500" spc="600" noProof="0" dirty="0">
              <a:ln w="0"/>
              <a:solidFill>
                <a:srgbClr val="0C8A4D"/>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a:t>
            </a:r>
            <a:r>
              <a:rPr lang="sr-Latn-RS" sz="4800" dirty="0">
                <a:ln w="0"/>
                <a:solidFill>
                  <a:srgbClr val="6759E0"/>
                </a:solidFill>
                <a:effectLst>
                  <a:outerShdw blurRad="38100" dist="25400" dir="5400000" algn="ctr" rotWithShape="0">
                    <a:srgbClr val="6E747A">
                      <a:alpha val="43000"/>
                    </a:srgbClr>
                  </a:outerShdw>
                </a:effectLst>
              </a:rPr>
              <a:t>Jova</a:t>
            </a:r>
            <a:r>
              <a:rPr lang="en" sz="4800" noProof="0" dirty="0">
                <a:ln w="0"/>
                <a:solidFill>
                  <a:srgbClr val="6759E0"/>
                </a:solidFill>
                <a:effectLst>
                  <a:outerShdw blurRad="38100" dist="25400" dir="5400000" algn="ctr" rotWithShape="0">
                    <a:srgbClr val="6E747A">
                      <a:alpha val="43000"/>
                    </a:srgbClr>
                  </a:outerShdw>
                </a:effectLst>
              </a:rPr>
              <a:t>n 15</a:t>
            </a:r>
            <a:r>
              <a:rPr lang="sr-Latn-RS" sz="4800" noProof="0" dirty="0">
                <a:ln w="0"/>
                <a:solidFill>
                  <a:srgbClr val="6759E0"/>
                </a:solidFill>
                <a:effectLst>
                  <a:outerShdw blurRad="38100" dist="25400" dir="5400000" algn="ctr" rotWithShape="0">
                    <a:srgbClr val="6E747A">
                      <a:alpha val="43000"/>
                    </a:srgbClr>
                  </a:outerShdw>
                </a:effectLst>
              </a:rPr>
              <a:t>,</a:t>
            </a:r>
            <a:r>
              <a:rPr lang="en" sz="4800" noProof="0" dirty="0">
                <a:ln w="0"/>
                <a:solidFill>
                  <a:srgbClr val="6759E0"/>
                </a:solidFill>
                <a:effectLst>
                  <a:outerShdw blurRad="38100" dist="25400" dir="5400000" algn="ctr" rotWithShape="0">
                    <a:srgbClr val="6E747A">
                      <a:alpha val="43000"/>
                    </a:srgbClr>
                  </a:outerShdw>
                </a:effectLst>
              </a:rPr>
              <a:t>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sr-Latn-RS" sz="4400" b="1" noProof="0" dirty="0">
                <a:ln/>
                <a:solidFill>
                  <a:schemeClr val="accent4"/>
                </a:solidFill>
              </a:rPr>
              <a:t>LOZA I ČOKOT</a:t>
            </a:r>
            <a:endParaRPr lang="en" sz="4400" b="1" noProof="0"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614361" y="578910"/>
            <a:ext cx="10963276" cy="646331"/>
          </a:xfrm>
          <a:prstGeom prst="rect">
            <a:avLst/>
          </a:prstGeom>
          <a:noFill/>
        </p:spPr>
        <p:txBody>
          <a:bodyPr wrap="square">
            <a:spAutoFit/>
          </a:bodyPr>
          <a:lstStyle/>
          <a:p>
            <a:pPr algn="ct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rgbClr val="FFCB7F"/>
                </a:solidFill>
                <a:effectLst>
                  <a:outerShdw blurRad="38100" dist="38100" dir="2700000" algn="tl">
                    <a:srgbClr val="000000">
                      <a:alpha val="43137"/>
                    </a:srgbClr>
                  </a:outerShdw>
                </a:effectLst>
                <a:latin typeface="Comic Sans MS" panose="030F0702030302020204" pitchFamily="66" charset="0"/>
              </a:rPr>
              <a:t>Ja sam čokot a vi loze: i koji bude u meni i ja u njemu on će roditi mnogi rod; jer bez mene ne možete činiti ništa</a:t>
            </a: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(Jo</a:t>
            </a:r>
            <a:r>
              <a:rPr lang="sr-Latn-RS"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van</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 15</a:t>
            </a:r>
            <a:r>
              <a:rPr lang="sr-Latn-RS"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5)</a:t>
            </a:r>
            <a:endPar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707886"/>
          </a:xfrm>
          <a:prstGeom prst="rect">
            <a:avLst/>
          </a:prstGeom>
          <a:noFill/>
        </p:spPr>
        <p:txBody>
          <a:bodyPr wrap="square" rtlCol="0">
            <a:spAutoFit/>
          </a:bodyPr>
          <a:lstStyle/>
          <a:p>
            <a:pPr>
              <a:spcBef>
                <a:spcPts val="600"/>
              </a:spcBef>
            </a:pPr>
            <a:r>
              <a:rPr lang="pl-PL" sz="2000" b="1" dirty="0"/>
              <a:t>Neposredno pre svoje smrti, Isus je izjavio da je on „Čokot", i da su njegovi učenici „loze". Šta je mislio time reći?</a:t>
            </a:r>
            <a:endParaRPr lang="en" sz="2000" b="1" noProof="0" dirty="0"/>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595346"/>
            <a:ext cx="6696240" cy="1015663"/>
          </a:xfrm>
          <a:prstGeom prst="rect">
            <a:avLst/>
          </a:prstGeom>
          <a:noFill/>
        </p:spPr>
        <p:txBody>
          <a:bodyPr wrap="square">
            <a:spAutoFit/>
          </a:bodyPr>
          <a:lstStyle/>
          <a:p>
            <a:pPr>
              <a:spcBef>
                <a:spcPts val="600"/>
              </a:spcBef>
            </a:pPr>
            <a:r>
              <a:rPr lang="en-US" sz="2000" b="1" dirty="0" err="1"/>
              <a:t>Ostati</a:t>
            </a:r>
            <a:r>
              <a:rPr lang="en-US" sz="2000" b="1" dirty="0"/>
              <a:t> u </a:t>
            </a:r>
            <a:r>
              <a:rPr lang="en-US" sz="2000" b="1" dirty="0" err="1"/>
              <a:t>Isusu</a:t>
            </a:r>
            <a:r>
              <a:rPr lang="en-US" sz="2000" b="1" dirty="0"/>
              <a:t> je </a:t>
            </a:r>
            <a:r>
              <a:rPr lang="en-US" sz="2000" b="1" dirty="0" err="1"/>
              <a:t>prot</a:t>
            </a:r>
            <a:r>
              <a:rPr lang="sr-Latn-RS" sz="2000" b="1" dirty="0"/>
              <a:t>u</a:t>
            </a:r>
            <a:r>
              <a:rPr lang="en-US" sz="2000" b="1" dirty="0" err="1"/>
              <a:t>otrov</a:t>
            </a:r>
            <a:r>
              <a:rPr lang="en-US" sz="2000" b="1" dirty="0"/>
              <a:t> za </a:t>
            </a:r>
            <a:r>
              <a:rPr lang="en-US" sz="2000" b="1" dirty="0" err="1"/>
              <a:t>Laodikejsk</a:t>
            </a:r>
            <a:r>
              <a:rPr lang="sr-Latn-RS" sz="2000" b="1" dirty="0"/>
              <a:t>u</a:t>
            </a:r>
            <a:r>
              <a:rPr lang="en-US" sz="2000" b="1" dirty="0"/>
              <a:t> </a:t>
            </a:r>
            <a:r>
              <a:rPr lang="en-US" sz="2000" b="1" dirty="0" err="1"/>
              <a:t>mlakost</a:t>
            </a:r>
            <a:r>
              <a:rPr lang="en-US" sz="2000" b="1" dirty="0"/>
              <a:t>. </a:t>
            </a:r>
            <a:r>
              <a:rPr lang="en-US" sz="2000" b="1" dirty="0" err="1"/>
              <a:t>Štaviše</a:t>
            </a:r>
            <a:r>
              <a:rPr lang="en-US" sz="2000" b="1" dirty="0"/>
              <a:t>, to je </a:t>
            </a:r>
            <a:r>
              <a:rPr lang="en-US" sz="2000" b="1" dirty="0" err="1"/>
              <a:t>izvor</a:t>
            </a:r>
            <a:r>
              <a:rPr lang="en-US" sz="2000" b="1" dirty="0"/>
              <a:t> </a:t>
            </a:r>
            <a:r>
              <a:rPr lang="en-US" sz="2000" b="1" dirty="0" err="1"/>
              <a:t>radosti</a:t>
            </a:r>
            <a:r>
              <a:rPr lang="en-US" sz="2000" b="1" dirty="0"/>
              <a:t> (Jovan 5</a:t>
            </a:r>
            <a:r>
              <a:rPr lang="sr-Latn-RS" sz="2000" b="1" dirty="0"/>
              <a:t>,</a:t>
            </a:r>
            <a:r>
              <a:rPr lang="en-US" sz="2000" b="1" dirty="0"/>
              <a:t>11). Ali </a:t>
            </a:r>
            <a:r>
              <a:rPr lang="en-US" sz="2000" b="1" dirty="0" err="1"/>
              <a:t>kako</a:t>
            </a:r>
            <a:r>
              <a:rPr lang="en-US" sz="2000" b="1" dirty="0"/>
              <a:t> </a:t>
            </a:r>
            <a:r>
              <a:rPr lang="en-US" sz="2000" b="1" dirty="0" err="1"/>
              <a:t>možemo</a:t>
            </a:r>
            <a:r>
              <a:rPr lang="en-US" sz="2000" b="1" dirty="0"/>
              <a:t> </a:t>
            </a:r>
            <a:r>
              <a:rPr lang="en-US" sz="2000" b="1" dirty="0" err="1"/>
              <a:t>ostati</a:t>
            </a:r>
            <a:r>
              <a:rPr lang="en-US" sz="2000" b="1" dirty="0"/>
              <a:t> u </a:t>
            </a:r>
            <a:r>
              <a:rPr lang="en-US" sz="2000" b="1" dirty="0" err="1"/>
              <a:t>Isusu</a:t>
            </a:r>
            <a:r>
              <a:rPr lang="en-US" sz="2000" b="1" dirty="0"/>
              <a:t>?</a:t>
            </a:r>
            <a:endParaRPr lang="en" sz="2000" b="1" noProof="0" dirty="0"/>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611009"/>
            <a:ext cx="6696240" cy="1015663"/>
          </a:xfrm>
          <a:prstGeom prst="rect">
            <a:avLst/>
          </a:prstGeom>
          <a:noFill/>
        </p:spPr>
        <p:txBody>
          <a:bodyPr wrap="square">
            <a:spAutoFit/>
          </a:bodyPr>
          <a:lstStyle/>
          <a:p>
            <a:pPr>
              <a:spcBef>
                <a:spcPts val="600"/>
              </a:spcBef>
            </a:pPr>
            <a:r>
              <a:rPr lang="en-US" sz="2000" b="1" dirty="0" err="1"/>
              <a:t>Čineći</a:t>
            </a:r>
            <a:r>
              <a:rPr lang="en-US" sz="2000" b="1" dirty="0"/>
              <a:t> ono </a:t>
            </a:r>
            <a:r>
              <a:rPr lang="en-US" sz="2000" b="1" dirty="0" err="1"/>
              <a:t>što</a:t>
            </a:r>
            <a:r>
              <a:rPr lang="en-US" sz="2000" b="1" dirty="0"/>
              <a:t> Mu je po </a:t>
            </a:r>
            <a:r>
              <a:rPr lang="en-US" sz="2000" b="1" dirty="0" err="1"/>
              <a:t>volji</a:t>
            </a:r>
            <a:r>
              <a:rPr lang="en-US" sz="2000" b="1" dirty="0"/>
              <a:t>, to jest, </a:t>
            </a:r>
            <a:r>
              <a:rPr lang="en-US" sz="2000" b="1" dirty="0" err="1"/>
              <a:t>držeći</a:t>
            </a:r>
            <a:r>
              <a:rPr lang="en-US" sz="2000" b="1" dirty="0"/>
              <a:t> </a:t>
            </a:r>
            <a:r>
              <a:rPr lang="en-US" sz="2000" b="1" dirty="0" err="1"/>
              <a:t>Njegove</a:t>
            </a:r>
            <a:r>
              <a:rPr lang="en-US" sz="2000" b="1" dirty="0"/>
              <a:t> </a:t>
            </a:r>
            <a:r>
              <a:rPr lang="en-US" sz="2000" b="1" dirty="0" err="1"/>
              <a:t>zapovesti</a:t>
            </a:r>
            <a:r>
              <a:rPr lang="en-US" sz="2000" b="1" dirty="0"/>
              <a:t> (Jovan 15</a:t>
            </a:r>
            <a:r>
              <a:rPr lang="sr-Latn-RS" sz="2000" b="1" dirty="0"/>
              <a:t>,</a:t>
            </a:r>
            <a:r>
              <a:rPr lang="en-US" sz="2000" b="1" dirty="0"/>
              <a:t>10). Ovo je </a:t>
            </a:r>
            <a:r>
              <a:rPr lang="en-US" sz="2000" b="1" dirty="0" err="1"/>
              <a:t>ljubavni</a:t>
            </a:r>
            <a:r>
              <a:rPr lang="en-US" sz="2000" b="1" dirty="0"/>
              <a:t> </a:t>
            </a:r>
            <a:r>
              <a:rPr lang="en-US" sz="2000" b="1" dirty="0" err="1"/>
              <a:t>odgovor</a:t>
            </a:r>
            <a:r>
              <a:rPr lang="en-US" sz="2000" b="1" dirty="0"/>
              <a:t> </a:t>
            </a:r>
            <a:r>
              <a:rPr lang="en-US" sz="2000" b="1" dirty="0" err="1"/>
              <a:t>na</a:t>
            </a:r>
            <a:r>
              <a:rPr lang="en-US" sz="2000" b="1" dirty="0"/>
              <a:t> </a:t>
            </a:r>
            <a:r>
              <a:rPr lang="en-US" sz="2000" b="1" dirty="0" err="1"/>
              <a:t>ljubav</a:t>
            </a:r>
            <a:r>
              <a:rPr lang="en-US" sz="2000" b="1" dirty="0"/>
              <a:t> </a:t>
            </a:r>
            <a:r>
              <a:rPr lang="en-US" sz="2000" b="1" dirty="0" err="1"/>
              <a:t>koju</a:t>
            </a:r>
            <a:r>
              <a:rPr lang="en-US" sz="2000" b="1" dirty="0"/>
              <a:t> </a:t>
            </a:r>
            <a:r>
              <a:rPr lang="en-US" sz="2000" b="1" dirty="0" err="1"/>
              <a:t>nam</a:t>
            </a:r>
            <a:r>
              <a:rPr lang="en-US" sz="2000" b="1" dirty="0"/>
              <a:t> je Bog </a:t>
            </a:r>
            <a:r>
              <a:rPr lang="en-US" sz="2000" b="1" dirty="0" err="1"/>
              <a:t>pokazao</a:t>
            </a:r>
            <a:r>
              <a:rPr lang="en-US" sz="2000" b="1" dirty="0"/>
              <a:t> (1</a:t>
            </a:r>
            <a:r>
              <a:rPr lang="sr-Latn-RS" sz="2000" b="1" dirty="0"/>
              <a:t>.</a:t>
            </a:r>
            <a:r>
              <a:rPr lang="en-US" sz="2000" b="1" dirty="0"/>
              <a:t> Jovan</a:t>
            </a:r>
            <a:r>
              <a:rPr lang="sr-Latn-RS" sz="2000" b="1" dirty="0"/>
              <a:t>.</a:t>
            </a:r>
            <a:r>
              <a:rPr lang="en-US" sz="2000" b="1" dirty="0"/>
              <a:t> 4</a:t>
            </a:r>
            <a:r>
              <a:rPr lang="sr-Latn-RS" sz="2000" b="1" dirty="0"/>
              <a:t>,</a:t>
            </a:r>
            <a:r>
              <a:rPr lang="en-US" sz="2000" b="1" dirty="0"/>
              <a:t>19).</a:t>
            </a:r>
            <a:endParaRPr lang="en" sz="2000" b="1" noProof="0" dirty="0"/>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631216"/>
          </a:xfrm>
          <a:prstGeom prst="rect">
            <a:avLst/>
          </a:prstGeom>
          <a:noFill/>
        </p:spPr>
        <p:txBody>
          <a:bodyPr wrap="square">
            <a:spAutoFit/>
          </a:bodyPr>
          <a:lstStyle/>
          <a:p>
            <a:pPr>
              <a:spcBef>
                <a:spcPts val="600"/>
              </a:spcBef>
            </a:pPr>
            <a:r>
              <a:rPr lang="sr-Latn-RS" sz="2000" b="1" dirty="0"/>
              <a:t>Loz</a:t>
            </a:r>
            <a:r>
              <a:rPr lang="en-US" sz="2000" b="1" dirty="0"/>
              <a:t>a </a:t>
            </a:r>
            <a:r>
              <a:rPr lang="en-US" sz="2000" b="1" dirty="0" err="1"/>
              <a:t>može</a:t>
            </a:r>
            <a:r>
              <a:rPr lang="en-US" sz="2000" b="1" dirty="0"/>
              <a:t> da </a:t>
            </a:r>
            <a:r>
              <a:rPr lang="en-US" sz="2000" b="1" dirty="0" err="1"/>
              <a:t>živi</a:t>
            </a:r>
            <a:r>
              <a:rPr lang="en-US" sz="2000" b="1" dirty="0"/>
              <a:t> </a:t>
            </a:r>
            <a:r>
              <a:rPr lang="en-US" sz="2000" b="1" dirty="0" err="1"/>
              <a:t>neko</a:t>
            </a:r>
            <a:r>
              <a:rPr lang="en-US" sz="2000" b="1" dirty="0"/>
              <a:t> </a:t>
            </a:r>
            <a:r>
              <a:rPr lang="en-US" sz="2000" b="1" dirty="0" err="1"/>
              <a:t>vreme</a:t>
            </a:r>
            <a:r>
              <a:rPr lang="en-US" sz="2000" b="1" dirty="0"/>
              <a:t> bez </a:t>
            </a:r>
            <a:r>
              <a:rPr lang="en-US" sz="2000" b="1" dirty="0" err="1"/>
              <a:t>vezivanja</a:t>
            </a:r>
            <a:r>
              <a:rPr lang="en-US" sz="2000" b="1" dirty="0"/>
              <a:t> za </a:t>
            </a:r>
            <a:r>
              <a:rPr lang="sr-Latn-RS" sz="2000" b="1" dirty="0"/>
              <a:t>čokot</a:t>
            </a:r>
            <a:r>
              <a:rPr lang="en-US" sz="2000" b="1" dirty="0"/>
              <a:t>, </a:t>
            </a:r>
            <a:r>
              <a:rPr lang="en-US" sz="2000" b="1" dirty="0" err="1"/>
              <a:t>ali</a:t>
            </a:r>
            <a:r>
              <a:rPr lang="en-US" sz="2000" b="1" dirty="0"/>
              <a:t> </a:t>
            </a:r>
            <a:r>
              <a:rPr lang="en-US" sz="2000" b="1" dirty="0" err="1"/>
              <a:t>na</a:t>
            </a:r>
            <a:r>
              <a:rPr lang="en-US" sz="2000" b="1" dirty="0"/>
              <a:t> </a:t>
            </a:r>
            <a:r>
              <a:rPr lang="en-US" sz="2000" b="1" dirty="0" err="1"/>
              <a:t>kraju</a:t>
            </a:r>
            <a:r>
              <a:rPr lang="en-US" sz="2000" b="1" dirty="0"/>
              <a:t> </a:t>
            </a:r>
            <a:r>
              <a:rPr lang="en-US" sz="2000" b="1" dirty="0" err="1"/>
              <a:t>će</a:t>
            </a:r>
            <a:r>
              <a:rPr lang="en-US" sz="2000" b="1" dirty="0"/>
              <a:t> </a:t>
            </a:r>
            <a:r>
              <a:rPr lang="en-US" sz="2000" b="1" dirty="0" err="1"/>
              <a:t>uvenuti</a:t>
            </a:r>
            <a:r>
              <a:rPr lang="en-US" sz="2000" b="1" dirty="0"/>
              <a:t>. Da ne </a:t>
            </a:r>
            <a:r>
              <a:rPr lang="en-US" sz="2000" b="1" dirty="0" err="1"/>
              <a:t>bismo</a:t>
            </a:r>
            <a:r>
              <a:rPr lang="en-US" sz="2000" b="1" dirty="0"/>
              <a:t> </a:t>
            </a:r>
            <a:r>
              <a:rPr lang="en-US" sz="2000" b="1" dirty="0" err="1"/>
              <a:t>izgubili</a:t>
            </a:r>
            <a:r>
              <a:rPr lang="en-US" sz="2000" b="1" dirty="0"/>
              <a:t> </a:t>
            </a:r>
            <a:r>
              <a:rPr lang="en-US" sz="2000" b="1" dirty="0" err="1"/>
              <a:t>večni</a:t>
            </a:r>
            <a:r>
              <a:rPr lang="en-US" sz="2000" b="1" dirty="0"/>
              <a:t> </a:t>
            </a:r>
            <a:r>
              <a:rPr lang="en-US" sz="2000" b="1" dirty="0" err="1"/>
              <a:t>život</a:t>
            </a:r>
            <a:r>
              <a:rPr lang="en-US" sz="2000" b="1" dirty="0"/>
              <a:t>, Isus </a:t>
            </a:r>
            <a:r>
              <a:rPr lang="en-US" sz="2000" b="1" dirty="0" err="1"/>
              <a:t>nas</a:t>
            </a:r>
            <a:r>
              <a:rPr lang="en-US" sz="2000" b="1" dirty="0"/>
              <a:t> </a:t>
            </a:r>
            <a:r>
              <a:rPr lang="en-US" sz="2000" b="1" dirty="0" err="1"/>
              <a:t>moli</a:t>
            </a:r>
            <a:r>
              <a:rPr lang="en-US" sz="2000" b="1" dirty="0"/>
              <a:t>: </a:t>
            </a:r>
            <a:r>
              <a:rPr lang="sr-Latn-RS" sz="2000" b="1" dirty="0"/>
              <a:t>„</a:t>
            </a:r>
            <a:r>
              <a:rPr lang="en-US" sz="2000" b="1" dirty="0" err="1"/>
              <a:t>Ostanite</a:t>
            </a:r>
            <a:r>
              <a:rPr lang="en-US" sz="2000" b="1" dirty="0"/>
              <a:t> u </a:t>
            </a:r>
            <a:r>
              <a:rPr lang="en-US" sz="2000" b="1" dirty="0" err="1"/>
              <a:t>meni</a:t>
            </a:r>
            <a:r>
              <a:rPr lang="sr-Latn-RS" sz="2000" b="1" dirty="0"/>
              <a:t>“ </a:t>
            </a:r>
            <a:r>
              <a:rPr lang="en-US" sz="2000" b="1" dirty="0"/>
              <a:t>(Jovan 15</a:t>
            </a:r>
            <a:r>
              <a:rPr lang="sr-Latn-RS" sz="2000" b="1" dirty="0"/>
              <a:t>,</a:t>
            </a:r>
            <a:r>
              <a:rPr lang="en-US" sz="2000" b="1" dirty="0"/>
              <a:t>4). U 11 </a:t>
            </a:r>
            <a:r>
              <a:rPr lang="en-US" sz="2000" b="1" dirty="0" err="1"/>
              <a:t>stihova</a:t>
            </a:r>
            <a:r>
              <a:rPr lang="en-US" sz="2000" b="1" dirty="0"/>
              <a:t> u </a:t>
            </a:r>
            <a:r>
              <a:rPr lang="en-US" sz="2000" b="1" dirty="0" err="1"/>
              <a:t>kojima</a:t>
            </a:r>
            <a:r>
              <a:rPr lang="en-US" sz="2000" b="1" dirty="0"/>
              <a:t> Isus </a:t>
            </a:r>
            <a:r>
              <a:rPr lang="en-US" sz="2000" b="1" dirty="0" err="1"/>
              <a:t>govori</a:t>
            </a:r>
            <a:r>
              <a:rPr lang="en-US" sz="2000" b="1" dirty="0"/>
              <a:t> </a:t>
            </a:r>
            <a:r>
              <a:rPr lang="en-US" sz="2000" b="1" dirty="0" err="1"/>
              <a:t>ovu</a:t>
            </a:r>
            <a:r>
              <a:rPr lang="en-US" sz="2000" b="1" dirty="0"/>
              <a:t> </a:t>
            </a:r>
            <a:r>
              <a:rPr lang="en-US" sz="2000" b="1" dirty="0" err="1"/>
              <a:t>priču</a:t>
            </a:r>
            <a:r>
              <a:rPr lang="en-US" sz="2000" b="1" dirty="0"/>
              <a:t> o </a:t>
            </a:r>
            <a:r>
              <a:rPr lang="sr-Latn-RS" sz="2000" b="1" dirty="0"/>
              <a:t>čokotu i </a:t>
            </a:r>
            <a:r>
              <a:rPr lang="en-US" sz="2000" b="1" dirty="0" err="1"/>
              <a:t>vinovoj</a:t>
            </a:r>
            <a:r>
              <a:rPr lang="en-US" sz="2000" b="1" dirty="0"/>
              <a:t> </a:t>
            </a:r>
            <a:r>
              <a:rPr lang="en-US" sz="2000" b="1" dirty="0" err="1"/>
              <a:t>lozi</a:t>
            </a:r>
            <a:r>
              <a:rPr lang="en-US" sz="2000" b="1" dirty="0"/>
              <a:t>, </a:t>
            </a:r>
            <a:r>
              <a:rPr lang="sr-Latn-RS" sz="2000" b="1" dirty="0"/>
              <a:t>O</a:t>
            </a:r>
            <a:r>
              <a:rPr lang="en-US" sz="2000" b="1" dirty="0"/>
              <a:t>n </a:t>
            </a:r>
            <a:r>
              <a:rPr lang="en-US" sz="2000" b="1" dirty="0" err="1"/>
              <a:t>koristi</a:t>
            </a:r>
            <a:r>
              <a:rPr lang="en-US" sz="2000" b="1" dirty="0"/>
              <a:t> glagol "</a:t>
            </a:r>
            <a:r>
              <a:rPr lang="en-US" sz="2000" b="1" dirty="0" err="1"/>
              <a:t>ostati</a:t>
            </a:r>
            <a:r>
              <a:rPr lang="en-US" sz="2000" b="1" dirty="0"/>
              <a:t>" 10 puta. To mora </a:t>
            </a:r>
            <a:r>
              <a:rPr lang="en-US" sz="2000" b="1" dirty="0" err="1"/>
              <a:t>biti</a:t>
            </a:r>
            <a:r>
              <a:rPr lang="en-US" sz="2000" b="1" dirty="0"/>
              <a:t> </a:t>
            </a:r>
            <a:r>
              <a:rPr lang="en-US" sz="2000" b="1" dirty="0" err="1"/>
              <a:t>nešto</a:t>
            </a:r>
            <a:r>
              <a:rPr lang="en-US" sz="2000" b="1" dirty="0"/>
              <a:t> </a:t>
            </a:r>
            <a:r>
              <a:rPr lang="en-US" sz="2000" b="1" dirty="0" err="1"/>
              <a:t>zaista</a:t>
            </a:r>
            <a:r>
              <a:rPr lang="en-US" sz="2000" b="1" dirty="0"/>
              <a:t> </a:t>
            </a:r>
            <a:r>
              <a:rPr lang="sr-Latn-RS" sz="2000" b="1" dirty="0"/>
              <a:t>veoma </a:t>
            </a:r>
            <a:r>
              <a:rPr lang="en-US" sz="2000" b="1" dirty="0" err="1"/>
              <a:t>važno</a:t>
            </a:r>
            <a:r>
              <a:rPr lang="en-US" sz="2000" b="1" dirty="0"/>
              <a:t>.</a:t>
            </a:r>
            <a:endParaRPr lang="en" sz="2000" b="1" noProof="0" dirty="0"/>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sr-Latn-RS" sz="4400" b="1" spc="1000" noProof="0" dirty="0">
                <a:ln w="0"/>
                <a:solidFill>
                  <a:schemeClr val="bg1"/>
                </a:solidFill>
                <a:effectLst>
                  <a:innerShdw blurRad="63500" dist="50800" dir="13500000">
                    <a:srgbClr val="000000">
                      <a:alpha val="50000"/>
                    </a:srgbClr>
                  </a:innerShdw>
                </a:effectLst>
              </a:rPr>
              <a:t>GROŽĐAANI SOK</a:t>
            </a:r>
            <a:endParaRPr lang="en" sz="4400" b="1" spc="1000" noProof="0" dirty="0">
              <a:ln w="0"/>
              <a:solidFill>
                <a:schemeClr val="bg1"/>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7" y="533251"/>
            <a:ext cx="10563225" cy="646331"/>
          </a:xfrm>
          <a:prstGeom prst="rect">
            <a:avLst/>
          </a:prstGeom>
          <a:noFill/>
        </p:spPr>
        <p:txBody>
          <a:bodyPr wrap="square">
            <a:spAutoFit/>
          </a:bodyPr>
          <a:lstStyle/>
          <a:p>
            <a:pPr algn="ct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Budite u meni i ja ću u vama. Kao što loza ne može roda roditi sama od sebe ako ne bude na čokotu, tako i vi ako u meni ne budete</a:t>
            </a: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(Jo</a:t>
            </a:r>
            <a:r>
              <a:rPr lang="sr-Latn-RS"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van</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15</a:t>
            </a:r>
            <a:r>
              <a:rPr lang="sr-Latn-RS"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n-US" sz="2000" b="1" dirty="0" err="1"/>
              <a:t>Zimi</a:t>
            </a:r>
            <a:r>
              <a:rPr lang="en-US" sz="2000" b="1" dirty="0"/>
              <a:t>, </a:t>
            </a:r>
            <a:r>
              <a:rPr lang="sr-Latn-RS" sz="2000" b="1" dirty="0"/>
              <a:t>loze</a:t>
            </a:r>
            <a:r>
              <a:rPr lang="en-US" sz="2000" b="1" dirty="0"/>
              <a:t> s</a:t>
            </a:r>
            <a:r>
              <a:rPr lang="sr-Latn-RS" sz="2000" b="1" dirty="0"/>
              <a:t>u pričvršćene na čokotu</a:t>
            </a:r>
            <a:r>
              <a:rPr lang="en-US" sz="2000" b="1" dirty="0"/>
              <a:t>, </a:t>
            </a:r>
            <a:r>
              <a:rPr lang="en-US" sz="2000" b="1" dirty="0" err="1"/>
              <a:t>ali</a:t>
            </a:r>
            <a:r>
              <a:rPr lang="en-US" sz="2000" b="1" dirty="0"/>
              <a:t> ne </a:t>
            </a:r>
            <a:r>
              <a:rPr lang="en-US" sz="2000" b="1" dirty="0" err="1"/>
              <a:t>donose</a:t>
            </a:r>
            <a:r>
              <a:rPr lang="en-US" sz="2000" b="1" dirty="0"/>
              <a:t> </a:t>
            </a:r>
            <a:r>
              <a:rPr lang="en-US" sz="2000" b="1" dirty="0" err="1"/>
              <a:t>plodove</a:t>
            </a:r>
            <a:r>
              <a:rPr lang="en-US" sz="2000" b="1" dirty="0"/>
              <a:t>. </a:t>
            </a:r>
            <a:r>
              <a:rPr lang="en-US" sz="2000" b="1" dirty="0" err="1"/>
              <a:t>Zašto</a:t>
            </a:r>
            <a:r>
              <a:rPr lang="en-US" sz="2000" b="1" dirty="0"/>
              <a:t>? </a:t>
            </a:r>
            <a:r>
              <a:rPr lang="en-US" sz="2000" b="1" dirty="0" err="1"/>
              <a:t>Zato</a:t>
            </a:r>
            <a:r>
              <a:rPr lang="en-US" sz="2000" b="1" dirty="0"/>
              <a:t> </a:t>
            </a:r>
            <a:r>
              <a:rPr lang="en-US" sz="2000" b="1" dirty="0" err="1"/>
              <a:t>što</a:t>
            </a:r>
            <a:r>
              <a:rPr lang="en-US" sz="2000" b="1" dirty="0"/>
              <a:t> ne </a:t>
            </a:r>
            <a:r>
              <a:rPr lang="en-US" sz="2000" b="1" dirty="0" err="1"/>
              <a:t>primaju</a:t>
            </a:r>
            <a:r>
              <a:rPr lang="en-US" sz="2000" b="1" dirty="0"/>
              <a:t> </a:t>
            </a:r>
            <a:r>
              <a:rPr lang="en-US" sz="2000" b="1" dirty="0" err="1"/>
              <a:t>sok</a:t>
            </a:r>
            <a:r>
              <a:rPr lang="sr-Latn-RS" sz="2000" b="1" dirty="0"/>
              <a:t> iz čokota</a:t>
            </a:r>
            <a:r>
              <a:rPr lang="en-US" sz="2000" b="1" dirty="0"/>
              <a:t>.</a:t>
            </a:r>
            <a:endParaRPr lang="en" sz="2000" b="1" noProof="0" dirty="0"/>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1716958414"/>
              </p:ext>
            </p:extLst>
          </p:nvPr>
        </p:nvGraphicFramePr>
        <p:xfrm>
          <a:off x="135267" y="4750185"/>
          <a:ext cx="5351136"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348752"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81652"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3" y="3842101"/>
            <a:ext cx="8929227" cy="1015663"/>
          </a:xfrm>
          <a:prstGeom prst="rect">
            <a:avLst/>
          </a:prstGeom>
          <a:noFill/>
        </p:spPr>
        <p:txBody>
          <a:bodyPr wrap="square">
            <a:spAutoFit/>
          </a:bodyPr>
          <a:lstStyle/>
          <a:p>
            <a:pPr>
              <a:spcBef>
                <a:spcPts val="600"/>
              </a:spcBef>
            </a:pPr>
            <a:r>
              <a:rPr lang="en-US" sz="2000" b="1" dirty="0"/>
              <a:t>U </a:t>
            </a:r>
            <a:r>
              <a:rPr lang="en-US" sz="2000" b="1" dirty="0" err="1"/>
              <a:t>istom</a:t>
            </a:r>
            <a:r>
              <a:rPr lang="en-US" sz="2000" b="1" dirty="0"/>
              <a:t> </a:t>
            </a:r>
            <a:r>
              <a:rPr lang="en-US" sz="2000" b="1" dirty="0" err="1"/>
              <a:t>govoru</a:t>
            </a:r>
            <a:r>
              <a:rPr lang="en-US" sz="2000" b="1" dirty="0"/>
              <a:t> (Jovan 14</a:t>
            </a:r>
            <a:r>
              <a:rPr lang="sr-Latn-RS" sz="2000" b="1" dirty="0"/>
              <a:t>,</a:t>
            </a:r>
            <a:r>
              <a:rPr lang="en-US" sz="2000" b="1" dirty="0"/>
              <a:t>17), Isus </a:t>
            </a:r>
            <a:r>
              <a:rPr lang="en-US" sz="2000" b="1" dirty="0" err="1"/>
              <a:t>nam</a:t>
            </a:r>
            <a:r>
              <a:rPr lang="en-US" sz="2000" b="1" dirty="0"/>
              <a:t> </a:t>
            </a:r>
            <a:r>
              <a:rPr lang="en-US" sz="2000" b="1" dirty="0" err="1"/>
              <a:t>daje</a:t>
            </a:r>
            <a:r>
              <a:rPr lang="en-US" sz="2000" b="1" dirty="0"/>
              <a:t> </a:t>
            </a:r>
            <a:r>
              <a:rPr lang="en-US" sz="2000" b="1" dirty="0" err="1"/>
              <a:t>objašnjenje</a:t>
            </a:r>
            <a:r>
              <a:rPr lang="en-US" sz="2000" b="1" dirty="0"/>
              <a:t>: Sveti Duh je </a:t>
            </a:r>
            <a:r>
              <a:rPr lang="en-US" sz="2000" b="1" dirty="0" err="1"/>
              <a:t>onaj</a:t>
            </a:r>
            <a:r>
              <a:rPr lang="en-US" sz="2000" b="1" dirty="0"/>
              <a:t> koji </a:t>
            </a:r>
            <a:r>
              <a:rPr lang="en-US" sz="2000" b="1" dirty="0" err="1"/>
              <a:t>deluje</a:t>
            </a:r>
            <a:r>
              <a:rPr lang="en-US" sz="2000" b="1" dirty="0"/>
              <a:t> u nama </a:t>
            </a:r>
            <a:r>
              <a:rPr lang="sr-Latn-RS" sz="2000" b="1" dirty="0"/>
              <a:t>dok smo na čokotu, i </a:t>
            </a:r>
            <a:r>
              <a:rPr lang="en-US" sz="2000" b="1" dirty="0"/>
              <a:t>da</a:t>
            </a:r>
            <a:r>
              <a:rPr lang="sr-Latn-RS" sz="2000" b="1" dirty="0"/>
              <a:t>je</a:t>
            </a:r>
            <a:r>
              <a:rPr lang="en-US" sz="2000" b="1" dirty="0"/>
              <a:t> </a:t>
            </a:r>
            <a:r>
              <a:rPr lang="en-US" sz="2000" b="1" dirty="0" err="1"/>
              <a:t>nam</a:t>
            </a:r>
            <a:r>
              <a:rPr lang="en-US" sz="2000" b="1" dirty="0"/>
              <a:t> </a:t>
            </a:r>
            <a:r>
              <a:rPr lang="en-US" sz="2000" b="1" dirty="0" err="1"/>
              <a:t>život</a:t>
            </a:r>
            <a:r>
              <a:rPr lang="en-US" sz="2000" b="1" dirty="0"/>
              <a:t>, </a:t>
            </a:r>
            <a:r>
              <a:rPr lang="en-US" sz="2000" b="1" dirty="0" err="1"/>
              <a:t>ako</a:t>
            </a:r>
            <a:r>
              <a:rPr lang="en-US" sz="2000" b="1" dirty="0"/>
              <a:t> </a:t>
            </a:r>
            <a:r>
              <a:rPr lang="sr-Latn-RS" sz="2000" b="1" dirty="0"/>
              <a:t>odlučimo da to </a:t>
            </a:r>
            <a:r>
              <a:rPr lang="en-US" sz="2000" b="1" dirty="0" err="1"/>
              <a:t>želimo</a:t>
            </a:r>
            <a:r>
              <a:rPr lang="en-US" sz="2000" b="1" dirty="0"/>
              <a:t>.</a:t>
            </a:r>
            <a:endParaRPr lang="en" sz="2000" b="1" noProof="0" dirty="0"/>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3086282"/>
            <a:ext cx="8929227" cy="707886"/>
          </a:xfrm>
          <a:prstGeom prst="rect">
            <a:avLst/>
          </a:prstGeom>
          <a:noFill/>
        </p:spPr>
        <p:txBody>
          <a:bodyPr wrap="square">
            <a:spAutoFit/>
          </a:bodyPr>
          <a:lstStyle/>
          <a:p>
            <a:pPr>
              <a:spcBef>
                <a:spcPts val="600"/>
              </a:spcBef>
            </a:pPr>
            <a:r>
              <a:rPr lang="en-US" sz="2000" b="1" dirty="0"/>
              <a:t>Bez </a:t>
            </a:r>
            <a:r>
              <a:rPr lang="en-US" sz="2000" b="1" dirty="0" err="1"/>
              <a:t>obzira</a:t>
            </a:r>
            <a:r>
              <a:rPr lang="en-US" sz="2000" b="1" dirty="0"/>
              <a:t> da li </a:t>
            </a:r>
            <a:r>
              <a:rPr lang="en-US" sz="2000" b="1" dirty="0" err="1"/>
              <a:t>smo</a:t>
            </a:r>
            <a:r>
              <a:rPr lang="en-US" sz="2000" b="1" dirty="0"/>
              <a:t> </a:t>
            </a:r>
            <a:r>
              <a:rPr lang="en-US" sz="2000" b="1" dirty="0" err="1"/>
              <a:t>nežni</a:t>
            </a:r>
            <a:r>
              <a:rPr lang="en-US" sz="2000" b="1" dirty="0"/>
              <a:t> </a:t>
            </a:r>
            <a:r>
              <a:rPr lang="en-US" sz="2000" b="1" dirty="0" err="1"/>
              <a:t>izdanci</a:t>
            </a:r>
            <a:r>
              <a:rPr lang="en-US" sz="2000" b="1" dirty="0"/>
              <a:t> </a:t>
            </a:r>
            <a:r>
              <a:rPr lang="en-US" sz="2000" b="1" dirty="0" err="1"/>
              <a:t>ili</a:t>
            </a:r>
            <a:r>
              <a:rPr lang="en-US" sz="2000" b="1" dirty="0"/>
              <a:t> </a:t>
            </a:r>
            <a:r>
              <a:rPr lang="en-US" sz="2000" b="1" dirty="0" err="1"/>
              <a:t>slomljene</a:t>
            </a:r>
            <a:r>
              <a:rPr lang="en-US" sz="2000" b="1" dirty="0"/>
              <a:t> </a:t>
            </a:r>
            <a:r>
              <a:rPr lang="sr-Latn-RS" sz="2000" b="1" dirty="0"/>
              <a:t>loz</a:t>
            </a:r>
            <a:r>
              <a:rPr lang="en-US" sz="2000" b="1" dirty="0"/>
              <a:t>e, </a:t>
            </a:r>
            <a:r>
              <a:rPr lang="en-US" sz="2000" b="1" dirty="0" err="1"/>
              <a:t>jedn</a:t>
            </a:r>
            <a:r>
              <a:rPr lang="sr-Latn-RS" sz="2000" b="1" dirty="0"/>
              <a:t>o je ovde</a:t>
            </a:r>
            <a:r>
              <a:rPr lang="en-US" sz="2000" b="1" dirty="0"/>
              <a:t> </a:t>
            </a:r>
            <a:r>
              <a:rPr lang="en-US" sz="2000" b="1" dirty="0" err="1"/>
              <a:t>jasn</a:t>
            </a:r>
            <a:r>
              <a:rPr lang="sr-Latn-RS" sz="2000" b="1" dirty="0"/>
              <a:t>o</a:t>
            </a:r>
            <a:r>
              <a:rPr lang="en-US" sz="2000" b="1" dirty="0"/>
              <a:t>: </a:t>
            </a:r>
            <a:r>
              <a:rPr lang="en-US" sz="2000" b="1" dirty="0" err="1"/>
              <a:t>potreban</a:t>
            </a:r>
            <a:r>
              <a:rPr lang="en-US" sz="2000" b="1" dirty="0"/>
              <a:t> </a:t>
            </a:r>
            <a:r>
              <a:rPr lang="en-US" sz="2000" b="1" dirty="0" err="1"/>
              <a:t>nam</a:t>
            </a:r>
            <a:r>
              <a:rPr lang="en-US" sz="2000" b="1" dirty="0"/>
              <a:t> je </a:t>
            </a:r>
            <a:r>
              <a:rPr lang="en-US" sz="2000" b="1" dirty="0" err="1"/>
              <a:t>sok</a:t>
            </a:r>
            <a:r>
              <a:rPr lang="en-US" sz="2000" b="1" dirty="0"/>
              <a:t> </a:t>
            </a:r>
            <a:r>
              <a:rPr lang="sr-Latn-RS" sz="2000" b="1" dirty="0"/>
              <a:t>samog čokota</a:t>
            </a:r>
            <a:r>
              <a:rPr lang="en-US" sz="2000" b="1" dirty="0"/>
              <a:t>. Sa </a:t>
            </a:r>
            <a:r>
              <a:rPr lang="en-US" sz="2000" b="1" dirty="0" err="1"/>
              <a:t>čime</a:t>
            </a:r>
            <a:r>
              <a:rPr lang="en-US" sz="2000" b="1" dirty="0"/>
              <a:t> </a:t>
            </a:r>
            <a:r>
              <a:rPr lang="en-US" sz="2000" b="1" dirty="0" err="1"/>
              <a:t>možemo</a:t>
            </a:r>
            <a:r>
              <a:rPr lang="en-US" sz="2000" b="1" dirty="0"/>
              <a:t> </a:t>
            </a:r>
            <a:r>
              <a:rPr lang="en-US" sz="2000" b="1" dirty="0" err="1"/>
              <a:t>uporediti</a:t>
            </a:r>
            <a:r>
              <a:rPr lang="en-US" sz="2000" b="1" dirty="0"/>
              <a:t> </a:t>
            </a:r>
            <a:r>
              <a:rPr lang="en-US" sz="2000" b="1" dirty="0" err="1"/>
              <a:t>ovaj</a:t>
            </a:r>
            <a:r>
              <a:rPr lang="en-US" sz="2000" b="1" dirty="0"/>
              <a:t> </a:t>
            </a:r>
            <a:r>
              <a:rPr lang="en-US" sz="2000" b="1" dirty="0" err="1"/>
              <a:t>sok</a:t>
            </a:r>
            <a:r>
              <a:rPr lang="en-US" sz="2000" b="1" dirty="0"/>
              <a:t>?</a:t>
            </a:r>
            <a:endParaRPr lang="en" sz="2000" b="1" noProof="0" dirty="0"/>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2022687"/>
            <a:ext cx="8929227" cy="1015663"/>
          </a:xfrm>
          <a:prstGeom prst="rect">
            <a:avLst/>
          </a:prstGeom>
          <a:noFill/>
        </p:spPr>
        <p:txBody>
          <a:bodyPr wrap="square">
            <a:spAutoFit/>
          </a:bodyPr>
          <a:lstStyle/>
          <a:p>
            <a:pPr>
              <a:spcBef>
                <a:spcPts val="600"/>
              </a:spcBef>
            </a:pPr>
            <a:r>
              <a:rPr lang="en-US" sz="2000" b="1" dirty="0"/>
              <a:t>Tek </a:t>
            </a:r>
            <a:r>
              <a:rPr lang="en-US" sz="2000" b="1" dirty="0" err="1"/>
              <a:t>kada</a:t>
            </a:r>
            <a:r>
              <a:rPr lang="en-US" sz="2000" b="1" dirty="0"/>
              <a:t> </a:t>
            </a:r>
            <a:r>
              <a:rPr lang="en-US" sz="2000" b="1" dirty="0" err="1"/>
              <a:t>dođe</a:t>
            </a:r>
            <a:r>
              <a:rPr lang="en-US" sz="2000" b="1" dirty="0"/>
              <a:t> </a:t>
            </a:r>
            <a:r>
              <a:rPr lang="en-US" sz="2000" b="1" dirty="0" err="1"/>
              <a:t>proleće</a:t>
            </a:r>
            <a:r>
              <a:rPr lang="en-US" sz="2000" b="1" dirty="0"/>
              <a:t>, oni </a:t>
            </a:r>
            <a:r>
              <a:rPr lang="en-US" sz="2000" b="1" dirty="0" err="1"/>
              <a:t>primaju</a:t>
            </a:r>
            <a:r>
              <a:rPr lang="en-US" sz="2000" b="1" dirty="0"/>
              <a:t> </a:t>
            </a:r>
            <a:r>
              <a:rPr lang="en-US" sz="2000" b="1" dirty="0" err="1"/>
              <a:t>sok</a:t>
            </a:r>
            <a:r>
              <a:rPr lang="en-US" sz="2000" b="1" dirty="0"/>
              <a:t> </a:t>
            </a:r>
            <a:r>
              <a:rPr lang="en-US" sz="2000" b="1" dirty="0" err="1"/>
              <a:t>iz</a:t>
            </a:r>
            <a:r>
              <a:rPr lang="en-US" sz="2000" b="1" dirty="0"/>
              <a:t> </a:t>
            </a:r>
            <a:r>
              <a:rPr lang="sr-Latn-RS" sz="2000" b="1" dirty="0"/>
              <a:t>čokota</a:t>
            </a:r>
            <a:r>
              <a:rPr lang="en-US" sz="2000" b="1" dirty="0"/>
              <a:t>, a </a:t>
            </a:r>
            <a:r>
              <a:rPr lang="en-US" sz="2000" b="1" dirty="0" err="1"/>
              <a:t>zatim</a:t>
            </a:r>
            <a:r>
              <a:rPr lang="en-US" sz="2000" b="1" dirty="0"/>
              <a:t> se </a:t>
            </a:r>
            <a:r>
              <a:rPr lang="en-US" sz="2000" b="1" dirty="0" err="1"/>
              <a:t>pojavljuju</a:t>
            </a:r>
            <a:r>
              <a:rPr lang="en-US" sz="2000" b="1" dirty="0"/>
              <a:t> </a:t>
            </a:r>
            <a:r>
              <a:rPr lang="en-US" sz="2000" b="1" dirty="0" err="1"/>
              <a:t>izdanci</a:t>
            </a:r>
            <a:r>
              <a:rPr lang="en-US" sz="2000" b="1" dirty="0"/>
              <a:t> </a:t>
            </a:r>
            <a:r>
              <a:rPr lang="sr-Latn-RS" sz="2000" b="1" dirty="0"/>
              <a:t>i budući grozdovi</a:t>
            </a:r>
            <a:r>
              <a:rPr lang="en-US" sz="2000" b="1" dirty="0"/>
              <a:t>. </a:t>
            </a:r>
            <a:r>
              <a:rPr lang="en-US" sz="2000" b="1" dirty="0" err="1"/>
              <a:t>Grčka</a:t>
            </a:r>
            <a:r>
              <a:rPr lang="en-US" sz="2000" b="1" dirty="0"/>
              <a:t> </a:t>
            </a:r>
            <a:r>
              <a:rPr lang="en-US" sz="2000" b="1" dirty="0" err="1"/>
              <a:t>reč</a:t>
            </a:r>
            <a:r>
              <a:rPr lang="en-US" sz="2000" b="1" dirty="0"/>
              <a:t> </a:t>
            </a:r>
            <a:r>
              <a:rPr lang="en-US" sz="2000" b="1" dirty="0" err="1"/>
              <a:t>koju</a:t>
            </a:r>
            <a:r>
              <a:rPr lang="en-US" sz="2000" b="1" dirty="0"/>
              <a:t> </a:t>
            </a:r>
            <a:r>
              <a:rPr lang="en-US" sz="2000" b="1" dirty="0" err="1"/>
              <a:t>koristi</a:t>
            </a:r>
            <a:r>
              <a:rPr lang="en-US" sz="2000" b="1" dirty="0"/>
              <a:t> Jovan </a:t>
            </a:r>
            <a:r>
              <a:rPr lang="en-US" sz="2000" b="1" dirty="0" err="1"/>
              <a:t>može</a:t>
            </a:r>
            <a:r>
              <a:rPr lang="en-US" sz="2000" b="1" dirty="0"/>
              <a:t> se </a:t>
            </a:r>
            <a:r>
              <a:rPr lang="en-US" sz="2000" b="1" dirty="0" err="1"/>
              <a:t>odnositi</a:t>
            </a:r>
            <a:r>
              <a:rPr lang="en-US" sz="2000" b="1" dirty="0"/>
              <a:t> </a:t>
            </a:r>
            <a:r>
              <a:rPr lang="en-US" sz="2000" b="1" dirty="0" err="1"/>
              <a:t>na</a:t>
            </a:r>
            <a:r>
              <a:rPr lang="en-US" sz="2000" b="1" dirty="0"/>
              <a:t> </a:t>
            </a:r>
            <a:r>
              <a:rPr lang="sr-Latn-RS" sz="2000" b="1" dirty="0"/>
              <a:t>loz</a:t>
            </a:r>
            <a:r>
              <a:rPr lang="en-US" sz="2000" b="1" dirty="0"/>
              <a:t>e </a:t>
            </a:r>
            <a:r>
              <a:rPr lang="en-US" sz="2000" b="1" dirty="0" err="1"/>
              <a:t>koje</a:t>
            </a:r>
            <a:r>
              <a:rPr lang="en-US" sz="2000" b="1" dirty="0"/>
              <a:t> </a:t>
            </a:r>
            <a:r>
              <a:rPr lang="en-US" sz="2000" b="1" dirty="0" err="1"/>
              <a:t>su</a:t>
            </a:r>
            <a:r>
              <a:rPr lang="en-US" sz="2000" b="1" dirty="0"/>
              <a:t> </a:t>
            </a:r>
            <a:r>
              <a:rPr lang="en-US" sz="2000" b="1" dirty="0" err="1"/>
              <a:t>odlomljene</a:t>
            </a:r>
            <a:r>
              <a:rPr lang="en-US" sz="2000" b="1" dirty="0"/>
              <a:t> </a:t>
            </a:r>
            <a:r>
              <a:rPr lang="en-US" sz="2000" b="1" dirty="0" err="1"/>
              <a:t>i</a:t>
            </a:r>
            <a:r>
              <a:rPr lang="en-US" sz="2000" b="1" dirty="0"/>
              <a:t> </a:t>
            </a:r>
            <a:r>
              <a:rPr lang="en-US" sz="2000" b="1" dirty="0" err="1"/>
              <a:t>kalemljene</a:t>
            </a:r>
            <a:r>
              <a:rPr lang="en-US" sz="2000" b="1" dirty="0"/>
              <a:t> </a:t>
            </a:r>
            <a:r>
              <a:rPr lang="en-US" sz="2000" b="1" dirty="0" err="1"/>
              <a:t>nazad</a:t>
            </a:r>
            <a:r>
              <a:rPr lang="en-US" sz="2000" b="1" dirty="0"/>
              <a:t> </a:t>
            </a:r>
            <a:r>
              <a:rPr lang="en-US" sz="2000" b="1" dirty="0" err="1"/>
              <a:t>na</a:t>
            </a:r>
            <a:r>
              <a:rPr lang="en-US" sz="2000" b="1" dirty="0"/>
              <a:t> </a:t>
            </a:r>
            <a:r>
              <a:rPr lang="en-US" sz="2000" b="1" dirty="0" err="1"/>
              <a:t>vinovu</a:t>
            </a:r>
            <a:r>
              <a:rPr lang="en-US" sz="2000" b="1" dirty="0"/>
              <a:t> </a:t>
            </a:r>
            <a:r>
              <a:rPr lang="en-US" sz="2000" b="1" dirty="0" err="1"/>
              <a:t>lozu</a:t>
            </a:r>
            <a:r>
              <a:rPr lang="en-US" sz="2000" b="1" dirty="0"/>
              <a:t>.</a:t>
            </a:r>
            <a:endParaRPr lang="en" sz="2000" b="1" noProof="0" dirty="0"/>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995680" y="965200"/>
            <a:ext cx="10085274" cy="4893647"/>
          </a:xfrm>
          <a:prstGeom prst="rect">
            <a:avLst/>
          </a:prstGeom>
          <a:noFill/>
        </p:spPr>
        <p:txBody>
          <a:bodyPr wrap="square">
            <a:spAutoFit/>
          </a:bodyPr>
          <a:lstStyle/>
          <a:p>
            <a:pPr algn="just">
              <a:spcBef>
                <a:spcPts val="600"/>
              </a:spcBef>
            </a:pPr>
            <a:r>
              <a:rPr lang="en" sz="2400" b="1" noProof="0" dirty="0">
                <a:latin typeface="Constantia" panose="02030602050306030303" pitchFamily="18" charset="0"/>
              </a:rPr>
              <a:t>“</a:t>
            </a:r>
            <a:r>
              <a:rPr lang="en-US" sz="2400" b="1" dirty="0" err="1">
                <a:latin typeface="Constantia" panose="02030602050306030303" pitchFamily="18" charset="0"/>
              </a:rPr>
              <a:t>Zlato</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se </a:t>
            </a:r>
            <a:r>
              <a:rPr lang="en-US" sz="2400" b="1" dirty="0" err="1">
                <a:latin typeface="Constantia" panose="02030602050306030303" pitchFamily="18" charset="0"/>
              </a:rPr>
              <a:t>ovde</a:t>
            </a:r>
            <a:r>
              <a:rPr lang="en-US" sz="2400" b="1" dirty="0">
                <a:latin typeface="Constantia" panose="02030602050306030303" pitchFamily="18" charset="0"/>
              </a:rPr>
              <a:t> </a:t>
            </a:r>
            <a:r>
              <a:rPr lang="en-US" sz="2400" b="1" dirty="0" err="1">
                <a:latin typeface="Constantia" panose="02030602050306030303" pitchFamily="18" charset="0"/>
              </a:rPr>
              <a:t>preporučuje</a:t>
            </a:r>
            <a:r>
              <a:rPr lang="en-US" sz="2400" b="1" dirty="0">
                <a:latin typeface="Constantia" panose="02030602050306030303" pitchFamily="18" charset="0"/>
              </a:rPr>
              <a:t> k</a:t>
            </a:r>
            <a:r>
              <a:rPr lang="sr-Latn-RS" sz="2400" b="1" dirty="0">
                <a:latin typeface="Constantia" panose="02030602050306030303" pitchFamily="18" charset="0"/>
              </a:rPr>
              <a:t>oje je pročišće</a:t>
            </a:r>
            <a:r>
              <a:rPr lang="en-US" sz="2400" b="1" dirty="0">
                <a:latin typeface="Constantia" panose="02030602050306030303" pitchFamily="18" charset="0"/>
              </a:rPr>
              <a:t>no u </a:t>
            </a:r>
            <a:r>
              <a:rPr lang="en-US" sz="2400" b="1" dirty="0" err="1">
                <a:latin typeface="Constantia" panose="02030602050306030303" pitchFamily="18" charset="0"/>
              </a:rPr>
              <a:t>vatri</a:t>
            </a:r>
            <a:r>
              <a:rPr lang="en-US" sz="2400" b="1" dirty="0">
                <a:latin typeface="Constantia" panose="02030602050306030303" pitchFamily="18" charset="0"/>
              </a:rPr>
              <a:t> je vera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ljubav</a:t>
            </a:r>
            <a:r>
              <a:rPr lang="en-US" sz="2400" b="1" dirty="0">
                <a:latin typeface="Constantia" panose="02030602050306030303" pitchFamily="18" charset="0"/>
              </a:rPr>
              <a:t>. To </a:t>
            </a:r>
            <a:r>
              <a:rPr lang="sr-Latn-RS" sz="2400" b="1" dirty="0">
                <a:latin typeface="Constantia" panose="02030602050306030303" pitchFamily="18" charset="0"/>
              </a:rPr>
              <a:t>obogaćuje srce</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je </a:t>
            </a:r>
            <a:r>
              <a:rPr lang="sr-Latn-RS" sz="2400" b="1" dirty="0">
                <a:latin typeface="Constantia" panose="02030602050306030303" pitchFamily="18" charset="0"/>
              </a:rPr>
              <a:t>pro</a:t>
            </a:r>
            <a:r>
              <a:rPr lang="en-US" sz="2400" b="1" dirty="0" err="1">
                <a:latin typeface="Constantia" panose="02030602050306030303" pitchFamily="18" charset="0"/>
              </a:rPr>
              <a:t>čišć</a:t>
            </a:r>
            <a:r>
              <a:rPr lang="sr-Latn-RS" sz="2400" b="1" dirty="0">
                <a:latin typeface="Constantia" panose="02030602050306030303" pitchFamily="18" charset="0"/>
              </a:rPr>
              <a:t>avano</a:t>
            </a:r>
            <a:r>
              <a:rPr lang="en-US" sz="2400" b="1" dirty="0">
                <a:latin typeface="Constantia" panose="02030602050306030303" pitchFamily="18" charset="0"/>
              </a:rPr>
              <a:t> </a:t>
            </a:r>
            <a:r>
              <a:rPr lang="en-US" sz="2400" b="1" dirty="0" err="1">
                <a:latin typeface="Constantia" panose="02030602050306030303" pitchFamily="18" charset="0"/>
              </a:rPr>
              <a:t>dok</a:t>
            </a:r>
            <a:r>
              <a:rPr lang="en-US" sz="2400" b="1" dirty="0">
                <a:latin typeface="Constantia" panose="02030602050306030303" pitchFamily="18" charset="0"/>
              </a:rPr>
              <a:t> ne </a:t>
            </a:r>
            <a:r>
              <a:rPr lang="en-US" sz="2400" b="1" dirty="0" err="1">
                <a:latin typeface="Constantia" panose="02030602050306030303" pitchFamily="18" charset="0"/>
              </a:rPr>
              <a:t>postane</a:t>
            </a:r>
            <a:r>
              <a:rPr lang="en-US" sz="2400" b="1" dirty="0">
                <a:latin typeface="Constantia" panose="02030602050306030303" pitchFamily="18" charset="0"/>
              </a:rPr>
              <a:t> </a:t>
            </a:r>
            <a:r>
              <a:rPr lang="en-US" sz="2400" b="1" dirty="0" err="1">
                <a:latin typeface="Constantia" panose="02030602050306030303" pitchFamily="18" charset="0"/>
              </a:rPr>
              <a:t>čist</a:t>
            </a:r>
            <a:r>
              <a:rPr lang="sr-Latn-RS" sz="2400" b="1" dirty="0">
                <a:latin typeface="Constantia" panose="02030602050306030303" pitchFamily="18" charset="0"/>
              </a:rPr>
              <a:t>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što</a:t>
            </a:r>
            <a:r>
              <a:rPr lang="en-US" sz="2400" b="1" dirty="0">
                <a:latin typeface="Constantia" panose="02030602050306030303" pitchFamily="18" charset="0"/>
              </a:rPr>
              <a:t> je </a:t>
            </a:r>
            <a:r>
              <a:rPr lang="en-US" sz="2400" b="1" dirty="0" err="1">
                <a:latin typeface="Constantia" panose="02030602050306030303" pitchFamily="18" charset="0"/>
              </a:rPr>
              <a:t>više</a:t>
            </a:r>
            <a:r>
              <a:rPr lang="en-US" sz="2400" b="1" dirty="0">
                <a:latin typeface="Constantia" panose="02030602050306030303" pitchFamily="18" charset="0"/>
              </a:rPr>
              <a:t> </a:t>
            </a:r>
            <a:r>
              <a:rPr lang="sr-Latn-RS" sz="2400" b="1" dirty="0">
                <a:latin typeface="Constantia" panose="02030602050306030303" pitchFamily="18" charset="0"/>
              </a:rPr>
              <a:t>pročišćavano</a:t>
            </a:r>
            <a:r>
              <a:rPr lang="en-US" sz="2400" b="1" dirty="0">
                <a:latin typeface="Constantia" panose="02030602050306030303" pitchFamily="18" charset="0"/>
              </a:rPr>
              <a:t>, to je </a:t>
            </a:r>
            <a:r>
              <a:rPr lang="en-US" sz="2400" b="1" dirty="0" err="1">
                <a:latin typeface="Constantia" panose="02030602050306030303" pitchFamily="18" charset="0"/>
              </a:rPr>
              <a:t>sjajniji</a:t>
            </a:r>
            <a:r>
              <a:rPr lang="en-US" sz="2400" b="1" dirty="0">
                <a:latin typeface="Constantia" panose="02030602050306030303" pitchFamily="18" charset="0"/>
              </a:rPr>
              <a:t> </a:t>
            </a:r>
            <a:r>
              <a:rPr lang="en-US" sz="2400" b="1" dirty="0" err="1">
                <a:latin typeface="Constantia" panose="02030602050306030303" pitchFamily="18" charset="0"/>
              </a:rPr>
              <a:t>nje</a:t>
            </a:r>
            <a:r>
              <a:rPr lang="sr-Latn-RS" sz="2400" b="1" dirty="0">
                <a:latin typeface="Constantia" panose="02030602050306030303" pitchFamily="18" charset="0"/>
              </a:rPr>
              <a:t>gov sjaj</a:t>
            </a:r>
            <a:r>
              <a:rPr lang="en-US" sz="2400" b="1" dirty="0">
                <a:latin typeface="Constantia" panose="02030602050306030303" pitchFamily="18" charset="0"/>
              </a:rPr>
              <a:t>. Bela </a:t>
            </a:r>
            <a:r>
              <a:rPr lang="en-US" sz="2400" b="1" dirty="0" err="1">
                <a:latin typeface="Constantia" panose="02030602050306030303" pitchFamily="18" charset="0"/>
              </a:rPr>
              <a:t>haljina</a:t>
            </a:r>
            <a:r>
              <a:rPr lang="en-US" sz="2400" b="1" dirty="0">
                <a:latin typeface="Constantia" panose="02030602050306030303" pitchFamily="18" charset="0"/>
              </a:rPr>
              <a:t> je </a:t>
            </a:r>
            <a:r>
              <a:rPr lang="en-US" sz="2400" b="1" dirty="0" err="1">
                <a:latin typeface="Constantia" panose="02030602050306030303" pitchFamily="18" charset="0"/>
              </a:rPr>
              <a:t>čistota</a:t>
            </a:r>
            <a:r>
              <a:rPr lang="en-US" sz="2400" b="1" dirty="0">
                <a:latin typeface="Constantia" panose="02030602050306030303" pitchFamily="18" charset="0"/>
              </a:rPr>
              <a:t> </a:t>
            </a:r>
            <a:r>
              <a:rPr lang="en-US" sz="2400" b="1" dirty="0" err="1">
                <a:latin typeface="Constantia" panose="02030602050306030303" pitchFamily="18" charset="0"/>
              </a:rPr>
              <a:t>karaktera</a:t>
            </a:r>
            <a:r>
              <a:rPr lang="en-US" sz="2400" b="1" dirty="0">
                <a:latin typeface="Constantia" panose="02030602050306030303" pitchFamily="18" charset="0"/>
              </a:rPr>
              <a:t>, Hristova </a:t>
            </a:r>
            <a:r>
              <a:rPr lang="en-US" sz="2400" b="1" dirty="0" err="1">
                <a:latin typeface="Constantia" panose="02030602050306030303" pitchFamily="18" charset="0"/>
              </a:rPr>
              <a:t>pravednost</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se </a:t>
            </a:r>
            <a:r>
              <a:rPr lang="en-US" sz="2400" b="1" dirty="0" err="1">
                <a:latin typeface="Constantia" panose="02030602050306030303" pitchFamily="18" charset="0"/>
              </a:rPr>
              <a:t>daje</a:t>
            </a:r>
            <a:r>
              <a:rPr lang="en-US" sz="2400" b="1" dirty="0">
                <a:latin typeface="Constantia" panose="02030602050306030303" pitchFamily="18" charset="0"/>
              </a:rPr>
              <a:t> </a:t>
            </a:r>
            <a:r>
              <a:rPr lang="en-US" sz="2400" b="1" dirty="0" err="1">
                <a:latin typeface="Constantia" panose="02030602050306030303" pitchFamily="18" charset="0"/>
              </a:rPr>
              <a:t>grešniku</a:t>
            </a:r>
            <a:r>
              <a:rPr lang="en-US" sz="2400" b="1" dirty="0">
                <a:latin typeface="Constantia" panose="02030602050306030303" pitchFamily="18" charset="0"/>
              </a:rPr>
              <a:t>. Ovo je </a:t>
            </a:r>
            <a:r>
              <a:rPr lang="en-US" sz="2400" b="1" dirty="0" err="1">
                <a:latin typeface="Constantia" panose="02030602050306030303" pitchFamily="18" charset="0"/>
              </a:rPr>
              <a:t>zaista</a:t>
            </a:r>
            <a:r>
              <a:rPr lang="en-US" sz="2400" b="1" dirty="0">
                <a:latin typeface="Constantia" panose="02030602050306030303" pitchFamily="18" charset="0"/>
              </a:rPr>
              <a:t> </a:t>
            </a:r>
            <a:r>
              <a:rPr lang="en-US" sz="2400" b="1" dirty="0" err="1">
                <a:latin typeface="Constantia" panose="02030602050306030303" pitchFamily="18" charset="0"/>
              </a:rPr>
              <a:t>haljina</a:t>
            </a:r>
            <a:r>
              <a:rPr lang="en-US" sz="2400" b="1" dirty="0">
                <a:latin typeface="Constantia" panose="02030602050306030303" pitchFamily="18" charset="0"/>
              </a:rPr>
              <a:t> </a:t>
            </a:r>
            <a:r>
              <a:rPr lang="en-US" sz="2400" b="1" dirty="0" err="1">
                <a:latin typeface="Constantia" panose="02030602050306030303" pitchFamily="18" charset="0"/>
              </a:rPr>
              <a:t>nebeske</a:t>
            </a:r>
            <a:r>
              <a:rPr lang="en-US" sz="2400" b="1" dirty="0">
                <a:latin typeface="Constantia" panose="02030602050306030303" pitchFamily="18" charset="0"/>
              </a:rPr>
              <a:t> </a:t>
            </a:r>
            <a:r>
              <a:rPr lang="en-US" sz="2400" b="1" dirty="0" err="1">
                <a:latin typeface="Constantia" panose="02030602050306030303" pitchFamily="18" charset="0"/>
              </a:rPr>
              <a:t>teksture</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se </a:t>
            </a:r>
            <a:r>
              <a:rPr lang="en-US" sz="2400" b="1" dirty="0" err="1">
                <a:latin typeface="Constantia" panose="02030602050306030303" pitchFamily="18" charset="0"/>
              </a:rPr>
              <a:t>može</a:t>
            </a:r>
            <a:r>
              <a:rPr lang="en-US" sz="2400" b="1" dirty="0">
                <a:latin typeface="Constantia" panose="02030602050306030303" pitchFamily="18" charset="0"/>
              </a:rPr>
              <a:t> </a:t>
            </a:r>
            <a:r>
              <a:rPr lang="en-US" sz="2400" b="1" dirty="0" err="1">
                <a:latin typeface="Constantia" panose="02030602050306030303" pitchFamily="18" charset="0"/>
              </a:rPr>
              <a:t>kupiti</a:t>
            </a:r>
            <a:r>
              <a:rPr lang="en-US" sz="2400" b="1" dirty="0">
                <a:latin typeface="Constantia" panose="02030602050306030303" pitchFamily="18" charset="0"/>
              </a:rPr>
              <a:t> </a:t>
            </a:r>
            <a:r>
              <a:rPr lang="en-US" sz="2400" b="1" dirty="0" err="1">
                <a:latin typeface="Constantia" panose="02030602050306030303" pitchFamily="18" charset="0"/>
              </a:rPr>
              <a:t>samo</a:t>
            </a:r>
            <a:r>
              <a:rPr lang="en-US" sz="2400" b="1" dirty="0">
                <a:latin typeface="Constantia" panose="02030602050306030303" pitchFamily="18" charset="0"/>
              </a:rPr>
              <a:t> od Hrista </a:t>
            </a:r>
            <a:r>
              <a:rPr lang="en-US" sz="2400" b="1" dirty="0" err="1">
                <a:latin typeface="Constantia" panose="02030602050306030303" pitchFamily="18" charset="0"/>
              </a:rPr>
              <a:t>život</a:t>
            </a:r>
            <a:r>
              <a:rPr lang="sr-Latn-RS" sz="2400" b="1" dirty="0">
                <a:latin typeface="Constantia" panose="02030602050306030303" pitchFamily="18" charset="0"/>
              </a:rPr>
              <a:t>om</a:t>
            </a:r>
            <a:r>
              <a:rPr lang="en-US" sz="2400" b="1" dirty="0">
                <a:latin typeface="Constantia" panose="02030602050306030303" pitchFamily="18" charset="0"/>
              </a:rPr>
              <a:t> </a:t>
            </a:r>
            <a:r>
              <a:rPr lang="en-US" sz="2400" b="1" dirty="0" err="1">
                <a:latin typeface="Constantia" panose="02030602050306030303" pitchFamily="18" charset="0"/>
              </a:rPr>
              <a:t>voljne</a:t>
            </a:r>
            <a:r>
              <a:rPr lang="en-US" sz="2400" b="1" dirty="0">
                <a:latin typeface="Constantia" panose="02030602050306030303" pitchFamily="18" charset="0"/>
              </a:rPr>
              <a:t> </a:t>
            </a:r>
            <a:r>
              <a:rPr lang="en-US" sz="2400" b="1" dirty="0" err="1">
                <a:latin typeface="Constantia" panose="02030602050306030303" pitchFamily="18" charset="0"/>
              </a:rPr>
              <a:t>poslušnosti</a:t>
            </a:r>
            <a:r>
              <a:rPr lang="en-US" sz="2400" b="1" dirty="0">
                <a:latin typeface="Constantia" panose="02030602050306030303" pitchFamily="18" charset="0"/>
              </a:rPr>
              <a:t>. </a:t>
            </a:r>
            <a:r>
              <a:rPr lang="sr-Latn-RS" sz="2400" b="1" dirty="0">
                <a:latin typeface="Constantia" panose="02030602050306030303" pitchFamily="18" charset="0"/>
              </a:rPr>
              <a:t>M</a:t>
            </a:r>
            <a:r>
              <a:rPr lang="en-US" sz="2400" b="1" dirty="0" err="1">
                <a:latin typeface="Constantia" panose="02030602050306030303" pitchFamily="18" charset="0"/>
              </a:rPr>
              <a:t>ast</a:t>
            </a:r>
            <a:r>
              <a:rPr lang="en-US" sz="2400" b="1" dirty="0">
                <a:latin typeface="Constantia" panose="02030602050306030303" pitchFamily="18" charset="0"/>
              </a:rPr>
              <a:t> </a:t>
            </a:r>
            <a:r>
              <a:rPr lang="sr-Latn-RS" sz="2400" b="1" dirty="0">
                <a:latin typeface="Constantia" panose="02030602050306030303" pitchFamily="18" charset="0"/>
              </a:rPr>
              <a:t>za oči </a:t>
            </a:r>
            <a:r>
              <a:rPr lang="en-US" sz="2400" b="1" dirty="0">
                <a:latin typeface="Constantia" panose="02030602050306030303" pitchFamily="18" charset="0"/>
              </a:rPr>
              <a:t>je </a:t>
            </a:r>
            <a:r>
              <a:rPr lang="en-US" sz="2400" b="1" dirty="0" err="1">
                <a:latin typeface="Constantia" panose="02030602050306030303" pitchFamily="18" charset="0"/>
              </a:rPr>
              <a:t>ona</a:t>
            </a:r>
            <a:r>
              <a:rPr lang="en-US" sz="2400" b="1" dirty="0">
                <a:latin typeface="Constantia" panose="02030602050306030303" pitchFamily="18" charset="0"/>
              </a:rPr>
              <a:t> </a:t>
            </a:r>
            <a:r>
              <a:rPr lang="en-US" sz="2400" b="1" dirty="0" err="1">
                <a:latin typeface="Constantia" panose="02030602050306030303" pitchFamily="18" charset="0"/>
              </a:rPr>
              <a:t>mudrost</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milost</a:t>
            </a:r>
            <a:r>
              <a:rPr lang="en-US" sz="2400" b="1" dirty="0">
                <a:latin typeface="Constantia" panose="02030602050306030303" pitchFamily="18" charset="0"/>
              </a:rPr>
              <a:t> </a:t>
            </a:r>
            <a:r>
              <a:rPr lang="en-US" sz="2400" b="1" dirty="0" err="1">
                <a:latin typeface="Constantia" panose="02030602050306030303" pitchFamily="18" charset="0"/>
              </a:rPr>
              <a:t>koja</a:t>
            </a:r>
            <a:r>
              <a:rPr lang="en-US" sz="2400" b="1" dirty="0">
                <a:latin typeface="Constantia" panose="02030602050306030303" pitchFamily="18" charset="0"/>
              </a:rPr>
              <a:t> </a:t>
            </a:r>
            <a:r>
              <a:rPr lang="en-US" sz="2400" b="1" dirty="0" err="1">
                <a:latin typeface="Constantia" panose="02030602050306030303" pitchFamily="18" charset="0"/>
              </a:rPr>
              <a:t>nam</a:t>
            </a:r>
            <a:r>
              <a:rPr lang="en-US" sz="2400" b="1" dirty="0">
                <a:latin typeface="Constantia" panose="02030602050306030303" pitchFamily="18" charset="0"/>
              </a:rPr>
              <a:t> </a:t>
            </a:r>
            <a:r>
              <a:rPr lang="en-US" sz="2400" b="1" dirty="0" err="1">
                <a:latin typeface="Constantia" panose="02030602050306030303" pitchFamily="18" charset="0"/>
              </a:rPr>
              <a:t>omogućava</a:t>
            </a:r>
            <a:r>
              <a:rPr lang="en-US" sz="2400" b="1" dirty="0">
                <a:latin typeface="Constantia" panose="02030602050306030303" pitchFamily="18" charset="0"/>
              </a:rPr>
              <a:t> da </a:t>
            </a:r>
            <a:r>
              <a:rPr lang="en-US" sz="2400" b="1" dirty="0" err="1">
                <a:latin typeface="Constantia" panose="02030602050306030303" pitchFamily="18" charset="0"/>
              </a:rPr>
              <a:t>razlikujemo</a:t>
            </a:r>
            <a:r>
              <a:rPr lang="en-US" sz="2400" b="1" dirty="0">
                <a:latin typeface="Constantia" panose="02030602050306030303" pitchFamily="18" charset="0"/>
              </a:rPr>
              <a:t> </a:t>
            </a:r>
            <a:r>
              <a:rPr lang="en-US" sz="2400" b="1" dirty="0" err="1">
                <a:latin typeface="Constantia" panose="02030602050306030303" pitchFamily="18" charset="0"/>
              </a:rPr>
              <a:t>između</a:t>
            </a:r>
            <a:r>
              <a:rPr lang="en-US" sz="2400" b="1" dirty="0">
                <a:latin typeface="Constantia" panose="02030602050306030303" pitchFamily="18" charset="0"/>
              </a:rPr>
              <a:t> </a:t>
            </a:r>
            <a:r>
              <a:rPr lang="en-US" sz="2400" b="1" dirty="0" err="1">
                <a:latin typeface="Constantia" panose="02030602050306030303" pitchFamily="18" charset="0"/>
              </a:rPr>
              <a:t>zla</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dobra, </a:t>
            </a:r>
            <a:r>
              <a:rPr lang="en-US" sz="2400" b="1" dirty="0" err="1">
                <a:latin typeface="Constantia" panose="02030602050306030303" pitchFamily="18" charset="0"/>
              </a:rPr>
              <a:t>i</a:t>
            </a:r>
            <a:r>
              <a:rPr lang="en-US" sz="2400" b="1" dirty="0">
                <a:latin typeface="Constantia" panose="02030602050306030303" pitchFamily="18" charset="0"/>
              </a:rPr>
              <a:t> da </a:t>
            </a:r>
            <a:r>
              <a:rPr lang="en-US" sz="2400" b="1" dirty="0" err="1">
                <a:latin typeface="Constantia" panose="02030602050306030303" pitchFamily="18" charset="0"/>
              </a:rPr>
              <a:t>otkri</a:t>
            </a:r>
            <a:r>
              <a:rPr lang="sr-Latn-RS" sz="2400" b="1" dirty="0">
                <a:latin typeface="Constantia" panose="02030602050306030303" pitchFamily="18" charset="0"/>
              </a:rPr>
              <a:t>va</a:t>
            </a:r>
            <a:r>
              <a:rPr lang="en-US" sz="2400" b="1" dirty="0" err="1">
                <a:latin typeface="Constantia" panose="02030602050306030303" pitchFamily="18" charset="0"/>
              </a:rPr>
              <a:t>mo</a:t>
            </a:r>
            <a:r>
              <a:rPr lang="en-US" sz="2400" b="1" dirty="0">
                <a:latin typeface="Constantia" panose="02030602050306030303" pitchFamily="18" charset="0"/>
              </a:rPr>
              <a:t> </a:t>
            </a:r>
            <a:r>
              <a:rPr lang="en-US" sz="2400" b="1" dirty="0" err="1">
                <a:latin typeface="Constantia" panose="02030602050306030303" pitchFamily="18" charset="0"/>
              </a:rPr>
              <a:t>greh</a:t>
            </a:r>
            <a:r>
              <a:rPr lang="en-US" sz="2400" b="1" dirty="0">
                <a:latin typeface="Constantia" panose="02030602050306030303" pitchFamily="18" charset="0"/>
              </a:rPr>
              <a:t> pod </a:t>
            </a:r>
            <a:r>
              <a:rPr lang="en-US" sz="2400" b="1" dirty="0" err="1">
                <a:latin typeface="Constantia" panose="02030602050306030303" pitchFamily="18" charset="0"/>
              </a:rPr>
              <a:t>bilo</a:t>
            </a:r>
            <a:r>
              <a:rPr lang="en-US" sz="2400" b="1" dirty="0">
                <a:latin typeface="Constantia" panose="02030602050306030303" pitchFamily="18" charset="0"/>
              </a:rPr>
              <a:t> </a:t>
            </a:r>
            <a:r>
              <a:rPr lang="en-US" sz="2400" b="1" dirty="0" err="1">
                <a:latin typeface="Constantia" panose="02030602050306030303" pitchFamily="18" charset="0"/>
              </a:rPr>
              <a:t>kojom</a:t>
            </a:r>
            <a:r>
              <a:rPr lang="en-US" sz="2400" b="1" dirty="0">
                <a:latin typeface="Constantia" panose="02030602050306030303" pitchFamily="18" charset="0"/>
              </a:rPr>
              <a:t> </a:t>
            </a:r>
            <a:r>
              <a:rPr lang="en-US" sz="2400" b="1" dirty="0" err="1">
                <a:latin typeface="Constantia" panose="02030602050306030303" pitchFamily="18" charset="0"/>
              </a:rPr>
              <a:t>maskom</a:t>
            </a:r>
            <a:r>
              <a:rPr lang="en-US" sz="2400" b="1" dirty="0">
                <a:latin typeface="Constantia" panose="02030602050306030303" pitchFamily="18" charset="0"/>
              </a:rPr>
              <a:t>. Bog je dao </a:t>
            </a:r>
            <a:r>
              <a:rPr lang="en-US" sz="2400" b="1" dirty="0" err="1">
                <a:latin typeface="Constantia" panose="02030602050306030303" pitchFamily="18" charset="0"/>
              </a:rPr>
              <a:t>Svojoj</a:t>
            </a:r>
            <a:r>
              <a:rPr lang="en-US" sz="2400" b="1" dirty="0">
                <a:latin typeface="Constantia" panose="02030602050306030303" pitchFamily="18" charset="0"/>
              </a:rPr>
              <a:t> </a:t>
            </a:r>
            <a:r>
              <a:rPr lang="en-US" sz="2400" b="1" dirty="0" err="1">
                <a:latin typeface="Constantia" panose="02030602050306030303" pitchFamily="18" charset="0"/>
              </a:rPr>
              <a:t>crkvi</a:t>
            </a:r>
            <a:r>
              <a:rPr lang="en-US" sz="2400" b="1" dirty="0">
                <a:latin typeface="Constantia" panose="02030602050306030303" pitchFamily="18" charset="0"/>
              </a:rPr>
              <a:t> </a:t>
            </a:r>
            <a:r>
              <a:rPr lang="en-US" sz="2400" b="1" dirty="0" err="1">
                <a:latin typeface="Constantia" panose="02030602050306030303" pitchFamily="18" charset="0"/>
              </a:rPr>
              <a:t>oči</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On </a:t>
            </a:r>
            <a:r>
              <a:rPr lang="en-US" sz="2400" b="1" dirty="0" err="1">
                <a:latin typeface="Constantia" panose="02030602050306030303" pitchFamily="18" charset="0"/>
              </a:rPr>
              <a:t>zahteva</a:t>
            </a:r>
            <a:r>
              <a:rPr lang="en-US" sz="2400" b="1" dirty="0">
                <a:latin typeface="Constantia" panose="02030602050306030303" pitchFamily="18" charset="0"/>
              </a:rPr>
              <a:t> od </a:t>
            </a:r>
            <a:r>
              <a:rPr lang="en-US" sz="2400" b="1" dirty="0" err="1">
                <a:latin typeface="Constantia" panose="02030602050306030303" pitchFamily="18" charset="0"/>
              </a:rPr>
              <a:t>njih</a:t>
            </a:r>
            <a:r>
              <a:rPr lang="en-US" sz="2400" b="1" dirty="0">
                <a:latin typeface="Constantia" panose="02030602050306030303" pitchFamily="18" charset="0"/>
              </a:rPr>
              <a:t> da </a:t>
            </a:r>
            <a:r>
              <a:rPr lang="sr-Latn-RS" sz="2400" b="1" dirty="0">
                <a:latin typeface="Constantia" panose="02030602050306030303" pitchFamily="18" charset="0"/>
              </a:rPr>
              <a:t>ih </a:t>
            </a:r>
            <a:r>
              <a:rPr lang="en-US" sz="2400" b="1" dirty="0" err="1">
                <a:latin typeface="Constantia" panose="02030602050306030303" pitchFamily="18" charset="0"/>
              </a:rPr>
              <a:t>pomažu</a:t>
            </a:r>
            <a:r>
              <a:rPr lang="en-US" sz="2400" b="1" dirty="0">
                <a:latin typeface="Constantia" panose="02030602050306030303" pitchFamily="18" charset="0"/>
              </a:rPr>
              <a:t> </a:t>
            </a:r>
            <a:r>
              <a:rPr lang="en-US" sz="2400" b="1" dirty="0" err="1">
                <a:latin typeface="Constantia" panose="02030602050306030303" pitchFamily="18" charset="0"/>
              </a:rPr>
              <a:t>mudrošću</a:t>
            </a:r>
            <a:r>
              <a:rPr lang="en-US" sz="2400" b="1" dirty="0">
                <a:latin typeface="Constantia" panose="02030602050306030303" pitchFamily="18" charset="0"/>
              </a:rPr>
              <a:t>, da bi </a:t>
            </a:r>
            <a:r>
              <a:rPr lang="en-US" sz="2400" b="1" dirty="0" err="1">
                <a:latin typeface="Constantia" panose="02030602050306030303" pitchFamily="18" charset="0"/>
              </a:rPr>
              <a:t>mogli</a:t>
            </a:r>
            <a:r>
              <a:rPr lang="en-US" sz="2400" b="1" dirty="0">
                <a:latin typeface="Constantia" panose="02030602050306030303" pitchFamily="18" charset="0"/>
              </a:rPr>
              <a:t> </a:t>
            </a:r>
            <a:r>
              <a:rPr lang="en-US" sz="2400" b="1" dirty="0" err="1">
                <a:latin typeface="Constantia" panose="02030602050306030303" pitchFamily="18" charset="0"/>
              </a:rPr>
              <a:t>jasno</a:t>
            </a:r>
            <a:r>
              <a:rPr lang="en-US" sz="2400" b="1" dirty="0">
                <a:latin typeface="Constantia" panose="02030602050306030303" pitchFamily="18" charset="0"/>
              </a:rPr>
              <a:t> </a:t>
            </a:r>
            <a:r>
              <a:rPr lang="en-US" sz="2400" b="1" dirty="0" err="1">
                <a:latin typeface="Constantia" panose="02030602050306030303" pitchFamily="18" charset="0"/>
              </a:rPr>
              <a:t>videti</a:t>
            </a:r>
            <a:r>
              <a:rPr lang="en-US" sz="2400" b="1" dirty="0">
                <a:latin typeface="Constantia" panose="02030602050306030303" pitchFamily="18" charset="0"/>
              </a:rPr>
              <a:t>; </a:t>
            </a:r>
            <a:r>
              <a:rPr lang="en-US" sz="2400" b="1" dirty="0" err="1">
                <a:latin typeface="Constantia" panose="02030602050306030303" pitchFamily="18" charset="0"/>
              </a:rPr>
              <a:t>ali</a:t>
            </a:r>
            <a:r>
              <a:rPr lang="en-US" sz="2400" b="1" dirty="0">
                <a:latin typeface="Constantia" panose="02030602050306030303" pitchFamily="18" charset="0"/>
              </a:rPr>
              <a:t> </a:t>
            </a:r>
            <a:r>
              <a:rPr lang="en-US" sz="2400" b="1" dirty="0" err="1">
                <a:latin typeface="Constantia" panose="02030602050306030303" pitchFamily="18" charset="0"/>
              </a:rPr>
              <a:t>mnogi</a:t>
            </a:r>
            <a:r>
              <a:rPr lang="en-US" sz="2400" b="1" dirty="0">
                <a:latin typeface="Constantia" panose="02030602050306030303" pitchFamily="18" charset="0"/>
              </a:rPr>
              <a:t> bi </a:t>
            </a:r>
            <a:r>
              <a:rPr lang="en-US" sz="2400" b="1" dirty="0" err="1">
                <a:latin typeface="Constantia" panose="02030602050306030303" pitchFamily="18" charset="0"/>
              </a:rPr>
              <a:t>iskopali</a:t>
            </a:r>
            <a:r>
              <a:rPr lang="en-US" sz="2400" b="1" dirty="0">
                <a:latin typeface="Constantia" panose="02030602050306030303" pitchFamily="18" charset="0"/>
              </a:rPr>
              <a:t> </a:t>
            </a:r>
            <a:r>
              <a:rPr lang="en-US" sz="2400" b="1" dirty="0" err="1">
                <a:latin typeface="Constantia" panose="02030602050306030303" pitchFamily="18" charset="0"/>
              </a:rPr>
              <a:t>oči</a:t>
            </a:r>
            <a:r>
              <a:rPr lang="en-US" sz="2400" b="1" dirty="0">
                <a:latin typeface="Constantia" panose="02030602050306030303" pitchFamily="18" charset="0"/>
              </a:rPr>
              <a:t> </a:t>
            </a:r>
            <a:r>
              <a:rPr lang="en-US" sz="2400" b="1" dirty="0" err="1">
                <a:latin typeface="Constantia" panose="02030602050306030303" pitchFamily="18" charset="0"/>
              </a:rPr>
              <a:t>crkve</a:t>
            </a:r>
            <a:r>
              <a:rPr lang="en-US" sz="2400" b="1" dirty="0">
                <a:latin typeface="Constantia" panose="02030602050306030303" pitchFamily="18" charset="0"/>
              </a:rPr>
              <a:t> </a:t>
            </a:r>
            <a:r>
              <a:rPr lang="en-US" sz="2400" b="1" dirty="0" err="1">
                <a:latin typeface="Constantia" panose="02030602050306030303" pitchFamily="18" charset="0"/>
              </a:rPr>
              <a:t>kad</a:t>
            </a:r>
            <a:r>
              <a:rPr lang="en-US" sz="2400" b="1" dirty="0">
                <a:latin typeface="Constantia" panose="02030602050306030303" pitchFamily="18" charset="0"/>
              </a:rPr>
              <a:t> bi </a:t>
            </a:r>
            <a:r>
              <a:rPr lang="en-US" sz="2400" b="1" dirty="0" err="1">
                <a:latin typeface="Constantia" panose="02030602050306030303" pitchFamily="18" charset="0"/>
              </a:rPr>
              <a:t>mogli</a:t>
            </a:r>
            <a:r>
              <a:rPr lang="en-US" sz="2400" b="1" dirty="0">
                <a:latin typeface="Constantia" panose="02030602050306030303" pitchFamily="18" charset="0"/>
              </a:rPr>
              <a:t>; </a:t>
            </a:r>
            <a:r>
              <a:rPr lang="en-US" sz="2400" b="1" dirty="0" err="1">
                <a:latin typeface="Constantia" panose="02030602050306030303" pitchFamily="18" charset="0"/>
              </a:rPr>
              <a:t>jer</a:t>
            </a:r>
            <a:r>
              <a:rPr lang="en-US" sz="2400" b="1" dirty="0">
                <a:latin typeface="Constantia" panose="02030602050306030303" pitchFamily="18" charset="0"/>
              </a:rPr>
              <a:t> ne </a:t>
            </a:r>
            <a:r>
              <a:rPr lang="en-US" sz="2400" b="1" dirty="0" err="1">
                <a:latin typeface="Constantia" panose="02030602050306030303" pitchFamily="18" charset="0"/>
              </a:rPr>
              <a:t>žele</a:t>
            </a:r>
            <a:r>
              <a:rPr lang="en-US" sz="2400" b="1" dirty="0">
                <a:latin typeface="Constantia" panose="02030602050306030303" pitchFamily="18" charset="0"/>
              </a:rPr>
              <a:t> da </a:t>
            </a:r>
            <a:r>
              <a:rPr lang="en-US" sz="2400" b="1" dirty="0" err="1">
                <a:latin typeface="Constantia" panose="02030602050306030303" pitchFamily="18" charset="0"/>
              </a:rPr>
              <a:t>njihova</a:t>
            </a:r>
            <a:r>
              <a:rPr lang="en-US" sz="2400" b="1" dirty="0">
                <a:latin typeface="Constantia" panose="02030602050306030303" pitchFamily="18" charset="0"/>
              </a:rPr>
              <a:t> dela </a:t>
            </a:r>
            <a:r>
              <a:rPr lang="en-US" sz="2400" b="1" dirty="0" err="1">
                <a:latin typeface="Constantia" panose="02030602050306030303" pitchFamily="18" charset="0"/>
              </a:rPr>
              <a:t>izađu</a:t>
            </a:r>
            <a:r>
              <a:rPr lang="en-US" sz="2400" b="1" dirty="0">
                <a:latin typeface="Constantia" panose="02030602050306030303" pitchFamily="18" charset="0"/>
              </a:rPr>
              <a:t>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videlo</a:t>
            </a:r>
            <a:r>
              <a:rPr lang="en-US" sz="2400" b="1" dirty="0">
                <a:latin typeface="Constantia" panose="02030602050306030303" pitchFamily="18" charset="0"/>
              </a:rPr>
              <a:t>, da ne bi </a:t>
            </a:r>
            <a:r>
              <a:rPr lang="en-US" sz="2400" b="1" dirty="0" err="1">
                <a:latin typeface="Constantia" panose="02030602050306030303" pitchFamily="18" charset="0"/>
              </a:rPr>
              <a:t>bil</a:t>
            </a:r>
            <a:r>
              <a:rPr lang="sr-Latn-RS" sz="2400" b="1" dirty="0">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ukoren</a:t>
            </a:r>
            <a:r>
              <a:rPr lang="sr-Latn-RS" sz="2400" b="1" dirty="0">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Božanska</a:t>
            </a:r>
            <a:r>
              <a:rPr lang="en-US" sz="2400" b="1" dirty="0">
                <a:latin typeface="Constantia" panose="02030602050306030303" pitchFamily="18" charset="0"/>
              </a:rPr>
              <a:t> </a:t>
            </a:r>
            <a:r>
              <a:rPr lang="en-US" sz="2400" b="1" dirty="0" err="1">
                <a:latin typeface="Constantia" panose="02030602050306030303" pitchFamily="18" charset="0"/>
              </a:rPr>
              <a:t>očna</a:t>
            </a:r>
            <a:r>
              <a:rPr lang="en-US" sz="2400" b="1" dirty="0">
                <a:latin typeface="Constantia" panose="02030602050306030303" pitchFamily="18" charset="0"/>
              </a:rPr>
              <a:t> mast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dati</a:t>
            </a:r>
            <a:r>
              <a:rPr lang="en-US" sz="2400" b="1" dirty="0">
                <a:latin typeface="Constantia" panose="02030602050306030303" pitchFamily="18" charset="0"/>
              </a:rPr>
              <a:t> </a:t>
            </a:r>
            <a:r>
              <a:rPr lang="en-US" sz="2400" b="1" dirty="0" err="1">
                <a:latin typeface="Constantia" panose="02030602050306030303" pitchFamily="18" charset="0"/>
              </a:rPr>
              <a:t>jasnoću</a:t>
            </a:r>
            <a:r>
              <a:rPr lang="en-US" sz="2400" b="1" dirty="0">
                <a:latin typeface="Constantia" panose="02030602050306030303" pitchFamily="18" charset="0"/>
              </a:rPr>
              <a:t> </a:t>
            </a:r>
            <a:r>
              <a:rPr lang="sr-Latn-RS" sz="2400" b="1" dirty="0">
                <a:latin typeface="Constantia" panose="02030602050306030303" pitchFamily="18" charset="0"/>
              </a:rPr>
              <a:t>našem </a:t>
            </a:r>
            <a:r>
              <a:rPr lang="en-US" sz="2400" b="1" dirty="0" err="1">
                <a:latin typeface="Constantia" panose="02030602050306030303" pitchFamily="18" charset="0"/>
              </a:rPr>
              <a:t>razumevanju</a:t>
            </a:r>
            <a:r>
              <a:rPr lang="en-US" sz="2400" b="1" dirty="0">
                <a:latin typeface="Constantia" panose="02030602050306030303" pitchFamily="18" charset="0"/>
              </a:rPr>
              <a:t>. Hristos je </a:t>
            </a:r>
            <a:r>
              <a:rPr lang="en-US" sz="2400" b="1" dirty="0" err="1">
                <a:latin typeface="Constantia" panose="02030602050306030303" pitchFamily="18" charset="0"/>
              </a:rPr>
              <a:t>čuvar</a:t>
            </a:r>
            <a:r>
              <a:rPr lang="en-US" sz="2400" b="1" dirty="0">
                <a:latin typeface="Constantia" panose="02030602050306030303" pitchFamily="18" charset="0"/>
              </a:rPr>
              <a:t> </a:t>
            </a:r>
            <a:r>
              <a:rPr lang="en-US" sz="2400" b="1" dirty="0" err="1">
                <a:latin typeface="Constantia" panose="02030602050306030303" pitchFamily="18" charset="0"/>
              </a:rPr>
              <a:t>sv</a:t>
            </a:r>
            <a:r>
              <a:rPr lang="sr-Latn-RS" sz="2400" b="1" dirty="0">
                <a:latin typeface="Constantia" panose="02030602050306030303" pitchFamily="18" charset="0"/>
              </a:rPr>
              <a:t>oje</a:t>
            </a:r>
            <a:r>
              <a:rPr lang="en-US" sz="2400" b="1" dirty="0">
                <a:latin typeface="Constantia" panose="02030602050306030303" pitchFamily="18" charset="0"/>
              </a:rPr>
              <a:t> </a:t>
            </a:r>
            <a:r>
              <a:rPr lang="en-US" sz="2400" b="1" dirty="0" err="1">
                <a:latin typeface="Constantia" panose="02030602050306030303" pitchFamily="18" charset="0"/>
              </a:rPr>
              <a:t>milosti</a:t>
            </a:r>
            <a:r>
              <a:rPr lang="en-US" sz="2400" b="1" dirty="0">
                <a:latin typeface="Constantia" panose="02030602050306030303" pitchFamily="18" charset="0"/>
              </a:rPr>
              <a:t>. On </a:t>
            </a:r>
            <a:r>
              <a:rPr lang="en-US" sz="2400" b="1" dirty="0" err="1">
                <a:latin typeface="Constantia" panose="02030602050306030303" pitchFamily="18" charset="0"/>
              </a:rPr>
              <a:t>kaže</a:t>
            </a:r>
            <a:r>
              <a:rPr lang="en-US" sz="2400" b="1" dirty="0">
                <a:latin typeface="Constantia" panose="02030602050306030303" pitchFamily="18" charset="0"/>
              </a:rPr>
              <a:t>: "Kupi od </a:t>
            </a:r>
            <a:r>
              <a:rPr lang="en-US" sz="2400" b="1" dirty="0" err="1">
                <a:latin typeface="Constantia" panose="02030602050306030303" pitchFamily="18" charset="0"/>
              </a:rPr>
              <a:t>mene</a:t>
            </a:r>
            <a:r>
              <a:rPr lang="en-US" sz="2400" b="1" dirty="0">
                <a:latin typeface="Constantia" panose="02030602050306030303" pitchFamily="18" charset="0"/>
              </a:rPr>
              <a:t>" (</a:t>
            </a:r>
            <a:r>
              <a:rPr lang="en-US" sz="2400" b="1" dirty="0" err="1">
                <a:latin typeface="Constantia" panose="02030602050306030303" pitchFamily="18" charset="0"/>
              </a:rPr>
              <a:t>Otk</a:t>
            </a:r>
            <a:r>
              <a:rPr lang="sr-Latn-RS" sz="2400" b="1" dirty="0">
                <a:latin typeface="Constantia" panose="02030602050306030303" pitchFamily="18" charset="0"/>
              </a:rPr>
              <a:t>.</a:t>
            </a:r>
            <a:r>
              <a:rPr lang="en-US" sz="2400" b="1" dirty="0">
                <a:latin typeface="Constantia" panose="02030602050306030303" pitchFamily="18" charset="0"/>
              </a:rPr>
              <a:t> 3</a:t>
            </a:r>
            <a:r>
              <a:rPr lang="sr-Latn-RS" sz="2400" b="1" dirty="0">
                <a:latin typeface="Constantia" panose="02030602050306030303" pitchFamily="18" charset="0"/>
              </a:rPr>
              <a:t>,</a:t>
            </a:r>
            <a:r>
              <a:rPr lang="en-US" sz="2400" b="1" dirty="0">
                <a:latin typeface="Constantia" panose="02030602050306030303" pitchFamily="18" charset="0"/>
              </a:rPr>
              <a:t>18)."</a:t>
            </a:r>
            <a:endParaRPr lang="en"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7969F3CF-93BC-2EB7-245A-6EF03279E880}"/>
              </a:ext>
            </a:extLst>
          </p:cNvPr>
          <p:cNvSpPr txBox="1"/>
          <p:nvPr/>
        </p:nvSpPr>
        <p:spPr>
          <a:xfrm>
            <a:off x="5587222" y="6056289"/>
            <a:ext cx="5608716" cy="338554"/>
          </a:xfrm>
          <a:prstGeom prst="rect">
            <a:avLst/>
          </a:prstGeom>
          <a:noFill/>
        </p:spPr>
        <p:txBody>
          <a:bodyPr wrap="none" rtlCol="0">
            <a:spAutoFit/>
          </a:bodyPr>
          <a:lstStyle/>
          <a:p>
            <a:pPr algn="r"/>
            <a:r>
              <a:rPr lang="en" sz="1600" b="1" noProof="0" dirty="0"/>
              <a:t>E</a:t>
            </a:r>
            <a:r>
              <a:rPr lang="sr-Latn-RS" sz="1600" b="1" noProof="0" dirty="0"/>
              <a:t>len G. Vajt, </a:t>
            </a:r>
            <a:r>
              <a:rPr lang="en-US" sz="1600" i="1" dirty="0" err="1"/>
              <a:t>Svedočanstva</a:t>
            </a:r>
            <a:r>
              <a:rPr lang="en-US" sz="1600" i="1" dirty="0"/>
              <a:t> za </a:t>
            </a:r>
            <a:r>
              <a:rPr lang="en-US" sz="1600" i="1" dirty="0" err="1"/>
              <a:t>Crkvu</a:t>
            </a:r>
            <a:r>
              <a:rPr lang="en" sz="1600" b="1" noProof="0" dirty="0"/>
              <a:t>, vol. 4, </a:t>
            </a:r>
            <a:r>
              <a:rPr lang="sr-Latn-RS" sz="1600" b="1" noProof="0" dirty="0"/>
              <a:t>str</a:t>
            </a:r>
            <a:r>
              <a:rPr lang="en" sz="1600" b="1" noProof="0" dirty="0"/>
              <a:t>. 88</a:t>
            </a:r>
            <a:r>
              <a:rPr lang="sr-Latn-RS" sz="1600" b="1" noProof="0" dirty="0"/>
              <a:t>. original.</a:t>
            </a:r>
            <a:endParaRPr lang="en" sz="1600" b="1" noProof="0" dirty="0"/>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98894" y="3707083"/>
            <a:ext cx="11994212" cy="3046988"/>
          </a:xfrm>
          <a:prstGeom prst="rect">
            <a:avLst/>
          </a:prstGeom>
          <a:noFill/>
        </p:spPr>
        <p:txBody>
          <a:bodyPr wrap="square" rtlCol="0">
            <a:spAutoFit/>
          </a:bodyPr>
          <a:lstStyle/>
          <a:p>
            <a:pPr lvl="0" algn="ctr" defTabSz="914377" fontAlgn="base">
              <a:spcBef>
                <a:spcPct val="0"/>
              </a:spcBef>
              <a:spcAft>
                <a:spcPct val="0"/>
              </a:spcAft>
              <a:defRPr/>
            </a:pPr>
            <a:r>
              <a:rPr lang="en-US" sz="2400" b="1" dirty="0" err="1">
                <a:solidFill>
                  <a:srgbClr val="FFFFFF"/>
                </a:solidFill>
                <a:cs typeface="Arial" charset="0"/>
              </a:rPr>
              <a:t>Naravno</a:t>
            </a:r>
            <a:r>
              <a:rPr lang="en-US" sz="2400" b="1" dirty="0">
                <a:solidFill>
                  <a:srgbClr val="FFFFFF"/>
                </a:solidFill>
                <a:cs typeface="Arial" charset="0"/>
              </a:rPr>
              <a:t>, </a:t>
            </a:r>
            <a:r>
              <a:rPr lang="en-US" sz="2400" b="1" dirty="0" err="1">
                <a:solidFill>
                  <a:srgbClr val="FFFFFF"/>
                </a:solidFill>
                <a:cs typeface="Arial" charset="0"/>
              </a:rPr>
              <a:t>sedam</a:t>
            </a:r>
            <a:r>
              <a:rPr lang="en-US" sz="2400" b="1" dirty="0">
                <a:solidFill>
                  <a:srgbClr val="FFFFFF"/>
                </a:solidFill>
                <a:cs typeface="Arial" charset="0"/>
              </a:rPr>
              <a:t> </a:t>
            </a:r>
            <a:r>
              <a:rPr lang="en-US" sz="2400" b="1" dirty="0" err="1">
                <a:solidFill>
                  <a:srgbClr val="FFFFFF"/>
                </a:solidFill>
                <a:cs typeface="Arial" charset="0"/>
              </a:rPr>
              <a:t>crkava</a:t>
            </a:r>
            <a:r>
              <a:rPr lang="en-US" sz="2400" b="1" dirty="0">
                <a:solidFill>
                  <a:srgbClr val="FFFFFF"/>
                </a:solidFill>
                <a:cs typeface="Arial" charset="0"/>
              </a:rPr>
              <a:t> “Male </a:t>
            </a:r>
            <a:r>
              <a:rPr lang="en-US" sz="2400" b="1" dirty="0" err="1">
                <a:solidFill>
                  <a:srgbClr val="FFFFFF"/>
                </a:solidFill>
                <a:cs typeface="Arial" charset="0"/>
              </a:rPr>
              <a:t>Azije</a:t>
            </a:r>
            <a:r>
              <a:rPr lang="en-US" sz="2400" b="1" dirty="0">
                <a:solidFill>
                  <a:srgbClr val="FFFFFF"/>
                </a:solidFill>
                <a:cs typeface="Arial" charset="0"/>
              </a:rPr>
              <a:t>" ne </a:t>
            </a:r>
            <a:r>
              <a:rPr lang="en-US" sz="2400" b="1" dirty="0" err="1">
                <a:solidFill>
                  <a:srgbClr val="FFFFFF"/>
                </a:solidFill>
                <a:cs typeface="Arial" charset="0"/>
              </a:rPr>
              <a:t>odnos</a:t>
            </a:r>
            <a:r>
              <a:rPr lang="sr-Latn-RS" sz="2400" b="1" dirty="0">
                <a:solidFill>
                  <a:srgbClr val="FFFFFF"/>
                </a:solidFill>
                <a:cs typeface="Arial" charset="0"/>
              </a:rPr>
              <a:t>e</a:t>
            </a:r>
            <a:r>
              <a:rPr lang="en-US" sz="2400" b="1" dirty="0">
                <a:solidFill>
                  <a:srgbClr val="FFFFFF"/>
                </a:solidFill>
                <a:cs typeface="Arial" charset="0"/>
              </a:rPr>
              <a:t> se </a:t>
            </a:r>
            <a:r>
              <a:rPr lang="en-US" sz="2400" b="1" dirty="0" err="1">
                <a:solidFill>
                  <a:srgbClr val="FFFFFF"/>
                </a:solidFill>
                <a:cs typeface="Arial" charset="0"/>
              </a:rPr>
              <a:t>doslovno</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s</a:t>
            </a:r>
            <a:r>
              <a:rPr lang="sr-Latn-RS" sz="2400" b="1" dirty="0">
                <a:solidFill>
                  <a:srgbClr val="FFFFFF"/>
                </a:solidFill>
                <a:cs typeface="Arial" charset="0"/>
              </a:rPr>
              <a:t>a</a:t>
            </a:r>
            <a:r>
              <a:rPr lang="en-US" sz="2400" b="1" dirty="0" err="1">
                <a:solidFill>
                  <a:srgbClr val="FFFFFF"/>
                </a:solidFill>
                <a:cs typeface="Arial" charset="0"/>
              </a:rPr>
              <a:t>vremene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koje</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očito</a:t>
            </a:r>
            <a:r>
              <a:rPr lang="en-US" sz="2400" b="1" dirty="0">
                <a:solidFill>
                  <a:srgbClr val="FFFFFF"/>
                </a:solidFill>
                <a:cs typeface="Arial" charset="0"/>
              </a:rPr>
              <a:t>, </a:t>
            </a:r>
            <a:r>
              <a:rPr lang="en-US" sz="2400" b="1" dirty="0" err="1">
                <a:solidFill>
                  <a:srgbClr val="FFFFFF"/>
                </a:solidFill>
                <a:cs typeface="Arial" charset="0"/>
              </a:rPr>
              <a:t>danas</a:t>
            </a:r>
            <a:r>
              <a:rPr lang="en-US" sz="2400" b="1" dirty="0">
                <a:solidFill>
                  <a:srgbClr val="FFFFFF"/>
                </a:solidFill>
                <a:cs typeface="Arial" charset="0"/>
              </a:rPr>
              <a:t> </a:t>
            </a:r>
            <a:r>
              <a:rPr lang="en-US" sz="2400" b="1" dirty="0" err="1">
                <a:solidFill>
                  <a:srgbClr val="FFFFFF"/>
                </a:solidFill>
                <a:cs typeface="Arial" charset="0"/>
              </a:rPr>
              <a:t>znatno</a:t>
            </a:r>
            <a:r>
              <a:rPr lang="en-US" sz="2400" b="1" dirty="0">
                <a:solidFill>
                  <a:srgbClr val="FFFFFF"/>
                </a:solidFill>
                <a:cs typeface="Arial" charset="0"/>
              </a:rPr>
              <a:t> </a:t>
            </a:r>
            <a:r>
              <a:rPr lang="en-US" sz="2400" b="1" dirty="0" err="1">
                <a:solidFill>
                  <a:srgbClr val="FFFFFF"/>
                </a:solidFill>
                <a:cs typeface="Arial" charset="0"/>
              </a:rPr>
              <a:t>brojnije</a:t>
            </a:r>
            <a:r>
              <a:rPr lang="en-US" sz="2400" b="1" dirty="0">
                <a:solidFill>
                  <a:srgbClr val="FFFFFF"/>
                </a:solidFill>
                <a:cs typeface="Arial" charset="0"/>
              </a:rPr>
              <a:t> </a:t>
            </a:r>
            <a:r>
              <a:rPr lang="en-US" sz="2400" b="1" dirty="0" err="1">
                <a:solidFill>
                  <a:srgbClr val="FFFFFF"/>
                </a:solidFill>
                <a:cs typeface="Arial" charset="0"/>
              </a:rPr>
              <a:t>nego</a:t>
            </a:r>
            <a:r>
              <a:rPr lang="en-US" sz="2400" b="1" dirty="0">
                <a:solidFill>
                  <a:srgbClr val="FFFFFF"/>
                </a:solidFill>
                <a:cs typeface="Arial" charset="0"/>
              </a:rPr>
              <a:t> u </a:t>
            </a:r>
            <a:r>
              <a:rPr lang="en-US" sz="2400" b="1" dirty="0" err="1">
                <a:solidFill>
                  <a:srgbClr val="FFFFFF"/>
                </a:solidFill>
                <a:cs typeface="Arial" charset="0"/>
              </a:rPr>
              <a:t>Jovanovo</a:t>
            </a:r>
            <a:r>
              <a:rPr lang="en-US" sz="2400" b="1" dirty="0">
                <a:solidFill>
                  <a:srgbClr val="FFFFFF"/>
                </a:solidFill>
                <a:cs typeface="Arial" charset="0"/>
              </a:rPr>
              <a:t> </a:t>
            </a:r>
            <a:r>
              <a:rPr lang="en-US" sz="2400" b="1" dirty="0" err="1">
                <a:solidFill>
                  <a:srgbClr val="FFFFFF"/>
                </a:solidFill>
                <a:cs typeface="Arial" charset="0"/>
              </a:rPr>
              <a:t>vreme</a:t>
            </a:r>
            <a:r>
              <a:rPr lang="en-US" sz="2400" b="1" dirty="0">
                <a:solidFill>
                  <a:srgbClr val="FFFFFF"/>
                </a:solidFill>
                <a:cs typeface="Arial" charset="0"/>
              </a:rPr>
              <a:t>. </a:t>
            </a:r>
            <a:r>
              <a:rPr lang="en-US" sz="2400" b="1" dirty="0" err="1">
                <a:solidFill>
                  <a:srgbClr val="FFFFFF"/>
                </a:solidFill>
                <a:cs typeface="Arial" charset="0"/>
              </a:rPr>
              <a:t>Umesto</a:t>
            </a:r>
            <a:r>
              <a:rPr lang="en-US" sz="2400" b="1" dirty="0">
                <a:solidFill>
                  <a:srgbClr val="FFFFFF"/>
                </a:solidFill>
                <a:cs typeface="Arial" charset="0"/>
              </a:rPr>
              <a:t> toga, u </a:t>
            </a:r>
            <a:r>
              <a:rPr lang="en-US" sz="2400" b="1" dirty="0" err="1">
                <a:solidFill>
                  <a:srgbClr val="FFFFFF"/>
                </a:solidFill>
                <a:cs typeface="Arial" charset="0"/>
              </a:rPr>
              <a:t>tradiciji</a:t>
            </a:r>
            <a:r>
              <a:rPr lang="en-US" sz="2400" b="1" dirty="0">
                <a:solidFill>
                  <a:srgbClr val="FFFFFF"/>
                </a:solidFill>
                <a:cs typeface="Arial" charset="0"/>
              </a:rPr>
              <a:t> </a:t>
            </a:r>
            <a:r>
              <a:rPr lang="en-US" sz="2400" b="1" dirty="0" err="1">
                <a:solidFill>
                  <a:srgbClr val="FFFFFF"/>
                </a:solidFill>
                <a:cs typeface="Arial" charset="0"/>
              </a:rPr>
              <a:t>starozavetnih</a:t>
            </a:r>
            <a:r>
              <a:rPr lang="en-US" sz="2400" b="1" dirty="0">
                <a:solidFill>
                  <a:srgbClr val="FFFFFF"/>
                </a:solidFill>
                <a:cs typeface="Arial" charset="0"/>
              </a:rPr>
              <a:t> </a:t>
            </a:r>
            <a:r>
              <a:rPr lang="en-US" sz="2400" b="1" dirty="0" err="1">
                <a:solidFill>
                  <a:srgbClr val="FFFFFF"/>
                </a:solidFill>
                <a:cs typeface="Arial" charset="0"/>
              </a:rPr>
              <a:t>proročanstava</a:t>
            </a:r>
            <a:r>
              <a:rPr lang="en-US" sz="2400" b="1" dirty="0">
                <a:solidFill>
                  <a:srgbClr val="FFFFFF"/>
                </a:solidFill>
                <a:cs typeface="Arial" charset="0"/>
              </a:rPr>
              <a:t> (Dan. 2</a:t>
            </a:r>
            <a:r>
              <a:rPr lang="sr-Latn-RS" sz="2400" b="1" dirty="0">
                <a:solidFill>
                  <a:srgbClr val="FFFFFF"/>
                </a:solidFill>
                <a:cs typeface="Arial" charset="0"/>
              </a:rPr>
              <a:t>;</a:t>
            </a:r>
            <a:r>
              <a:rPr lang="en-US" sz="2400" b="1" dirty="0">
                <a:solidFill>
                  <a:srgbClr val="FFFFFF"/>
                </a:solidFill>
                <a:cs typeface="Arial" charset="0"/>
              </a:rPr>
              <a:t> 7</a:t>
            </a:r>
            <a:r>
              <a:rPr lang="sr-Latn-RS" sz="2400" b="1" dirty="0">
                <a:solidFill>
                  <a:srgbClr val="FFFFFF"/>
                </a:solidFill>
                <a:cs typeface="Arial" charset="0"/>
              </a:rPr>
              <a:t>;</a:t>
            </a:r>
            <a:r>
              <a:rPr lang="en-US" sz="2400" b="1" dirty="0">
                <a:solidFill>
                  <a:srgbClr val="FFFFFF"/>
                </a:solidFill>
                <a:cs typeface="Arial" charset="0"/>
              </a:rPr>
              <a:t> 8</a:t>
            </a:r>
            <a:r>
              <a:rPr lang="sr-Latn-RS" sz="2400" b="1" dirty="0">
                <a:solidFill>
                  <a:srgbClr val="FFFFFF"/>
                </a:solidFill>
                <a:cs typeface="Arial" charset="0"/>
              </a:rPr>
              <a:t>;</a:t>
            </a:r>
            <a:r>
              <a:rPr lang="en-US" sz="2400" b="1" dirty="0">
                <a:solidFill>
                  <a:srgbClr val="FFFFFF"/>
                </a:solidFill>
                <a:cs typeface="Arial" charset="0"/>
              </a:rPr>
              <a:t> Jer. 6,2), </a:t>
            </a:r>
            <a:r>
              <a:rPr lang="en-US" sz="2400" b="1" dirty="0" err="1">
                <a:solidFill>
                  <a:srgbClr val="FFFFFF"/>
                </a:solidFill>
                <a:cs typeface="Arial" charset="0"/>
              </a:rPr>
              <a:t>Otkrivenje</a:t>
            </a:r>
            <a:r>
              <a:rPr lang="en-US" sz="2400" b="1" dirty="0">
                <a:solidFill>
                  <a:srgbClr val="FFFFFF"/>
                </a:solidFill>
                <a:cs typeface="Arial" charset="0"/>
              </a:rPr>
              <a:t> </a:t>
            </a:r>
            <a:r>
              <a:rPr lang="en-US" sz="2400" b="1" dirty="0" err="1">
                <a:solidFill>
                  <a:srgbClr val="FFFFFF"/>
                </a:solidFill>
                <a:cs typeface="Arial" charset="0"/>
              </a:rPr>
              <a:t>koristi</a:t>
            </a:r>
            <a:r>
              <a:rPr lang="en-US" sz="2400" b="1" dirty="0">
                <a:solidFill>
                  <a:srgbClr val="FFFFFF"/>
                </a:solidFill>
                <a:cs typeface="Arial" charset="0"/>
              </a:rPr>
              <a:t> </a:t>
            </a:r>
            <a:r>
              <a:rPr lang="en-US" sz="2400" b="1" dirty="0" err="1">
                <a:solidFill>
                  <a:srgbClr val="FFFFFF"/>
                </a:solidFill>
                <a:cs typeface="Arial" charset="0"/>
              </a:rPr>
              <a:t>brojke</a:t>
            </a:r>
            <a:r>
              <a:rPr lang="en-US" sz="2400" b="1" dirty="0">
                <a:solidFill>
                  <a:srgbClr val="FFFFFF"/>
                </a:solidFill>
                <a:cs typeface="Arial" charset="0"/>
              </a:rPr>
              <a:t> za </a:t>
            </a:r>
            <a:r>
              <a:rPr lang="en-US" sz="2400" b="1" dirty="0" err="1">
                <a:solidFill>
                  <a:srgbClr val="FFFFFF"/>
                </a:solidFill>
                <a:cs typeface="Arial" charset="0"/>
              </a:rPr>
              <a:t>prenošenje</a:t>
            </a:r>
            <a:r>
              <a:rPr lang="en-US" sz="2400" b="1" dirty="0">
                <a:solidFill>
                  <a:srgbClr val="FFFFFF"/>
                </a:solidFill>
                <a:cs typeface="Arial" charset="0"/>
              </a:rPr>
              <a:t> </a:t>
            </a:r>
            <a:r>
              <a:rPr lang="en-US" sz="2400" b="1" dirty="0" err="1">
                <a:solidFill>
                  <a:srgbClr val="FFFFFF"/>
                </a:solidFill>
                <a:cs typeface="Arial" charset="0"/>
              </a:rPr>
              <a:t>svoje</a:t>
            </a:r>
            <a:r>
              <a:rPr lang="en-US" sz="2400" b="1" dirty="0">
                <a:solidFill>
                  <a:srgbClr val="FFFFFF"/>
                </a:solidFill>
                <a:cs typeface="Arial" charset="0"/>
              </a:rPr>
              <a:t> </a:t>
            </a:r>
            <a:r>
              <a:rPr lang="en-US" sz="2400" b="1" dirty="0" err="1">
                <a:solidFill>
                  <a:srgbClr val="FFFFFF"/>
                </a:solidFill>
                <a:cs typeface="Arial" charset="0"/>
              </a:rPr>
              <a:t>eshatološke</a:t>
            </a:r>
            <a:r>
              <a:rPr lang="en-US" sz="2400" b="1" dirty="0">
                <a:solidFill>
                  <a:srgbClr val="FFFFFF"/>
                </a:solidFill>
                <a:cs typeface="Arial" charset="0"/>
              </a:rPr>
              <a:t> </a:t>
            </a:r>
            <a:r>
              <a:rPr lang="en-US" sz="2400" b="1" dirty="0" err="1">
                <a:solidFill>
                  <a:srgbClr val="FFFFFF"/>
                </a:solidFill>
                <a:cs typeface="Arial" charset="0"/>
              </a:rPr>
              <a:t>poruke</a:t>
            </a:r>
            <a:r>
              <a:rPr lang="en-US" sz="2400" b="1" dirty="0">
                <a:solidFill>
                  <a:srgbClr val="FFFFFF"/>
                </a:solidFill>
                <a:cs typeface="Arial" charset="0"/>
              </a:rPr>
              <a:t>. Konkretno, </a:t>
            </a:r>
            <a:r>
              <a:rPr lang="en-US" sz="2400" b="1" dirty="0" err="1">
                <a:solidFill>
                  <a:srgbClr val="FFFFFF"/>
                </a:solidFill>
                <a:cs typeface="Arial" charset="0"/>
              </a:rPr>
              <a:t>doslovne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svojim</a:t>
            </a:r>
            <a:r>
              <a:rPr lang="en-US" sz="2400" b="1" dirty="0">
                <a:solidFill>
                  <a:srgbClr val="FFFFFF"/>
                </a:solidFill>
                <a:cs typeface="Arial" charset="0"/>
              </a:rPr>
              <a:t> </a:t>
            </a:r>
            <a:r>
              <a:rPr lang="sr-Latn-RS" sz="2400" b="1" dirty="0">
                <a:solidFill>
                  <a:srgbClr val="FFFFFF"/>
                </a:solidFill>
                <a:cs typeface="Arial" charset="0"/>
              </a:rPr>
              <a:t>istorijsk</a:t>
            </a:r>
            <a:r>
              <a:rPr lang="en-US" sz="2400" b="1" dirty="0" err="1">
                <a:solidFill>
                  <a:srgbClr val="FFFFFF"/>
                </a:solidFill>
                <a:cs typeface="Arial" charset="0"/>
              </a:rPr>
              <a:t>im</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geografskim</a:t>
            </a:r>
            <a:r>
              <a:rPr lang="en-US" sz="2400" b="1" dirty="0">
                <a:solidFill>
                  <a:srgbClr val="FFFFFF"/>
                </a:solidFill>
                <a:cs typeface="Arial" charset="0"/>
              </a:rPr>
              <a:t> </a:t>
            </a:r>
            <a:r>
              <a:rPr lang="en-US" sz="2400" b="1" dirty="0" err="1">
                <a:solidFill>
                  <a:srgbClr val="FFFFFF"/>
                </a:solidFill>
                <a:cs typeface="Arial" charset="0"/>
              </a:rPr>
              <a:t>karakteristikama</a:t>
            </a:r>
            <a:r>
              <a:rPr lang="en-US" sz="2400" b="1" dirty="0">
                <a:solidFill>
                  <a:srgbClr val="FFFFFF"/>
                </a:solidFill>
                <a:cs typeface="Arial" charset="0"/>
              </a:rPr>
              <a:t>, </a:t>
            </a:r>
            <a:r>
              <a:rPr lang="en-US" sz="2400" b="1" dirty="0" err="1">
                <a:solidFill>
                  <a:srgbClr val="FFFFFF"/>
                </a:solidFill>
                <a:cs typeface="Arial" charset="0"/>
              </a:rPr>
              <a:t>koriste</a:t>
            </a:r>
            <a:r>
              <a:rPr lang="en-US" sz="2400" b="1" dirty="0">
                <a:solidFill>
                  <a:srgbClr val="FFFFFF"/>
                </a:solidFill>
                <a:cs typeface="Arial" charset="0"/>
              </a:rPr>
              <a:t> se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simbolički</a:t>
            </a:r>
            <a:r>
              <a:rPr lang="en-US" sz="2400" b="1" dirty="0">
                <a:solidFill>
                  <a:srgbClr val="FFFFFF"/>
                </a:solidFill>
                <a:cs typeface="Arial" charset="0"/>
              </a:rPr>
              <a:t> </a:t>
            </a:r>
            <a:r>
              <a:rPr lang="en-US" sz="2400" b="1" dirty="0" err="1">
                <a:solidFill>
                  <a:srgbClr val="FFFFFF"/>
                </a:solidFill>
                <a:cs typeface="Arial" charset="0"/>
              </a:rPr>
              <a:t>prikazi</a:t>
            </a:r>
            <a:r>
              <a:rPr lang="en-US" sz="2400" b="1" dirty="0">
                <a:solidFill>
                  <a:srgbClr val="FFFFFF"/>
                </a:solidFill>
                <a:cs typeface="Arial" charset="0"/>
              </a:rPr>
              <a:t> </a:t>
            </a:r>
            <a:r>
              <a:rPr lang="en-US" sz="2400" b="1" dirty="0" err="1">
                <a:solidFill>
                  <a:srgbClr val="FFFFFF"/>
                </a:solidFill>
                <a:cs typeface="Arial" charset="0"/>
              </a:rPr>
              <a:t>proročke</a:t>
            </a:r>
            <a:r>
              <a:rPr lang="en-US" sz="2400" b="1" dirty="0">
                <a:solidFill>
                  <a:srgbClr val="FFFFFF"/>
                </a:solidFill>
                <a:cs typeface="Arial" charset="0"/>
              </a:rPr>
              <a:t> </a:t>
            </a:r>
            <a:r>
              <a:rPr lang="en-US" sz="2400" b="1" dirty="0" err="1">
                <a:solidFill>
                  <a:srgbClr val="FFFFFF"/>
                </a:solidFill>
                <a:cs typeface="Arial" charset="0"/>
              </a:rPr>
              <a:t>istine</a:t>
            </a:r>
            <a:r>
              <a:rPr lang="en-US" sz="2400" b="1" dirty="0">
                <a:solidFill>
                  <a:srgbClr val="FFFFFF"/>
                </a:solidFill>
                <a:cs typeface="Arial" charset="0"/>
              </a:rPr>
              <a:t>. Kao primer, </a:t>
            </a:r>
            <a:r>
              <a:rPr lang="en-US" sz="2400" b="1" dirty="0" err="1">
                <a:solidFill>
                  <a:srgbClr val="FFFFFF"/>
                </a:solidFill>
                <a:cs typeface="Arial" charset="0"/>
              </a:rPr>
              <a:t>površni</a:t>
            </a:r>
            <a:r>
              <a:rPr lang="en-US" sz="2400" b="1" dirty="0">
                <a:solidFill>
                  <a:srgbClr val="FFFFFF"/>
                </a:solidFill>
                <a:cs typeface="Arial" charset="0"/>
              </a:rPr>
              <a:t> </a:t>
            </a:r>
            <a:r>
              <a:rPr lang="en-US" sz="2400" b="1" dirty="0" err="1">
                <a:solidFill>
                  <a:srgbClr val="FFFFFF"/>
                </a:solidFill>
                <a:cs typeface="Arial" charset="0"/>
              </a:rPr>
              <a:t>pogled</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t</a:t>
            </a:r>
            <a:r>
              <a:rPr lang="sr-Latn-RS" sz="2400" b="1" dirty="0">
                <a:solidFill>
                  <a:srgbClr val="FFFFFF"/>
                </a:solidFill>
                <a:cs typeface="Arial" charset="0"/>
              </a:rPr>
              <a:t>o</a:t>
            </a:r>
            <a:r>
              <a:rPr lang="en-US" sz="2400" b="1" dirty="0">
                <a:solidFill>
                  <a:srgbClr val="FFFFFF"/>
                </a:solidFill>
                <a:cs typeface="Arial" charset="0"/>
              </a:rPr>
              <a:t>k Gospod</a:t>
            </a:r>
            <a:r>
              <a:rPr lang="sr-Latn-RS" sz="2400" b="1" dirty="0">
                <a:solidFill>
                  <a:srgbClr val="FFFFFF"/>
                </a:solidFill>
                <a:cs typeface="Arial" charset="0"/>
              </a:rPr>
              <a:t>nj</a:t>
            </a:r>
            <a:r>
              <a:rPr lang="en-US" sz="2400" b="1" dirty="0" err="1">
                <a:solidFill>
                  <a:srgbClr val="FFFFFF"/>
                </a:solidFill>
                <a:cs typeface="Arial" charset="0"/>
              </a:rPr>
              <a:t>ih</a:t>
            </a:r>
            <a:r>
              <a:rPr lang="en-US" sz="2400" b="1" dirty="0">
                <a:solidFill>
                  <a:srgbClr val="FFFFFF"/>
                </a:solidFill>
                <a:cs typeface="Arial" charset="0"/>
              </a:rPr>
              <a:t> </a:t>
            </a:r>
            <a:r>
              <a:rPr lang="en-US" sz="2400" b="1" dirty="0" err="1">
                <a:solidFill>
                  <a:srgbClr val="FFFFFF"/>
                </a:solidFill>
                <a:cs typeface="Arial" charset="0"/>
              </a:rPr>
              <a:t>postupaka</a:t>
            </a:r>
            <a:r>
              <a:rPr lang="en-US" sz="2400" b="1" dirty="0">
                <a:solidFill>
                  <a:srgbClr val="FFFFFF"/>
                </a:solidFill>
                <a:cs typeface="Arial" charset="0"/>
              </a:rPr>
              <a:t> u </a:t>
            </a:r>
            <a:r>
              <a:rPr lang="en-US" sz="2400" b="1" dirty="0" err="1">
                <a:solidFill>
                  <a:srgbClr val="FFFFFF"/>
                </a:solidFill>
                <a:cs typeface="Arial" charset="0"/>
              </a:rPr>
              <a:t>ime</a:t>
            </a:r>
            <a:r>
              <a:rPr lang="en-US" sz="2400" b="1" dirty="0">
                <a:solidFill>
                  <a:srgbClr val="FFFFFF"/>
                </a:solidFill>
                <a:cs typeface="Arial" charset="0"/>
              </a:rPr>
              <a:t> </a:t>
            </a:r>
            <a:r>
              <a:rPr lang="en-US" sz="2400" b="1" dirty="0" err="1">
                <a:solidFill>
                  <a:srgbClr val="FFFFFF"/>
                </a:solidFill>
                <a:cs typeface="Arial" charset="0"/>
              </a:rPr>
              <a:t>Njegove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kako</a:t>
            </a:r>
            <a:r>
              <a:rPr lang="en-US" sz="2400" b="1" dirty="0">
                <a:solidFill>
                  <a:srgbClr val="FFFFFF"/>
                </a:solidFill>
                <a:cs typeface="Arial" charset="0"/>
              </a:rPr>
              <a:t> je </a:t>
            </a:r>
            <a:r>
              <a:rPr lang="en-US" sz="2400" b="1" dirty="0" err="1">
                <a:solidFill>
                  <a:srgbClr val="FFFFFF"/>
                </a:solidFill>
                <a:cs typeface="Arial" charset="0"/>
              </a:rPr>
              <a:t>prikazano</a:t>
            </a:r>
            <a:r>
              <a:rPr lang="en-US" sz="2400" b="1" dirty="0">
                <a:solidFill>
                  <a:srgbClr val="FFFFFF"/>
                </a:solidFill>
                <a:cs typeface="Arial" charset="0"/>
              </a:rPr>
              <a:t> u </a:t>
            </a:r>
            <a:r>
              <a:rPr lang="en-US" sz="2400" b="1" dirty="0" err="1">
                <a:solidFill>
                  <a:srgbClr val="FFFFFF"/>
                </a:solidFill>
                <a:cs typeface="Arial" charset="0"/>
              </a:rPr>
              <a:t>sedam</a:t>
            </a:r>
            <a:r>
              <a:rPr lang="en-US" sz="2400" b="1" dirty="0">
                <a:solidFill>
                  <a:srgbClr val="FFFFFF"/>
                </a:solidFill>
                <a:cs typeface="Arial" charset="0"/>
              </a:rPr>
              <a:t> </a:t>
            </a:r>
            <a:r>
              <a:rPr lang="sr-Latn-RS" sz="2400" b="1" dirty="0">
                <a:solidFill>
                  <a:srgbClr val="FFFFFF"/>
                </a:solidFill>
                <a:cs typeface="Arial" charset="0"/>
              </a:rPr>
              <a:t>crka</a:t>
            </a:r>
            <a:r>
              <a:rPr lang="en-US" sz="2400" b="1" dirty="0" err="1">
                <a:solidFill>
                  <a:srgbClr val="FFFFFF"/>
                </a:solidFill>
                <a:cs typeface="Arial" charset="0"/>
              </a:rPr>
              <a:t>va</a:t>
            </a:r>
            <a:r>
              <a:rPr lang="en-US" sz="2400" b="1" dirty="0">
                <a:solidFill>
                  <a:srgbClr val="FFFFFF"/>
                </a:solidFill>
                <a:cs typeface="Arial" charset="0"/>
              </a:rPr>
              <a:t>, </a:t>
            </a:r>
            <a:r>
              <a:rPr lang="en-US" sz="2400" b="1" dirty="0" err="1">
                <a:solidFill>
                  <a:srgbClr val="FFFFFF"/>
                </a:solidFill>
                <a:cs typeface="Arial" charset="0"/>
              </a:rPr>
              <a:t>sugerira</a:t>
            </a:r>
            <a:r>
              <a:rPr lang="en-US" sz="2400" b="1" dirty="0">
                <a:solidFill>
                  <a:srgbClr val="FFFFFF"/>
                </a:solidFill>
                <a:cs typeface="Arial" charset="0"/>
              </a:rPr>
              <a:t> da se </a:t>
            </a:r>
            <a:r>
              <a:rPr lang="en-US" sz="2400" b="1" dirty="0" err="1">
                <a:solidFill>
                  <a:srgbClr val="FFFFFF"/>
                </a:solidFill>
                <a:cs typeface="Arial" charset="0"/>
              </a:rPr>
              <a:t>doslovni</a:t>
            </a:r>
            <a:r>
              <a:rPr lang="en-US" sz="2400" b="1" dirty="0">
                <a:solidFill>
                  <a:srgbClr val="FFFFFF"/>
                </a:solidFill>
                <a:cs typeface="Arial" charset="0"/>
              </a:rPr>
              <a:t> </a:t>
            </a:r>
            <a:r>
              <a:rPr lang="en-US" sz="2400" b="1" dirty="0" err="1">
                <a:solidFill>
                  <a:srgbClr val="FFFFFF"/>
                </a:solidFill>
                <a:cs typeface="Arial" charset="0"/>
              </a:rPr>
              <a:t>dolazak</a:t>
            </a:r>
            <a:r>
              <a:rPr lang="en-US" sz="2400" b="1" dirty="0">
                <a:solidFill>
                  <a:srgbClr val="FFFFFF"/>
                </a:solidFill>
                <a:cs typeface="Arial" charset="0"/>
              </a:rPr>
              <a:t> Gospod</a:t>
            </a:r>
            <a:r>
              <a:rPr lang="sr-Latn-RS" sz="2400" b="1" dirty="0">
                <a:solidFill>
                  <a:srgbClr val="FFFFFF"/>
                </a:solidFill>
                <a:cs typeface="Arial" charset="0"/>
              </a:rPr>
              <a:t>nji</a:t>
            </a:r>
            <a:r>
              <a:rPr lang="en-US" sz="2400" b="1" dirty="0">
                <a:solidFill>
                  <a:srgbClr val="FFFFFF"/>
                </a:solidFill>
                <a:cs typeface="Arial" charset="0"/>
              </a:rPr>
              <a:t>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više</a:t>
            </a:r>
            <a:r>
              <a:rPr lang="en-US" sz="2400" b="1" dirty="0">
                <a:solidFill>
                  <a:srgbClr val="FFFFFF"/>
                </a:solidFill>
                <a:cs typeface="Arial" charset="0"/>
              </a:rPr>
              <a:t> </a:t>
            </a:r>
            <a:r>
              <a:rPr lang="en-US" sz="2400" b="1" dirty="0" err="1">
                <a:solidFill>
                  <a:srgbClr val="FFFFFF"/>
                </a:solidFill>
                <a:cs typeface="Arial" charset="0"/>
              </a:rPr>
              <a:t>približava</a:t>
            </a:r>
            <a:r>
              <a:rPr lang="sr-Latn-RS" sz="2400" b="1" dirty="0">
                <a:solidFill>
                  <a:srgbClr val="FFFFFF"/>
                </a:solidFill>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”Suočavanje sa realnošću”,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646336" cy="1131888"/>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Suočavanje sa realnošću</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714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3</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,14</a:t>
            </a:r>
            <a:r>
              <a:rPr lang="sr-Latn-RS" sz="1200" i="1" dirty="0">
                <a:solidFill>
                  <a:srgbClr val="FFFFFF"/>
                </a:solidFill>
                <a:latin typeface="Arial"/>
                <a:cs typeface="Arial" charset="0"/>
              </a:rPr>
              <a:t>-</a:t>
            </a:r>
            <a:r>
              <a:rPr lang="hr-HR" sz="1200" i="1" dirty="0">
                <a:solidFill>
                  <a:srgbClr val="FFFFFF"/>
                </a:solidFill>
                <a:latin typeface="Arial"/>
                <a:cs typeface="Arial" charset="0"/>
              </a:rPr>
              <a:t>17</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Gde Isus opisuje duhovno stanje svog naroda danas? Koliko verno taj tekst opisuje tebe lično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3</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,18.19. </a:t>
            </a:r>
            <a:r>
              <a:rPr lang="sr-Latn-RS" sz="1400" b="1" dirty="0">
                <a:solidFill>
                  <a:srgbClr val="FFFFFF"/>
                </a:solidFill>
                <a:latin typeface="Arial"/>
                <a:cs typeface="Arial" charset="0"/>
              </a:rPr>
              <a:t>Šta nam Isus savetuje u ovom tekstu</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Otk</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3</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,20. </a:t>
            </a:r>
            <a:r>
              <a:rPr lang="hr-HR" sz="1400" b="1" dirty="0">
                <a:solidFill>
                  <a:srgbClr val="FFFFFF"/>
                </a:solidFill>
                <a:latin typeface="Arial"/>
                <a:cs typeface="Arial" charset="0"/>
              </a:rPr>
              <a:t>Šta nam je tu obećano? Šta moramo da uradimo da bismo primili to obećanje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lang="hr-HR" sz="1200" i="1" dirty="0">
                <a:solidFill>
                  <a:srgbClr val="FFFFFF"/>
                </a:solidFill>
                <a:latin typeface="Arial"/>
                <a:cs typeface="Arial" charset="0"/>
              </a:rPr>
              <a:t>Otk</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4,9.11;</a:t>
            </a:r>
            <a:r>
              <a:rPr kumimoji="0" lang="hr-HR" sz="1200" b="0" i="1" u="none" strike="noStrike" kern="1200" cap="none" spc="0" normalizeH="0" noProof="0" dirty="0">
                <a:ln>
                  <a:noFill/>
                </a:ln>
                <a:solidFill>
                  <a:srgbClr val="FFFFFF"/>
                </a:solidFill>
                <a:effectLst/>
                <a:uLnTx/>
                <a:uFillTx/>
                <a:latin typeface="Arial"/>
                <a:ea typeface="+mn-ea"/>
                <a:cs typeface="Arial" charset="0"/>
              </a:rPr>
              <a:t> 5,11-14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dirty="0">
                <a:solidFill>
                  <a:srgbClr val="FFFFFF"/>
                </a:solidFill>
                <a:latin typeface="Arial"/>
                <a:cs typeface="Arial" charset="0"/>
              </a:rPr>
              <a:t>Kada budete tamo sa sa Isusom, da li mislite d ćete zažaliti za provedeno vreme sa Njim na zemlji</a:t>
            </a:r>
            <a:r>
              <a:rPr kumimoji="0" lang="hr-HR" sz="1400" b="1" u="none" strike="noStrike" kern="1200" cap="none" spc="0" normalizeH="0" baseline="0" noProof="0" dirty="0">
                <a:ln>
                  <a:noFill/>
                </a:ln>
                <a:solidFill>
                  <a:srgbClr val="FFFFFF"/>
                </a:solidFill>
                <a:effectLst/>
                <a:uLnTx/>
                <a:uFillTx/>
                <a:latin typeface="Arial"/>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 Moj. 27; 3,8-10; 5,24; 6,13; 12,1-3; 2. Moj.34,29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dirty="0">
                <a:solidFill>
                  <a:srgbClr val="FFFFFF"/>
                </a:solidFill>
                <a:latin typeface="Arial"/>
                <a:cs typeface="Arial" charset="0"/>
              </a:rPr>
              <a:t>Šta učimo iz izveštaja Božjeg stupanja u različite odnose s raznim ljudima</a:t>
            </a:r>
            <a:r>
              <a:rPr kumimoji="0" lang="hr-HR" sz="1400" i="0" u="none" strike="noStrike" kern="1200" cap="none" spc="0" normalizeH="0" baseline="0" noProof="0" dirty="0">
                <a:ln>
                  <a:noFill/>
                </a:ln>
                <a:solidFill>
                  <a:srgbClr val="FFFFFF"/>
                </a:solidFill>
                <a:effectLst/>
                <a:uLnTx/>
                <a:uFillTx/>
                <a:latin typeface="Arial"/>
                <a:cs typeface="Arial" charset="0"/>
              </a:rPr>
              <a:t>?</a:t>
            </a:r>
            <a:endParaRPr kumimoji="0" lang="hr-HR" sz="1600" i="0" u="none" strike="noStrike" kern="1200" cap="none" spc="0" normalizeH="0" baseline="0" noProof="0" dirty="0">
              <a:ln>
                <a:noFill/>
              </a:ln>
              <a:solidFill>
                <a:srgbClr val="FFFFFF"/>
              </a:solidFill>
              <a:effectLst/>
              <a:uLnTx/>
              <a:uFillTx/>
              <a:latin typeface="Arial"/>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Jovan</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15</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,1-11</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Šta opisusju reči koje je Isus izgovorio u ovom tekstu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Otk</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3,2</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0, Jovan15,</a:t>
            </a:r>
            <a:r>
              <a:rPr lang="sr-Latn-ME" sz="1200" i="1" dirty="0">
                <a:solidFill>
                  <a:srgbClr val="FFFFFF"/>
                </a:solidFill>
                <a:latin typeface="Arial"/>
                <a:cs typeface="Arial" charset="0"/>
              </a:rPr>
              <a:t>4</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KojeŠta je velika tajna ispunjenja i smislenog života na zemlji i u večnosti?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lang="sr-Latn-RS" b="1" dirty="0">
                <a:solidFill>
                  <a:srgbClr val="FFFFFF"/>
                </a:solidFill>
                <a:latin typeface="Arial"/>
                <a:cs typeface="Arial" charset="0"/>
              </a:rPr>
              <a:t>i</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taj </a:t>
            </a:r>
            <a:r>
              <a:rPr lang="sr-Latn-RS" sz="1200" i="1" dirty="0">
                <a:solidFill>
                  <a:srgbClr val="FFFFFF"/>
                </a:solidFill>
                <a:latin typeface="Arial"/>
                <a:cs typeface="Arial" charset="0"/>
              </a:rPr>
              <a:t>Luka</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11,13</a:t>
            </a:r>
            <a:r>
              <a:rPr kumimoji="0" lang="sr-Latn-RS" sz="1200" b="0" i="1" u="none" strike="noStrike" kern="1200" cap="none" spc="0" normalizeH="0" noProof="0" dirty="0">
                <a:ln>
                  <a:noFill/>
                </a:ln>
                <a:solidFill>
                  <a:srgbClr val="FFFFFF"/>
                </a:solidFill>
                <a:effectLst/>
                <a:uLnTx/>
                <a:uFillTx/>
                <a:latin typeface="Arial"/>
                <a:ea typeface="+mn-ea"/>
                <a:cs typeface="Arial" charset="0"/>
              </a:rPr>
              <a:t> uporedi sa Jer. 31,3; 1. Jov. 4,19; Rim. 8,9-11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Koja</a:t>
            </a:r>
            <a:r>
              <a:rPr kumimoji="0" lang="sr-Latn-RS" sz="1400" b="1" i="0" u="none" strike="noStrike" kern="1200" cap="none" spc="0" normalizeH="0" noProof="0" dirty="0">
                <a:ln>
                  <a:noFill/>
                </a:ln>
                <a:solidFill>
                  <a:srgbClr val="FFFFFF"/>
                </a:solidFill>
                <a:effectLst/>
                <a:uLnTx/>
                <a:uFillTx/>
                <a:latin typeface="Arial"/>
                <a:ea typeface="+mn-ea"/>
                <a:cs typeface="Arial" charset="0"/>
              </a:rPr>
              <a:t> se ključna poruka za nas tu nalazi</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Jovan</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14,16-18; 15,26; 16,7.8; 16,13. </a:t>
            </a:r>
            <a:r>
              <a:rPr lang="sr-Latn-RS" sz="1400" b="1" dirty="0">
                <a:solidFill>
                  <a:srgbClr val="FFFFFF"/>
                </a:solidFill>
                <a:latin typeface="Arial"/>
                <a:cs typeface="Arial" charset="0"/>
              </a:rPr>
              <a:t>Na koji način ovi aspekti delovanja Svetog Duha utiču na tvoj odnos sa Bogom?</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promene  treba da 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03974" y="3471224"/>
            <a:ext cx="3161519" cy="3090349"/>
            <a:chOff x="274" y="2249"/>
            <a:chExt cx="947" cy="1840"/>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74" y="2532"/>
              <a:ext cx="942" cy="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hr-HR" sz="1200" b="1" dirty="0">
                  <a:solidFill>
                    <a:srgbClr val="000000"/>
                  </a:solidFill>
                </a:rPr>
                <a:t>Bez obzira koji stav zauzimaš u svom razmišljanju: da li je ovo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poslednje vreme ili ga očekuješ u nekoj budućno-sti, tema o tome kako da rasteš unutar jednog smislenog odnosa sa Bogom od presudne je važnosti. Tvoj odnos sa Bogom je tvoj najvažniji odnos. Ne od- laži taj posao da ga učiniš jačim sutra. Sada je najbolje vreme da poradiš na tom poslu stvaranja boljeg odnosa, koji će uticati na sve drugo u tvom životu i naravno, na tvoju večnu budućnost. Shvati to u smislu duhovnog načela. </a:t>
              </a:r>
            </a:p>
          </p:txBody>
        </p:sp>
      </p:grpSp>
      <p:grpSp>
        <p:nvGrpSpPr>
          <p:cNvPr id="59" name="Group 7"/>
          <p:cNvGrpSpPr>
            <a:grpSpLocks/>
          </p:cNvGrpSpPr>
          <p:nvPr/>
        </p:nvGrpSpPr>
        <p:grpSpPr bwMode="auto">
          <a:xfrm>
            <a:off x="5816561" y="3967661"/>
            <a:ext cx="1871088"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sr-Latn-RS" sz="1050" b="1" dirty="0">
                  <a:solidFill>
                    <a:srgbClr val="000000"/>
                  </a:solidFill>
                </a:rPr>
                <a:t>Pre nego što počnemo da rastemo u odnosu sa Bogom, prvo mora mo da zastanemo i razmislimo kakav je moj trenutni odnos sa Njim. Budi brutalno, čak i bolno iskren pre- ma sebi. Zaključi koje svesne odluke moraš doneti da imaš sa Njim  bliskost kavu On želi ali je ti na razne načine sprečavaš. Otkrij koje?</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8"/>
            <a:ext cx="2400818" cy="2827977"/>
            <a:chOff x="1248" y="2437"/>
            <a:chExt cx="1392" cy="157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5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a:t>
              </a:r>
              <a:r>
                <a:rPr lang="hr-HR" sz="1100" b="1" dirty="0">
                  <a:solidFill>
                    <a:srgbClr val="000000"/>
                  </a:solidFill>
                </a:rPr>
                <a:t>Tema naših proučavanja ovog</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tromjesečja je da Bog želi da bu- de aktivno povezian sa čovečan-stvom</a:t>
              </a:r>
              <a:r>
                <a:rPr lang="hr-HR" sz="1100" b="1" dirty="0">
                  <a:solidFill>
                    <a:srgbClr val="000000"/>
                  </a:solidFill>
                </a:rPr>
                <a:t>. Kakav god da je tvoj od- nos sa Bogom danas, ove pouke su pisane imajući tebe na umu.</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a:t>
              </a:r>
              <a:r>
                <a:rPr lang="hr-HR" sz="1100" b="1" dirty="0">
                  <a:solidFill>
                    <a:srgbClr val="000000"/>
                  </a:solidFill>
                </a:rPr>
                <a:t>S obzirom da se tema ovih po- uka tiče odnosa, ona je napisana malo drugačije od prethodnih.  Nagrada je nepropadčkiv venac i večni život sa Bogom. U ovoj trci nisi sam. Tu su i drugi koji vole Isusa i Njegovu Reč. Prenesi ovu poruku nekome i pozovi na trku!</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704876" y="3782200"/>
            <a:ext cx="3112402" cy="2612391"/>
            <a:chOff x="3595" y="2256"/>
            <a:chExt cx="1733" cy="8865"/>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845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sa Bogom menja sve i ovde i u večnosti, ta promena mo- že da bude dobra ili loša, zavisno o kva- liteti i vrsti odnosa. Bog želi potpuno predan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Me- đutim, imaj na umu Bog nije prosjak sa plastičnom kanticom. On će da prihvati samo predan odnos sa svojim narodom, Jer sve manje od toga rezultiraće našim uništenjem.  Božanski poziv se upućuje i </a:t>
              </a:r>
              <a:r>
                <a:rPr lang="hr-HR" sz="1200" b="1" dirty="0">
                  <a:solidFill>
                    <a:srgbClr val="000000"/>
                  </a:solidFill>
                </a:rPr>
                <a:t>tebi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danas: „Pazi na službu da je izvr- 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165858"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a:t>
            </a:r>
            <a:r>
              <a:rPr lang="en-US" dirty="0" err="1">
                <a:solidFill>
                  <a:srgbClr val="FFCC66"/>
                </a:solidFill>
              </a:rPr>
              <a:t>stih</a:t>
            </a:r>
            <a:r>
              <a:rPr lang="hr-HR" dirty="0">
                <a:solidFill>
                  <a:srgbClr val="FFCC66"/>
                </a:solidFill>
              </a:rPr>
              <a:t>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JOVAN</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1</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,9</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520330" cy="1243965"/>
          </a:xfrm>
        </p:spPr>
        <p:txBody>
          <a:bodyPr/>
          <a:lstStyle/>
          <a:p>
            <a:pPr marL="0" indent="0">
              <a:buNone/>
            </a:pPr>
            <a:r>
              <a:rPr lang="en-US" dirty="0"/>
              <a:t>“</a:t>
            </a:r>
            <a:r>
              <a:rPr lang="hr-HR" dirty="0"/>
              <a:t>Kao što Otac ima ljubav prema meni, i ja imam ljubav k vama; budite u ljubavi mojoj.</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741921" y="421798"/>
            <a:ext cx="448235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1829714" cy="2762904"/>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83126" y="3870553"/>
            <a:ext cx="12275126"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U </a:t>
            </a:r>
            <a:r>
              <a:rPr lang="en-US" sz="2400" b="1" dirty="0" err="1">
                <a:solidFill>
                  <a:srgbClr val="FFFFFF"/>
                </a:solidFill>
                <a:cs typeface="Arial" charset="0"/>
              </a:rPr>
              <a:t>ovoj</a:t>
            </a:r>
            <a:r>
              <a:rPr lang="en-US" sz="2400" b="1" dirty="0">
                <a:solidFill>
                  <a:srgbClr val="FFFFFF"/>
                </a:solidFill>
                <a:cs typeface="Arial" charset="0"/>
              </a:rPr>
              <a:t> </a:t>
            </a:r>
            <a:r>
              <a:rPr lang="en-US" sz="2400" b="1" dirty="0" err="1">
                <a:solidFill>
                  <a:srgbClr val="FFFFFF"/>
                </a:solidFill>
                <a:cs typeface="Arial" charset="0"/>
              </a:rPr>
              <a:t>pouci</a:t>
            </a:r>
            <a:r>
              <a:rPr lang="en-US" sz="2400" b="1" dirty="0">
                <a:solidFill>
                  <a:srgbClr val="FFFFFF"/>
                </a:solidFill>
                <a:cs typeface="Arial" charset="0"/>
              </a:rPr>
              <a:t> </a:t>
            </a:r>
            <a:r>
              <a:rPr lang="en-US" sz="2400" b="1" dirty="0" err="1">
                <a:solidFill>
                  <a:srgbClr val="FFFFFF"/>
                </a:solidFill>
                <a:cs typeface="Arial" charset="0"/>
              </a:rPr>
              <a:t>suočavamo</a:t>
            </a:r>
            <a:r>
              <a:rPr lang="en-US" sz="2400" b="1" dirty="0">
                <a:solidFill>
                  <a:srgbClr val="FFFFFF"/>
                </a:solidFill>
                <a:cs typeface="Arial" charset="0"/>
              </a:rPr>
              <a:t> se </a:t>
            </a:r>
            <a:r>
              <a:rPr lang="en-US" sz="2400" b="1" dirty="0" err="1">
                <a:solidFill>
                  <a:srgbClr val="FFFFFF"/>
                </a:solidFill>
                <a:cs typeface="Arial" charset="0"/>
              </a:rPr>
              <a:t>sa</a:t>
            </a:r>
            <a:r>
              <a:rPr lang="en-US" sz="2400" b="1" dirty="0">
                <a:solidFill>
                  <a:srgbClr val="FFFFFF"/>
                </a:solidFill>
                <a:cs typeface="Arial" charset="0"/>
              </a:rPr>
              <a:t> </a:t>
            </a:r>
            <a:r>
              <a:rPr lang="en-US" sz="2400" b="1" dirty="0" err="1">
                <a:solidFill>
                  <a:srgbClr val="FFFFFF"/>
                </a:solidFill>
                <a:cs typeface="Arial" charset="0"/>
              </a:rPr>
              <a:t>stvarnošću</a:t>
            </a:r>
            <a:r>
              <a:rPr lang="en-US" sz="2400" b="1" dirty="0">
                <a:solidFill>
                  <a:srgbClr val="FFFFFF"/>
                </a:solidFill>
                <a:cs typeface="Arial" charset="0"/>
              </a:rPr>
              <a:t> </a:t>
            </a:r>
            <a:r>
              <a:rPr lang="en-US" sz="2400" b="1" dirty="0" err="1">
                <a:solidFill>
                  <a:srgbClr val="FFFFFF"/>
                </a:solidFill>
                <a:cs typeface="Arial" charset="0"/>
              </a:rPr>
              <a:t>našeg</a:t>
            </a:r>
            <a:r>
              <a:rPr lang="en-US" sz="2400" b="1" dirty="0">
                <a:solidFill>
                  <a:srgbClr val="FFFFFF"/>
                </a:solidFill>
                <a:cs typeface="Arial" charset="0"/>
              </a:rPr>
              <a:t> </a:t>
            </a:r>
            <a:r>
              <a:rPr lang="en-US" sz="2400" b="1" dirty="0" err="1">
                <a:solidFill>
                  <a:srgbClr val="FFFFFF"/>
                </a:solidFill>
                <a:cs typeface="Arial" charset="0"/>
              </a:rPr>
              <a:t>trenutnog</a:t>
            </a:r>
            <a:r>
              <a:rPr lang="en-US" sz="2400" b="1" dirty="0">
                <a:solidFill>
                  <a:srgbClr val="FFFFFF"/>
                </a:solidFill>
                <a:cs typeface="Arial" charset="0"/>
              </a:rPr>
              <a:t> </a:t>
            </a:r>
            <a:r>
              <a:rPr lang="en-US" sz="2400" b="1" dirty="0" err="1">
                <a:solidFill>
                  <a:srgbClr val="FFFFFF"/>
                </a:solidFill>
                <a:cs typeface="Arial" charset="0"/>
              </a:rPr>
              <a:t>duhovnog</a:t>
            </a:r>
            <a:r>
              <a:rPr lang="en-US" sz="2400" b="1" dirty="0">
                <a:solidFill>
                  <a:srgbClr val="FFFFFF"/>
                </a:solidFill>
                <a:cs typeface="Arial" charset="0"/>
              </a:rPr>
              <a:t> </a:t>
            </a:r>
            <a:r>
              <a:rPr lang="en-US" sz="2400" b="1" dirty="0" err="1">
                <a:solidFill>
                  <a:srgbClr val="FFFFFF"/>
                </a:solidFill>
                <a:cs typeface="Arial" charset="0"/>
              </a:rPr>
              <a:t>stanja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Ova </a:t>
            </a:r>
            <a:r>
              <a:rPr lang="en-US" sz="2400" b="1" dirty="0" err="1">
                <a:solidFill>
                  <a:srgbClr val="FFFFFF"/>
                </a:solidFill>
                <a:cs typeface="Arial" charset="0"/>
              </a:rPr>
              <a:t>stvarnost</a:t>
            </a:r>
            <a:r>
              <a:rPr lang="en-US" sz="2400" b="1" dirty="0">
                <a:solidFill>
                  <a:srgbClr val="FFFFFF"/>
                </a:solidFill>
                <a:cs typeface="Arial" charset="0"/>
              </a:rPr>
              <a:t> </a:t>
            </a:r>
            <a:r>
              <a:rPr lang="en-US" sz="2400" b="1" dirty="0" err="1">
                <a:solidFill>
                  <a:srgbClr val="FFFFFF"/>
                </a:solidFill>
                <a:cs typeface="Arial" charset="0"/>
              </a:rPr>
              <a:t>nas</a:t>
            </a:r>
            <a:r>
              <a:rPr lang="en-US" sz="2400" b="1" dirty="0">
                <a:solidFill>
                  <a:srgbClr val="FFFFFF"/>
                </a:solidFill>
                <a:cs typeface="Arial" charset="0"/>
              </a:rPr>
              <a:t> se </a:t>
            </a:r>
            <a:r>
              <a:rPr lang="en-US" sz="2400" b="1" dirty="0" err="1">
                <a:solidFill>
                  <a:srgbClr val="FFFFFF"/>
                </a:solidFill>
                <a:cs typeface="Arial" charset="0"/>
              </a:rPr>
              <a:t>tiče</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kolektivno</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Božjeg</a:t>
            </a:r>
            <a:r>
              <a:rPr lang="en-US" sz="2400" b="1" dirty="0">
                <a:solidFill>
                  <a:srgbClr val="FFFFFF"/>
                </a:solidFill>
                <a:cs typeface="Arial" charset="0"/>
              </a:rPr>
              <a:t> </a:t>
            </a:r>
            <a:r>
              <a:rPr lang="en-US" sz="2400" b="1" dirty="0" err="1">
                <a:solidFill>
                  <a:srgbClr val="FFFFFF"/>
                </a:solidFill>
                <a:cs typeface="Arial" charset="0"/>
              </a:rPr>
              <a:t>naroda</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sr-Latn-RS" sz="2400" b="1" dirty="0">
                <a:solidFill>
                  <a:srgbClr val="FFFFFF"/>
                </a:solidFill>
                <a:cs typeface="Arial" charset="0"/>
              </a:rPr>
              <a:t>lič</a:t>
            </a:r>
            <a:r>
              <a:rPr lang="en-US" sz="2400" b="1" dirty="0" err="1">
                <a:solidFill>
                  <a:srgbClr val="FFFFFF"/>
                </a:solidFill>
                <a:cs typeface="Arial" charset="0"/>
              </a:rPr>
              <a:t>nih</a:t>
            </a:r>
            <a:r>
              <a:rPr lang="en-US" sz="2400" b="1" dirty="0">
                <a:solidFill>
                  <a:srgbClr val="FFFFFF"/>
                </a:solidFill>
                <a:cs typeface="Arial" charset="0"/>
              </a:rPr>
              <a:t> </a:t>
            </a:r>
            <a:r>
              <a:rPr lang="en-US" sz="2400" b="1" dirty="0" err="1">
                <a:solidFill>
                  <a:srgbClr val="FFFFFF"/>
                </a:solidFill>
                <a:cs typeface="Arial" charset="0"/>
              </a:rPr>
              <a:t>saveznika</a:t>
            </a:r>
            <a:r>
              <a:rPr lang="en-US" sz="2400" b="1" dirty="0">
                <a:solidFill>
                  <a:srgbClr val="FFFFFF"/>
                </a:solidFill>
                <a:cs typeface="Arial" charset="0"/>
              </a:rPr>
              <a:t>, </a:t>
            </a:r>
            <a:r>
              <a:rPr lang="en-US" sz="2400" b="1" dirty="0" err="1">
                <a:solidFill>
                  <a:srgbClr val="FFFFFF"/>
                </a:solidFill>
                <a:cs typeface="Arial" charset="0"/>
              </a:rPr>
              <a:t>kao</a:t>
            </a:r>
            <a:r>
              <a:rPr lang="en-US" sz="2400" b="1" dirty="0">
                <a:solidFill>
                  <a:srgbClr val="FFFFFF"/>
                </a:solidFill>
                <a:cs typeface="Arial" charset="0"/>
              </a:rPr>
              <a:t> </a:t>
            </a:r>
            <a:r>
              <a:rPr lang="en-US" sz="2400" b="1" dirty="0" err="1">
                <a:solidFill>
                  <a:srgbClr val="FFFFFF"/>
                </a:solidFill>
                <a:cs typeface="Arial" charset="0"/>
              </a:rPr>
              <a:t>pojedinaca</a:t>
            </a:r>
            <a:r>
              <a:rPr lang="en-US" sz="2400" b="1" dirty="0">
                <a:solidFill>
                  <a:srgbClr val="FFFFFF"/>
                </a:solidFill>
                <a:cs typeface="Arial" charset="0"/>
              </a:rPr>
              <a:t>. Analiza </a:t>
            </a:r>
            <a:r>
              <a:rPr lang="en-US" sz="2400" b="1" dirty="0" err="1">
                <a:solidFill>
                  <a:srgbClr val="FFFFFF"/>
                </a:solidFill>
                <a:cs typeface="Arial" charset="0"/>
              </a:rPr>
              <a:t>našeg</a:t>
            </a:r>
            <a:r>
              <a:rPr lang="en-US" sz="2400" b="1" dirty="0">
                <a:solidFill>
                  <a:srgbClr val="FFFFFF"/>
                </a:solidFill>
                <a:cs typeface="Arial" charset="0"/>
              </a:rPr>
              <a:t> </a:t>
            </a:r>
            <a:r>
              <a:rPr lang="en-US" sz="2400" b="1" dirty="0" err="1">
                <a:solidFill>
                  <a:srgbClr val="FFFFFF"/>
                </a:solidFill>
                <a:cs typeface="Arial" charset="0"/>
              </a:rPr>
              <a:t>stanja</a:t>
            </a:r>
            <a:r>
              <a:rPr lang="en-US" sz="2400" b="1" dirty="0">
                <a:solidFill>
                  <a:srgbClr val="FFFFFF"/>
                </a:solidFill>
                <a:cs typeface="Arial" charset="0"/>
              </a:rPr>
              <a:t> bit </a:t>
            </a:r>
            <a:r>
              <a:rPr lang="en-US" sz="2400" b="1" dirty="0" err="1">
                <a:solidFill>
                  <a:srgbClr val="FFFFFF"/>
                </a:solidFill>
                <a:cs typeface="Arial" charset="0"/>
              </a:rPr>
              <a:t>će</a:t>
            </a:r>
            <a:r>
              <a:rPr lang="en-US" sz="2400" b="1" dirty="0">
                <a:solidFill>
                  <a:srgbClr val="FFFFFF"/>
                </a:solidFill>
                <a:cs typeface="Arial" charset="0"/>
              </a:rPr>
              <a:t> </a:t>
            </a:r>
            <a:r>
              <a:rPr lang="en-US" sz="2400" b="1" dirty="0" err="1">
                <a:solidFill>
                  <a:srgbClr val="FFFFFF"/>
                </a:solidFill>
                <a:cs typeface="Arial" charset="0"/>
              </a:rPr>
              <a:t>provedena</a:t>
            </a:r>
            <a:r>
              <a:rPr lang="en-US" sz="2400" b="1" dirty="0">
                <a:solidFill>
                  <a:srgbClr val="FFFFFF"/>
                </a:solidFill>
                <a:cs typeface="Arial" charset="0"/>
              </a:rPr>
              <a:t> u </a:t>
            </a:r>
            <a:r>
              <a:rPr lang="en-US" sz="2400" b="1" dirty="0" err="1">
                <a:solidFill>
                  <a:srgbClr val="FFFFFF"/>
                </a:solidFill>
                <a:cs typeface="Arial" charset="0"/>
              </a:rPr>
              <a:t>svetlu</a:t>
            </a:r>
            <a:r>
              <a:rPr lang="en-US" sz="2400" b="1" dirty="0">
                <a:solidFill>
                  <a:srgbClr val="FFFFFF"/>
                </a:solidFill>
                <a:cs typeface="Arial" charset="0"/>
              </a:rPr>
              <a:t> </a:t>
            </a:r>
            <a:r>
              <a:rPr lang="en-US" sz="2400" b="1" dirty="0" err="1">
                <a:solidFill>
                  <a:srgbClr val="FFFFFF"/>
                </a:solidFill>
                <a:cs typeface="Arial" charset="0"/>
              </a:rPr>
              <a:t>apoka</a:t>
            </a:r>
            <a:r>
              <a:rPr lang="en-US" sz="2400" b="1" dirty="0">
                <a:solidFill>
                  <a:srgbClr val="FFFFFF"/>
                </a:solidFill>
                <a:cs typeface="Arial" charset="0"/>
              </a:rPr>
              <a:t>- </a:t>
            </a:r>
            <a:r>
              <a:rPr lang="en-US" sz="2400" b="1" dirty="0" err="1">
                <a:solidFill>
                  <a:srgbClr val="FFFFFF"/>
                </a:solidFill>
                <a:cs typeface="Arial" charset="0"/>
              </a:rPr>
              <a:t>liptične</a:t>
            </a:r>
            <a:r>
              <a:rPr lang="en-US" sz="2400" b="1" dirty="0">
                <a:solidFill>
                  <a:srgbClr val="FFFFFF"/>
                </a:solidFill>
                <a:cs typeface="Arial" charset="0"/>
              </a:rPr>
              <a:t> </a:t>
            </a:r>
            <a:r>
              <a:rPr lang="en-US" sz="2400" b="1" dirty="0" err="1">
                <a:solidFill>
                  <a:srgbClr val="FFFFFF"/>
                </a:solidFill>
                <a:cs typeface="Arial" charset="0"/>
              </a:rPr>
              <a:t>poruke</a:t>
            </a:r>
            <a:r>
              <a:rPr lang="en-US" sz="2400" b="1" dirty="0">
                <a:solidFill>
                  <a:srgbClr val="FFFFFF"/>
                </a:solidFill>
                <a:cs typeface="Arial" charset="0"/>
              </a:rPr>
              <a:t> </a:t>
            </a:r>
            <a:r>
              <a:rPr lang="en-US" sz="2400" b="1" dirty="0" err="1">
                <a:solidFill>
                  <a:srgbClr val="FFFFFF"/>
                </a:solidFill>
                <a:cs typeface="Arial" charset="0"/>
              </a:rPr>
              <a:t>Laodi</a:t>
            </a:r>
            <a:r>
              <a:rPr lang="sr-Latn-RS" sz="2400" b="1" dirty="0">
                <a:solidFill>
                  <a:srgbClr val="FFFFFF"/>
                </a:solidFill>
                <a:cs typeface="Arial" charset="0"/>
              </a:rPr>
              <a:t>k</a:t>
            </a:r>
            <a:r>
              <a:rPr lang="en-US" sz="2400" b="1" dirty="0" err="1">
                <a:solidFill>
                  <a:srgbClr val="FFFFFF"/>
                </a:solidFill>
                <a:cs typeface="Arial" charset="0"/>
              </a:rPr>
              <a:t>ejcima</a:t>
            </a:r>
            <a:r>
              <a:rPr lang="en-US" sz="2400" b="1" dirty="0">
                <a:solidFill>
                  <a:srgbClr val="FFFFFF"/>
                </a:solidFill>
                <a:cs typeface="Arial" charset="0"/>
              </a:rPr>
              <a:t> </a:t>
            </a:r>
            <a:r>
              <a:rPr lang="en-US" sz="2400" b="1" dirty="0" err="1">
                <a:solidFill>
                  <a:srgbClr val="FFFFFF"/>
                </a:solidFill>
                <a:cs typeface="Arial" charset="0"/>
              </a:rPr>
              <a:t>upućene</a:t>
            </a:r>
            <a:r>
              <a:rPr lang="en-US" sz="2400" b="1" dirty="0">
                <a:solidFill>
                  <a:srgbClr val="FFFFFF"/>
                </a:solidFill>
                <a:cs typeface="Arial" charset="0"/>
              </a:rPr>
              <a:t> </a:t>
            </a:r>
            <a:r>
              <a:rPr lang="en-US" sz="2400" b="1" dirty="0" err="1">
                <a:solidFill>
                  <a:srgbClr val="FFFFFF"/>
                </a:solidFill>
                <a:cs typeface="Arial" charset="0"/>
              </a:rPr>
              <a:t>crkvi</a:t>
            </a:r>
            <a:r>
              <a:rPr lang="en-US" sz="2400" b="1" dirty="0">
                <a:solidFill>
                  <a:srgbClr val="FFFFFF"/>
                </a:solidFill>
                <a:cs typeface="Arial" charset="0"/>
              </a:rPr>
              <a:t>. Ova </a:t>
            </a:r>
            <a:r>
              <a:rPr lang="en-US" sz="2400" b="1" dirty="0" err="1">
                <a:solidFill>
                  <a:srgbClr val="FFFFFF"/>
                </a:solidFill>
                <a:cs typeface="Arial" charset="0"/>
              </a:rPr>
              <a:t>poruka</a:t>
            </a:r>
            <a:r>
              <a:rPr lang="en-US" sz="2400" b="1" dirty="0">
                <a:solidFill>
                  <a:srgbClr val="FFFFFF"/>
                </a:solidFill>
                <a:cs typeface="Arial" charset="0"/>
              </a:rPr>
              <a:t> je </a:t>
            </a:r>
            <a:r>
              <a:rPr lang="en-US" sz="2400" b="1" dirty="0" err="1">
                <a:solidFill>
                  <a:srgbClr val="FFFFFF"/>
                </a:solidFill>
                <a:cs typeface="Arial" charset="0"/>
              </a:rPr>
              <a:t>sedmo</a:t>
            </a:r>
            <a:r>
              <a:rPr lang="en-US" sz="2400" b="1" dirty="0">
                <a:solidFill>
                  <a:srgbClr val="FFFFFF"/>
                </a:solidFill>
                <a:cs typeface="Arial" charset="0"/>
              </a:rPr>
              <a:t> </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poslednje</a:t>
            </a:r>
            <a:r>
              <a:rPr lang="en-US" sz="2400" b="1" dirty="0">
                <a:solidFill>
                  <a:srgbClr val="FFFFFF"/>
                </a:solidFill>
                <a:cs typeface="Arial" charset="0"/>
              </a:rPr>
              <a:t> pismo </a:t>
            </a:r>
            <a:r>
              <a:rPr lang="en-US" sz="2400" b="1" dirty="0" err="1">
                <a:solidFill>
                  <a:srgbClr val="FFFFFF"/>
                </a:solidFill>
                <a:cs typeface="Arial" charset="0"/>
              </a:rPr>
              <a:t>crkvama</a:t>
            </a:r>
            <a:r>
              <a:rPr lang="en-US" sz="2400" b="1" dirty="0">
                <a:solidFill>
                  <a:srgbClr val="FFFFFF"/>
                </a:solidFill>
                <a:cs typeface="Arial" charset="0"/>
              </a:rPr>
              <a:t> u Maloj </a:t>
            </a:r>
            <a:r>
              <a:rPr lang="en-US" sz="2400" b="1" dirty="0" err="1">
                <a:solidFill>
                  <a:srgbClr val="FFFFFF"/>
                </a:solidFill>
                <a:cs typeface="Arial" charset="0"/>
              </a:rPr>
              <a:t>Aziji</a:t>
            </a:r>
            <a:r>
              <a:rPr lang="en-US" sz="2400" b="1" dirty="0">
                <a:solidFill>
                  <a:srgbClr val="FFFFFF"/>
                </a:solidFill>
                <a:cs typeface="Arial" charset="0"/>
              </a:rPr>
              <a:t>, a </a:t>
            </a:r>
            <a:r>
              <a:rPr lang="en-US" sz="2400" b="1" dirty="0" err="1">
                <a:solidFill>
                  <a:srgbClr val="FFFFFF"/>
                </a:solidFill>
                <a:cs typeface="Arial" charset="0"/>
              </a:rPr>
              <a:t>nalazi</a:t>
            </a:r>
            <a:r>
              <a:rPr lang="en-US" sz="2400" b="1" dirty="0">
                <a:solidFill>
                  <a:srgbClr val="FFFFFF"/>
                </a:solidFill>
                <a:cs typeface="Arial" charset="0"/>
              </a:rPr>
              <a:t> se u </a:t>
            </a:r>
            <a:r>
              <a:rPr lang="en-US" sz="2400" b="1" dirty="0" err="1">
                <a:solidFill>
                  <a:srgbClr val="FFFFFF"/>
                </a:solidFill>
                <a:cs typeface="Arial" charset="0"/>
              </a:rPr>
              <a:t>Knjizi</a:t>
            </a:r>
            <a:r>
              <a:rPr lang="en-US" sz="2400" b="1" dirty="0">
                <a:solidFill>
                  <a:srgbClr val="FFFFFF"/>
                </a:solidFill>
                <a:cs typeface="Arial" charset="0"/>
              </a:rPr>
              <a:t> </a:t>
            </a:r>
            <a:r>
              <a:rPr lang="en-US" sz="2400" b="1" dirty="0" err="1">
                <a:solidFill>
                  <a:srgbClr val="FFFFFF"/>
                </a:solidFill>
                <a:cs typeface="Arial" charset="0"/>
              </a:rPr>
              <a:t>Otkrivenja</a:t>
            </a:r>
            <a:r>
              <a:rPr lang="en-US" sz="2400" b="1" dirty="0">
                <a:solidFill>
                  <a:srgbClr val="FFFFFF"/>
                </a:solidFill>
                <a:cs typeface="Arial" charset="0"/>
              </a:rPr>
              <a:t>. Sedam </a:t>
            </a:r>
            <a:r>
              <a:rPr lang="en-US" sz="2400" b="1" dirty="0" err="1">
                <a:solidFill>
                  <a:srgbClr val="FFFFFF"/>
                </a:solidFill>
                <a:cs typeface="Arial" charset="0"/>
              </a:rPr>
              <a:t>pisama</a:t>
            </a:r>
            <a:r>
              <a:rPr lang="en-US" sz="2400" b="1" dirty="0">
                <a:solidFill>
                  <a:srgbClr val="FFFFFF"/>
                </a:solidFill>
                <a:cs typeface="Arial" charset="0"/>
              </a:rPr>
              <a:t>, u </a:t>
            </a:r>
            <a:r>
              <a:rPr lang="en-US" sz="2400" b="1" dirty="0" err="1">
                <a:solidFill>
                  <a:srgbClr val="FFFFFF"/>
                </a:solidFill>
                <a:cs typeface="Arial" charset="0"/>
              </a:rPr>
              <a:t>poglavljima</a:t>
            </a:r>
            <a:r>
              <a:rPr lang="en-US" sz="2400" b="1" dirty="0">
                <a:solidFill>
                  <a:srgbClr val="FFFFFF"/>
                </a:solidFill>
                <a:cs typeface="Arial" charset="0"/>
              </a:rPr>
              <a:t> 2 </a:t>
            </a:r>
            <a:r>
              <a:rPr lang="en-US" sz="2400" b="1" dirty="0" err="1">
                <a:solidFill>
                  <a:srgbClr val="FFFFFF"/>
                </a:solidFill>
                <a:cs typeface="Arial" charset="0"/>
              </a:rPr>
              <a:t>i</a:t>
            </a:r>
            <a:r>
              <a:rPr lang="en-US" sz="2400" b="1" dirty="0">
                <a:solidFill>
                  <a:srgbClr val="FFFFFF"/>
                </a:solidFill>
                <a:cs typeface="Arial" charset="0"/>
              </a:rPr>
              <a:t> 3, </a:t>
            </a:r>
            <a:r>
              <a:rPr lang="en-US" sz="2400" b="1" dirty="0" err="1">
                <a:solidFill>
                  <a:srgbClr val="FFFFFF"/>
                </a:solidFill>
                <a:cs typeface="Arial" charset="0"/>
              </a:rPr>
              <a:t>proročanstva</a:t>
            </a:r>
            <a:r>
              <a:rPr lang="en-US" sz="2400" b="1" dirty="0">
                <a:solidFill>
                  <a:srgbClr val="FFFFFF"/>
                </a:solidFill>
                <a:cs typeface="Arial" charset="0"/>
              </a:rPr>
              <a:t> </a:t>
            </a:r>
            <a:r>
              <a:rPr lang="en-US" sz="2400" b="1" dirty="0" err="1">
                <a:solidFill>
                  <a:srgbClr val="FFFFFF"/>
                </a:solidFill>
                <a:cs typeface="Arial" charset="0"/>
              </a:rPr>
              <a:t>pokrivaju</a:t>
            </a:r>
            <a:r>
              <a:rPr lang="en-US" sz="2400" b="1" dirty="0">
                <a:solidFill>
                  <a:srgbClr val="FFFFFF"/>
                </a:solidFill>
                <a:cs typeface="Arial" charset="0"/>
              </a:rPr>
              <a:t> </a:t>
            </a:r>
            <a:r>
              <a:rPr lang="sr-Latn-RS" sz="2400" b="1" dirty="0">
                <a:solidFill>
                  <a:srgbClr val="FFFFFF"/>
                </a:solidFill>
                <a:cs typeface="Arial" charset="0"/>
              </a:rPr>
              <a:t>i</a:t>
            </a:r>
            <a:r>
              <a:rPr lang="en-US" sz="2400" b="1" dirty="0" err="1">
                <a:solidFill>
                  <a:srgbClr val="FFFFFF"/>
                </a:solidFill>
                <a:cs typeface="Arial" charset="0"/>
              </a:rPr>
              <a:t>st</a:t>
            </a:r>
            <a:r>
              <a:rPr lang="sr-Latn-RS" sz="2400" b="1" dirty="0">
                <a:solidFill>
                  <a:srgbClr val="FFFFFF"/>
                </a:solidFill>
                <a:cs typeface="Arial" charset="0"/>
              </a:rPr>
              <a:t>oriju</a:t>
            </a:r>
            <a:r>
              <a:rPr lang="en-US" sz="2400" b="1" dirty="0">
                <a:solidFill>
                  <a:srgbClr val="FFFFFF"/>
                </a:solidFill>
                <a:cs typeface="Arial" charset="0"/>
              </a:rPr>
              <a:t> </a:t>
            </a:r>
            <a:r>
              <a:rPr lang="sr-Latn-RS" sz="2400" b="1" dirty="0">
                <a:solidFill>
                  <a:srgbClr val="FFFFFF"/>
                </a:solidFill>
                <a:cs typeface="Arial" charset="0"/>
              </a:rPr>
              <a:t>hri</a:t>
            </a:r>
            <a:r>
              <a:rPr lang="en-US" sz="2400" b="1" dirty="0" err="1">
                <a:solidFill>
                  <a:srgbClr val="FFFFFF"/>
                </a:solidFill>
                <a:cs typeface="Arial" charset="0"/>
              </a:rPr>
              <a:t>šćanske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od </a:t>
            </a:r>
            <a:r>
              <a:rPr lang="en-US" sz="2400" b="1" dirty="0" err="1">
                <a:solidFill>
                  <a:srgbClr val="FFFFFF"/>
                </a:solidFill>
                <a:cs typeface="Arial" charset="0"/>
              </a:rPr>
              <a:t>razdoblja</a:t>
            </a:r>
            <a:r>
              <a:rPr lang="en-US" sz="2400" b="1" dirty="0">
                <a:solidFill>
                  <a:srgbClr val="FFFFFF"/>
                </a:solidFill>
                <a:cs typeface="Arial" charset="0"/>
              </a:rPr>
              <a:t> </a:t>
            </a:r>
            <a:r>
              <a:rPr lang="en-US" sz="2400" b="1" dirty="0" err="1">
                <a:solidFill>
                  <a:srgbClr val="FFFFFF"/>
                </a:solidFill>
                <a:cs typeface="Arial" charset="0"/>
              </a:rPr>
              <a:t>rane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do </a:t>
            </a:r>
            <a:r>
              <a:rPr lang="en-US" sz="2400" b="1" dirty="0" err="1">
                <a:solidFill>
                  <a:srgbClr val="FFFFFF"/>
                </a:solidFill>
                <a:cs typeface="Arial" charset="0"/>
              </a:rPr>
              <a:t>vremena</a:t>
            </a:r>
            <a:r>
              <a:rPr lang="en-US" sz="2400" b="1" dirty="0">
                <a:solidFill>
                  <a:srgbClr val="FFFFFF"/>
                </a:solidFill>
                <a:cs typeface="Arial" charset="0"/>
              </a:rPr>
              <a:t> </a:t>
            </a:r>
            <a:r>
              <a:rPr lang="en-US" sz="2400" b="1" dirty="0" err="1">
                <a:solidFill>
                  <a:srgbClr val="FFFFFF"/>
                </a:solidFill>
                <a:cs typeface="Arial" charset="0"/>
              </a:rPr>
              <a:t>kraja</a:t>
            </a:r>
            <a:r>
              <a:rPr lang="en-US" sz="2400" b="1" dirty="0">
                <a:solidFill>
                  <a:srgbClr val="FFFFFF"/>
                </a:solidFill>
                <a:cs typeface="Arial" charset="0"/>
              </a:rPr>
              <a:t>. Sam Bog </a:t>
            </a:r>
            <a:r>
              <a:rPr lang="en-US" sz="2400" b="1" dirty="0" err="1">
                <a:solidFill>
                  <a:srgbClr val="FFFFFF"/>
                </a:solidFill>
                <a:cs typeface="Arial" charset="0"/>
              </a:rPr>
              <a:t>obraća</a:t>
            </a:r>
            <a:r>
              <a:rPr lang="en-US" sz="2400" b="1" dirty="0">
                <a:solidFill>
                  <a:srgbClr val="FFFFFF"/>
                </a:solidFill>
                <a:cs typeface="Arial" charset="0"/>
              </a:rPr>
              <a:t> se </a:t>
            </a:r>
            <a:r>
              <a:rPr lang="en-US" sz="2400" b="1" dirty="0" err="1">
                <a:solidFill>
                  <a:srgbClr val="FFFFFF"/>
                </a:solidFill>
                <a:cs typeface="Arial" charset="0"/>
              </a:rPr>
              <a:t>svojoj</a:t>
            </a:r>
            <a:r>
              <a:rPr lang="en-US" sz="2400" b="1" dirty="0">
                <a:solidFill>
                  <a:srgbClr val="FFFFFF"/>
                </a:solidFill>
                <a:cs typeface="Arial" charset="0"/>
              </a:rPr>
              <a:t> </a:t>
            </a:r>
            <a:r>
              <a:rPr lang="en-US" sz="2400" b="1" dirty="0" err="1">
                <a:solidFill>
                  <a:srgbClr val="FFFFFF"/>
                </a:solidFill>
                <a:cs typeface="Arial" charset="0"/>
              </a:rPr>
              <a:t>crkvi</a:t>
            </a:r>
            <a:r>
              <a:rPr lang="en-US" sz="2400" b="1" dirty="0">
                <a:solidFill>
                  <a:srgbClr val="FFFFFF"/>
                </a:solidFill>
                <a:cs typeface="Arial" charset="0"/>
              </a:rPr>
              <a:t> u </a:t>
            </a:r>
            <a:r>
              <a:rPr lang="en-US" sz="2400" b="1" dirty="0" err="1">
                <a:solidFill>
                  <a:srgbClr val="FFFFFF"/>
                </a:solidFill>
                <a:cs typeface="Arial" charset="0"/>
              </a:rPr>
              <a:t>tim</a:t>
            </a:r>
            <a:r>
              <a:rPr lang="en-US" sz="2400" b="1" dirty="0">
                <a:solidFill>
                  <a:srgbClr val="FFFFFF"/>
                </a:solidFill>
                <a:cs typeface="Arial" charset="0"/>
              </a:rPr>
              <a:t> </a:t>
            </a:r>
            <a:r>
              <a:rPr lang="en-US" sz="2400" b="1" dirty="0" err="1">
                <a:solidFill>
                  <a:srgbClr val="FFFFFF"/>
                </a:solidFill>
                <a:cs typeface="Arial" charset="0"/>
              </a:rPr>
              <a:t>pismima</a:t>
            </a:r>
            <a:r>
              <a:rPr lang="en-US" sz="2400" b="1" dirty="0">
                <a:solidFill>
                  <a:srgbClr val="FFFFFF"/>
                </a:solidFill>
                <a:cs typeface="Arial" charset="0"/>
              </a:rPr>
              <a:t>.</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526780" y="659011"/>
            <a:ext cx="3573083" cy="5539978"/>
          </a:xfrm>
          <a:prstGeom prst="rect">
            <a:avLst/>
          </a:prstGeom>
          <a:noFill/>
        </p:spPr>
        <p:txBody>
          <a:bodyPr wrap="square">
            <a:spAutoFit/>
          </a:bodyPr>
          <a:lstStyle/>
          <a:p>
            <a:pPr algn="ct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Kao </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š</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to je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Otac</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voleo</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mene</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tako</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sam</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i</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ja </a:t>
            </a:r>
            <a:r>
              <a:rPr lang="en-US" sz="4000" b="1" dirty="0" err="1">
                <a:solidFill>
                  <a:schemeClr val="bg1"/>
                </a:solidFill>
                <a:effectLst>
                  <a:outerShdw blurRad="38100" dist="38100" dir="2700000" algn="tl">
                    <a:srgbClr val="000000">
                      <a:alpha val="43137"/>
                    </a:srgbClr>
                  </a:outerShdw>
                </a:effectLst>
                <a:latin typeface="Comic Sans MS" panose="030F0702030302020204" pitchFamily="66" charset="0"/>
              </a:rPr>
              <a:t>voleo</a:t>
            </a:r>
            <a:r>
              <a:rPr 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 vas</a:t>
            </a:r>
            <a:r>
              <a:rPr lang="sr-Latn-RS" sz="4000" b="1" dirty="0">
                <a:solidFill>
                  <a:schemeClr val="bg1"/>
                </a:solidFill>
                <a:effectLst>
                  <a:outerShdw blurRad="38100" dist="38100" dir="2700000" algn="tl">
                    <a:srgbClr val="000000">
                      <a:alpha val="43137"/>
                    </a:srgbClr>
                  </a:outerShdw>
                </a:effectLst>
                <a:latin typeface="Comic Sans MS" panose="030F0702030302020204" pitchFamily="66" charset="0"/>
              </a:rPr>
              <a:t>; ostanite u mojoj ljubavi</a:t>
            </a: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(Jo</a:t>
            </a:r>
            <a:r>
              <a:rPr lang="sr-Latn-R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va</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n 15</a:t>
            </a:r>
            <a:r>
              <a:rPr lang="sr-Latn-RS"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9 </a:t>
            </a:r>
            <a:r>
              <a:rPr lang="en" b="1" noProof="0" dirty="0">
                <a:solidFill>
                  <a:schemeClr val="bg1"/>
                </a:solidFill>
                <a:effectLst>
                  <a:outerShdw blurRad="38100" dist="38100" dir="2700000" algn="tl">
                    <a:srgbClr val="000000">
                      <a:alpha val="43137"/>
                    </a:srgbClr>
                  </a:outerShdw>
                </a:effectLst>
                <a:latin typeface="Comic Sans MS" panose="030F0702030302020204" pitchFamily="66" charset="0"/>
              </a:rPr>
              <a:t>N</a:t>
            </a:r>
            <a:r>
              <a:rPr lang="sr-Latn-RS" b="1" noProof="0" dirty="0">
                <a:solidFill>
                  <a:schemeClr val="bg1"/>
                </a:solidFill>
                <a:effectLst>
                  <a:outerShdw blurRad="38100" dist="38100" dir="2700000" algn="tl">
                    <a:srgbClr val="000000">
                      <a:alpha val="43137"/>
                    </a:srgbClr>
                  </a:outerShdw>
                </a:effectLst>
                <a:latin typeface="Comic Sans MS" panose="030F0702030302020204" pitchFamily="66" charset="0"/>
              </a:rPr>
              <a:t>SP</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US" sz="2000" b="1" dirty="0" err="1">
                <a:solidFill>
                  <a:srgbClr val="6C176A"/>
                </a:solidFill>
              </a:rPr>
              <a:t>Božja</a:t>
            </a:r>
            <a:r>
              <a:rPr lang="en-US" sz="2000" b="1" dirty="0">
                <a:solidFill>
                  <a:srgbClr val="6C176A"/>
                </a:solidFill>
              </a:rPr>
              <a:t> </a:t>
            </a:r>
            <a:r>
              <a:rPr lang="sr-Latn-RS" sz="2000" b="1" dirty="0">
                <a:solidFill>
                  <a:srgbClr val="6C176A"/>
                </a:solidFill>
              </a:rPr>
              <a:t>poruka (</a:t>
            </a:r>
            <a:r>
              <a:rPr lang="en-US" sz="2000" b="1" dirty="0" err="1">
                <a:solidFill>
                  <a:srgbClr val="6C176A"/>
                </a:solidFill>
              </a:rPr>
              <a:t>Otkrivenje</a:t>
            </a:r>
            <a:r>
              <a:rPr lang="en-US" sz="2000" b="1" dirty="0">
                <a:solidFill>
                  <a:srgbClr val="6C176A"/>
                </a:solidFill>
              </a:rPr>
              <a:t> 3</a:t>
            </a:r>
            <a:r>
              <a:rPr lang="sr-Latn-RS" sz="2000" b="1" dirty="0">
                <a:solidFill>
                  <a:srgbClr val="6C176A"/>
                </a:solidFill>
              </a:rPr>
              <a:t>,</a:t>
            </a:r>
            <a:r>
              <a:rPr lang="en-US" sz="2000" b="1" dirty="0">
                <a:solidFill>
                  <a:srgbClr val="6C176A"/>
                </a:solidFill>
              </a:rPr>
              <a:t>14-22):</a:t>
            </a:r>
            <a:endParaRPr lang="sr-Latn-RS" sz="2000" b="1" dirty="0">
              <a:solidFill>
                <a:srgbClr val="6C176A"/>
              </a:solidFill>
            </a:endParaRPr>
          </a:p>
          <a:p>
            <a:pPr>
              <a:spcBef>
                <a:spcPts val="600"/>
              </a:spcBef>
            </a:pPr>
            <a:r>
              <a:rPr lang="sr-Latn-RS" sz="2000" b="1" noProof="0" dirty="0">
                <a:solidFill>
                  <a:srgbClr val="6C176A"/>
                </a:solidFill>
              </a:rPr>
              <a:t>         </a:t>
            </a:r>
            <a:r>
              <a:rPr lang="en-US" sz="2000" b="1" dirty="0" err="1"/>
              <a:t>Evaluacija</a:t>
            </a:r>
            <a:r>
              <a:rPr lang="en-US" sz="2000" b="1" dirty="0"/>
              <a:t> (</a:t>
            </a:r>
            <a:r>
              <a:rPr lang="sr-Latn-RS" sz="2000" b="1" dirty="0"/>
              <a:t>st</a:t>
            </a:r>
            <a:r>
              <a:rPr lang="en-US" sz="2000" b="1" dirty="0"/>
              <a:t>. 14-17)</a:t>
            </a:r>
            <a:r>
              <a:rPr lang="sr-Latn-RS" sz="2000" b="1" dirty="0"/>
              <a:t>.</a:t>
            </a:r>
          </a:p>
          <a:p>
            <a:pPr>
              <a:spcBef>
                <a:spcPts val="600"/>
              </a:spcBef>
            </a:pPr>
            <a:r>
              <a:rPr lang="sr-Latn-RS" sz="2000" b="1" noProof="0" dirty="0"/>
              <a:t>         </a:t>
            </a:r>
            <a:r>
              <a:rPr lang="en-US" sz="2000" b="1" dirty="0" err="1"/>
              <a:t>Rešenje</a:t>
            </a:r>
            <a:r>
              <a:rPr lang="en-US" sz="2000" b="1" dirty="0"/>
              <a:t> (</a:t>
            </a:r>
            <a:r>
              <a:rPr lang="sr-Latn-RS" sz="2000" b="1" dirty="0"/>
              <a:t>st</a:t>
            </a:r>
            <a:r>
              <a:rPr lang="en-US" sz="2000" b="1" dirty="0"/>
              <a:t>. 18</a:t>
            </a:r>
            <a:r>
              <a:rPr lang="en" sz="2000" b="1" noProof="0" dirty="0"/>
              <a:t>)</a:t>
            </a:r>
          </a:p>
          <a:p>
            <a:pPr lvl="1">
              <a:spcBef>
                <a:spcPts val="600"/>
              </a:spcBef>
            </a:pPr>
            <a:r>
              <a:rPr lang="en-US" sz="2000" b="1" dirty="0" err="1"/>
              <a:t>Rezultat</a:t>
            </a:r>
            <a:r>
              <a:rPr lang="en-US" sz="2000" b="1" dirty="0"/>
              <a:t> (</a:t>
            </a:r>
            <a:r>
              <a:rPr lang="sr-Latn-RS" sz="2000" b="1" dirty="0"/>
              <a:t>st</a:t>
            </a:r>
            <a:r>
              <a:rPr lang="en-US" sz="2000" b="1" dirty="0"/>
              <a:t>. 19</a:t>
            </a:r>
            <a:r>
              <a:rPr lang="sr-Latn-RS" sz="2000" b="1" dirty="0"/>
              <a:t>.</a:t>
            </a:r>
            <a:r>
              <a:rPr lang="en-US" sz="2000" b="1" dirty="0"/>
              <a:t>20</a:t>
            </a:r>
            <a:r>
              <a:rPr lang="en" sz="2000" b="1" noProof="0" dirty="0"/>
              <a:t>)</a:t>
            </a:r>
            <a:r>
              <a:rPr lang="sr-Latn-RS" sz="2000" b="1" noProof="0" dirty="0"/>
              <a:t>.</a:t>
            </a:r>
            <a:endParaRPr lang="en" sz="2000" b="1" noProof="0" dirty="0"/>
          </a:p>
          <a:p>
            <a:pPr lvl="1">
              <a:spcBef>
                <a:spcPts val="600"/>
              </a:spcBef>
            </a:pPr>
            <a:r>
              <a:rPr lang="en-US" sz="2000" b="1" dirty="0"/>
              <a:t>Zadovoljenje (</a:t>
            </a:r>
            <a:r>
              <a:rPr lang="sr-Latn-RS" sz="2000" b="1" dirty="0"/>
              <a:t>st</a:t>
            </a:r>
            <a:r>
              <a:rPr lang="en-US" sz="2000" b="1" dirty="0"/>
              <a:t>. 21</a:t>
            </a:r>
            <a:r>
              <a:rPr lang="sr-Latn-RS" sz="2000" b="1" dirty="0"/>
              <a:t>.</a:t>
            </a:r>
            <a:r>
              <a:rPr lang="en-US" sz="2000" b="1" dirty="0"/>
              <a:t>22</a:t>
            </a:r>
            <a:r>
              <a:rPr lang="en" sz="2000" b="1" noProof="0" dirty="0"/>
              <a:t>)</a:t>
            </a:r>
            <a:r>
              <a:rPr lang="sr-Latn-RS" sz="2000" b="1" noProof="0" dirty="0"/>
              <a:t>.</a:t>
            </a:r>
            <a:endParaRPr lang="en" sz="2000" b="1" noProof="0" dirty="0"/>
          </a:p>
          <a:p>
            <a:pPr>
              <a:spcBef>
                <a:spcPts val="1800"/>
              </a:spcBef>
            </a:pPr>
            <a:r>
              <a:rPr lang="en-US" sz="2000" b="1" dirty="0">
                <a:solidFill>
                  <a:srgbClr val="801C21"/>
                </a:solidFill>
              </a:rPr>
              <a:t>Provera </a:t>
            </a:r>
            <a:r>
              <a:rPr lang="en-US" sz="2000" b="1" dirty="0" err="1">
                <a:solidFill>
                  <a:srgbClr val="801C21"/>
                </a:solidFill>
              </a:rPr>
              <a:t>stvarnosti</a:t>
            </a:r>
            <a:r>
              <a:rPr lang="en-US" sz="2000" b="1" dirty="0">
                <a:solidFill>
                  <a:srgbClr val="801C21"/>
                </a:solidFill>
              </a:rPr>
              <a:t> (Jovan 15</a:t>
            </a:r>
            <a:r>
              <a:rPr lang="sr-Latn-RS" sz="2000" b="1" dirty="0">
                <a:solidFill>
                  <a:srgbClr val="801C21"/>
                </a:solidFill>
              </a:rPr>
              <a:t>,</a:t>
            </a:r>
            <a:r>
              <a:rPr lang="en-US" sz="2000" b="1" dirty="0">
                <a:solidFill>
                  <a:srgbClr val="801C21"/>
                </a:solidFill>
              </a:rPr>
              <a:t>1-11</a:t>
            </a:r>
            <a:r>
              <a:rPr lang="en" sz="2000" b="1" noProof="0" dirty="0">
                <a:solidFill>
                  <a:srgbClr val="801C21"/>
                </a:solidFill>
              </a:rPr>
              <a:t>):</a:t>
            </a:r>
          </a:p>
          <a:p>
            <a:pPr lvl="1">
              <a:spcBef>
                <a:spcPts val="600"/>
              </a:spcBef>
            </a:pPr>
            <a:r>
              <a:rPr lang="en-US" sz="2000" b="1" dirty="0"/>
              <a:t>Grana </a:t>
            </a:r>
            <a:r>
              <a:rPr lang="en-US" sz="2000" b="1" dirty="0" err="1"/>
              <a:t>i</a:t>
            </a:r>
            <a:r>
              <a:rPr lang="en-US" sz="2000" b="1" dirty="0"/>
              <a:t> </a:t>
            </a:r>
            <a:r>
              <a:rPr lang="en-US" sz="2000" b="1" dirty="0" err="1"/>
              <a:t>vinova</a:t>
            </a:r>
            <a:r>
              <a:rPr lang="en-US" sz="2000" b="1" dirty="0"/>
              <a:t> </a:t>
            </a:r>
            <a:r>
              <a:rPr lang="en-US" sz="2000" b="1" dirty="0" err="1"/>
              <a:t>loza</a:t>
            </a:r>
            <a:r>
              <a:rPr lang="sr-Latn-RS" sz="2000" b="1" dirty="0"/>
              <a:t>.</a:t>
            </a:r>
            <a:endParaRPr lang="es-ES" sz="2000" b="1" dirty="0"/>
          </a:p>
          <a:p>
            <a:pPr lvl="1">
              <a:spcBef>
                <a:spcPts val="600"/>
              </a:spcBef>
            </a:pPr>
            <a:r>
              <a:rPr lang="sr-Latn-RS" sz="2000" b="1" dirty="0"/>
              <a:t>Grožđani s</a:t>
            </a:r>
            <a:r>
              <a:rPr lang="en-US" sz="2000" b="1" dirty="0"/>
              <a:t>ok</a:t>
            </a:r>
            <a:r>
              <a:rPr lang="sr-Latn-RS" sz="2000" b="1" dirty="0"/>
              <a:t>.</a:t>
            </a:r>
            <a:endParaRPr lang="en" sz="2000" b="1" noProof="0" dirty="0"/>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44781"/>
            <a:ext cx="8734425" cy="830997"/>
          </a:xfrm>
          <a:prstGeom prst="rect">
            <a:avLst/>
          </a:prstGeom>
          <a:noFill/>
        </p:spPr>
        <p:txBody>
          <a:bodyPr wrap="square" rtlCol="0">
            <a:spAutoFit/>
          </a:bodyPr>
          <a:lstStyle/>
          <a:p>
            <a:pPr>
              <a:spcBef>
                <a:spcPts val="600"/>
              </a:spcBef>
            </a:pPr>
            <a:r>
              <a:rPr lang="en-US" sz="2400" b="1" dirty="0" err="1">
                <a:solidFill>
                  <a:schemeClr val="bg1"/>
                </a:solidFill>
                <a:effectLst>
                  <a:glow rad="88900">
                    <a:srgbClr val="2C3D66"/>
                  </a:glow>
                  <a:outerShdw blurRad="38100" dist="38100" dir="2700000" algn="tl">
                    <a:srgbClr val="000000">
                      <a:alpha val="43137"/>
                    </a:srgbClr>
                  </a:outerShdw>
                </a:effectLst>
              </a:rPr>
              <a:t>Svako</a:t>
            </a:r>
            <a:r>
              <a:rPr lang="en-US" sz="2400" b="1" dirty="0">
                <a:solidFill>
                  <a:schemeClr val="bg1"/>
                </a:solidFill>
                <a:effectLst>
                  <a:glow rad="88900">
                    <a:srgbClr val="2C3D66"/>
                  </a:glow>
                  <a:outerShdw blurRad="38100" dist="38100" dir="2700000" algn="tl">
                    <a:srgbClr val="000000">
                      <a:alpha val="43137"/>
                    </a:srgbClr>
                  </a:outerShdw>
                </a:effectLst>
              </a:rPr>
              <a:t> od </a:t>
            </a:r>
            <a:r>
              <a:rPr lang="en-US" sz="2400" b="1" dirty="0" err="1">
                <a:solidFill>
                  <a:schemeClr val="bg1"/>
                </a:solidFill>
                <a:effectLst>
                  <a:glow rad="88900">
                    <a:srgbClr val="2C3D66"/>
                  </a:glow>
                  <a:outerShdw blurRad="38100" dist="38100" dir="2700000" algn="tl">
                    <a:srgbClr val="000000">
                      <a:alpha val="43137"/>
                    </a:srgbClr>
                  </a:outerShdw>
                </a:effectLst>
              </a:rPr>
              <a:t>nas</a:t>
            </a:r>
            <a:r>
              <a:rPr lang="en-US" sz="2400" b="1" dirty="0">
                <a:solidFill>
                  <a:schemeClr val="bg1"/>
                </a:solidFill>
                <a:effectLst>
                  <a:glow rad="88900">
                    <a:srgbClr val="2C3D66"/>
                  </a:glow>
                  <a:outerShdw blurRad="38100" dist="38100" dir="2700000" algn="tl">
                    <a:srgbClr val="000000">
                      <a:alpha val="43137"/>
                    </a:srgbClr>
                  </a:outerShdw>
                </a:effectLst>
              </a:rPr>
              <a:t> je </a:t>
            </a:r>
            <a:r>
              <a:rPr lang="en-US" sz="2400" b="1" dirty="0" err="1">
                <a:solidFill>
                  <a:schemeClr val="bg1"/>
                </a:solidFill>
                <a:effectLst>
                  <a:glow rad="88900">
                    <a:srgbClr val="2C3D66"/>
                  </a:glow>
                  <a:outerShdw blurRad="38100" dist="38100" dir="2700000" algn="tl">
                    <a:srgbClr val="000000">
                      <a:alpha val="43137"/>
                    </a:srgbClr>
                  </a:outerShdw>
                </a:effectLst>
              </a:rPr>
              <a:t>razvio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drugačiji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sa</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Bogom</a:t>
            </a:r>
            <a:r>
              <a:rPr lang="en-US" sz="2400" b="1" dirty="0">
                <a:solidFill>
                  <a:schemeClr val="bg1"/>
                </a:solidFill>
                <a:effectLst>
                  <a:glow rad="88900">
                    <a:srgbClr val="2C3D66"/>
                  </a:glow>
                  <a:outerShdw blurRad="38100" dist="38100" dir="2700000" algn="tl">
                    <a:srgbClr val="000000">
                      <a:alpha val="43137"/>
                    </a:srgbClr>
                  </a:outerShdw>
                </a:effectLst>
              </a:rPr>
              <a:t>. Ali </a:t>
            </a:r>
            <a:r>
              <a:rPr lang="en-US" sz="2400" b="1" dirty="0" err="1">
                <a:solidFill>
                  <a:schemeClr val="bg1"/>
                </a:solidFill>
                <a:effectLst>
                  <a:glow rad="88900">
                    <a:srgbClr val="2C3D66"/>
                  </a:glow>
                  <a:outerShdw blurRad="38100" dist="38100" dir="2700000" algn="tl">
                    <a:srgbClr val="000000">
                      <a:alpha val="43137"/>
                    </a:srgbClr>
                  </a:outerShdw>
                </a:effectLst>
              </a:rPr>
              <a:t>svi</a:t>
            </a:r>
            <a:r>
              <a:rPr lang="en-US" sz="2400" b="1" dirty="0">
                <a:solidFill>
                  <a:schemeClr val="bg1"/>
                </a:solidFill>
                <a:effectLst>
                  <a:glow rad="88900">
                    <a:srgbClr val="2C3D66"/>
                  </a:glow>
                  <a:outerShdw blurRad="38100" dist="38100" dir="2700000" algn="tl">
                    <a:srgbClr val="000000">
                      <a:alpha val="43137"/>
                    </a:srgbClr>
                  </a:outerShdw>
                </a:effectLst>
              </a:rPr>
              <a:t> se </a:t>
            </a:r>
            <a:r>
              <a:rPr lang="en-US" sz="2400" b="1" dirty="0" err="1">
                <a:solidFill>
                  <a:schemeClr val="bg1"/>
                </a:solidFill>
                <a:effectLst>
                  <a:glow rad="88900">
                    <a:srgbClr val="2C3D66"/>
                  </a:glow>
                  <a:outerShdw blurRad="38100" dist="38100" dir="2700000" algn="tl">
                    <a:srgbClr val="000000">
                      <a:alpha val="43137"/>
                    </a:srgbClr>
                  </a:outerShdw>
                </a:effectLst>
              </a:rPr>
              <a:t>slažemo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oko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jedne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stvari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ovaj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može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treba</a:t>
            </a:r>
            <a:r>
              <a:rPr lang="en-US" sz="2400" b="1" dirty="0">
                <a:solidFill>
                  <a:schemeClr val="bg1"/>
                </a:solidFill>
                <a:effectLst>
                  <a:glow rad="88900">
                    <a:srgbClr val="2C3D66"/>
                  </a:glow>
                  <a:outerShdw blurRad="38100" dist="38100" dir="2700000" algn="tl">
                    <a:srgbClr val="000000">
                      <a:alpha val="43137"/>
                    </a:srgbClr>
                  </a:outerShdw>
                </a:effectLst>
              </a:rPr>
              <a:t>) </a:t>
            </a:r>
            <a:r>
              <a:rPr lang="sr-Latn-RS" sz="2400" b="1" dirty="0">
                <a:solidFill>
                  <a:schemeClr val="bg1"/>
                </a:solidFill>
                <a:effectLst>
                  <a:glow rad="88900">
                    <a:srgbClr val="2C3D66"/>
                  </a:glow>
                  <a:outerShdw blurRad="38100" dist="38100" dir="2700000" algn="tl">
                    <a:srgbClr val="000000">
                      <a:alpha val="43137"/>
                    </a:srgbClr>
                  </a:outerShdw>
                </a:effectLst>
              </a:rPr>
              <a:t>da </a:t>
            </a:r>
            <a:r>
              <a:rPr lang="en-US" sz="2400" b="1" dirty="0" err="1">
                <a:solidFill>
                  <a:schemeClr val="bg1"/>
                </a:solidFill>
                <a:effectLst>
                  <a:glow rad="88900">
                    <a:srgbClr val="2C3D66"/>
                  </a:glow>
                  <a:outerShdw blurRad="38100" dist="38100" dir="2700000" algn="tl">
                    <a:srgbClr val="000000">
                      <a:alpha val="43137"/>
                    </a:srgbClr>
                  </a:outerShdw>
                </a:effectLst>
              </a:rPr>
              <a:t>rast</a:t>
            </a:r>
            <a:r>
              <a:rPr lang="sr-Latn-RS" sz="2400" b="1" dirty="0">
                <a:solidFill>
                  <a:schemeClr val="bg1"/>
                </a:solidFill>
                <a:effectLst>
                  <a:glow rad="88900">
                    <a:srgbClr val="2C3D66"/>
                  </a:glow>
                  <a:outerShdw blurRad="38100" dist="38100" dir="2700000" algn="tl">
                    <a:srgbClr val="000000">
                      <a:alpha val="43137"/>
                    </a:srgbClr>
                  </a:outerShdw>
                </a:effectLst>
              </a:rPr>
              <a:t>e</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42252" y="3519063"/>
            <a:ext cx="4938713" cy="3149534"/>
          </a:xfrm>
          <a:prstGeom prst="snip2DiagRect">
            <a:avLst>
              <a:gd name="adj1" fmla="val 4096"/>
              <a:gd name="adj2" fmla="val 16667"/>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769278"/>
            <a:ext cx="8391524" cy="1569660"/>
          </a:xfrm>
          <a:prstGeom prst="rect">
            <a:avLst/>
          </a:prstGeom>
          <a:noFill/>
        </p:spPr>
        <p:txBody>
          <a:bodyPr wrap="square">
            <a:spAutoFit/>
          </a:bodyPr>
          <a:lstStyle/>
          <a:p>
            <a:pPr>
              <a:spcBef>
                <a:spcPts val="600"/>
              </a:spcBef>
            </a:pPr>
            <a:r>
              <a:rPr lang="en-US" sz="2400" b="1" dirty="0">
                <a:solidFill>
                  <a:schemeClr val="bg1"/>
                </a:solidFill>
                <a:effectLst>
                  <a:glow rad="88900">
                    <a:srgbClr val="2C3D66"/>
                  </a:glow>
                  <a:outerShdw blurRad="38100" dist="38100" dir="2700000" algn="tl">
                    <a:srgbClr val="000000">
                      <a:alpha val="43137"/>
                    </a:srgbClr>
                  </a:outerShdw>
                </a:effectLst>
              </a:rPr>
              <a:t>Bog </a:t>
            </a:r>
            <a:r>
              <a:rPr lang="en-US" sz="2400" b="1" dirty="0" err="1">
                <a:solidFill>
                  <a:schemeClr val="bg1"/>
                </a:solidFill>
                <a:effectLst>
                  <a:glow rad="88900">
                    <a:srgbClr val="2C3D66"/>
                  </a:glow>
                  <a:outerShdw blurRad="38100" dist="38100" dir="2700000" algn="tl">
                    <a:srgbClr val="000000">
                      <a:alpha val="43137"/>
                    </a:srgbClr>
                  </a:outerShdw>
                </a:effectLst>
              </a:rPr>
              <a:t>nam</a:t>
            </a:r>
            <a:r>
              <a:rPr lang="en-US" sz="2400" b="1" dirty="0">
                <a:solidFill>
                  <a:schemeClr val="bg1"/>
                </a:solidFill>
                <a:effectLst>
                  <a:glow rad="88900">
                    <a:srgbClr val="2C3D66"/>
                  </a:glow>
                  <a:outerShdw blurRad="38100" dist="38100" dir="2700000" algn="tl">
                    <a:srgbClr val="000000">
                      <a:alpha val="43137"/>
                    </a:srgbClr>
                  </a:outerShdw>
                </a:effectLst>
              </a:rPr>
              <a:t> je dao </a:t>
            </a:r>
            <a:r>
              <a:rPr lang="en-US" sz="2400" b="1" dirty="0" err="1">
                <a:solidFill>
                  <a:schemeClr val="bg1"/>
                </a:solidFill>
                <a:effectLst>
                  <a:glow rad="88900">
                    <a:srgbClr val="2C3D66"/>
                  </a:glow>
                  <a:outerShdw blurRad="38100" dist="38100" dir="2700000" algn="tl">
                    <a:srgbClr val="000000">
                      <a:alpha val="43137"/>
                    </a:srgbClr>
                  </a:outerShdw>
                </a:effectLst>
              </a:rPr>
              <a:t>opštu</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poruku</a:t>
            </a:r>
            <a:r>
              <a:rPr lang="en-US" sz="2400" b="1" dirty="0">
                <a:solidFill>
                  <a:schemeClr val="bg1"/>
                </a:solidFill>
                <a:effectLst>
                  <a:glow rad="88900">
                    <a:srgbClr val="2C3D66"/>
                  </a:glow>
                  <a:outerShdw blurRad="38100" dist="38100" dir="2700000" algn="tl">
                    <a:srgbClr val="000000">
                      <a:alpha val="43137"/>
                    </a:srgbClr>
                  </a:outerShdw>
                </a:effectLst>
              </a:rPr>
              <a:t> o </a:t>
            </a:r>
            <a:r>
              <a:rPr lang="en-US" sz="2400" b="1" dirty="0" err="1">
                <a:solidFill>
                  <a:schemeClr val="bg1"/>
                </a:solidFill>
                <a:effectLst>
                  <a:glow rad="88900">
                    <a:srgbClr val="2C3D66"/>
                  </a:glow>
                  <a:outerShdw blurRad="38100" dist="38100" dir="2700000" algn="tl">
                    <a:srgbClr val="000000">
                      <a:alpha val="43137"/>
                    </a:srgbClr>
                  </a:outerShdw>
                </a:effectLst>
              </a:rPr>
              <a:t>duhovnom</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stanju</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crkve</a:t>
            </a:r>
            <a:r>
              <a:rPr lang="en-US" sz="2400" b="1" dirty="0">
                <a:solidFill>
                  <a:schemeClr val="bg1"/>
                </a:solidFill>
                <a:effectLst>
                  <a:glow rad="88900">
                    <a:srgbClr val="2C3D66"/>
                  </a:glow>
                  <a:outerShdw blurRad="38100" dist="38100" dir="2700000" algn="tl">
                    <a:srgbClr val="000000">
                      <a:alpha val="43137"/>
                    </a:srgbClr>
                  </a:outerShdw>
                </a:effectLst>
              </a:rPr>
              <a:t> u </a:t>
            </a:r>
            <a:r>
              <a:rPr lang="en-US" sz="2400" b="1" dirty="0" err="1">
                <a:solidFill>
                  <a:schemeClr val="bg1"/>
                </a:solidFill>
                <a:effectLst>
                  <a:glow rad="88900">
                    <a:srgbClr val="2C3D66"/>
                  </a:glow>
                  <a:outerShdw blurRad="38100" dist="38100" dir="2700000" algn="tl">
                    <a:srgbClr val="000000">
                      <a:alpha val="43137"/>
                    </a:srgbClr>
                  </a:outerShdw>
                </a:effectLst>
              </a:rPr>
              <a:t>ovoj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završnoj</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fazi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života</a:t>
            </a:r>
            <a:r>
              <a:rPr lang="en-US" sz="2400" b="1" dirty="0">
                <a:solidFill>
                  <a:schemeClr val="bg1"/>
                </a:solidFill>
                <a:effectLst>
                  <a:glow rad="88900">
                    <a:srgbClr val="2C3D66"/>
                  </a:glow>
                  <a:outerShdw blurRad="38100" dist="38100" dir="2700000" algn="tl">
                    <a:srgbClr val="000000">
                      <a:alpha val="43137"/>
                    </a:srgbClr>
                  </a:outerShdw>
                </a:effectLst>
              </a:rPr>
              <a:t>. Sada je </a:t>
            </a:r>
            <a:r>
              <a:rPr lang="en-US" sz="2400" b="1" dirty="0" err="1">
                <a:solidFill>
                  <a:schemeClr val="bg1"/>
                </a:solidFill>
                <a:effectLst>
                  <a:glow rad="88900">
                    <a:srgbClr val="2C3D66"/>
                  </a:glow>
                  <a:outerShdw blurRad="38100" dist="38100" dir="2700000" algn="tl">
                    <a:srgbClr val="000000">
                      <a:alpha val="43137"/>
                    </a:srgbClr>
                  </a:outerShdw>
                </a:effectLst>
              </a:rPr>
              <a:t>na</a:t>
            </a:r>
            <a:r>
              <a:rPr lang="en-US" sz="2400" b="1" dirty="0">
                <a:solidFill>
                  <a:schemeClr val="bg1"/>
                </a:solidFill>
                <a:effectLst>
                  <a:glow rad="88900">
                    <a:srgbClr val="2C3D66"/>
                  </a:glow>
                  <a:outerShdw blurRad="38100" dist="38100" dir="2700000" algn="tl">
                    <a:srgbClr val="000000">
                      <a:alpha val="43137"/>
                    </a:srgbClr>
                  </a:outerShdw>
                </a:effectLst>
              </a:rPr>
              <a:t> nama da se </a:t>
            </a:r>
            <a:r>
              <a:rPr lang="en-US" sz="2400" b="1" dirty="0" err="1">
                <a:solidFill>
                  <a:schemeClr val="bg1"/>
                </a:solidFill>
                <a:effectLst>
                  <a:glow rad="88900">
                    <a:srgbClr val="2C3D66"/>
                  </a:glow>
                  <a:outerShdw blurRad="38100" dist="38100" dir="2700000" algn="tl">
                    <a:srgbClr val="000000">
                      <a:alpha val="43137"/>
                    </a:srgbClr>
                  </a:outerShdw>
                </a:effectLst>
              </a:rPr>
              <a:t>ispitamo</a:t>
            </a:r>
            <a:r>
              <a:rPr lang="en-US" sz="2400" b="1" dirty="0">
                <a:solidFill>
                  <a:schemeClr val="bg1"/>
                </a:solidFill>
                <a:effectLst>
                  <a:glow rad="88900">
                    <a:srgbClr val="2C3D66"/>
                  </a:glow>
                  <a:outerShdw blurRad="38100" dist="38100" dir="2700000" algn="tl">
                    <a:srgbClr val="000000">
                      <a:alpha val="43137"/>
                    </a:srgbClr>
                  </a:outerShdw>
                </a:effectLst>
              </a:rPr>
              <a:t> </a:t>
            </a:r>
            <a:r>
              <a:rPr lang="sr-Latn-RS" sz="2400" b="1" dirty="0">
                <a:solidFill>
                  <a:schemeClr val="bg1"/>
                </a:solidFill>
                <a:effectLst>
                  <a:glow rad="88900">
                    <a:srgbClr val="2C3D66"/>
                  </a:glow>
                  <a:outerShdw blurRad="38100" dist="38100" dir="2700000" algn="tl">
                    <a:srgbClr val="000000">
                      <a:alpha val="43137"/>
                    </a:srgbClr>
                  </a:outerShdw>
                </a:effectLst>
              </a:rPr>
              <a:t>i </a:t>
            </a:r>
            <a:r>
              <a:rPr lang="en-US" sz="2400" b="1" dirty="0">
                <a:solidFill>
                  <a:schemeClr val="bg1"/>
                </a:solidFill>
                <a:effectLst>
                  <a:glow rad="88900">
                    <a:srgbClr val="2C3D66"/>
                  </a:glow>
                  <a:outerShdw blurRad="38100" dist="38100" dir="2700000" algn="tl">
                    <a:srgbClr val="000000">
                      <a:alpha val="43137"/>
                    </a:srgbClr>
                  </a:outerShdw>
                </a:effectLst>
              </a:rPr>
              <a:t>da </a:t>
            </a:r>
            <a:r>
              <a:rPr lang="en-US" sz="2400" b="1" dirty="0" err="1">
                <a:solidFill>
                  <a:schemeClr val="bg1"/>
                </a:solidFill>
                <a:effectLst>
                  <a:glow rad="88900">
                    <a:srgbClr val="2C3D66"/>
                  </a:glow>
                  <a:outerShdw blurRad="38100" dist="38100" dir="2700000" algn="tl">
                    <a:srgbClr val="000000">
                      <a:alpha val="43137"/>
                    </a:srgbClr>
                  </a:outerShdw>
                </a:effectLst>
              </a:rPr>
              <a:t>vidimo</a:t>
            </a:r>
            <a:r>
              <a:rPr lang="en-US" sz="2400" b="1" dirty="0">
                <a:solidFill>
                  <a:schemeClr val="bg1"/>
                </a:solidFill>
                <a:effectLst>
                  <a:glow rad="88900">
                    <a:srgbClr val="2C3D66"/>
                  </a:glow>
                  <a:outerShdw blurRad="38100" dist="38100" dir="2700000" algn="tl">
                    <a:srgbClr val="000000">
                      <a:alpha val="43137"/>
                    </a:srgbClr>
                  </a:outerShdw>
                </a:effectLst>
              </a:rPr>
              <a:t> koji deo </a:t>
            </a:r>
            <a:r>
              <a:rPr lang="en-US" sz="2400" b="1" dirty="0" err="1">
                <a:solidFill>
                  <a:schemeClr val="bg1"/>
                </a:solidFill>
                <a:effectLst>
                  <a:glow rad="88900">
                    <a:srgbClr val="2C3D66"/>
                  </a:glow>
                  <a:outerShdw blurRad="38100" dist="38100" dir="2700000" algn="tl">
                    <a:srgbClr val="000000">
                      <a:alpha val="43137"/>
                    </a:srgbClr>
                  </a:outerShdw>
                </a:effectLst>
              </a:rPr>
              <a:t>te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poruke</a:t>
            </a:r>
            <a:r>
              <a:rPr lang="en-US" sz="2400" b="1" dirty="0">
                <a:solidFill>
                  <a:schemeClr val="bg1"/>
                </a:solidFill>
                <a:effectLst>
                  <a:glow rad="88900">
                    <a:srgbClr val="2C3D66"/>
                  </a:glow>
                  <a:outerShdw blurRad="38100" dist="38100" dir="2700000" algn="tl">
                    <a:srgbClr val="000000">
                      <a:alpha val="43137"/>
                    </a:srgbClr>
                  </a:outerShdw>
                </a:effectLst>
              </a:rPr>
              <a:t> se </a:t>
            </a:r>
            <a:r>
              <a:rPr lang="en-US" sz="2400" b="1" dirty="0" err="1">
                <a:solidFill>
                  <a:schemeClr val="bg1"/>
                </a:solidFill>
                <a:effectLst>
                  <a:glow rad="88900">
                    <a:srgbClr val="2C3D66"/>
                  </a:glow>
                  <a:outerShdw blurRad="38100" dist="38100" dir="2700000" algn="tl">
                    <a:srgbClr val="000000">
                      <a:alpha val="43137"/>
                    </a:srgbClr>
                  </a:outerShdw>
                </a:effectLst>
              </a:rPr>
              <a:t>odnosi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kako</a:t>
            </a:r>
            <a:r>
              <a:rPr lang="en-US" sz="2400" b="1" dirty="0">
                <a:solidFill>
                  <a:schemeClr val="bg1"/>
                </a:solidFill>
                <a:effectLst>
                  <a:glow rad="88900">
                    <a:srgbClr val="2C3D66"/>
                  </a:glow>
                  <a:outerShdw blurRad="38100" dist="38100" dir="2700000" algn="tl">
                    <a:srgbClr val="000000">
                      <a:alpha val="43137"/>
                    </a:srgbClr>
                  </a:outerShdw>
                </a:effectLst>
              </a:rPr>
              <a:t> da </a:t>
            </a:r>
            <a:r>
              <a:rPr lang="en-US" sz="2400" b="1" dirty="0" err="1">
                <a:solidFill>
                  <a:schemeClr val="bg1"/>
                </a:solidFill>
                <a:effectLst>
                  <a:glow rad="88900">
                    <a:srgbClr val="2C3D66"/>
                  </a:glow>
                  <a:outerShdw blurRad="38100" dist="38100" dir="2700000" algn="tl">
                    <a:srgbClr val="000000">
                      <a:alpha val="43137"/>
                    </a:srgbClr>
                  </a:outerShdw>
                </a:effectLst>
              </a:rPr>
              <a:t>ojačamo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produbimo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naš</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odnos</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sa</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Bogom</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959451"/>
            <a:ext cx="8391524" cy="830997"/>
          </a:xfrm>
          <a:prstGeom prst="rect">
            <a:avLst/>
          </a:prstGeom>
          <a:noFill/>
        </p:spPr>
        <p:txBody>
          <a:bodyPr wrap="square">
            <a:spAutoFit/>
          </a:bodyPr>
          <a:lstStyle/>
          <a:p>
            <a:pPr>
              <a:spcBef>
                <a:spcPts val="600"/>
              </a:spcBef>
            </a:pPr>
            <a:r>
              <a:rPr lang="en-US" sz="2400" b="1" dirty="0">
                <a:solidFill>
                  <a:schemeClr val="bg1"/>
                </a:solidFill>
                <a:effectLst>
                  <a:glow rad="88900">
                    <a:srgbClr val="2C3D66"/>
                  </a:glow>
                  <a:outerShdw blurRad="38100" dist="38100" dir="2700000" algn="tl">
                    <a:srgbClr val="000000">
                      <a:alpha val="43137"/>
                    </a:srgbClr>
                  </a:outerShdw>
                </a:effectLst>
              </a:rPr>
              <a:t>Prvi </a:t>
            </a:r>
            <a:r>
              <a:rPr lang="en-US" sz="2400" b="1" dirty="0" err="1">
                <a:solidFill>
                  <a:schemeClr val="bg1"/>
                </a:solidFill>
                <a:effectLst>
                  <a:glow rad="88900">
                    <a:srgbClr val="2C3D66"/>
                  </a:glow>
                  <a:outerShdw blurRad="38100" dist="38100" dir="2700000" algn="tl">
                    <a:srgbClr val="000000">
                      <a:alpha val="43137"/>
                    </a:srgbClr>
                  </a:outerShdw>
                </a:effectLst>
              </a:rPr>
              <a:t>korak</a:t>
            </a:r>
            <a:r>
              <a:rPr lang="en-US" sz="2400" b="1" dirty="0">
                <a:solidFill>
                  <a:schemeClr val="bg1"/>
                </a:solidFill>
                <a:effectLst>
                  <a:glow rad="88900">
                    <a:srgbClr val="2C3D66"/>
                  </a:glow>
                  <a:outerShdw blurRad="38100" dist="38100" dir="2700000" algn="tl">
                    <a:srgbClr val="000000">
                      <a:alpha val="43137"/>
                    </a:srgbClr>
                  </a:outerShdw>
                </a:effectLst>
              </a:rPr>
              <a:t> koji </a:t>
            </a:r>
            <a:r>
              <a:rPr lang="en-US" sz="2400" b="1" dirty="0" err="1">
                <a:solidFill>
                  <a:schemeClr val="bg1"/>
                </a:solidFill>
                <a:effectLst>
                  <a:glow rad="88900">
                    <a:srgbClr val="2C3D66"/>
                  </a:glow>
                  <a:outerShdw blurRad="38100" dist="38100" dir="2700000" algn="tl">
                    <a:srgbClr val="000000">
                      <a:alpha val="43137"/>
                    </a:srgbClr>
                  </a:outerShdw>
                </a:effectLst>
              </a:rPr>
              <a:t>moramo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preduzeti</a:t>
            </a:r>
            <a:r>
              <a:rPr lang="en-US" sz="2400" b="1" dirty="0">
                <a:solidFill>
                  <a:schemeClr val="bg1"/>
                </a:solidFill>
                <a:effectLst>
                  <a:glow rad="88900">
                    <a:srgbClr val="2C3D66"/>
                  </a:glow>
                  <a:outerShdw blurRad="38100" dist="38100" dir="2700000" algn="tl">
                    <a:srgbClr val="000000">
                      <a:alpha val="43137"/>
                    </a:srgbClr>
                  </a:outerShdw>
                </a:effectLst>
              </a:rPr>
              <a:t> da </a:t>
            </a:r>
            <a:r>
              <a:rPr lang="en-US" sz="2400" b="1" dirty="0" err="1">
                <a:solidFill>
                  <a:schemeClr val="bg1"/>
                </a:solidFill>
                <a:effectLst>
                  <a:glow rad="88900">
                    <a:srgbClr val="2C3D66"/>
                  </a:glow>
                  <a:outerShdw blurRad="38100" dist="38100" dir="2700000" algn="tl">
                    <a:srgbClr val="000000">
                      <a:alpha val="43137"/>
                    </a:srgbClr>
                  </a:outerShdw>
                </a:effectLst>
              </a:rPr>
              <a:t>bismo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rasli</a:t>
            </a:r>
            <a:r>
              <a:rPr lang="en-US" sz="2400" b="1" dirty="0">
                <a:solidFill>
                  <a:schemeClr val="bg1"/>
                </a:solidFill>
                <a:effectLst>
                  <a:glow rad="88900">
                    <a:srgbClr val="2C3D66"/>
                  </a:glow>
                  <a:outerShdw blurRad="38100" dist="38100" dir="2700000" algn="tl">
                    <a:srgbClr val="000000">
                      <a:alpha val="43137"/>
                    </a:srgbClr>
                  </a:outerShdw>
                </a:effectLst>
              </a:rPr>
              <a:t> je da </a:t>
            </a:r>
            <a:r>
              <a:rPr lang="en-US" sz="2400" b="1" dirty="0" err="1">
                <a:solidFill>
                  <a:schemeClr val="bg1"/>
                </a:solidFill>
                <a:effectLst>
                  <a:glow rad="88900">
                    <a:srgbClr val="2C3D66"/>
                  </a:glow>
                  <a:outerShdw blurRad="38100" dist="38100" dir="2700000" algn="tl">
                    <a:srgbClr val="000000">
                      <a:alpha val="43137"/>
                    </a:srgbClr>
                  </a:outerShdw>
                </a:effectLst>
              </a:rPr>
              <a:t>budemo</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svesni</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naše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trenutne</a:t>
            </a:r>
            <a:r>
              <a:rPr lang="en-US" sz="2400" b="1" dirty="0">
                <a:solidFill>
                  <a:schemeClr val="bg1"/>
                </a:solidFill>
                <a:effectLst>
                  <a:glow rad="88900">
                    <a:srgbClr val="2C3D66"/>
                  </a:glow>
                  <a:outerShdw blurRad="38100" dist="38100" dir="2700000" algn="tl">
                    <a:srgbClr val="000000">
                      <a:alpha val="43137"/>
                    </a:srgbClr>
                  </a:outerShdw>
                </a:effectLst>
              </a:rPr>
              <a:t> </a:t>
            </a:r>
            <a:r>
              <a:rPr lang="en-US" sz="2400" b="1" dirty="0" err="1">
                <a:solidFill>
                  <a:schemeClr val="bg1"/>
                </a:solidFill>
                <a:effectLst>
                  <a:glow rad="88900">
                    <a:srgbClr val="2C3D66"/>
                  </a:glow>
                  <a:outerShdw blurRad="38100" dist="38100" dir="2700000" algn="tl">
                    <a:srgbClr val="000000">
                      <a:alpha val="43137"/>
                    </a:srgbClr>
                  </a:outerShdw>
                </a:effectLst>
              </a:rPr>
              <a:t>situacije</a:t>
            </a:r>
            <a:r>
              <a:rPr lang="en-US" sz="2400" b="1" dirty="0">
                <a:solidFill>
                  <a:schemeClr val="bg1"/>
                </a:solidFill>
                <a:effectLst>
                  <a:glow rad="88900">
                    <a:srgbClr val="2C3D66"/>
                  </a:glow>
                  <a:outerShdw blurRad="38100" dist="38100" dir="2700000" algn="tl">
                    <a:srgbClr val="000000">
                      <a:alpha val="43137"/>
                    </a:srgbClr>
                  </a:outerShdw>
                </a:effectLst>
              </a:rPr>
              <a:t>.</a:t>
            </a:r>
            <a:endParaRPr lang="en" sz="2400" b="1" noProof="0" dirty="0">
              <a:solidFill>
                <a:schemeClr val="bg1"/>
              </a:solidFill>
              <a:effectLst>
                <a:glow rad="88900">
                  <a:srgbClr val="2C3D66"/>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sr-Latn-RS" sz="11500" dirty="0">
                <a:ln w="0"/>
                <a:solidFill>
                  <a:srgbClr val="B0175F"/>
                </a:solidFill>
                <a:effectLst>
                  <a:outerShdw blurRad="38100" dist="25400" dir="5400000" algn="ctr" rotWithShape="0">
                    <a:srgbClr val="6E747A">
                      <a:alpha val="43000"/>
                    </a:srgbClr>
                  </a:outerShdw>
                </a:effectLst>
              </a:rPr>
              <a:t>BOŽJA</a:t>
            </a:r>
            <a:r>
              <a:rPr lang="en-US" sz="11500" dirty="0">
                <a:ln w="0"/>
                <a:solidFill>
                  <a:srgbClr val="B0175F"/>
                </a:solidFill>
                <a:effectLst>
                  <a:outerShdw blurRad="38100" dist="25400" dir="5400000" algn="ctr" rotWithShape="0">
                    <a:srgbClr val="6E747A">
                      <a:alpha val="43000"/>
                    </a:srgbClr>
                  </a:outerShdw>
                </a:effectLst>
              </a:rPr>
              <a:t> </a:t>
            </a:r>
            <a:r>
              <a:rPr lang="sr-Latn-RS" sz="11500" dirty="0">
                <a:ln w="0"/>
                <a:solidFill>
                  <a:srgbClr val="B0175F"/>
                </a:solidFill>
                <a:effectLst>
                  <a:outerShdw blurRad="38100" dist="25400" dir="5400000" algn="ctr" rotWithShape="0">
                    <a:srgbClr val="6E747A">
                      <a:alpha val="43000"/>
                    </a:srgbClr>
                  </a:outerShdw>
                </a:effectLst>
              </a:rPr>
              <a:t>PORUKA</a:t>
            </a:r>
            <a:endParaRPr lang="en" sz="11500" noProof="0" dirty="0">
              <a:ln w="0"/>
              <a:solidFill>
                <a:srgbClr val="B0175F"/>
              </a:solidFill>
              <a:effectLst>
                <a:outerShdw blurRad="38100" dist="25400" dir="5400000" algn="ctr" rotWithShape="0">
                  <a:srgbClr val="6E747A">
                    <a:alpha val="43000"/>
                  </a:srgbClr>
                </a:outerShdw>
              </a:effectLst>
            </a:endParaRP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a:t>
            </a:r>
            <a:r>
              <a:rPr lang="sr-Latn-RS" sz="4800" noProof="0" dirty="0">
                <a:ln w="0"/>
                <a:solidFill>
                  <a:srgbClr val="33792F"/>
                </a:solidFill>
                <a:effectLst>
                  <a:outerShdw blurRad="38100" dist="25400" dir="5400000" algn="ctr" rotWithShape="0">
                    <a:srgbClr val="6E747A">
                      <a:alpha val="43000"/>
                    </a:srgbClr>
                  </a:outerShdw>
                </a:effectLst>
              </a:rPr>
              <a:t>Otkrivenje</a:t>
            </a:r>
            <a:r>
              <a:rPr lang="en" sz="4800" noProof="0" dirty="0">
                <a:ln w="0"/>
                <a:solidFill>
                  <a:srgbClr val="33792F"/>
                </a:solidFill>
                <a:effectLst>
                  <a:outerShdw blurRad="38100" dist="25400" dir="5400000" algn="ctr" rotWithShape="0">
                    <a:srgbClr val="6E747A">
                      <a:alpha val="43000"/>
                    </a:srgbClr>
                  </a:outerShdw>
                </a:effectLst>
              </a:rPr>
              <a:t> 3</a:t>
            </a:r>
            <a:r>
              <a:rPr lang="sr-Latn-RS" sz="4800" noProof="0" dirty="0">
                <a:ln w="0"/>
                <a:solidFill>
                  <a:srgbClr val="33792F"/>
                </a:solidFill>
                <a:effectLst>
                  <a:outerShdw blurRad="38100" dist="25400" dir="5400000" algn="ctr" rotWithShape="0">
                    <a:srgbClr val="6E747A">
                      <a:alpha val="43000"/>
                    </a:srgbClr>
                  </a:outerShdw>
                </a:effectLst>
              </a:rPr>
              <a:t>,</a:t>
            </a:r>
            <a:r>
              <a:rPr lang="en" sz="4800" noProof="0" dirty="0">
                <a:ln w="0"/>
                <a:solidFill>
                  <a:srgbClr val="33792F"/>
                </a:solidFill>
                <a:effectLst>
                  <a:outerShdw blurRad="38100" dist="25400" dir="5400000" algn="ctr" rotWithShape="0">
                    <a:srgbClr val="6E747A">
                      <a:alpha val="43000"/>
                    </a:srgbClr>
                  </a:outerShdw>
                </a:effectLst>
              </a:rPr>
              <a:t>14-22)</a:t>
            </a:r>
            <a:r>
              <a:rPr lang="sr-Latn-RS" sz="4800" noProof="0" dirty="0">
                <a:ln w="0"/>
                <a:solidFill>
                  <a:srgbClr val="33792F"/>
                </a:solidFill>
                <a:effectLst>
                  <a:outerShdw blurRad="38100" dist="25400" dir="5400000" algn="ctr" rotWithShape="0">
                    <a:srgbClr val="6E747A">
                      <a:alpha val="43000"/>
                    </a:srgbClr>
                  </a:outerShdw>
                </a:effectLst>
              </a:rPr>
              <a:t>.</a:t>
            </a:r>
            <a:endParaRPr lang="en" sz="4800" noProof="0" dirty="0">
              <a:ln w="0"/>
              <a:solidFill>
                <a:srgbClr val="33792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sr-Latn-R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PROCEN</a:t>
            </a:r>
            <a:r>
              <a:rPr lang="en-US" sz="4400" b="1" spc="600" dirty="0">
                <a:ln w="10160">
                  <a:solidFill>
                    <a:schemeClr val="accent2"/>
                  </a:solidFill>
                  <a:prstDash val="solid"/>
                </a:ln>
                <a:solidFill>
                  <a:srgbClr val="FFFFFF"/>
                </a:solidFill>
                <a:effectLst>
                  <a:outerShdw blurRad="38100" dist="22860" dir="5400000" algn="tl" rotWithShape="0">
                    <a:srgbClr val="000000">
                      <a:alpha val="30000"/>
                    </a:srgbClr>
                  </a:outerShdw>
                </a:effectLst>
              </a:rPr>
              <a:t>A</a:t>
            </a:r>
            <a:endPar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Jer govoriš: bogat sam, i obogatio sam se, i ništa ne potrebujem; a ne znaš da si ti nesrećan , i nevoljan, i siromah, i slep, i go.</a:t>
            </a: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1400"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Otkrivenje</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 3</a:t>
            </a:r>
            <a:r>
              <a:rPr lang="sr-Latn-RS"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323439"/>
          </a:xfrm>
          <a:prstGeom prst="rect">
            <a:avLst/>
          </a:prstGeom>
          <a:noFill/>
        </p:spPr>
        <p:txBody>
          <a:bodyPr wrap="square" rtlCol="0">
            <a:spAutoFit/>
          </a:bodyPr>
          <a:lstStyle/>
          <a:p>
            <a:pPr>
              <a:spcBef>
                <a:spcPts val="600"/>
              </a:spcBef>
            </a:pPr>
            <a:r>
              <a:rPr lang="en-US" sz="2000" b="1" dirty="0" err="1"/>
              <a:t>Poruka</a:t>
            </a:r>
            <a:r>
              <a:rPr lang="en-US" sz="2000" b="1" dirty="0"/>
              <a:t> </a:t>
            </a:r>
            <a:r>
              <a:rPr lang="sr-Latn-RS" sz="2000" b="1" dirty="0"/>
              <a:t>na </a:t>
            </a:r>
            <a:r>
              <a:rPr lang="en-US" sz="2000" b="1" dirty="0" err="1"/>
              <a:t>sedam</a:t>
            </a:r>
            <a:r>
              <a:rPr lang="en-US" sz="2000" b="1" dirty="0"/>
              <a:t> </a:t>
            </a:r>
            <a:r>
              <a:rPr lang="en-US" sz="2000" b="1" dirty="0" err="1"/>
              <a:t>crkava</a:t>
            </a:r>
            <a:r>
              <a:rPr lang="en-US" sz="2000" b="1" dirty="0"/>
              <a:t> </a:t>
            </a:r>
            <a:r>
              <a:rPr lang="en-US" sz="2000" b="1" dirty="0" err="1"/>
              <a:t>predstavlja</a:t>
            </a:r>
            <a:r>
              <a:rPr lang="en-US" sz="2000" b="1" dirty="0"/>
              <a:t> </a:t>
            </a:r>
            <a:r>
              <a:rPr lang="en-US" sz="2000" b="1" dirty="0" err="1"/>
              <a:t>stanje</a:t>
            </a:r>
            <a:r>
              <a:rPr lang="en-US" sz="2000" b="1" dirty="0"/>
              <a:t> </a:t>
            </a:r>
            <a:r>
              <a:rPr lang="en-US" sz="2000" b="1" dirty="0" err="1"/>
              <a:t>crkve</a:t>
            </a:r>
            <a:r>
              <a:rPr lang="en-US" sz="2000" b="1" dirty="0"/>
              <a:t> </a:t>
            </a:r>
            <a:r>
              <a:rPr lang="sr-Latn-RS" sz="2000" b="1" dirty="0"/>
              <a:t>sveta </a:t>
            </a:r>
            <a:r>
              <a:rPr lang="en-US" sz="2000" b="1" dirty="0"/>
              <a:t>od </a:t>
            </a:r>
            <a:r>
              <a:rPr lang="en-US" sz="2000" b="1" dirty="0" err="1"/>
              <a:t>apostolskih</a:t>
            </a:r>
            <a:r>
              <a:rPr lang="en-US" sz="2000" b="1" dirty="0"/>
              <a:t> </a:t>
            </a:r>
            <a:r>
              <a:rPr lang="en-US" sz="2000" b="1" dirty="0" err="1"/>
              <a:t>vremena</a:t>
            </a:r>
            <a:r>
              <a:rPr lang="en-US" sz="2000" b="1" dirty="0"/>
              <a:t> do </a:t>
            </a:r>
            <a:r>
              <a:rPr lang="en-US" sz="2000" b="1" dirty="0" err="1"/>
              <a:t>danas</a:t>
            </a:r>
            <a:r>
              <a:rPr lang="sr-Latn-RS" sz="2000" b="1" dirty="0"/>
              <a:t> </a:t>
            </a:r>
            <a:r>
              <a:rPr lang="en-US" sz="2000" b="1" dirty="0"/>
              <a:t>(</a:t>
            </a:r>
            <a:r>
              <a:rPr lang="en-US" sz="2000" b="1" dirty="0" err="1"/>
              <a:t>Otk</a:t>
            </a:r>
            <a:r>
              <a:rPr lang="sr-Latn-RS" sz="2000" b="1" dirty="0"/>
              <a:t>. 3,</a:t>
            </a:r>
            <a:r>
              <a:rPr lang="en-US" sz="2000" b="1" dirty="0"/>
              <a:t> 2</a:t>
            </a:r>
            <a:r>
              <a:rPr lang="sr-Latn-RS" sz="2000" b="1" dirty="0"/>
              <a:t>.</a:t>
            </a:r>
            <a:r>
              <a:rPr lang="en-US" sz="2000" b="1" dirty="0"/>
              <a:t>3). </a:t>
            </a:r>
            <a:r>
              <a:rPr lang="en-US" sz="2000" b="1" dirty="0" err="1"/>
              <a:t>Predstavljajući</a:t>
            </a:r>
            <a:r>
              <a:rPr lang="en-US" sz="2000" b="1" dirty="0"/>
              <a:t> </a:t>
            </a:r>
            <a:r>
              <a:rPr lang="en-US" sz="2000" b="1" dirty="0" err="1"/>
              <a:t>poruku</a:t>
            </a:r>
            <a:r>
              <a:rPr lang="en-US" sz="2000" b="1" dirty="0"/>
              <a:t> za </a:t>
            </a:r>
            <a:r>
              <a:rPr lang="en-US" sz="2000" b="1" dirty="0" err="1"/>
              <a:t>naše</a:t>
            </a:r>
            <a:r>
              <a:rPr lang="en-US" sz="2000" b="1" dirty="0"/>
              <a:t> </a:t>
            </a:r>
            <a:r>
              <a:rPr lang="en-US" sz="2000" b="1" dirty="0" err="1"/>
              <a:t>vreme</a:t>
            </a:r>
            <a:r>
              <a:rPr lang="en-US" sz="2000" b="1" dirty="0"/>
              <a:t> (</a:t>
            </a:r>
            <a:r>
              <a:rPr lang="en-US" sz="2000" b="1" dirty="0" err="1"/>
              <a:t>Laodikeja</a:t>
            </a:r>
            <a:r>
              <a:rPr lang="en-US" sz="2000" b="1" dirty="0"/>
              <a:t>), Isus se </a:t>
            </a:r>
            <a:r>
              <a:rPr lang="en-US" sz="2000" b="1" dirty="0" err="1"/>
              <a:t>predstavlja</a:t>
            </a:r>
            <a:r>
              <a:rPr lang="en-US" sz="2000" b="1" dirty="0"/>
              <a:t> </a:t>
            </a:r>
            <a:r>
              <a:rPr lang="en-US" sz="2000" b="1" dirty="0" err="1"/>
              <a:t>kao</a:t>
            </a:r>
            <a:r>
              <a:rPr lang="en-US" sz="2000" b="1" dirty="0"/>
              <a:t> "Amin, </a:t>
            </a:r>
            <a:r>
              <a:rPr lang="en-US" sz="2000" b="1" dirty="0" err="1"/>
              <a:t>verni</a:t>
            </a:r>
            <a:r>
              <a:rPr lang="en-US" sz="2000" b="1" dirty="0"/>
              <a:t> </a:t>
            </a:r>
            <a:r>
              <a:rPr lang="en-US" sz="2000" b="1" dirty="0" err="1"/>
              <a:t>i</a:t>
            </a:r>
            <a:r>
              <a:rPr lang="en-US" sz="2000" b="1" dirty="0"/>
              <a:t> </a:t>
            </a:r>
            <a:r>
              <a:rPr lang="en-US" sz="2000" b="1" dirty="0" err="1"/>
              <a:t>istiniti</a:t>
            </a:r>
            <a:r>
              <a:rPr lang="en-US" sz="2000" b="1" dirty="0"/>
              <a:t> </a:t>
            </a:r>
            <a:r>
              <a:rPr lang="en-US" sz="2000" b="1" dirty="0" err="1"/>
              <a:t>svedok</a:t>
            </a:r>
            <a:r>
              <a:rPr lang="en-US" sz="2000" b="1" dirty="0"/>
              <a:t>" (</a:t>
            </a:r>
            <a:r>
              <a:rPr lang="en-US" sz="2000" b="1" dirty="0" err="1"/>
              <a:t>Otkr</a:t>
            </a:r>
            <a:r>
              <a:rPr lang="en-US" sz="2000" b="1" dirty="0"/>
              <a:t>. 3</a:t>
            </a:r>
            <a:r>
              <a:rPr lang="sr-Latn-RS" sz="2000" b="1" dirty="0"/>
              <a:t>,</a:t>
            </a:r>
            <a:r>
              <a:rPr lang="en-US" sz="2000" b="1" dirty="0"/>
              <a:t>14).</a:t>
            </a:r>
            <a:endParaRPr lang="en" sz="2000" b="1" noProof="0" dirty="0"/>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731" y="168792"/>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897357" y="3406366"/>
            <a:ext cx="7291533" cy="707886"/>
          </a:xfrm>
          <a:prstGeom prst="rect">
            <a:avLst/>
          </a:prstGeom>
          <a:noFill/>
        </p:spPr>
        <p:txBody>
          <a:bodyPr wrap="square">
            <a:spAutoFit/>
          </a:bodyPr>
          <a:lstStyle/>
          <a:p>
            <a:pPr>
              <a:spcBef>
                <a:spcPts val="600"/>
              </a:spcBef>
            </a:pPr>
            <a:r>
              <a:rPr lang="en-US" sz="2000" b="1" dirty="0"/>
              <a:t>Kada </a:t>
            </a:r>
            <a:r>
              <a:rPr lang="en-US" sz="2000" b="1" dirty="0" err="1"/>
              <a:t>pogledamo</a:t>
            </a:r>
            <a:r>
              <a:rPr lang="en-US" sz="2000" b="1" dirty="0"/>
              <a:t> </a:t>
            </a:r>
            <a:r>
              <a:rPr lang="en-US" sz="2000" b="1" dirty="0" err="1"/>
              <a:t>sebe</a:t>
            </a:r>
            <a:r>
              <a:rPr lang="en-US" sz="2000" b="1" dirty="0"/>
              <a:t> </a:t>
            </a:r>
            <a:r>
              <a:rPr lang="en-US" sz="2000" b="1" dirty="0" err="1"/>
              <a:t>vidimo</a:t>
            </a:r>
            <a:r>
              <a:rPr lang="en-US" sz="2000" b="1" dirty="0"/>
              <a:t> </a:t>
            </a:r>
            <a:r>
              <a:rPr lang="en-US" sz="2000" b="1" dirty="0" err="1"/>
              <a:t>našu</a:t>
            </a:r>
            <a:r>
              <a:rPr lang="en-US" sz="2000" b="1" dirty="0"/>
              <a:t> </a:t>
            </a:r>
            <a:r>
              <a:rPr lang="sr-Latn-RS" sz="2000" b="1" dirty="0"/>
              <a:t>i</a:t>
            </a:r>
            <a:r>
              <a:rPr lang="en-US" sz="2000" b="1" dirty="0" err="1"/>
              <a:t>stinu</a:t>
            </a:r>
            <a:r>
              <a:rPr lang="en-US" sz="2000" b="1" dirty="0"/>
              <a:t>: "</a:t>
            </a:r>
            <a:r>
              <a:rPr lang="en-US" sz="2000" b="1" dirty="0" err="1"/>
              <a:t>Bogat</a:t>
            </a:r>
            <a:r>
              <a:rPr lang="en-US" sz="2000" b="1" dirty="0"/>
              <a:t> </a:t>
            </a:r>
            <a:r>
              <a:rPr lang="en-US" sz="2000" b="1" dirty="0" err="1"/>
              <a:t>sam</a:t>
            </a:r>
            <a:r>
              <a:rPr lang="en-US" sz="2000" b="1" dirty="0"/>
              <a:t>, </a:t>
            </a:r>
            <a:r>
              <a:rPr lang="en-US" sz="2000" b="1" dirty="0" err="1"/>
              <a:t>i</a:t>
            </a:r>
            <a:r>
              <a:rPr lang="en-US" sz="2000" b="1" dirty="0"/>
              <a:t> </a:t>
            </a:r>
            <a:r>
              <a:rPr lang="en-US" sz="2000" b="1" dirty="0" err="1"/>
              <a:t>obogatio</a:t>
            </a:r>
            <a:r>
              <a:rPr lang="en-US" sz="2000" b="1" dirty="0"/>
              <a:t> </a:t>
            </a:r>
            <a:r>
              <a:rPr lang="en-US" sz="2000" b="1" dirty="0" err="1"/>
              <a:t>sam</a:t>
            </a:r>
            <a:r>
              <a:rPr lang="en-US" sz="2000" b="1" dirty="0"/>
              <a:t> se, </a:t>
            </a:r>
            <a:r>
              <a:rPr lang="en-US" sz="2000" b="1" dirty="0" err="1"/>
              <a:t>i</a:t>
            </a:r>
            <a:r>
              <a:rPr lang="en-US" sz="2000" b="1" dirty="0"/>
              <a:t> </a:t>
            </a:r>
            <a:r>
              <a:rPr lang="en-US" sz="2000" b="1" dirty="0" err="1"/>
              <a:t>ništa</a:t>
            </a:r>
            <a:r>
              <a:rPr lang="en-US" sz="2000" b="1" dirty="0"/>
              <a:t> mi </a:t>
            </a:r>
            <a:r>
              <a:rPr lang="en-US" sz="2000" b="1" dirty="0" err="1"/>
              <a:t>nije</a:t>
            </a:r>
            <a:r>
              <a:rPr lang="en-US" sz="2000" b="1" dirty="0"/>
              <a:t> </a:t>
            </a:r>
            <a:r>
              <a:rPr lang="en-US" sz="2000" b="1" dirty="0" err="1"/>
              <a:t>potrebno</a:t>
            </a:r>
            <a:r>
              <a:rPr lang="en-US" sz="2000" b="1" dirty="0"/>
              <a:t>" (</a:t>
            </a:r>
            <a:r>
              <a:rPr lang="en-US" sz="2000" b="1" dirty="0" err="1"/>
              <a:t>Otk</a:t>
            </a:r>
            <a:r>
              <a:rPr lang="en-US" sz="2000" b="1" dirty="0"/>
              <a:t>. 3</a:t>
            </a:r>
            <a:r>
              <a:rPr lang="sr-Latn-RS" sz="2000" b="1" dirty="0"/>
              <a:t>,</a:t>
            </a:r>
            <a:r>
              <a:rPr lang="en-US" sz="2000" b="1" dirty="0"/>
              <a:t>17a).</a:t>
            </a:r>
            <a:endParaRPr lang="en" sz="2000" b="1" noProof="0" dirty="0"/>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14921" y="5144166"/>
            <a:ext cx="4900758" cy="1631216"/>
          </a:xfrm>
          <a:prstGeom prst="rect">
            <a:avLst/>
          </a:prstGeom>
          <a:noFill/>
        </p:spPr>
        <p:txBody>
          <a:bodyPr wrap="square">
            <a:spAutoFit/>
          </a:bodyPr>
          <a:lstStyle/>
          <a:p>
            <a:pPr>
              <a:spcBef>
                <a:spcPts val="600"/>
              </a:spcBef>
            </a:pPr>
            <a:r>
              <a:rPr lang="en-US" sz="2000" b="1" dirty="0"/>
              <a:t>Sada je </a:t>
            </a:r>
            <a:r>
              <a:rPr lang="en-US" sz="2000" b="1" dirty="0" err="1"/>
              <a:t>vreme</a:t>
            </a:r>
            <a:r>
              <a:rPr lang="en-US" sz="2000" b="1" dirty="0"/>
              <a:t> da </a:t>
            </a:r>
            <a:r>
              <a:rPr lang="en-US" sz="2000" b="1" dirty="0" err="1"/>
              <a:t>procenimo</a:t>
            </a:r>
            <a:r>
              <a:rPr lang="sr-Latn-RS" sz="2000" b="1" dirty="0"/>
              <a:t>:</a:t>
            </a:r>
            <a:r>
              <a:rPr lang="en-US" sz="2000" b="1" dirty="0"/>
              <a:t> Da li </a:t>
            </a:r>
            <a:r>
              <a:rPr lang="en-US" sz="2000" b="1" dirty="0" err="1"/>
              <a:t>sam</a:t>
            </a:r>
            <a:r>
              <a:rPr lang="en-US" sz="2000" b="1" dirty="0"/>
              <a:t> </a:t>
            </a:r>
            <a:r>
              <a:rPr lang="en-US" sz="2000" b="1" dirty="0" err="1"/>
              <a:t>svestan</a:t>
            </a:r>
            <a:r>
              <a:rPr lang="en-US" sz="2000" b="1" dirty="0"/>
              <a:t> </a:t>
            </a:r>
            <a:r>
              <a:rPr lang="en-US" sz="2000" b="1" dirty="0" err="1"/>
              <a:t>šta</a:t>
            </a:r>
            <a:r>
              <a:rPr lang="en-US" sz="2000" b="1" dirty="0"/>
              <a:t> </a:t>
            </a:r>
            <a:r>
              <a:rPr lang="en-US" sz="2000" b="1" dirty="0" err="1"/>
              <a:t>zaista</a:t>
            </a:r>
            <a:r>
              <a:rPr lang="en-US" sz="2000" b="1" dirty="0"/>
              <a:t> imam, </a:t>
            </a:r>
            <a:r>
              <a:rPr lang="en-US" sz="2000" b="1" dirty="0" err="1"/>
              <a:t>i</a:t>
            </a:r>
            <a:r>
              <a:rPr lang="en-US" sz="2000" b="1" dirty="0"/>
              <a:t> </a:t>
            </a:r>
            <a:r>
              <a:rPr lang="en-US" sz="2000" b="1" dirty="0" err="1"/>
              <a:t>šta</a:t>
            </a:r>
            <a:r>
              <a:rPr lang="en-US" sz="2000" b="1" dirty="0"/>
              <a:t> mi je </a:t>
            </a:r>
            <a:r>
              <a:rPr lang="en-US" sz="2000" b="1" dirty="0" err="1"/>
              <a:t>još</a:t>
            </a:r>
            <a:r>
              <a:rPr lang="en-US" sz="2000" b="1" dirty="0"/>
              <a:t> </a:t>
            </a:r>
            <a:r>
              <a:rPr lang="en-US" sz="2000" b="1" dirty="0" err="1"/>
              <a:t>potrebno</a:t>
            </a:r>
            <a:r>
              <a:rPr lang="en-US" sz="2000" b="1" dirty="0"/>
              <a:t>? Koliko </a:t>
            </a:r>
            <a:r>
              <a:rPr lang="en-US" sz="2000" b="1" dirty="0" err="1"/>
              <a:t>sam</a:t>
            </a:r>
            <a:r>
              <a:rPr lang="en-US" sz="2000" b="1" dirty="0"/>
              <a:t> </a:t>
            </a:r>
            <a:r>
              <a:rPr lang="en-US" sz="2000" b="1" dirty="0" err="1"/>
              <a:t>porastao</a:t>
            </a:r>
            <a:r>
              <a:rPr lang="en-US" sz="2000" b="1" dirty="0"/>
              <a:t> u </a:t>
            </a:r>
            <a:r>
              <a:rPr lang="en-US" sz="2000" b="1" dirty="0" err="1"/>
              <a:t>svom</a:t>
            </a:r>
            <a:r>
              <a:rPr lang="en-US" sz="2000" b="1" dirty="0"/>
              <a:t> </a:t>
            </a:r>
            <a:r>
              <a:rPr lang="en-US" sz="2000" b="1" dirty="0" err="1"/>
              <a:t>odnosu</a:t>
            </a:r>
            <a:r>
              <a:rPr lang="en-US" sz="2000" b="1" dirty="0"/>
              <a:t> </a:t>
            </a:r>
            <a:r>
              <a:rPr lang="en-US" sz="2000" b="1" dirty="0" err="1"/>
              <a:t>sa</a:t>
            </a:r>
            <a:r>
              <a:rPr lang="en-US" sz="2000" b="1" dirty="0"/>
              <a:t> </a:t>
            </a:r>
            <a:r>
              <a:rPr lang="en-US" sz="2000" b="1" dirty="0" err="1"/>
              <a:t>Isusom</a:t>
            </a:r>
            <a:r>
              <a:rPr lang="en-US" sz="2000" b="1" dirty="0"/>
              <a:t>? Da li se </a:t>
            </a:r>
            <a:r>
              <a:rPr lang="en-US" sz="2000" b="1" dirty="0" err="1"/>
              <a:t>menjam</a:t>
            </a:r>
            <a:r>
              <a:rPr lang="en-US" sz="2000" b="1" dirty="0"/>
              <a:t> </a:t>
            </a:r>
            <a:r>
              <a:rPr lang="en-US" sz="2000" b="1" dirty="0" err="1"/>
              <a:t>na</a:t>
            </a:r>
            <a:r>
              <a:rPr lang="en-US" sz="2000" b="1" dirty="0"/>
              <a:t> </a:t>
            </a:r>
            <a:r>
              <a:rPr lang="en-US" sz="2000" b="1" dirty="0" err="1"/>
              <a:t>bolje</a:t>
            </a:r>
            <a:r>
              <a:rPr lang="sr-Latn-RS" sz="2000" b="1" dirty="0"/>
              <a:t>, ili</a:t>
            </a:r>
            <a:r>
              <a:rPr lang="en-US" sz="2000" b="1" dirty="0"/>
              <a:t>?</a:t>
            </a:r>
            <a:endParaRPr lang="en" sz="2000" b="1" noProof="0" dirty="0"/>
          </a:p>
        </p:txBody>
      </p:sp>
      <p:sp>
        <p:nvSpPr>
          <p:cNvPr id="16" name="CuadroTexto 15">
            <a:extLst>
              <a:ext uri="{FF2B5EF4-FFF2-40B4-BE49-F238E27FC236}">
                <a16:creationId xmlns:a16="http://schemas.microsoft.com/office/drawing/2014/main" id="{780078B0-259F-FDE1-77AA-48AC7BA2AD4F}"/>
              </a:ext>
            </a:extLst>
          </p:cNvPr>
          <p:cNvSpPr txBox="1"/>
          <p:nvPr/>
        </p:nvSpPr>
        <p:spPr>
          <a:xfrm>
            <a:off x="4897357" y="4121377"/>
            <a:ext cx="4900758" cy="1015663"/>
          </a:xfrm>
          <a:prstGeom prst="rect">
            <a:avLst/>
          </a:prstGeom>
          <a:noFill/>
        </p:spPr>
        <p:txBody>
          <a:bodyPr wrap="square">
            <a:spAutoFit/>
          </a:bodyPr>
          <a:lstStyle/>
          <a:p>
            <a:pPr>
              <a:spcBef>
                <a:spcPts val="600"/>
              </a:spcBef>
            </a:pPr>
            <a:r>
              <a:rPr lang="en-US" sz="2000" b="1" dirty="0"/>
              <a:t>Ali Isus </a:t>
            </a:r>
            <a:r>
              <a:rPr lang="en-US" sz="2000" b="1" dirty="0" err="1"/>
              <a:t>vidi</a:t>
            </a:r>
            <a:r>
              <a:rPr lang="en-US" sz="2000" b="1" dirty="0"/>
              <a:t> </a:t>
            </a:r>
            <a:r>
              <a:rPr lang="en-US" sz="2000" b="1" dirty="0" err="1"/>
              <a:t>istinu</a:t>
            </a:r>
            <a:r>
              <a:rPr lang="en-US" sz="2000" b="1" dirty="0"/>
              <a:t>, </a:t>
            </a:r>
            <a:r>
              <a:rPr lang="en-US" sz="2000" b="1" dirty="0" err="1"/>
              <a:t>našu</a:t>
            </a:r>
            <a:r>
              <a:rPr lang="en-US" sz="2000" b="1" dirty="0"/>
              <a:t> </a:t>
            </a:r>
            <a:r>
              <a:rPr lang="en-US" sz="2000" b="1" dirty="0" err="1"/>
              <a:t>stvarnost</a:t>
            </a:r>
            <a:r>
              <a:rPr lang="en-US" sz="2000" b="1" dirty="0"/>
              <a:t>: "Ti </a:t>
            </a:r>
            <a:r>
              <a:rPr lang="en-US" sz="2000" b="1" dirty="0" err="1"/>
              <a:t>si</a:t>
            </a:r>
            <a:r>
              <a:rPr lang="en-US" sz="2000" b="1" dirty="0"/>
              <a:t> </a:t>
            </a:r>
            <a:r>
              <a:rPr lang="sr-Latn-RS" sz="2000" b="1" dirty="0"/>
              <a:t>nesrećan</a:t>
            </a:r>
            <a:r>
              <a:rPr lang="en-US" sz="2000" b="1" dirty="0"/>
              <a:t>, </a:t>
            </a:r>
            <a:r>
              <a:rPr lang="sr-Latn-RS" sz="2000" b="1" dirty="0"/>
              <a:t>nevolj</a:t>
            </a:r>
            <a:r>
              <a:rPr lang="en-US" sz="2000" b="1" dirty="0"/>
              <a:t>an, </a:t>
            </a:r>
            <a:r>
              <a:rPr lang="en-US" sz="2000" b="1" dirty="0" err="1"/>
              <a:t>siromašan</a:t>
            </a:r>
            <a:r>
              <a:rPr lang="en-US" sz="2000" b="1" dirty="0"/>
              <a:t>, </a:t>
            </a:r>
            <a:r>
              <a:rPr lang="en-US" sz="2000" b="1" dirty="0" err="1"/>
              <a:t>slep</a:t>
            </a:r>
            <a:r>
              <a:rPr lang="en-US" sz="2000" b="1" dirty="0"/>
              <a:t> </a:t>
            </a:r>
            <a:r>
              <a:rPr lang="en-US" sz="2000" b="1" dirty="0" err="1"/>
              <a:t>i</a:t>
            </a:r>
            <a:r>
              <a:rPr lang="en-US" sz="2000" b="1" dirty="0"/>
              <a:t> go" (</a:t>
            </a:r>
            <a:r>
              <a:rPr lang="en-US" sz="2000" b="1" dirty="0" err="1"/>
              <a:t>Otkr</a:t>
            </a:r>
            <a:r>
              <a:rPr lang="en-US" sz="2000" b="1" dirty="0"/>
              <a:t>. 3</a:t>
            </a:r>
            <a:r>
              <a:rPr lang="sr-Latn-RS" sz="2000" b="1" dirty="0"/>
              <a:t>,</a:t>
            </a:r>
            <a:r>
              <a:rPr lang="en-US" sz="2000" b="1" dirty="0"/>
              <a:t>17b).</a:t>
            </a:r>
            <a:endParaRPr lang="en" sz="2000" b="1" noProof="0" dirty="0"/>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US" sz="4400" b="1" spc="1000"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REŠENjE</a:t>
            </a:r>
            <a:endPar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98873"/>
            <a:ext cx="9324975" cy="830997"/>
          </a:xfrm>
          <a:prstGeom prst="rect">
            <a:avLst/>
          </a:prstGeom>
          <a:noFill/>
        </p:spPr>
        <p:txBody>
          <a:bodyPr wrap="square">
            <a:spAutoFit/>
          </a:bodyPr>
          <a:lstStyle/>
          <a:p>
            <a:pPr algn="ctr"/>
            <a:r>
              <a:rPr lang="en" sz="1600" b="1" noProof="0" dirty="0">
                <a:solidFill>
                  <a:schemeClr val="accent5">
                    <a:lumMod val="50000"/>
                  </a:schemeClr>
                </a:solidFill>
                <a:latin typeface="Comic Sans MS" panose="030F0702030302020204" pitchFamily="66" charset="0"/>
              </a:rPr>
              <a:t>“</a:t>
            </a:r>
            <a:r>
              <a:rPr lang="sr-Latn-RS" sz="1600" b="1" noProof="0" dirty="0">
                <a:solidFill>
                  <a:schemeClr val="accent5">
                    <a:lumMod val="50000"/>
                  </a:schemeClr>
                </a:solidFill>
                <a:latin typeface="Comic Sans MS" panose="030F0702030302020204" pitchFamily="66" charset="0"/>
              </a:rPr>
              <a:t>Savetujem te da kupiš u mene zlata žeženoga u ognju, da se obogatiš; i bele haljine da se obućeš, i da se ne pokaže sramota golotinje tvoje; i masti očinjom pomaži oči svoje da vidiš.</a:t>
            </a:r>
            <a:r>
              <a:rPr lang="en" sz="1600" b="1" noProof="0" dirty="0">
                <a:solidFill>
                  <a:schemeClr val="accent5">
                    <a:lumMod val="50000"/>
                  </a:schemeClr>
                </a:solidFill>
                <a:latin typeface="Comic Sans MS" panose="030F0702030302020204" pitchFamily="66" charset="0"/>
              </a:rPr>
              <a:t>.” </a:t>
            </a:r>
            <a:r>
              <a:rPr lang="en" sz="1200" b="1" noProof="0" dirty="0">
                <a:solidFill>
                  <a:schemeClr val="accent5">
                    <a:lumMod val="50000"/>
                  </a:schemeClr>
                </a:solidFill>
                <a:latin typeface="Comic Sans MS" panose="030F0702030302020204" pitchFamily="66" charset="0"/>
              </a:rPr>
              <a:t>(</a:t>
            </a:r>
            <a:r>
              <a:rPr lang="sr-Latn-RS" sz="1200" b="1" dirty="0">
                <a:solidFill>
                  <a:schemeClr val="accent5">
                    <a:lumMod val="50000"/>
                  </a:schemeClr>
                </a:solidFill>
                <a:latin typeface="Comic Sans MS" panose="030F0702030302020204" pitchFamily="66" charset="0"/>
              </a:rPr>
              <a:t>Otkrivenje</a:t>
            </a:r>
            <a:r>
              <a:rPr lang="en" sz="1200" b="1" noProof="0" dirty="0">
                <a:solidFill>
                  <a:schemeClr val="accent5">
                    <a:lumMod val="50000"/>
                  </a:schemeClr>
                </a:solidFill>
                <a:latin typeface="Comic Sans MS" panose="030F0702030302020204" pitchFamily="66" charset="0"/>
              </a:rPr>
              <a:t> 3</a:t>
            </a:r>
            <a:r>
              <a:rPr lang="sr-Latn-RS" sz="1200" b="1" noProof="0" dirty="0">
                <a:solidFill>
                  <a:schemeClr val="accent5">
                    <a:lumMod val="50000"/>
                  </a:schemeClr>
                </a:solidFill>
                <a:latin typeface="Comic Sans MS" panose="030F0702030302020204" pitchFamily="66" charset="0"/>
              </a:rPr>
              <a:t>,</a:t>
            </a:r>
            <a:r>
              <a:rPr lang="en" sz="1200" b="1" noProof="0" dirty="0">
                <a:solidFill>
                  <a:schemeClr val="accent5">
                    <a:lumMod val="50000"/>
                  </a:schemeClr>
                </a:solidFill>
                <a:latin typeface="Comic Sans MS" panose="030F0702030302020204" pitchFamily="66" charset="0"/>
              </a:rPr>
              <a:t>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n-US" sz="2000" b="1" dirty="0" err="1"/>
              <a:t>Pošto</a:t>
            </a:r>
            <a:r>
              <a:rPr lang="en-US" sz="2000" b="1" dirty="0"/>
              <a:t> </a:t>
            </a:r>
            <a:r>
              <a:rPr lang="en-US" sz="2000" b="1" dirty="0" err="1"/>
              <a:t>osećaj</a:t>
            </a:r>
            <a:r>
              <a:rPr lang="en-US" sz="2000" b="1" dirty="0"/>
              <a:t> </a:t>
            </a:r>
            <a:r>
              <a:rPr lang="sr-Latn-RS" sz="2000" b="1" dirty="0"/>
              <a:t>zadovoljstva</a:t>
            </a:r>
            <a:r>
              <a:rPr lang="en-US" sz="2000" b="1" dirty="0"/>
              <a:t> </a:t>
            </a:r>
            <a:r>
              <a:rPr lang="en-US" sz="2000" b="1" dirty="0" err="1"/>
              <a:t>sa</a:t>
            </a:r>
            <a:r>
              <a:rPr lang="en-US" sz="2000" b="1" dirty="0"/>
              <a:t> </a:t>
            </a:r>
            <a:r>
              <a:rPr lang="en-US" sz="2000" b="1" dirty="0" err="1"/>
              <a:t>našom</a:t>
            </a:r>
            <a:r>
              <a:rPr lang="en-US" sz="2000" b="1" dirty="0"/>
              <a:t> </a:t>
            </a:r>
            <a:r>
              <a:rPr lang="en-US" sz="2000" b="1" dirty="0" err="1"/>
              <a:t>situacijom</a:t>
            </a:r>
            <a:r>
              <a:rPr lang="en-US" sz="2000" b="1" dirty="0"/>
              <a:t> </a:t>
            </a:r>
            <a:r>
              <a:rPr lang="en-US" sz="2000" b="1" dirty="0" err="1"/>
              <a:t>proizvodi</a:t>
            </a:r>
            <a:r>
              <a:rPr lang="en-US" sz="2000" b="1" dirty="0"/>
              <a:t> </a:t>
            </a:r>
            <a:r>
              <a:rPr lang="en-US" sz="2000" b="1" dirty="0" err="1"/>
              <a:t>apatiju</a:t>
            </a:r>
            <a:r>
              <a:rPr lang="en-US" sz="2000" b="1" dirty="0"/>
              <a:t> (</a:t>
            </a:r>
            <a:r>
              <a:rPr lang="en-US" sz="2000" b="1" dirty="0" err="1"/>
              <a:t>mlakost</a:t>
            </a:r>
            <a:r>
              <a:rPr lang="en-US" sz="2000" b="1" dirty="0"/>
              <a:t>), Isus </a:t>
            </a:r>
            <a:r>
              <a:rPr lang="en-US" sz="2000" b="1" dirty="0" err="1"/>
              <a:t>nam</a:t>
            </a:r>
            <a:r>
              <a:rPr lang="en-US" sz="2000" b="1" dirty="0"/>
              <a:t> </a:t>
            </a:r>
            <a:r>
              <a:rPr lang="en-US" sz="2000" b="1" dirty="0" err="1"/>
              <a:t>savetuje</a:t>
            </a:r>
            <a:r>
              <a:rPr lang="en-US" sz="2000" b="1" dirty="0"/>
              <a:t> da </a:t>
            </a:r>
            <a:r>
              <a:rPr lang="en-US" sz="2000" b="1" dirty="0" err="1"/>
              <a:t>uradimo</a:t>
            </a:r>
            <a:r>
              <a:rPr lang="en-US" sz="2000" b="1" dirty="0"/>
              <a:t> tri </a:t>
            </a:r>
            <a:r>
              <a:rPr lang="en-US" sz="2000" b="1" dirty="0" err="1"/>
              <a:t>stvari</a:t>
            </a:r>
            <a:r>
              <a:rPr lang="en-US" sz="2000" b="1" dirty="0"/>
              <a:t>:</a:t>
            </a:r>
            <a:endParaRPr lang="en" sz="2000" b="1" noProof="0" dirty="0"/>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1345996780"/>
              </p:ext>
            </p:extLst>
          </p:nvPr>
        </p:nvGraphicFramePr>
        <p:xfrm>
          <a:off x="280220" y="2502067"/>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1276995067"/>
              </p:ext>
            </p:extLst>
          </p:nvPr>
        </p:nvGraphicFramePr>
        <p:xfrm>
          <a:off x="5171771" y="2502068"/>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3509272070"/>
              </p:ext>
            </p:extLst>
          </p:nvPr>
        </p:nvGraphicFramePr>
        <p:xfrm>
          <a:off x="8819374" y="2502067"/>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sr-Latn-RS" sz="4400" b="1" spc="1000" noProof="0" dirty="0">
                <a:ln/>
                <a:solidFill>
                  <a:srgbClr val="9A0000"/>
                </a:solidFill>
                <a:effectLst>
                  <a:outerShdw blurRad="38100" dist="38100" dir="2700000" algn="tl">
                    <a:srgbClr val="000000">
                      <a:alpha val="43137"/>
                    </a:srgbClr>
                  </a:outerShdw>
                </a:effectLst>
              </a:rPr>
              <a:t>REZULTAT</a:t>
            </a:r>
            <a:endParaRPr lang="en" sz="4400" b="1" spc="1000" noProof="0" dirty="0">
              <a:ln/>
              <a:solidFill>
                <a:srgbClr val="9A0000"/>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E4BCCD5C-4172-42CC-60B3-53D32C94DF74}"/>
              </a:ext>
            </a:extLst>
          </p:cNvPr>
          <p:cNvSpPr txBox="1"/>
          <p:nvPr/>
        </p:nvSpPr>
        <p:spPr>
          <a:xfrm>
            <a:off x="1052512" y="656876"/>
            <a:ext cx="10086975" cy="646331"/>
          </a:xfrm>
          <a:prstGeom prst="rect">
            <a:avLst/>
          </a:prstGeom>
          <a:noFill/>
        </p:spPr>
        <p:txBody>
          <a:bodyPr wrap="square">
            <a:spAutoFit/>
          </a:bodyPr>
          <a:lstStyle/>
          <a:p>
            <a:pPr algn="ct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sr-Latn-RS" b="1" noProof="0" dirty="0">
                <a:solidFill>
                  <a:srgbClr val="FFFF00"/>
                </a:solidFill>
                <a:effectLst>
                  <a:outerShdw blurRad="38100" dist="38100" dir="2700000" algn="tl">
                    <a:srgbClr val="000000">
                      <a:alpha val="43137"/>
                    </a:srgbClr>
                  </a:outerShdw>
                </a:effectLst>
                <a:latin typeface="Comic Sans MS" panose="030F0702030302020204" pitchFamily="66" charset="0"/>
              </a:rPr>
              <a:t>Evo stojim na vratima i kucam: ako ko čuje glas moj i otvori vrata, ući ću k njemu i večeraću s njim, i on sa mnom.</a:t>
            </a: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sr-Latn-RS" sz="1400" b="1" dirty="0">
                <a:solidFill>
                  <a:srgbClr val="FFFF00"/>
                </a:solidFill>
                <a:effectLst>
                  <a:outerShdw blurRad="38100" dist="38100" dir="2700000" algn="tl">
                    <a:srgbClr val="000000">
                      <a:alpha val="43137"/>
                    </a:srgbClr>
                  </a:outerShdw>
                </a:effectLst>
                <a:latin typeface="Comic Sans MS" panose="030F0702030302020204" pitchFamily="66" charset="0"/>
              </a:rPr>
              <a:t>Otkrivenje</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 3</a:t>
            </a:r>
            <a:r>
              <a:rPr lang="sr-Latn-RS"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304797" y="1672539"/>
            <a:ext cx="7367217" cy="1323439"/>
          </a:xfrm>
          <a:prstGeom prst="rect">
            <a:avLst/>
          </a:prstGeom>
          <a:noFill/>
        </p:spPr>
        <p:txBody>
          <a:bodyPr wrap="square" rtlCol="0">
            <a:spAutoFit/>
          </a:bodyPr>
          <a:lstStyle/>
          <a:p>
            <a:pPr>
              <a:spcBef>
                <a:spcPts val="600"/>
              </a:spcBef>
            </a:pPr>
            <a:r>
              <a:rPr lang="en-US" sz="2000" b="1" dirty="0" err="1">
                <a:solidFill>
                  <a:schemeClr val="bg1"/>
                </a:solidFill>
                <a:effectLst>
                  <a:outerShdw blurRad="38100" dist="38100" dir="2700000" algn="tl">
                    <a:srgbClr val="000000">
                      <a:alpha val="43137"/>
                    </a:srgbClr>
                  </a:outerShdw>
                </a:effectLst>
              </a:rPr>
              <a:t>Postoji</a:t>
            </a:r>
            <a:r>
              <a:rPr lang="en-US" sz="2000" b="1" dirty="0">
                <a:solidFill>
                  <a:schemeClr val="bg1"/>
                </a:solidFill>
                <a:effectLst>
                  <a:outerShdw blurRad="38100" dist="38100" dir="2700000" algn="tl">
                    <a:srgbClr val="000000">
                      <a:alpha val="43137"/>
                    </a:srgbClr>
                  </a:outerShdw>
                </a:effectLst>
              </a:rPr>
              <a:t> problem. </a:t>
            </a:r>
            <a:r>
              <a:rPr lang="en-US" sz="2000" b="1" dirty="0" err="1">
                <a:solidFill>
                  <a:schemeClr val="bg1"/>
                </a:solidFill>
                <a:effectLst>
                  <a:outerShdw blurRad="38100" dist="38100" dir="2700000" algn="tl">
                    <a:srgbClr val="000000">
                      <a:alpha val="43137"/>
                    </a:srgbClr>
                  </a:outerShdw>
                </a:effectLst>
              </a:rPr>
              <a:t>Osećam</a:t>
            </a:r>
            <a:r>
              <a:rPr lang="en-US" sz="2000" b="1" dirty="0">
                <a:solidFill>
                  <a:schemeClr val="bg1"/>
                </a:solidFill>
                <a:effectLst>
                  <a:outerShdw blurRad="38100" dist="38100" dir="2700000" algn="tl">
                    <a:srgbClr val="000000">
                      <a:alpha val="43137"/>
                    </a:srgbClr>
                  </a:outerShdw>
                </a:effectLst>
              </a:rPr>
              <a:t> se dobro</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duhovno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ali</a:t>
            </a:r>
            <a:r>
              <a:rPr lang="en-US" sz="2000" b="1" dirty="0">
                <a:solidFill>
                  <a:schemeClr val="bg1"/>
                </a:solidFill>
                <a:effectLst>
                  <a:outerShdw blurRad="38100" dist="38100" dir="2700000" algn="tl">
                    <a:srgbClr val="000000">
                      <a:alpha val="43137"/>
                    </a:srgbClr>
                  </a:outerShdw>
                </a:effectLst>
              </a:rPr>
              <a:t> Isus </a:t>
            </a:r>
            <a:r>
              <a:rPr lang="en-US" sz="2000" b="1" dirty="0" err="1">
                <a:solidFill>
                  <a:schemeClr val="bg1"/>
                </a:solidFill>
                <a:effectLst>
                  <a:outerShdw blurRad="38100" dist="38100" dir="2700000" algn="tl">
                    <a:srgbClr val="000000">
                      <a:alpha val="43137"/>
                    </a:srgbClr>
                  </a:outerShdw>
                </a:effectLst>
              </a:rPr>
              <a:t>želi</a:t>
            </a:r>
            <a:r>
              <a:rPr lang="en-US" sz="2000" b="1" dirty="0">
                <a:solidFill>
                  <a:schemeClr val="bg1"/>
                </a:solidFill>
                <a:effectLst>
                  <a:outerShdw blurRad="38100" dist="38100" dir="2700000" algn="tl">
                    <a:srgbClr val="000000">
                      <a:alpha val="43137"/>
                    </a:srgbClr>
                  </a:outerShdw>
                </a:effectLst>
              </a:rPr>
              <a:t> da se </a:t>
            </a:r>
            <a:r>
              <a:rPr lang="en-US" sz="2000" b="1" dirty="0" err="1">
                <a:solidFill>
                  <a:schemeClr val="bg1"/>
                </a:solidFill>
                <a:effectLst>
                  <a:outerShdw blurRad="38100" dist="38100" dir="2700000" algn="tl">
                    <a:srgbClr val="000000">
                      <a:alpha val="43137"/>
                    </a:srgbClr>
                  </a:outerShdw>
                </a:effectLst>
              </a:rPr>
              <a:t>poboljša</a:t>
            </a:r>
            <a:r>
              <a:rPr lang="sr-Latn-RS" sz="2000" b="1" dirty="0">
                <a:solidFill>
                  <a:schemeClr val="bg1"/>
                </a:solidFill>
                <a:effectLst>
                  <a:outerShdw blurRad="38100" dist="38100" dir="2700000" algn="tl">
                    <a:srgbClr val="000000">
                      <a:alpha val="43137"/>
                    </a:srgbClr>
                  </a:outerShdw>
                </a:effectLst>
              </a:rPr>
              <a:t>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Međutim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ako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nisam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svestan</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svoje</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potrebe</a:t>
            </a:r>
            <a:r>
              <a:rPr lang="en-US" sz="2000" b="1" dirty="0">
                <a:solidFill>
                  <a:schemeClr val="bg1"/>
                </a:solidFill>
                <a:effectLst>
                  <a:outerShdw blurRad="38100" dist="38100" dir="2700000" algn="tl">
                    <a:srgbClr val="000000">
                      <a:alpha val="43137"/>
                    </a:srgbClr>
                  </a:outerShdw>
                </a:effectLst>
              </a:rPr>
              <a:t> za </a:t>
            </a:r>
            <a:r>
              <a:rPr lang="en-US" sz="2000" b="1" dirty="0" err="1">
                <a:solidFill>
                  <a:schemeClr val="bg1"/>
                </a:solidFill>
                <a:effectLst>
                  <a:outerShdw blurRad="38100" dist="38100" dir="2700000" algn="tl">
                    <a:srgbClr val="000000">
                      <a:alpha val="43137"/>
                    </a:srgbClr>
                  </a:outerShdw>
                </a:effectLst>
              </a:rPr>
              <a:t>promenom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nikada</a:t>
            </a:r>
            <a:r>
              <a:rPr lang="en-US" sz="2000" b="1" dirty="0">
                <a:solidFill>
                  <a:schemeClr val="bg1"/>
                </a:solidFill>
                <a:effectLst>
                  <a:outerShdw blurRad="38100" dist="38100" dir="2700000" algn="tl">
                    <a:srgbClr val="000000">
                      <a:alpha val="43137"/>
                    </a:srgbClr>
                  </a:outerShdw>
                </a:effectLst>
              </a:rPr>
              <a:t> se </a:t>
            </a:r>
            <a:r>
              <a:rPr lang="en-US" sz="2000" b="1" dirty="0" err="1">
                <a:solidFill>
                  <a:schemeClr val="bg1"/>
                </a:solidFill>
                <a:effectLst>
                  <a:outerShdw blurRad="38100" dist="38100" dir="2700000" algn="tl">
                    <a:srgbClr val="000000">
                      <a:alpha val="43137"/>
                    </a:srgbClr>
                  </a:outerShdw>
                </a:effectLst>
              </a:rPr>
              <a:t>neću</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promeniti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Nikada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neću</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po</a:t>
            </a:r>
            <a:r>
              <a:rPr lang="en-US" sz="2000" b="1" dirty="0" err="1">
                <a:solidFill>
                  <a:schemeClr val="bg1"/>
                </a:solidFill>
                <a:effectLst>
                  <a:outerShdw blurRad="38100" dist="38100" dir="2700000" algn="tl">
                    <a:srgbClr val="000000">
                      <a:alpha val="43137"/>
                    </a:srgbClr>
                  </a:outerShdw>
                </a:effectLst>
              </a:rPr>
              <a:t>želeti</a:t>
            </a:r>
            <a:r>
              <a:rPr lang="en-US" sz="2000" b="1" dirty="0">
                <a:solidFill>
                  <a:schemeClr val="bg1"/>
                </a:solidFill>
                <a:effectLst>
                  <a:outerShdw blurRad="38100" dist="38100" dir="2700000" algn="tl">
                    <a:srgbClr val="000000">
                      <a:alpha val="43137"/>
                    </a:srgbClr>
                  </a:outerShdw>
                </a:effectLst>
              </a:rPr>
              <a:t> da </a:t>
            </a:r>
            <a:r>
              <a:rPr lang="en-US" sz="2000" b="1" dirty="0" err="1">
                <a:solidFill>
                  <a:schemeClr val="bg1"/>
                </a:solidFill>
                <a:effectLst>
                  <a:outerShdw blurRad="38100" dist="38100" dir="2700000" algn="tl">
                    <a:srgbClr val="000000">
                      <a:alpha val="43137"/>
                    </a:srgbClr>
                  </a:outerShdw>
                </a:effectLst>
              </a:rPr>
              <a:t>kupim</a:t>
            </a:r>
            <a:r>
              <a:rPr lang="en-US" sz="2000" b="1" dirty="0">
                <a:solidFill>
                  <a:schemeClr val="bg1"/>
                </a:solidFill>
                <a:effectLst>
                  <a:outerShdw blurRad="38100" dist="38100" dir="2700000" algn="tl">
                    <a:srgbClr val="000000">
                      <a:alpha val="43137"/>
                    </a:srgbClr>
                  </a:outerShdw>
                </a:effectLst>
              </a:rPr>
              <a:t> ono </a:t>
            </a:r>
            <a:r>
              <a:rPr lang="en-US" sz="2000" b="1" dirty="0" err="1">
                <a:solidFill>
                  <a:schemeClr val="bg1"/>
                </a:solidFill>
                <a:effectLst>
                  <a:outerShdw blurRad="38100" dist="38100" dir="2700000" algn="tl">
                    <a:srgbClr val="000000">
                      <a:alpha val="43137"/>
                    </a:srgbClr>
                  </a:outerShdw>
                </a:effectLst>
              </a:rPr>
              <a:t>što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već</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mislim</a:t>
            </a:r>
            <a:r>
              <a:rPr lang="en-US" sz="2000" b="1" dirty="0">
                <a:solidFill>
                  <a:schemeClr val="bg1"/>
                </a:solidFill>
                <a:effectLst>
                  <a:outerShdw blurRad="38100" dist="38100" dir="2700000" algn="tl">
                    <a:srgbClr val="000000">
                      <a:alpha val="43137"/>
                    </a:srgbClr>
                  </a:outerShdw>
                </a:effectLst>
              </a:rPr>
              <a:t> da imam.</a:t>
            </a:r>
            <a:endParaRPr lang="en" sz="2000" b="1" noProof="0" dirty="0">
              <a:solidFill>
                <a:schemeClr val="bg1"/>
              </a:solidFill>
              <a:effectLst>
                <a:outerShdw blurRad="38100" dist="38100" dir="2700000" algn="tl">
                  <a:srgbClr val="000000">
                    <a:alpha val="43137"/>
                  </a:srgbClr>
                </a:outerShdw>
              </a:effectLst>
            </a:endParaRP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304797" y="5658007"/>
            <a:ext cx="7367217" cy="1015663"/>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Isus </a:t>
            </a:r>
            <a:r>
              <a:rPr lang="en-US" sz="2000" b="1" dirty="0" err="1">
                <a:solidFill>
                  <a:schemeClr val="bg1"/>
                </a:solidFill>
                <a:effectLst>
                  <a:outerShdw blurRad="38100" dist="38100" dir="2700000" algn="tl">
                    <a:srgbClr val="000000">
                      <a:alpha val="43137"/>
                    </a:srgbClr>
                  </a:outerShdw>
                </a:effectLst>
              </a:rPr>
              <a:t>kuca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vrata</a:t>
            </a:r>
            <a:r>
              <a:rPr lang="en-US" sz="2000" b="1" dirty="0">
                <a:solidFill>
                  <a:schemeClr val="bg1"/>
                </a:solidFill>
                <a:effectLst>
                  <a:outerShdw blurRad="38100" dist="38100" dir="2700000" algn="tl">
                    <a:srgbClr val="000000">
                      <a:alpha val="43137"/>
                    </a:srgbClr>
                  </a:outerShdw>
                </a:effectLst>
              </a:rPr>
              <a:t> mog </a:t>
            </a:r>
            <a:r>
              <a:rPr lang="en-US" sz="2000" b="1" dirty="0" err="1">
                <a:solidFill>
                  <a:schemeClr val="bg1"/>
                </a:solidFill>
                <a:effectLst>
                  <a:outerShdw blurRad="38100" dist="38100" dir="2700000" algn="tl">
                    <a:srgbClr val="000000">
                      <a:alpha val="43137"/>
                    </a:srgbClr>
                  </a:outerShdw>
                </a:effectLst>
              </a:rPr>
              <a:t>srca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strpljivo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čeka</a:t>
            </a:r>
            <a:r>
              <a:rPr lang="en-US" sz="2000" b="1" dirty="0">
                <a:solidFill>
                  <a:schemeClr val="bg1"/>
                </a:solidFill>
                <a:effectLst>
                  <a:outerShdw blurRad="38100" dist="38100" dir="2700000" algn="tl">
                    <a:srgbClr val="000000">
                      <a:alpha val="43137"/>
                    </a:srgbClr>
                  </a:outerShdw>
                </a:effectLst>
              </a:rPr>
              <a:t>. On </a:t>
            </a:r>
            <a:r>
              <a:rPr lang="sr-Latn-RS" sz="2000" b="1" dirty="0">
                <a:solidFill>
                  <a:schemeClr val="bg1"/>
                </a:solidFill>
                <a:effectLst>
                  <a:outerShdw blurRad="38100" dist="38100" dir="2700000" algn="tl">
                    <a:srgbClr val="000000">
                      <a:alpha val="43137"/>
                    </a:srgbClr>
                  </a:outerShdw>
                </a:effectLst>
              </a:rPr>
              <a:t>se </a:t>
            </a:r>
            <a:r>
              <a:rPr lang="en-US" sz="2000" b="1" dirty="0">
                <a:solidFill>
                  <a:schemeClr val="bg1"/>
                </a:solidFill>
                <a:effectLst>
                  <a:outerShdw blurRad="38100" dist="38100" dir="2700000" algn="tl">
                    <a:srgbClr val="000000">
                      <a:alpha val="43137"/>
                    </a:srgbClr>
                  </a:outerShdw>
                </a:effectLst>
              </a:rPr>
              <a:t>ne </a:t>
            </a:r>
            <a:r>
              <a:rPr lang="sr-Latn-RS" sz="2000" b="1" dirty="0">
                <a:solidFill>
                  <a:schemeClr val="bg1"/>
                </a:solidFill>
                <a:effectLst>
                  <a:outerShdw blurRad="38100" dist="38100" dir="2700000" algn="tl">
                    <a:srgbClr val="000000">
                      <a:alpha val="43137"/>
                    </a:srgbClr>
                  </a:outerShdw>
                </a:effectLst>
              </a:rPr>
              <a:t>meš</a:t>
            </a:r>
            <a:r>
              <a:rPr lang="en-US" sz="2000" b="1" dirty="0">
                <a:solidFill>
                  <a:schemeClr val="bg1"/>
                </a:solidFill>
                <a:effectLst>
                  <a:outerShdw blurRad="38100" dist="38100" dir="2700000" algn="tl">
                    <a:srgbClr val="000000">
                      <a:alpha val="43137"/>
                    </a:srgbClr>
                  </a:outerShdw>
                </a:effectLst>
              </a:rPr>
              <a:t>a </a:t>
            </a:r>
            <a:r>
              <a:rPr lang="sr-Latn-RS" sz="2000" b="1" dirty="0">
                <a:solidFill>
                  <a:schemeClr val="bg1"/>
                </a:solidFill>
                <a:effectLst>
                  <a:outerShdw blurRad="38100" dist="38100" dir="2700000" algn="tl">
                    <a:srgbClr val="000000">
                      <a:alpha val="43137"/>
                    </a:srgbClr>
                  </a:outerShdw>
                </a:effectLst>
              </a:rPr>
              <a:t>u </a:t>
            </a:r>
            <a:r>
              <a:rPr lang="en-US" sz="2000" b="1" dirty="0" err="1">
                <a:solidFill>
                  <a:schemeClr val="bg1"/>
                </a:solidFill>
                <a:effectLst>
                  <a:outerShdw blurRad="38100" dist="38100" dir="2700000" algn="tl">
                    <a:srgbClr val="000000">
                      <a:alpha val="43137"/>
                    </a:srgbClr>
                  </a:outerShdw>
                </a:effectLst>
              </a:rPr>
              <a:t>moj</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život</a:t>
            </a:r>
            <a:r>
              <a:rPr lang="en-US" sz="2000" b="1" dirty="0">
                <a:solidFill>
                  <a:schemeClr val="bg1"/>
                </a:solidFill>
                <a:effectLst>
                  <a:outerShdw blurRad="38100" dist="38100" dir="2700000" algn="tl">
                    <a:srgbClr val="000000">
                      <a:alpha val="43137"/>
                    </a:srgbClr>
                  </a:outerShdw>
                </a:effectLst>
              </a:rPr>
              <a:t> da me </a:t>
            </a:r>
            <a:r>
              <a:rPr lang="en-US" sz="2000" b="1" dirty="0" err="1">
                <a:solidFill>
                  <a:schemeClr val="bg1"/>
                </a:solidFill>
                <a:effectLst>
                  <a:outerShdw blurRad="38100" dist="38100" dir="2700000" algn="tl">
                    <a:srgbClr val="000000">
                      <a:alpha val="43137"/>
                    </a:srgbClr>
                  </a:outerShdw>
                </a:effectLst>
              </a:rPr>
              <a:t>natera</a:t>
            </a:r>
            <a:r>
              <a:rPr lang="en-US" sz="2000" b="1" dirty="0">
                <a:solidFill>
                  <a:schemeClr val="bg1"/>
                </a:solidFill>
                <a:effectLst>
                  <a:outerShdw blurRad="38100" dist="38100" dir="2700000" algn="tl">
                    <a:srgbClr val="000000">
                      <a:alpha val="43137"/>
                    </a:srgbClr>
                  </a:outerShdw>
                </a:effectLst>
              </a:rPr>
              <a:t> da imam </a:t>
            </a:r>
            <a:r>
              <a:rPr lang="en-US" sz="2000" b="1" dirty="0" err="1">
                <a:solidFill>
                  <a:schemeClr val="bg1"/>
                </a:solidFill>
                <a:effectLst>
                  <a:outerShdw blurRad="38100" dist="38100" dir="2700000" algn="tl">
                    <a:srgbClr val="000000">
                      <a:alpha val="43137"/>
                    </a:srgbClr>
                  </a:outerShdw>
                </a:effectLst>
              </a:rPr>
              <a:t>odnos</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Odluka</a:t>
            </a:r>
            <a:r>
              <a:rPr lang="en-US" sz="2000" b="1" dirty="0">
                <a:solidFill>
                  <a:schemeClr val="bg1"/>
                </a:solidFill>
                <a:effectLst>
                  <a:outerShdw blurRad="38100" dist="38100" dir="2700000" algn="tl">
                    <a:srgbClr val="000000">
                      <a:alpha val="43137"/>
                    </a:srgbClr>
                  </a:outerShdw>
                </a:effectLst>
              </a:rPr>
              <a:t> da  </a:t>
            </a:r>
            <a:r>
              <a:rPr lang="en-US" sz="2000" b="1" dirty="0" err="1">
                <a:solidFill>
                  <a:schemeClr val="bg1"/>
                </a:solidFill>
                <a:effectLst>
                  <a:outerShdw blurRad="38100" dist="38100" dir="2700000" algn="tl">
                    <a:srgbClr val="000000">
                      <a:alpha val="43137"/>
                    </a:srgbClr>
                  </a:outerShdw>
                </a:effectLst>
              </a:rPr>
              <a:t>otvori</a:t>
            </a:r>
            <a:r>
              <a:rPr lang="sr-Latn-RS" sz="2000" b="1" dirty="0">
                <a:solidFill>
                  <a:schemeClr val="bg1"/>
                </a:solidFill>
                <a:effectLst>
                  <a:outerShdw blurRad="38100" dist="38100" dir="2700000" algn="tl">
                    <a:srgbClr val="000000">
                      <a:alpha val="43137"/>
                    </a:srgbClr>
                  </a:outerShdw>
                </a:effectLst>
              </a:rPr>
              <a:t>m svoje srce, svoj um,</a:t>
            </a:r>
            <a:r>
              <a:rPr lang="en-US" sz="2000" b="1" dirty="0">
                <a:solidFill>
                  <a:schemeClr val="bg1"/>
                </a:solidFill>
                <a:effectLst>
                  <a:outerShdw blurRad="38100" dist="38100" dir="2700000" algn="tl">
                    <a:srgbClr val="000000">
                      <a:alpha val="43137"/>
                    </a:srgbClr>
                  </a:outerShdw>
                </a:effectLst>
              </a:rPr>
              <a:t> je </a:t>
            </a:r>
            <a:r>
              <a:rPr lang="en-US" sz="2000" b="1" dirty="0" err="1">
                <a:solidFill>
                  <a:schemeClr val="bg1"/>
                </a:solidFill>
                <a:effectLst>
                  <a:outerShdw blurRad="38100" dist="38100" dir="2700000" algn="tl">
                    <a:srgbClr val="000000">
                      <a:alpha val="43137"/>
                    </a:srgbClr>
                  </a:outerShdw>
                </a:effectLst>
              </a:rPr>
              <a:t>moja</a:t>
            </a:r>
            <a:r>
              <a:rPr lang="sr-Latn-RS" sz="2000" b="1" dirty="0">
                <a:solidFill>
                  <a:schemeClr val="bg1"/>
                </a:solidFill>
                <a:effectLst>
                  <a:outerShdw blurRad="38100" dist="38100" dir="2700000" algn="tl">
                    <a:srgbClr val="000000">
                      <a:alpha val="43137"/>
                    </a:srgbClr>
                  </a:outerShdw>
                </a:effectLst>
              </a:rPr>
              <a:t> i samo moja odluka!</a:t>
            </a:r>
            <a:endParaRPr lang="en" sz="2000" b="1" noProof="0" dirty="0">
              <a:solidFill>
                <a:schemeClr val="bg1"/>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D7CF9460-3BA7-0CC7-F4FC-CEEC531CBCF6}"/>
              </a:ext>
            </a:extLst>
          </p:cNvPr>
          <p:cNvSpPr txBox="1"/>
          <p:nvPr/>
        </p:nvSpPr>
        <p:spPr>
          <a:xfrm>
            <a:off x="304795" y="4217286"/>
            <a:ext cx="7367220" cy="1323439"/>
          </a:xfrm>
          <a:prstGeom prst="rect">
            <a:avLst/>
          </a:prstGeom>
          <a:noFill/>
        </p:spPr>
        <p:txBody>
          <a:bodyPr wrap="square">
            <a:spAutoFit/>
          </a:bodyPr>
          <a:lstStyle/>
          <a:p>
            <a:pPr>
              <a:spcBef>
                <a:spcPts val="600"/>
              </a:spcBef>
            </a:pPr>
            <a:r>
              <a:rPr lang="en-US" sz="2000" b="1" dirty="0" err="1">
                <a:solidFill>
                  <a:schemeClr val="bg1"/>
                </a:solidFill>
                <a:effectLst>
                  <a:outerShdw blurRad="38100" dist="38100" dir="2700000" algn="tl">
                    <a:srgbClr val="000000">
                      <a:alpha val="43137"/>
                    </a:srgbClr>
                  </a:outerShdw>
                </a:effectLst>
              </a:rPr>
              <a:t>Isusov</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ukor</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kazna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nisu</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nužno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negativni</a:t>
            </a:r>
            <a:r>
              <a:rPr lang="en-US" sz="2000" b="1" dirty="0">
                <a:solidFill>
                  <a:schemeClr val="bg1"/>
                </a:solidFill>
                <a:effectLst>
                  <a:outerShdw blurRad="38100" dist="38100" dir="2700000" algn="tl">
                    <a:srgbClr val="000000">
                      <a:alpha val="43137"/>
                    </a:srgbClr>
                  </a:outerShdw>
                </a:effectLst>
              </a:rPr>
              <a:t>. On </a:t>
            </a:r>
            <a:r>
              <a:rPr lang="sr-Latn-RS" sz="2000" b="1" dirty="0">
                <a:solidFill>
                  <a:schemeClr val="bg1"/>
                </a:solidFill>
                <a:effectLst>
                  <a:outerShdw blurRad="38100" dist="38100" dir="2700000" algn="tl">
                    <a:srgbClr val="000000">
                      <a:alpha val="43137"/>
                    </a:srgbClr>
                  </a:outerShdw>
                </a:effectLst>
              </a:rPr>
              <a:t>više voli</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način</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dijaloga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Želi</a:t>
            </a:r>
            <a:r>
              <a:rPr lang="en-US" sz="2000" b="1" dirty="0">
                <a:solidFill>
                  <a:schemeClr val="bg1"/>
                </a:solidFill>
                <a:effectLst>
                  <a:outerShdw blurRad="38100" dist="38100" dir="2700000" algn="tl">
                    <a:srgbClr val="000000">
                      <a:alpha val="43137"/>
                    </a:srgbClr>
                  </a:outerShdw>
                </a:effectLst>
              </a:rPr>
              <a:t> da </a:t>
            </a:r>
            <a:r>
              <a:rPr lang="en-US" sz="2000" b="1" dirty="0" err="1">
                <a:solidFill>
                  <a:schemeClr val="bg1"/>
                </a:solidFill>
                <a:effectLst>
                  <a:outerShdw blurRad="38100" dist="38100" dir="2700000" algn="tl">
                    <a:srgbClr val="000000">
                      <a:alpha val="43137"/>
                    </a:srgbClr>
                  </a:outerShdw>
                </a:effectLst>
              </a:rPr>
              <a:t>mirno</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sedi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sa</a:t>
            </a:r>
            <a:r>
              <a:rPr lang="en-US" sz="2000" b="1" dirty="0">
                <a:solidFill>
                  <a:schemeClr val="bg1"/>
                </a:solidFill>
                <a:effectLst>
                  <a:outerShdw blurRad="38100" dist="38100" dir="2700000" algn="tl">
                    <a:srgbClr val="000000">
                      <a:alpha val="43137"/>
                    </a:srgbClr>
                  </a:outerShdw>
                </a:effectLst>
              </a:rPr>
              <a:t> nama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razgovara</a:t>
            </a:r>
            <a:r>
              <a:rPr lang="en-US" sz="2000" b="1" dirty="0">
                <a:solidFill>
                  <a:schemeClr val="bg1"/>
                </a:solidFill>
                <a:effectLst>
                  <a:outerShdw blurRad="38100" dist="38100" dir="2700000" algn="tl">
                    <a:srgbClr val="000000">
                      <a:alpha val="43137"/>
                    </a:srgbClr>
                  </a:outerShdw>
                </a:effectLst>
              </a:rPr>
              <a:t> ... "</a:t>
            </a:r>
            <a:r>
              <a:rPr lang="en-US" sz="2000" b="1" dirty="0" err="1">
                <a:solidFill>
                  <a:schemeClr val="bg1"/>
                </a:solidFill>
                <a:effectLst>
                  <a:outerShdw blurRad="38100" dist="38100" dir="2700000" algn="tl">
                    <a:srgbClr val="000000">
                      <a:alpha val="43137"/>
                    </a:srgbClr>
                  </a:outerShdw>
                </a:effectLst>
              </a:rPr>
              <a:t>Gle</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stojim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vratima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kucam</a:t>
            </a:r>
            <a:r>
              <a:rPr lang="en-US" sz="2000" b="1" dirty="0">
                <a:solidFill>
                  <a:schemeClr val="bg1"/>
                </a:solidFill>
                <a:effectLst>
                  <a:outerShdw blurRad="38100" dist="38100" dir="2700000" algn="tl">
                    <a:srgbClr val="000000">
                      <a:alpha val="43137"/>
                    </a:srgbClr>
                  </a:outerShdw>
                </a:effectLst>
              </a:rPr>
              <a:t>. Ako ko </a:t>
            </a:r>
            <a:r>
              <a:rPr lang="en-US" sz="2000" b="1" dirty="0" err="1">
                <a:solidFill>
                  <a:schemeClr val="bg1"/>
                </a:solidFill>
                <a:effectLst>
                  <a:outerShdw blurRad="38100" dist="38100" dir="2700000" algn="tl">
                    <a:srgbClr val="000000">
                      <a:alpha val="43137"/>
                    </a:srgbClr>
                  </a:outerShdw>
                </a:effectLst>
              </a:rPr>
              <a:t>čuje</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glas</a:t>
            </a:r>
            <a:r>
              <a:rPr lang="en-US" sz="2000" b="1" dirty="0">
                <a:solidFill>
                  <a:schemeClr val="bg1"/>
                </a:solidFill>
                <a:effectLst>
                  <a:outerShdw blurRad="38100" dist="38100" dir="2700000" algn="tl">
                    <a:srgbClr val="000000">
                      <a:alpha val="43137"/>
                    </a:srgbClr>
                  </a:outerShdw>
                </a:effectLst>
              </a:rPr>
              <a:t> Moj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otvori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vrata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ući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ću</a:t>
            </a:r>
            <a:r>
              <a:rPr lang="en-US" sz="2000" b="1" dirty="0">
                <a:solidFill>
                  <a:schemeClr val="bg1"/>
                </a:solidFill>
                <a:effectLst>
                  <a:outerShdw blurRad="38100" dist="38100" dir="2700000" algn="tl">
                    <a:srgbClr val="000000">
                      <a:alpha val="43137"/>
                    </a:srgbClr>
                  </a:outerShdw>
                </a:effectLst>
              </a:rPr>
              <a:t> k </a:t>
            </a:r>
            <a:r>
              <a:rPr lang="en-US" sz="2000" b="1" dirty="0" err="1">
                <a:solidFill>
                  <a:schemeClr val="bg1"/>
                </a:solidFill>
                <a:effectLst>
                  <a:outerShdw blurRad="38100" dist="38100" dir="2700000" algn="tl">
                    <a:srgbClr val="000000">
                      <a:alpha val="43137"/>
                    </a:srgbClr>
                  </a:outerShdw>
                </a:effectLst>
              </a:rPr>
              <a:t>njemu</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večera</a:t>
            </a:r>
            <a:r>
              <a:rPr lang="sr-Latn-RS" sz="2000" b="1" dirty="0">
                <a:solidFill>
                  <a:schemeClr val="bg1"/>
                </a:solidFill>
                <a:effectLst>
                  <a:outerShdw blurRad="38100" dist="38100" dir="2700000" algn="tl">
                    <a:srgbClr val="000000">
                      <a:alpha val="43137"/>
                    </a:srgbClr>
                  </a:outerShdw>
                </a:effectLst>
              </a:rPr>
              <a:t>ću</a:t>
            </a:r>
            <a:r>
              <a:rPr lang="en-US" sz="2000" b="1" dirty="0">
                <a:solidFill>
                  <a:schemeClr val="bg1"/>
                </a:solidFill>
                <a:effectLst>
                  <a:outerShdw blurRad="38100" dist="38100" dir="2700000" algn="tl">
                    <a:srgbClr val="000000">
                      <a:alpha val="43137"/>
                    </a:srgbClr>
                  </a:outerShdw>
                </a:effectLst>
              </a:rPr>
              <a:t> s</a:t>
            </a:r>
            <a:r>
              <a:rPr lang="sr-Latn-RS" sz="2000" b="1" dirty="0">
                <a:solidFill>
                  <a:schemeClr val="bg1"/>
                </a:solidFill>
                <a:effectLst>
                  <a:outerShdw blurRad="38100" dist="38100" dir="2700000" algn="tl">
                    <a:srgbClr val="000000">
                      <a:alpha val="43137"/>
                    </a:srgbClr>
                  </a:outerShdw>
                </a:effectLst>
              </a:rPr>
              <a:t>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njim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on </a:t>
            </a:r>
            <a:r>
              <a:rPr lang="en-US" sz="2000" b="1" dirty="0" err="1">
                <a:solidFill>
                  <a:schemeClr val="bg1"/>
                </a:solidFill>
                <a:effectLst>
                  <a:outerShdw blurRad="38100" dist="38100" dir="2700000" algn="tl">
                    <a:srgbClr val="000000">
                      <a:alpha val="43137"/>
                    </a:srgbClr>
                  </a:outerShdw>
                </a:effectLst>
              </a:rPr>
              <a:t>sa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mnom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Otk</a:t>
            </a:r>
            <a:r>
              <a:rPr lang="en-US" sz="2000" b="1" dirty="0">
                <a:solidFill>
                  <a:schemeClr val="bg1"/>
                </a:solidFill>
                <a:effectLst>
                  <a:outerShdw blurRad="38100" dist="38100" dir="2700000" algn="tl">
                    <a:srgbClr val="000000">
                      <a:alpha val="43137"/>
                    </a:srgbClr>
                  </a:outerShdw>
                </a:effectLst>
              </a:rPr>
              <a:t>. 3</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20).</a:t>
            </a:r>
            <a:endParaRPr lang="en" sz="2000" b="1" noProof="0"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D42E1793-AB39-CB92-4D6F-54157F255C62}"/>
              </a:ext>
            </a:extLst>
          </p:cNvPr>
          <p:cNvSpPr txBox="1"/>
          <p:nvPr/>
        </p:nvSpPr>
        <p:spPr>
          <a:xfrm>
            <a:off x="304794" y="3098800"/>
            <a:ext cx="7367217" cy="1015663"/>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Da bi to </a:t>
            </a:r>
            <a:r>
              <a:rPr lang="en-US" sz="2000" b="1" dirty="0" err="1">
                <a:solidFill>
                  <a:schemeClr val="bg1"/>
                </a:solidFill>
                <a:effectLst>
                  <a:outerShdw blurRad="38100" dist="38100" dir="2700000" algn="tl">
                    <a:srgbClr val="000000">
                      <a:alpha val="43137"/>
                    </a:srgbClr>
                  </a:outerShdw>
                </a:effectLst>
              </a:rPr>
              <a:t>rešio</a:t>
            </a:r>
            <a:r>
              <a:rPr lang="en-US" sz="2000" b="1" dirty="0">
                <a:solidFill>
                  <a:schemeClr val="bg1"/>
                </a:solidFill>
                <a:effectLst>
                  <a:outerShdw blurRad="38100" dist="38100" dir="2700000" algn="tl">
                    <a:srgbClr val="000000">
                      <a:alpha val="43137"/>
                    </a:srgbClr>
                  </a:outerShdw>
                </a:effectLst>
              </a:rPr>
              <a:t>, Isus </a:t>
            </a:r>
            <a:r>
              <a:rPr lang="en-US" sz="2000" b="1" dirty="0" err="1">
                <a:solidFill>
                  <a:schemeClr val="bg1"/>
                </a:solidFill>
                <a:effectLst>
                  <a:outerShdw blurRad="38100" dist="38100" dir="2700000" algn="tl">
                    <a:srgbClr val="000000">
                      <a:alpha val="43137"/>
                    </a:srgbClr>
                  </a:outerShdw>
                </a:effectLst>
              </a:rPr>
              <a:t>ima</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svoje</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metode</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Koliko god </a:t>
            </a:r>
            <a:r>
              <a:rPr lang="sr-Latn-RS" sz="2000" b="1" dirty="0">
                <a:solidFill>
                  <a:schemeClr val="bg1"/>
                </a:solidFill>
                <a:effectLst>
                  <a:outerShdw blurRad="38100" dist="38100" dir="2700000" algn="tl">
                    <a:srgbClr val="000000">
                      <a:alpha val="43137"/>
                    </a:srgbClr>
                  </a:outerShdw>
                </a:effectLst>
              </a:rPr>
              <a:t>te </a:t>
            </a:r>
            <a:r>
              <a:rPr lang="en-US" sz="2000" b="1" dirty="0" err="1">
                <a:solidFill>
                  <a:schemeClr val="bg1"/>
                </a:solidFill>
                <a:effectLst>
                  <a:outerShdw blurRad="38100" dist="38100" dir="2700000" algn="tl">
                    <a:srgbClr val="000000">
                      <a:alpha val="43137"/>
                    </a:srgbClr>
                  </a:outerShdw>
                </a:effectLst>
              </a:rPr>
              <a:t>volim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prekoravam</a:t>
            </a:r>
            <a:r>
              <a:rPr lang="en-US" sz="2000" b="1" dirty="0">
                <a:solidFill>
                  <a:schemeClr val="bg1"/>
                </a:solidFill>
                <a:effectLst>
                  <a:outerShdw blurRad="38100" dist="38100" dir="2700000" algn="tl">
                    <a:srgbClr val="000000">
                      <a:alpha val="43137"/>
                    </a:srgbClr>
                  </a:outerShdw>
                </a:effectLst>
              </a:rPr>
              <a:t> </a:t>
            </a:r>
            <a:r>
              <a:rPr lang="en-US" sz="2000" b="1" dirty="0" err="1">
                <a:solidFill>
                  <a:schemeClr val="bg1"/>
                </a:solidFill>
                <a:effectLst>
                  <a:outerShdw blurRad="38100" dist="38100" dir="2700000" algn="tl">
                    <a:srgbClr val="000000">
                      <a:alpha val="43137"/>
                    </a:srgbClr>
                  </a:outerShdw>
                </a:effectLst>
              </a:rPr>
              <a:t>i</a:t>
            </a:r>
            <a:r>
              <a:rPr lang="en-US" sz="2000" b="1" dirty="0">
                <a:solidFill>
                  <a:schemeClr val="bg1"/>
                </a:solidFill>
                <a:effectLst>
                  <a:outerShdw blurRad="38100" dist="38100" dir="2700000" algn="tl">
                    <a:srgbClr val="000000">
                      <a:alpha val="43137"/>
                    </a:srgbClr>
                  </a:outerShdw>
                </a:effectLst>
              </a:rPr>
              <a:t> </a:t>
            </a:r>
            <a:r>
              <a:rPr lang="sr-Latn-RS" sz="2000" b="1" dirty="0">
                <a:solidFill>
                  <a:schemeClr val="bg1"/>
                </a:solidFill>
                <a:effectLst>
                  <a:outerShdw blurRad="38100" dist="38100" dir="2700000" algn="tl">
                    <a:srgbClr val="000000">
                      <a:alpha val="43137"/>
                    </a:srgbClr>
                  </a:outerShdw>
                </a:effectLst>
              </a:rPr>
              <a:t>poučav</a:t>
            </a:r>
            <a:r>
              <a:rPr lang="en-US" sz="2000" b="1" dirty="0" err="1">
                <a:solidFill>
                  <a:schemeClr val="bg1"/>
                </a:solidFill>
                <a:effectLst>
                  <a:outerShdw blurRad="38100" dist="38100" dir="2700000" algn="tl">
                    <a:srgbClr val="000000">
                      <a:alpha val="43137"/>
                    </a:srgbClr>
                  </a:outerShdw>
                </a:effectLst>
              </a:rPr>
              <a:t>avam</a:t>
            </a:r>
            <a:r>
              <a:rPr lang="sr-Latn-RS" sz="2000" b="1" dirty="0">
                <a:solidFill>
                  <a:schemeClr val="bg1"/>
                </a:solidFill>
                <a:effectLst>
                  <a:outerShdw blurRad="38100" dist="38100" dir="2700000" algn="tl">
                    <a:srgbClr val="000000">
                      <a:alpha val="43137"/>
                    </a:srgbClr>
                  </a:outerShdw>
                </a:effectLst>
              </a:rPr>
              <a:t>“, On dalje </a:t>
            </a:r>
            <a:r>
              <a:rPr lang="en-US" sz="2000" b="1" dirty="0" err="1">
                <a:solidFill>
                  <a:schemeClr val="bg1"/>
                </a:solidFill>
                <a:effectLst>
                  <a:outerShdw blurRad="38100" dist="38100" dir="2700000" algn="tl">
                    <a:srgbClr val="000000">
                      <a:alpha val="43137"/>
                    </a:srgbClr>
                  </a:outerShdw>
                </a:effectLst>
              </a:rPr>
              <a:t>dodaje</a:t>
            </a:r>
            <a:r>
              <a:rPr lang="en-US" sz="2000" b="1" dirty="0">
                <a:solidFill>
                  <a:schemeClr val="bg1"/>
                </a:solidFill>
                <a:effectLst>
                  <a:outerShdw blurRad="38100" dist="38100" dir="2700000" algn="tl">
                    <a:srgbClr val="000000">
                      <a:alpha val="43137"/>
                    </a:srgbClr>
                  </a:outerShdw>
                </a:effectLst>
              </a:rPr>
              <a:t>: "P</a:t>
            </a:r>
            <a:r>
              <a:rPr lang="sr-Latn-RS" sz="2000" b="1" dirty="0">
                <a:solidFill>
                  <a:schemeClr val="bg1"/>
                </a:solidFill>
                <a:effectLst>
                  <a:outerShdw blurRad="38100" dist="38100" dir="2700000" algn="tl">
                    <a:srgbClr val="000000">
                      <a:alpha val="43137"/>
                    </a:srgbClr>
                  </a:outerShdw>
                </a:effectLst>
              </a:rPr>
              <a:t>ostaraj se dakle, i p</a:t>
            </a:r>
            <a:r>
              <a:rPr lang="en-US" sz="2000" b="1" dirty="0" err="1">
                <a:solidFill>
                  <a:schemeClr val="bg1"/>
                </a:solidFill>
                <a:effectLst>
                  <a:outerShdw blurRad="38100" dist="38100" dir="2700000" algn="tl">
                    <a:srgbClr val="000000">
                      <a:alpha val="43137"/>
                    </a:srgbClr>
                  </a:outerShdw>
                </a:effectLst>
              </a:rPr>
              <a:t>okaj</a:t>
            </a:r>
            <a:r>
              <a:rPr lang="en-US" sz="2000" b="1" dirty="0">
                <a:solidFill>
                  <a:schemeClr val="bg1"/>
                </a:solidFill>
                <a:effectLst>
                  <a:outerShdw blurRad="38100" dist="38100" dir="2700000" algn="tl">
                    <a:srgbClr val="000000">
                      <a:alpha val="43137"/>
                    </a:srgbClr>
                  </a:outerShdw>
                </a:effectLst>
              </a:rPr>
              <a:t> se" (</a:t>
            </a:r>
            <a:r>
              <a:rPr lang="en-US" sz="2000" b="1" dirty="0" err="1">
                <a:solidFill>
                  <a:schemeClr val="bg1"/>
                </a:solidFill>
                <a:effectLst>
                  <a:outerShdw blurRad="38100" dist="38100" dir="2700000" algn="tl">
                    <a:srgbClr val="000000">
                      <a:alpha val="43137"/>
                    </a:srgbClr>
                  </a:outerShdw>
                </a:effectLst>
              </a:rPr>
              <a:t>Otk</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 3</a:t>
            </a:r>
            <a:r>
              <a:rPr lang="sr-Latn-R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19).</a:t>
            </a:r>
            <a:endParaRPr lang="en" sz="2000" b="1" noProof="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2367</TotalTime>
  <Words>2803</Words>
  <Application>Microsoft Office PowerPoint</Application>
  <PresentationFormat>Panorámica</PresentationFormat>
  <Paragraphs>123</Paragraphs>
  <Slides>19</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Impact</vt:lpstr>
      <vt:lpstr>Aptos</vt:lpstr>
      <vt:lpstr>Britannic Bold</vt:lpstr>
      <vt:lpstr>Arial</vt:lpstr>
      <vt:lpstr>Comic Sans MS</vt:lpstr>
      <vt:lpstr>Gill Sans MT Ext Condensed Bold</vt:lpstr>
      <vt:lpstr>Times New Roman</vt:lpstr>
      <vt:lpstr>Calibri</vt:lpstr>
      <vt:lpstr>Arial Narrow</vt:lpstr>
      <vt:lpstr>Aptos Display</vt:lpstr>
      <vt:lpstr>Constantia</vt:lpstr>
      <vt:lpstr>Bodoni MT Poster Compressed</vt:lpstr>
      <vt:lpstr>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104</cp:revision>
  <dcterms:created xsi:type="dcterms:W3CDTF">2026-02-21T18:00:10Z</dcterms:created>
  <dcterms:modified xsi:type="dcterms:W3CDTF">2026-03-29T17:15:43Z</dcterms:modified>
</cp:coreProperties>
</file>