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70" r:id="rId3"/>
    <p:sldId id="275" r:id="rId4"/>
    <p:sldId id="271" r:id="rId5"/>
    <p:sldId id="258" r:id="rId6"/>
    <p:sldId id="259" r:id="rId7"/>
    <p:sldId id="260" r:id="rId8"/>
    <p:sldId id="272" r:id="rId9"/>
    <p:sldId id="27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46" autoAdjust="0"/>
    <p:restoredTop sz="94660"/>
  </p:normalViewPr>
  <p:slideViewPr>
    <p:cSldViewPr snapToGrid="0">
      <p:cViewPr varScale="1">
        <p:scale>
          <a:sx n="52" d="100"/>
          <a:sy n="52" d="100"/>
        </p:scale>
        <p:origin x="114" y="8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en-US" sz="2000" b="1" dirty="0" err="1">
              <a:solidFill>
                <a:schemeClr val="tx1"/>
              </a:solidFill>
            </a:rPr>
            <a:t>Neprijatelj</a:t>
          </a:r>
          <a:r>
            <a:rPr lang="en-US" sz="2000" b="1" dirty="0">
              <a:solidFill>
                <a:schemeClr val="tx1"/>
              </a:solidFill>
            </a:rPr>
            <a:t> </a:t>
          </a:r>
          <a:r>
            <a:rPr lang="en-US" sz="2000" b="1" dirty="0" err="1">
              <a:solidFill>
                <a:schemeClr val="tx1"/>
              </a:solidFill>
            </a:rPr>
            <a:t>Biblije</a:t>
          </a:r>
          <a:r>
            <a:rPr lang="sr-Latn-RS" sz="2000" b="1" dirty="0">
              <a:solidFill>
                <a:schemeClr val="tx1"/>
              </a:solidFill>
            </a:rPr>
            <a:t>.</a:t>
          </a:r>
          <a:endParaRPr lang="es-ES" sz="2000" dirty="0">
            <a:solidFill>
              <a:schemeClr val="tx1"/>
            </a:solidFill>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en-US" sz="2000" b="1" dirty="0" err="1">
              <a:solidFill>
                <a:schemeClr val="tx1"/>
              </a:solidFill>
            </a:rPr>
            <a:t>Ispravni</a:t>
          </a:r>
          <a:r>
            <a:rPr lang="en-US" sz="2000" b="1" dirty="0">
              <a:solidFill>
                <a:schemeClr val="tx1"/>
              </a:solidFill>
            </a:rPr>
            <a:t> </a:t>
          </a:r>
          <a:r>
            <a:rPr lang="en-US" sz="2000" b="1" dirty="0" err="1">
              <a:solidFill>
                <a:schemeClr val="tx1"/>
              </a:solidFill>
            </a:rPr>
            <a:t>i</a:t>
          </a:r>
          <a:r>
            <a:rPr lang="en-US" sz="2000" b="1" dirty="0">
              <a:solidFill>
                <a:schemeClr val="tx1"/>
              </a:solidFill>
            </a:rPr>
            <a:t> </a:t>
          </a:r>
          <a:r>
            <a:rPr lang="en-US" sz="2000" b="1" dirty="0" err="1">
              <a:solidFill>
                <a:schemeClr val="tx1"/>
              </a:solidFill>
            </a:rPr>
            <a:t>netačni</a:t>
          </a:r>
          <a:r>
            <a:rPr lang="en-US" sz="2000" b="1" dirty="0">
              <a:solidFill>
                <a:schemeClr val="tx1"/>
              </a:solidFill>
            </a:rPr>
            <a:t> </a:t>
          </a:r>
          <a:r>
            <a:rPr lang="en-US" sz="2000" b="1" dirty="0" err="1">
              <a:solidFill>
                <a:schemeClr val="tx1"/>
              </a:solidFill>
            </a:rPr>
            <a:t>načini</a:t>
          </a:r>
          <a:r>
            <a:rPr lang="en-US" sz="2000" b="1" dirty="0">
              <a:solidFill>
                <a:schemeClr val="tx1"/>
              </a:solidFill>
            </a:rPr>
            <a:t> </a:t>
          </a:r>
          <a:r>
            <a:rPr lang="en-US" sz="2000" b="1" dirty="0" err="1">
              <a:solidFill>
                <a:schemeClr val="tx1"/>
              </a:solidFill>
            </a:rPr>
            <a:t>čitanja</a:t>
          </a:r>
          <a:r>
            <a:rPr lang="en-US" sz="2000" b="1" dirty="0">
              <a:solidFill>
                <a:schemeClr val="tx1"/>
              </a:solidFill>
            </a:rPr>
            <a:t> </a:t>
          </a:r>
          <a:r>
            <a:rPr lang="en-US" sz="2000" b="1" dirty="0" err="1">
              <a:solidFill>
                <a:schemeClr val="tx1"/>
              </a:solidFill>
            </a:rPr>
            <a:t>Biblije</a:t>
          </a:r>
          <a:r>
            <a:rPr lang="sr-Latn-RS" sz="2000" b="1" dirty="0">
              <a:solidFill>
                <a:schemeClr val="tx1"/>
              </a:solidFill>
            </a:rPr>
            <a:t>.</a:t>
          </a:r>
          <a:endParaRPr lang="es-ES" sz="2000" dirty="0">
            <a:solidFill>
              <a:schemeClr val="tx1"/>
            </a:solidFill>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en-US" sz="2000" b="1" dirty="0" err="1">
              <a:solidFill>
                <a:schemeClr val="tx1"/>
              </a:solidFill>
            </a:rPr>
            <a:t>Šta</a:t>
          </a:r>
          <a:r>
            <a:rPr lang="en-US" sz="2000" b="1" dirty="0">
              <a:solidFill>
                <a:schemeClr val="tx1"/>
              </a:solidFill>
            </a:rPr>
            <a:t> je </a:t>
          </a:r>
          <a:r>
            <a:rPr lang="en-US" sz="2000" b="1" dirty="0" err="1">
              <a:solidFill>
                <a:schemeClr val="tx1"/>
              </a:solidFill>
            </a:rPr>
            <a:t>Biblija</a:t>
          </a:r>
          <a:r>
            <a:rPr lang="en-US" sz="2000" b="1" dirty="0">
              <a:solidFill>
                <a:schemeClr val="tx1"/>
              </a:solidFill>
            </a:rPr>
            <a:t>?</a:t>
          </a:r>
          <a:endParaRPr lang="es-ES" sz="2000" dirty="0">
            <a:solidFill>
              <a:schemeClr val="tx1"/>
            </a:solidFill>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en-US" sz="2000" b="1" dirty="0" err="1">
              <a:solidFill>
                <a:schemeClr val="tx1"/>
              </a:solidFill>
            </a:rPr>
            <a:t>Pozitivni</a:t>
          </a:r>
          <a:r>
            <a:rPr lang="en-US" sz="2000" b="1" dirty="0">
              <a:solidFill>
                <a:schemeClr val="tx1"/>
              </a:solidFill>
            </a:rPr>
            <a:t> </a:t>
          </a:r>
          <a:r>
            <a:rPr lang="en-US" sz="2000" b="1" dirty="0" err="1">
              <a:solidFill>
                <a:schemeClr val="tx1"/>
              </a:solidFill>
            </a:rPr>
            <a:t>efekti</a:t>
          </a:r>
          <a:r>
            <a:rPr lang="en-US" sz="2000" b="1" dirty="0">
              <a:solidFill>
                <a:schemeClr val="tx1"/>
              </a:solidFill>
            </a:rPr>
            <a:t> </a:t>
          </a:r>
          <a:r>
            <a:rPr lang="en-US" sz="2000" b="1" dirty="0" err="1">
              <a:solidFill>
                <a:schemeClr val="tx1"/>
              </a:solidFill>
            </a:rPr>
            <a:t>čitanja</a:t>
          </a:r>
          <a:r>
            <a:rPr lang="en-US" sz="2000" b="1" dirty="0">
              <a:solidFill>
                <a:schemeClr val="tx1"/>
              </a:solidFill>
            </a:rPr>
            <a:t> </a:t>
          </a:r>
          <a:r>
            <a:rPr lang="en-US" sz="2000" b="1" dirty="0" err="1">
              <a:solidFill>
                <a:schemeClr val="tx1"/>
              </a:solidFill>
            </a:rPr>
            <a:t>Biblije</a:t>
          </a:r>
          <a:r>
            <a:rPr lang="sr-Latn-RS" sz="2000" b="1" dirty="0">
              <a:solidFill>
                <a:schemeClr val="tx1"/>
              </a:solidFill>
            </a:rPr>
            <a:t>.</a:t>
          </a:r>
          <a:endParaRPr lang="es-ES" sz="2000" dirty="0">
            <a:solidFill>
              <a:schemeClr val="tx1"/>
            </a:solidFill>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en-US" sz="2000" b="1" dirty="0" err="1">
              <a:solidFill>
                <a:schemeClr val="tx1"/>
              </a:solidFill>
            </a:rPr>
            <a:t>Prijatelji</a:t>
          </a:r>
          <a:r>
            <a:rPr lang="en-US" sz="2000" b="1" dirty="0">
              <a:solidFill>
                <a:schemeClr val="tx1"/>
              </a:solidFill>
            </a:rPr>
            <a:t> </a:t>
          </a:r>
          <a:r>
            <a:rPr lang="en-US" sz="2000" b="1" dirty="0" err="1">
              <a:solidFill>
                <a:schemeClr val="tx1"/>
              </a:solidFill>
            </a:rPr>
            <a:t>Biblije</a:t>
          </a:r>
          <a:r>
            <a:rPr lang="sr-Latn-RS" sz="2000" b="1" dirty="0">
              <a:solidFill>
                <a:schemeClr val="tx1"/>
              </a:solidFill>
            </a:rPr>
            <a:t>.</a:t>
          </a:r>
          <a:endParaRPr lang="es-ES" sz="2000" dirty="0">
            <a:solidFill>
              <a:schemeClr val="tx1"/>
            </a:solidFill>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en-US" sz="2400" b="1" dirty="0" err="1">
              <a:effectLst>
                <a:outerShdw blurRad="38100" dist="38100" dir="2700000" algn="tl">
                  <a:srgbClr val="000000"/>
                </a:outerShdw>
              </a:effectLst>
            </a:rPr>
            <a:t>Netačni</a:t>
          </a:r>
          <a:r>
            <a:rPr lang="en-US" sz="2400" b="1" dirty="0">
              <a:effectLst>
                <a:outerShdw blurRad="38100" dist="38100" dir="2700000" algn="tl">
                  <a:srgbClr val="000000"/>
                </a:outerShdw>
              </a:effectLst>
            </a:rPr>
            <a:t> </a:t>
          </a:r>
          <a:r>
            <a:rPr lang="sr-Latn-RS" sz="2400" b="1" dirty="0">
              <a:effectLst>
                <a:outerShdw blurRad="38100" dist="38100" dir="2700000" algn="tl">
                  <a:srgbClr val="000000"/>
                </a:outerShdw>
              </a:effectLst>
            </a:rPr>
            <a:t>način</a:t>
          </a:r>
          <a:r>
            <a:rPr lang="en-US" sz="2400" b="1" dirty="0" err="1">
              <a:effectLst>
                <a:outerShdw blurRad="38100" dist="38100" dir="2700000" algn="tl">
                  <a:srgbClr val="000000"/>
                </a:outerShdw>
              </a:effectLst>
            </a:rPr>
            <a:t>i</a:t>
          </a:r>
          <a:r>
            <a:rPr lang="sr-Latn-RS" sz="2400" b="1" dirty="0">
              <a:effectLst>
                <a:outerShdw blurRad="38100" dist="38100" dir="2700000" algn="tl">
                  <a:srgbClr val="000000"/>
                </a:outerShdw>
              </a:effectLst>
            </a:rPr>
            <a:t>:</a:t>
          </a:r>
          <a:endParaRPr lang="en" sz="2400" b="1" dirty="0">
            <a:effectLst>
              <a:outerShdw blurRad="38100" dist="38100" dir="2700000" algn="tl">
                <a:srgbClr val="000000"/>
              </a:outerShdw>
            </a:effectLst>
          </a:endParaRP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sr-Latn-RS" sz="1800" b="1" dirty="0"/>
            <a:t>Čitajte ono što se slaže s všim gledištem.</a:t>
          </a:r>
          <a:endParaRPr lang="en" sz="1800" b="1" dirty="0"/>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sr-Latn-RS" sz="1800" b="1" dirty="0"/>
            <a:t>Birajte tekstove nasumično, bez svrhe.</a:t>
          </a:r>
          <a:endParaRPr lang="en" sz="1800" b="1" dirty="0"/>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sr-Latn-RS" sz="2400" b="1" dirty="0">
              <a:effectLst>
                <a:outerShdw blurRad="38100" dist="38100" dir="2700000" algn="tl">
                  <a:srgbClr val="000000"/>
                </a:outerShdw>
              </a:effectLst>
            </a:rPr>
            <a:t>Ispravni načini:</a:t>
          </a:r>
          <a:endParaRPr lang="en" sz="2400" b="1" dirty="0">
            <a:effectLst>
              <a:outerShdw blurRad="38100" dist="38100" dir="2700000" algn="tl">
                <a:srgbClr val="000000"/>
              </a:outerShdw>
            </a:effectLst>
          </a:endParaRP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sr-Latn-RS" sz="1800" b="1" dirty="0"/>
            <a:t>Proučavajte sistematski.</a:t>
          </a:r>
          <a:endParaRPr lang="en" sz="1800" b="1" dirty="0"/>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sr-Latn-RS" sz="1800" b="1" dirty="0"/>
            <a:t>Birajte ono što vam se sviđa i odbacite što vam se ne sviđa</a:t>
          </a:r>
          <a:r>
            <a:rPr lang="en" sz="1800" b="1" dirty="0"/>
            <a:t>.</a:t>
          </a:r>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US" sz="1800" b="1" dirty="0"/>
            <a:t>Ne </a:t>
          </a:r>
          <a:r>
            <a:rPr lang="en-US" sz="1800" b="1" dirty="0" err="1"/>
            <a:t>odbacujte</a:t>
          </a:r>
          <a:r>
            <a:rPr lang="en-US" sz="1800" b="1" dirty="0"/>
            <a:t> </a:t>
          </a:r>
          <a:r>
            <a:rPr lang="en-US" sz="1800" b="1" dirty="0" err="1"/>
            <a:t>nijedan</a:t>
          </a:r>
          <a:r>
            <a:rPr lang="en-US" sz="1800" b="1" dirty="0"/>
            <a:t> </a:t>
          </a:r>
          <a:r>
            <a:rPr lang="en-US" sz="1800" b="1" dirty="0" err="1"/>
            <a:t>tekst</a:t>
          </a:r>
          <a:r>
            <a:rPr lang="en-US" sz="1800" b="1" dirty="0"/>
            <a:t>, </a:t>
          </a:r>
          <a:r>
            <a:rPr lang="en-US" sz="1800" b="1" dirty="0" err="1"/>
            <a:t>već</a:t>
          </a:r>
          <a:r>
            <a:rPr lang="en-US" sz="1800" b="1" dirty="0"/>
            <a:t> </a:t>
          </a:r>
          <a:r>
            <a:rPr lang="en-US" sz="1800" b="1" dirty="0" err="1"/>
            <a:t>ih</a:t>
          </a:r>
          <a:r>
            <a:rPr lang="en-US" sz="1800" b="1" dirty="0"/>
            <a:t> </a:t>
          </a:r>
          <a:r>
            <a:rPr lang="en-US" sz="1800" b="1" dirty="0" err="1"/>
            <a:t>sve</a:t>
          </a:r>
          <a:r>
            <a:rPr lang="en-US" sz="1800" b="1" dirty="0"/>
            <a:t> </a:t>
          </a:r>
          <a:r>
            <a:rPr lang="en-US" sz="1800" b="1" dirty="0" err="1"/>
            <a:t>analizirajte</a:t>
          </a:r>
          <a:r>
            <a:rPr lang="en-US" sz="1800" b="1" dirty="0"/>
            <a:t>.</a:t>
          </a:r>
          <a:endParaRPr lang="en" sz="1800" b="1" dirty="0"/>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pt-BR" sz="1800" b="1" dirty="0"/>
            <a:t>Nastojte da naučite </a:t>
          </a:r>
          <a:r>
            <a:rPr lang="sr-Latn-RS" sz="1800" b="1" dirty="0"/>
            <a:t>što je </a:t>
          </a:r>
          <a:r>
            <a:rPr lang="pt-BR" sz="1800" b="1" dirty="0"/>
            <a:t>Bo</a:t>
          </a:r>
          <a:r>
            <a:rPr lang="sr-Latn-RS" sz="1800" b="1" dirty="0"/>
            <a:t>ž</a:t>
          </a:r>
          <a:r>
            <a:rPr lang="pt-BR" sz="1800" b="1" dirty="0"/>
            <a:t>j</a:t>
          </a:r>
          <a:r>
            <a:rPr lang="sr-Latn-RS" sz="1800" b="1" dirty="0"/>
            <a:t>a</a:t>
          </a:r>
          <a:r>
            <a:rPr lang="pt-BR" sz="1800" b="1" dirty="0"/>
            <a:t> volj</a:t>
          </a:r>
          <a:r>
            <a:rPr lang="sr-Latn-RS" sz="1800" b="1" dirty="0"/>
            <a:t>a.</a:t>
          </a:r>
          <a:endParaRPr lang="en" sz="1800" b="1" dirty="0"/>
        </a:p>
      </dgm:t>
    </dgm:pt>
    <dgm:pt modelId="{8754A38C-9368-4E5A-9C0B-E32F0BA8F94C}" type="sibTrans" cxnId="{8F7577F7-9C29-4630-8C5C-B2F2983D50C1}">
      <dgm:prSet/>
      <dgm:spPr/>
      <dgm:t>
        <a:bodyPr/>
        <a:lstStyle/>
        <a:p>
          <a:endParaRPr lang="es-ES" sz="2000" b="1"/>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US" sz="1800" b="1" dirty="0" err="1">
              <a:effectLst>
                <a:outerShdw blurRad="38100" dist="38100" dir="2700000" algn="tl">
                  <a:srgbClr val="000000"/>
                </a:outerShdw>
              </a:effectLst>
            </a:rPr>
            <a:t>Čini</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nas</a:t>
          </a:r>
          <a:r>
            <a:rPr lang="en-US" sz="1800" b="1" dirty="0">
              <a:effectLst>
                <a:outerShdw blurRad="38100" dist="38100" dir="2700000" algn="tl">
                  <a:srgbClr val="000000"/>
                </a:outerShdw>
              </a:effectLst>
            </a:rPr>
            <a:t> da </a:t>
          </a:r>
          <a:r>
            <a:rPr lang="en-US" sz="1800" b="1" dirty="0" err="1">
              <a:effectLst>
                <a:outerShdw blurRad="38100" dist="38100" dir="2700000" algn="tl">
                  <a:srgbClr val="000000"/>
                </a:outerShdw>
              </a:effectLst>
            </a:rPr>
            <a:t>vidimo</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sebe</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onakvima</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kakvi</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zaista</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jesmo</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Jevrejima</a:t>
          </a:r>
          <a:r>
            <a:rPr lang="en-US" sz="1800" b="1" dirty="0">
              <a:effectLst>
                <a:outerShdw blurRad="38100" dist="38100" dir="2700000" algn="tl">
                  <a:srgbClr val="000000"/>
                </a:outerShdw>
              </a:effectLst>
            </a:rPr>
            <a:t> 4</a:t>
          </a:r>
          <a:r>
            <a:rPr lang="sr-Latn-RS" sz="1800" b="1" dirty="0">
              <a:effectLst>
                <a:outerShdw blurRad="38100" dist="38100" dir="2700000" algn="tl">
                  <a:srgbClr val="000000"/>
                </a:outerShdw>
              </a:effectLst>
            </a:rPr>
            <a:t>,</a:t>
          </a:r>
          <a:r>
            <a:rPr lang="en-US" sz="1800" b="1" dirty="0">
              <a:effectLst>
                <a:outerShdw blurRad="38100" dist="38100" dir="2700000" algn="tl">
                  <a:srgbClr val="000000"/>
                </a:outerShdw>
              </a:effectLst>
            </a:rPr>
            <a:t>12)</a:t>
          </a:r>
          <a:r>
            <a:rPr lang="sr-Latn-RS"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pl-PL" sz="1800" b="1" dirty="0">
              <a:effectLst>
                <a:outerShdw blurRad="38100" dist="38100" dir="2700000" algn="tl">
                  <a:srgbClr val="000000"/>
                </a:outerShdw>
              </a:effectLst>
            </a:rPr>
            <a:t>Čuvanas od   greha        (Psalam 119,11)</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pl-PL" sz="1800" b="1" dirty="0">
              <a:effectLst>
                <a:outerShdw blurRad="38100" dist="38100" dir="2700000" algn="tl">
                  <a:srgbClr val="000000"/>
                </a:outerShdw>
              </a:effectLst>
            </a:rPr>
            <a:t>Ona je hrana za našu dušu      (Jer. 15,16).</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sr-Latn-RS" sz="1800" b="1" dirty="0">
              <a:effectLst>
                <a:outerShdw blurRad="38100" dist="38100" dir="2700000" algn="tl">
                  <a:srgbClr val="000000"/>
                </a:outerShdw>
              </a:effectLst>
            </a:rPr>
            <a:t>Ona </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čini</a:t>
          </a:r>
          <a:r>
            <a:rPr lang="en-US" sz="1800" b="1" dirty="0">
              <a:effectLst>
                <a:outerShdw blurRad="38100" dist="38100" dir="2700000" algn="tl">
                  <a:srgbClr val="000000"/>
                </a:outerShdw>
              </a:effectLst>
            </a:rPr>
            <a:t> da </a:t>
          </a:r>
          <a:r>
            <a:rPr lang="en-US" sz="1800" b="1" dirty="0" err="1">
              <a:effectLst>
                <a:outerShdw blurRad="38100" dist="38100" dir="2700000" algn="tl">
                  <a:srgbClr val="000000"/>
                </a:outerShdw>
              </a:effectLst>
            </a:rPr>
            <a:t>duhovno</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rastemo</a:t>
          </a:r>
          <a:r>
            <a:rPr lang="en-US" sz="1800" b="1" dirty="0">
              <a:effectLst>
                <a:outerShdw blurRad="38100" dist="38100" dir="2700000" algn="tl">
                  <a:srgbClr val="000000"/>
                </a:outerShdw>
              </a:effectLst>
            </a:rPr>
            <a:t> </a:t>
          </a:r>
          <a:r>
            <a:rPr lang="sr-Latn-RS" sz="1800" b="1" dirty="0">
              <a:effectLst>
                <a:outerShdw blurRad="38100" dist="38100" dir="2700000" algn="tl">
                  <a:srgbClr val="000000"/>
                </a:outerShdw>
              </a:effectLst>
            </a:rPr>
            <a:t>              </a:t>
          </a:r>
          <a:r>
            <a:rPr lang="en-US" sz="1800" b="1" dirty="0">
              <a:effectLst>
                <a:outerShdw blurRad="38100" dist="38100" dir="2700000" algn="tl">
                  <a:srgbClr val="000000"/>
                </a:outerShdw>
              </a:effectLst>
            </a:rPr>
            <a:t>(1</a:t>
          </a:r>
          <a:r>
            <a:rPr lang="sr-Latn-RS" sz="1800" b="1" dirty="0">
              <a:effectLst>
                <a:outerShdw blurRad="38100" dist="38100" dir="2700000" algn="tl">
                  <a:srgbClr val="000000"/>
                </a:outerShdw>
              </a:effectLst>
            </a:rPr>
            <a:t>.</a:t>
          </a:r>
          <a:r>
            <a:rPr lang="en-US" sz="1800" b="1" dirty="0">
              <a:effectLst>
                <a:outerShdw blurRad="38100" dist="38100" dir="2700000" algn="tl">
                  <a:srgbClr val="000000"/>
                </a:outerShdw>
              </a:effectLst>
            </a:rPr>
            <a:t> Pet</a:t>
          </a:r>
          <a:r>
            <a:rPr lang="sr-Latn-RS" sz="1800" b="1" dirty="0">
              <a:effectLst>
                <a:outerShdw blurRad="38100" dist="38100" dir="2700000" algn="tl">
                  <a:srgbClr val="000000"/>
                </a:outerShdw>
              </a:effectLst>
            </a:rPr>
            <a:t>.</a:t>
          </a:r>
          <a:r>
            <a:rPr lang="en-US" sz="1800" b="1" dirty="0">
              <a:effectLst>
                <a:outerShdw blurRad="38100" dist="38100" dir="2700000" algn="tl">
                  <a:srgbClr val="000000"/>
                </a:outerShdw>
              </a:effectLst>
            </a:rPr>
            <a:t> 2</a:t>
          </a:r>
          <a:r>
            <a:rPr lang="sr-Latn-RS" sz="1800" b="1" dirty="0">
              <a:effectLst>
                <a:outerShdw blurRad="38100" dist="38100" dir="2700000" algn="tl">
                  <a:srgbClr val="000000"/>
                </a:outerShdw>
              </a:effectLst>
            </a:rPr>
            <a:t>,</a:t>
          </a:r>
          <a:r>
            <a:rPr lang="en-US" sz="1800" b="1" dirty="0">
              <a:effectLst>
                <a:outerShdw blurRad="38100" dist="38100" dir="2700000" algn="tl">
                  <a:srgbClr val="000000"/>
                </a:outerShdw>
              </a:effectLst>
            </a:rPr>
            <a:t>2</a:t>
          </a:r>
          <a:r>
            <a:rPr lang="en" sz="1800" b="1" dirty="0">
              <a:effectLst>
                <a:outerShdw blurRad="38100" dist="38100" dir="2700000" algn="tl">
                  <a:srgbClr val="000000"/>
                </a:outerShdw>
              </a:effectLst>
            </a:rPr>
            <a:t>)</a:t>
          </a:r>
          <a:r>
            <a:rPr lang="sr-Latn-RS"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US" sz="1800" b="1" dirty="0">
              <a:effectLst>
                <a:outerShdw blurRad="38100" dist="38100" dir="2700000" algn="tl">
                  <a:srgbClr val="000000"/>
                </a:outerShdw>
              </a:effectLst>
            </a:rPr>
            <a:t>On </a:t>
          </a:r>
          <a:r>
            <a:rPr lang="en-US" sz="1800" b="1" dirty="0" err="1">
              <a:effectLst>
                <a:outerShdw blurRad="38100" dist="38100" dir="2700000" algn="tl">
                  <a:srgbClr val="000000"/>
                </a:outerShdw>
              </a:effectLst>
            </a:rPr>
            <a:t>nam</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daje</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život</a:t>
          </a:r>
          <a:r>
            <a:rPr lang="en-US" sz="1800" b="1" dirty="0">
              <a:effectLst>
                <a:outerShdw blurRad="38100" dist="38100" dir="2700000" algn="tl">
                  <a:srgbClr val="000000"/>
                </a:outerShdw>
              </a:effectLst>
            </a:rPr>
            <a:t> </a:t>
          </a:r>
          <a:r>
            <a:rPr lang="sr-Latn-RS" sz="1800" b="1" dirty="0">
              <a:effectLst>
                <a:outerShdw blurRad="38100" dist="38100" dir="2700000" algn="tl">
                  <a:srgbClr val="000000"/>
                </a:outerShdw>
              </a:effectLst>
            </a:rPr>
            <a:t>            </a:t>
          </a:r>
          <a:r>
            <a:rPr lang="en-US" sz="1800" b="1" dirty="0">
              <a:effectLst>
                <a:outerShdw blurRad="38100" dist="38100" dir="2700000" algn="tl">
                  <a:srgbClr val="000000"/>
                </a:outerShdw>
              </a:effectLst>
            </a:rPr>
            <a:t>(Jovan 6</a:t>
          </a:r>
          <a:r>
            <a:rPr lang="sr-Latn-RS" sz="1800" b="1" dirty="0">
              <a:effectLst>
                <a:outerShdw blurRad="38100" dist="38100" dir="2700000" algn="tl">
                  <a:srgbClr val="000000"/>
                </a:outerShdw>
              </a:effectLst>
            </a:rPr>
            <a:t>,</a:t>
          </a:r>
          <a:r>
            <a:rPr lang="en-US" sz="1800" b="1" dirty="0">
              <a:effectLst>
                <a:outerShdw blurRad="38100" dist="38100" dir="2700000" algn="tl">
                  <a:srgbClr val="000000"/>
                </a:outerShdw>
              </a:effectLst>
            </a:rPr>
            <a:t>63)</a:t>
          </a:r>
          <a:r>
            <a:rPr lang="sr-Latn-RS"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custLinFactNeighborX="15" custLinFactNeighborY="1228">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en-US" sz="2000" b="1" dirty="0"/>
            <a:t>Kada </a:t>
          </a:r>
          <a:r>
            <a:rPr lang="en-US" sz="2000" b="1" dirty="0" err="1"/>
            <a:t>primamo</a:t>
          </a:r>
          <a:r>
            <a:rPr lang="en-US" sz="2000" b="1" dirty="0"/>
            <a:t> </a:t>
          </a:r>
          <a:r>
            <a:rPr lang="en-US" sz="2000" b="1" dirty="0" err="1"/>
            <a:t>Bibliju</a:t>
          </a:r>
          <a:r>
            <a:rPr lang="en-US" sz="2000" b="1" dirty="0"/>
            <a:t> </a:t>
          </a:r>
          <a:r>
            <a:rPr lang="en-US" sz="2000" b="1" dirty="0" err="1"/>
            <a:t>na</a:t>
          </a:r>
          <a:r>
            <a:rPr lang="en-US" sz="2000" b="1" dirty="0"/>
            <a:t> </a:t>
          </a:r>
          <a:r>
            <a:rPr lang="en-US" sz="2000" b="1" dirty="0" err="1"/>
            <a:t>ovaj</a:t>
          </a:r>
          <a:r>
            <a:rPr lang="en-US" sz="2000" b="1" dirty="0"/>
            <a:t> </a:t>
          </a:r>
          <a:r>
            <a:rPr lang="en-US" sz="2000" b="1" dirty="0" err="1"/>
            <a:t>način</a:t>
          </a:r>
          <a:r>
            <a:rPr lang="en-US" sz="2000" b="1" dirty="0"/>
            <a:t>...</a:t>
          </a:r>
          <a:endParaRPr lang="en" sz="2000" b="1" dirty="0"/>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pl-PL" sz="2000" b="1" dirty="0">
              <a:solidFill>
                <a:schemeClr val="tx1"/>
              </a:solidFill>
            </a:rPr>
            <a:t>Ona nam pokazuje stanje našeg odnosa sa Bogom.</a:t>
          </a:r>
          <a:endParaRPr lang="en" sz="2000" b="1" dirty="0">
            <a:solidFill>
              <a:schemeClr val="tx1"/>
            </a:solidFill>
          </a:endParaRP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Ona nam govori kako da ojačamo taj odnos.</a:t>
          </a:r>
          <a:endParaRPr lang="en" sz="2000" b="1" kern="1200" dirty="0">
            <a:solidFill>
              <a:prstClr val="black"/>
            </a:solidFill>
            <a:latin typeface="Aptos" panose="02110004020202020204"/>
            <a:ea typeface="+mn-ea"/>
            <a:cs typeface="+mn-cs"/>
          </a:endParaRP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en-US" sz="2000" b="1" dirty="0" err="1">
              <a:solidFill>
                <a:schemeClr val="tx1"/>
              </a:solidFill>
            </a:rPr>
            <a:t>Doživljavamo</a:t>
          </a:r>
          <a:r>
            <a:rPr lang="en-US" sz="2000" b="1" dirty="0">
              <a:solidFill>
                <a:schemeClr val="tx1"/>
              </a:solidFill>
            </a:rPr>
            <a:t> </a:t>
          </a:r>
          <a:r>
            <a:rPr lang="en-US" sz="2000" b="1" dirty="0" err="1">
              <a:solidFill>
                <a:schemeClr val="tx1"/>
              </a:solidFill>
            </a:rPr>
            <a:t>postepenu</a:t>
          </a:r>
          <a:r>
            <a:rPr lang="en-US" sz="2000" b="1" dirty="0">
              <a:solidFill>
                <a:schemeClr val="tx1"/>
              </a:solidFill>
            </a:rPr>
            <a:t> </a:t>
          </a:r>
          <a:r>
            <a:rPr lang="en-US" sz="2000" b="1" dirty="0" err="1">
              <a:solidFill>
                <a:schemeClr val="tx1"/>
              </a:solidFill>
            </a:rPr>
            <a:t>transformaciju</a:t>
          </a:r>
          <a:r>
            <a:rPr lang="sr-Latn-RS" sz="2000" b="1" dirty="0">
              <a:solidFill>
                <a:schemeClr val="tx1"/>
              </a:solidFill>
            </a:rPr>
            <a:t>.</a:t>
          </a:r>
          <a:endParaRPr lang="en" sz="2000" b="1" dirty="0">
            <a:solidFill>
              <a:schemeClr val="tx1"/>
            </a:solidFill>
          </a:endParaRP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US" sz="2000" b="1" kern="1200" dirty="0" err="1">
              <a:solidFill>
                <a:prstClr val="black"/>
              </a:solidFill>
              <a:latin typeface="Aptos" panose="02110004020202020204"/>
              <a:ea typeface="+mn-ea"/>
              <a:cs typeface="+mn-cs"/>
            </a:rPr>
            <a:t>Približavamo</a:t>
          </a:r>
          <a:r>
            <a:rPr lang="en-US" sz="2000" b="1" kern="1200" dirty="0">
              <a:solidFill>
                <a:prstClr val="black"/>
              </a:solidFill>
              <a:latin typeface="Aptos" panose="02110004020202020204"/>
              <a:ea typeface="+mn-ea"/>
              <a:cs typeface="+mn-cs"/>
            </a:rPr>
            <a:t> se </a:t>
          </a:r>
          <a:r>
            <a:rPr lang="en-US" sz="2000" b="1" kern="1200" dirty="0" err="1">
              <a:solidFill>
                <a:prstClr val="black"/>
              </a:solidFill>
              <a:latin typeface="Aptos" panose="02110004020202020204"/>
              <a:ea typeface="+mn-ea"/>
              <a:cs typeface="+mn-cs"/>
            </a:rPr>
            <a:t>Isusu</a:t>
          </a:r>
          <a:r>
            <a:rPr lang="sr-Latn-RS" sz="2000" b="1" kern="1200" dirty="0">
              <a:solidFill>
                <a:prstClr val="black"/>
              </a:solidFill>
              <a:latin typeface="Aptos" panose="02110004020202020204"/>
              <a:ea typeface="+mn-ea"/>
              <a:cs typeface="+mn-cs"/>
            </a:rPr>
            <a:t>.</a:t>
          </a:r>
          <a:endParaRPr lang="en" sz="2000" b="1" kern="1200" dirty="0">
            <a:solidFill>
              <a:prstClr val="black"/>
            </a:solidFill>
            <a:latin typeface="Aptos" panose="02110004020202020204"/>
            <a:ea typeface="+mn-ea"/>
            <a:cs typeface="+mn-cs"/>
          </a:endParaRP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Ona nas čini mudrima za spasenje</a:t>
          </a:r>
          <a:endParaRPr lang="en" sz="2000" b="1" kern="1200" dirty="0">
            <a:solidFill>
              <a:prstClr val="black"/>
            </a:solidFill>
            <a:latin typeface="Aptos" panose="02110004020202020204"/>
            <a:ea typeface="+mn-ea"/>
            <a:cs typeface="+mn-cs"/>
          </a:endParaRP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en-US" sz="2000" b="1" dirty="0">
              <a:solidFill>
                <a:schemeClr val="tx1"/>
              </a:solidFill>
            </a:rPr>
            <a:t>Mi </a:t>
          </a:r>
          <a:r>
            <a:rPr lang="en-US" sz="2000" b="1" dirty="0" err="1">
              <a:solidFill>
                <a:schemeClr val="tx1"/>
              </a:solidFill>
            </a:rPr>
            <a:t>rastemo</a:t>
          </a:r>
          <a:r>
            <a:rPr lang="en-US" sz="2000" b="1" dirty="0">
              <a:solidFill>
                <a:schemeClr val="tx1"/>
              </a:solidFill>
            </a:rPr>
            <a:t> u </a:t>
          </a:r>
          <a:r>
            <a:rPr lang="en-US" sz="2000" b="1" dirty="0" err="1">
              <a:solidFill>
                <a:schemeClr val="tx1"/>
              </a:solidFill>
            </a:rPr>
            <a:t>znanju</a:t>
          </a:r>
          <a:r>
            <a:rPr lang="en-US" sz="2000" b="1" dirty="0">
              <a:solidFill>
                <a:schemeClr val="tx1"/>
              </a:solidFill>
            </a:rPr>
            <a:t> </a:t>
          </a:r>
          <a:r>
            <a:rPr lang="en-US" sz="2000" b="1" dirty="0" err="1">
              <a:solidFill>
                <a:schemeClr val="tx1"/>
              </a:solidFill>
            </a:rPr>
            <a:t>istine</a:t>
          </a:r>
          <a:r>
            <a:rPr lang="sr-Latn-RS" sz="2000" b="1" dirty="0">
              <a:solidFill>
                <a:schemeClr val="tx1"/>
              </a:solidFill>
            </a:rPr>
            <a:t>.</a:t>
          </a:r>
          <a:endParaRPr lang="en" sz="2000" b="1" dirty="0">
            <a:solidFill>
              <a:schemeClr val="tx1"/>
            </a:solidFill>
          </a:endParaRP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nn-NO" sz="2000" b="1" dirty="0">
              <a:solidFill>
                <a:schemeClr val="tx1"/>
              </a:solidFill>
            </a:rPr>
            <a:t>Naša vera raste i jača</a:t>
          </a:r>
          <a:r>
            <a:rPr lang="sr-Latn-RS" sz="2000" b="1" dirty="0">
              <a:solidFill>
                <a:schemeClr val="tx1"/>
              </a:solidFill>
            </a:rPr>
            <a:t>.</a:t>
          </a:r>
          <a:endParaRPr lang="en" sz="2000" b="1" dirty="0">
            <a:solidFill>
              <a:schemeClr val="tx1"/>
            </a:solidFill>
          </a:endParaRP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en-US" sz="2000" b="1" dirty="0" err="1">
              <a:effectLst>
                <a:outerShdw blurRad="38100" dist="38100" dir="2700000" algn="tl">
                  <a:srgbClr val="000000"/>
                </a:outerShdw>
              </a:effectLst>
            </a:rPr>
            <a:t>Imamo</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nadu</a:t>
          </a:r>
          <a:r>
            <a:rPr lang="sr-Latn-RS" sz="2000" b="1" dirty="0">
              <a:effectLst>
                <a:outerShdw blurRad="38100" dist="38100" dir="2700000" algn="tl">
                  <a:srgbClr val="000000"/>
                </a:outerShdw>
              </a:effectLst>
            </a:rPr>
            <a:t>.</a:t>
          </a:r>
          <a:endParaRPr lang="en" sz="2000" b="1" dirty="0">
            <a:effectLst>
              <a:outerShdw blurRad="38100" dist="38100" dir="2700000" algn="tl">
                <a:srgbClr val="000000"/>
              </a:outerShdw>
            </a:effectLst>
          </a:endParaRP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en-US" sz="2000" b="1" dirty="0" err="1">
              <a:effectLst>
                <a:outerShdw blurRad="38100" dist="38100" dir="2700000" algn="tl">
                  <a:srgbClr val="000000"/>
                </a:outerShdw>
              </a:effectLst>
            </a:rPr>
            <a:t>Svesni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smo</a:t>
          </a:r>
          <a:r>
            <a:rPr lang="en-US" sz="2000" b="1" dirty="0">
              <a:effectLst>
                <a:outerShdw blurRad="38100" dist="38100" dir="2700000" algn="tl">
                  <a:srgbClr val="000000"/>
                </a:outerShdw>
              </a:effectLst>
            </a:rPr>
            <a:t> da </a:t>
          </a:r>
          <a:r>
            <a:rPr lang="en-US" sz="2000" b="1" dirty="0" err="1">
              <a:effectLst>
                <a:outerShdw blurRad="38100" dist="38100" dir="2700000" algn="tl">
                  <a:srgbClr val="000000"/>
                </a:outerShdw>
              </a:effectLst>
            </a:rPr>
            <a:t>nas</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čeka</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bolji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večni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divni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život</a:t>
          </a:r>
          <a:r>
            <a:rPr lang="sr-Latn-RS" sz="2000" b="1" dirty="0">
              <a:effectLst>
                <a:outerShdw blurRad="38100" dist="38100" dir="2700000" algn="tl">
                  <a:srgbClr val="000000"/>
                </a:outerShdw>
              </a:effectLst>
            </a:rPr>
            <a:t>.</a:t>
          </a:r>
          <a:endParaRPr lang="en" sz="2000" b="1" dirty="0">
            <a:effectLst>
              <a:outerShdw blurRad="38100" dist="38100" dir="2700000" algn="tl">
                <a:srgbClr val="000000"/>
              </a:outerShdw>
            </a:effectLst>
          </a:endParaRP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Neprijatelj</a:t>
          </a:r>
          <a:r>
            <a:rPr lang="en-US" sz="2000" b="1" kern="1200" dirty="0">
              <a:solidFill>
                <a:schemeClr val="tx1"/>
              </a:solidFill>
            </a:rPr>
            <a:t> </a:t>
          </a:r>
          <a:r>
            <a:rPr lang="en-US" sz="2000" b="1" kern="1200" dirty="0" err="1">
              <a:solidFill>
                <a:schemeClr val="tx1"/>
              </a:solidFill>
            </a:rPr>
            <a:t>Biblije</a:t>
          </a:r>
          <a:r>
            <a:rPr lang="sr-Latn-RS" sz="2000" b="1" kern="1200" dirty="0">
              <a:solidFill>
                <a:schemeClr val="tx1"/>
              </a:solidFill>
            </a:rPr>
            <a:t>.</a:t>
          </a:r>
          <a:endParaRPr lang="es-ES" sz="2000" kern="1200" dirty="0">
            <a:solidFill>
              <a:schemeClr val="tx1"/>
            </a:solidFill>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Ispravni</a:t>
          </a:r>
          <a:r>
            <a:rPr lang="en-US" sz="2000" b="1" kern="1200" dirty="0">
              <a:solidFill>
                <a:schemeClr val="tx1"/>
              </a:solidFill>
            </a:rPr>
            <a:t> </a:t>
          </a:r>
          <a:r>
            <a:rPr lang="en-US" sz="2000" b="1" kern="1200" dirty="0" err="1">
              <a:solidFill>
                <a:schemeClr val="tx1"/>
              </a:solidFill>
            </a:rPr>
            <a:t>i</a:t>
          </a:r>
          <a:r>
            <a:rPr lang="en-US" sz="2000" b="1" kern="1200" dirty="0">
              <a:solidFill>
                <a:schemeClr val="tx1"/>
              </a:solidFill>
            </a:rPr>
            <a:t> </a:t>
          </a:r>
          <a:r>
            <a:rPr lang="en-US" sz="2000" b="1" kern="1200" dirty="0" err="1">
              <a:solidFill>
                <a:schemeClr val="tx1"/>
              </a:solidFill>
            </a:rPr>
            <a:t>netačni</a:t>
          </a:r>
          <a:r>
            <a:rPr lang="en-US" sz="2000" b="1" kern="1200" dirty="0">
              <a:solidFill>
                <a:schemeClr val="tx1"/>
              </a:solidFill>
            </a:rPr>
            <a:t> </a:t>
          </a:r>
          <a:r>
            <a:rPr lang="en-US" sz="2000" b="1" kern="1200" dirty="0" err="1">
              <a:solidFill>
                <a:schemeClr val="tx1"/>
              </a:solidFill>
            </a:rPr>
            <a:t>načini</a:t>
          </a:r>
          <a:r>
            <a:rPr lang="en-US" sz="2000" b="1" kern="1200" dirty="0">
              <a:solidFill>
                <a:schemeClr val="tx1"/>
              </a:solidFill>
            </a:rPr>
            <a:t> </a:t>
          </a:r>
          <a:r>
            <a:rPr lang="en-US" sz="2000" b="1" kern="1200" dirty="0" err="1">
              <a:solidFill>
                <a:schemeClr val="tx1"/>
              </a:solidFill>
            </a:rPr>
            <a:t>čitanja</a:t>
          </a:r>
          <a:r>
            <a:rPr lang="en-US" sz="2000" b="1" kern="1200" dirty="0">
              <a:solidFill>
                <a:schemeClr val="tx1"/>
              </a:solidFill>
            </a:rPr>
            <a:t> </a:t>
          </a:r>
          <a:r>
            <a:rPr lang="en-US" sz="2000" b="1" kern="1200" dirty="0" err="1">
              <a:solidFill>
                <a:schemeClr val="tx1"/>
              </a:solidFill>
            </a:rPr>
            <a:t>Biblije</a:t>
          </a:r>
          <a:r>
            <a:rPr lang="sr-Latn-RS" sz="2000" b="1" kern="1200" dirty="0">
              <a:solidFill>
                <a:schemeClr val="tx1"/>
              </a:solidFill>
            </a:rPr>
            <a:t>.</a:t>
          </a:r>
          <a:endParaRPr lang="es-ES" sz="2000" kern="1200" dirty="0">
            <a:solidFill>
              <a:schemeClr val="tx1"/>
            </a:solidFill>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Šta</a:t>
          </a:r>
          <a:r>
            <a:rPr lang="en-US" sz="2000" b="1" kern="1200" dirty="0">
              <a:solidFill>
                <a:schemeClr val="tx1"/>
              </a:solidFill>
            </a:rPr>
            <a:t> je </a:t>
          </a:r>
          <a:r>
            <a:rPr lang="en-US" sz="2000" b="1" kern="1200" dirty="0" err="1">
              <a:solidFill>
                <a:schemeClr val="tx1"/>
              </a:solidFill>
            </a:rPr>
            <a:t>Biblija</a:t>
          </a:r>
          <a:r>
            <a:rPr lang="en-US" sz="2000" b="1" kern="1200" dirty="0">
              <a:solidFill>
                <a:schemeClr val="tx1"/>
              </a:solidFill>
            </a:rPr>
            <a:t>?</a:t>
          </a:r>
          <a:endParaRPr lang="es-ES" sz="2000" kern="1200" dirty="0">
            <a:solidFill>
              <a:schemeClr val="tx1"/>
            </a:solidFill>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Pozitivni</a:t>
          </a:r>
          <a:r>
            <a:rPr lang="en-US" sz="2000" b="1" kern="1200" dirty="0">
              <a:solidFill>
                <a:schemeClr val="tx1"/>
              </a:solidFill>
            </a:rPr>
            <a:t> </a:t>
          </a:r>
          <a:r>
            <a:rPr lang="en-US" sz="2000" b="1" kern="1200" dirty="0" err="1">
              <a:solidFill>
                <a:schemeClr val="tx1"/>
              </a:solidFill>
            </a:rPr>
            <a:t>efekti</a:t>
          </a:r>
          <a:r>
            <a:rPr lang="en-US" sz="2000" b="1" kern="1200" dirty="0">
              <a:solidFill>
                <a:schemeClr val="tx1"/>
              </a:solidFill>
            </a:rPr>
            <a:t> </a:t>
          </a:r>
          <a:r>
            <a:rPr lang="en-US" sz="2000" b="1" kern="1200" dirty="0" err="1">
              <a:solidFill>
                <a:schemeClr val="tx1"/>
              </a:solidFill>
            </a:rPr>
            <a:t>čitanja</a:t>
          </a:r>
          <a:r>
            <a:rPr lang="en-US" sz="2000" b="1" kern="1200" dirty="0">
              <a:solidFill>
                <a:schemeClr val="tx1"/>
              </a:solidFill>
            </a:rPr>
            <a:t> </a:t>
          </a:r>
          <a:r>
            <a:rPr lang="en-US" sz="2000" b="1" kern="1200" dirty="0" err="1">
              <a:solidFill>
                <a:schemeClr val="tx1"/>
              </a:solidFill>
            </a:rPr>
            <a:t>Biblije</a:t>
          </a:r>
          <a:r>
            <a:rPr lang="sr-Latn-RS" sz="2000" b="1" kern="1200" dirty="0">
              <a:solidFill>
                <a:schemeClr val="tx1"/>
              </a:solidFill>
            </a:rPr>
            <a:t>.</a:t>
          </a:r>
          <a:endParaRPr lang="es-ES" sz="2000" kern="1200" dirty="0">
            <a:solidFill>
              <a:schemeClr val="tx1"/>
            </a:solidFill>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Prijatelji</a:t>
          </a:r>
          <a:r>
            <a:rPr lang="en-US" sz="2000" b="1" kern="1200" dirty="0">
              <a:solidFill>
                <a:schemeClr val="tx1"/>
              </a:solidFill>
            </a:rPr>
            <a:t> </a:t>
          </a:r>
          <a:r>
            <a:rPr lang="en-US" sz="2000" b="1" kern="1200" dirty="0" err="1">
              <a:solidFill>
                <a:schemeClr val="tx1"/>
              </a:solidFill>
            </a:rPr>
            <a:t>Biblije</a:t>
          </a:r>
          <a:r>
            <a:rPr lang="sr-Latn-RS" sz="2000" b="1" kern="1200" dirty="0">
              <a:solidFill>
                <a:schemeClr val="tx1"/>
              </a:solidFill>
            </a:rPr>
            <a:t>.</a:t>
          </a:r>
          <a:endParaRPr lang="es-ES" sz="2000" kern="1200" dirty="0">
            <a:solidFill>
              <a:schemeClr val="tx1"/>
            </a:solidFill>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effectLst>
                <a:outerShdw blurRad="38100" dist="38100" dir="2700000" algn="tl">
                  <a:srgbClr val="000000"/>
                </a:outerShdw>
              </a:effectLst>
            </a:rPr>
            <a:t>Netačni</a:t>
          </a:r>
          <a:r>
            <a:rPr lang="en-US" sz="2400" b="1" kern="1200" dirty="0">
              <a:effectLst>
                <a:outerShdw blurRad="38100" dist="38100" dir="2700000" algn="tl">
                  <a:srgbClr val="000000"/>
                </a:outerShdw>
              </a:effectLst>
            </a:rPr>
            <a:t> </a:t>
          </a:r>
          <a:r>
            <a:rPr lang="sr-Latn-RS" sz="2400" b="1" kern="1200" dirty="0">
              <a:effectLst>
                <a:outerShdw blurRad="38100" dist="38100" dir="2700000" algn="tl">
                  <a:srgbClr val="000000"/>
                </a:outerShdw>
              </a:effectLst>
            </a:rPr>
            <a:t>način</a:t>
          </a:r>
          <a:r>
            <a:rPr lang="en-US" sz="2400" b="1" kern="1200" dirty="0" err="1">
              <a:effectLst>
                <a:outerShdw blurRad="38100" dist="38100" dir="2700000" algn="tl">
                  <a:srgbClr val="000000"/>
                </a:outerShdw>
              </a:effectLst>
            </a:rPr>
            <a:t>i</a:t>
          </a:r>
          <a:r>
            <a:rPr lang="sr-Latn-RS" sz="2400" b="1" kern="1200" dirty="0">
              <a:effectLst>
                <a:outerShdw blurRad="38100" dist="38100" dir="2700000" algn="tl">
                  <a:srgbClr val="000000"/>
                </a:outerShdw>
              </a:effectLst>
            </a:rPr>
            <a:t>:</a:t>
          </a:r>
          <a:endParaRPr lang="en" sz="2400" b="1" kern="1200" dirty="0">
            <a:effectLst>
              <a:outerShdw blurRad="38100" dist="38100" dir="2700000" algn="tl">
                <a:srgbClr val="000000"/>
              </a:outerShdw>
            </a:effectLst>
          </a:endParaRPr>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r-Latn-RS" sz="1800" b="1" kern="1200" dirty="0"/>
            <a:t>Čitajte ono što se slaže s všim gledištem.</a:t>
          </a:r>
          <a:endParaRPr lang="en" sz="1800" b="1" kern="1200" dirty="0"/>
        </a:p>
      </dsp:txBody>
      <dsp:txXfrm>
        <a:off x="626287" y="909467"/>
        <a:ext cx="2811809" cy="765987"/>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r-Latn-RS" sz="1800" b="1" kern="1200" dirty="0"/>
            <a:t>Birajte tekstove nasumično, bez svrhe.</a:t>
          </a:r>
          <a:endParaRPr lang="en" sz="1800" b="1" kern="1200" dirty="0"/>
        </a:p>
      </dsp:txBody>
      <dsp:txXfrm>
        <a:off x="622327" y="1888770"/>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r-Latn-RS" sz="1800" b="1" kern="1200" dirty="0"/>
            <a:t>Birajte ono što vam se sviđa i odbacite što vam se ne sviđa</a:t>
          </a:r>
          <a:r>
            <a:rPr lang="en" sz="1800" b="1" kern="1200" dirty="0"/>
            <a:t>.</a:t>
          </a:r>
        </a:p>
      </dsp:txBody>
      <dsp:txXfrm>
        <a:off x="627870" y="2742380"/>
        <a:ext cx="2808643" cy="816873"/>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sr-Latn-RS" sz="2400" b="1" kern="1200" dirty="0">
              <a:effectLst>
                <a:outerShdw blurRad="38100" dist="38100" dir="2700000" algn="tl">
                  <a:srgbClr val="000000"/>
                </a:outerShdw>
              </a:effectLst>
            </a:rPr>
            <a:t>Ispravni načini:</a:t>
          </a:r>
          <a:endParaRPr lang="en" sz="2400" b="1" kern="1200" dirty="0">
            <a:effectLst>
              <a:outerShdw blurRad="38100" dist="38100" dir="2700000" algn="tl">
                <a:srgbClr val="000000"/>
              </a:outerShdw>
            </a:effectLst>
          </a:endParaRPr>
        </a:p>
      </dsp:txBody>
      <dsp:txXfrm>
        <a:off x="3366060" y="57440"/>
        <a:ext cx="2965890" cy="638711"/>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pt-BR" sz="1800" b="1" kern="1200" dirty="0"/>
            <a:t>Nastojte da naučite </a:t>
          </a:r>
          <a:r>
            <a:rPr lang="sr-Latn-RS" sz="1800" b="1" kern="1200" dirty="0"/>
            <a:t>što je </a:t>
          </a:r>
          <a:r>
            <a:rPr lang="pt-BR" sz="1800" b="1" kern="1200" dirty="0"/>
            <a:t>Bo</a:t>
          </a:r>
          <a:r>
            <a:rPr lang="sr-Latn-RS" sz="1800" b="1" kern="1200" dirty="0"/>
            <a:t>ž</a:t>
          </a:r>
          <a:r>
            <a:rPr lang="pt-BR" sz="1800" b="1" kern="1200" dirty="0"/>
            <a:t>j</a:t>
          </a:r>
          <a:r>
            <a:rPr lang="sr-Latn-RS" sz="1800" b="1" kern="1200" dirty="0"/>
            <a:t>a</a:t>
          </a:r>
          <a:r>
            <a:rPr lang="pt-BR" sz="1800" b="1" kern="1200" dirty="0"/>
            <a:t> volj</a:t>
          </a:r>
          <a:r>
            <a:rPr lang="sr-Latn-RS" sz="1800" b="1" kern="1200" dirty="0"/>
            <a:t>a.</a:t>
          </a:r>
          <a:endParaRPr lang="en" sz="1800" b="1" kern="1200" dirty="0"/>
        </a:p>
      </dsp:txBody>
      <dsp:txXfrm>
        <a:off x="3971146" y="909467"/>
        <a:ext cx="2604517" cy="765987"/>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r-Latn-RS" sz="1800" b="1" kern="1200" dirty="0"/>
            <a:t>Proučavajte sistematski.</a:t>
          </a:r>
          <a:endParaRPr lang="en" sz="1800" b="1" kern="1200" dirty="0"/>
        </a:p>
      </dsp:txBody>
      <dsp:txXfrm>
        <a:off x="3967186" y="1888770"/>
        <a:ext cx="2612437" cy="638711"/>
      </dsp:txXfrm>
    </dsp:sp>
    <dsp:sp modelId="{847F9CCA-4121-41D9-8E9D-63ABFA6DAA30}">
      <dsp:nvSpPr>
        <dsp:cNvPr id="0" name=""/>
        <dsp:cNvSpPr/>
      </dsp:nvSpPr>
      <dsp:spPr>
        <a:xfrm>
          <a:off x="3646752"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Ne </a:t>
          </a:r>
          <a:r>
            <a:rPr lang="en-US" sz="1800" b="1" kern="1200" dirty="0" err="1"/>
            <a:t>odbacujte</a:t>
          </a:r>
          <a:r>
            <a:rPr lang="en-US" sz="1800" b="1" kern="1200" dirty="0"/>
            <a:t> </a:t>
          </a:r>
          <a:r>
            <a:rPr lang="en-US" sz="1800" b="1" kern="1200" dirty="0" err="1"/>
            <a:t>nijedan</a:t>
          </a:r>
          <a:r>
            <a:rPr lang="en-US" sz="1800" b="1" kern="1200" dirty="0"/>
            <a:t> </a:t>
          </a:r>
          <a:r>
            <a:rPr lang="en-US" sz="1800" b="1" kern="1200" dirty="0" err="1"/>
            <a:t>tekst</a:t>
          </a:r>
          <a:r>
            <a:rPr lang="en-US" sz="1800" b="1" kern="1200" dirty="0"/>
            <a:t>, </a:t>
          </a:r>
          <a:r>
            <a:rPr lang="en-US" sz="1800" b="1" kern="1200" dirty="0" err="1"/>
            <a:t>već</a:t>
          </a:r>
          <a:r>
            <a:rPr lang="en-US" sz="1800" b="1" kern="1200" dirty="0"/>
            <a:t> </a:t>
          </a:r>
          <a:r>
            <a:rPr lang="en-US" sz="1800" b="1" kern="1200" dirty="0" err="1"/>
            <a:t>ih</a:t>
          </a:r>
          <a:r>
            <a:rPr lang="en-US" sz="1800" b="1" kern="1200" dirty="0"/>
            <a:t> </a:t>
          </a:r>
          <a:r>
            <a:rPr lang="en-US" sz="1800" b="1" kern="1200" dirty="0" err="1"/>
            <a:t>sve</a:t>
          </a:r>
          <a:r>
            <a:rPr lang="en-US" sz="1800" b="1" kern="1200" dirty="0"/>
            <a:t> </a:t>
          </a:r>
          <a:r>
            <a:rPr lang="en-US" sz="1800" b="1" kern="1200" dirty="0" err="1"/>
            <a:t>analizirajte</a:t>
          </a:r>
          <a:r>
            <a:rPr lang="en-US" sz="1800" b="1" kern="1200" dirty="0"/>
            <a:t>.</a:t>
          </a:r>
          <a:endParaRPr lang="en" sz="1800" b="1" kern="1200" dirty="0"/>
        </a:p>
      </dsp:txBody>
      <dsp:txXfrm>
        <a:off x="3972729" y="274238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US" sz="1800" b="1" kern="1200" dirty="0" err="1">
              <a:effectLst>
                <a:outerShdw blurRad="38100" dist="38100" dir="2700000" algn="tl">
                  <a:srgbClr val="000000"/>
                </a:outerShdw>
              </a:effectLst>
            </a:rPr>
            <a:t>Čini</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nas</a:t>
          </a:r>
          <a:r>
            <a:rPr lang="en-US" sz="1800" b="1" kern="1200" dirty="0">
              <a:effectLst>
                <a:outerShdw blurRad="38100" dist="38100" dir="2700000" algn="tl">
                  <a:srgbClr val="000000"/>
                </a:outerShdw>
              </a:effectLst>
            </a:rPr>
            <a:t> da </a:t>
          </a:r>
          <a:r>
            <a:rPr lang="en-US" sz="1800" b="1" kern="1200" dirty="0" err="1">
              <a:effectLst>
                <a:outerShdw blurRad="38100" dist="38100" dir="2700000" algn="tl">
                  <a:srgbClr val="000000"/>
                </a:outerShdw>
              </a:effectLst>
            </a:rPr>
            <a:t>vidimo</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sebe</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onakvima</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kakvi</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zaista</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jesmo</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Jevrejima</a:t>
          </a:r>
          <a:r>
            <a:rPr lang="en-US" sz="1800" b="1" kern="1200" dirty="0">
              <a:effectLst>
                <a:outerShdw blurRad="38100" dist="38100" dir="2700000" algn="tl">
                  <a:srgbClr val="000000"/>
                </a:outerShdw>
              </a:effectLst>
            </a:rPr>
            <a:t> 4</a:t>
          </a:r>
          <a:r>
            <a:rPr lang="sr-Latn-RS" sz="1800" b="1" kern="1200" dirty="0">
              <a:effectLst>
                <a:outerShdw blurRad="38100" dist="38100" dir="2700000" algn="tl">
                  <a:srgbClr val="000000"/>
                </a:outerShdw>
              </a:effectLst>
            </a:rPr>
            <a:t>,</a:t>
          </a:r>
          <a:r>
            <a:rPr lang="en-US" sz="1800" b="1" kern="1200" dirty="0">
              <a:effectLst>
                <a:outerShdw blurRad="38100" dist="38100" dir="2700000" algn="tl">
                  <a:srgbClr val="000000"/>
                </a:outerShdw>
              </a:effectLst>
            </a:rPr>
            <a:t>12)</a:t>
          </a:r>
          <a:r>
            <a:rPr lang="sr-Latn-RS"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pl-PL" sz="1800" b="1" kern="1200" dirty="0">
              <a:effectLst>
                <a:outerShdw blurRad="38100" dist="38100" dir="2700000" algn="tl">
                  <a:srgbClr val="000000"/>
                </a:outerShdw>
              </a:effectLst>
            </a:rPr>
            <a:t>Čuvanas od   greha        (Psalam 119,11)</a:t>
          </a:r>
          <a:endParaRPr lang="es-ES" sz="1800" kern="1200" dirty="0">
            <a:effectLst>
              <a:outerShdw blurRad="38100" dist="38100" dir="2700000" algn="tl">
                <a:srgbClr val="000000"/>
              </a:outerShdw>
            </a:effectLst>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pl-PL" sz="1800" b="1" kern="1200" dirty="0">
              <a:effectLst>
                <a:outerShdw blurRad="38100" dist="38100" dir="2700000" algn="tl">
                  <a:srgbClr val="000000"/>
                </a:outerShdw>
              </a:effectLst>
            </a:rPr>
            <a:t>Ona je hrana za našu dušu      (Jer. 15,16).</a:t>
          </a:r>
          <a:endParaRPr lang="es-ES" sz="1800"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sr-Latn-RS" sz="1800" b="1" kern="1200" dirty="0">
              <a:effectLst>
                <a:outerShdw blurRad="38100" dist="38100" dir="2700000" algn="tl">
                  <a:srgbClr val="000000"/>
                </a:outerShdw>
              </a:effectLst>
            </a:rPr>
            <a:t>Ona </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čini</a:t>
          </a:r>
          <a:r>
            <a:rPr lang="en-US" sz="1800" b="1" kern="1200" dirty="0">
              <a:effectLst>
                <a:outerShdw blurRad="38100" dist="38100" dir="2700000" algn="tl">
                  <a:srgbClr val="000000"/>
                </a:outerShdw>
              </a:effectLst>
            </a:rPr>
            <a:t> da </a:t>
          </a:r>
          <a:r>
            <a:rPr lang="en-US" sz="1800" b="1" kern="1200" dirty="0" err="1">
              <a:effectLst>
                <a:outerShdw blurRad="38100" dist="38100" dir="2700000" algn="tl">
                  <a:srgbClr val="000000"/>
                </a:outerShdw>
              </a:effectLst>
            </a:rPr>
            <a:t>duhovno</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rastemo</a:t>
          </a:r>
          <a:r>
            <a:rPr lang="en-US" sz="1800" b="1" kern="1200" dirty="0">
              <a:effectLst>
                <a:outerShdw blurRad="38100" dist="38100" dir="2700000" algn="tl">
                  <a:srgbClr val="000000"/>
                </a:outerShdw>
              </a:effectLst>
            </a:rPr>
            <a:t> </a:t>
          </a:r>
          <a:r>
            <a:rPr lang="sr-Latn-RS" sz="1800" b="1" kern="1200" dirty="0">
              <a:effectLst>
                <a:outerShdw blurRad="38100" dist="38100" dir="2700000" algn="tl">
                  <a:srgbClr val="000000"/>
                </a:outerShdw>
              </a:effectLst>
            </a:rPr>
            <a:t>              </a:t>
          </a:r>
          <a:r>
            <a:rPr lang="en-US" sz="1800" b="1" kern="1200" dirty="0">
              <a:effectLst>
                <a:outerShdw blurRad="38100" dist="38100" dir="2700000" algn="tl">
                  <a:srgbClr val="000000"/>
                </a:outerShdw>
              </a:effectLst>
            </a:rPr>
            <a:t>(1</a:t>
          </a:r>
          <a:r>
            <a:rPr lang="sr-Latn-RS" sz="1800" b="1" kern="1200" dirty="0">
              <a:effectLst>
                <a:outerShdw blurRad="38100" dist="38100" dir="2700000" algn="tl">
                  <a:srgbClr val="000000"/>
                </a:outerShdw>
              </a:effectLst>
            </a:rPr>
            <a:t>.</a:t>
          </a:r>
          <a:r>
            <a:rPr lang="en-US" sz="1800" b="1" kern="1200" dirty="0">
              <a:effectLst>
                <a:outerShdw blurRad="38100" dist="38100" dir="2700000" algn="tl">
                  <a:srgbClr val="000000"/>
                </a:outerShdw>
              </a:effectLst>
            </a:rPr>
            <a:t> Pet</a:t>
          </a:r>
          <a:r>
            <a:rPr lang="sr-Latn-RS" sz="1800" b="1" kern="1200" dirty="0">
              <a:effectLst>
                <a:outerShdw blurRad="38100" dist="38100" dir="2700000" algn="tl">
                  <a:srgbClr val="000000"/>
                </a:outerShdw>
              </a:effectLst>
            </a:rPr>
            <a:t>.</a:t>
          </a:r>
          <a:r>
            <a:rPr lang="en-US" sz="1800" b="1" kern="1200" dirty="0">
              <a:effectLst>
                <a:outerShdw blurRad="38100" dist="38100" dir="2700000" algn="tl">
                  <a:srgbClr val="000000"/>
                </a:outerShdw>
              </a:effectLst>
            </a:rPr>
            <a:t> 2</a:t>
          </a:r>
          <a:r>
            <a:rPr lang="sr-Latn-RS" sz="1800" b="1" kern="1200" dirty="0">
              <a:effectLst>
                <a:outerShdw blurRad="38100" dist="38100" dir="2700000" algn="tl">
                  <a:srgbClr val="000000"/>
                </a:outerShdw>
              </a:effectLst>
            </a:rPr>
            <a:t>,</a:t>
          </a:r>
          <a:r>
            <a:rPr lang="en-US" sz="1800" b="1" kern="1200" dirty="0">
              <a:effectLst>
                <a:outerShdw blurRad="38100" dist="38100" dir="2700000" algn="tl">
                  <a:srgbClr val="000000"/>
                </a:outerShdw>
              </a:effectLst>
            </a:rPr>
            <a:t>2</a:t>
          </a:r>
          <a:r>
            <a:rPr lang="en" sz="1800" b="1" kern="1200" dirty="0">
              <a:effectLst>
                <a:outerShdw blurRad="38100" dist="38100" dir="2700000" algn="tl">
                  <a:srgbClr val="000000"/>
                </a:outerShdw>
              </a:effectLst>
            </a:rPr>
            <a:t>)</a:t>
          </a:r>
          <a:r>
            <a:rPr lang="sr-Latn-RS"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rot="13752">
          <a:off x="9336873" y="685301"/>
          <a:ext cx="280683"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73" y="739199"/>
        <a:ext cx="199593" cy="162180"/>
      </dsp:txXfrm>
    </dsp:sp>
    <dsp:sp modelId="{30C7BF7C-D61E-4B93-9002-B275466A0842}">
      <dsp:nvSpPr>
        <dsp:cNvPr id="0" name=""/>
        <dsp:cNvSpPr/>
      </dsp:nvSpPr>
      <dsp:spPr>
        <a:xfrm>
          <a:off x="9749953" y="105359"/>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outerShdw>
              </a:effectLst>
            </a:rPr>
            <a:t>On </a:t>
          </a:r>
          <a:r>
            <a:rPr lang="en-US" sz="1800" b="1" kern="1200" dirty="0" err="1">
              <a:effectLst>
                <a:outerShdw blurRad="38100" dist="38100" dir="2700000" algn="tl">
                  <a:srgbClr val="000000"/>
                </a:outerShdw>
              </a:effectLst>
            </a:rPr>
            <a:t>nam</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daje</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život</a:t>
          </a:r>
          <a:r>
            <a:rPr lang="en-US" sz="1800" b="1" kern="1200" dirty="0">
              <a:effectLst>
                <a:outerShdw blurRad="38100" dist="38100" dir="2700000" algn="tl">
                  <a:srgbClr val="000000"/>
                </a:outerShdw>
              </a:effectLst>
            </a:rPr>
            <a:t> </a:t>
          </a:r>
          <a:r>
            <a:rPr lang="sr-Latn-RS" sz="1800" b="1" kern="1200" dirty="0">
              <a:effectLst>
                <a:outerShdw blurRad="38100" dist="38100" dir="2700000" algn="tl">
                  <a:srgbClr val="000000"/>
                </a:outerShdw>
              </a:effectLst>
            </a:rPr>
            <a:t>            </a:t>
          </a:r>
          <a:r>
            <a:rPr lang="en-US" sz="1800" b="1" kern="1200" dirty="0">
              <a:effectLst>
                <a:outerShdw blurRad="38100" dist="38100" dir="2700000" algn="tl">
                  <a:srgbClr val="000000"/>
                </a:outerShdw>
              </a:effectLst>
            </a:rPr>
            <a:t>(Jovan 6</a:t>
          </a:r>
          <a:r>
            <a:rPr lang="sr-Latn-RS" sz="1800" b="1" kern="1200" dirty="0">
              <a:effectLst>
                <a:outerShdw blurRad="38100" dist="38100" dir="2700000" algn="tl">
                  <a:srgbClr val="000000"/>
                </a:outerShdw>
              </a:effectLst>
            </a:rPr>
            <a:t>,</a:t>
          </a:r>
          <a:r>
            <a:rPr lang="en-US" sz="1800" b="1" kern="1200" dirty="0">
              <a:effectLst>
                <a:outerShdw blurRad="38100" dist="38100" dir="2700000" algn="tl">
                  <a:srgbClr val="000000"/>
                </a:outerShdw>
              </a:effectLst>
            </a:rPr>
            <a:t>63)</a:t>
          </a:r>
          <a:r>
            <a:rPr lang="sr-Latn-RS"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9792129" y="147535"/>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Kada </a:t>
          </a:r>
          <a:r>
            <a:rPr lang="en-US" sz="2000" b="1" kern="1200" dirty="0" err="1"/>
            <a:t>primamo</a:t>
          </a:r>
          <a:r>
            <a:rPr lang="en-US" sz="2000" b="1" kern="1200" dirty="0"/>
            <a:t> </a:t>
          </a:r>
          <a:r>
            <a:rPr lang="en-US" sz="2000" b="1" kern="1200" dirty="0" err="1"/>
            <a:t>Bibliju</a:t>
          </a:r>
          <a:r>
            <a:rPr lang="en-US" sz="2000" b="1" kern="1200" dirty="0"/>
            <a:t> </a:t>
          </a:r>
          <a:r>
            <a:rPr lang="en-US" sz="2000" b="1" kern="1200" dirty="0" err="1"/>
            <a:t>na</a:t>
          </a:r>
          <a:r>
            <a:rPr lang="en-US" sz="2000" b="1" kern="1200" dirty="0"/>
            <a:t> </a:t>
          </a:r>
          <a:r>
            <a:rPr lang="en-US" sz="2000" b="1" kern="1200" dirty="0" err="1"/>
            <a:t>ovaj</a:t>
          </a:r>
          <a:r>
            <a:rPr lang="en-US" sz="2000" b="1" kern="1200" dirty="0"/>
            <a:t> </a:t>
          </a:r>
          <a:r>
            <a:rPr lang="en-US" sz="2000" b="1" kern="1200" dirty="0" err="1"/>
            <a:t>način</a:t>
          </a:r>
          <a:r>
            <a:rPr lang="en-US" sz="2000" b="1" kern="1200" dirty="0"/>
            <a:t>...</a:t>
          </a:r>
          <a:endParaRPr lang="en" sz="2000" b="1" kern="1200" dirty="0"/>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pl-PL" sz="2000" b="1" kern="1200" dirty="0">
              <a:solidFill>
                <a:schemeClr val="tx1"/>
              </a:solidFill>
            </a:rPr>
            <a:t>Ona nam pokazuje stanje našeg odnosa sa Bogom.</a:t>
          </a:r>
          <a:endParaRPr lang="en" sz="2000" b="1" kern="1200" dirty="0">
            <a:solidFill>
              <a:schemeClr val="tx1"/>
            </a:solidFill>
          </a:endParaRP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Ona nam govori kako da ojačamo taj odnos.</a:t>
          </a:r>
          <a:endParaRPr lang="en" sz="2000" b="1" kern="1200" dirty="0">
            <a:solidFill>
              <a:prstClr val="black"/>
            </a:solidFill>
            <a:latin typeface="Aptos" panose="02110004020202020204"/>
            <a:ea typeface="+mn-ea"/>
            <a:cs typeface="+mn-cs"/>
          </a:endParaRP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US" sz="2000" b="1" kern="1200" dirty="0" err="1">
              <a:solidFill>
                <a:schemeClr val="tx1"/>
              </a:solidFill>
            </a:rPr>
            <a:t>Doživljavamo</a:t>
          </a:r>
          <a:r>
            <a:rPr lang="en-US" sz="2000" b="1" kern="1200" dirty="0">
              <a:solidFill>
                <a:schemeClr val="tx1"/>
              </a:solidFill>
            </a:rPr>
            <a:t> </a:t>
          </a:r>
          <a:r>
            <a:rPr lang="en-US" sz="2000" b="1" kern="1200" dirty="0" err="1">
              <a:solidFill>
                <a:schemeClr val="tx1"/>
              </a:solidFill>
            </a:rPr>
            <a:t>postepenu</a:t>
          </a:r>
          <a:r>
            <a:rPr lang="en-US" sz="2000" b="1" kern="1200" dirty="0">
              <a:solidFill>
                <a:schemeClr val="tx1"/>
              </a:solidFill>
            </a:rPr>
            <a:t> </a:t>
          </a:r>
          <a:r>
            <a:rPr lang="en-US" sz="2000" b="1" kern="1200" dirty="0" err="1">
              <a:solidFill>
                <a:schemeClr val="tx1"/>
              </a:solidFill>
            </a:rPr>
            <a:t>transformaciju</a:t>
          </a:r>
          <a:r>
            <a:rPr lang="sr-Latn-RS" sz="2000" b="1" kern="1200" dirty="0">
              <a:solidFill>
                <a:schemeClr val="tx1"/>
              </a:solidFill>
            </a:rPr>
            <a:t>.</a:t>
          </a:r>
          <a:endParaRPr lang="en" sz="2000" b="1" kern="1200" dirty="0">
            <a:solidFill>
              <a:schemeClr val="tx1"/>
            </a:solidFill>
          </a:endParaRPr>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US" sz="2000" b="1" kern="1200" dirty="0" err="1">
              <a:solidFill>
                <a:prstClr val="black"/>
              </a:solidFill>
              <a:latin typeface="Aptos" panose="02110004020202020204"/>
              <a:ea typeface="+mn-ea"/>
              <a:cs typeface="+mn-cs"/>
            </a:rPr>
            <a:t>Približavamo</a:t>
          </a:r>
          <a:r>
            <a:rPr lang="en-US" sz="2000" b="1" kern="1200" dirty="0">
              <a:solidFill>
                <a:prstClr val="black"/>
              </a:solidFill>
              <a:latin typeface="Aptos" panose="02110004020202020204"/>
              <a:ea typeface="+mn-ea"/>
              <a:cs typeface="+mn-cs"/>
            </a:rPr>
            <a:t> se </a:t>
          </a:r>
          <a:r>
            <a:rPr lang="en-US" sz="2000" b="1" kern="1200" dirty="0" err="1">
              <a:solidFill>
                <a:prstClr val="black"/>
              </a:solidFill>
              <a:latin typeface="Aptos" panose="02110004020202020204"/>
              <a:ea typeface="+mn-ea"/>
              <a:cs typeface="+mn-cs"/>
            </a:rPr>
            <a:t>Isusu</a:t>
          </a:r>
          <a:r>
            <a:rPr lang="sr-Latn-RS" sz="2000" b="1" kern="1200" dirty="0">
              <a:solidFill>
                <a:prstClr val="black"/>
              </a:solidFill>
              <a:latin typeface="Aptos" panose="02110004020202020204"/>
              <a:ea typeface="+mn-ea"/>
              <a:cs typeface="+mn-cs"/>
            </a:rPr>
            <a:t>.</a:t>
          </a:r>
          <a:endParaRPr lang="en" sz="2000" b="1" kern="1200" dirty="0">
            <a:solidFill>
              <a:prstClr val="black"/>
            </a:solidFill>
            <a:latin typeface="Aptos" panose="02110004020202020204"/>
            <a:ea typeface="+mn-ea"/>
            <a:cs typeface="+mn-cs"/>
          </a:endParaRP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Ona nas čini mudrima za spasenje</a:t>
          </a:r>
          <a:endParaRPr lang="en" sz="2000" b="1" kern="1200" dirty="0">
            <a:solidFill>
              <a:prstClr val="black"/>
            </a:solidFill>
            <a:latin typeface="Aptos" panose="02110004020202020204"/>
            <a:ea typeface="+mn-ea"/>
            <a:cs typeface="+mn-cs"/>
          </a:endParaRP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US" sz="2000" b="1" kern="1200" dirty="0">
              <a:solidFill>
                <a:schemeClr val="tx1"/>
              </a:solidFill>
            </a:rPr>
            <a:t>Mi </a:t>
          </a:r>
          <a:r>
            <a:rPr lang="en-US" sz="2000" b="1" kern="1200" dirty="0" err="1">
              <a:solidFill>
                <a:schemeClr val="tx1"/>
              </a:solidFill>
            </a:rPr>
            <a:t>rastemo</a:t>
          </a:r>
          <a:r>
            <a:rPr lang="en-US" sz="2000" b="1" kern="1200" dirty="0">
              <a:solidFill>
                <a:schemeClr val="tx1"/>
              </a:solidFill>
            </a:rPr>
            <a:t> u </a:t>
          </a:r>
          <a:r>
            <a:rPr lang="en-US" sz="2000" b="1" kern="1200" dirty="0" err="1">
              <a:solidFill>
                <a:schemeClr val="tx1"/>
              </a:solidFill>
            </a:rPr>
            <a:t>znanju</a:t>
          </a:r>
          <a:r>
            <a:rPr lang="en-US" sz="2000" b="1" kern="1200" dirty="0">
              <a:solidFill>
                <a:schemeClr val="tx1"/>
              </a:solidFill>
            </a:rPr>
            <a:t> </a:t>
          </a:r>
          <a:r>
            <a:rPr lang="en-US" sz="2000" b="1" kern="1200" dirty="0" err="1">
              <a:solidFill>
                <a:schemeClr val="tx1"/>
              </a:solidFill>
            </a:rPr>
            <a:t>istine</a:t>
          </a:r>
          <a:r>
            <a:rPr lang="sr-Latn-RS" sz="2000" b="1" kern="1200" dirty="0">
              <a:solidFill>
                <a:schemeClr val="tx1"/>
              </a:solidFill>
            </a:rPr>
            <a:t>.</a:t>
          </a:r>
          <a:endParaRPr lang="en" sz="2000" b="1" kern="1200" dirty="0">
            <a:solidFill>
              <a:schemeClr val="tx1"/>
            </a:solidFill>
          </a:endParaRP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n-NO" sz="2000" b="1" kern="1200" dirty="0">
              <a:solidFill>
                <a:schemeClr val="tx1"/>
              </a:solidFill>
            </a:rPr>
            <a:t>Naša vera raste i jača</a:t>
          </a:r>
          <a:r>
            <a:rPr lang="sr-Latn-RS" sz="2000" b="1" kern="1200" dirty="0">
              <a:solidFill>
                <a:schemeClr val="tx1"/>
              </a:solidFill>
            </a:rPr>
            <a:t>.</a:t>
          </a:r>
          <a:endParaRPr lang="en" sz="2000" b="1" kern="1200" dirty="0">
            <a:solidFill>
              <a:schemeClr val="tx1"/>
            </a:solidFill>
          </a:endParaRP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US" sz="2000" b="1" kern="1200" dirty="0" err="1">
              <a:effectLst>
                <a:outerShdw blurRad="38100" dist="38100" dir="2700000" algn="tl">
                  <a:srgbClr val="000000"/>
                </a:outerShdw>
              </a:effectLst>
            </a:rPr>
            <a:t>Imamo</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nadu</a:t>
          </a:r>
          <a:r>
            <a:rPr lang="sr-Latn-RS" sz="2000" b="1" kern="1200" dirty="0">
              <a:effectLst>
                <a:outerShdw blurRad="38100" dist="38100" dir="2700000" algn="tl">
                  <a:srgbClr val="000000"/>
                </a:outerShdw>
              </a:effectLst>
            </a:rPr>
            <a:t>.</a:t>
          </a:r>
          <a:endParaRPr lang="en" sz="2000" b="1" kern="1200" dirty="0">
            <a:effectLst>
              <a:outerShdw blurRad="38100" dist="38100" dir="2700000" algn="tl">
                <a:srgbClr val="000000"/>
              </a:outerShdw>
            </a:effectLst>
          </a:endParaRP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US" sz="2000" b="1" kern="1200" dirty="0" err="1">
              <a:effectLst>
                <a:outerShdw blurRad="38100" dist="38100" dir="2700000" algn="tl">
                  <a:srgbClr val="000000"/>
                </a:outerShdw>
              </a:effectLst>
            </a:rPr>
            <a:t>Svesni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smo</a:t>
          </a:r>
          <a:r>
            <a:rPr lang="en-US" sz="2000" b="1" kern="1200" dirty="0">
              <a:effectLst>
                <a:outerShdw blurRad="38100" dist="38100" dir="2700000" algn="tl">
                  <a:srgbClr val="000000"/>
                </a:outerShdw>
              </a:effectLst>
            </a:rPr>
            <a:t> da </a:t>
          </a:r>
          <a:r>
            <a:rPr lang="en-US" sz="2000" b="1" kern="1200" dirty="0" err="1">
              <a:effectLst>
                <a:outerShdw blurRad="38100" dist="38100" dir="2700000" algn="tl">
                  <a:srgbClr val="000000"/>
                </a:outerShdw>
              </a:effectLst>
            </a:rPr>
            <a:t>nas</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čeka</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bolji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večni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divni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život</a:t>
          </a:r>
          <a:r>
            <a:rPr lang="sr-Latn-RS" sz="2000" b="1" kern="1200" dirty="0">
              <a:effectLst>
                <a:outerShdw blurRad="38100" dist="38100" dir="2700000" algn="tl">
                  <a:srgbClr val="000000"/>
                </a:outerShdw>
              </a:effectLst>
            </a:rPr>
            <a:t>.</a:t>
          </a:r>
          <a:endParaRPr lang="en" sz="2000" b="1" kern="1200" dirty="0">
            <a:effectLst>
              <a:outerShdw blurRad="38100" dist="38100" dir="2700000" algn="tl">
                <a:srgbClr val="000000"/>
              </a:outerShdw>
            </a:effectLst>
          </a:endParaRPr>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22/04/2026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B4A3EE-568A-46F3-9013-331D82A200ED}" type="slidenum">
              <a:rPr lang="es-ES" smtClean="0"/>
              <a:t>3</a:t>
            </a:fld>
            <a:endParaRPr lang="es-ES"/>
          </a:p>
        </p:txBody>
      </p:sp>
    </p:spTree>
    <p:extLst>
      <p:ext uri="{BB962C8B-B14F-4D97-AF65-F5344CB8AC3E}">
        <p14:creationId xmlns:p14="http://schemas.microsoft.com/office/powerpoint/2010/main" val="302369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B4A3EE-568A-46F3-9013-331D82A200ED}" type="slidenum">
              <a:rPr lang="es-ES" smtClean="0"/>
              <a:t>4</a:t>
            </a:fld>
            <a:endParaRPr lang="es-ES"/>
          </a:p>
        </p:txBody>
      </p:sp>
    </p:spTree>
    <p:extLst>
      <p:ext uri="{BB962C8B-B14F-4D97-AF65-F5344CB8AC3E}">
        <p14:creationId xmlns:p14="http://schemas.microsoft.com/office/powerpoint/2010/main" val="2047744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B4A3EE-568A-46F3-9013-331D82A200ED}" type="slidenum">
              <a:rPr lang="es-ES" smtClean="0"/>
              <a:t>8</a:t>
            </a:fld>
            <a:endParaRPr lang="es-ES"/>
          </a:p>
        </p:txBody>
      </p:sp>
    </p:spTree>
    <p:extLst>
      <p:ext uri="{BB962C8B-B14F-4D97-AF65-F5344CB8AC3E}">
        <p14:creationId xmlns:p14="http://schemas.microsoft.com/office/powerpoint/2010/main" val="2410849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jpeg"/><Relationship Id="rId4" Type="http://schemas.openxmlformats.org/officeDocument/2006/relationships/image" Target="../media/image6.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diagramQuickStyle" Target="../diagrams/quickStyle3.xml"/><Relationship Id="rId12" Type="http://schemas.openxmlformats.org/officeDocument/2006/relationships/image" Target="../media/image26.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8.jp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33F7B4-CE18-B756-D32F-0CDC8773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62AE1366-6307-4A8C-767F-2A0431DA926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5A8C8519-08DF-1648-9FAC-D07EF706B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0913E233-69B7-BA79-B30D-A9D6DBC7CD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D64DEB37-7664-F08B-2E01-5184BDC3BAFE}"/>
              </a:ext>
            </a:extLst>
          </p:cNvPr>
          <p:cNvSpPr txBox="1"/>
          <p:nvPr/>
        </p:nvSpPr>
        <p:spPr>
          <a:xfrm>
            <a:off x="6454246" y="4506640"/>
            <a:ext cx="5372100" cy="1938992"/>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err="1">
                <a:ln w="9525">
                  <a:noFill/>
                  <a:prstDash val="solid"/>
                </a:ln>
                <a:solidFill>
                  <a:srgbClr val="FF3300">
                    <a:lumMod val="75000"/>
                  </a:srgbClr>
                </a:solidFill>
                <a:effectLst>
                  <a:outerShdw blurRad="12700" dist="38100" dir="2700000" algn="tl" rotWithShape="0">
                    <a:srgbClr val="6E471D"/>
                  </a:outerShdw>
                </a:effectLst>
                <a:uLnTx/>
                <a:uFillTx/>
                <a:latin typeface="Aptos" panose="02110004020202020204"/>
                <a:ea typeface="+mn-ea"/>
                <a:cs typeface="+mn-cs"/>
              </a:rPr>
              <a:t>ULOGA</a:t>
            </a:r>
            <a:endParaRPr kumimoji="0" lang="es-ES" sz="6000" b="1" i="0" u="none" strike="noStrike" kern="1200" cap="none" spc="0" normalizeH="0" baseline="0" noProof="0" dirty="0">
              <a:ln w="9525">
                <a:noFill/>
                <a:prstDash val="solid"/>
              </a:ln>
              <a:solidFill>
                <a:srgbClr val="FF3300">
                  <a:lumMod val="75000"/>
                </a:srgbClr>
              </a:solidFill>
              <a:effectLst>
                <a:outerShdw blurRad="12700" dist="38100" dir="2700000" algn="tl" rotWithShape="0">
                  <a:srgbClr val="6E471D"/>
                </a:outerShdw>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err="1">
                <a:ln w="9525">
                  <a:noFill/>
                  <a:prstDash val="solid"/>
                </a:ln>
                <a:solidFill>
                  <a:srgbClr val="FF3300">
                    <a:lumMod val="75000"/>
                  </a:srgbClr>
                </a:solidFill>
                <a:effectLst>
                  <a:outerShdw blurRad="12700" dist="38100" dir="2700000" algn="tl" rotWithShape="0">
                    <a:srgbClr val="6E471D"/>
                  </a:outerShdw>
                </a:effectLst>
                <a:uLnTx/>
                <a:uFillTx/>
                <a:latin typeface="Aptos" panose="02110004020202020204"/>
                <a:ea typeface="+mn-ea"/>
                <a:cs typeface="+mn-cs"/>
              </a:rPr>
              <a:t>BIBLIJE</a:t>
            </a:r>
            <a:endParaRPr kumimoji="0" lang="es-ES" sz="6000" b="1" i="0" u="none" strike="noStrike" kern="1200" cap="none" spc="0" normalizeH="0" baseline="0" noProof="0" dirty="0">
              <a:ln w="9525">
                <a:noFill/>
                <a:prstDash val="solid"/>
              </a:ln>
              <a:solidFill>
                <a:srgbClr val="FF3300">
                  <a:lumMod val="75000"/>
                </a:srgbClr>
              </a:solidFill>
              <a:effectLst>
                <a:outerShdw blurRad="12700" dist="38100" dir="2700000" algn="tl" rotWithShape="0">
                  <a:srgbClr val="6E471D"/>
                </a:outerShdw>
              </a:effectLst>
              <a:uLnTx/>
              <a:uFillTx/>
              <a:latin typeface="Aptos" panose="02110004020202020204"/>
              <a:ea typeface="+mn-ea"/>
              <a:cs typeface="+mn-cs"/>
            </a:endParaRPr>
          </a:p>
        </p:txBody>
      </p:sp>
      <p:sp>
        <p:nvSpPr>
          <p:cNvPr id="6" name="CuadroTexto 5">
            <a:extLst>
              <a:ext uri="{FF2B5EF4-FFF2-40B4-BE49-F238E27FC236}">
                <a16:creationId xmlns:a16="http://schemas.microsoft.com/office/drawing/2014/main" id="{A785716F-9418-6A81-6041-25706F7BB5A6}"/>
              </a:ext>
            </a:extLst>
          </p:cNvPr>
          <p:cNvSpPr txBox="1"/>
          <p:nvPr/>
        </p:nvSpPr>
        <p:spPr>
          <a:xfrm>
            <a:off x="87517" y="6519446"/>
            <a:ext cx="248561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7B2807"/>
                </a:solidFill>
                <a:effectLst/>
                <a:uLnTx/>
                <a:uFillTx/>
                <a:latin typeface="Aptos" panose="02110004020202020204"/>
                <a:ea typeface="+mn-ea"/>
                <a:cs typeface="+mn-cs"/>
              </a:rPr>
              <a:t>4</a:t>
            </a:r>
            <a:r>
              <a:rPr lang="es-ES" sz="1600" b="1" dirty="0">
                <a:solidFill>
                  <a:srgbClr val="7B2807"/>
                </a:solidFill>
                <a:latin typeface="Aptos" panose="02110004020202020204"/>
              </a:rPr>
              <a:t>.</a:t>
            </a:r>
            <a:r>
              <a:rPr kumimoji="0" lang="es-ES" sz="1600" b="1" i="0" u="none" strike="noStrike" kern="1200" cap="none" spc="0" normalizeH="0" baseline="0" noProof="0" dirty="0">
                <a:ln>
                  <a:noFill/>
                </a:ln>
                <a:solidFill>
                  <a:srgbClr val="7B2807"/>
                </a:solidFill>
                <a:effectLst/>
                <a:uLnTx/>
                <a:uFillTx/>
                <a:latin typeface="Aptos" panose="02110004020202020204"/>
                <a:ea typeface="+mn-ea"/>
                <a:cs typeface="+mn-cs"/>
              </a:rPr>
              <a:t> </a:t>
            </a:r>
            <a:r>
              <a:rPr kumimoji="0" lang="es-ES" sz="1600" b="1" i="0" u="none" strike="noStrike" kern="1200" cap="none" spc="0" normalizeH="0" baseline="0" noProof="0" dirty="0" err="1">
                <a:ln>
                  <a:noFill/>
                </a:ln>
                <a:solidFill>
                  <a:srgbClr val="7B2807"/>
                </a:solidFill>
                <a:effectLst/>
                <a:uLnTx/>
                <a:uFillTx/>
                <a:latin typeface="Aptos" panose="02110004020202020204"/>
                <a:ea typeface="+mn-ea"/>
                <a:cs typeface="+mn-cs"/>
              </a:rPr>
              <a:t>Pouka</a:t>
            </a:r>
            <a:r>
              <a:rPr kumimoji="0" lang="es-ES" sz="1600" b="1" i="0" u="none" strike="noStrike" kern="1200" cap="none" spc="0" normalizeH="0" baseline="0" noProof="0" dirty="0">
                <a:ln>
                  <a:noFill/>
                </a:ln>
                <a:solidFill>
                  <a:srgbClr val="7B2807"/>
                </a:solidFill>
                <a:effectLst/>
                <a:uLnTx/>
                <a:uFillTx/>
                <a:latin typeface="Aptos" panose="02110004020202020204"/>
                <a:ea typeface="+mn-ea"/>
                <a:cs typeface="+mn-cs"/>
              </a:rPr>
              <a:t> </a:t>
            </a:r>
            <a:r>
              <a:rPr kumimoji="0" lang="es-ES" sz="1600" b="1" i="0" u="none" strike="noStrike" kern="1200" cap="none" spc="0" normalizeH="0" baseline="0" noProof="0" dirty="0" err="1">
                <a:ln>
                  <a:noFill/>
                </a:ln>
                <a:solidFill>
                  <a:srgbClr val="7B2807"/>
                </a:solidFill>
                <a:effectLst/>
                <a:uLnTx/>
                <a:uFillTx/>
                <a:latin typeface="Aptos" panose="02110004020202020204"/>
                <a:ea typeface="+mn-ea"/>
                <a:cs typeface="+mn-cs"/>
              </a:rPr>
              <a:t>za</a:t>
            </a:r>
            <a:r>
              <a:rPr kumimoji="0" lang="es-ES" sz="1600" b="1" i="0" u="none" strike="noStrike" kern="1200" cap="none" spc="0" normalizeH="0" baseline="0" noProof="0">
                <a:ln>
                  <a:noFill/>
                </a:ln>
                <a:solidFill>
                  <a:srgbClr val="7B2807"/>
                </a:solidFill>
                <a:effectLst/>
                <a:uLnTx/>
                <a:uFillTx/>
                <a:latin typeface="Aptos" panose="02110004020202020204"/>
                <a:ea typeface="+mn-ea"/>
                <a:cs typeface="+mn-cs"/>
              </a:rPr>
              <a:t> 25. </a:t>
            </a:r>
            <a:r>
              <a:rPr kumimoji="0" lang="es-ES" sz="1600" b="1" i="0" u="none" strike="noStrike" kern="1200" cap="none" spc="0" normalizeH="0" baseline="0" noProof="0" dirty="0" err="1">
                <a:ln>
                  <a:noFill/>
                </a:ln>
                <a:solidFill>
                  <a:srgbClr val="7B2807"/>
                </a:solidFill>
                <a:effectLst/>
                <a:uLnTx/>
                <a:uFillTx/>
                <a:latin typeface="Aptos" panose="02110004020202020204"/>
                <a:ea typeface="+mn-ea"/>
                <a:cs typeface="+mn-cs"/>
              </a:rPr>
              <a:t>april</a:t>
            </a:r>
            <a:r>
              <a:rPr kumimoji="0" lang="es-ES" sz="1600" b="1" i="0" u="none" strike="noStrike" kern="1200" cap="none" spc="0" normalizeH="0" baseline="0" noProof="0" dirty="0">
                <a:ln>
                  <a:noFill/>
                </a:ln>
                <a:solidFill>
                  <a:srgbClr val="7B2807"/>
                </a:solidFill>
                <a:effectLst/>
                <a:uLnTx/>
                <a:uFillTx/>
                <a:latin typeface="Aptos" panose="02110004020202020204"/>
                <a:ea typeface="+mn-ea"/>
                <a:cs typeface="+mn-cs"/>
              </a:rPr>
              <a:t> 2026</a:t>
            </a:r>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486150" y="5342662"/>
            <a:ext cx="8591550" cy="13542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lang="sr-Latn-RS" sz="2200" b="1" dirty="0">
                <a:solidFill>
                  <a:srgbClr val="D3E2E9"/>
                </a:solidFill>
                <a:latin typeface="Comic Sans MS" panose="030F0702030302020204" pitchFamily="66" charset="0"/>
              </a:rPr>
              <a:t>Jer je reč Božja živa i delotvorna, oštrija od svakog mača s dve oštrice. Ona duboko zaseca, te seže do spoja duše i tela, zglobova i moždine, pa sudi mislima i namerama srca.</a:t>
            </a: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lang="sr-Latn-RS" sz="1600" b="1" dirty="0">
                <a:solidFill>
                  <a:srgbClr val="D3E2E9"/>
                </a:solidFill>
                <a:latin typeface="Comic Sans MS" panose="030F0702030302020204" pitchFamily="66" charset="0"/>
              </a:rPr>
              <a:t>J</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e</a:t>
            </a:r>
            <a:r>
              <a:rPr kumimoji="0" lang="sr-Latn-R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v</a:t>
            </a:r>
            <a:r>
              <a:rPr kumimoji="0" lang="es-ES" sz="1600" b="1" i="0" u="none" strike="noStrike" kern="1200" cap="none" spc="0" normalizeH="0" baseline="0" noProof="0" dirty="0" err="1">
                <a:ln>
                  <a:noFill/>
                </a:ln>
                <a:solidFill>
                  <a:srgbClr val="D3E2E9"/>
                </a:solidFill>
                <a:effectLst/>
                <a:uLnTx/>
                <a:uFillTx/>
                <a:latin typeface="Comic Sans MS" panose="030F0702030302020204" pitchFamily="66" charset="0"/>
                <a:ea typeface="+mn-ea"/>
                <a:cs typeface="+mn-cs"/>
              </a:rPr>
              <a:t>rews</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4</a:t>
            </a:r>
            <a:r>
              <a:rPr kumimoji="0" lang="sr-Latn-R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12, </a:t>
            </a:r>
            <a:r>
              <a:rPr kumimoji="0" lang="es-ES" sz="1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N</a:t>
            </a:r>
            <a:r>
              <a:rPr kumimoji="0" lang="sr-Latn-RS" sz="1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SP</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3542949683"/>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4" y="67114"/>
            <a:ext cx="6745356" cy="1015663"/>
          </a:xfrm>
          <a:prstGeom prst="rect">
            <a:avLst/>
          </a:prstGeom>
          <a:noFill/>
        </p:spPr>
        <p:txBody>
          <a:bodyPr wrap="square" rtlCol="0">
            <a:spAutoFit/>
          </a:bodyPr>
          <a:lstStyle/>
          <a:p>
            <a:pPr>
              <a:spcBef>
                <a:spcPts val="600"/>
              </a:spcBef>
            </a:pPr>
            <a:r>
              <a:rPr lang="en-US" sz="2000" b="1" dirty="0" err="1"/>
              <a:t>Biblija</a:t>
            </a:r>
            <a:r>
              <a:rPr lang="en-US" sz="2000" b="1" dirty="0"/>
              <a:t> je </a:t>
            </a:r>
            <a:r>
              <a:rPr lang="en-US" sz="2000" b="1" dirty="0" err="1"/>
              <a:t>najprodavanija</a:t>
            </a:r>
            <a:r>
              <a:rPr lang="en-US" sz="2000" b="1" dirty="0"/>
              <a:t> </a:t>
            </a:r>
            <a:r>
              <a:rPr lang="en-US" sz="2000" b="1" dirty="0" err="1"/>
              <a:t>knjiga</a:t>
            </a:r>
            <a:r>
              <a:rPr lang="en-US" sz="2000" b="1" dirty="0"/>
              <a:t> </a:t>
            </a:r>
            <a:r>
              <a:rPr lang="en-US" sz="2000" b="1" dirty="0" err="1"/>
              <a:t>na</a:t>
            </a:r>
            <a:r>
              <a:rPr lang="en-US" sz="2000" b="1" dirty="0"/>
              <a:t> </a:t>
            </a:r>
            <a:r>
              <a:rPr lang="en-US" sz="2000" b="1" dirty="0" err="1"/>
              <a:t>svetu</a:t>
            </a:r>
            <a:r>
              <a:rPr lang="en-US" sz="2000" b="1" dirty="0"/>
              <a:t>, </a:t>
            </a:r>
            <a:r>
              <a:rPr lang="en-US" sz="2000" b="1" dirty="0" err="1"/>
              <a:t>nadmašivši</a:t>
            </a:r>
            <a:r>
              <a:rPr lang="en-US" sz="2000" b="1" dirty="0"/>
              <a:t> </a:t>
            </a:r>
            <a:r>
              <a:rPr lang="en-US" sz="2000" b="1" dirty="0" err="1"/>
              <a:t>knjigu</a:t>
            </a:r>
            <a:r>
              <a:rPr lang="en-US" sz="2000" b="1" dirty="0"/>
              <a:t> </a:t>
            </a:r>
            <a:r>
              <a:rPr lang="en-US" sz="2000" b="1" dirty="0" err="1"/>
              <a:t>na</a:t>
            </a:r>
            <a:r>
              <a:rPr lang="en-US" sz="2000" b="1" dirty="0"/>
              <a:t> </a:t>
            </a:r>
            <a:r>
              <a:rPr lang="en-US" sz="2000" b="1" dirty="0" err="1"/>
              <a:t>drugom</a:t>
            </a:r>
            <a:r>
              <a:rPr lang="en-US" sz="2000" b="1" dirty="0"/>
              <a:t> </a:t>
            </a:r>
            <a:r>
              <a:rPr lang="en-US" sz="2000" b="1" dirty="0" err="1"/>
              <a:t>mestu</a:t>
            </a:r>
            <a:r>
              <a:rPr lang="en-US" sz="2000" b="1" dirty="0"/>
              <a:t> pet puta. Ali to </a:t>
            </a:r>
            <a:r>
              <a:rPr lang="en-US" sz="2000" b="1" dirty="0" err="1"/>
              <a:t>nije</a:t>
            </a:r>
            <a:r>
              <a:rPr lang="en-US" sz="2000" b="1" dirty="0"/>
              <a:t> </a:t>
            </a:r>
            <a:r>
              <a:rPr lang="en-US" sz="2000" b="1" dirty="0" err="1"/>
              <a:t>uvek</a:t>
            </a:r>
            <a:r>
              <a:rPr lang="en-US" sz="2000" b="1" dirty="0"/>
              <a:t> bio </a:t>
            </a:r>
            <a:r>
              <a:rPr lang="en-US" sz="2000" b="1" dirty="0" err="1"/>
              <a:t>slučaj</a:t>
            </a:r>
            <a:r>
              <a:rPr lang="en-US" sz="2000" b="1" dirty="0"/>
              <a:t>.</a:t>
            </a:r>
            <a:endParaRPr lang="en" sz="2000" b="1" dirty="0"/>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90287" y="2180487"/>
            <a:ext cx="3622207" cy="1938992"/>
          </a:xfrm>
          <a:prstGeom prst="rect">
            <a:avLst/>
          </a:prstGeom>
          <a:noFill/>
        </p:spPr>
        <p:txBody>
          <a:bodyPr wrap="square">
            <a:spAutoFit/>
          </a:bodyPr>
          <a:lstStyle/>
          <a:p>
            <a:pPr>
              <a:spcBef>
                <a:spcPts val="600"/>
              </a:spcBef>
            </a:pPr>
            <a:r>
              <a:rPr lang="en-US" sz="2000" b="1" dirty="0"/>
              <a:t>Da </a:t>
            </a:r>
            <a:r>
              <a:rPr lang="en-US" sz="2000" b="1" dirty="0" err="1"/>
              <a:t>nije</a:t>
            </a:r>
            <a:r>
              <a:rPr lang="en-US" sz="2000" b="1" dirty="0"/>
              <a:t> </a:t>
            </a:r>
            <a:r>
              <a:rPr lang="en-US" sz="2000" b="1" dirty="0" err="1"/>
              <a:t>bilo</a:t>
            </a:r>
            <a:r>
              <a:rPr lang="en-US" sz="2000" b="1" dirty="0"/>
              <a:t> </a:t>
            </a:r>
            <a:r>
              <a:rPr lang="en-US" sz="2000" b="1" dirty="0" err="1"/>
              <a:t>Božje</a:t>
            </a:r>
            <a:r>
              <a:rPr lang="en-US" sz="2000" b="1" dirty="0"/>
              <a:t> </a:t>
            </a:r>
            <a:r>
              <a:rPr lang="en-US" sz="2000" b="1" dirty="0" err="1"/>
              <a:t>posebne</a:t>
            </a:r>
            <a:r>
              <a:rPr lang="en-US" sz="2000" b="1" dirty="0"/>
              <a:t> </a:t>
            </a:r>
            <a:r>
              <a:rPr lang="en-US" sz="2000" b="1" dirty="0" err="1"/>
              <a:t>zaštite</a:t>
            </a:r>
            <a:r>
              <a:rPr lang="en-US" sz="2000" b="1" dirty="0"/>
              <a:t>, </a:t>
            </a:r>
            <a:r>
              <a:rPr lang="en-US" sz="2000" b="1" dirty="0" err="1"/>
              <a:t>Biblija</a:t>
            </a:r>
            <a:r>
              <a:rPr lang="en-US" sz="2000" b="1" dirty="0"/>
              <a:t> bi </a:t>
            </a:r>
            <a:r>
              <a:rPr lang="en-US" sz="2000" b="1" dirty="0" err="1"/>
              <a:t>odavno</a:t>
            </a:r>
            <a:r>
              <a:rPr lang="en-US" sz="2000" b="1" dirty="0"/>
              <a:t> </a:t>
            </a:r>
            <a:r>
              <a:rPr lang="en-US" sz="2000" b="1" dirty="0" err="1"/>
              <a:t>nestala</a:t>
            </a:r>
            <a:r>
              <a:rPr lang="en-US" sz="2000" b="1" dirty="0"/>
              <a:t>. </a:t>
            </a:r>
            <a:r>
              <a:rPr lang="en-US" sz="2000" b="1" dirty="0" err="1"/>
              <a:t>Zašto</a:t>
            </a:r>
            <a:r>
              <a:rPr lang="en-US" sz="2000" b="1" dirty="0"/>
              <a:t>? </a:t>
            </a:r>
            <a:r>
              <a:rPr lang="en-US" sz="2000" b="1" dirty="0" err="1"/>
              <a:t>Šta</a:t>
            </a:r>
            <a:r>
              <a:rPr lang="en-US" sz="2000" b="1" dirty="0"/>
              <a:t> je </a:t>
            </a:r>
            <a:r>
              <a:rPr lang="en-US" sz="2000" b="1" dirty="0" err="1"/>
              <a:t>tako</a:t>
            </a:r>
            <a:r>
              <a:rPr lang="en-US" sz="2000" b="1" dirty="0"/>
              <a:t> </a:t>
            </a:r>
            <a:r>
              <a:rPr lang="en-US" sz="2000" b="1" dirty="0" err="1"/>
              <a:t>posebno</a:t>
            </a:r>
            <a:r>
              <a:rPr lang="en-US" sz="2000" b="1" dirty="0"/>
              <a:t> u </a:t>
            </a:r>
            <a:r>
              <a:rPr lang="en-US" sz="2000" b="1" dirty="0" err="1"/>
              <a:t>vezi</a:t>
            </a:r>
            <a:r>
              <a:rPr lang="en-US" sz="2000" b="1" dirty="0"/>
              <a:t> </a:t>
            </a:r>
            <a:r>
              <a:rPr lang="en-US" sz="2000" b="1" dirty="0" err="1"/>
              <a:t>sa</a:t>
            </a:r>
            <a:r>
              <a:rPr lang="en-US" sz="2000" b="1" dirty="0"/>
              <a:t> </a:t>
            </a:r>
            <a:r>
              <a:rPr lang="en-US" sz="2000" b="1" dirty="0" err="1"/>
              <a:t>ovom</a:t>
            </a:r>
            <a:r>
              <a:rPr lang="en-US" sz="2000" b="1" dirty="0"/>
              <a:t> </a:t>
            </a:r>
            <a:r>
              <a:rPr lang="en-US" sz="2000" b="1" dirty="0" err="1"/>
              <a:t>knjigom</a:t>
            </a:r>
            <a:r>
              <a:rPr lang="en-US" sz="2000" b="1" dirty="0"/>
              <a:t> </a:t>
            </a:r>
            <a:r>
              <a:rPr lang="en-US" sz="2000" b="1" dirty="0" err="1"/>
              <a:t>što</a:t>
            </a:r>
            <a:r>
              <a:rPr lang="en-US" sz="2000" b="1" dirty="0"/>
              <a:t> je </a:t>
            </a:r>
            <a:r>
              <a:rPr lang="en-US" sz="2000" b="1" dirty="0" err="1"/>
              <a:t>čini</a:t>
            </a:r>
            <a:r>
              <a:rPr lang="en-US" sz="2000" b="1" dirty="0"/>
              <a:t> </a:t>
            </a:r>
            <a:r>
              <a:rPr lang="en-US" sz="2000" b="1" dirty="0" err="1"/>
              <a:t>i</a:t>
            </a:r>
            <a:r>
              <a:rPr lang="en-US" sz="2000" b="1" dirty="0"/>
              <a:t> </a:t>
            </a:r>
            <a:r>
              <a:rPr lang="en-US" sz="2000" b="1" dirty="0" err="1"/>
              <a:t>tako</a:t>
            </a:r>
            <a:r>
              <a:rPr lang="en-US" sz="2000" b="1" dirty="0"/>
              <a:t> </a:t>
            </a:r>
            <a:r>
              <a:rPr lang="en-US" sz="2000" b="1" dirty="0" err="1"/>
              <a:t>voljenom</a:t>
            </a:r>
            <a:r>
              <a:rPr lang="en-US" sz="2000" b="1" dirty="0"/>
              <a:t> </a:t>
            </a:r>
            <a:r>
              <a:rPr lang="en-US" sz="2000" b="1" dirty="0" err="1"/>
              <a:t>i</a:t>
            </a:r>
            <a:r>
              <a:rPr lang="en-US" sz="2000" b="1" dirty="0"/>
              <a:t> </a:t>
            </a:r>
            <a:r>
              <a:rPr lang="en-US" sz="2000" b="1" dirty="0" err="1"/>
              <a:t>tako</a:t>
            </a:r>
            <a:r>
              <a:rPr lang="en-US" sz="2000" b="1" dirty="0"/>
              <a:t> </a:t>
            </a:r>
            <a:r>
              <a:rPr lang="en-US" sz="2000" b="1" dirty="0" err="1"/>
              <a:t>omraženom</a:t>
            </a:r>
            <a:r>
              <a:rPr lang="en-US" sz="2000" b="1" dirty="0"/>
              <a:t>?</a:t>
            </a:r>
            <a:endParaRPr lang="en" sz="2000" b="1" dirty="0"/>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123801"/>
            <a:ext cx="6745356" cy="1015663"/>
          </a:xfrm>
          <a:prstGeom prst="rect">
            <a:avLst/>
          </a:prstGeom>
          <a:noFill/>
        </p:spPr>
        <p:txBody>
          <a:bodyPr wrap="square">
            <a:spAutoFit/>
          </a:bodyPr>
          <a:lstStyle/>
          <a:p>
            <a:pPr lvl="0">
              <a:spcBef>
                <a:spcPts val="600"/>
              </a:spcBef>
              <a:defRPr/>
            </a:pPr>
            <a:r>
              <a:rPr lang="en-US" sz="2000" b="1" dirty="0" err="1">
                <a:solidFill>
                  <a:prstClr val="black"/>
                </a:solidFill>
              </a:rPr>
              <a:t>Postojalo</a:t>
            </a:r>
            <a:r>
              <a:rPr lang="en-US" sz="2000" b="1" dirty="0">
                <a:solidFill>
                  <a:prstClr val="black"/>
                </a:solidFill>
              </a:rPr>
              <a:t> je </a:t>
            </a:r>
            <a:r>
              <a:rPr lang="en-US" sz="2000" b="1" dirty="0" err="1">
                <a:solidFill>
                  <a:prstClr val="black"/>
                </a:solidFill>
              </a:rPr>
              <a:t>vreme</a:t>
            </a:r>
            <a:r>
              <a:rPr lang="en-US" sz="2000" b="1" dirty="0">
                <a:solidFill>
                  <a:prstClr val="black"/>
                </a:solidFill>
              </a:rPr>
              <a:t> </a:t>
            </a:r>
            <a:r>
              <a:rPr lang="en-US" sz="2000" b="1" dirty="0" err="1">
                <a:solidFill>
                  <a:prstClr val="black"/>
                </a:solidFill>
              </a:rPr>
              <a:t>kada</a:t>
            </a:r>
            <a:r>
              <a:rPr lang="sr-Latn-RS" sz="2000" b="1" dirty="0">
                <a:solidFill>
                  <a:prstClr val="black"/>
                </a:solidFill>
              </a:rPr>
              <a:t> je </a:t>
            </a:r>
            <a:r>
              <a:rPr lang="en-US" sz="2000" b="1" dirty="0">
                <a:solidFill>
                  <a:prstClr val="black"/>
                </a:solidFill>
              </a:rPr>
              <a:t> </a:t>
            </a:r>
            <a:r>
              <a:rPr lang="en-US" sz="2000" b="1" dirty="0" err="1">
                <a:solidFill>
                  <a:prstClr val="black"/>
                </a:solidFill>
              </a:rPr>
              <a:t>posedovanje</a:t>
            </a:r>
            <a:r>
              <a:rPr lang="en-US" sz="2000" b="1" dirty="0">
                <a:solidFill>
                  <a:prstClr val="black"/>
                </a:solidFill>
              </a:rPr>
              <a:t> </a:t>
            </a:r>
            <a:r>
              <a:rPr lang="en-US" sz="2000" b="1" dirty="0" err="1">
                <a:solidFill>
                  <a:prstClr val="black"/>
                </a:solidFill>
              </a:rPr>
              <a:t>Biblije</a:t>
            </a:r>
            <a:r>
              <a:rPr lang="en-US" sz="2000" b="1" dirty="0">
                <a:solidFill>
                  <a:prstClr val="black"/>
                </a:solidFill>
              </a:rPr>
              <a:t>, </a:t>
            </a:r>
            <a:r>
              <a:rPr lang="en-US" sz="2000" b="1" dirty="0" err="1">
                <a:solidFill>
                  <a:prstClr val="black"/>
                </a:solidFill>
              </a:rPr>
              <a:t>čitanje</a:t>
            </a:r>
            <a:r>
              <a:rPr lang="en-US" sz="2000" b="1" dirty="0">
                <a:solidFill>
                  <a:prstClr val="black"/>
                </a:solidFill>
              </a:rPr>
              <a:t> </a:t>
            </a:r>
            <a:r>
              <a:rPr lang="en-US" sz="2000" b="1" dirty="0" err="1">
                <a:solidFill>
                  <a:prstClr val="black"/>
                </a:solidFill>
              </a:rPr>
              <a:t>ili</a:t>
            </a:r>
            <a:r>
              <a:rPr lang="en-US" sz="2000" b="1" dirty="0">
                <a:solidFill>
                  <a:prstClr val="black"/>
                </a:solidFill>
              </a:rPr>
              <a:t> </a:t>
            </a:r>
            <a:r>
              <a:rPr lang="en-US" sz="2000" b="1" dirty="0" err="1">
                <a:solidFill>
                  <a:prstClr val="black"/>
                </a:solidFill>
              </a:rPr>
              <a:t>čak</a:t>
            </a:r>
            <a:r>
              <a:rPr lang="en-US" sz="2000" b="1" dirty="0">
                <a:solidFill>
                  <a:prstClr val="black"/>
                </a:solidFill>
              </a:rPr>
              <a:t> </a:t>
            </a:r>
            <a:r>
              <a:rPr lang="en-US" sz="2000" b="1" dirty="0" err="1">
                <a:solidFill>
                  <a:prstClr val="black"/>
                </a:solidFill>
              </a:rPr>
              <a:t>pričanje</a:t>
            </a:r>
            <a:r>
              <a:rPr lang="en-US" sz="2000" b="1" dirty="0">
                <a:solidFill>
                  <a:prstClr val="black"/>
                </a:solidFill>
              </a:rPr>
              <a:t> o </a:t>
            </a:r>
            <a:r>
              <a:rPr lang="en-US" sz="2000" b="1" dirty="0" err="1">
                <a:solidFill>
                  <a:prstClr val="black"/>
                </a:solidFill>
              </a:rPr>
              <a:t>njoj</a:t>
            </a:r>
            <a:r>
              <a:rPr lang="en-US" sz="2000" b="1" dirty="0">
                <a:solidFill>
                  <a:prstClr val="black"/>
                </a:solidFill>
              </a:rPr>
              <a:t> </a:t>
            </a:r>
            <a:r>
              <a:rPr lang="en-US" sz="2000" b="1" dirty="0" err="1">
                <a:solidFill>
                  <a:prstClr val="black"/>
                </a:solidFill>
              </a:rPr>
              <a:t>moglo</a:t>
            </a:r>
            <a:r>
              <a:rPr lang="en-US" sz="2000" b="1" dirty="0">
                <a:solidFill>
                  <a:prstClr val="black"/>
                </a:solidFill>
              </a:rPr>
              <a:t> </a:t>
            </a:r>
            <a:r>
              <a:rPr lang="en-US" sz="2000" b="1" dirty="0" err="1">
                <a:solidFill>
                  <a:prstClr val="black"/>
                </a:solidFill>
              </a:rPr>
              <a:t>biti</a:t>
            </a:r>
            <a:r>
              <a:rPr lang="en-US" sz="2000" b="1" dirty="0">
                <a:solidFill>
                  <a:prstClr val="black"/>
                </a:solidFill>
              </a:rPr>
              <a:t> </a:t>
            </a:r>
            <a:r>
              <a:rPr lang="en-US" sz="2000" b="1" dirty="0" err="1">
                <a:solidFill>
                  <a:prstClr val="black"/>
                </a:solidFill>
              </a:rPr>
              <a:t>osnova</a:t>
            </a:r>
            <a:r>
              <a:rPr lang="en-US" sz="2000" b="1" dirty="0">
                <a:solidFill>
                  <a:prstClr val="black"/>
                </a:solidFill>
              </a:rPr>
              <a:t> za </a:t>
            </a:r>
            <a:r>
              <a:rPr lang="en-US" sz="2000" b="1" dirty="0" err="1">
                <a:solidFill>
                  <a:prstClr val="black"/>
                </a:solidFill>
              </a:rPr>
              <a:t>zatvaranje</a:t>
            </a:r>
            <a:r>
              <a:rPr lang="en-US" sz="2000" b="1" dirty="0">
                <a:solidFill>
                  <a:prstClr val="black"/>
                </a:solidFill>
              </a:rPr>
              <a:t>, </a:t>
            </a:r>
            <a:r>
              <a:rPr lang="en-US" sz="2000" b="1" dirty="0" err="1">
                <a:solidFill>
                  <a:prstClr val="black"/>
                </a:solidFill>
              </a:rPr>
              <a:t>mučenje</a:t>
            </a:r>
            <a:r>
              <a:rPr lang="en-US" sz="2000" b="1" dirty="0">
                <a:solidFill>
                  <a:prstClr val="black"/>
                </a:solidFill>
              </a:rPr>
              <a:t>, pa </a:t>
            </a:r>
            <a:r>
              <a:rPr lang="en-US" sz="2000" b="1" dirty="0" err="1">
                <a:solidFill>
                  <a:prstClr val="black"/>
                </a:solidFill>
              </a:rPr>
              <a:t>čak</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smrt</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r>
              <a:rPr lang="en-US"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NEPRIJATELJ BIBLIJE</a:t>
            </a:r>
            <a:endParaRPr lang="e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endParaRP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sr-Latn-RS"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I kacigu spasenja uzmite, i mač duhovni koji je reč Božja. </a:t>
            </a: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(E</a:t>
            </a:r>
            <a:r>
              <a:rPr lang="sr-Latn-RS"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fescima</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6</a:t>
            </a:r>
            <a:r>
              <a:rPr lang="sr-Latn-RS"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17)</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3" y="1080054"/>
            <a:ext cx="6848328" cy="1015663"/>
          </a:xfrm>
          <a:prstGeom prst="rect">
            <a:avLst/>
          </a:prstGeom>
          <a:noFill/>
        </p:spPr>
        <p:txBody>
          <a:bodyPr wrap="square" rtlCol="0">
            <a:spAutoFit/>
          </a:bodyPr>
          <a:lstStyle/>
          <a:p>
            <a:pPr>
              <a:spcBef>
                <a:spcPts val="600"/>
              </a:spcBef>
            </a:pPr>
            <a:r>
              <a:rPr lang="en-US" sz="2000" b="1" dirty="0" err="1"/>
              <a:t>Razmislite</a:t>
            </a:r>
            <a:r>
              <a:rPr lang="en-US" sz="2000" b="1" dirty="0"/>
              <a:t> o tome </a:t>
            </a:r>
            <a:r>
              <a:rPr lang="en-US" sz="2000" b="1" dirty="0" err="1"/>
              <a:t>šta</a:t>
            </a:r>
            <a:r>
              <a:rPr lang="en-US" sz="2000" b="1" dirty="0"/>
              <a:t> je </a:t>
            </a:r>
            <a:r>
              <a:rPr lang="en-US" sz="2000" b="1" dirty="0" err="1"/>
              <a:t>izgovorena</a:t>
            </a:r>
            <a:r>
              <a:rPr lang="en-US" sz="2000" b="1" dirty="0"/>
              <a:t> </a:t>
            </a:r>
            <a:r>
              <a:rPr lang="en-US" sz="2000" b="1" dirty="0" err="1"/>
              <a:t>reč</a:t>
            </a:r>
            <a:r>
              <a:rPr lang="en-US" sz="2000" b="1" dirty="0"/>
              <a:t> </a:t>
            </a:r>
            <a:r>
              <a:rPr lang="en-US" sz="2000" b="1" dirty="0" err="1"/>
              <a:t>Božja</a:t>
            </a:r>
            <a:r>
              <a:rPr lang="en-US" sz="2000" b="1" dirty="0"/>
              <a:t> </a:t>
            </a:r>
            <a:r>
              <a:rPr lang="en-US" sz="2000" b="1" dirty="0" err="1"/>
              <a:t>sposobna</a:t>
            </a:r>
            <a:r>
              <a:rPr lang="en-US" sz="2000" b="1" dirty="0"/>
              <a:t> da </a:t>
            </a:r>
            <a:r>
              <a:rPr lang="en-US" sz="2000" b="1" dirty="0" err="1"/>
              <a:t>uradi</a:t>
            </a:r>
            <a:r>
              <a:rPr lang="en-US" sz="2000" b="1" dirty="0"/>
              <a:t>: </a:t>
            </a:r>
            <a:r>
              <a:rPr lang="en-US" sz="2000" b="1" dirty="0" err="1"/>
              <a:t>stvaranje</a:t>
            </a:r>
            <a:r>
              <a:rPr lang="en-US" sz="2000" b="1" dirty="0"/>
              <a:t> </a:t>
            </a:r>
            <a:r>
              <a:rPr lang="en-US" sz="2000" b="1" dirty="0" err="1"/>
              <a:t>i</a:t>
            </a:r>
            <a:r>
              <a:rPr lang="en-US" sz="2000" b="1" dirty="0"/>
              <a:t> </a:t>
            </a:r>
            <a:r>
              <a:rPr lang="en-US" sz="2000" b="1" dirty="0" err="1"/>
              <a:t>davanje</a:t>
            </a:r>
            <a:r>
              <a:rPr lang="en-US" sz="2000" b="1" dirty="0"/>
              <a:t> </a:t>
            </a:r>
            <a:r>
              <a:rPr lang="en-US" sz="2000" b="1" dirty="0" err="1"/>
              <a:t>života</a:t>
            </a:r>
            <a:r>
              <a:rPr lang="en-US" sz="2000" b="1" dirty="0"/>
              <a:t> (Ps</a:t>
            </a:r>
            <a:r>
              <a:rPr lang="sr-Latn-RS" sz="2000" b="1" dirty="0"/>
              <a:t>.</a:t>
            </a:r>
            <a:r>
              <a:rPr lang="en-US" sz="2000" b="1" dirty="0"/>
              <a:t> 33</a:t>
            </a:r>
            <a:r>
              <a:rPr lang="sr-Latn-RS" sz="2000" b="1" dirty="0"/>
              <a:t>,</a:t>
            </a:r>
            <a:r>
              <a:rPr lang="en-US" sz="2000" b="1" dirty="0"/>
              <a:t>6), </a:t>
            </a:r>
            <a:r>
              <a:rPr lang="en-US" sz="2000" b="1" dirty="0" err="1"/>
              <a:t>ili</a:t>
            </a:r>
            <a:r>
              <a:rPr lang="en-US" sz="2000" b="1" dirty="0"/>
              <a:t> </a:t>
            </a:r>
            <a:r>
              <a:rPr lang="en-US" sz="2000" b="1" dirty="0" err="1"/>
              <a:t>vaskrsavanje</a:t>
            </a:r>
            <a:r>
              <a:rPr lang="en-US" sz="2000" b="1" dirty="0"/>
              <a:t> </a:t>
            </a:r>
            <a:r>
              <a:rPr lang="en-US" sz="2000" b="1" dirty="0" err="1"/>
              <a:t>mrtvih</a:t>
            </a:r>
            <a:r>
              <a:rPr lang="en-US" sz="2000" b="1" dirty="0"/>
              <a:t> (Jovan 5</a:t>
            </a:r>
            <a:r>
              <a:rPr lang="sr-Latn-RS" sz="2000" b="1" dirty="0"/>
              <a:t>,</a:t>
            </a:r>
            <a:r>
              <a:rPr lang="en-US" sz="2000" b="1" dirty="0"/>
              <a:t>28</a:t>
            </a:r>
            <a:r>
              <a:rPr lang="sr-Latn-RS" sz="2000" b="1" dirty="0"/>
              <a:t>.</a:t>
            </a:r>
            <a:r>
              <a:rPr lang="en-US" sz="2000" b="1" dirty="0"/>
              <a:t>29).</a:t>
            </a:r>
            <a:endParaRPr lang="en" sz="2000" b="1" dirty="0"/>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0199" y="1219201"/>
            <a:ext cx="2816837"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607299"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542211" y="5825205"/>
            <a:ext cx="8610033" cy="1015663"/>
          </a:xfrm>
          <a:prstGeom prst="rect">
            <a:avLst/>
          </a:prstGeom>
          <a:noFill/>
        </p:spPr>
        <p:txBody>
          <a:bodyPr wrap="square">
            <a:spAutoFit/>
          </a:bodyPr>
          <a:lstStyle/>
          <a:p>
            <a:pPr>
              <a:spcBef>
                <a:spcPts val="600"/>
              </a:spcBef>
            </a:pPr>
            <a:r>
              <a:rPr lang="en-US" sz="2000" b="1" dirty="0"/>
              <a:t>Da li </a:t>
            </a:r>
            <a:r>
              <a:rPr lang="en-US" sz="2000" b="1" dirty="0" err="1"/>
              <a:t>ću</a:t>
            </a:r>
            <a:r>
              <a:rPr lang="en-US" sz="2000" b="1" dirty="0"/>
              <a:t> </a:t>
            </a:r>
            <a:r>
              <a:rPr lang="sr-Latn-RS" sz="2000" b="1" dirty="0"/>
              <a:t>ga</a:t>
            </a:r>
            <a:r>
              <a:rPr lang="en-US" sz="2000" b="1" dirty="0"/>
              <a:t> </a:t>
            </a:r>
            <a:r>
              <a:rPr lang="en-US" sz="2000" b="1" dirty="0" err="1"/>
              <a:t>pustiti</a:t>
            </a:r>
            <a:r>
              <a:rPr lang="en-US" sz="2000" b="1" dirty="0"/>
              <a:t> da se </a:t>
            </a:r>
            <a:r>
              <a:rPr lang="sr-Latn-RS" sz="2000" b="1" dirty="0"/>
              <a:t>tako </a:t>
            </a:r>
            <a:r>
              <a:rPr lang="en-US" sz="2000" b="1" dirty="0" err="1"/>
              <a:t>izvuče</a:t>
            </a:r>
            <a:r>
              <a:rPr lang="en-US" sz="2000" b="1" dirty="0"/>
              <a:t>? Zar ne </a:t>
            </a:r>
            <a:r>
              <a:rPr lang="en-US" sz="2000" b="1" dirty="0" err="1"/>
              <a:t>mogu</a:t>
            </a:r>
            <a:r>
              <a:rPr lang="en-US" sz="2000" b="1" dirty="0"/>
              <a:t> da </a:t>
            </a:r>
            <a:r>
              <a:rPr lang="en-US" sz="2000" b="1" dirty="0" err="1"/>
              <a:t>nađem</a:t>
            </a:r>
            <a:r>
              <a:rPr lang="en-US" sz="2000" b="1" dirty="0"/>
              <a:t> </a:t>
            </a:r>
            <a:r>
              <a:rPr lang="en-US" sz="2000" b="1" dirty="0" err="1"/>
              <a:t>malo</a:t>
            </a:r>
            <a:r>
              <a:rPr lang="en-US" sz="2000" b="1" dirty="0"/>
              <a:t> </a:t>
            </a:r>
            <a:r>
              <a:rPr lang="en-US" sz="2000" b="1" dirty="0" err="1"/>
              <a:t>vremena</a:t>
            </a:r>
            <a:r>
              <a:rPr lang="en-US" sz="2000" b="1" dirty="0"/>
              <a:t> u </a:t>
            </a:r>
            <a:r>
              <a:rPr lang="en-US" sz="2000" b="1" dirty="0" err="1"/>
              <a:t>svom</a:t>
            </a:r>
            <a:r>
              <a:rPr lang="en-US" sz="2000" b="1" dirty="0"/>
              <a:t> </a:t>
            </a:r>
            <a:r>
              <a:rPr lang="en-US" sz="2000" b="1" dirty="0" err="1"/>
              <a:t>rasporedu</a:t>
            </a:r>
            <a:r>
              <a:rPr lang="en-US" sz="2000" b="1" dirty="0"/>
              <a:t> da </a:t>
            </a:r>
            <a:r>
              <a:rPr lang="en-US" sz="2000" b="1" dirty="0" err="1"/>
              <a:t>čitam</a:t>
            </a:r>
            <a:r>
              <a:rPr lang="en-US" sz="2000" b="1" dirty="0"/>
              <a:t> </a:t>
            </a:r>
            <a:r>
              <a:rPr lang="en-US" sz="2000" b="1" dirty="0" err="1"/>
              <a:t>Bibliju</a:t>
            </a:r>
            <a:r>
              <a:rPr lang="en-US" sz="2000" b="1" dirty="0"/>
              <a:t>? </a:t>
            </a:r>
            <a:r>
              <a:rPr lang="en-US" sz="2000" b="1" dirty="0" err="1"/>
              <a:t>Čitanje</a:t>
            </a:r>
            <a:r>
              <a:rPr lang="en-US" sz="2000" b="1" dirty="0"/>
              <a:t> </a:t>
            </a:r>
            <a:r>
              <a:rPr lang="en-US" sz="2000" b="1" dirty="0" err="1"/>
              <a:t>nas</a:t>
            </a:r>
            <a:r>
              <a:rPr lang="en-US" sz="2000" b="1" dirty="0"/>
              <a:t> </a:t>
            </a:r>
            <a:r>
              <a:rPr lang="en-US" sz="2000" b="1" dirty="0" err="1"/>
              <a:t>transformiše</a:t>
            </a:r>
            <a:r>
              <a:rPr lang="en-US" sz="2000" b="1" dirty="0"/>
              <a:t> </a:t>
            </a:r>
            <a:r>
              <a:rPr lang="en-US" sz="2000" b="1" dirty="0" err="1"/>
              <a:t>i</a:t>
            </a:r>
            <a:r>
              <a:rPr lang="en-US" sz="2000" b="1" dirty="0"/>
              <a:t> </a:t>
            </a:r>
            <a:r>
              <a:rPr lang="en-US" sz="2000" b="1" dirty="0" err="1"/>
              <a:t>čini</a:t>
            </a:r>
            <a:r>
              <a:rPr lang="en-US" sz="2000" b="1" dirty="0"/>
              <a:t> </a:t>
            </a:r>
            <a:r>
              <a:rPr lang="en-US" sz="2000" b="1" dirty="0" err="1"/>
              <a:t>jakim</a:t>
            </a:r>
            <a:r>
              <a:rPr lang="en-US" sz="2000" b="1" dirty="0"/>
              <a:t> </a:t>
            </a:r>
            <a:r>
              <a:rPr lang="en-US" sz="2000" b="1" dirty="0" err="1"/>
              <a:t>protiv</a:t>
            </a:r>
            <a:r>
              <a:rPr lang="en-US" sz="2000" b="1" dirty="0"/>
              <a:t> </a:t>
            </a:r>
            <a:r>
              <a:rPr lang="en-US" sz="2000" b="1" dirty="0" err="1"/>
              <a:t>našeg</a:t>
            </a:r>
            <a:r>
              <a:rPr lang="en-US" sz="2000" b="1" dirty="0"/>
              <a:t> </a:t>
            </a:r>
            <a:r>
              <a:rPr lang="en-US" sz="2000" b="1" dirty="0" err="1"/>
              <a:t>najgoreg</a:t>
            </a:r>
            <a:r>
              <a:rPr lang="en-US" sz="2000" b="1" dirty="0"/>
              <a:t> </a:t>
            </a:r>
            <a:r>
              <a:rPr lang="en-US" sz="2000" b="1" dirty="0" err="1"/>
              <a:t>neprijatelja</a:t>
            </a:r>
            <a:r>
              <a:rPr lang="en-US" sz="2000" b="1" dirty="0"/>
              <a:t>: </a:t>
            </a:r>
            <a:r>
              <a:rPr lang="en-US" sz="2000" b="1" dirty="0" err="1"/>
              <a:t>đavola</a:t>
            </a:r>
            <a:r>
              <a:rPr lang="en-US" sz="2000" b="1" dirty="0"/>
              <a:t>.</a:t>
            </a:r>
            <a:endParaRPr lang="en" sz="2000" b="1" dirty="0"/>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74571" y="3503209"/>
            <a:ext cx="3221288"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542211" y="3320158"/>
            <a:ext cx="5025332" cy="2554545"/>
          </a:xfrm>
          <a:prstGeom prst="rect">
            <a:avLst/>
          </a:prstGeom>
          <a:noFill/>
        </p:spPr>
        <p:txBody>
          <a:bodyPr wrap="square">
            <a:spAutoFit/>
          </a:bodyPr>
          <a:lstStyle/>
          <a:p>
            <a:pPr>
              <a:spcBef>
                <a:spcPts val="600"/>
              </a:spcBef>
            </a:pPr>
            <a:r>
              <a:rPr lang="en-US" sz="2000" b="1" dirty="0" err="1"/>
              <a:t>Sotona</a:t>
            </a:r>
            <a:r>
              <a:rPr lang="en-US" sz="2000" b="1" dirty="0"/>
              <a:t> </a:t>
            </a:r>
            <a:r>
              <a:rPr lang="en-US" sz="2000" b="1" dirty="0" err="1"/>
              <a:t>zna</a:t>
            </a:r>
            <a:r>
              <a:rPr lang="en-US" sz="2000" b="1" dirty="0"/>
              <a:t> da je </a:t>
            </a:r>
            <a:r>
              <a:rPr lang="en-US" sz="2000" b="1" dirty="0" err="1"/>
              <a:t>nemoćan</a:t>
            </a:r>
            <a:r>
              <a:rPr lang="en-US" sz="2000" b="1" dirty="0"/>
              <a:t> </a:t>
            </a:r>
            <a:r>
              <a:rPr lang="en-US" sz="2000" b="1" dirty="0" err="1"/>
              <a:t>protiv</a:t>
            </a:r>
            <a:r>
              <a:rPr lang="en-US" sz="2000" b="1" dirty="0"/>
              <a:t> </a:t>
            </a:r>
            <a:r>
              <a:rPr lang="sr-Latn-RS" sz="2000" b="1" dirty="0"/>
              <a:t>sile</a:t>
            </a:r>
            <a:r>
              <a:rPr lang="en-US" sz="2000" b="1" dirty="0"/>
              <a:t> </a:t>
            </a:r>
            <a:r>
              <a:rPr lang="en-US" sz="2000" b="1" dirty="0" err="1"/>
              <a:t>Biblije</a:t>
            </a:r>
            <a:r>
              <a:rPr lang="en-US" sz="2000" b="1" dirty="0"/>
              <a:t>. </a:t>
            </a:r>
            <a:r>
              <a:rPr lang="en-US" sz="2000" b="1" dirty="0" err="1"/>
              <a:t>Zbog</a:t>
            </a:r>
            <a:r>
              <a:rPr lang="en-US" sz="2000" b="1" dirty="0"/>
              <a:t> toga je </a:t>
            </a:r>
            <a:r>
              <a:rPr lang="en-US" sz="2000" b="1" dirty="0" err="1"/>
              <a:t>pokušao</a:t>
            </a:r>
            <a:r>
              <a:rPr lang="en-US" sz="2000" b="1" dirty="0"/>
              <a:t> da </a:t>
            </a:r>
            <a:r>
              <a:rPr lang="sr-Latn-RS" sz="2000" b="1" dirty="0"/>
              <a:t>je</a:t>
            </a:r>
            <a:r>
              <a:rPr lang="en-US" sz="2000" b="1" dirty="0"/>
              <a:t> </a:t>
            </a:r>
            <a:r>
              <a:rPr lang="en-US" sz="2000" b="1" dirty="0" err="1"/>
              <a:t>fizički</a:t>
            </a:r>
            <a:r>
              <a:rPr lang="en-US" sz="2000" b="1" dirty="0"/>
              <a:t> </a:t>
            </a:r>
            <a:r>
              <a:rPr lang="en-US" sz="2000" b="1" dirty="0" err="1"/>
              <a:t>uništi</a:t>
            </a:r>
            <a:r>
              <a:rPr lang="en-US" sz="2000" b="1" dirty="0"/>
              <a:t>. </a:t>
            </a:r>
            <a:r>
              <a:rPr lang="en-US" sz="2000" b="1" dirty="0" err="1"/>
              <a:t>Nije</a:t>
            </a:r>
            <a:r>
              <a:rPr lang="en-US" sz="2000" b="1" dirty="0"/>
              <a:t> </a:t>
            </a:r>
            <a:r>
              <a:rPr lang="en-US" sz="2000" b="1" dirty="0" err="1"/>
              <a:t>uspeo</a:t>
            </a:r>
            <a:r>
              <a:rPr lang="en-US" sz="2000" b="1" dirty="0"/>
              <a:t>, </a:t>
            </a:r>
            <a:r>
              <a:rPr lang="en-US" sz="2000" b="1" dirty="0" err="1"/>
              <a:t>jer</a:t>
            </a:r>
            <a:r>
              <a:rPr lang="en-US" sz="2000" b="1" dirty="0"/>
              <a:t> </a:t>
            </a:r>
            <a:r>
              <a:rPr lang="en-US" sz="2000" b="1" dirty="0" err="1"/>
              <a:t>su</a:t>
            </a:r>
            <a:r>
              <a:rPr lang="en-US" sz="2000" b="1" dirty="0"/>
              <a:t> </a:t>
            </a:r>
            <a:r>
              <a:rPr lang="en-US" sz="2000" b="1" dirty="0" err="1"/>
              <a:t>biblijska</a:t>
            </a:r>
            <a:r>
              <a:rPr lang="en-US" sz="2000" b="1" dirty="0"/>
              <a:t> </a:t>
            </a:r>
            <a:r>
              <a:rPr lang="en-US" sz="2000" b="1" dirty="0" err="1"/>
              <a:t>društva</a:t>
            </a:r>
            <a:r>
              <a:rPr lang="en-US" sz="2000" b="1" dirty="0"/>
              <a:t> </a:t>
            </a:r>
            <a:r>
              <a:rPr lang="en-US" sz="2000" b="1" dirty="0" err="1"/>
              <a:t>počela</a:t>
            </a:r>
            <a:r>
              <a:rPr lang="en-US" sz="2000" b="1" dirty="0"/>
              <a:t> da </a:t>
            </a:r>
            <a:r>
              <a:rPr lang="en-US" sz="2000" b="1" dirty="0" err="1"/>
              <a:t>distribuiraju</a:t>
            </a:r>
            <a:r>
              <a:rPr lang="en-US" sz="2000" b="1" dirty="0"/>
              <a:t> </a:t>
            </a:r>
            <a:r>
              <a:rPr lang="en-US" sz="2000" b="1" dirty="0" err="1"/>
              <a:t>hiljade</a:t>
            </a:r>
            <a:r>
              <a:rPr lang="en-US" sz="2000" b="1" dirty="0"/>
              <a:t> </a:t>
            </a:r>
            <a:r>
              <a:rPr lang="en-US" sz="2000" b="1" dirty="0" err="1"/>
              <a:t>primeraka</a:t>
            </a:r>
            <a:r>
              <a:rPr lang="en-US" sz="2000" b="1" dirty="0"/>
              <a:t>. </a:t>
            </a:r>
            <a:r>
              <a:rPr lang="en-US" sz="2000" b="1" dirty="0" err="1"/>
              <a:t>Zatim</a:t>
            </a:r>
            <a:r>
              <a:rPr lang="en-US" sz="2000" b="1" dirty="0"/>
              <a:t> je </a:t>
            </a:r>
            <a:r>
              <a:rPr lang="en-US" sz="2000" b="1" dirty="0" err="1"/>
              <a:t>pokušao</a:t>
            </a:r>
            <a:r>
              <a:rPr lang="en-US" sz="2000" b="1" dirty="0"/>
              <a:t> da </a:t>
            </a:r>
            <a:r>
              <a:rPr lang="sr-Latn-RS" sz="2000" b="1" dirty="0"/>
              <a:t>je</a:t>
            </a:r>
            <a:r>
              <a:rPr lang="en-US" sz="2000" b="1" dirty="0"/>
              <a:t> </a:t>
            </a:r>
            <a:r>
              <a:rPr lang="en-US" sz="2000" b="1" dirty="0" err="1"/>
              <a:t>diskredituje</a:t>
            </a:r>
            <a:r>
              <a:rPr lang="en-US" sz="2000" b="1" dirty="0"/>
              <a:t> v</a:t>
            </a:r>
            <a:r>
              <a:rPr lang="sr-Latn-RS" sz="2000" b="1" dirty="0"/>
              <a:t>iš</a:t>
            </a:r>
            <a:r>
              <a:rPr lang="en-US" sz="2000" b="1" dirty="0"/>
              <a:t>om </a:t>
            </a:r>
            <a:r>
              <a:rPr lang="en-US" sz="2000" b="1" dirty="0" err="1"/>
              <a:t>kritikom</a:t>
            </a:r>
            <a:r>
              <a:rPr lang="en-US" sz="2000" b="1" dirty="0"/>
              <a:t>. Sada on </a:t>
            </a:r>
            <a:r>
              <a:rPr lang="en-US" sz="2000" b="1" dirty="0" err="1"/>
              <a:t>nastoji</a:t>
            </a:r>
            <a:r>
              <a:rPr lang="en-US" sz="2000" b="1" dirty="0"/>
              <a:t> da </a:t>
            </a:r>
            <a:r>
              <a:rPr lang="en-US" sz="2000" b="1" dirty="0" err="1"/>
              <a:t>nas</a:t>
            </a:r>
            <a:r>
              <a:rPr lang="en-US" sz="2000" b="1" dirty="0"/>
              <a:t> </a:t>
            </a:r>
            <a:r>
              <a:rPr lang="en-US" sz="2000" b="1" dirty="0" err="1"/>
              <a:t>spreči</a:t>
            </a:r>
            <a:r>
              <a:rPr lang="en-US" sz="2000" b="1" dirty="0"/>
              <a:t> da </a:t>
            </a:r>
            <a:r>
              <a:rPr lang="sr-Latn-RS" sz="2000" b="1" dirty="0"/>
              <a:t>je</a:t>
            </a:r>
            <a:r>
              <a:rPr lang="en-US" sz="2000" b="1" dirty="0"/>
              <a:t> </a:t>
            </a:r>
            <a:r>
              <a:rPr lang="en-US" sz="2000" b="1" dirty="0" err="1"/>
              <a:t>čitamo</a:t>
            </a:r>
            <a:r>
              <a:rPr lang="en-US" sz="2000" b="1" dirty="0"/>
              <a:t> </a:t>
            </a:r>
            <a:r>
              <a:rPr lang="en-US" sz="2000" b="1" dirty="0" err="1"/>
              <a:t>zaokupljajući</a:t>
            </a:r>
            <a:r>
              <a:rPr lang="en-US" sz="2000" b="1" dirty="0"/>
              <a:t> </a:t>
            </a:r>
            <a:r>
              <a:rPr lang="en-US" sz="2000" b="1" dirty="0" err="1"/>
              <a:t>naše</a:t>
            </a:r>
            <a:r>
              <a:rPr lang="en-US" sz="2000" b="1" dirty="0"/>
              <a:t> </a:t>
            </a:r>
            <a:r>
              <a:rPr lang="en-US" sz="2000" b="1" dirty="0" err="1"/>
              <a:t>vreme</a:t>
            </a:r>
            <a:r>
              <a:rPr lang="en-US" sz="2000" b="1" dirty="0"/>
              <a:t> </a:t>
            </a:r>
            <a:r>
              <a:rPr lang="en-US" sz="2000" b="1" dirty="0" err="1"/>
              <a:t>drugim</a:t>
            </a:r>
            <a:r>
              <a:rPr lang="en-US" sz="2000" b="1" dirty="0"/>
              <a:t> </a:t>
            </a:r>
            <a:r>
              <a:rPr lang="en-US" sz="2000" b="1" dirty="0" err="1"/>
              <a:t>stvarima</a:t>
            </a:r>
            <a:r>
              <a:rPr lang="en-US" sz="2000" b="1" dirty="0"/>
              <a:t>.</a:t>
            </a:r>
            <a:endParaRPr lang="en" sz="2000" b="1" dirty="0"/>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8541" y="2046218"/>
            <a:ext cx="7031658" cy="1015663"/>
          </a:xfrm>
          <a:prstGeom prst="rect">
            <a:avLst/>
          </a:prstGeom>
          <a:noFill/>
        </p:spPr>
        <p:txBody>
          <a:bodyPr wrap="square">
            <a:spAutoFit/>
          </a:bodyPr>
          <a:lstStyle/>
          <a:p>
            <a:pPr lvl="0">
              <a:spcBef>
                <a:spcPts val="600"/>
              </a:spcBef>
              <a:defRPr/>
            </a:pPr>
            <a:r>
              <a:rPr lang="en-US" sz="2000" b="1" dirty="0" err="1">
                <a:solidFill>
                  <a:prstClr val="black"/>
                </a:solidFill>
              </a:rPr>
              <a:t>Šta</a:t>
            </a:r>
            <a:r>
              <a:rPr lang="en-US" sz="2000" b="1" dirty="0">
                <a:solidFill>
                  <a:prstClr val="black"/>
                </a:solidFill>
              </a:rPr>
              <a:t> </a:t>
            </a:r>
            <a:r>
              <a:rPr lang="en-US" sz="2000" b="1" dirty="0" err="1">
                <a:solidFill>
                  <a:prstClr val="black"/>
                </a:solidFill>
              </a:rPr>
              <a:t>Biblija</a:t>
            </a:r>
            <a:r>
              <a:rPr lang="en-US" sz="2000" b="1" dirty="0">
                <a:solidFill>
                  <a:prstClr val="black"/>
                </a:solidFill>
              </a:rPr>
              <a:t>, </a:t>
            </a:r>
            <a:r>
              <a:rPr lang="en-US" sz="2000" b="1" dirty="0" err="1">
                <a:solidFill>
                  <a:prstClr val="black"/>
                </a:solidFill>
              </a:rPr>
              <a:t>pisana</a:t>
            </a:r>
            <a:r>
              <a:rPr lang="en-US" sz="2000" b="1" dirty="0">
                <a:solidFill>
                  <a:prstClr val="black"/>
                </a:solidFill>
              </a:rPr>
              <a:t> </a:t>
            </a:r>
            <a:r>
              <a:rPr lang="en-US" sz="2000" b="1" dirty="0" err="1">
                <a:solidFill>
                  <a:prstClr val="black"/>
                </a:solidFill>
              </a:rPr>
              <a:t>reč</a:t>
            </a:r>
            <a:r>
              <a:rPr lang="en-US" sz="2000" b="1" dirty="0">
                <a:solidFill>
                  <a:prstClr val="black"/>
                </a:solidFill>
              </a:rPr>
              <a:t> </a:t>
            </a:r>
            <a:r>
              <a:rPr lang="en-US" sz="2000" b="1" dirty="0" err="1">
                <a:solidFill>
                  <a:prstClr val="black"/>
                </a:solidFill>
              </a:rPr>
              <a:t>Božja</a:t>
            </a:r>
            <a:r>
              <a:rPr lang="en-US" sz="2000" b="1" dirty="0">
                <a:solidFill>
                  <a:prstClr val="black"/>
                </a:solidFill>
              </a:rPr>
              <a:t>, </a:t>
            </a:r>
            <a:r>
              <a:rPr lang="en-US" sz="2000" b="1" dirty="0" err="1">
                <a:solidFill>
                  <a:prstClr val="black"/>
                </a:solidFill>
              </a:rPr>
              <a:t>može</a:t>
            </a:r>
            <a:r>
              <a:rPr lang="en-US" sz="2000" b="1" dirty="0">
                <a:solidFill>
                  <a:prstClr val="black"/>
                </a:solidFill>
              </a:rPr>
              <a:t> da </a:t>
            </a:r>
            <a:r>
              <a:rPr lang="en-US" sz="2000" b="1" dirty="0" err="1">
                <a:solidFill>
                  <a:prstClr val="black"/>
                </a:solidFill>
              </a:rPr>
              <a:t>uradi</a:t>
            </a:r>
            <a:r>
              <a:rPr lang="en-US" sz="2000" b="1" dirty="0">
                <a:solidFill>
                  <a:prstClr val="black"/>
                </a:solidFill>
              </a:rPr>
              <a:t>? Ona </a:t>
            </a:r>
            <a:r>
              <a:rPr lang="en-US" sz="2000" b="1" dirty="0" err="1">
                <a:solidFill>
                  <a:prstClr val="black"/>
                </a:solidFill>
              </a:rPr>
              <a:t>ima</a:t>
            </a:r>
            <a:r>
              <a:rPr lang="en-US" sz="2000" b="1" dirty="0">
                <a:solidFill>
                  <a:prstClr val="black"/>
                </a:solidFill>
              </a:rPr>
              <a:t> </a:t>
            </a:r>
            <a:r>
              <a:rPr lang="en-US" sz="2000" b="1" dirty="0" err="1">
                <a:solidFill>
                  <a:prstClr val="black"/>
                </a:solidFill>
              </a:rPr>
              <a:t>moć</a:t>
            </a:r>
            <a:r>
              <a:rPr lang="en-US" sz="2000" b="1" dirty="0">
                <a:solidFill>
                  <a:prstClr val="black"/>
                </a:solidFill>
              </a:rPr>
              <a:t> da </a:t>
            </a:r>
            <a:r>
              <a:rPr lang="en-US" sz="2000" b="1" dirty="0" err="1">
                <a:solidFill>
                  <a:prstClr val="black"/>
                </a:solidFill>
              </a:rPr>
              <a:t>nas</a:t>
            </a:r>
            <a:r>
              <a:rPr lang="en-US" sz="2000" b="1" dirty="0">
                <a:solidFill>
                  <a:prstClr val="black"/>
                </a:solidFill>
              </a:rPr>
              <a:t> </a:t>
            </a:r>
            <a:r>
              <a:rPr lang="en-US" sz="2000" b="1" dirty="0" err="1">
                <a:solidFill>
                  <a:prstClr val="black"/>
                </a:solidFill>
              </a:rPr>
              <a:t>brani</a:t>
            </a:r>
            <a:r>
              <a:rPr lang="en-US" sz="2000" b="1" dirty="0">
                <a:solidFill>
                  <a:prstClr val="black"/>
                </a:solidFill>
              </a:rPr>
              <a:t> (Ef. 6</a:t>
            </a:r>
            <a:r>
              <a:rPr lang="sr-Latn-RS" sz="2000" b="1" dirty="0">
                <a:solidFill>
                  <a:prstClr val="black"/>
                </a:solidFill>
              </a:rPr>
              <a:t>,</a:t>
            </a:r>
            <a:r>
              <a:rPr lang="en-US" sz="2000" b="1" dirty="0">
                <a:solidFill>
                  <a:prstClr val="black"/>
                </a:solidFill>
              </a:rPr>
              <a:t>17b) </a:t>
            </a:r>
            <a:r>
              <a:rPr lang="en-US" sz="2000" b="1" dirty="0" err="1">
                <a:solidFill>
                  <a:prstClr val="black"/>
                </a:solidFill>
              </a:rPr>
              <a:t>i</a:t>
            </a:r>
            <a:r>
              <a:rPr lang="en-US" sz="2000" b="1" dirty="0">
                <a:solidFill>
                  <a:prstClr val="black"/>
                </a:solidFill>
              </a:rPr>
              <a:t> </a:t>
            </a:r>
            <a:r>
              <a:rPr lang="en-US" sz="2000" b="1" dirty="0" err="1">
                <a:solidFill>
                  <a:prstClr val="black"/>
                </a:solidFill>
              </a:rPr>
              <a:t>transformiše</a:t>
            </a:r>
            <a:r>
              <a:rPr lang="en-US" sz="2000" b="1" dirty="0">
                <a:solidFill>
                  <a:prstClr val="black"/>
                </a:solidFill>
              </a:rPr>
              <a:t> </a:t>
            </a:r>
            <a:r>
              <a:rPr lang="en-US" sz="2000" b="1" dirty="0" err="1">
                <a:solidFill>
                  <a:prstClr val="black"/>
                </a:solidFill>
              </a:rPr>
              <a:t>nas</a:t>
            </a:r>
            <a:r>
              <a:rPr lang="en-US" sz="2000" b="1" dirty="0">
                <a:solidFill>
                  <a:prstClr val="black"/>
                </a:solidFill>
              </a:rPr>
              <a:t> (</a:t>
            </a:r>
            <a:r>
              <a:rPr lang="en-US" sz="2000" b="1" dirty="0" err="1">
                <a:solidFill>
                  <a:prstClr val="black"/>
                </a:solidFill>
              </a:rPr>
              <a:t>Jev</a:t>
            </a:r>
            <a:r>
              <a:rPr lang="sr-Latn-RS" sz="2000" b="1" dirty="0">
                <a:solidFill>
                  <a:prstClr val="black"/>
                </a:solidFill>
              </a:rPr>
              <a:t>.</a:t>
            </a:r>
            <a:r>
              <a:rPr lang="en-US" sz="2000" b="1" dirty="0">
                <a:solidFill>
                  <a:prstClr val="black"/>
                </a:solidFill>
              </a:rPr>
              <a:t> 4</a:t>
            </a:r>
            <a:r>
              <a:rPr lang="sr-Latn-RS" sz="2000" b="1" dirty="0">
                <a:solidFill>
                  <a:prstClr val="black"/>
                </a:solidFill>
              </a:rPr>
              <a:t>,</a:t>
            </a:r>
            <a:r>
              <a:rPr lang="en-US" sz="2000" b="1" dirty="0">
                <a:solidFill>
                  <a:prstClr val="black"/>
                </a:solidFill>
              </a:rPr>
              <a:t>12). Isus je </a:t>
            </a:r>
            <a:r>
              <a:rPr lang="en-US" sz="2000" b="1" dirty="0" err="1">
                <a:solidFill>
                  <a:prstClr val="black"/>
                </a:solidFill>
              </a:rPr>
              <a:t>koristio</a:t>
            </a:r>
            <a:r>
              <a:rPr lang="en-US" sz="2000" b="1" dirty="0">
                <a:solidFill>
                  <a:prstClr val="black"/>
                </a:solidFill>
              </a:rPr>
              <a:t> </a:t>
            </a:r>
            <a:r>
              <a:rPr lang="en-US" sz="2000" b="1" dirty="0" err="1">
                <a:solidFill>
                  <a:prstClr val="black"/>
                </a:solidFill>
              </a:rPr>
              <a:t>Bibliju</a:t>
            </a:r>
            <a:r>
              <a:rPr lang="en-US" sz="2000" b="1" dirty="0">
                <a:solidFill>
                  <a:prstClr val="black"/>
                </a:solidFill>
              </a:rPr>
              <a:t> da se </a:t>
            </a:r>
            <a:r>
              <a:rPr lang="en-US" sz="2000" b="1" dirty="0" err="1">
                <a:solidFill>
                  <a:prstClr val="black"/>
                </a:solidFill>
              </a:rPr>
              <a:t>brani</a:t>
            </a:r>
            <a:r>
              <a:rPr lang="en-US" sz="2000" b="1" dirty="0">
                <a:solidFill>
                  <a:prstClr val="black"/>
                </a:solidFill>
              </a:rPr>
              <a:t> od </a:t>
            </a:r>
            <a:r>
              <a:rPr lang="en-US" sz="2000" b="1" dirty="0" err="1">
                <a:solidFill>
                  <a:prstClr val="black"/>
                </a:solidFill>
              </a:rPr>
              <a:t>iskušenja</a:t>
            </a:r>
            <a:r>
              <a:rPr lang="en-US" sz="2000" b="1" dirty="0">
                <a:solidFill>
                  <a:prstClr val="black"/>
                </a:solidFill>
              </a:rPr>
              <a:t> (Mat</a:t>
            </a:r>
            <a:r>
              <a:rPr lang="sr-Latn-RS" sz="2000" b="1" dirty="0">
                <a:solidFill>
                  <a:prstClr val="black"/>
                </a:solidFill>
              </a:rPr>
              <a:t>ej</a:t>
            </a:r>
            <a:r>
              <a:rPr lang="en-US" sz="2000" b="1" dirty="0">
                <a:solidFill>
                  <a:prstClr val="black"/>
                </a:solidFill>
              </a:rPr>
              <a:t> 4</a:t>
            </a:r>
            <a:r>
              <a:rPr lang="sr-Latn-RS" sz="2000" b="1" dirty="0">
                <a:solidFill>
                  <a:prstClr val="black"/>
                </a:solidFill>
              </a:rPr>
              <a:t>,</a:t>
            </a:r>
            <a:r>
              <a:rPr lang="en-US" sz="2000" b="1" dirty="0">
                <a:solidFill>
                  <a:prstClr val="black"/>
                </a:solidFill>
              </a:rPr>
              <a:t>4</a:t>
            </a:r>
            <a:r>
              <a:rPr lang="sr-Latn-RS" sz="2000" b="1" dirty="0">
                <a:solidFill>
                  <a:prstClr val="black"/>
                </a:solidFill>
              </a:rPr>
              <a:t>.</a:t>
            </a:r>
            <a:r>
              <a:rPr lang="en-US" sz="2000" b="1" dirty="0">
                <a:solidFill>
                  <a:prstClr val="black"/>
                </a:solidFill>
              </a:rPr>
              <a:t>7</a:t>
            </a:r>
            <a:r>
              <a:rPr lang="sr-Latn-RS" sz="2000" b="1" dirty="0">
                <a:solidFill>
                  <a:prstClr val="black"/>
                </a:solidFill>
              </a:rPr>
              <a:t>.</a:t>
            </a:r>
            <a:r>
              <a:rPr lang="en-US" sz="2000" b="1" dirty="0">
                <a:solidFill>
                  <a:prstClr val="black"/>
                </a:solidFill>
              </a:rPr>
              <a:t>10).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r>
              <a:rPr lang="sr-Latn-RS" sz="3200" dirty="0">
                <a:ln w="0"/>
                <a:solidFill>
                  <a:schemeClr val="bg1"/>
                </a:solidFill>
                <a:effectLst>
                  <a:outerShdw blurRad="38100" dist="19050" dir="2700000" algn="tl" rotWithShape="0">
                    <a:schemeClr val="dk1">
                      <a:alpha val="40000"/>
                    </a:schemeClr>
                  </a:outerShdw>
                </a:effectLst>
                <a:highlight>
                  <a:srgbClr val="008000"/>
                </a:highlight>
              </a:rPr>
              <a:t>ISPRAVNI</a:t>
            </a:r>
            <a:r>
              <a:rPr lang="en" sz="3200" dirty="0">
                <a:ln w="0"/>
                <a:effectLst>
                  <a:outerShdw blurRad="38100" dist="19050" dir="2700000" algn="tl" rotWithShape="0">
                    <a:schemeClr val="dk1">
                      <a:alpha val="40000"/>
                    </a:schemeClr>
                  </a:outerShdw>
                </a:effectLst>
              </a:rPr>
              <a:t> </a:t>
            </a:r>
            <a:r>
              <a:rPr lang="sr-Latn-RS" sz="3200" b="1" dirty="0">
                <a:ln w="0"/>
                <a:effectLst>
                  <a:outerShdw blurRad="38100" dist="19050" dir="2700000" algn="tl" rotWithShape="0">
                    <a:schemeClr val="accent6"/>
                  </a:outerShdw>
                </a:effectLst>
              </a:rPr>
              <a:t>I</a:t>
            </a:r>
            <a:r>
              <a:rPr lang="en" sz="3200" dirty="0">
                <a:ln w="0"/>
                <a:effectLst>
                  <a:outerShdw blurRad="38100" dist="19050" dir="2700000" algn="tl" rotWithShape="0">
                    <a:schemeClr val="dk1">
                      <a:alpha val="40000"/>
                    </a:schemeClr>
                  </a:outerShdw>
                </a:effectLst>
              </a:rPr>
              <a:t> </a:t>
            </a:r>
            <a:r>
              <a:rPr lang="sr-Latn-RS" sz="3200" dirty="0">
                <a:ln w="0"/>
                <a:solidFill>
                  <a:schemeClr val="bg1"/>
                </a:solidFill>
                <a:effectLst>
                  <a:outerShdw blurRad="38100" dist="19050" dir="2700000" algn="tl" rotWithShape="0">
                    <a:schemeClr val="dk1">
                      <a:alpha val="40000"/>
                    </a:schemeClr>
                  </a:outerShdw>
                </a:effectLst>
                <a:highlight>
                  <a:srgbClr val="800000"/>
                </a:highlight>
              </a:rPr>
              <a:t>NEISPRAVNI</a:t>
            </a:r>
            <a:r>
              <a:rPr lang="en" sz="3200" dirty="0">
                <a:ln w="0"/>
                <a:effectLst>
                  <a:outerShdw blurRad="38100" dist="19050" dir="2700000" algn="tl" rotWithShape="0">
                    <a:schemeClr val="dk1">
                      <a:alpha val="40000"/>
                    </a:schemeClr>
                  </a:outerShdw>
                </a:effectLst>
              </a:rPr>
              <a:t> </a:t>
            </a:r>
            <a:r>
              <a:rPr lang="sr-Latn-RS" sz="3200" b="1" dirty="0">
                <a:ln w="0"/>
                <a:effectLst>
                  <a:outerShdw blurRad="38100" dist="19050" dir="2700000" algn="tl" rotWithShape="0">
                    <a:schemeClr val="accent6"/>
                  </a:outerShdw>
                </a:effectLst>
              </a:rPr>
              <a:t>NAČINI</a:t>
            </a:r>
            <a:r>
              <a:rPr lang="en" sz="3200" b="1" dirty="0">
                <a:ln w="0"/>
                <a:effectLst>
                  <a:outerShdw blurRad="38100" dist="19050" dir="2700000" algn="tl" rotWithShape="0">
                    <a:schemeClr val="accent6"/>
                  </a:outerShdw>
                </a:effectLst>
              </a:rPr>
              <a:t> </a:t>
            </a:r>
            <a:r>
              <a:rPr lang="sr-Latn-RS" sz="3200" b="1" dirty="0">
                <a:ln w="0"/>
                <a:effectLst>
                  <a:outerShdw blurRad="38100" dist="19050" dir="2700000" algn="tl" rotWithShape="0">
                    <a:schemeClr val="accent6"/>
                  </a:outerShdw>
                </a:effectLst>
              </a:rPr>
              <a:t>ČITANJA BIBLIJE</a:t>
            </a:r>
            <a:endParaRPr lang="en" sz="3200" b="1" dirty="0">
              <a:ln w="0"/>
              <a:effectLst>
                <a:outerShdw blurRad="38100" dist="19050" dir="2700000" algn="tl" rotWithShape="0">
                  <a:schemeClr val="accent6"/>
                </a:outerShdw>
              </a:effectLst>
            </a:endParaRP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sr-Latn-RS" b="1" dirty="0">
                <a:solidFill>
                  <a:srgbClr val="7030A0"/>
                </a:solidFill>
                <a:latin typeface="Comic Sans MS" panose="030F0702030302020204" pitchFamily="66" charset="0"/>
              </a:rPr>
              <a:t>Postaraj se da se pokažeš pošten pred Bogom, kao radin koji se nema šta stideti, i pravo upravlja rečju istine</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(2</a:t>
            </a:r>
            <a:r>
              <a:rPr lang="sr-Latn-RS" sz="1400" b="1" dirty="0">
                <a:solidFill>
                  <a:srgbClr val="7030A0"/>
                </a:solidFill>
                <a:latin typeface="Comic Sans MS" panose="030F0702030302020204" pitchFamily="66" charset="0"/>
              </a:rPr>
              <a:t>.</a:t>
            </a:r>
            <a:r>
              <a:rPr lang="en" sz="1400" b="1" dirty="0">
                <a:solidFill>
                  <a:srgbClr val="7030A0"/>
                </a:solidFill>
                <a:latin typeface="Comic Sans MS" panose="030F0702030302020204" pitchFamily="66" charset="0"/>
              </a:rPr>
              <a:t> Ti</a:t>
            </a:r>
            <a:r>
              <a:rPr lang="sr-Latn-RS" sz="1400" b="1" dirty="0">
                <a:solidFill>
                  <a:srgbClr val="7030A0"/>
                </a:solidFill>
                <a:latin typeface="Comic Sans MS" panose="030F0702030302020204" pitchFamily="66" charset="0"/>
              </a:rPr>
              <a:t>motiju</a:t>
            </a:r>
            <a:r>
              <a:rPr lang="en" sz="1400" b="1" dirty="0">
                <a:solidFill>
                  <a:srgbClr val="7030A0"/>
                </a:solidFill>
                <a:latin typeface="Comic Sans MS" panose="030F0702030302020204" pitchFamily="66" charset="0"/>
              </a:rPr>
              <a:t> 2</a:t>
            </a:r>
            <a:r>
              <a:rPr lang="sr-Latn-RS" sz="1400" b="1" dirty="0">
                <a:solidFill>
                  <a:srgbClr val="7030A0"/>
                </a:solidFill>
                <a:latin typeface="Comic Sans MS" panose="030F0702030302020204" pitchFamily="66" charset="0"/>
              </a:rPr>
              <a:t>,</a:t>
            </a:r>
            <a:r>
              <a:rPr lang="en" sz="1400" b="1" dirty="0">
                <a:solidFill>
                  <a:srgbClr val="7030A0"/>
                </a:solidFill>
                <a:latin typeface="Comic Sans MS" panose="030F0702030302020204" pitchFamily="66" charset="0"/>
              </a:rPr>
              <a:t>15)</a:t>
            </a:r>
            <a:endParaRPr lang="es-ES" sz="11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2587464970"/>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693334" y="4832125"/>
            <a:ext cx="6805329" cy="1015663"/>
          </a:xfrm>
          <a:prstGeom prst="rect">
            <a:avLst/>
          </a:prstGeom>
          <a:noFill/>
        </p:spPr>
        <p:txBody>
          <a:bodyPr wrap="square" rtlCol="0">
            <a:spAutoFit/>
          </a:bodyPr>
          <a:lstStyle/>
          <a:p>
            <a:pPr>
              <a:spcBef>
                <a:spcPts val="600"/>
              </a:spcBef>
            </a:pPr>
            <a:r>
              <a:rPr lang="en-US" sz="2000" b="1" dirty="0" err="1"/>
              <a:t>Naše</a:t>
            </a:r>
            <a:r>
              <a:rPr lang="en-US" sz="2000" b="1" dirty="0"/>
              <a:t> </a:t>
            </a:r>
            <a:r>
              <a:rPr lang="en-US" sz="2000" b="1" dirty="0" err="1"/>
              <a:t>proučavanje</a:t>
            </a:r>
            <a:r>
              <a:rPr lang="en-US" sz="2000" b="1" dirty="0"/>
              <a:t> </a:t>
            </a:r>
            <a:r>
              <a:rPr lang="en-US" sz="2000" b="1" dirty="0" err="1"/>
              <a:t>Biblije</a:t>
            </a:r>
            <a:r>
              <a:rPr lang="en-US" sz="2000" b="1" dirty="0"/>
              <a:t> </a:t>
            </a:r>
            <a:r>
              <a:rPr lang="en-US" sz="2000" b="1" dirty="0" err="1"/>
              <a:t>treba</a:t>
            </a:r>
            <a:r>
              <a:rPr lang="en-US" sz="2000" b="1" dirty="0"/>
              <a:t> da </a:t>
            </a:r>
            <a:r>
              <a:rPr lang="en-US" sz="2000" b="1" dirty="0" err="1"/>
              <a:t>bude</a:t>
            </a:r>
            <a:r>
              <a:rPr lang="en-US" sz="2000" b="1" dirty="0"/>
              <a:t> </a:t>
            </a:r>
            <a:r>
              <a:rPr lang="en-US" sz="2000" b="1" dirty="0" err="1"/>
              <a:t>racionalno</a:t>
            </a:r>
            <a:r>
              <a:rPr lang="en-US" sz="2000" b="1" dirty="0"/>
              <a:t>, </a:t>
            </a:r>
            <a:r>
              <a:rPr lang="en-US" sz="2000" b="1" dirty="0" err="1"/>
              <a:t>ali</a:t>
            </a:r>
            <a:r>
              <a:rPr lang="en-US" sz="2000" b="1" dirty="0"/>
              <a:t> </a:t>
            </a:r>
            <a:r>
              <a:rPr lang="en-US" sz="2000" b="1" dirty="0" err="1"/>
              <a:t>naš</a:t>
            </a:r>
            <a:r>
              <a:rPr lang="en-US" sz="2000" b="1" dirty="0"/>
              <a:t> </a:t>
            </a:r>
            <a:r>
              <a:rPr lang="en-US" sz="2000" b="1" dirty="0" err="1"/>
              <a:t>razum</a:t>
            </a:r>
            <a:r>
              <a:rPr lang="en-US" sz="2000" b="1" dirty="0"/>
              <a:t> mora da se </a:t>
            </a:r>
            <a:r>
              <a:rPr lang="en-US" sz="2000" b="1" dirty="0" err="1"/>
              <a:t>podvrgne</a:t>
            </a:r>
            <a:r>
              <a:rPr lang="en-US" sz="2000" b="1" dirty="0"/>
              <a:t> </a:t>
            </a:r>
            <a:r>
              <a:rPr lang="en-US" sz="2000" b="1" dirty="0" err="1"/>
              <a:t>sili</a:t>
            </a:r>
            <a:r>
              <a:rPr lang="en-US" sz="2000" b="1" dirty="0"/>
              <a:t> Duha </a:t>
            </a:r>
            <a:r>
              <a:rPr lang="en-US" sz="2000" b="1" dirty="0" err="1"/>
              <a:t>Svetoga</a:t>
            </a:r>
            <a:r>
              <a:rPr lang="en-US" sz="2000" b="1" dirty="0"/>
              <a:t> </a:t>
            </a:r>
            <a:r>
              <a:rPr lang="en-US" sz="2000" b="1" dirty="0" err="1"/>
              <a:t>kako</a:t>
            </a:r>
            <a:r>
              <a:rPr lang="en-US" sz="2000" b="1" dirty="0"/>
              <a:t> bi se </a:t>
            </a:r>
            <a:r>
              <a:rPr lang="en-US" sz="2000" b="1" dirty="0" err="1"/>
              <a:t>ispravno</a:t>
            </a:r>
            <a:r>
              <a:rPr lang="en-US" sz="2000" b="1" dirty="0"/>
              <a:t> </a:t>
            </a:r>
            <a:r>
              <a:rPr lang="en-US" sz="2000" b="1" dirty="0" err="1"/>
              <a:t>razaznala</a:t>
            </a:r>
            <a:r>
              <a:rPr lang="en-US" sz="2000" b="1" dirty="0"/>
              <a:t> </a:t>
            </a:r>
            <a:r>
              <a:rPr lang="en-US" sz="2000" b="1" dirty="0" err="1"/>
              <a:t>biblijska</a:t>
            </a:r>
            <a:r>
              <a:rPr lang="en-US" sz="2000" b="1" dirty="0"/>
              <a:t> </a:t>
            </a:r>
            <a:r>
              <a:rPr lang="en-US" sz="2000" b="1" dirty="0" err="1"/>
              <a:t>poruka</a:t>
            </a:r>
            <a:r>
              <a:rPr lang="en-US" sz="2000" b="1" dirty="0"/>
              <a:t>.</a:t>
            </a:r>
            <a:endParaRPr lang="en" sz="2000" b="1" dirty="0"/>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93333" y="5859434"/>
            <a:ext cx="6703080" cy="1015663"/>
          </a:xfrm>
          <a:prstGeom prst="rect">
            <a:avLst/>
          </a:prstGeom>
          <a:noFill/>
        </p:spPr>
        <p:txBody>
          <a:bodyPr wrap="square">
            <a:spAutoFit/>
          </a:bodyPr>
          <a:lstStyle/>
          <a:p>
            <a:pPr>
              <a:spcBef>
                <a:spcPts val="600"/>
              </a:spcBef>
            </a:pPr>
            <a:r>
              <a:rPr lang="en-US" sz="2000" b="1" dirty="0" err="1"/>
              <a:t>Zašto</a:t>
            </a:r>
            <a:r>
              <a:rPr lang="en-US" sz="2000" b="1" dirty="0"/>
              <a:t>? </a:t>
            </a:r>
            <a:r>
              <a:rPr lang="en-US" sz="2000" b="1" dirty="0" err="1"/>
              <a:t>Zato</a:t>
            </a:r>
            <a:r>
              <a:rPr lang="en-US" sz="2000" b="1" dirty="0"/>
              <a:t> </a:t>
            </a:r>
            <a:r>
              <a:rPr lang="en-US" sz="2000" b="1" dirty="0" err="1"/>
              <a:t>što</a:t>
            </a:r>
            <a:r>
              <a:rPr lang="en-US" sz="2000" b="1" dirty="0"/>
              <a:t> je </a:t>
            </a:r>
            <a:r>
              <a:rPr lang="en-US" sz="2000" b="1" dirty="0" err="1"/>
              <a:t>naš</a:t>
            </a:r>
            <a:r>
              <a:rPr lang="en-US" sz="2000" b="1" dirty="0"/>
              <a:t> </a:t>
            </a:r>
            <a:r>
              <a:rPr lang="en-US" sz="2000" b="1" dirty="0" err="1"/>
              <a:t>razlog</a:t>
            </a:r>
            <a:r>
              <a:rPr lang="en-US" sz="2000" b="1" dirty="0"/>
              <a:t> </a:t>
            </a:r>
            <a:r>
              <a:rPr lang="en-US" sz="2000" b="1" dirty="0" err="1"/>
              <a:t>ograničen</a:t>
            </a:r>
            <a:r>
              <a:rPr lang="en-US" sz="2000" b="1" dirty="0"/>
              <a:t> </a:t>
            </a:r>
            <a:r>
              <a:rPr lang="en-US" sz="2000" b="1" dirty="0" err="1"/>
              <a:t>i</a:t>
            </a:r>
            <a:r>
              <a:rPr lang="en-US" sz="2000" b="1" dirty="0"/>
              <a:t> </a:t>
            </a:r>
            <a:r>
              <a:rPr lang="en-US" sz="2000" b="1" dirty="0" err="1"/>
              <a:t>nije</a:t>
            </a:r>
            <a:r>
              <a:rPr lang="en-US" sz="2000" b="1" dirty="0"/>
              <a:t> </a:t>
            </a:r>
            <a:r>
              <a:rPr lang="en-US" sz="2000" b="1" dirty="0" err="1"/>
              <a:t>uvek</a:t>
            </a:r>
            <a:r>
              <a:rPr lang="en-US" sz="2000" b="1" dirty="0"/>
              <a:t> </a:t>
            </a:r>
            <a:r>
              <a:rPr lang="en-US" sz="2000" b="1" dirty="0" err="1"/>
              <a:t>pouzdan</a:t>
            </a:r>
            <a:r>
              <a:rPr lang="en-US" sz="2000" b="1" dirty="0"/>
              <a:t>. </a:t>
            </a:r>
            <a:r>
              <a:rPr lang="en-US" sz="2000" b="1" dirty="0" err="1"/>
              <a:t>Zato</a:t>
            </a:r>
            <a:r>
              <a:rPr lang="en-US" sz="2000" b="1" dirty="0"/>
              <a:t>, </a:t>
            </a:r>
            <a:r>
              <a:rPr lang="en-US" sz="2000" b="1" dirty="0" err="1"/>
              <a:t>kada</a:t>
            </a:r>
            <a:r>
              <a:rPr lang="en-US" sz="2000" b="1" dirty="0"/>
              <a:t> </a:t>
            </a:r>
            <a:r>
              <a:rPr lang="en-US" sz="2000" b="1" dirty="0" err="1"/>
              <a:t>proučavamo</a:t>
            </a:r>
            <a:r>
              <a:rPr lang="en-US" sz="2000" b="1" dirty="0"/>
              <a:t> </a:t>
            </a:r>
            <a:r>
              <a:rPr lang="en-US" sz="2000" b="1" dirty="0" err="1"/>
              <a:t>Bibliju</a:t>
            </a:r>
            <a:r>
              <a:rPr lang="en-US" sz="2000" b="1" dirty="0"/>
              <a:t>, </a:t>
            </a:r>
            <a:r>
              <a:rPr lang="en-US" sz="2000" b="1" dirty="0" err="1"/>
              <a:t>moramo</a:t>
            </a:r>
            <a:r>
              <a:rPr lang="en-US" sz="2000" b="1" dirty="0"/>
              <a:t> </a:t>
            </a:r>
            <a:r>
              <a:rPr lang="en-US" sz="2000" b="1" dirty="0" err="1"/>
              <a:t>tražiti</a:t>
            </a:r>
            <a:r>
              <a:rPr lang="en-US" sz="2000" b="1" dirty="0"/>
              <a:t> </a:t>
            </a:r>
            <a:r>
              <a:rPr lang="en-US" sz="2000" b="1" dirty="0" err="1"/>
              <a:t>mudrost</a:t>
            </a:r>
            <a:r>
              <a:rPr lang="en-US" sz="2000" b="1" dirty="0"/>
              <a:t> </a:t>
            </a:r>
            <a:r>
              <a:rPr lang="en-US" sz="2000" b="1" dirty="0" err="1"/>
              <a:t>njenog</a:t>
            </a:r>
            <a:r>
              <a:rPr lang="en-US" sz="2000" b="1" dirty="0"/>
              <a:t> </a:t>
            </a:r>
            <a:r>
              <a:rPr lang="en-US" sz="2000" b="1" dirty="0" err="1"/>
              <a:t>Autora</a:t>
            </a:r>
            <a:r>
              <a:rPr lang="en-US" sz="2000" b="1" dirty="0"/>
              <a:t>.</a:t>
            </a:r>
            <a:endParaRPr lang="en" sz="2000" b="1" dirty="0"/>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r>
              <a:rPr 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ŠTA JE BIBLIJA?</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372707"/>
            <a:ext cx="3090747" cy="1200329"/>
          </a:xfrm>
          <a:prstGeom prst="rect">
            <a:avLst/>
          </a:prstGeom>
          <a:noFill/>
        </p:spPr>
        <p:txBody>
          <a:bodyPr wrap="square">
            <a:spAutoFit/>
          </a:bodyPr>
          <a:lstStyle/>
          <a:p>
            <a:pPr algn="ct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sr-Latn-R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Osnova je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reč</a:t>
            </a:r>
            <a:r>
              <a:rPr lang="sr-Latn-R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i</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sr-Latn-R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tvoje </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istina</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sr-Latn-R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i večan je</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svaki</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sr-Latn-R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sud pravde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traje</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b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b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Psalam</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119</a:t>
            </a:r>
            <a:r>
              <a:rPr lang="sr-Latn-R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160)</a:t>
            </a:r>
            <a:endParaRPr lang="es-E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812776"/>
            <a:ext cx="4905374" cy="1631216"/>
          </a:xfrm>
          <a:prstGeom prst="rect">
            <a:avLst/>
          </a:prstGeom>
          <a:noFill/>
        </p:spPr>
        <p:txBody>
          <a:bodyPr wrap="square" rtlCol="0">
            <a:spAutoFit/>
          </a:bodyPr>
          <a:lstStyle/>
          <a:p>
            <a:pPr>
              <a:spcBef>
                <a:spcPts val="600"/>
              </a:spcBef>
            </a:pPr>
            <a:r>
              <a:rPr lang="en-US" sz="2000" b="1" dirty="0">
                <a:solidFill>
                  <a:schemeClr val="bg1"/>
                </a:solidFill>
                <a:effectLst>
                  <a:glow rad="127000">
                    <a:srgbClr val="501F1A"/>
                  </a:glow>
                  <a:outerShdw blurRad="38100" dist="38100" dir="2700000" algn="tl">
                    <a:srgbClr val="000000"/>
                  </a:outerShdw>
                </a:effectLst>
              </a:rPr>
              <a:t>U </a:t>
            </a:r>
            <a:r>
              <a:rPr lang="en-US" sz="2000" b="1" dirty="0" err="1">
                <a:solidFill>
                  <a:schemeClr val="bg1"/>
                </a:solidFill>
                <a:effectLst>
                  <a:glow rad="127000">
                    <a:srgbClr val="501F1A"/>
                  </a:glow>
                  <a:outerShdw blurRad="38100" dist="38100" dir="2700000" algn="tl">
                    <a:srgbClr val="000000"/>
                  </a:outerShdw>
                </a:effectLst>
              </a:rPr>
              <a:t>našem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društvu</a:t>
            </a:r>
            <a:r>
              <a:rPr lang="en-US" sz="2000" b="1" dirty="0">
                <a:solidFill>
                  <a:schemeClr val="bg1"/>
                </a:solidFill>
                <a:effectLst>
                  <a:glow rad="127000">
                    <a:srgbClr val="501F1A"/>
                  </a:glow>
                  <a:outerShdw blurRad="38100" dist="38100" dir="2700000" algn="tl">
                    <a:srgbClr val="000000"/>
                  </a:outerShdw>
                </a:effectLst>
              </a:rPr>
              <a:t>, pa </a:t>
            </a:r>
            <a:r>
              <a:rPr lang="en-US" sz="2000" b="1" dirty="0" err="1">
                <a:solidFill>
                  <a:schemeClr val="bg1"/>
                </a:solidFill>
                <a:effectLst>
                  <a:glow rad="127000">
                    <a:srgbClr val="501F1A"/>
                  </a:glow>
                  <a:outerShdw blurRad="38100" dist="38100" dir="2700000" algn="tl">
                    <a:srgbClr val="000000"/>
                  </a:outerShdw>
                </a:effectLst>
              </a:rPr>
              <a:t>čak</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među</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hrišćanskim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krugovima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postoji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verovanje</a:t>
            </a:r>
            <a:r>
              <a:rPr lang="en-US" sz="2000" b="1" dirty="0">
                <a:solidFill>
                  <a:schemeClr val="bg1"/>
                </a:solidFill>
                <a:effectLst>
                  <a:glow rad="127000">
                    <a:srgbClr val="501F1A"/>
                  </a:glow>
                  <a:outerShdw blurRad="38100" dist="38100" dir="2700000" algn="tl">
                    <a:srgbClr val="000000"/>
                  </a:outerShdw>
                </a:effectLst>
              </a:rPr>
              <a:t> da je </a:t>
            </a:r>
            <a:r>
              <a:rPr lang="en-US" sz="2000" b="1" dirty="0" err="1">
                <a:solidFill>
                  <a:schemeClr val="bg1"/>
                </a:solidFill>
                <a:effectLst>
                  <a:glow rad="127000">
                    <a:srgbClr val="501F1A"/>
                  </a:glow>
                  <a:outerShdw blurRad="38100" dist="38100" dir="2700000" algn="tl">
                    <a:srgbClr val="000000"/>
                  </a:outerShdw>
                </a:effectLst>
              </a:rPr>
              <a:t>istina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relativna</a:t>
            </a:r>
            <a:r>
              <a:rPr lang="en-US" sz="2000" b="1" dirty="0">
                <a:solidFill>
                  <a:schemeClr val="bg1"/>
                </a:solidFill>
                <a:effectLst>
                  <a:glow rad="127000">
                    <a:srgbClr val="501F1A"/>
                  </a:glow>
                  <a:outerShdw blurRad="38100" dist="38100" dir="2700000" algn="tl">
                    <a:srgbClr val="000000"/>
                  </a:outerShdw>
                </a:effectLst>
              </a:rPr>
              <a:t>, da ne </a:t>
            </a:r>
            <a:r>
              <a:rPr lang="en-US" sz="2000" b="1" dirty="0" err="1">
                <a:solidFill>
                  <a:schemeClr val="bg1"/>
                </a:solidFill>
                <a:effectLst>
                  <a:glow rad="127000">
                    <a:srgbClr val="501F1A"/>
                  </a:glow>
                  <a:outerShdw blurRad="38100" dist="38100" dir="2700000" algn="tl">
                    <a:srgbClr val="000000"/>
                  </a:outerShdw>
                </a:effectLst>
              </a:rPr>
              <a:t>postoji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istina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koja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ostaje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konstantna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nepromenljiva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tokom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vremena</a:t>
            </a:r>
            <a:r>
              <a:rPr lang="en-US" sz="2000" b="1" dirty="0">
                <a:solidFill>
                  <a:schemeClr val="bg1"/>
                </a:solidFill>
                <a:effectLst>
                  <a:glow rad="127000">
                    <a:srgbClr val="501F1A"/>
                  </a:glow>
                  <a:outerShdw blurRad="38100" dist="38100" dir="2700000" algn="tl">
                    <a:srgbClr val="000000"/>
                  </a:outerShdw>
                </a:effectLst>
              </a:rPr>
              <a:t>.</a:t>
            </a:r>
            <a:endParaRPr lang="en" sz="2000" b="1" dirty="0">
              <a:solidFill>
                <a:schemeClr val="bg1"/>
              </a:solidFill>
              <a:effectLst>
                <a:glow rad="127000">
                  <a:srgbClr val="501F1A"/>
                </a:glow>
                <a:outerShdw blurRad="38100" dist="38100" dir="2700000" algn="tl">
                  <a:srgbClr val="000000"/>
                </a:outerShdw>
              </a:effectLst>
            </a:endParaRP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687228"/>
            <a:ext cx="5415196" cy="1938992"/>
          </a:xfrm>
          <a:prstGeom prst="rect">
            <a:avLst/>
          </a:prstGeom>
          <a:noFill/>
        </p:spPr>
        <p:txBody>
          <a:bodyPr wrap="square">
            <a:spAutoFit/>
          </a:bodyPr>
          <a:lstStyle/>
          <a:p>
            <a:pPr>
              <a:spcBef>
                <a:spcPts val="600"/>
              </a:spcBef>
            </a:pPr>
            <a:r>
              <a:rPr lang="en-US" sz="2000" b="1" dirty="0" err="1">
                <a:solidFill>
                  <a:schemeClr val="bg1"/>
                </a:solidFill>
                <a:effectLst>
                  <a:glow rad="127000">
                    <a:srgbClr val="501F1A"/>
                  </a:glow>
                  <a:outerShdw blurRad="38100" dist="38100" dir="2700000" algn="tl">
                    <a:srgbClr val="000000"/>
                  </a:outerShdw>
                </a:effectLst>
              </a:rPr>
              <a:t>Svaka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tvrdnja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svaka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istina</a:t>
            </a:r>
            <a:r>
              <a:rPr lang="en-US" sz="2000" b="1" dirty="0">
                <a:solidFill>
                  <a:schemeClr val="bg1"/>
                </a:solidFill>
                <a:effectLst>
                  <a:glow rad="127000">
                    <a:srgbClr val="501F1A"/>
                  </a:glow>
                  <a:outerShdw blurRad="38100" dist="38100" dir="2700000" algn="tl">
                    <a:srgbClr val="000000"/>
                  </a:outerShdw>
                </a:effectLst>
              </a:rPr>
              <a:t>, mora </a:t>
            </a:r>
            <a:r>
              <a:rPr lang="en-US" sz="2000" b="1" dirty="0" err="1">
                <a:solidFill>
                  <a:schemeClr val="bg1"/>
                </a:solidFill>
                <a:effectLst>
                  <a:glow rad="127000">
                    <a:srgbClr val="501F1A"/>
                  </a:glow>
                  <a:outerShdw blurRad="38100" dist="38100" dir="2700000" algn="tl">
                    <a:srgbClr val="000000"/>
                  </a:outerShdw>
                </a:effectLst>
              </a:rPr>
              <a:t>biti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testirana</a:t>
            </a:r>
            <a:r>
              <a:rPr lang="en-US" sz="2000" b="1" dirty="0">
                <a:solidFill>
                  <a:schemeClr val="bg1"/>
                </a:solidFill>
                <a:effectLst>
                  <a:glow rad="127000">
                    <a:srgbClr val="501F1A"/>
                  </a:glow>
                  <a:outerShdw blurRad="38100" dist="38100" dir="2700000" algn="tl">
                    <a:srgbClr val="000000"/>
                  </a:outerShdw>
                </a:effectLst>
              </a:rPr>
              <a:t> od </a:t>
            </a:r>
            <a:r>
              <a:rPr lang="en-US" sz="2000" b="1" dirty="0" err="1">
                <a:solidFill>
                  <a:schemeClr val="bg1"/>
                </a:solidFill>
                <a:effectLst>
                  <a:glow rad="127000">
                    <a:srgbClr val="501F1A"/>
                  </a:glow>
                  <a:outerShdw blurRad="38100" dist="38100" dir="2700000" algn="tl">
                    <a:srgbClr val="000000"/>
                  </a:outerShdw>
                </a:effectLst>
              </a:rPr>
              <a:t>strane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Biblije</a:t>
            </a:r>
            <a:r>
              <a:rPr lang="en-US" sz="2000" b="1" dirty="0">
                <a:solidFill>
                  <a:schemeClr val="bg1"/>
                </a:solidFill>
                <a:effectLst>
                  <a:glow rad="127000">
                    <a:srgbClr val="501F1A"/>
                  </a:glow>
                  <a:outerShdw blurRad="38100" dist="38100" dir="2700000" algn="tl">
                    <a:srgbClr val="000000"/>
                  </a:outerShdw>
                </a:effectLst>
              </a:rPr>
              <a:t>. Kada </a:t>
            </a:r>
            <a:r>
              <a:rPr lang="en-US" sz="2000" b="1" dirty="0" err="1">
                <a:solidFill>
                  <a:schemeClr val="bg1"/>
                </a:solidFill>
                <a:effectLst>
                  <a:glow rad="127000">
                    <a:srgbClr val="501F1A"/>
                  </a:glow>
                  <a:outerShdw blurRad="38100" dist="38100" dir="2700000" algn="tl">
                    <a:srgbClr val="000000"/>
                  </a:outerShdw>
                </a:effectLst>
              </a:rPr>
              <a:t>postoji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kontradikcija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između</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onoga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što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smatramo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istinitim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onoga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što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Biblija</a:t>
            </a:r>
            <a:r>
              <a:rPr lang="en-US" sz="2000" b="1" dirty="0">
                <a:solidFill>
                  <a:schemeClr val="bg1"/>
                </a:solidFill>
                <a:effectLst>
                  <a:glow rad="127000">
                    <a:srgbClr val="501F1A"/>
                  </a:glow>
                  <a:outerShdw blurRad="38100" dist="38100" dir="2700000" algn="tl">
                    <a:srgbClr val="000000"/>
                  </a:outerShdw>
                </a:effectLst>
              </a:rPr>
              <a:t> </a:t>
            </a:r>
            <a:r>
              <a:rPr lang="sr-Latn-RS" sz="2000" b="1" dirty="0">
                <a:solidFill>
                  <a:schemeClr val="bg1"/>
                </a:solidFill>
                <a:effectLst>
                  <a:glow rad="127000">
                    <a:srgbClr val="501F1A"/>
                  </a:glow>
                  <a:outerShdw blurRad="38100" dist="38100" dir="2700000" algn="tl">
                    <a:srgbClr val="000000"/>
                  </a:outerShdw>
                </a:effectLst>
              </a:rPr>
              <a:t>tvrdi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postoje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dve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mogućnosti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ili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grešimo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ili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pogrešno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tumačimo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Bibliju</a:t>
            </a:r>
            <a:r>
              <a:rPr lang="sr-Latn-RS" sz="2000" b="1" dirty="0">
                <a:solidFill>
                  <a:schemeClr val="bg1"/>
                </a:solidFill>
                <a:effectLst>
                  <a:glow rad="127000">
                    <a:srgbClr val="501F1A"/>
                  </a:glow>
                  <a:outerShdw blurRad="38100" dist="38100" dir="2700000" algn="tl">
                    <a:srgbClr val="000000"/>
                  </a:outerShdw>
                </a:effectLst>
              </a:rPr>
              <a:t> (2. Pet. 3,16)</a:t>
            </a:r>
            <a:r>
              <a:rPr lang="en-US" sz="2000" b="1" dirty="0">
                <a:solidFill>
                  <a:schemeClr val="bg1"/>
                </a:solidFill>
                <a:effectLst>
                  <a:glow rad="127000">
                    <a:srgbClr val="501F1A"/>
                  </a:glow>
                  <a:outerShdw blurRad="38100" dist="38100" dir="2700000" algn="tl">
                    <a:srgbClr val="000000"/>
                  </a:outerShdw>
                </a:effectLst>
              </a:rPr>
              <a:t>.</a:t>
            </a:r>
            <a:endParaRPr lang="en" sz="2000" b="1" dirty="0">
              <a:solidFill>
                <a:schemeClr val="bg1"/>
              </a:solidFill>
              <a:effectLst>
                <a:glow rad="127000">
                  <a:srgbClr val="501F1A"/>
                </a:glow>
                <a:outerShdw blurRad="38100" dist="38100" dir="2700000" algn="tl">
                  <a:srgbClr val="000000"/>
                </a:outerShdw>
              </a:effectLst>
            </a:endParaRP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14197"/>
            <a:ext cx="6943725" cy="1631216"/>
          </a:xfrm>
          <a:prstGeom prst="rect">
            <a:avLst/>
          </a:prstGeom>
          <a:noFill/>
        </p:spPr>
        <p:txBody>
          <a:bodyPr wrap="square">
            <a:spAutoFit/>
          </a:bodyPr>
          <a:lstStyle/>
          <a:p>
            <a:pPr>
              <a:spcBef>
                <a:spcPts val="600"/>
              </a:spcBef>
            </a:pPr>
            <a:r>
              <a:rPr lang="en-US" sz="2000" b="1" dirty="0" err="1">
                <a:solidFill>
                  <a:schemeClr val="bg1"/>
                </a:solidFill>
                <a:effectLst>
                  <a:glow rad="127000">
                    <a:srgbClr val="501F1A"/>
                  </a:glow>
                  <a:outerShdw blurRad="38100" dist="38100" dir="2700000" algn="tl">
                    <a:srgbClr val="000000"/>
                  </a:outerShdw>
                </a:effectLst>
              </a:rPr>
              <a:t>Međutim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Biblija</a:t>
            </a:r>
            <a:r>
              <a:rPr lang="en-US" sz="2000" b="1" dirty="0">
                <a:solidFill>
                  <a:schemeClr val="bg1"/>
                </a:solidFill>
                <a:effectLst>
                  <a:glow rad="127000">
                    <a:srgbClr val="501F1A"/>
                  </a:glow>
                  <a:outerShdw blurRad="38100" dist="38100" dir="2700000" algn="tl">
                    <a:srgbClr val="000000"/>
                  </a:outerShdw>
                </a:effectLst>
              </a:rPr>
              <a:t> – </a:t>
            </a:r>
            <a:r>
              <a:rPr lang="en-US" sz="2000" b="1" dirty="0" err="1">
                <a:solidFill>
                  <a:schemeClr val="bg1"/>
                </a:solidFill>
                <a:effectLst>
                  <a:glow rad="127000">
                    <a:srgbClr val="501F1A"/>
                  </a:glow>
                  <a:outerShdw blurRad="38100" dist="38100" dir="2700000" algn="tl">
                    <a:srgbClr val="000000"/>
                  </a:outerShdw>
                </a:effectLst>
              </a:rPr>
              <a:t>kao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reč</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Božja</a:t>
            </a:r>
            <a:r>
              <a:rPr lang="en-US" sz="2000" b="1" dirty="0">
                <a:solidFill>
                  <a:schemeClr val="bg1"/>
                </a:solidFill>
                <a:effectLst>
                  <a:glow rad="127000">
                    <a:srgbClr val="501F1A"/>
                  </a:glow>
                  <a:outerShdw blurRad="38100" dist="38100" dir="2700000" algn="tl">
                    <a:srgbClr val="000000"/>
                  </a:outerShdw>
                </a:effectLst>
              </a:rPr>
              <a:t> – </a:t>
            </a:r>
            <a:r>
              <a:rPr lang="en-US" sz="2000" b="1" dirty="0" err="1">
                <a:solidFill>
                  <a:schemeClr val="bg1"/>
                </a:solidFill>
                <a:effectLst>
                  <a:glow rad="127000">
                    <a:srgbClr val="501F1A"/>
                  </a:glow>
                  <a:outerShdw blurRad="38100" dist="38100" dir="2700000" algn="tl">
                    <a:srgbClr val="000000"/>
                  </a:outerShdw>
                </a:effectLst>
              </a:rPr>
              <a:t>tvrdi</a:t>
            </a:r>
            <a:r>
              <a:rPr lang="en-US" sz="2000" b="1" dirty="0">
                <a:solidFill>
                  <a:schemeClr val="bg1"/>
                </a:solidFill>
                <a:effectLst>
                  <a:glow rad="127000">
                    <a:srgbClr val="501F1A"/>
                  </a:glow>
                  <a:outerShdw blurRad="38100" dist="38100" dir="2700000" algn="tl">
                    <a:srgbClr val="000000"/>
                  </a:outerShdw>
                </a:effectLst>
              </a:rPr>
              <a:t> da </a:t>
            </a:r>
            <a:r>
              <a:rPr lang="en-US" sz="2000" b="1" dirty="0" err="1">
                <a:solidFill>
                  <a:schemeClr val="bg1"/>
                </a:solidFill>
                <a:effectLst>
                  <a:glow rad="127000">
                    <a:srgbClr val="501F1A"/>
                  </a:glow>
                  <a:outerShdw blurRad="38100" dist="38100" dir="2700000" algn="tl">
                    <a:srgbClr val="000000"/>
                  </a:outerShdw>
                </a:effectLst>
              </a:rPr>
              <a:t>poseduje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apsolutnu</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istinu</a:t>
            </a:r>
            <a:r>
              <a:rPr lang="en-US" sz="2000" b="1" dirty="0">
                <a:solidFill>
                  <a:schemeClr val="bg1"/>
                </a:solidFill>
                <a:effectLst>
                  <a:glow rad="127000">
                    <a:srgbClr val="501F1A"/>
                  </a:glow>
                  <a:outerShdw blurRad="38100" dist="38100" dir="2700000" algn="tl">
                    <a:srgbClr val="000000"/>
                  </a:outerShdw>
                </a:effectLst>
              </a:rPr>
              <a:t> (Ps</a:t>
            </a:r>
            <a:r>
              <a:rPr lang="sr-Latn-RS"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 119</a:t>
            </a:r>
            <a:r>
              <a:rPr lang="sr-Latn-RS"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160; Jovan 17</a:t>
            </a:r>
            <a:r>
              <a:rPr lang="sr-Latn-RS"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17; </a:t>
            </a:r>
            <a:r>
              <a:rPr lang="sr-Latn-RS" sz="2000" b="1" dirty="0">
                <a:solidFill>
                  <a:schemeClr val="bg1"/>
                </a:solidFill>
                <a:effectLst>
                  <a:glow rad="127000">
                    <a:srgbClr val="501F1A"/>
                  </a:glow>
                  <a:outerShdw blurRad="38100" dist="38100" dir="2700000" algn="tl">
                    <a:srgbClr val="000000"/>
                  </a:outerShdw>
                </a:effectLst>
              </a:rPr>
              <a:t>Jakov</a:t>
            </a:r>
            <a:r>
              <a:rPr lang="en-US" sz="2000" b="1" dirty="0">
                <a:solidFill>
                  <a:schemeClr val="bg1"/>
                </a:solidFill>
                <a:effectLst>
                  <a:glow rad="127000">
                    <a:srgbClr val="501F1A"/>
                  </a:glow>
                  <a:outerShdw blurRad="38100" dist="38100" dir="2700000" algn="tl">
                    <a:srgbClr val="000000"/>
                  </a:outerShdw>
                </a:effectLst>
              </a:rPr>
              <a:t> 1</a:t>
            </a:r>
            <a:r>
              <a:rPr lang="sr-Latn-RS"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18). </a:t>
            </a:r>
            <a:r>
              <a:rPr lang="en-US" sz="2000" b="1" dirty="0" err="1">
                <a:solidFill>
                  <a:schemeClr val="bg1"/>
                </a:solidFill>
                <a:effectLst>
                  <a:glow rad="127000">
                    <a:srgbClr val="501F1A"/>
                  </a:glow>
                  <a:outerShdw blurRad="38100" dist="38100" dir="2700000" algn="tl">
                    <a:srgbClr val="000000"/>
                  </a:outerShdw>
                </a:effectLst>
              </a:rPr>
              <a:t>Tvrdi</a:t>
            </a:r>
            <a:r>
              <a:rPr lang="en-US" sz="2000" b="1" dirty="0">
                <a:solidFill>
                  <a:schemeClr val="bg1"/>
                </a:solidFill>
                <a:effectLst>
                  <a:glow rad="127000">
                    <a:srgbClr val="501F1A"/>
                  </a:glow>
                  <a:outerShdw blurRad="38100" dist="38100" dir="2700000" algn="tl">
                    <a:srgbClr val="000000"/>
                  </a:outerShdw>
                </a:effectLst>
              </a:rPr>
              <a:t> da je </a:t>
            </a:r>
            <a:r>
              <a:rPr lang="en-US" sz="2000" b="1" dirty="0" err="1">
                <a:solidFill>
                  <a:schemeClr val="bg1"/>
                </a:solidFill>
                <a:effectLst>
                  <a:glow rad="127000">
                    <a:srgbClr val="501F1A"/>
                  </a:glow>
                  <a:outerShdw blurRad="38100" dist="38100" dir="2700000" algn="tl">
                    <a:srgbClr val="000000"/>
                  </a:outerShdw>
                </a:effectLst>
              </a:rPr>
              <a:t>čist</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zaštitni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štit</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protiv</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ljudske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sofistike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Priče</a:t>
            </a:r>
            <a:r>
              <a:rPr lang="en-US" sz="2000" b="1" dirty="0">
                <a:solidFill>
                  <a:schemeClr val="bg1"/>
                </a:solidFill>
                <a:effectLst>
                  <a:glow rad="127000">
                    <a:srgbClr val="501F1A"/>
                  </a:glow>
                  <a:outerShdw blurRad="38100" dist="38100" dir="2700000" algn="tl">
                    <a:srgbClr val="000000"/>
                  </a:outerShdw>
                </a:effectLst>
              </a:rPr>
              <a:t> 30:5). Ako tome </a:t>
            </a:r>
            <a:r>
              <a:rPr lang="en-US" sz="2000" b="1" dirty="0" err="1">
                <a:solidFill>
                  <a:schemeClr val="bg1"/>
                </a:solidFill>
                <a:effectLst>
                  <a:glow rad="127000">
                    <a:srgbClr val="501F1A"/>
                  </a:glow>
                  <a:outerShdw blurRad="38100" dist="38100" dir="2700000" algn="tl">
                    <a:srgbClr val="000000"/>
                  </a:outerShdw>
                </a:effectLst>
              </a:rPr>
              <a:t>dodamo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bilo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koju</a:t>
            </a:r>
            <a:r>
              <a:rPr lang="en-US" sz="2000" b="1" dirty="0">
                <a:solidFill>
                  <a:schemeClr val="bg1"/>
                </a:solidFill>
                <a:effectLst>
                  <a:glow rad="127000">
                    <a:srgbClr val="501F1A"/>
                  </a:glow>
                  <a:outerShdw blurRad="38100" dist="38100" dir="2700000" algn="tl">
                    <a:srgbClr val="000000"/>
                  </a:outerShdw>
                </a:effectLst>
              </a:rPr>
              <a:t> od </a:t>
            </a:r>
            <a:r>
              <a:rPr lang="en-US" sz="2000" b="1" dirty="0" err="1">
                <a:solidFill>
                  <a:schemeClr val="bg1"/>
                </a:solidFill>
                <a:effectLst>
                  <a:glow rad="127000">
                    <a:srgbClr val="501F1A"/>
                  </a:glow>
                  <a:outerShdw blurRad="38100" dist="38100" dir="2700000" algn="tl">
                    <a:srgbClr val="000000"/>
                  </a:outerShdw>
                </a:effectLst>
              </a:rPr>
              <a:t>naših</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istina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možemo</a:t>
            </a:r>
            <a:r>
              <a:rPr lang="en-US" sz="2000" b="1" dirty="0">
                <a:solidFill>
                  <a:schemeClr val="bg1"/>
                </a:solidFill>
                <a:effectLst>
                  <a:glow rad="127000">
                    <a:srgbClr val="501F1A"/>
                  </a:glow>
                  <a:outerShdw blurRad="38100" dist="38100" dir="2700000" algn="tl">
                    <a:srgbClr val="000000"/>
                  </a:outerShdw>
                </a:effectLst>
              </a:rPr>
              <a:t> se </a:t>
            </a:r>
            <a:r>
              <a:rPr lang="en-US" sz="2000" b="1" dirty="0" err="1">
                <a:solidFill>
                  <a:schemeClr val="bg1"/>
                </a:solidFill>
                <a:effectLst>
                  <a:glow rad="127000">
                    <a:srgbClr val="501F1A"/>
                  </a:glow>
                  <a:outerShdw blurRad="38100" dist="38100" dir="2700000" algn="tl">
                    <a:srgbClr val="000000"/>
                  </a:outerShdw>
                </a:effectLst>
              </a:rPr>
              <a:t>smatrati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lažovima</a:t>
            </a:r>
            <a:r>
              <a:rPr lang="en-US" sz="2000" b="1" dirty="0">
                <a:solidFill>
                  <a:schemeClr val="bg1"/>
                </a:solidFill>
                <a:effectLst>
                  <a:glow rad="127000">
                    <a:srgbClr val="501F1A"/>
                  </a:glow>
                  <a:outerShdw blurRad="38100" dist="38100" dir="2700000" algn="tl">
                    <a:srgbClr val="000000"/>
                  </a:outerShdw>
                </a:effectLst>
              </a:rPr>
              <a:t> pred </a:t>
            </a:r>
            <a:r>
              <a:rPr lang="en-US" sz="2000" b="1" dirty="0" err="1">
                <a:solidFill>
                  <a:schemeClr val="bg1"/>
                </a:solidFill>
                <a:effectLst>
                  <a:glow rad="127000">
                    <a:srgbClr val="501F1A"/>
                  </a:glow>
                  <a:outerShdw blurRad="38100" dist="38100" dir="2700000" algn="tl">
                    <a:srgbClr val="000000"/>
                  </a:outerShdw>
                </a:effectLst>
              </a:rPr>
              <a:t>Bogom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Priče</a:t>
            </a:r>
            <a:r>
              <a:rPr lang="en-US" sz="2000" b="1" dirty="0">
                <a:solidFill>
                  <a:schemeClr val="bg1"/>
                </a:solidFill>
                <a:effectLst>
                  <a:glow rad="127000">
                    <a:srgbClr val="501F1A"/>
                  </a:glow>
                  <a:outerShdw blurRad="38100" dist="38100" dir="2700000" algn="tl">
                    <a:srgbClr val="000000"/>
                  </a:outerShdw>
                </a:effectLst>
              </a:rPr>
              <a:t> 30</a:t>
            </a:r>
            <a:r>
              <a:rPr lang="sr-Latn-RS"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6).</a:t>
            </a:r>
            <a:endParaRPr lang="en" sz="2000" b="1" dirty="0">
              <a:solidFill>
                <a:schemeClr val="bg1"/>
              </a:solidFill>
              <a:effectLst>
                <a:glow rad="127000">
                  <a:srgbClr val="501F1A"/>
                </a:glow>
                <a:outerShdw blurRad="38100" dist="38100" dir="2700000" algn="tl">
                  <a:srgbClr val="000000"/>
                </a:outerShdw>
              </a:effectLst>
            </a:endParaRP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707886"/>
          </a:xfrm>
          <a:prstGeom prst="rect">
            <a:avLst/>
          </a:prstGeom>
          <a:noFill/>
        </p:spPr>
        <p:txBody>
          <a:bodyPr wrap="square">
            <a:spAutoFit/>
          </a:bodyPr>
          <a:lstStyle/>
          <a:p>
            <a:pPr algn="ctr"/>
            <a:r>
              <a:rPr lang="en-US" sz="4000" b="1" dirty="0">
                <a:ln w="6600">
                  <a:solidFill>
                    <a:schemeClr val="accent4">
                      <a:lumMod val="50000"/>
                    </a:schemeClr>
                  </a:solidFill>
                  <a:prstDash val="solid"/>
                </a:ln>
                <a:solidFill>
                  <a:srgbClr val="FFFFFF"/>
                </a:solidFill>
                <a:effectLst>
                  <a:outerShdw dist="38100" dir="2700000" algn="tl" rotWithShape="0">
                    <a:srgbClr val="FFFF00"/>
                  </a:outerShdw>
                </a:effectLst>
              </a:rPr>
              <a:t>POZITIVNI EFEKTI ČITANJA BIBLIJE</a:t>
            </a:r>
            <a:endParaRPr lang="en" sz="4000" b="1" dirty="0">
              <a:ln w="6600">
                <a:solidFill>
                  <a:schemeClr val="accent4">
                    <a:lumMod val="50000"/>
                  </a:schemeClr>
                </a:solidFill>
                <a:prstDash val="solid"/>
              </a:ln>
              <a:solidFill>
                <a:srgbClr val="FFFFFF"/>
              </a:solidFill>
              <a:effectLst>
                <a:outerShdw dist="38100" dir="2700000" algn="tl" rotWithShape="0">
                  <a:srgbClr val="FFFF00"/>
                </a:outerShdw>
              </a:effectLst>
            </a:endParaRPr>
          </a:p>
        </p:txBody>
      </p:sp>
      <p:sp>
        <p:nvSpPr>
          <p:cNvPr id="5" name="CuadroTexto 4">
            <a:extLst>
              <a:ext uri="{FF2B5EF4-FFF2-40B4-BE49-F238E27FC236}">
                <a16:creationId xmlns:a16="http://schemas.microsoft.com/office/drawing/2014/main" id="{8D0503A4-B0BC-4900-D3C7-96FB367F6F50}"/>
              </a:ext>
            </a:extLst>
          </p:cNvPr>
          <p:cNvSpPr txBox="1"/>
          <p:nvPr/>
        </p:nvSpPr>
        <p:spPr>
          <a:xfrm>
            <a:off x="2228207" y="692491"/>
            <a:ext cx="8321406" cy="369332"/>
          </a:xfrm>
          <a:prstGeom prst="rect">
            <a:avLst/>
          </a:prstGeom>
          <a:noFill/>
        </p:spPr>
        <p:txBody>
          <a:bodyPr wrap="square">
            <a:spAutoFit/>
          </a:bodyPr>
          <a:lstStyle/>
          <a:p>
            <a:pPr algn="ctr"/>
            <a:r>
              <a:rPr lang="en" b="1" dirty="0">
                <a:solidFill>
                  <a:srgbClr val="D5FFB9"/>
                </a:solidFill>
                <a:effectLst>
                  <a:outerShdw blurRad="38100" dist="38100" dir="2700000" algn="tl">
                    <a:srgbClr val="000000"/>
                  </a:outerShdw>
                </a:effectLst>
                <a:latin typeface="Comic Sans MS" panose="030F0702030302020204" pitchFamily="66" charset="0"/>
              </a:rPr>
              <a:t>“</a:t>
            </a:r>
            <a:r>
              <a:rPr lang="sr-Latn-RS" b="1" dirty="0">
                <a:solidFill>
                  <a:srgbClr val="D5FFB9"/>
                </a:solidFill>
                <a:effectLst>
                  <a:outerShdw blurRad="38100" dist="38100" dir="2700000" algn="tl">
                    <a:srgbClr val="000000"/>
                  </a:outerShdw>
                </a:effectLst>
                <a:latin typeface="Comic Sans MS" panose="030F0702030302020204" pitchFamily="66" charset="0"/>
              </a:rPr>
              <a:t>U srce svoje zatvorio sam reč tvoju da ti ne grešim.</a:t>
            </a:r>
            <a:r>
              <a:rPr lang="en" b="1" dirty="0">
                <a:solidFill>
                  <a:srgbClr val="D5FFB9"/>
                </a:solidFill>
                <a:effectLst>
                  <a:outerShdw blurRad="38100" dist="38100" dir="2700000" algn="tl">
                    <a:srgbClr val="000000"/>
                  </a:outerShdw>
                </a:effectLst>
                <a:latin typeface="Comic Sans MS" panose="030F0702030302020204" pitchFamily="66" charset="0"/>
              </a:rPr>
              <a:t>” </a:t>
            </a:r>
            <a:r>
              <a:rPr lang="en" sz="1400" b="1" dirty="0">
                <a:solidFill>
                  <a:srgbClr val="D5FFB9"/>
                </a:solidFill>
                <a:effectLst>
                  <a:outerShdw blurRad="38100" dist="38100" dir="2700000" algn="tl">
                    <a:srgbClr val="000000"/>
                  </a:outerShdw>
                </a:effectLst>
                <a:latin typeface="Comic Sans MS" panose="030F0702030302020204" pitchFamily="66" charset="0"/>
              </a:rPr>
              <a:t>(Psal</a:t>
            </a:r>
            <a:r>
              <a:rPr lang="sr-Latn-RS" sz="1400" b="1" dirty="0">
                <a:solidFill>
                  <a:srgbClr val="D5FFB9"/>
                </a:solidFill>
                <a:effectLst>
                  <a:outerShdw blurRad="38100" dist="38100" dir="2700000" algn="tl">
                    <a:srgbClr val="000000"/>
                  </a:outerShdw>
                </a:effectLst>
                <a:latin typeface="Comic Sans MS" panose="030F0702030302020204" pitchFamily="66" charset="0"/>
              </a:rPr>
              <a:t>a</a:t>
            </a:r>
            <a:r>
              <a:rPr lang="en" sz="1400" b="1" dirty="0">
                <a:solidFill>
                  <a:srgbClr val="D5FFB9"/>
                </a:solidFill>
                <a:effectLst>
                  <a:outerShdw blurRad="38100" dist="38100" dir="2700000" algn="tl">
                    <a:srgbClr val="000000"/>
                  </a:outerShdw>
                </a:effectLst>
                <a:latin typeface="Comic Sans MS" panose="030F0702030302020204" pitchFamily="66" charset="0"/>
              </a:rPr>
              <a:t>m 119</a:t>
            </a:r>
            <a:r>
              <a:rPr lang="sr-Latn-RS" sz="1400" b="1" dirty="0">
                <a:solidFill>
                  <a:srgbClr val="D5FFB9"/>
                </a:solidFill>
                <a:effectLst>
                  <a:outerShdw blurRad="38100" dist="38100" dir="2700000" algn="tl">
                    <a:srgbClr val="000000"/>
                  </a:outerShdw>
                </a:effectLst>
                <a:latin typeface="Comic Sans MS" panose="030F0702030302020204" pitchFamily="66" charset="0"/>
              </a:rPr>
              <a:t>,</a:t>
            </a:r>
            <a:r>
              <a:rPr lang="en" sz="1400" b="1" dirty="0">
                <a:solidFill>
                  <a:srgbClr val="D5FFB9"/>
                </a:solidFill>
                <a:effectLst>
                  <a:outerShdw blurRad="38100" dist="38100" dir="2700000" algn="tl">
                    <a:srgbClr val="000000"/>
                  </a:outerShdw>
                </a:effectLst>
                <a:latin typeface="Comic Sans MS" panose="030F0702030302020204" pitchFamily="66" charset="0"/>
              </a:rPr>
              <a:t>11)</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1015663"/>
          </a:xfrm>
          <a:prstGeom prst="rect">
            <a:avLst/>
          </a:prstGeom>
          <a:noFill/>
        </p:spPr>
        <p:txBody>
          <a:bodyPr wrap="square" rtlCol="0">
            <a:spAutoFit/>
          </a:bodyPr>
          <a:lstStyle/>
          <a:p>
            <a:pPr>
              <a:spcBef>
                <a:spcPts val="600"/>
              </a:spcBef>
            </a:pPr>
            <a:r>
              <a:rPr lang="en-US" sz="2000" b="1" dirty="0" err="1"/>
              <a:t>Nešto</a:t>
            </a:r>
            <a:r>
              <a:rPr lang="en-US" sz="2000" b="1" dirty="0"/>
              <a:t> </a:t>
            </a:r>
            <a:r>
              <a:rPr lang="en-US" sz="2000" b="1" dirty="0" err="1"/>
              <a:t>što</a:t>
            </a:r>
            <a:r>
              <a:rPr lang="en-US" sz="2000" b="1" dirty="0"/>
              <a:t> </a:t>
            </a:r>
            <a:r>
              <a:rPr lang="en-US" sz="2000" b="1" dirty="0" err="1"/>
              <a:t>čak</a:t>
            </a:r>
            <a:r>
              <a:rPr lang="en-US" sz="2000" b="1" dirty="0"/>
              <a:t> </a:t>
            </a:r>
            <a:r>
              <a:rPr lang="en-US" sz="2000" b="1" dirty="0" err="1"/>
              <a:t>ni</a:t>
            </a:r>
            <a:r>
              <a:rPr lang="en-US" sz="2000" b="1" dirty="0"/>
              <a:t> </a:t>
            </a:r>
            <a:r>
              <a:rPr lang="en-US" sz="2000" b="1" dirty="0" err="1"/>
              <a:t>najvatreniji</a:t>
            </a:r>
            <a:r>
              <a:rPr lang="en-US" sz="2000" b="1" dirty="0"/>
              <a:t> </a:t>
            </a:r>
            <a:r>
              <a:rPr lang="en-US" sz="2000" b="1" dirty="0" err="1"/>
              <a:t>neprijatelji</a:t>
            </a:r>
            <a:r>
              <a:rPr lang="en-US" sz="2000" b="1" dirty="0"/>
              <a:t> </a:t>
            </a:r>
            <a:r>
              <a:rPr lang="en-US" sz="2000" b="1" dirty="0" err="1"/>
              <a:t>Biblije</a:t>
            </a:r>
            <a:r>
              <a:rPr lang="en-US" sz="2000" b="1" dirty="0"/>
              <a:t> ne </a:t>
            </a:r>
            <a:r>
              <a:rPr lang="en-US" sz="2000" b="1" dirty="0" err="1"/>
              <a:t>mogu</a:t>
            </a:r>
            <a:r>
              <a:rPr lang="en-US" sz="2000" b="1" dirty="0"/>
              <a:t> </a:t>
            </a:r>
            <a:r>
              <a:rPr lang="en-US" sz="2000" b="1" dirty="0" err="1"/>
              <a:t>poreći</a:t>
            </a:r>
            <a:r>
              <a:rPr lang="en-US" sz="2000" b="1" dirty="0"/>
              <a:t> je </a:t>
            </a:r>
            <a:r>
              <a:rPr lang="en-US" sz="2000" b="1" dirty="0" err="1"/>
              <a:t>njena</a:t>
            </a:r>
            <a:r>
              <a:rPr lang="en-US" sz="2000" b="1" dirty="0"/>
              <a:t> </a:t>
            </a:r>
            <a:r>
              <a:rPr lang="en-US" sz="2000" b="1" dirty="0" err="1"/>
              <a:t>moć</a:t>
            </a:r>
            <a:r>
              <a:rPr lang="en-US" sz="2000" b="1" dirty="0"/>
              <a:t> da </a:t>
            </a:r>
            <a:r>
              <a:rPr lang="en-US" sz="2000" b="1" dirty="0" err="1"/>
              <a:t>transformiše</a:t>
            </a:r>
            <a:r>
              <a:rPr lang="en-US" sz="2000" b="1" dirty="0"/>
              <a:t> </a:t>
            </a:r>
            <a:r>
              <a:rPr lang="en-US" sz="2000" b="1" dirty="0" err="1"/>
              <a:t>ljude</a:t>
            </a:r>
            <a:r>
              <a:rPr lang="en-US" sz="2000" b="1" dirty="0"/>
              <a:t>. Pavle </a:t>
            </a:r>
            <a:r>
              <a:rPr lang="sr-Latn-RS" sz="2000" b="1" dirty="0"/>
              <a:t>je</a:t>
            </a:r>
            <a:r>
              <a:rPr lang="en-US" sz="2000" b="1" dirty="0"/>
              <a:t> </a:t>
            </a:r>
            <a:r>
              <a:rPr lang="en-US" sz="2000" b="1" dirty="0" err="1"/>
              <a:t>upoređuje</a:t>
            </a:r>
            <a:r>
              <a:rPr lang="en-US" sz="2000" b="1" dirty="0"/>
              <a:t> </a:t>
            </a:r>
            <a:r>
              <a:rPr lang="en-US" sz="2000" b="1" dirty="0" err="1"/>
              <a:t>sa</a:t>
            </a:r>
            <a:r>
              <a:rPr lang="en-US" sz="2000" b="1" dirty="0"/>
              <a:t> </a:t>
            </a:r>
            <a:r>
              <a:rPr lang="en-US" sz="2000" b="1" dirty="0" err="1"/>
              <a:t>mačem</a:t>
            </a:r>
            <a:r>
              <a:rPr lang="en-US" sz="2000" b="1" dirty="0"/>
              <a:t> koji </a:t>
            </a:r>
            <a:r>
              <a:rPr lang="en-US" sz="2000" b="1" dirty="0" err="1"/>
              <a:t>poseduje</a:t>
            </a:r>
            <a:r>
              <a:rPr lang="en-US" sz="2000" b="1" dirty="0"/>
              <a:t> </a:t>
            </a:r>
            <a:r>
              <a:rPr lang="en-US" sz="2000" b="1" dirty="0" err="1"/>
              <a:t>veliku</a:t>
            </a:r>
            <a:r>
              <a:rPr lang="en-US" sz="2000" b="1" dirty="0"/>
              <a:t> </a:t>
            </a:r>
            <a:r>
              <a:rPr lang="en-US" sz="2000" b="1" dirty="0" err="1"/>
              <a:t>moć</a:t>
            </a:r>
            <a:r>
              <a:rPr lang="en-US" sz="2000" b="1" dirty="0"/>
              <a:t>.</a:t>
            </a:r>
            <a:endParaRPr lang="en" sz="2000" b="1" dirty="0"/>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3372753974"/>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323439"/>
          </a:xfrm>
          <a:prstGeom prst="rect">
            <a:avLst/>
          </a:prstGeom>
          <a:noFill/>
        </p:spPr>
        <p:txBody>
          <a:bodyPr wrap="square" rtlCol="0">
            <a:spAutoFit/>
          </a:bodyPr>
          <a:lstStyle/>
          <a:p>
            <a:pPr>
              <a:spcBef>
                <a:spcPts val="600"/>
              </a:spcBef>
            </a:pPr>
            <a:r>
              <a:rPr lang="en-US" sz="2000" b="1" dirty="0" err="1"/>
              <a:t>Nijedna</a:t>
            </a:r>
            <a:r>
              <a:rPr lang="en-US" sz="2000" b="1" dirty="0"/>
              <a:t> </a:t>
            </a:r>
            <a:r>
              <a:rPr lang="en-US" sz="2000" b="1" dirty="0" err="1"/>
              <a:t>druga</a:t>
            </a:r>
            <a:r>
              <a:rPr lang="en-US" sz="2000" b="1" dirty="0"/>
              <a:t> </a:t>
            </a:r>
            <a:r>
              <a:rPr lang="en-US" sz="2000" b="1" dirty="0" err="1"/>
              <a:t>knjiga</a:t>
            </a:r>
            <a:r>
              <a:rPr lang="en-US" sz="2000" b="1" dirty="0"/>
              <a:t> ne </a:t>
            </a:r>
            <a:r>
              <a:rPr lang="en-US" sz="2000" b="1" dirty="0" err="1"/>
              <a:t>može</a:t>
            </a:r>
            <a:r>
              <a:rPr lang="en-US" sz="2000" b="1" dirty="0"/>
              <a:t> da </a:t>
            </a:r>
            <a:r>
              <a:rPr lang="en-US" sz="2000" b="1" dirty="0" err="1"/>
              <a:t>utiče</a:t>
            </a:r>
            <a:r>
              <a:rPr lang="en-US" sz="2000" b="1" dirty="0"/>
              <a:t> </a:t>
            </a:r>
            <a:r>
              <a:rPr lang="en-US" sz="2000" b="1" dirty="0" err="1"/>
              <a:t>na</a:t>
            </a:r>
            <a:r>
              <a:rPr lang="en-US" sz="2000" b="1" dirty="0"/>
              <a:t> </a:t>
            </a:r>
            <a:r>
              <a:rPr lang="en-US" sz="2000" b="1" dirty="0" err="1"/>
              <a:t>nas</a:t>
            </a:r>
            <a:r>
              <a:rPr lang="en-US" sz="2000" b="1" dirty="0"/>
              <a:t> </a:t>
            </a:r>
            <a:r>
              <a:rPr lang="en-US" sz="2000" b="1" dirty="0" err="1"/>
              <a:t>kao</a:t>
            </a:r>
            <a:r>
              <a:rPr lang="en-US" sz="2000" b="1" dirty="0"/>
              <a:t> </a:t>
            </a:r>
            <a:r>
              <a:rPr lang="en-US" sz="2000" b="1" dirty="0" err="1"/>
              <a:t>Biblija</a:t>
            </a:r>
            <a:r>
              <a:rPr lang="en-US" sz="2000" b="1" dirty="0"/>
              <a:t>. Kada </a:t>
            </a:r>
            <a:r>
              <a:rPr lang="en-US" sz="2000" b="1" dirty="0" err="1"/>
              <a:t>smo</a:t>
            </a:r>
            <a:r>
              <a:rPr lang="en-US" sz="2000" b="1" dirty="0"/>
              <a:t> </a:t>
            </a:r>
            <a:r>
              <a:rPr lang="en-US" sz="2000" b="1" dirty="0" err="1"/>
              <a:t>spremni</a:t>
            </a:r>
            <a:r>
              <a:rPr lang="en-US" sz="2000" b="1" dirty="0"/>
              <a:t> da </a:t>
            </a:r>
            <a:r>
              <a:rPr lang="sr-Latn-RS" sz="2000" b="1" dirty="0"/>
              <a:t>prihvatimo</a:t>
            </a:r>
            <a:r>
              <a:rPr lang="en-US" sz="2000" b="1" dirty="0"/>
              <a:t> </a:t>
            </a:r>
            <a:r>
              <a:rPr lang="sr-Latn-RS" sz="2000" b="1" dirty="0"/>
              <a:t>njena</a:t>
            </a:r>
            <a:r>
              <a:rPr lang="en-US" sz="2000" b="1" dirty="0"/>
              <a:t> </a:t>
            </a:r>
            <a:r>
              <a:rPr lang="en-US" sz="2000" b="1" dirty="0" err="1"/>
              <a:t>učenja</a:t>
            </a:r>
            <a:r>
              <a:rPr lang="en-US" sz="2000" b="1" dirty="0"/>
              <a:t> u </a:t>
            </a:r>
            <a:r>
              <a:rPr lang="en-US" sz="2000" b="1" dirty="0" err="1"/>
              <a:t>našim</a:t>
            </a:r>
            <a:r>
              <a:rPr lang="en-US" sz="2000" b="1" dirty="0"/>
              <a:t> </a:t>
            </a:r>
            <a:r>
              <a:rPr lang="en-US" sz="2000" b="1" dirty="0" err="1"/>
              <a:t>životima</a:t>
            </a:r>
            <a:r>
              <a:rPr lang="en-US" sz="2000" b="1" dirty="0"/>
              <a:t>, mi se </a:t>
            </a:r>
            <a:r>
              <a:rPr lang="en-US" sz="2000" b="1" dirty="0" err="1"/>
              <a:t>menjamo</a:t>
            </a:r>
            <a:r>
              <a:rPr lang="en-US" sz="2000" b="1" dirty="0"/>
              <a:t> </a:t>
            </a:r>
            <a:r>
              <a:rPr lang="en-US" sz="2000" b="1" dirty="0" err="1"/>
              <a:t>na</a:t>
            </a:r>
            <a:r>
              <a:rPr lang="en-US" sz="2000" b="1" dirty="0"/>
              <a:t> </a:t>
            </a:r>
            <a:r>
              <a:rPr lang="en-US" sz="2000" b="1" dirty="0" err="1"/>
              <a:t>bolje</a:t>
            </a:r>
            <a:r>
              <a:rPr lang="en-US" sz="2000" b="1" dirty="0"/>
              <a:t>.</a:t>
            </a:r>
            <a:endParaRPr lang="en" sz="2000" b="1" dirty="0"/>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1015663"/>
          </a:xfrm>
          <a:prstGeom prst="rect">
            <a:avLst/>
          </a:prstGeom>
          <a:noFill/>
        </p:spPr>
        <p:txBody>
          <a:bodyPr wrap="square">
            <a:spAutoFit/>
          </a:bodyPr>
          <a:lstStyle/>
          <a:p>
            <a:pPr lvl="0">
              <a:spcBef>
                <a:spcPts val="600"/>
              </a:spcBef>
              <a:defRPr/>
            </a:pPr>
            <a:r>
              <a:rPr lang="en-US" sz="2000" b="1" dirty="0">
                <a:solidFill>
                  <a:prstClr val="black"/>
                </a:solidFill>
              </a:rPr>
              <a:t>Kada </a:t>
            </a:r>
            <a:r>
              <a:rPr lang="sr-Latn-RS" sz="2000" b="1" dirty="0">
                <a:solidFill>
                  <a:prstClr val="black"/>
                </a:solidFill>
              </a:rPr>
              <a:t>je</a:t>
            </a:r>
            <a:r>
              <a:rPr lang="en-US" sz="2000" b="1" dirty="0">
                <a:solidFill>
                  <a:prstClr val="black"/>
                </a:solidFill>
              </a:rPr>
              <a:t> </a:t>
            </a:r>
            <a:r>
              <a:rPr lang="en-US" sz="2000" b="1" dirty="0" err="1">
                <a:solidFill>
                  <a:prstClr val="black"/>
                </a:solidFill>
              </a:rPr>
              <a:t>čitamo</a:t>
            </a:r>
            <a:r>
              <a:rPr lang="en-US" sz="2000" b="1" dirty="0">
                <a:solidFill>
                  <a:prstClr val="black"/>
                </a:solidFill>
              </a:rPr>
              <a:t> </a:t>
            </a:r>
            <a:r>
              <a:rPr lang="en-US" sz="2000" b="1" dirty="0" err="1">
                <a:solidFill>
                  <a:prstClr val="black"/>
                </a:solidFill>
              </a:rPr>
              <a:t>otvorenog</a:t>
            </a:r>
            <a:r>
              <a:rPr lang="en-US" sz="2000" b="1" dirty="0">
                <a:solidFill>
                  <a:prstClr val="black"/>
                </a:solidFill>
              </a:rPr>
              <a:t> </a:t>
            </a:r>
            <a:r>
              <a:rPr lang="en-US" sz="2000" b="1" dirty="0" err="1">
                <a:solidFill>
                  <a:prstClr val="black"/>
                </a:solidFill>
              </a:rPr>
              <a:t>srca</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tražimo</a:t>
            </a:r>
            <a:r>
              <a:rPr lang="en-US" sz="2000" b="1" dirty="0">
                <a:solidFill>
                  <a:prstClr val="black"/>
                </a:solidFill>
              </a:rPr>
              <a:t> od Boga </a:t>
            </a:r>
            <a:r>
              <a:rPr lang="en-US" sz="2000" b="1" dirty="0" err="1">
                <a:solidFill>
                  <a:prstClr val="black"/>
                </a:solidFill>
              </a:rPr>
              <a:t>prosvetljenje</a:t>
            </a:r>
            <a:r>
              <a:rPr lang="en-US" sz="2000" b="1" dirty="0">
                <a:solidFill>
                  <a:prstClr val="black"/>
                </a:solidFill>
              </a:rPr>
              <a:t> Duha </a:t>
            </a:r>
            <a:r>
              <a:rPr lang="en-US" sz="2000" b="1" dirty="0" err="1">
                <a:solidFill>
                  <a:prstClr val="black"/>
                </a:solidFill>
              </a:rPr>
              <a:t>Svetoga</a:t>
            </a:r>
            <a:r>
              <a:rPr lang="en-US" sz="2000" b="1" dirty="0">
                <a:solidFill>
                  <a:prstClr val="black"/>
                </a:solidFill>
              </a:rPr>
              <a:t>, </a:t>
            </a:r>
            <a:r>
              <a:rPr lang="en-US" sz="2000" b="1" dirty="0" err="1">
                <a:solidFill>
                  <a:prstClr val="black"/>
                </a:solidFill>
              </a:rPr>
              <a:t>naš</a:t>
            </a:r>
            <a:r>
              <a:rPr lang="en-US" sz="2000" b="1" dirty="0">
                <a:solidFill>
                  <a:prstClr val="black"/>
                </a:solidFill>
              </a:rPr>
              <a:t> </a:t>
            </a:r>
            <a:r>
              <a:rPr lang="en-US" sz="2000" b="1" dirty="0" err="1">
                <a:solidFill>
                  <a:prstClr val="black"/>
                </a:solidFill>
              </a:rPr>
              <a:t>život</a:t>
            </a:r>
            <a:r>
              <a:rPr lang="en-US" sz="2000" b="1" dirty="0">
                <a:solidFill>
                  <a:prstClr val="black"/>
                </a:solidFill>
              </a:rPr>
              <a:t> se </a:t>
            </a:r>
            <a:r>
              <a:rPr lang="en-US" sz="2000" b="1" dirty="0" err="1">
                <a:solidFill>
                  <a:prstClr val="black"/>
                </a:solidFill>
              </a:rPr>
              <a:t>transformiše</a:t>
            </a:r>
            <a:r>
              <a:rPr lang="sr-Latn-RS" sz="2000" b="1" dirty="0">
                <a:solidFill>
                  <a:prstClr val="black"/>
                </a:solidFill>
              </a:rPr>
              <a:t> i mi se menjamo.</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486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accent3"/>
                </a:solidFill>
                <a:effectLst>
                  <a:outerShdw blurRad="50800" dist="38100" dir="2700000" algn="tl" rotWithShape="0">
                    <a:schemeClr val="accent2">
                      <a:lumMod val="50000"/>
                    </a:schemeClr>
                  </a:outerShdw>
                </a:effectLst>
              </a:rPr>
              <a:t>PRIJATELJI BIBLIJE</a:t>
            </a:r>
            <a:endParaRPr lang="en" sz="4000" b="1" dirty="0">
              <a:ln/>
              <a:solidFill>
                <a:schemeClr val="accent3"/>
              </a:solidFill>
              <a:effectLst>
                <a:outerShdw blurRad="50800" dist="38100" dir="2700000" algn="tl" rotWithShape="0">
                  <a:schemeClr val="accent2">
                    <a:lumMod val="50000"/>
                  </a:schemeClr>
                </a:outerShdw>
              </a:effectLst>
            </a:endParaRP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 sz="1600" b="1" dirty="0">
                <a:effectLst>
                  <a:outerShdw blurRad="38100" dist="38100" dir="2700000" algn="tl">
                    <a:srgbClr val="000000"/>
                  </a:outerShdw>
                </a:effectLst>
                <a:latin typeface="Comic Sans MS" panose="030F0702030302020204" pitchFamily="66" charset="0"/>
              </a:rPr>
              <a:t>“</a:t>
            </a:r>
            <a:r>
              <a:rPr lang="en-US" sz="1600" b="1" dirty="0">
                <a:effectLst>
                  <a:outerShdw blurRad="38100" dist="38100" dir="2700000" algn="tl">
                    <a:srgbClr val="000000"/>
                  </a:outerShdw>
                </a:effectLst>
                <a:latin typeface="Comic Sans MS" panose="030F0702030302020204" pitchFamily="66" charset="0"/>
              </a:rPr>
              <a:t>For this reason we also thank God without ceasing, because when you received the word of God which you heard from us, you welcomed it not as the word of men, but as it is in truth, the word of God, which also effectively works in you who believe</a:t>
            </a:r>
            <a:r>
              <a:rPr lang="en" sz="1600" b="1" dirty="0">
                <a:effectLst>
                  <a:outerShdw blurRad="38100" dist="38100" dir="2700000" algn="tl">
                    <a:srgbClr val="000000"/>
                  </a:outerShdw>
                </a:effectLst>
                <a:latin typeface="Comic Sans MS" panose="030F0702030302020204" pitchFamily="66" charset="0"/>
              </a:rPr>
              <a:t>.” </a:t>
            </a:r>
            <a:r>
              <a:rPr lang="en" sz="1200" b="1" dirty="0">
                <a:effectLst>
                  <a:outerShdw blurRad="38100" dist="38100" dir="2700000" algn="tl">
                    <a:srgbClr val="000000"/>
                  </a:outerShdw>
                </a:effectLst>
                <a:latin typeface="Comic Sans MS" panose="030F0702030302020204" pitchFamily="66" charset="0"/>
              </a:rPr>
              <a:t>(1 Thessalonians 2:13)</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114707" y="4200354"/>
            <a:ext cx="6140178" cy="1015663"/>
          </a:xfrm>
          <a:prstGeom prst="rect">
            <a:avLst/>
          </a:prstGeom>
          <a:noFill/>
        </p:spPr>
        <p:txBody>
          <a:bodyPr wrap="square" rtlCol="0">
            <a:spAutoFit/>
          </a:bodyPr>
          <a:lstStyle/>
          <a:p>
            <a:pPr>
              <a:spcBef>
                <a:spcPts val="600"/>
              </a:spcBef>
            </a:pPr>
            <a:r>
              <a:rPr lang="en" sz="2000" b="1" dirty="0"/>
              <a:t>Friends of the Bible approach it with the awareness that it is the Living Word of God (1 Thessalonians 2:13). But how can I reach that conviction?</a:t>
            </a:r>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1443016103"/>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95072" y="1544155"/>
            <a:ext cx="5800928" cy="2590104"/>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114707" y="5216017"/>
            <a:ext cx="614017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Paul tells us that, for this, we need spiritual discernment, that is, the ability to understand spiritual things (1 Corinthians 2:14). Therefore, discerning the divine message in the Bible is the work of the Holy Spirit acting within us.</a:t>
            </a: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233680" y="1605279"/>
            <a:ext cx="10339881" cy="3416320"/>
          </a:xfrm>
          <a:prstGeom prst="rect">
            <a:avLst/>
          </a:prstGeom>
          <a:noFill/>
        </p:spPr>
        <p:txBody>
          <a:bodyPr wrap="square">
            <a:spAutoFit/>
          </a:bodyPr>
          <a:lstStyle/>
          <a:p>
            <a:pPr algn="just">
              <a:spcBef>
                <a:spcPts val="600"/>
              </a:spcBef>
            </a:pPr>
            <a:r>
              <a:rPr lang="en" sz="2400" b="1" dirty="0">
                <a:latin typeface="Constantia" panose="02030602050306030303" pitchFamily="18" charset="0"/>
              </a:rPr>
              <a:t>“</a:t>
            </a:r>
            <a:r>
              <a:rPr lang="en-US" sz="2400" b="1" dirty="0" err="1">
                <a:latin typeface="Constantia" panose="02030602050306030303" pitchFamily="18" charset="0"/>
              </a:rPr>
              <a:t>Biblija</a:t>
            </a:r>
            <a:r>
              <a:rPr lang="en-US" sz="2400" b="1" dirty="0">
                <a:latin typeface="Constantia" panose="02030602050306030303" pitchFamily="18" charset="0"/>
              </a:rPr>
              <a:t> </a:t>
            </a:r>
            <a:r>
              <a:rPr lang="en-US" sz="2400" b="1" dirty="0" err="1">
                <a:latin typeface="Constantia" panose="02030602050306030303" pitchFamily="18" charset="0"/>
              </a:rPr>
              <a:t>otkriva</a:t>
            </a:r>
            <a:r>
              <a:rPr lang="en-US" sz="2400" b="1" dirty="0">
                <a:latin typeface="Constantia" panose="02030602050306030303" pitchFamily="18" charset="0"/>
              </a:rPr>
              <a:t> </a:t>
            </a:r>
            <a:r>
              <a:rPr lang="en-US" sz="2400" b="1" dirty="0" err="1">
                <a:latin typeface="Constantia" panose="02030602050306030303" pitchFamily="18" charset="0"/>
              </a:rPr>
              <a:t>istinu</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jednostavnošću</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savršenim</a:t>
            </a:r>
            <a:r>
              <a:rPr lang="en-US" sz="2400" b="1" dirty="0">
                <a:latin typeface="Constantia" panose="02030602050306030303" pitchFamily="18" charset="0"/>
              </a:rPr>
              <a:t> </a:t>
            </a:r>
            <a:r>
              <a:rPr lang="en-US" sz="2400" b="1" dirty="0" err="1">
                <a:latin typeface="Constantia" panose="02030602050306030303" pitchFamily="18" charset="0"/>
              </a:rPr>
              <a:t>prilagođavanjem</a:t>
            </a:r>
            <a:r>
              <a:rPr lang="en-US" sz="2400" b="1" dirty="0">
                <a:latin typeface="Constantia" panose="02030602050306030303" pitchFamily="18" charset="0"/>
              </a:rPr>
              <a:t> </a:t>
            </a:r>
            <a:r>
              <a:rPr lang="en-US" sz="2400" b="1" dirty="0" err="1">
                <a:latin typeface="Constantia" panose="02030602050306030303" pitchFamily="18" charset="0"/>
              </a:rPr>
              <a:t>potrebama</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čežnjama</a:t>
            </a:r>
            <a:r>
              <a:rPr lang="en-US" sz="2400" b="1" dirty="0">
                <a:latin typeface="Constantia" panose="02030602050306030303" pitchFamily="18" charset="0"/>
              </a:rPr>
              <a:t> </a:t>
            </a:r>
            <a:r>
              <a:rPr lang="en-US" sz="2400" b="1" dirty="0" err="1">
                <a:latin typeface="Constantia" panose="02030602050306030303" pitchFamily="18" charset="0"/>
              </a:rPr>
              <a:t>ljudskog</a:t>
            </a:r>
            <a:r>
              <a:rPr lang="en-US" sz="2400" b="1" dirty="0">
                <a:latin typeface="Constantia" panose="02030602050306030303" pitchFamily="18" charset="0"/>
              </a:rPr>
              <a:t> </a:t>
            </a:r>
            <a:r>
              <a:rPr lang="en-US" sz="2400" b="1" dirty="0" err="1">
                <a:latin typeface="Constantia" panose="02030602050306030303" pitchFamily="18" charset="0"/>
              </a:rPr>
              <a:t>srca</a:t>
            </a:r>
            <a:r>
              <a:rPr lang="en-US" sz="2400" b="1" dirty="0">
                <a:latin typeface="Constantia" panose="02030602050306030303" pitchFamily="18" charset="0"/>
              </a:rPr>
              <a:t>, </a:t>
            </a:r>
            <a:r>
              <a:rPr lang="sr-Latn-RS" sz="2400" b="1" dirty="0">
                <a:latin typeface="Constantia" panose="02030602050306030303" pitchFamily="18" charset="0"/>
              </a:rPr>
              <a:t>čime</a:t>
            </a:r>
            <a:r>
              <a:rPr lang="en-US" sz="2400" b="1" dirty="0">
                <a:latin typeface="Constantia" panose="02030602050306030303" pitchFamily="18" charset="0"/>
              </a:rPr>
              <a:t> je </a:t>
            </a:r>
            <a:r>
              <a:rPr lang="en-US" sz="2400" b="1" dirty="0" err="1">
                <a:latin typeface="Constantia" panose="02030602050306030303" pitchFamily="18" charset="0"/>
              </a:rPr>
              <a:t>zapanjila</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očarala</a:t>
            </a:r>
            <a:r>
              <a:rPr lang="en-US" sz="2400" b="1" dirty="0">
                <a:latin typeface="Constantia" panose="02030602050306030303" pitchFamily="18" charset="0"/>
              </a:rPr>
              <a:t> </a:t>
            </a:r>
            <a:r>
              <a:rPr lang="en-US" sz="2400" b="1" dirty="0" err="1">
                <a:latin typeface="Constantia" panose="02030602050306030303" pitchFamily="18" charset="0"/>
              </a:rPr>
              <a:t>najkultiviranije</a:t>
            </a:r>
            <a:r>
              <a:rPr lang="en-US" sz="2400" b="1" dirty="0">
                <a:latin typeface="Constantia" panose="02030602050306030303" pitchFamily="18" charset="0"/>
              </a:rPr>
              <a:t> </a:t>
            </a:r>
            <a:r>
              <a:rPr lang="en-US" sz="2400" b="1" dirty="0" err="1">
                <a:latin typeface="Constantia" panose="02030602050306030303" pitchFamily="18" charset="0"/>
              </a:rPr>
              <a:t>umove</a:t>
            </a:r>
            <a:r>
              <a:rPr lang="en-US" sz="2400" b="1" dirty="0">
                <a:latin typeface="Constantia" panose="02030602050306030303" pitchFamily="18" charset="0"/>
              </a:rPr>
              <a:t>, </a:t>
            </a:r>
            <a:r>
              <a:rPr lang="en-US" sz="2400" b="1" dirty="0" err="1">
                <a:latin typeface="Constantia" panose="02030602050306030303" pitchFamily="18" charset="0"/>
              </a:rPr>
              <a:t>dok</a:t>
            </a:r>
            <a:r>
              <a:rPr lang="en-US" sz="2400" b="1" dirty="0">
                <a:latin typeface="Constantia" panose="02030602050306030303" pitchFamily="18" charset="0"/>
              </a:rPr>
              <a:t> </a:t>
            </a:r>
            <a:r>
              <a:rPr lang="en-US" sz="2400" b="1" dirty="0" err="1">
                <a:latin typeface="Constantia" panose="02030602050306030303" pitchFamily="18" charset="0"/>
              </a:rPr>
              <a:t>omogućava</a:t>
            </a:r>
            <a:r>
              <a:rPr lang="en-US" sz="2400" b="1" dirty="0">
                <a:latin typeface="Constantia" panose="02030602050306030303" pitchFamily="18" charset="0"/>
              </a:rPr>
              <a:t> </a:t>
            </a:r>
            <a:r>
              <a:rPr lang="en-US" sz="2400" b="1" dirty="0" err="1">
                <a:latin typeface="Constantia" panose="02030602050306030303" pitchFamily="18" charset="0"/>
              </a:rPr>
              <a:t>najskromnijim</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nekulturnim</a:t>
            </a:r>
            <a:r>
              <a:rPr lang="en-US" sz="2400" b="1" dirty="0">
                <a:latin typeface="Constantia" panose="02030602050306030303" pitchFamily="18" charset="0"/>
              </a:rPr>
              <a:t> da </a:t>
            </a:r>
            <a:r>
              <a:rPr lang="en-US" sz="2400" b="1" dirty="0" err="1">
                <a:latin typeface="Constantia" panose="02030602050306030303" pitchFamily="18" charset="0"/>
              </a:rPr>
              <a:t>razluče</a:t>
            </a:r>
            <a:r>
              <a:rPr lang="en-US" sz="2400" b="1" dirty="0">
                <a:latin typeface="Constantia" panose="02030602050306030303" pitchFamily="18" charset="0"/>
              </a:rPr>
              <a:t> put </a:t>
            </a:r>
            <a:r>
              <a:rPr lang="en-US" sz="2400" b="1" dirty="0" err="1">
                <a:latin typeface="Constantia" panose="02030602050306030303" pitchFamily="18" charset="0"/>
              </a:rPr>
              <a:t>spasenja</a:t>
            </a:r>
            <a:r>
              <a:rPr lang="en-US" sz="2400" b="1" dirty="0">
                <a:latin typeface="Constantia" panose="02030602050306030303" pitchFamily="18" charset="0"/>
              </a:rPr>
              <a:t>. Pa </a:t>
            </a:r>
            <a:r>
              <a:rPr lang="en-US" sz="2400" b="1" dirty="0" err="1">
                <a:latin typeface="Constantia" panose="02030602050306030303" pitchFamily="18" charset="0"/>
              </a:rPr>
              <a:t>ipak</a:t>
            </a:r>
            <a:r>
              <a:rPr lang="en-US" sz="2400" b="1" dirty="0">
                <a:latin typeface="Constantia" panose="02030602050306030303" pitchFamily="18" charset="0"/>
              </a:rPr>
              <a:t>, </a:t>
            </a:r>
            <a:r>
              <a:rPr lang="en-US" sz="2400" b="1" dirty="0" err="1">
                <a:latin typeface="Constantia" panose="02030602050306030303" pitchFamily="18" charset="0"/>
              </a:rPr>
              <a:t>ove</a:t>
            </a:r>
            <a:r>
              <a:rPr lang="en-US" sz="2400" b="1" dirty="0">
                <a:latin typeface="Constantia" panose="02030602050306030303" pitchFamily="18" charset="0"/>
              </a:rPr>
              <a:t> </a:t>
            </a:r>
            <a:r>
              <a:rPr lang="en-US" sz="2400" b="1" dirty="0" err="1">
                <a:latin typeface="Constantia" panose="02030602050306030303" pitchFamily="18" charset="0"/>
              </a:rPr>
              <a:t>jednostavno</a:t>
            </a:r>
            <a:r>
              <a:rPr lang="en-US" sz="2400" b="1" dirty="0">
                <a:latin typeface="Constantia" panose="02030602050306030303" pitchFamily="18" charset="0"/>
              </a:rPr>
              <a:t> </a:t>
            </a:r>
            <a:r>
              <a:rPr lang="en-US" sz="2400" b="1" dirty="0" err="1">
                <a:latin typeface="Constantia" panose="02030602050306030303" pitchFamily="18" charset="0"/>
              </a:rPr>
              <a:t>izrečene</a:t>
            </a:r>
            <a:r>
              <a:rPr lang="en-US" sz="2400" b="1" dirty="0">
                <a:latin typeface="Constantia" panose="02030602050306030303" pitchFamily="18" charset="0"/>
              </a:rPr>
              <a:t> </a:t>
            </a:r>
            <a:r>
              <a:rPr lang="en-US" sz="2400" b="1" dirty="0" err="1">
                <a:latin typeface="Constantia" panose="02030602050306030303" pitchFamily="18" charset="0"/>
              </a:rPr>
              <a:t>istine</a:t>
            </a:r>
            <a:r>
              <a:rPr lang="en-US" sz="2400" b="1" dirty="0">
                <a:latin typeface="Constantia" panose="02030602050306030303" pitchFamily="18" charset="0"/>
              </a:rPr>
              <a:t> </a:t>
            </a:r>
            <a:r>
              <a:rPr lang="en-US" sz="2400" b="1" dirty="0" err="1">
                <a:latin typeface="Constantia" panose="02030602050306030303" pitchFamily="18" charset="0"/>
              </a:rPr>
              <a:t>drže</a:t>
            </a:r>
            <a:r>
              <a:rPr lang="en-US" sz="2400" b="1" dirty="0">
                <a:latin typeface="Constantia" panose="02030602050306030303" pitchFamily="18" charset="0"/>
              </a:rPr>
              <a:t> se </a:t>
            </a:r>
            <a:r>
              <a:rPr lang="en-US" sz="2400" b="1" dirty="0" err="1">
                <a:latin typeface="Constantia" panose="02030602050306030303" pitchFamily="18" charset="0"/>
              </a:rPr>
              <a:t>tema</a:t>
            </a:r>
            <a:r>
              <a:rPr lang="en-US" sz="2400" b="1" dirty="0">
                <a:latin typeface="Constantia" panose="02030602050306030303" pitchFamily="18" charset="0"/>
              </a:rPr>
              <a:t> </a:t>
            </a:r>
            <a:r>
              <a:rPr lang="en-US" sz="2400" b="1" dirty="0" err="1">
                <a:latin typeface="Constantia" panose="02030602050306030303" pitchFamily="18" charset="0"/>
              </a:rPr>
              <a:t>koje</a:t>
            </a:r>
            <a:r>
              <a:rPr lang="en-US" sz="2400" b="1" dirty="0">
                <a:latin typeface="Constantia" panose="02030602050306030303" pitchFamily="18" charset="0"/>
              </a:rPr>
              <a:t> </a:t>
            </a:r>
            <a:r>
              <a:rPr lang="en-US" sz="2400" b="1" dirty="0" err="1">
                <a:latin typeface="Constantia" panose="02030602050306030303" pitchFamily="18" charset="0"/>
              </a:rPr>
              <a:t>su</a:t>
            </a:r>
            <a:r>
              <a:rPr lang="en-US" sz="2400" b="1" dirty="0">
                <a:latin typeface="Constantia" panose="02030602050306030303" pitchFamily="18" charset="0"/>
              </a:rPr>
              <a:t> </a:t>
            </a:r>
            <a:r>
              <a:rPr lang="en-US" sz="2400" b="1" dirty="0" err="1">
                <a:latin typeface="Constantia" panose="02030602050306030303" pitchFamily="18" charset="0"/>
              </a:rPr>
              <a:t>tako</a:t>
            </a:r>
            <a:r>
              <a:rPr lang="en-US" sz="2400" b="1" dirty="0">
                <a:latin typeface="Constantia" panose="02030602050306030303" pitchFamily="18" charset="0"/>
              </a:rPr>
              <a:t> </a:t>
            </a:r>
            <a:r>
              <a:rPr lang="en-US" sz="2400" b="1" dirty="0" err="1">
                <a:latin typeface="Constantia" panose="02030602050306030303" pitchFamily="18" charset="0"/>
              </a:rPr>
              <a:t>uzvišene</a:t>
            </a:r>
            <a:r>
              <a:rPr lang="en-US" sz="2400" b="1" dirty="0">
                <a:latin typeface="Constantia" panose="02030602050306030303" pitchFamily="18" charset="0"/>
              </a:rPr>
              <a:t>, </a:t>
            </a:r>
            <a:r>
              <a:rPr lang="en-US" sz="2400" b="1" dirty="0" err="1">
                <a:latin typeface="Constantia" panose="02030602050306030303" pitchFamily="18" charset="0"/>
              </a:rPr>
              <a:t>tako</a:t>
            </a:r>
            <a:r>
              <a:rPr lang="en-US" sz="2400" b="1" dirty="0">
                <a:latin typeface="Constantia" panose="02030602050306030303" pitchFamily="18" charset="0"/>
              </a:rPr>
              <a:t> </a:t>
            </a:r>
            <a:r>
              <a:rPr lang="en-US" sz="2400" b="1" dirty="0" err="1">
                <a:latin typeface="Constantia" panose="02030602050306030303" pitchFamily="18" charset="0"/>
              </a:rPr>
              <a:t>dalekosežne</a:t>
            </a:r>
            <a:r>
              <a:rPr lang="en-US" sz="2400" b="1" dirty="0">
                <a:latin typeface="Constantia" panose="02030602050306030303" pitchFamily="18" charset="0"/>
              </a:rPr>
              <a:t>, </a:t>
            </a:r>
            <a:r>
              <a:rPr lang="en-US" sz="2400" b="1" dirty="0" err="1">
                <a:latin typeface="Constantia" panose="02030602050306030303" pitchFamily="18" charset="0"/>
              </a:rPr>
              <a:t>tako</a:t>
            </a:r>
            <a:r>
              <a:rPr lang="en-US" sz="2400" b="1" dirty="0">
                <a:latin typeface="Constantia" panose="02030602050306030303" pitchFamily="18" charset="0"/>
              </a:rPr>
              <a:t> </a:t>
            </a:r>
            <a:r>
              <a:rPr lang="en-US" sz="2400" b="1" dirty="0" err="1">
                <a:latin typeface="Constantia" panose="02030602050306030303" pitchFamily="18" charset="0"/>
              </a:rPr>
              <a:t>beskrajno</a:t>
            </a:r>
            <a:r>
              <a:rPr lang="en-US" sz="2400" b="1" dirty="0">
                <a:latin typeface="Constantia" panose="02030602050306030303" pitchFamily="18" charset="0"/>
              </a:rPr>
              <a:t> </a:t>
            </a:r>
            <a:r>
              <a:rPr lang="en-US" sz="2400" b="1" dirty="0" err="1">
                <a:latin typeface="Constantia" panose="02030602050306030303" pitchFamily="18" charset="0"/>
              </a:rPr>
              <a:t>izvan</a:t>
            </a:r>
            <a:r>
              <a:rPr lang="en-US" sz="2400" b="1" dirty="0">
                <a:latin typeface="Constantia" panose="02030602050306030303" pitchFamily="18" charset="0"/>
              </a:rPr>
              <a:t> </a:t>
            </a:r>
            <a:r>
              <a:rPr lang="en-US" sz="2400" b="1" dirty="0" err="1">
                <a:latin typeface="Constantia" panose="02030602050306030303" pitchFamily="18" charset="0"/>
              </a:rPr>
              <a:t>moći</a:t>
            </a:r>
            <a:r>
              <a:rPr lang="en-US" sz="2400" b="1" dirty="0">
                <a:latin typeface="Constantia" panose="02030602050306030303" pitchFamily="18" charset="0"/>
              </a:rPr>
              <a:t> </a:t>
            </a:r>
            <a:r>
              <a:rPr lang="en-US" sz="2400" b="1" dirty="0" err="1">
                <a:latin typeface="Constantia" panose="02030602050306030303" pitchFamily="18" charset="0"/>
              </a:rPr>
              <a:t>ljudskog</a:t>
            </a:r>
            <a:r>
              <a:rPr lang="en-US" sz="2400" b="1" dirty="0">
                <a:latin typeface="Constantia" panose="02030602050306030303" pitchFamily="18" charset="0"/>
              </a:rPr>
              <a:t> </a:t>
            </a:r>
            <a:r>
              <a:rPr lang="en-US" sz="2400" b="1" dirty="0" err="1">
                <a:latin typeface="Constantia" panose="02030602050306030303" pitchFamily="18" charset="0"/>
              </a:rPr>
              <a:t>razumevanja</a:t>
            </a:r>
            <a:r>
              <a:rPr lang="en-US" sz="2400" b="1" dirty="0">
                <a:latin typeface="Constantia" panose="02030602050306030303" pitchFamily="18" charset="0"/>
              </a:rPr>
              <a:t>, da </a:t>
            </a:r>
            <a:r>
              <a:rPr lang="en-US" sz="2400" b="1" dirty="0" err="1">
                <a:latin typeface="Constantia" panose="02030602050306030303" pitchFamily="18" charset="0"/>
              </a:rPr>
              <a:t>ih</a:t>
            </a:r>
            <a:r>
              <a:rPr lang="en-US" sz="2400" b="1" dirty="0">
                <a:latin typeface="Constantia" panose="02030602050306030303" pitchFamily="18" charset="0"/>
              </a:rPr>
              <a:t> </a:t>
            </a:r>
            <a:r>
              <a:rPr lang="en-US" sz="2400" b="1" dirty="0" err="1">
                <a:latin typeface="Constantia" panose="02030602050306030303" pitchFamily="18" charset="0"/>
              </a:rPr>
              <a:t>možemo</a:t>
            </a:r>
            <a:r>
              <a:rPr lang="en-US" sz="2400" b="1" dirty="0">
                <a:latin typeface="Constantia" panose="02030602050306030303" pitchFamily="18" charset="0"/>
              </a:rPr>
              <a:t> </a:t>
            </a:r>
            <a:r>
              <a:rPr lang="en-US" sz="2400" b="1" dirty="0" err="1">
                <a:latin typeface="Constantia" panose="02030602050306030303" pitchFamily="18" charset="0"/>
              </a:rPr>
              <a:t>prihvatiti</a:t>
            </a:r>
            <a:r>
              <a:rPr lang="en-US" sz="2400" b="1" dirty="0">
                <a:latin typeface="Constantia" panose="02030602050306030303" pitchFamily="18" charset="0"/>
              </a:rPr>
              <a:t> </a:t>
            </a:r>
            <a:r>
              <a:rPr lang="en-US" sz="2400" b="1" dirty="0" err="1">
                <a:latin typeface="Constantia" panose="02030602050306030303" pitchFamily="18" charset="0"/>
              </a:rPr>
              <a:t>samo</a:t>
            </a:r>
            <a:r>
              <a:rPr lang="en-US" sz="2400" b="1" dirty="0">
                <a:latin typeface="Constantia" panose="02030602050306030303" pitchFamily="18" charset="0"/>
              </a:rPr>
              <a:t> </a:t>
            </a:r>
            <a:r>
              <a:rPr lang="en-US" sz="2400" b="1" dirty="0" err="1">
                <a:latin typeface="Constantia" panose="02030602050306030303" pitchFamily="18" charset="0"/>
              </a:rPr>
              <a:t>zato</a:t>
            </a:r>
            <a:r>
              <a:rPr lang="en-US" sz="2400" b="1" dirty="0">
                <a:latin typeface="Constantia" panose="02030602050306030303" pitchFamily="18" charset="0"/>
              </a:rPr>
              <a:t> </a:t>
            </a:r>
            <a:r>
              <a:rPr lang="en-US" sz="2400" b="1" dirty="0" err="1">
                <a:latin typeface="Constantia" panose="02030602050306030303" pitchFamily="18" charset="0"/>
              </a:rPr>
              <a:t>što</a:t>
            </a:r>
            <a:r>
              <a:rPr lang="en-US" sz="2400" b="1" dirty="0">
                <a:latin typeface="Constantia" panose="02030602050306030303" pitchFamily="18" charset="0"/>
              </a:rPr>
              <a:t> </a:t>
            </a:r>
            <a:r>
              <a:rPr lang="en-US" sz="2400" b="1" dirty="0" err="1">
                <a:latin typeface="Constantia" panose="02030602050306030303" pitchFamily="18" charset="0"/>
              </a:rPr>
              <a:t>ih</a:t>
            </a:r>
            <a:r>
              <a:rPr lang="en-US" sz="2400" b="1" dirty="0">
                <a:latin typeface="Constantia" panose="02030602050306030303" pitchFamily="18" charset="0"/>
              </a:rPr>
              <a:t> je Bog </a:t>
            </a:r>
            <a:r>
              <a:rPr lang="en-US" sz="2400" b="1" dirty="0" err="1">
                <a:latin typeface="Constantia" panose="02030602050306030303" pitchFamily="18" charset="0"/>
              </a:rPr>
              <a:t>objavio</a:t>
            </a:r>
            <a:r>
              <a:rPr lang="en-US" sz="2400" b="1" dirty="0">
                <a:latin typeface="Constantia" panose="02030602050306030303" pitchFamily="18" charset="0"/>
              </a:rPr>
              <a:t>. […] </a:t>
            </a:r>
            <a:r>
              <a:rPr lang="en-US" sz="2400" b="1" dirty="0" err="1">
                <a:latin typeface="Constantia" panose="02030602050306030303" pitchFamily="18" charset="0"/>
              </a:rPr>
              <a:t>Što</a:t>
            </a:r>
            <a:r>
              <a:rPr lang="en-US" sz="2400" b="1" dirty="0">
                <a:latin typeface="Constantia" panose="02030602050306030303" pitchFamily="18" charset="0"/>
              </a:rPr>
              <a:t> vi</a:t>
            </a:r>
            <a:r>
              <a:rPr lang="sr-Latn-RS" sz="2400" b="1" dirty="0">
                <a:latin typeface="Constantia" panose="02030602050306030303" pitchFamily="18" charset="0"/>
              </a:rPr>
              <a:t>še</a:t>
            </a:r>
            <a:r>
              <a:rPr lang="en-US" sz="2400" b="1" dirty="0">
                <a:latin typeface="Constantia" panose="02030602050306030303" pitchFamily="18" charset="0"/>
              </a:rPr>
              <a:t> </a:t>
            </a:r>
            <a:r>
              <a:rPr lang="en-US" sz="2400" b="1" dirty="0" err="1">
                <a:latin typeface="Constantia" panose="02030602050306030303" pitchFamily="18" charset="0"/>
              </a:rPr>
              <a:t>istražuje</a:t>
            </a:r>
            <a:r>
              <a:rPr lang="sr-Latn-RS" sz="2400" b="1" dirty="0">
                <a:latin typeface="Constantia" panose="02030602050306030303" pitchFamily="18" charset="0"/>
              </a:rPr>
              <a:t>mo</a:t>
            </a:r>
            <a:r>
              <a:rPr lang="en-US" sz="2400" b="1" dirty="0">
                <a:latin typeface="Constantia" panose="02030602050306030303" pitchFamily="18" charset="0"/>
              </a:rPr>
              <a:t> </a:t>
            </a:r>
            <a:r>
              <a:rPr lang="en-US" sz="2400" b="1" dirty="0" err="1">
                <a:latin typeface="Constantia" panose="02030602050306030303" pitchFamily="18" charset="0"/>
              </a:rPr>
              <a:t>Bibliju</a:t>
            </a:r>
            <a:r>
              <a:rPr lang="en-US" sz="2400" b="1" dirty="0">
                <a:latin typeface="Constantia" panose="02030602050306030303" pitchFamily="18" charset="0"/>
              </a:rPr>
              <a:t>, </a:t>
            </a:r>
            <a:r>
              <a:rPr lang="en-US" sz="2400" b="1" dirty="0" err="1">
                <a:latin typeface="Constantia" panose="02030602050306030303" pitchFamily="18" charset="0"/>
              </a:rPr>
              <a:t>dublje</a:t>
            </a:r>
            <a:r>
              <a:rPr lang="en-US" sz="2400" b="1" dirty="0">
                <a:latin typeface="Constantia" panose="02030602050306030303" pitchFamily="18" charset="0"/>
              </a:rPr>
              <a:t> je n</a:t>
            </a:r>
            <a:r>
              <a:rPr lang="sr-Latn-RS" sz="2400" b="1" dirty="0">
                <a:latin typeface="Constantia" panose="02030602050306030303" pitchFamily="18" charset="0"/>
              </a:rPr>
              <a:t>aše</a:t>
            </a:r>
            <a:r>
              <a:rPr lang="en-US" sz="2400" b="1" dirty="0">
                <a:latin typeface="Constantia" panose="02030602050306030303" pitchFamily="18" charset="0"/>
              </a:rPr>
              <a:t> </a:t>
            </a:r>
            <a:r>
              <a:rPr lang="en-US" sz="2400" b="1" dirty="0" err="1">
                <a:latin typeface="Constantia" panose="02030602050306030303" pitchFamily="18" charset="0"/>
              </a:rPr>
              <a:t>uverenje</a:t>
            </a:r>
            <a:r>
              <a:rPr lang="en-US" sz="2400" b="1" dirty="0">
                <a:latin typeface="Constantia" panose="02030602050306030303" pitchFamily="18" charset="0"/>
              </a:rPr>
              <a:t> da je to </a:t>
            </a:r>
            <a:r>
              <a:rPr lang="en-US" sz="2400" b="1" dirty="0" err="1">
                <a:latin typeface="Constantia" panose="02030602050306030303" pitchFamily="18" charset="0"/>
              </a:rPr>
              <a:t>reč</a:t>
            </a:r>
            <a:r>
              <a:rPr lang="en-US" sz="2400" b="1" dirty="0">
                <a:latin typeface="Constantia" panose="02030602050306030303" pitchFamily="18" charset="0"/>
              </a:rPr>
              <a:t> Boga </a:t>
            </a:r>
            <a:r>
              <a:rPr lang="en-US" sz="2400" b="1" dirty="0" err="1">
                <a:latin typeface="Constantia" panose="02030602050306030303" pitchFamily="18" charset="0"/>
              </a:rPr>
              <a:t>živoga</a:t>
            </a:r>
            <a:r>
              <a:rPr lang="en-US" sz="2400" b="1" dirty="0">
                <a:latin typeface="Constantia" panose="02030602050306030303" pitchFamily="18" charset="0"/>
              </a:rPr>
              <a:t>, </a:t>
            </a:r>
            <a:r>
              <a:rPr lang="sr-Latn-RS" sz="2400" b="1" dirty="0">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ljudski</a:t>
            </a:r>
            <a:r>
              <a:rPr lang="en-US" sz="2400" b="1" dirty="0">
                <a:latin typeface="Constantia" panose="02030602050306030303" pitchFamily="18" charset="0"/>
              </a:rPr>
              <a:t> </a:t>
            </a:r>
            <a:r>
              <a:rPr lang="en-US" sz="2400" b="1" dirty="0" err="1">
                <a:latin typeface="Constantia" panose="02030602050306030303" pitchFamily="18" charset="0"/>
              </a:rPr>
              <a:t>razum</a:t>
            </a:r>
            <a:r>
              <a:rPr lang="en-US" sz="2400" b="1" dirty="0">
                <a:latin typeface="Constantia" panose="02030602050306030303" pitchFamily="18" charset="0"/>
              </a:rPr>
              <a:t> se </a:t>
            </a:r>
            <a:r>
              <a:rPr lang="en-US" sz="2400" b="1" dirty="0" err="1">
                <a:latin typeface="Constantia" panose="02030602050306030303" pitchFamily="18" charset="0"/>
              </a:rPr>
              <a:t>klanja</a:t>
            </a:r>
            <a:r>
              <a:rPr lang="en-US" sz="2400" b="1" dirty="0">
                <a:latin typeface="Constantia" panose="02030602050306030303" pitchFamily="18" charset="0"/>
              </a:rPr>
              <a:t> pred </a:t>
            </a:r>
            <a:r>
              <a:rPr lang="en-US" sz="2400" b="1" dirty="0" err="1">
                <a:latin typeface="Constantia" panose="02030602050306030303" pitchFamily="18" charset="0"/>
              </a:rPr>
              <a:t>veličanstvom</a:t>
            </a:r>
            <a:r>
              <a:rPr lang="en-US" sz="2400" b="1" dirty="0">
                <a:latin typeface="Constantia" panose="02030602050306030303" pitchFamily="18" charset="0"/>
              </a:rPr>
              <a:t> </a:t>
            </a:r>
            <a:r>
              <a:rPr lang="en-US" sz="2400" b="1" dirty="0" err="1">
                <a:latin typeface="Constantia" panose="02030602050306030303" pitchFamily="18" charset="0"/>
              </a:rPr>
              <a:t>božanskog</a:t>
            </a:r>
            <a:r>
              <a:rPr lang="en-US" sz="2400" b="1" dirty="0">
                <a:latin typeface="Constantia" panose="02030602050306030303" pitchFamily="18" charset="0"/>
              </a:rPr>
              <a:t> </a:t>
            </a:r>
            <a:r>
              <a:rPr lang="en-US" sz="2400" b="1" dirty="0" err="1">
                <a:latin typeface="Constantia" panose="02030602050306030303" pitchFamily="18" charset="0"/>
              </a:rPr>
              <a:t>otkrivenja</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4BDFA4EF-5398-F348-FA2D-910E6E964E1E}"/>
              </a:ext>
            </a:extLst>
          </p:cNvPr>
          <p:cNvSpPr txBox="1"/>
          <p:nvPr/>
        </p:nvSpPr>
        <p:spPr>
          <a:xfrm>
            <a:off x="6829240" y="5416792"/>
            <a:ext cx="3847785" cy="338554"/>
          </a:xfrm>
          <a:prstGeom prst="rect">
            <a:avLst/>
          </a:prstGeom>
          <a:noFill/>
        </p:spPr>
        <p:txBody>
          <a:bodyPr wrap="none" rtlCol="0">
            <a:spAutoFit/>
          </a:bodyPr>
          <a:lstStyle/>
          <a:p>
            <a:pPr algn="r"/>
            <a:r>
              <a:rPr lang="en" sz="1600" b="1" dirty="0"/>
              <a:t>E</a:t>
            </a:r>
            <a:r>
              <a:rPr lang="sr-Latn-RS" sz="1600" b="1" dirty="0"/>
              <a:t>len G. Vajt, </a:t>
            </a:r>
            <a:r>
              <a:rPr lang="sr-Latn-RS" sz="1600" i="1" dirty="0"/>
              <a:t>Put Hristu</a:t>
            </a:r>
            <a:r>
              <a:rPr lang="en" sz="1600" i="1" dirty="0"/>
              <a:t>, </a:t>
            </a:r>
            <a:r>
              <a:rPr lang="sr-Latn-RS" sz="1600" b="1" dirty="0"/>
              <a:t>str</a:t>
            </a:r>
            <a:r>
              <a:rPr lang="en" sz="1600" b="1" dirty="0"/>
              <a:t>. 107</a:t>
            </a:r>
            <a:r>
              <a:rPr lang="sr-Latn-RS" sz="1600" b="1" dirty="0"/>
              <a:t>. original.</a:t>
            </a:r>
            <a:endParaRPr lang="es-ES" sz="1600" b="1" dirty="0"/>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714</TotalTime>
  <Words>1187</Words>
  <Application>Microsoft Office PowerPoint</Application>
  <PresentationFormat>Panorámica</PresentationFormat>
  <Paragraphs>66</Paragraphs>
  <Slides>9</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Arial</vt:lpstr>
      <vt:lpstr>Aptos</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2026-03-14T15:12:41Z</dcterms:created>
  <dcterms:modified xsi:type="dcterms:W3CDTF">2026-04-22T04:58:34Z</dcterms:modified>
</cp:coreProperties>
</file>