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5" autoAdjust="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Kako </a:t>
          </a:r>
          <a:r>
            <a:rPr lang="en-US" sz="2000" b="1" dirty="0" err="1">
              <a:solidFill>
                <a:schemeClr val="tx2">
                  <a:lumMod val="50000"/>
                </a:schemeClr>
              </a:solidFill>
            </a:rPr>
            <a:t>proučavati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50000"/>
                </a:schemeClr>
              </a:solidFill>
            </a:rPr>
            <a:t>Bibliju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Vreme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Mesto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Način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Prednosti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proučavanja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Biblije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Korist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od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deljenja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Korist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od 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„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jedenja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Dubinsko proučavanje Biblije sastoji se od četiri dela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Moli se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Čitanje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razumevanje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predložena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Moli se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Podeli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/>
            </a:rPr>
            <a:t>Pozovite</a:t>
          </a:r>
          <a:r>
            <a:rPr lang="en-US" sz="2000" b="1" dirty="0">
              <a:effectLst/>
            </a:rPr>
            <a:t> Duha </a:t>
          </a:r>
          <a:r>
            <a:rPr lang="en-US" sz="2000" b="1" dirty="0" err="1">
              <a:effectLst/>
            </a:rPr>
            <a:t>Svetoga</a:t>
          </a:r>
          <a:r>
            <a:rPr lang="en-US" sz="2000" b="1" dirty="0">
              <a:effectLst/>
            </a:rPr>
            <a:t> da </a:t>
          </a:r>
          <a:r>
            <a:rPr lang="en-US" sz="2000" b="1" dirty="0" err="1">
              <a:effectLst/>
            </a:rPr>
            <a:t>bude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vaš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vodič</a:t>
          </a:r>
          <a:r>
            <a:rPr lang="en-US" sz="2000" b="1" dirty="0">
              <a:effectLst/>
            </a:rPr>
            <a:t> u </a:t>
          </a:r>
          <a:r>
            <a:rPr lang="en-US" sz="2000" b="1" dirty="0" err="1">
              <a:effectLst/>
            </a:rPr>
            <a:t>vašim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studijama</a:t>
          </a:r>
          <a:r>
            <a:rPr lang="sr-Latn-RS" sz="2000" b="1" dirty="0">
              <a:effectLst/>
            </a:rPr>
            <a:t>.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effectLst/>
            </a:rPr>
            <a:t>Izaberite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stih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ili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odlomak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iz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Biblije</a:t>
          </a:r>
          <a:r>
            <a:rPr lang="sr-Latn-RS" sz="2000" b="1" dirty="0">
              <a:effectLst/>
            </a:rPr>
            <a:t>.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/>
            </a:rPr>
            <a:t>On </a:t>
          </a:r>
          <a:r>
            <a:rPr lang="en-US" sz="2000" b="1" dirty="0" err="1">
              <a:effectLst/>
            </a:rPr>
            <a:t>će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dodirnuti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vaše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srce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</a:t>
          </a:r>
          <a:r>
            <a:rPr lang="en-US" sz="2000" b="1" dirty="0">
              <a:effectLst/>
            </a:rPr>
            <a:t> um </a:t>
          </a:r>
          <a:r>
            <a:rPr lang="en-US" sz="2000" b="1" dirty="0" err="1">
              <a:effectLst/>
            </a:rPr>
            <a:t>tako</a:t>
          </a:r>
          <a:r>
            <a:rPr lang="en-US" sz="2000" b="1" dirty="0">
              <a:effectLst/>
            </a:rPr>
            <a:t> da </a:t>
          </a:r>
          <a:r>
            <a:rPr lang="en-US" sz="2000" b="1" dirty="0" err="1">
              <a:effectLst/>
            </a:rPr>
            <a:t>razumete</a:t>
          </a:r>
          <a:r>
            <a:rPr lang="en-US" sz="2000" b="1" dirty="0">
              <a:effectLst/>
            </a:rPr>
            <a:t> ono </a:t>
          </a:r>
          <a:r>
            <a:rPr lang="en-US" sz="2000" b="1" dirty="0" err="1">
              <a:effectLst/>
            </a:rPr>
            <a:t>što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čitate</a:t>
          </a:r>
          <a:r>
            <a:rPr lang="sr-Latn-RS" sz="2000" b="1" dirty="0">
              <a:effectLst/>
            </a:rPr>
            <a:t>.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pt-B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Zapišite ga da vam pomogne da ga ugravirat</a:t>
          </a:r>
          <a:r>
            <a:rPr lang="sr-Latn-R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e</a:t>
          </a:r>
          <a:r>
            <a:rPr lang="pt-B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u svoj um</a:t>
          </a:r>
          <a:r>
            <a:rPr lang="sr-Latn-R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Podvucite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ključne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ideje</a:t>
          </a:r>
          <a:r>
            <a:rPr lang="sr-Latn-R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Zapišite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misli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koje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inspirišu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ključne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ideje</a:t>
          </a:r>
          <a:r>
            <a:rPr lang="sr-Latn-R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effectLst/>
            </a:rPr>
            <a:t>Zamolite</a:t>
          </a:r>
          <a:r>
            <a:rPr lang="en-US" sz="2000" b="1" kern="1200" dirty="0">
              <a:effectLst/>
            </a:rPr>
            <a:t> Boga da </a:t>
          </a:r>
          <a:r>
            <a:rPr lang="en-US" sz="2000" b="1" kern="1200" dirty="0" err="1">
              <a:effectLst/>
            </a:rPr>
            <a:t>vam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pomogne</a:t>
          </a:r>
          <a:r>
            <a:rPr lang="en-US" sz="2000" b="1" kern="1200" dirty="0">
              <a:effectLst/>
            </a:rPr>
            <a:t> da </a:t>
          </a:r>
          <a:r>
            <a:rPr lang="en-US" sz="2000" b="1" kern="1200" dirty="0" err="1">
              <a:effectLst/>
            </a:rPr>
            <a:t>primenite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ideje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koje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naučili</a:t>
          </a:r>
          <a:r>
            <a:rPr lang="sr-Latn-RS" sz="2000" b="1" kern="1200" dirty="0">
              <a:effectLst/>
            </a:rPr>
            <a:t>.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effectLst/>
            </a:rPr>
            <a:t>Razmislite</a:t>
          </a:r>
          <a:r>
            <a:rPr lang="en-US" sz="2000" b="1" kern="1200" dirty="0">
              <a:effectLst/>
            </a:rPr>
            <a:t> o tome </a:t>
          </a:r>
          <a:r>
            <a:rPr lang="en-US" sz="2000" b="1" kern="1200" dirty="0" err="1">
              <a:effectLst/>
            </a:rPr>
            <a:t>sa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kim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biste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mogli</a:t>
          </a:r>
          <a:r>
            <a:rPr lang="en-US" sz="2000" b="1" kern="1200" dirty="0">
              <a:effectLst/>
            </a:rPr>
            <a:t> da </a:t>
          </a:r>
          <a:r>
            <a:rPr lang="en-US" sz="2000" b="1" kern="1200" dirty="0" err="1">
              <a:effectLst/>
            </a:rPr>
            <a:t>podelite</a:t>
          </a:r>
          <a:r>
            <a:rPr lang="en-US" sz="2000" b="1" kern="1200" dirty="0">
              <a:effectLst/>
            </a:rPr>
            <a:t> ono </a:t>
          </a:r>
          <a:r>
            <a:rPr lang="en-US" sz="2000" b="1" kern="1200" dirty="0" err="1">
              <a:effectLst/>
            </a:rPr>
            <a:t>što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naučili</a:t>
          </a:r>
          <a:r>
            <a:rPr lang="sr-Latn-RS" sz="2000" b="1" kern="1200" dirty="0">
              <a:effectLst/>
            </a:rPr>
            <a:t>.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Druge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tehnike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proučavanja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Biblije</a:t>
          </a:r>
          <a:r>
            <a:rPr lang="sr-Latn-R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sz="2000" b="1" dirty="0">
              <a:solidFill>
                <a:schemeClr val="tx1"/>
              </a:solidFill>
              <a:effectLst/>
            </a:rPr>
            <a:t>Uporedite stih sa stihom (Isaija</a:t>
          </a:r>
          <a:r>
            <a:rPr lang="en" sz="2000" b="1" dirty="0">
              <a:solidFill>
                <a:schemeClr val="tx1"/>
              </a:solidFill>
              <a:effectLst/>
            </a:rPr>
            <a:t>28</a:t>
          </a:r>
          <a:r>
            <a:rPr lang="sr-Latn-RS" sz="2000" b="1" dirty="0">
              <a:solidFill>
                <a:schemeClr val="tx1"/>
              </a:solidFill>
              <a:effectLst/>
            </a:rPr>
            <a:t>,</a:t>
          </a:r>
          <a:r>
            <a:rPr lang="en" sz="2000" b="1" dirty="0">
              <a:solidFill>
                <a:schemeClr val="tx1"/>
              </a:solidFill>
              <a:effectLst/>
            </a:rPr>
            <a:t>10)</a:t>
          </a:r>
          <a:r>
            <a:rPr lang="sr-Latn-RS" sz="2000" b="1" dirty="0">
              <a:solidFill>
                <a:schemeClr val="tx1"/>
              </a:solidFill>
              <a:effectLst/>
            </a:rPr>
            <a:t>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Proučite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poglavlja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ili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čitave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knjige</a:t>
          </a:r>
          <a:r>
            <a:rPr lang="sr-Latn-RS" sz="2000" b="1" dirty="0">
              <a:solidFill>
                <a:schemeClr val="tx1"/>
              </a:solidFill>
              <a:effectLst/>
            </a:rPr>
            <a:t>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Proučavanje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teme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ili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reči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uz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pomoć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konkordancije</a:t>
          </a:r>
          <a:r>
            <a:rPr lang="sr-Latn-RS" sz="2000" b="1" dirty="0">
              <a:solidFill>
                <a:schemeClr val="tx1"/>
              </a:solidFill>
              <a:effectLst/>
            </a:rPr>
            <a:t>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effectLst/>
            </a:rPr>
            <a:t>Konsult</a:t>
          </a:r>
          <a:r>
            <a:rPr lang="sr-Latn-RS" sz="2000" b="1" dirty="0">
              <a:solidFill>
                <a:schemeClr val="tx1"/>
              </a:solidFill>
              <a:effectLst/>
            </a:rPr>
            <a:t>ujte</a:t>
          </a:r>
          <a:r>
            <a:rPr lang="it-IT" sz="2000" b="1" dirty="0">
              <a:solidFill>
                <a:schemeClr val="tx1"/>
              </a:solidFill>
              <a:effectLst/>
            </a:rPr>
            <a:t> biblijske komentare ili rečnike</a:t>
          </a:r>
          <a:r>
            <a:rPr lang="sr-Latn-RS" sz="2000" b="1" dirty="0">
              <a:solidFill>
                <a:schemeClr val="tx1"/>
              </a:solidFill>
              <a:effectLst/>
            </a:rPr>
            <a:t>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Čitajte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paralelno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sr-Latn-RS" sz="2000" b="1" dirty="0">
              <a:solidFill>
                <a:schemeClr val="tx1"/>
              </a:solidFill>
              <a:effectLst/>
            </a:rPr>
            <a:t>uz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odlom</a:t>
          </a:r>
          <a:r>
            <a:rPr lang="sr-Latn-RS" sz="2000" b="1" dirty="0">
              <a:solidFill>
                <a:schemeClr val="tx1"/>
              </a:solidFill>
              <a:effectLst/>
            </a:rPr>
            <a:t>ke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iz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serije</a:t>
          </a:r>
          <a:r>
            <a:rPr lang="en-US" sz="2000" b="1" dirty="0">
              <a:solidFill>
                <a:schemeClr val="tx1"/>
              </a:solidFill>
              <a:effectLst/>
            </a:rPr>
            <a:t> "</a:t>
          </a:r>
          <a:r>
            <a:rPr lang="en-US" sz="2000" b="1" dirty="0" err="1">
              <a:solidFill>
                <a:schemeClr val="tx1"/>
              </a:solidFill>
              <a:effectLst/>
            </a:rPr>
            <a:t>Sukob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vekova</a:t>
          </a:r>
          <a:r>
            <a:rPr lang="en-US" sz="2000" b="1" dirty="0">
              <a:solidFill>
                <a:schemeClr val="tx1"/>
              </a:solidFill>
              <a:effectLst/>
            </a:rPr>
            <a:t>" </a:t>
          </a:r>
          <a:r>
            <a:rPr lang="sr-Latn-RS" sz="2000" b="1" dirty="0">
              <a:solidFill>
                <a:schemeClr val="tx1"/>
              </a:solidFill>
              <a:effectLst/>
            </a:rPr>
            <a:t>od </a:t>
          </a:r>
          <a:r>
            <a:rPr lang="en-US" sz="2000" b="1" dirty="0">
              <a:solidFill>
                <a:schemeClr val="tx1"/>
              </a:solidFill>
              <a:effectLst/>
            </a:rPr>
            <a:t>Elen </a:t>
          </a:r>
          <a:r>
            <a:rPr lang="sr-Latn-RS" sz="2000" b="1" dirty="0">
              <a:solidFill>
                <a:schemeClr val="tx1"/>
              </a:solidFill>
              <a:effectLst/>
            </a:rPr>
            <a:t>G. </a:t>
          </a:r>
          <a:r>
            <a:rPr lang="en-US" sz="2000" b="1" dirty="0" err="1">
              <a:solidFill>
                <a:schemeClr val="tx1"/>
              </a:solidFill>
              <a:effectLst/>
            </a:rPr>
            <a:t>Vajt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Kako </a:t>
          </a:r>
          <a:r>
            <a:rPr lang="en-US" sz="2000" b="1" kern="1200" dirty="0" err="1">
              <a:solidFill>
                <a:schemeClr val="tx2">
                  <a:lumMod val="50000"/>
                </a:schemeClr>
              </a:solidFill>
            </a:rPr>
            <a:t>proučavati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50000"/>
                </a:schemeClr>
              </a:solidFill>
            </a:rPr>
            <a:t>Bibliju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Vreme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Mesto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Način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Prednosti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proučavanja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Biblije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Korist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od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deljenja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Korist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od 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jedenja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Dubinsko proučavanje Biblije sastoji se od četiri dela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Moli se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Pozovite</a:t>
          </a:r>
          <a:r>
            <a:rPr lang="en-US" sz="2000" b="1" kern="1200" dirty="0">
              <a:effectLst/>
            </a:rPr>
            <a:t> Duha </a:t>
          </a:r>
          <a:r>
            <a:rPr lang="en-US" sz="2000" b="1" kern="1200" dirty="0" err="1">
              <a:effectLst/>
            </a:rPr>
            <a:t>Svetoga</a:t>
          </a:r>
          <a:r>
            <a:rPr lang="en-US" sz="2000" b="1" kern="1200" dirty="0">
              <a:effectLst/>
            </a:rPr>
            <a:t> da </a:t>
          </a:r>
          <a:r>
            <a:rPr lang="en-US" sz="2000" b="1" kern="1200" dirty="0" err="1">
              <a:effectLst/>
            </a:rPr>
            <a:t>bude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vaš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vodič</a:t>
          </a:r>
          <a:r>
            <a:rPr lang="en-US" sz="2000" b="1" kern="1200" dirty="0">
              <a:effectLst/>
            </a:rPr>
            <a:t> u </a:t>
          </a:r>
          <a:r>
            <a:rPr lang="en-US" sz="2000" b="1" kern="1200" dirty="0" err="1">
              <a:effectLst/>
            </a:rPr>
            <a:t>vašim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studijama</a:t>
          </a:r>
          <a:r>
            <a:rPr lang="sr-Latn-RS" sz="2000" b="1" kern="1200" dirty="0">
              <a:effectLst/>
            </a:rPr>
            <a:t>.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On </a:t>
          </a:r>
          <a:r>
            <a:rPr lang="en-US" sz="2000" b="1" kern="1200" dirty="0" err="1">
              <a:effectLst/>
            </a:rPr>
            <a:t>će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dodirnuti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vaše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srce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</a:t>
          </a:r>
          <a:r>
            <a:rPr lang="en-US" sz="2000" b="1" kern="1200" dirty="0">
              <a:effectLst/>
            </a:rPr>
            <a:t> um </a:t>
          </a:r>
          <a:r>
            <a:rPr lang="en-US" sz="2000" b="1" kern="1200" dirty="0" err="1">
              <a:effectLst/>
            </a:rPr>
            <a:t>tako</a:t>
          </a:r>
          <a:r>
            <a:rPr lang="en-US" sz="2000" b="1" kern="1200" dirty="0">
              <a:effectLst/>
            </a:rPr>
            <a:t> da </a:t>
          </a:r>
          <a:r>
            <a:rPr lang="en-US" sz="2000" b="1" kern="1200" dirty="0" err="1">
              <a:effectLst/>
            </a:rPr>
            <a:t>razumete</a:t>
          </a:r>
          <a:r>
            <a:rPr lang="en-US" sz="2000" b="1" kern="1200" dirty="0">
              <a:effectLst/>
            </a:rPr>
            <a:t> ono </a:t>
          </a:r>
          <a:r>
            <a:rPr lang="en-US" sz="2000" b="1" kern="1200" dirty="0" err="1">
              <a:effectLst/>
            </a:rPr>
            <a:t>što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čitate</a:t>
          </a:r>
          <a:r>
            <a:rPr lang="sr-Latn-RS" sz="2000" b="1" kern="1200" dirty="0">
              <a:effectLst/>
            </a:rPr>
            <a:t>.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Čitanje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razumevanje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predložena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Izaberite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stih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ili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odlomak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iz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Biblije</a:t>
          </a:r>
          <a:r>
            <a:rPr lang="sr-Latn-RS" sz="2000" b="1" kern="1200" dirty="0">
              <a:effectLst/>
            </a:rPr>
            <a:t>.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Zapišite ga da vam pomogne da ga ugravirat</a:t>
          </a:r>
          <a:r>
            <a:rPr lang="sr-Latn-R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e</a:t>
          </a:r>
          <a:r>
            <a:rPr lang="pt-B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u svoj um</a:t>
          </a:r>
          <a:r>
            <a:rPr lang="sr-Latn-R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Podvucite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ključne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ideje</a:t>
          </a:r>
          <a:r>
            <a:rPr lang="sr-Latn-R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Zapišite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misli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koje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inspirišu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ključne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ideje</a:t>
          </a:r>
          <a:r>
            <a:rPr lang="sr-Latn-R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Moli se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Zamolite</a:t>
          </a:r>
          <a:r>
            <a:rPr lang="en-US" sz="2000" b="1" kern="1200" dirty="0">
              <a:effectLst/>
            </a:rPr>
            <a:t> Boga da </a:t>
          </a:r>
          <a:r>
            <a:rPr lang="en-US" sz="2000" b="1" kern="1200" dirty="0" err="1">
              <a:effectLst/>
            </a:rPr>
            <a:t>vam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pomogne</a:t>
          </a:r>
          <a:r>
            <a:rPr lang="en-US" sz="2000" b="1" kern="1200" dirty="0">
              <a:effectLst/>
            </a:rPr>
            <a:t> da </a:t>
          </a:r>
          <a:r>
            <a:rPr lang="en-US" sz="2000" b="1" kern="1200" dirty="0" err="1">
              <a:effectLst/>
            </a:rPr>
            <a:t>primenite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ideje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koje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naučili</a:t>
          </a:r>
          <a:r>
            <a:rPr lang="sr-Latn-RS" sz="2000" b="1" kern="1200" dirty="0">
              <a:effectLst/>
            </a:rPr>
            <a:t>.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Podeli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Razmislite</a:t>
          </a:r>
          <a:r>
            <a:rPr lang="en-US" sz="2000" b="1" kern="1200" dirty="0">
              <a:effectLst/>
            </a:rPr>
            <a:t> o tome </a:t>
          </a:r>
          <a:r>
            <a:rPr lang="en-US" sz="2000" b="1" kern="1200" dirty="0" err="1">
              <a:effectLst/>
            </a:rPr>
            <a:t>sa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kim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biste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mogli</a:t>
          </a:r>
          <a:r>
            <a:rPr lang="en-US" sz="2000" b="1" kern="1200" dirty="0">
              <a:effectLst/>
            </a:rPr>
            <a:t> da </a:t>
          </a:r>
          <a:r>
            <a:rPr lang="en-US" sz="2000" b="1" kern="1200" dirty="0" err="1">
              <a:effectLst/>
            </a:rPr>
            <a:t>podelite</a:t>
          </a:r>
          <a:r>
            <a:rPr lang="en-US" sz="2000" b="1" kern="1200" dirty="0">
              <a:effectLst/>
            </a:rPr>
            <a:t> ono </a:t>
          </a:r>
          <a:r>
            <a:rPr lang="en-US" sz="2000" b="1" kern="1200" dirty="0" err="1">
              <a:effectLst/>
            </a:rPr>
            <a:t>što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ste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naučili</a:t>
          </a:r>
          <a:r>
            <a:rPr lang="sr-Latn-RS" sz="2000" b="1" kern="1200" dirty="0">
              <a:effectLst/>
            </a:rPr>
            <a:t>.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Druge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tehnike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proučavanja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Biblije</a:t>
          </a:r>
          <a:r>
            <a:rPr lang="sr-Latn-R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effectLst/>
            </a:rPr>
            <a:t>Uporedite stih sa stihom (Isaija</a:t>
          </a:r>
          <a:r>
            <a:rPr lang="en" sz="2000" b="1" kern="1200" dirty="0">
              <a:solidFill>
                <a:schemeClr val="tx1"/>
              </a:solidFill>
              <a:effectLst/>
            </a:rPr>
            <a:t>28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,</a:t>
          </a:r>
          <a:r>
            <a:rPr lang="en" sz="2000" b="1" kern="1200" dirty="0">
              <a:solidFill>
                <a:schemeClr val="tx1"/>
              </a:solidFill>
              <a:effectLst/>
            </a:rPr>
            <a:t>10)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Proučite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poglavlja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ili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čitave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knjige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Proučavanje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teme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ili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reči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uz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pomoć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konkordancije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effectLst/>
            </a:rPr>
            <a:t>Konsult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ujte</a:t>
          </a:r>
          <a:r>
            <a:rPr lang="it-IT" sz="2000" b="1" kern="1200" dirty="0">
              <a:solidFill>
                <a:schemeClr val="tx1"/>
              </a:solidFill>
              <a:effectLst/>
            </a:rPr>
            <a:t> biblijske komentare ili rečnike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Čitajte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paralelno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uz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odlom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ke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iz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serije</a:t>
          </a:r>
          <a:r>
            <a:rPr lang="en-US" sz="2000" b="1" kern="1200" dirty="0">
              <a:solidFill>
                <a:schemeClr val="tx1"/>
              </a:solidFill>
              <a:effectLst/>
            </a:rPr>
            <a:t> "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Sukob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vekova</a:t>
          </a:r>
          <a:r>
            <a:rPr lang="en-US" sz="2000" b="1" kern="1200" dirty="0">
              <a:solidFill>
                <a:schemeClr val="tx1"/>
              </a:solidFill>
              <a:effectLst/>
            </a:rPr>
            <a:t>" 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od </a:t>
          </a:r>
          <a:r>
            <a:rPr lang="en-US" sz="2000" b="1" kern="1200" dirty="0">
              <a:solidFill>
                <a:schemeClr val="tx1"/>
              </a:solidFill>
              <a:effectLst/>
            </a:rPr>
            <a:t>Elen </a:t>
          </a:r>
          <a:r>
            <a:rPr lang="sr-Latn-RS" sz="2000" b="1" kern="1200" dirty="0">
              <a:solidFill>
                <a:schemeClr val="tx1"/>
              </a:solidFill>
              <a:effectLst/>
            </a:rPr>
            <a:t>G.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Vajt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EB97-1C68-4FA9-BF75-FD3AE94BBB73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432E-7CFA-48ED-BDA2-6BE0E2D937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6432E-7CFA-48ED-BDA2-6BE0E2D93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6432E-7CFA-48ED-BDA2-6BE0E2D93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6432E-7CFA-48ED-BDA2-6BE0E2D93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6432E-7CFA-48ED-BDA2-6BE0E2D93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6432E-7CFA-48ED-BDA2-6BE0E2D93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2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KAKO PROUČAVATI BIBLIJU</a:t>
            </a:r>
            <a:endParaRPr lang="en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5. Pouka </a:t>
            </a:r>
            <a:r>
              <a:rPr lang="sr-Latn-R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  <a:r>
              <a:rPr lang="sr-Latn-R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maj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  <a:r>
              <a:rPr lang="sr-Latn-R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KORIST OD DELJENJA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Gospodar Gospod dade mi jezik učen da znam okrepiti umornoga. Rečju me budi; iz jutra u jutro budi me na uho da ga slušam kao učenici.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</a:t>
            </a:r>
            <a:r>
              <a:rPr lang="sr-Latn-R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50</a:t>
            </a:r>
            <a:r>
              <a:rPr lang="sr-Latn-R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sr-Latn-R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NSP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Od vas se </a:t>
            </a:r>
            <a:r>
              <a:rPr lang="en-US" sz="2000" b="1" dirty="0" err="1"/>
              <a:t>traži</a:t>
            </a:r>
            <a:r>
              <a:rPr lang="en-US" sz="2000" b="1" dirty="0"/>
              <a:t> da </a:t>
            </a:r>
            <a:r>
              <a:rPr lang="en-US" sz="2000" b="1" dirty="0" err="1"/>
              <a:t>pripremite</a:t>
            </a:r>
            <a:r>
              <a:rPr lang="en-US" sz="2000" b="1" dirty="0"/>
              <a:t> </a:t>
            </a:r>
            <a:r>
              <a:rPr lang="sr-Latn-RS" sz="2000" b="1" dirty="0"/>
              <a:t>Pouku</a:t>
            </a:r>
            <a:r>
              <a:rPr lang="en-US" sz="2000" b="1" dirty="0"/>
              <a:t> za </a:t>
            </a:r>
            <a:r>
              <a:rPr lang="sr-Latn-RS" sz="2000" b="1" dirty="0"/>
              <a:t>S</a:t>
            </a:r>
            <a:r>
              <a:rPr lang="en-US" sz="2000" b="1" dirty="0" err="1"/>
              <a:t>ubotnu</a:t>
            </a:r>
            <a:r>
              <a:rPr lang="sr-Latn-RS" sz="2000" b="1" dirty="0"/>
              <a:t> školu</a:t>
            </a:r>
            <a:r>
              <a:rPr lang="en-US" sz="2000" b="1" dirty="0"/>
              <a:t> . </a:t>
            </a:r>
            <a:r>
              <a:rPr lang="en-US" sz="2000" b="1" dirty="0" err="1"/>
              <a:t>Posebno</a:t>
            </a:r>
            <a:r>
              <a:rPr lang="en-US" sz="2000" b="1" dirty="0"/>
              <a:t> </a:t>
            </a:r>
            <a:r>
              <a:rPr lang="en-US" sz="2000" b="1" dirty="0" err="1"/>
              <a:t>vreme</a:t>
            </a:r>
            <a:r>
              <a:rPr lang="en-US" sz="2000" b="1" dirty="0"/>
              <a:t> </a:t>
            </a:r>
            <a:r>
              <a:rPr lang="en-US" sz="2000" b="1" dirty="0" err="1"/>
              <a:t>posvećujete</a:t>
            </a:r>
            <a:r>
              <a:rPr lang="en-US" sz="2000" b="1" dirty="0"/>
              <a:t> </a:t>
            </a:r>
            <a:r>
              <a:rPr lang="en-US" sz="2000" b="1" dirty="0" err="1"/>
              <a:t>molitvenom</a:t>
            </a:r>
            <a:r>
              <a:rPr lang="en-US" sz="2000" b="1" dirty="0"/>
              <a:t> </a:t>
            </a:r>
            <a:r>
              <a:rPr lang="en-US" sz="2000" b="1" dirty="0" err="1"/>
              <a:t>proučavanju</a:t>
            </a:r>
            <a:r>
              <a:rPr lang="en-US" sz="2000" b="1" dirty="0"/>
              <a:t> </a:t>
            </a:r>
            <a:r>
              <a:rPr lang="en-US" sz="2000" b="1" dirty="0" err="1"/>
              <a:t>teme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sr-Latn-RS" sz="2000" b="1" dirty="0"/>
              <a:t>će vam</a:t>
            </a:r>
            <a:r>
              <a:rPr lang="en-US" sz="2000" b="1" dirty="0"/>
              <a:t> Sveti Duh  </a:t>
            </a:r>
            <a:r>
              <a:rPr lang="sr-Latn-RS" sz="2000" b="1" dirty="0"/>
              <a:t>pomoći </a:t>
            </a:r>
            <a:r>
              <a:rPr lang="en-US" sz="2000" b="1" dirty="0"/>
              <a:t>da </a:t>
            </a:r>
            <a:r>
              <a:rPr lang="sr-Latn-RS" sz="2000" b="1" dirty="0"/>
              <a:t>je pripremi</a:t>
            </a:r>
            <a:r>
              <a:rPr lang="en-US" sz="2000" b="1" dirty="0" err="1"/>
              <a:t>te</a:t>
            </a:r>
            <a:r>
              <a:rPr lang="en-US" sz="2000" b="1" dirty="0"/>
              <a:t>. U </a:t>
            </a:r>
            <a:r>
              <a:rPr lang="en-US" sz="2000" b="1" dirty="0" err="1"/>
              <a:t>subotu</a:t>
            </a:r>
            <a:r>
              <a:rPr lang="en-US" sz="2000" b="1" dirty="0"/>
              <a:t>,</a:t>
            </a:r>
            <a:r>
              <a:rPr lang="sr-Latn-RS" sz="2000" b="1" dirty="0"/>
              <a:t> </a:t>
            </a:r>
            <a:r>
              <a:rPr lang="en-US" sz="2000" b="1" dirty="0"/>
              <a:t> </a:t>
            </a:r>
            <a:r>
              <a:rPr lang="sr-Latn-RS" sz="2000" b="1" dirty="0"/>
              <a:t>Pouku izlaže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snagom</a:t>
            </a:r>
            <a:r>
              <a:rPr lang="en-US" sz="2000" b="1" dirty="0"/>
              <a:t>. Ko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najviše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od </a:t>
            </a:r>
            <a:r>
              <a:rPr lang="en-US" sz="2000" b="1" dirty="0" err="1"/>
              <a:t>ov</a:t>
            </a:r>
            <a:r>
              <a:rPr lang="sr-Latn-RS" sz="2000" b="1" dirty="0"/>
              <a:t>og izlaganja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Proučavanje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delimo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 – </a:t>
            </a:r>
            <a:r>
              <a:rPr lang="en-US" sz="2000" b="1" dirty="0" err="1"/>
              <a:t>bilo</a:t>
            </a:r>
            <a:r>
              <a:rPr lang="en-US" sz="2000" b="1" dirty="0"/>
              <a:t>  </a:t>
            </a:r>
            <a:r>
              <a:rPr lang="sr-Latn-RS" sz="2000" b="1" dirty="0"/>
              <a:t>kroz Pouku ili u </a:t>
            </a:r>
            <a:r>
              <a:rPr lang="en-US" sz="2000" b="1" dirty="0" err="1"/>
              <a:t>propovedi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ličnom</a:t>
            </a:r>
            <a:r>
              <a:rPr lang="en-US" sz="2000" b="1" dirty="0"/>
              <a:t> </a:t>
            </a:r>
            <a:r>
              <a:rPr lang="en-US" sz="2000" b="1" dirty="0" err="1"/>
              <a:t>nivou</a:t>
            </a:r>
            <a:r>
              <a:rPr lang="en-US" sz="2000" b="1" dirty="0"/>
              <a:t> –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dvostruku</a:t>
            </a:r>
            <a:r>
              <a:rPr lang="en-US" sz="2000" b="1" dirty="0"/>
              <a:t> </a:t>
            </a:r>
            <a:r>
              <a:rPr lang="en-US" sz="2000" b="1" dirty="0" err="1"/>
              <a:t>korist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oba </a:t>
            </a:r>
            <a:r>
              <a:rPr lang="en-US" sz="2000" b="1" dirty="0" err="1"/>
              <a:t>slučaja</a:t>
            </a:r>
            <a:r>
              <a:rPr lang="en-US" sz="2000" b="1" dirty="0"/>
              <a:t>, </a:t>
            </a:r>
            <a:r>
              <a:rPr lang="en-US" sz="2000" b="1" dirty="0" err="1"/>
              <a:t>odnos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Bogom</a:t>
            </a:r>
            <a:r>
              <a:rPr lang="en-US" sz="2000" b="1" dirty="0"/>
              <a:t> je </a:t>
            </a:r>
            <a:r>
              <a:rPr lang="en-US" sz="2000" b="1" dirty="0" err="1"/>
              <a:t>ojačan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produbljen</a:t>
            </a:r>
            <a:r>
              <a:rPr lang="en-US" sz="2000" b="1" dirty="0"/>
              <a:t>. </a:t>
            </a:r>
            <a:r>
              <a:rPr lang="en-US" sz="2000" b="1" dirty="0" err="1"/>
              <a:t>Takva</a:t>
            </a:r>
            <a:r>
              <a:rPr lang="en-US" sz="2000" b="1" dirty="0"/>
              <a:t> je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Reči</a:t>
            </a:r>
            <a:r>
              <a:rPr lang="en-US" sz="2000" b="1" dirty="0"/>
              <a:t>, </a:t>
            </a:r>
            <a:r>
              <a:rPr lang="en-US" sz="2000" b="1" dirty="0" err="1"/>
              <a:t>koja</a:t>
            </a:r>
            <a:r>
              <a:rPr lang="en-US" sz="2000" b="1" dirty="0"/>
              <a:t> "</a:t>
            </a:r>
            <a:r>
              <a:rPr lang="en-US" sz="2000" b="1" dirty="0" err="1"/>
              <a:t>neće</a:t>
            </a:r>
            <a:r>
              <a:rPr lang="en-US" sz="2000" b="1" dirty="0"/>
              <a:t> mi se </a:t>
            </a:r>
            <a:r>
              <a:rPr lang="en-US" sz="2000" b="1" dirty="0" err="1"/>
              <a:t>vratiti</a:t>
            </a:r>
            <a:r>
              <a:rPr lang="en-US" sz="2000" b="1" dirty="0"/>
              <a:t> </a:t>
            </a:r>
            <a:r>
              <a:rPr lang="en-US" sz="2000" b="1" dirty="0" err="1"/>
              <a:t>prazna</a:t>
            </a:r>
            <a:r>
              <a:rPr lang="en-US" sz="2000" b="1" dirty="0"/>
              <a:t>" (Isaija 55</a:t>
            </a:r>
            <a:r>
              <a:rPr lang="sr-Latn-RS" sz="2000" b="1" dirty="0"/>
              <a:t>,</a:t>
            </a:r>
            <a:r>
              <a:rPr lang="en-US" sz="2000" b="1" dirty="0"/>
              <a:t>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Prvo</a:t>
            </a:r>
            <a:r>
              <a:rPr lang="en-US" sz="2000" b="1" dirty="0"/>
              <a:t>,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od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naučili</a:t>
            </a:r>
            <a:r>
              <a:rPr lang="en-US" sz="2000" b="1" dirty="0"/>
              <a:t>. </a:t>
            </a:r>
            <a:r>
              <a:rPr lang="en-US" sz="2000" b="1" dirty="0" err="1"/>
              <a:t>Drugo</a:t>
            </a:r>
            <a:r>
              <a:rPr lang="en-US" sz="2000" b="1" dirty="0"/>
              <a:t>, </a:t>
            </a:r>
            <a:r>
              <a:rPr lang="en-US" sz="2000" b="1" dirty="0" err="1"/>
              <a:t>ljudi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kojima</a:t>
            </a:r>
            <a:r>
              <a:rPr lang="en-US" sz="2000" b="1" dirty="0"/>
              <a:t> </a:t>
            </a:r>
            <a:r>
              <a:rPr lang="en-US" sz="2000" b="1" dirty="0" err="1"/>
              <a:t>delimo</a:t>
            </a:r>
            <a:r>
              <a:rPr lang="en-US" sz="2000" b="1" dirty="0"/>
              <a:t> </a:t>
            </a:r>
            <a:r>
              <a:rPr lang="en-US" sz="2000" b="1" dirty="0" err="1"/>
              <a:t>ovo</a:t>
            </a:r>
            <a:r>
              <a:rPr lang="en-US" sz="2000" b="1" dirty="0"/>
              <a:t> </a:t>
            </a:r>
            <a:r>
              <a:rPr lang="en-US" sz="2000" b="1" dirty="0" err="1"/>
              <a:t>znanje</a:t>
            </a:r>
            <a:r>
              <a:rPr lang="en-US" sz="2000" b="1" dirty="0"/>
              <a:t>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ohrabruju</a:t>
            </a:r>
            <a:r>
              <a:rPr lang="en-US" sz="2000" b="1" dirty="0"/>
              <a:t> se da </a:t>
            </a:r>
            <a:r>
              <a:rPr lang="en-US" sz="2000" b="1" dirty="0" err="1"/>
              <a:t>dublje</a:t>
            </a:r>
            <a:r>
              <a:rPr lang="en-US" sz="2000" b="1" dirty="0"/>
              <a:t> </a:t>
            </a:r>
            <a:r>
              <a:rPr lang="en-US" sz="2000" b="1" dirty="0" err="1"/>
              <a:t>uđu</a:t>
            </a:r>
            <a:r>
              <a:rPr lang="en-US" sz="2000" b="1" dirty="0"/>
              <a:t> u to </a:t>
            </a:r>
            <a:r>
              <a:rPr lang="en-US" sz="2000" b="1" dirty="0" err="1"/>
              <a:t>znanje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KORIST OD </a:t>
            </a:r>
            <a:r>
              <a:rPr lang="sr-Latn-R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JEDENJA</a:t>
            </a:r>
            <a:r>
              <a:rPr lang="sr-Latn-R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Kako su slatke jeziku mojemu reči tvoje, slađe od meda ustima mojima.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 119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Moramo jesti Reč Božju (Jer. 15,16)!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"</a:t>
            </a:r>
            <a:r>
              <a:rPr lang="en-US" sz="2000" b="1" dirty="0" err="1"/>
              <a:t>Kakav</a:t>
            </a:r>
            <a:r>
              <a:rPr lang="en-US" sz="2000" b="1" dirty="0"/>
              <a:t> god bio </a:t>
            </a:r>
            <a:r>
              <a:rPr lang="en-US" sz="2000" b="1" dirty="0" err="1"/>
              <a:t>čovekov</a:t>
            </a:r>
            <a:r>
              <a:rPr lang="en-US" sz="2000" b="1" dirty="0"/>
              <a:t> </a:t>
            </a:r>
            <a:r>
              <a:rPr lang="en-US" sz="2000" b="1" dirty="0" err="1"/>
              <a:t>intelektualni</a:t>
            </a:r>
            <a:r>
              <a:rPr lang="en-US" sz="2000" b="1" dirty="0"/>
              <a:t> </a:t>
            </a:r>
            <a:r>
              <a:rPr lang="en-US" sz="2000" b="1" dirty="0" err="1"/>
              <a:t>napredak</a:t>
            </a:r>
            <a:r>
              <a:rPr lang="en-US" sz="2000" b="1" dirty="0"/>
              <a:t>, </a:t>
            </a:r>
            <a:r>
              <a:rPr lang="en-US" sz="2000" b="1" dirty="0" err="1"/>
              <a:t>neka</a:t>
            </a:r>
            <a:r>
              <a:rPr lang="en-US" sz="2000" b="1" dirty="0"/>
              <a:t> on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trenutak</a:t>
            </a:r>
            <a:r>
              <a:rPr lang="en-US" sz="2000" b="1" dirty="0"/>
              <a:t> ne </a:t>
            </a:r>
            <a:r>
              <a:rPr lang="en-US" sz="2000" b="1" dirty="0" err="1"/>
              <a:t>pomisli</a:t>
            </a:r>
            <a:r>
              <a:rPr lang="en-US" sz="2000" b="1" dirty="0"/>
              <a:t> da </a:t>
            </a:r>
            <a:r>
              <a:rPr lang="en-US" sz="2000" b="1" dirty="0" err="1"/>
              <a:t>nema</a:t>
            </a:r>
            <a:r>
              <a:rPr lang="en-US" sz="2000" b="1" dirty="0"/>
              <a:t> </a:t>
            </a:r>
            <a:r>
              <a:rPr lang="en-US" sz="2000" b="1" dirty="0" err="1"/>
              <a:t>potrebe</a:t>
            </a:r>
            <a:r>
              <a:rPr lang="en-US" sz="2000" b="1" dirty="0"/>
              <a:t> za </a:t>
            </a:r>
            <a:r>
              <a:rPr lang="en-US" sz="2000" b="1" dirty="0" err="1"/>
              <a:t>temeljnim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stalnim</a:t>
            </a:r>
            <a:r>
              <a:rPr lang="en-US" sz="2000" b="1" dirty="0"/>
              <a:t> </a:t>
            </a:r>
            <a:r>
              <a:rPr lang="en-US" sz="2000" b="1" dirty="0" err="1"/>
              <a:t>istraživanjem</a:t>
            </a:r>
            <a:r>
              <a:rPr lang="en-US" sz="2000" b="1" dirty="0"/>
              <a:t> </a:t>
            </a:r>
            <a:r>
              <a:rPr lang="en-US" sz="2000" b="1" dirty="0" err="1"/>
              <a:t>Pisma</a:t>
            </a:r>
            <a:r>
              <a:rPr lang="en-US" sz="2000" b="1" dirty="0"/>
              <a:t> za </a:t>
            </a:r>
            <a:r>
              <a:rPr lang="en-US" sz="2000" b="1" dirty="0" err="1"/>
              <a:t>većom</a:t>
            </a:r>
            <a:r>
              <a:rPr lang="en-US" sz="2000" b="1" dirty="0"/>
              <a:t> </a:t>
            </a:r>
            <a:r>
              <a:rPr lang="en-US" sz="2000" b="1" dirty="0" err="1"/>
              <a:t>svetlošću</a:t>
            </a:r>
            <a:r>
              <a:rPr lang="en-US" sz="2000" b="1" dirty="0"/>
              <a:t>. Kao </a:t>
            </a:r>
            <a:r>
              <a:rPr lang="en-US" sz="2000" b="1" dirty="0" err="1"/>
              <a:t>narod</a:t>
            </a:r>
            <a:r>
              <a:rPr lang="en-US" sz="2000" b="1" dirty="0"/>
              <a:t>, mi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pojedinačno</a:t>
            </a:r>
            <a:r>
              <a:rPr lang="en-US" sz="2000" b="1" dirty="0"/>
              <a:t> da </a:t>
            </a:r>
            <a:r>
              <a:rPr lang="en-US" sz="2000" b="1" dirty="0" err="1"/>
              <a:t>budemo</a:t>
            </a:r>
            <a:r>
              <a:rPr lang="en-US" sz="2000" b="1" dirty="0"/>
              <a:t> </a:t>
            </a:r>
            <a:r>
              <a:rPr lang="en-US" sz="2000" b="1" dirty="0" err="1"/>
              <a:t>studenti</a:t>
            </a:r>
            <a:r>
              <a:rPr lang="en-US" sz="2000" b="1" dirty="0"/>
              <a:t> </a:t>
            </a:r>
            <a:r>
              <a:rPr lang="en-US" sz="2000" b="1" dirty="0" err="1"/>
              <a:t>proročanst</a:t>
            </a:r>
            <a:r>
              <a:rPr lang="sr-Latn-RS" sz="2000" b="1" dirty="0"/>
              <a:t>a</a:t>
            </a:r>
            <a:r>
              <a:rPr lang="en-US" sz="2000" b="1" dirty="0" err="1"/>
              <a:t>va.</a:t>
            </a:r>
            <a:r>
              <a:rPr lang="en-US" sz="2000" b="1" dirty="0"/>
              <a:t> "                    Elen G. </a:t>
            </a:r>
            <a:r>
              <a:rPr lang="sr-Latn-RS" sz="2000" b="1" dirty="0"/>
              <a:t>Vajt</a:t>
            </a:r>
            <a:r>
              <a:rPr lang="en-US" sz="2000" b="1" dirty="0"/>
              <a:t>, </a:t>
            </a:r>
            <a:r>
              <a:rPr lang="pl-PL" sz="2000" i="1" dirty="0"/>
              <a:t>Saveti za pisce i urednike</a:t>
            </a:r>
            <a:r>
              <a:rPr lang="en-US" sz="2000" b="1" dirty="0"/>
              <a:t>, </a:t>
            </a:r>
            <a:r>
              <a:rPr lang="sr-Latn-RS" sz="2000" b="1" dirty="0"/>
              <a:t>str</a:t>
            </a:r>
            <a:r>
              <a:rPr lang="en-US" sz="2000" b="1" dirty="0"/>
              <a:t>. 41</a:t>
            </a:r>
            <a:r>
              <a:rPr lang="sr-Latn-RS" sz="2000" b="1" dirty="0"/>
              <a:t>.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Mi </a:t>
            </a:r>
            <a:r>
              <a:rPr lang="en-US" sz="2000" b="1" dirty="0" err="1"/>
              <a:t>jednostavno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 da se </a:t>
            </a:r>
            <a:r>
              <a:rPr lang="en-US" sz="2000" b="1" dirty="0" err="1"/>
              <a:t>približi</a:t>
            </a:r>
            <a:r>
              <a:rPr lang="sr-Latn-RS" sz="2000" b="1" dirty="0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sluša</a:t>
            </a:r>
            <a:r>
              <a:rPr lang="sr-Latn-RS" sz="2000" b="1" dirty="0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šta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Bog </a:t>
            </a:r>
            <a:r>
              <a:rPr lang="en-US" sz="2000" b="1" dirty="0" err="1"/>
              <a:t>govori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Bibliju</a:t>
            </a:r>
            <a:r>
              <a:rPr lang="en-US" sz="2000" b="1" dirty="0"/>
              <a:t> (Isaija 55</a:t>
            </a:r>
            <a:r>
              <a:rPr lang="sr-Latn-RS" sz="2000" b="1" dirty="0"/>
              <a:t>,</a:t>
            </a:r>
            <a:r>
              <a:rPr lang="en-US" sz="2000" b="1" dirty="0"/>
              <a:t>3).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</a:t>
            </a:r>
            <a:r>
              <a:rPr lang="en-US" sz="2000" b="1" dirty="0" err="1"/>
              <a:t>provodimo</a:t>
            </a:r>
            <a:r>
              <a:rPr lang="en-US" sz="2000" b="1" dirty="0"/>
              <a:t> </a:t>
            </a:r>
            <a:r>
              <a:rPr lang="en-US" sz="2000" b="1" dirty="0" err="1"/>
              <a:t>upuštajući</a:t>
            </a:r>
            <a:r>
              <a:rPr lang="en-US" sz="2000" b="1" dirty="0"/>
              <a:t> se u </a:t>
            </a:r>
            <a:r>
              <a:rPr lang="en-US" sz="2000" b="1" dirty="0" err="1"/>
              <a:t>nje</a:t>
            </a:r>
            <a:r>
              <a:rPr lang="sr-Latn-RS" sz="2000" b="1" dirty="0"/>
              <a:t>n</a:t>
            </a:r>
            <a:r>
              <a:rPr lang="en-US" sz="2000" b="1" dirty="0"/>
              <a:t>e </a:t>
            </a:r>
            <a:r>
              <a:rPr lang="en-US" sz="2000" b="1" dirty="0" err="1"/>
              <a:t>stranice</a:t>
            </a:r>
            <a:r>
              <a:rPr lang="en-US" sz="2000" b="1" dirty="0"/>
              <a:t>,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hrane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dobiti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blagoslova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sr-Latn-RS" sz="2000" b="1" dirty="0"/>
              <a:t>uživa</a:t>
            </a:r>
            <a:r>
              <a:rPr lang="en-US" sz="2000" b="1" dirty="0" err="1"/>
              <a:t>ti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 </a:t>
            </a:r>
            <a:r>
              <a:rPr lang="en-US" sz="2000" b="1" dirty="0" err="1">
                <a:solidFill>
                  <a:prstClr val="black"/>
                </a:solidFill>
              </a:rPr>
              <a:t>šta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više</a:t>
            </a:r>
            <a:r>
              <a:rPr lang="en-US" sz="2000" b="1" dirty="0">
                <a:solidFill>
                  <a:prstClr val="black"/>
                </a:solidFill>
              </a:rPr>
              <a:t>, ova </a:t>
            </a:r>
            <a:r>
              <a:rPr lang="en-US" sz="2000" b="1" dirty="0" err="1">
                <a:solidFill>
                  <a:prstClr val="black"/>
                </a:solidFill>
              </a:rPr>
              <a:t>hrana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besplatna</a:t>
            </a:r>
            <a:r>
              <a:rPr lang="en-US" sz="2000" b="1" dirty="0">
                <a:solidFill>
                  <a:prstClr val="black"/>
                </a:solidFill>
              </a:rPr>
              <a:t> (Isaija 55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1)!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Iako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su Božje reči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slađ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meda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treba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bukvalno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jesti</a:t>
            </a:r>
            <a:r>
              <a:rPr lang="en-US" sz="2000" b="1" dirty="0">
                <a:solidFill>
                  <a:prstClr val="black"/>
                </a:solidFill>
              </a:rPr>
              <a:t> (Ps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119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103). </a:t>
            </a:r>
            <a:r>
              <a:rPr lang="en-US" sz="2000" b="1" dirty="0" err="1">
                <a:solidFill>
                  <a:prstClr val="black"/>
                </a:solidFill>
              </a:rPr>
              <a:t>Čitanje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hrana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dušu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istinsko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osveženje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duh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transformiše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karakter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Samo </a:t>
            </a:r>
            <a:r>
              <a:rPr lang="en-US" sz="2400" b="1" dirty="0" err="1">
                <a:latin typeface="Constantia" panose="02030602050306030303" pitchFamily="18" charset="0"/>
              </a:rPr>
              <a:t>čitanje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Reči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postići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rezultat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predviđen</a:t>
            </a:r>
            <a:r>
              <a:rPr lang="en-US" sz="2400" b="1" dirty="0">
                <a:latin typeface="Constantia" panose="02030602050306030303" pitchFamily="18" charset="0"/>
              </a:rPr>
              <a:t> od </a:t>
            </a:r>
            <a:r>
              <a:rPr lang="sr-Latn-RS" sz="2400" b="1" dirty="0">
                <a:latin typeface="Constantia" panose="02030602050306030303" pitchFamily="18" charset="0"/>
              </a:rPr>
              <a:t>strane </a:t>
            </a:r>
            <a:r>
              <a:rPr lang="en-US" sz="2400" b="1" dirty="0">
                <a:latin typeface="Constantia" panose="02030602050306030303" pitchFamily="18" charset="0"/>
              </a:rPr>
              <a:t>Neba; mora se </a:t>
            </a:r>
            <a:r>
              <a:rPr lang="en-US" sz="2400" b="1" dirty="0" err="1">
                <a:latin typeface="Constantia" panose="02030602050306030303" pitchFamily="18" charset="0"/>
              </a:rPr>
              <a:t>proučavati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negovati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srcu</a:t>
            </a:r>
            <a:r>
              <a:rPr lang="sr-Latn-RS" sz="2400" b="1" dirty="0">
                <a:latin typeface="Constantia" panose="02030602050306030303" pitchFamily="18" charset="0"/>
              </a:rPr>
              <a:t> i umu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Znanje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Bogu</a:t>
            </a:r>
            <a:r>
              <a:rPr lang="en-US" sz="2400" b="1" dirty="0">
                <a:latin typeface="Constantia" panose="02030602050306030303" pitchFamily="18" charset="0"/>
              </a:rPr>
              <a:t> se ne </a:t>
            </a:r>
            <a:r>
              <a:rPr lang="en-US" sz="2400" b="1" dirty="0" err="1">
                <a:latin typeface="Constantia" panose="02030602050306030303" pitchFamily="18" charset="0"/>
              </a:rPr>
              <a:t>dobija</a:t>
            </a:r>
            <a:r>
              <a:rPr lang="en-US" sz="2400" b="1" dirty="0">
                <a:latin typeface="Constantia" panose="02030602050306030303" pitchFamily="18" charset="0"/>
              </a:rPr>
              <a:t> bez </a:t>
            </a:r>
            <a:r>
              <a:rPr lang="en-US" sz="2400" b="1" dirty="0" err="1">
                <a:latin typeface="Constantia" panose="02030602050306030303" pitchFamily="18" charset="0"/>
              </a:rPr>
              <a:t>mentalnog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napora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Trebalo</a:t>
            </a:r>
            <a:r>
              <a:rPr lang="en-US" sz="2400" b="1" dirty="0">
                <a:latin typeface="Constantia" panose="02030602050306030303" pitchFamily="18" charset="0"/>
              </a:rPr>
              <a:t> bi da </a:t>
            </a:r>
            <a:r>
              <a:rPr lang="en-US" sz="2400" b="1" dirty="0" err="1">
                <a:latin typeface="Constantia" panose="02030602050306030303" pitchFamily="18" charset="0"/>
              </a:rPr>
              <a:t>marljivo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proučavamo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Bibliju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tražeći</a:t>
            </a:r>
            <a:r>
              <a:rPr lang="en-US" sz="2400" b="1" dirty="0">
                <a:latin typeface="Constantia" panose="02030602050306030303" pitchFamily="18" charset="0"/>
              </a:rPr>
              <a:t> od Boga </a:t>
            </a:r>
            <a:r>
              <a:rPr lang="en-US" sz="2400" b="1" dirty="0" err="1">
                <a:latin typeface="Constantia" panose="02030602050306030303" pitchFamily="18" charset="0"/>
              </a:rPr>
              <a:t>pomoć</a:t>
            </a:r>
            <a:r>
              <a:rPr lang="en-US" sz="2400" b="1" dirty="0">
                <a:latin typeface="Constantia" panose="02030602050306030303" pitchFamily="18" charset="0"/>
              </a:rPr>
              <a:t> Duha </a:t>
            </a:r>
            <a:r>
              <a:rPr lang="en-US" sz="2400" b="1" dirty="0" err="1">
                <a:latin typeface="Constantia" panose="02030602050306030303" pitchFamily="18" charset="0"/>
              </a:rPr>
              <a:t>Svetoga</a:t>
            </a:r>
            <a:r>
              <a:rPr lang="en-US" sz="2400" b="1" dirty="0">
                <a:latin typeface="Constantia" panose="02030602050306030303" pitchFamily="18" charset="0"/>
              </a:rPr>
              <a:t>, da </a:t>
            </a:r>
            <a:r>
              <a:rPr lang="en-US" sz="2400" b="1" dirty="0" err="1">
                <a:latin typeface="Constantia" panose="02030602050306030303" pitchFamily="18" charset="0"/>
              </a:rPr>
              <a:t>bismo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razumeli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Njegovu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Reč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Trebalo</a:t>
            </a:r>
            <a:r>
              <a:rPr lang="en-US" sz="2400" b="1" dirty="0">
                <a:latin typeface="Constantia" panose="02030602050306030303" pitchFamily="18" charset="0"/>
              </a:rPr>
              <a:t> bi da </a:t>
            </a:r>
            <a:r>
              <a:rPr lang="en-US" sz="2400" b="1" dirty="0" err="1">
                <a:latin typeface="Constantia" panose="02030602050306030303" pitchFamily="18" charset="0"/>
              </a:rPr>
              <a:t>uzmemo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jedan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stih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usredsredimo</a:t>
            </a:r>
            <a:r>
              <a:rPr lang="en-US" sz="2400" b="1" dirty="0">
                <a:latin typeface="Constantia" panose="02030602050306030303" pitchFamily="18" charset="0"/>
              </a:rPr>
              <a:t> um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zadatak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latin typeface="Constantia" panose="02030602050306030303" pitchFamily="18" charset="0"/>
              </a:rPr>
              <a:t>utvrdimo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koju</a:t>
            </a:r>
            <a:r>
              <a:rPr lang="en-US" sz="2400" b="1" dirty="0">
                <a:latin typeface="Constantia" panose="02030602050306030303" pitchFamily="18" charset="0"/>
              </a:rPr>
              <a:t> je Bog </a:t>
            </a:r>
            <a:r>
              <a:rPr lang="en-US" sz="2400" b="1" dirty="0" err="1">
                <a:latin typeface="Constantia" panose="02030602050306030303" pitchFamily="18" charset="0"/>
              </a:rPr>
              <a:t>stavio</a:t>
            </a:r>
            <a:r>
              <a:rPr lang="en-US" sz="2400" b="1" dirty="0">
                <a:latin typeface="Constantia" panose="02030602050306030303" pitchFamily="18" charset="0"/>
              </a:rPr>
              <a:t> u taj </a:t>
            </a:r>
            <a:r>
              <a:rPr lang="en-US" sz="2400" b="1" dirty="0" err="1">
                <a:latin typeface="Constantia" panose="02030602050306030303" pitchFamily="18" charset="0"/>
              </a:rPr>
              <a:t>stih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nas</a:t>
            </a:r>
            <a:r>
              <a:rPr lang="en-US" sz="2400" b="1" dirty="0">
                <a:latin typeface="Constantia" panose="02030602050306030303" pitchFamily="18" charset="0"/>
              </a:rPr>
              <a:t>. […]
</a:t>
            </a:r>
            <a:r>
              <a:rPr lang="en-US" sz="2400" b="1" dirty="0" err="1">
                <a:latin typeface="Constantia" panose="02030602050306030303" pitchFamily="18" charset="0"/>
              </a:rPr>
              <a:t>Reč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hleb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života</a:t>
            </a:r>
            <a:r>
              <a:rPr lang="en-US" sz="2400" b="1" dirty="0">
                <a:latin typeface="Constantia" panose="02030602050306030303" pitchFamily="18" charset="0"/>
              </a:rPr>
              <a:t>. Oni koji </a:t>
            </a:r>
            <a:r>
              <a:rPr lang="en-US" sz="2400" b="1" dirty="0" err="1">
                <a:latin typeface="Constantia" panose="02030602050306030303" pitchFamily="18" charset="0"/>
              </a:rPr>
              <a:t>jedu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probavljaju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Reč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čineći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delom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akcije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svakog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atributa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karaktera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jačaju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snazi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Božjoj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sr-Latn-RS" sz="2400" b="1" dirty="0">
                <a:latin typeface="Constantia" panose="02030602050306030303" pitchFamily="18" charset="0"/>
              </a:rPr>
              <a:t>Ovo d</a:t>
            </a:r>
            <a:r>
              <a:rPr lang="en-US" sz="2400" b="1" dirty="0" err="1">
                <a:latin typeface="Constantia" panose="02030602050306030303" pitchFamily="18" charset="0"/>
              </a:rPr>
              <a:t>aje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besmrtnu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snagu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duši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usavršavajući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iskustvo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donoseći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radosti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trajati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zauvek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7360329" y="5617876"/>
            <a:ext cx="3376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sr-Latn-RS" sz="1600" b="1" dirty="0"/>
              <a:t>len G. Vajt, </a:t>
            </a:r>
            <a:r>
              <a:rPr lang="sr-Latn-RS" sz="1600" i="1" dirty="0"/>
              <a:t>Uzdignimo Ga</a:t>
            </a:r>
            <a:r>
              <a:rPr lang="en-US" sz="1600" b="1" dirty="0"/>
              <a:t>, 7</a:t>
            </a:r>
            <a:r>
              <a:rPr lang="sr-Latn-RS" sz="1600" b="1" dirty="0"/>
              <a:t>. april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999625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r-Latn-RS" sz="2800" b="1" dirty="0">
                <a:solidFill>
                  <a:srgbClr val="E4CE84"/>
                </a:solidFill>
                <a:latin typeface="Comic Sans MS" panose="030F0702030302020204" pitchFamily="66" charset="0"/>
              </a:rPr>
              <a:t>Takva je reč moja što iz mojih usta izlazi, neće mise vratiti prazna, nego će učiniti ono što mi se sviđa I napredovaće radi čega sam je poslao.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Isai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11,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A1E4C3-4D90-3D28-FA5D-EC6CED8819F1}"/>
              </a:ext>
            </a:extLst>
          </p:cNvPr>
          <p:cNvSpPr/>
          <p:nvPr/>
        </p:nvSpPr>
        <p:spPr>
          <a:xfrm rot="19692839">
            <a:off x="5185043" y="2689041"/>
            <a:ext cx="900650" cy="8711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rgbClr val="FFC000"/>
                </a:solidFill>
              </a:rPr>
              <a:t>SVETO PISMO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268210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„</a:t>
            </a:r>
            <a:r>
              <a:rPr lang="sr-Latn-RS" sz="2000" b="1" dirty="0"/>
              <a:t>Nehgo naučeni od </a:t>
            </a:r>
            <a:r>
              <a:rPr lang="en-US" sz="2000" b="1" dirty="0"/>
              <a:t>Svet</a:t>
            </a:r>
            <a:r>
              <a:rPr lang="sr-Latn-RS" sz="2000" b="1" dirty="0"/>
              <a:t>oga Duha govoriše sveti Božji ljudi</a:t>
            </a:r>
            <a:r>
              <a:rPr lang="en-US" sz="2000" b="1" dirty="0"/>
              <a:t>" (2</a:t>
            </a:r>
            <a:r>
              <a:rPr lang="sr-Latn-RS" sz="2000" b="1" dirty="0"/>
              <a:t>.</a:t>
            </a:r>
            <a:r>
              <a:rPr lang="en-US" sz="2000" b="1" dirty="0"/>
              <a:t> Pet</a:t>
            </a:r>
            <a:r>
              <a:rPr lang="sr-Latn-RS" sz="2000" b="1" dirty="0"/>
              <a:t>.</a:t>
            </a:r>
            <a:r>
              <a:rPr lang="en-US" sz="2000" b="1" dirty="0"/>
              <a:t> 1</a:t>
            </a:r>
            <a:r>
              <a:rPr lang="sr-Latn-RS" sz="2000" b="1" dirty="0"/>
              <a:t>,</a:t>
            </a:r>
            <a:r>
              <a:rPr lang="en-US" sz="2000" b="1" dirty="0"/>
              <a:t>21),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zabeležili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poruku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stranicama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Kako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izvući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dragulje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koje</a:t>
            </a:r>
            <a:r>
              <a:rPr lang="en-US" sz="2000" b="1" dirty="0">
                <a:solidFill>
                  <a:prstClr val="black"/>
                </a:solidFill>
              </a:rPr>
              <a:t> je Bog </a:t>
            </a:r>
            <a:r>
              <a:rPr lang="en-US" sz="2000" b="1" dirty="0" err="1">
                <a:solidFill>
                  <a:prstClr val="black"/>
                </a:solidFill>
              </a:rPr>
              <a:t>pripremio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Bibliji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kakve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koristi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dobijamo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proučavanja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sr-Latn-RS" sz="2000" b="1" dirty="0">
                <a:solidFill>
                  <a:prstClr val="black"/>
                </a:solidFill>
              </a:rPr>
              <a:t>Bibliji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nalazimo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dragulje</a:t>
            </a:r>
            <a:r>
              <a:rPr lang="en-US" sz="2000" b="1" dirty="0">
                <a:solidFill>
                  <a:prstClr val="black"/>
                </a:solidFill>
              </a:rPr>
              <a:t> koji </a:t>
            </a:r>
            <a:r>
              <a:rPr lang="en-US" sz="2000" b="1" dirty="0" err="1">
                <a:solidFill>
                  <a:prstClr val="black"/>
                </a:solidFill>
              </a:rPr>
              <a:t>daju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život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nadu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ohrabrenje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udobnost</a:t>
            </a:r>
            <a:r>
              <a:rPr lang="en-US" sz="2000" b="1" dirty="0">
                <a:solidFill>
                  <a:prstClr val="black"/>
                </a:solidFill>
              </a:rPr>
              <a:t>, ... Neki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vidljivi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pogled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drugi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moraju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pažljivije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tražiti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384223" y="851750"/>
            <a:ext cx="6674177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KAKO PROUČAVATI BIBLIJU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VREME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tražićete me i naći ćete me, kad me potražite svim srcem svojim.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(Jerem</a:t>
            </a:r>
            <a:r>
              <a:rPr lang="sr-Latn-R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ija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29</a:t>
            </a:r>
            <a:r>
              <a:rPr lang="sr-Latn-R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Koje je najbolje vreme za proučavanje Biblije?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Moramo </a:t>
            </a:r>
            <a:r>
              <a:rPr lang="en-US" sz="2000" b="1" dirty="0" err="1"/>
              <a:t>analizirati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uzimajući</a:t>
            </a:r>
            <a:r>
              <a:rPr lang="en-US" sz="2000" b="1" dirty="0"/>
              <a:t> u </a:t>
            </a:r>
            <a:r>
              <a:rPr lang="en-US" sz="2000" b="1" dirty="0" err="1"/>
              <a:t>obzir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faktora</a:t>
            </a:r>
            <a:r>
              <a:rPr lang="en-US" sz="2000" b="1" dirty="0"/>
              <a:t>: </a:t>
            </a:r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kvaliteta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vreme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posvećujemo</a:t>
            </a:r>
            <a:r>
              <a:rPr lang="en-US" sz="2000" b="1" dirty="0"/>
              <a:t> </a:t>
            </a:r>
            <a:r>
              <a:rPr lang="en-US" sz="2000" b="1" dirty="0" err="1"/>
              <a:t>učenju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ograničeno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površno</a:t>
            </a:r>
            <a:r>
              <a:rPr lang="en-US" sz="2000" b="1" dirty="0"/>
              <a:t> </a:t>
            </a:r>
            <a:r>
              <a:rPr lang="en-US" sz="2000" b="1" dirty="0" err="1"/>
              <a:t>čitanje</a:t>
            </a:r>
            <a:r>
              <a:rPr lang="en-US" sz="2000" b="1" dirty="0"/>
              <a:t>. Ovo je mesto </a:t>
            </a:r>
            <a:r>
              <a:rPr lang="en-US" sz="2000" b="1" dirty="0" err="1"/>
              <a:t>gde</a:t>
            </a:r>
            <a:r>
              <a:rPr lang="en-US" sz="2000" b="1" dirty="0"/>
              <a:t> </a:t>
            </a:r>
            <a:r>
              <a:rPr lang="en-US" sz="2000" b="1" dirty="0" err="1"/>
              <a:t>naša</a:t>
            </a:r>
            <a:r>
              <a:rPr lang="en-US" sz="2000" b="1" dirty="0"/>
              <a:t> </a:t>
            </a:r>
            <a:r>
              <a:rPr lang="en-US" sz="2000" b="1" dirty="0" err="1"/>
              <a:t>motivacija</a:t>
            </a:r>
            <a:r>
              <a:rPr lang="en-US" sz="2000" b="1" dirty="0"/>
              <a:t> </a:t>
            </a:r>
            <a:r>
              <a:rPr lang="en-US" sz="2000" b="1" dirty="0" err="1"/>
              <a:t>dolazi</a:t>
            </a:r>
            <a:r>
              <a:rPr lang="en-US" sz="2000" b="1" dirty="0"/>
              <a:t> u </a:t>
            </a:r>
            <a:r>
              <a:rPr lang="sr-Latn-RS" sz="2000" b="1" dirty="0"/>
              <a:t>obzir</a:t>
            </a:r>
            <a:r>
              <a:rPr lang="en-US" sz="2000" b="1" dirty="0"/>
              <a:t>. </a:t>
            </a:r>
            <a:r>
              <a:rPr lang="en-US" sz="2000" b="1" dirty="0" err="1"/>
              <a:t>Zašto</a:t>
            </a:r>
            <a:r>
              <a:rPr lang="en-US" sz="2000" b="1" dirty="0"/>
              <a:t> </a:t>
            </a:r>
            <a:r>
              <a:rPr lang="en-US" sz="2000" b="1" dirty="0" err="1"/>
              <a:t>čitam</a:t>
            </a:r>
            <a:r>
              <a:rPr lang="en-US" sz="2000" b="1" dirty="0"/>
              <a:t> </a:t>
            </a:r>
            <a:r>
              <a:rPr lang="en-US" sz="2000" b="1" dirty="0" err="1"/>
              <a:t>Bibliju</a:t>
            </a:r>
            <a:r>
              <a:rPr lang="en-US" sz="2000" b="1" dirty="0"/>
              <a:t>? Da li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u </a:t>
            </a:r>
            <a:r>
              <a:rPr lang="en-US" sz="2000" b="1" dirty="0" err="1"/>
              <a:t>potrazi</a:t>
            </a:r>
            <a:r>
              <a:rPr lang="en-US" sz="2000" b="1" dirty="0"/>
              <a:t> za </a:t>
            </a:r>
            <a:r>
              <a:rPr lang="en-US" sz="2000" b="1" dirty="0" err="1"/>
              <a:t>znanjem</a:t>
            </a:r>
            <a:r>
              <a:rPr lang="en-US" sz="2000" b="1" dirty="0"/>
              <a:t>, </a:t>
            </a:r>
            <a:r>
              <a:rPr lang="en-US" sz="2000" b="1" dirty="0" err="1"/>
              <a:t>ili</a:t>
            </a:r>
            <a:r>
              <a:rPr lang="en-US" sz="2000" b="1" dirty="0"/>
              <a:t> imam </a:t>
            </a:r>
            <a:r>
              <a:rPr lang="en-US" sz="2000" b="1" dirty="0" err="1"/>
              <a:t>duboku</a:t>
            </a:r>
            <a:r>
              <a:rPr lang="en-US" sz="2000" b="1" dirty="0"/>
              <a:t> </a:t>
            </a:r>
            <a:r>
              <a:rPr lang="en-US" sz="2000" b="1" dirty="0" err="1"/>
              <a:t>želju</a:t>
            </a:r>
            <a:r>
              <a:rPr lang="en-US" sz="2000" b="1" dirty="0"/>
              <a:t> da </a:t>
            </a:r>
            <a:r>
              <a:rPr lang="en-US" sz="2000" b="1" dirty="0" err="1"/>
              <a:t>saznam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o </a:t>
            </a:r>
            <a:r>
              <a:rPr lang="en-US" sz="2000" b="1" dirty="0" err="1"/>
              <a:t>Bogu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Očigledno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koristi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izdvajanja</a:t>
            </a:r>
            <a:r>
              <a:rPr lang="en-US" sz="2000" b="1" dirty="0">
                <a:solidFill>
                  <a:prstClr val="black"/>
                </a:solidFill>
              </a:rPr>
              <a:t> sat </a:t>
            </a:r>
            <a:r>
              <a:rPr lang="en-US" sz="2000" b="1" dirty="0" err="1">
                <a:solidFill>
                  <a:prstClr val="black"/>
                </a:solidFill>
              </a:rPr>
              <a:t>vremena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našem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rasporedu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proučavanje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nego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posvećivanja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pet </a:t>
            </a:r>
            <a:r>
              <a:rPr lang="en-US" sz="2000" b="1" dirty="0" err="1">
                <a:solidFill>
                  <a:prstClr val="black"/>
                </a:solidFill>
              </a:rPr>
              <a:t>minuta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Mi </a:t>
            </a:r>
            <a:r>
              <a:rPr lang="en-US" sz="2000" b="1" dirty="0" err="1">
                <a:solidFill>
                  <a:prstClr val="black"/>
                </a:solidFill>
              </a:rPr>
              <a:t>ćemo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izvući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maksimum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našeg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proučavanja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dođe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vreme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budemo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Bogom</a:t>
            </a:r>
            <a:r>
              <a:rPr lang="en-US" sz="2000" b="1" dirty="0">
                <a:solidFill>
                  <a:prstClr val="black"/>
                </a:solidFill>
              </a:rPr>
              <a:t> (Jer. 29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13),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uživamo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Njemu</a:t>
            </a:r>
            <a:r>
              <a:rPr lang="en-US" sz="2000" b="1" dirty="0">
                <a:solidFill>
                  <a:prstClr val="black"/>
                </a:solidFill>
              </a:rPr>
              <a:t> (Ps. 37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4);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traži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njenim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stranicama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Božju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posebnu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poruku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MESTO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 ujutro vrlo rano ustavši iziđe, i otide nasamo,i onde se moljaše Bogu.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o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1</a:t>
            </a:r>
            <a:r>
              <a:rPr lang="sr-Latn-RS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Kada je Isus </a:t>
            </a:r>
            <a:r>
              <a:rPr lang="en-US" sz="2000" b="1" dirty="0" err="1"/>
              <a:t>želeo</a:t>
            </a:r>
            <a:r>
              <a:rPr lang="en-US" sz="2000" b="1" dirty="0"/>
              <a:t> </a:t>
            </a:r>
            <a:r>
              <a:rPr lang="en-US" sz="2000" b="1" dirty="0" err="1"/>
              <a:t>poseban</a:t>
            </a:r>
            <a:r>
              <a:rPr lang="en-US" sz="2000" b="1" dirty="0"/>
              <a:t> </a:t>
            </a:r>
            <a:r>
              <a:rPr lang="en-US" sz="2000" b="1" dirty="0" err="1"/>
              <a:t>trenutak</a:t>
            </a:r>
            <a:r>
              <a:rPr lang="en-US" sz="2000" b="1" dirty="0"/>
              <a:t> </a:t>
            </a:r>
            <a:r>
              <a:rPr lang="en-US" sz="2000" b="1" dirty="0" err="1"/>
              <a:t>zajedništva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Bogom</a:t>
            </a:r>
            <a:r>
              <a:rPr lang="en-US" sz="2000" b="1" dirty="0"/>
              <a:t>, </a:t>
            </a:r>
            <a:r>
              <a:rPr lang="sr-Latn-RS" sz="2000" b="1" dirty="0"/>
              <a:t>O</a:t>
            </a:r>
            <a:r>
              <a:rPr lang="en-US" sz="2000" b="1" dirty="0"/>
              <a:t>n bi </a:t>
            </a:r>
            <a:r>
              <a:rPr lang="en-US" sz="2000" b="1" dirty="0" err="1"/>
              <a:t>ustao</a:t>
            </a:r>
            <a:r>
              <a:rPr lang="en-US" sz="2000" b="1" dirty="0"/>
              <a:t> </a:t>
            </a:r>
            <a:r>
              <a:rPr lang="en-US" sz="2000" b="1" dirty="0" err="1"/>
              <a:t>rano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potražio</a:t>
            </a:r>
            <a:r>
              <a:rPr lang="en-US" sz="2000" b="1" dirty="0"/>
              <a:t> </a:t>
            </a:r>
            <a:r>
              <a:rPr lang="en-US" sz="2000" b="1" dirty="0" err="1"/>
              <a:t>mirno</a:t>
            </a:r>
            <a:r>
              <a:rPr lang="en-US" sz="2000" b="1" dirty="0"/>
              <a:t> mesto (Marko 1</a:t>
            </a:r>
            <a:r>
              <a:rPr lang="sr-Latn-RS" sz="2000" b="1" dirty="0"/>
              <a:t>,</a:t>
            </a:r>
            <a:r>
              <a:rPr lang="en-US" sz="2000" b="1" dirty="0"/>
              <a:t>35). Ovo se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primeniti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proučavanje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Teško</a:t>
            </a:r>
            <a:r>
              <a:rPr lang="en-US" sz="2000" b="1" dirty="0"/>
              <a:t> je </a:t>
            </a:r>
            <a:r>
              <a:rPr lang="en-US" sz="2000" b="1" dirty="0" err="1"/>
              <a:t>koncentrisati</a:t>
            </a:r>
            <a:r>
              <a:rPr lang="en-US" sz="2000" b="1" dirty="0"/>
              <a:t> se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studiranje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bučnom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prometnom</a:t>
            </a:r>
            <a:r>
              <a:rPr lang="en-US" sz="2000" b="1" dirty="0"/>
              <a:t> </a:t>
            </a:r>
            <a:r>
              <a:rPr lang="en-US" sz="2000" b="1" dirty="0" err="1"/>
              <a:t>mestu</a:t>
            </a:r>
            <a:r>
              <a:rPr lang="en-US" sz="2000" b="1" dirty="0"/>
              <a:t>. </a:t>
            </a:r>
            <a:r>
              <a:rPr lang="en-US" sz="2000" b="1" dirty="0" err="1"/>
              <a:t>Lakše</a:t>
            </a:r>
            <a:r>
              <a:rPr lang="en-US" sz="2000" b="1" dirty="0"/>
              <a:t> je to </a:t>
            </a:r>
            <a:r>
              <a:rPr lang="en-US" sz="2000" b="1" dirty="0" err="1"/>
              <a:t>učiniti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udobnom</a:t>
            </a:r>
            <a:r>
              <a:rPr lang="en-US" sz="2000" b="1" dirty="0"/>
              <a:t>, </a:t>
            </a:r>
            <a:r>
              <a:rPr lang="en-US" sz="2000" b="1" dirty="0" err="1"/>
              <a:t>tihom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osamljenom</a:t>
            </a:r>
            <a:r>
              <a:rPr lang="en-US" sz="2000" b="1" dirty="0"/>
              <a:t> </a:t>
            </a:r>
            <a:r>
              <a:rPr lang="en-US" sz="2000" b="1" dirty="0" err="1"/>
              <a:t>mestu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9" y="4738275"/>
            <a:ext cx="58391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Kada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pronašli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pravo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vreme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mesto, </a:t>
            </a:r>
            <a:r>
              <a:rPr lang="sr-Latn-RS" sz="2000" b="1" dirty="0">
                <a:solidFill>
                  <a:prstClr val="black"/>
                </a:solidFill>
              </a:rPr>
              <a:t>neka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to</a:t>
            </a:r>
            <a:r>
              <a:rPr lang="en-US" sz="2000" b="1" dirty="0">
                <a:solidFill>
                  <a:prstClr val="black"/>
                </a:solidFill>
              </a:rPr>
              <a:t> o</a:t>
            </a:r>
            <a:r>
              <a:rPr lang="sr-Latn-RS" sz="2000" b="1" dirty="0">
                <a:solidFill>
                  <a:prstClr val="black"/>
                </a:solidFill>
              </a:rPr>
              <a:t>stane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redovna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aktivnost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Možda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neka</a:t>
            </a:r>
            <a:r>
              <a:rPr lang="sr-Latn-RS" sz="2000" b="1" dirty="0">
                <a:solidFill>
                  <a:prstClr val="black"/>
                </a:solidFill>
              </a:rPr>
              <a:t> pose-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okolnost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dovesti</a:t>
            </a:r>
            <a:r>
              <a:rPr lang="en-US" sz="2000" b="1" dirty="0">
                <a:solidFill>
                  <a:prstClr val="black"/>
                </a:solidFill>
              </a:rPr>
              <a:t> do toga da </a:t>
            </a:r>
            <a:r>
              <a:rPr lang="en-US" sz="2000" b="1" dirty="0" err="1">
                <a:solidFill>
                  <a:prstClr val="black"/>
                </a:solidFill>
              </a:rPr>
              <a:t>propustimo</a:t>
            </a:r>
            <a:r>
              <a:rPr lang="en-US" sz="2000" b="1" dirty="0">
                <a:solidFill>
                  <a:prstClr val="black"/>
                </a:solidFill>
              </a:rPr>
              <a:t> to </a:t>
            </a:r>
            <a:r>
              <a:rPr lang="en-US" sz="2000" b="1" dirty="0" err="1">
                <a:solidFill>
                  <a:prstClr val="black"/>
                </a:solidFill>
              </a:rPr>
              <a:t>vreme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nemojmo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dozvoliti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prođe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previše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vremena</a:t>
            </a:r>
            <a:r>
              <a:rPr lang="en-US" sz="2000" b="1" dirty="0">
                <a:solidFill>
                  <a:prstClr val="black"/>
                </a:solidFill>
              </a:rPr>
              <a:t> bez </a:t>
            </a:r>
            <a:r>
              <a:rPr lang="en-US" sz="2000" b="1" dirty="0" err="1">
                <a:solidFill>
                  <a:prstClr val="black"/>
                </a:solidFill>
              </a:rPr>
              <a:t>našeg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svakodnevnog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proučavanja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7" y="3618052"/>
            <a:ext cx="5839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Prvi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poslednji</a:t>
            </a:r>
            <a:r>
              <a:rPr lang="en-US" sz="2000" b="1" dirty="0">
                <a:solidFill>
                  <a:prstClr val="black"/>
                </a:solidFill>
              </a:rPr>
              <a:t> sati u </a:t>
            </a:r>
            <a:r>
              <a:rPr lang="en-US" sz="2000" b="1" dirty="0" err="1">
                <a:solidFill>
                  <a:prstClr val="black"/>
                </a:solidFill>
              </a:rPr>
              <a:t>danu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više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tišine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mogu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vreme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možemo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lakše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fokusirati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Boga.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088239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1018095" y="-9832"/>
            <a:ext cx="1117390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sr-Latn-R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TEHNIKA (1)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Tako će biti reč moja kad iziđe iz mojih usta: neće se vratiti prazna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</a:t>
            </a:r>
            <a:r>
              <a:rPr lang="sr-Latn-RS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</a:t>
            </a:r>
            <a:r>
              <a:rPr lang="sr-Latn-RS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727290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401951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sr-Latn-R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EHNIKA</a:t>
            </a:r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Tako će biti reč moja kad iziđe iz mojih usta, neće se vratiti prazna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</a:t>
            </a:r>
            <a:r>
              <a:rPr lang="sr-Latn-RS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</a:t>
            </a:r>
            <a:r>
              <a:rPr lang="sr-Latn-RS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318235" y="1510509"/>
            <a:ext cx="6419654" cy="3126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-U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PREDNOSTI PROUČAVANJA BIBLIJE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1203</Words>
  <Application>Microsoft Office PowerPoint</Application>
  <PresentationFormat>Panorámica</PresentationFormat>
  <Paragraphs>72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2026-03-21T15:43:08Z</dcterms:created>
  <dcterms:modified xsi:type="dcterms:W3CDTF">2026-04-26T15:11:42Z</dcterms:modified>
</cp:coreProperties>
</file>