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4665" autoAdjust="0"/>
  </p:normalViewPr>
  <p:slideViewPr>
    <p:cSldViewPr snapToGrid="0">
      <p:cViewPr varScale="1">
        <p:scale>
          <a:sx n="100" d="100"/>
          <a:sy n="100" d="100"/>
        </p:scale>
        <p:origin x="1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Oče naš koji si na nebesima.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-US" sz="1800" b="1" dirty="0"/>
            <a:t>Moramo </a:t>
          </a:r>
          <a:r>
            <a:rPr lang="en-US" sz="1800" b="1" dirty="0" err="1"/>
            <a:t>prepoznati</a:t>
          </a:r>
          <a:r>
            <a:rPr lang="en-US" sz="1800" b="1" dirty="0"/>
            <a:t> </a:t>
          </a:r>
          <a:r>
            <a:rPr lang="en-US" sz="1800" b="1" dirty="0" err="1"/>
            <a:t>naš</a:t>
          </a:r>
          <a:r>
            <a:rPr lang="en-US" sz="1800" b="1" dirty="0"/>
            <a:t> </a:t>
          </a:r>
          <a:r>
            <a:rPr lang="en-US" sz="1800" b="1" dirty="0" err="1"/>
            <a:t>lični</a:t>
          </a:r>
          <a:r>
            <a:rPr lang="en-US" sz="1800" b="1" dirty="0"/>
            <a:t> </a:t>
          </a:r>
          <a:r>
            <a:rPr lang="en-US" sz="1800" b="1" dirty="0" err="1"/>
            <a:t>odnos</a:t>
          </a:r>
          <a:r>
            <a:rPr lang="en-US" sz="1800" b="1" dirty="0"/>
            <a:t> </a:t>
          </a:r>
          <a:r>
            <a:rPr lang="en-US" sz="1800" b="1" dirty="0" err="1"/>
            <a:t>sa</a:t>
          </a:r>
          <a:r>
            <a:rPr lang="en-US" sz="1800" b="1" dirty="0"/>
            <a:t> </a:t>
          </a:r>
          <a:r>
            <a:rPr lang="en-US" sz="1800" b="1" dirty="0" err="1"/>
            <a:t>Ocem</a:t>
          </a:r>
          <a:r>
            <a:rPr lang="en-US" sz="1800" b="1" dirty="0"/>
            <a:t> </a:t>
          </a:r>
          <a:r>
            <a:rPr lang="en-US" sz="1800" b="1" dirty="0" err="1"/>
            <a:t>svih</a:t>
          </a:r>
          <a:r>
            <a:rPr lang="en-US" sz="1800" b="1" dirty="0"/>
            <a:t> </a:t>
          </a:r>
          <a:r>
            <a:rPr lang="en-US" sz="1800" b="1" dirty="0" err="1"/>
            <a:t>ljudskih</a:t>
          </a:r>
          <a:r>
            <a:rPr lang="en-US" sz="1800" b="1" dirty="0"/>
            <a:t> </a:t>
          </a:r>
          <a:r>
            <a:rPr lang="en-US" sz="1800" b="1" dirty="0" err="1"/>
            <a:t>bića</a:t>
          </a:r>
          <a:r>
            <a:rPr lang="sr-Latn-RS" sz="1800" b="1" dirty="0"/>
            <a:t>.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sr-Latn-R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Da se s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veti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ime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sr-Latn-R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voje</a:t>
          </a:r>
          <a:r>
            <a:rPr lang="sr-Latn-R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US" sz="1800" b="1" dirty="0" err="1"/>
            <a:t>Prepoznavanje</a:t>
          </a:r>
          <a:r>
            <a:rPr lang="en-US" sz="1800" b="1" dirty="0"/>
            <a:t> </a:t>
          </a:r>
          <a:r>
            <a:rPr lang="en-US" sz="1800" b="1" dirty="0" err="1"/>
            <a:t>Božije</a:t>
          </a:r>
          <a:r>
            <a:rPr lang="en-US" sz="1800" b="1" dirty="0"/>
            <a:t> </a:t>
          </a:r>
          <a:r>
            <a:rPr lang="en-US" sz="1800" b="1" dirty="0" err="1"/>
            <a:t>svetosti</a:t>
          </a:r>
          <a:r>
            <a:rPr lang="en-US" sz="1800" b="1" dirty="0"/>
            <a:t> </a:t>
          </a:r>
          <a:r>
            <a:rPr lang="en-US" sz="1800" b="1" dirty="0" err="1"/>
            <a:t>nas</a:t>
          </a:r>
          <a:r>
            <a:rPr lang="en-US" sz="1800" b="1" dirty="0"/>
            <a:t> </a:t>
          </a:r>
          <a:r>
            <a:rPr lang="en-US" sz="1800" b="1" dirty="0" err="1"/>
            <a:t>približava</a:t>
          </a:r>
          <a:r>
            <a:rPr lang="en-US" sz="1800" b="1" dirty="0"/>
            <a:t> Njemu </a:t>
          </a:r>
          <a:r>
            <a:rPr lang="en-US" sz="1800" b="1" dirty="0" err="1"/>
            <a:t>sa</a:t>
          </a:r>
          <a:r>
            <a:rPr lang="en-US" sz="1800" b="1" dirty="0"/>
            <a:t> po</a:t>
          </a:r>
          <a:r>
            <a:rPr lang="sr-Latn-RS" sz="1800" b="1" dirty="0"/>
            <a:t>kl</a:t>
          </a:r>
          <a:r>
            <a:rPr lang="en-US" sz="1800" b="1" dirty="0"/>
            <a:t>o</a:t>
          </a:r>
          <a:r>
            <a:rPr lang="sr-Latn-RS" sz="1800" b="1" dirty="0"/>
            <a:t>nošću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poštovanjem</a:t>
          </a:r>
          <a:r>
            <a:rPr lang="sr-Latn-RS" sz="1800" b="1" dirty="0"/>
            <a:t>.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sr-Latn-R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Da dođe carstvo Tvoje.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sr-Latn-RS" sz="1800" b="1" dirty="0"/>
            <a:t>Treba</a:t>
          </a:r>
          <a:r>
            <a:rPr lang="en-US" sz="1800" b="1" dirty="0"/>
            <a:t> da </a:t>
          </a:r>
          <a:r>
            <a:rPr lang="en-US" sz="1800" b="1" dirty="0" err="1"/>
            <a:t>čeznemo</a:t>
          </a:r>
          <a:r>
            <a:rPr lang="en-US" sz="1800" b="1" dirty="0"/>
            <a:t> za </a:t>
          </a:r>
          <a:r>
            <a:rPr lang="sr-Latn-RS" sz="1800" b="1" dirty="0"/>
            <a:t>Isusovim povratkom.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sr-Latn-R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Da b</a:t>
          </a:r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ude volja Tvoja,  i na zemlji kao  na nebu.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-US" sz="1800" b="1" dirty="0" err="1"/>
            <a:t>Prihvatimo</a:t>
          </a:r>
          <a:r>
            <a:rPr lang="en-US" sz="1800" b="1" dirty="0"/>
            <a:t> </a:t>
          </a:r>
          <a:r>
            <a:rPr lang="en-US" sz="1800" b="1" dirty="0" err="1"/>
            <a:t>božanski</a:t>
          </a:r>
          <a:r>
            <a:rPr lang="en-US" sz="1800" b="1" dirty="0"/>
            <a:t> </a:t>
          </a:r>
          <a:r>
            <a:rPr lang="en-US" sz="1800" b="1" dirty="0" err="1"/>
            <a:t>suverenitet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zamolimo</a:t>
          </a:r>
          <a:r>
            <a:rPr lang="en-US" sz="1800" b="1" dirty="0"/>
            <a:t> da se </a:t>
          </a:r>
          <a:r>
            <a:rPr lang="en-US" sz="1800" b="1" dirty="0" err="1"/>
            <a:t>Božja</a:t>
          </a:r>
          <a:r>
            <a:rPr lang="en-US" sz="1800" b="1" dirty="0"/>
            <a:t> </a:t>
          </a:r>
          <a:r>
            <a:rPr lang="en-US" sz="1800" b="1" dirty="0" err="1"/>
            <a:t>volja</a:t>
          </a:r>
          <a:r>
            <a:rPr lang="en-US" sz="1800" b="1" dirty="0"/>
            <a:t> </a:t>
          </a:r>
          <a:r>
            <a:rPr lang="en-US" sz="1800" b="1" dirty="0" err="1"/>
            <a:t>vrši</a:t>
          </a:r>
          <a:r>
            <a:rPr lang="en-US" sz="1800" b="1" dirty="0"/>
            <a:t> u </a:t>
          </a:r>
          <a:r>
            <a:rPr lang="en-US" sz="1800" b="1" dirty="0" err="1"/>
            <a:t>našim</a:t>
          </a:r>
          <a:r>
            <a:rPr lang="en-US" sz="1800" b="1" dirty="0"/>
            <a:t> </a:t>
          </a:r>
          <a:r>
            <a:rPr lang="en-US" sz="1800" b="1" dirty="0" err="1"/>
            <a:t>životima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u </a:t>
          </a:r>
          <a:r>
            <a:rPr lang="en-US" sz="1800" b="1" dirty="0" err="1"/>
            <a:t>svetu</a:t>
          </a:r>
          <a:r>
            <a:rPr lang="sr-Latn-RS" sz="1800" b="1" dirty="0"/>
            <a:t>.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Hleb naš potrebni daj nam danas.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-US" sz="1800" b="1" dirty="0" err="1"/>
            <a:t>Tražimo</a:t>
          </a:r>
          <a:r>
            <a:rPr lang="en-US" sz="1800" b="1" dirty="0"/>
            <a:t> ono </a:t>
          </a:r>
          <a:r>
            <a:rPr lang="en-US" sz="1800" b="1" dirty="0" err="1"/>
            <a:t>što</a:t>
          </a:r>
          <a:r>
            <a:rPr lang="en-US" sz="1800" b="1" dirty="0"/>
            <a:t> </a:t>
          </a:r>
          <a:r>
            <a:rPr lang="en-US" sz="1800" b="1" dirty="0" err="1"/>
            <a:t>nam</a:t>
          </a:r>
          <a:r>
            <a:rPr lang="en-US" sz="1800" b="1" dirty="0"/>
            <a:t> je </a:t>
          </a:r>
          <a:r>
            <a:rPr lang="en-US" sz="1800" b="1" dirty="0" err="1"/>
            <a:t>potrebno</a:t>
          </a:r>
          <a:r>
            <a:rPr lang="en-US" sz="1800" b="1" dirty="0"/>
            <a:t> da </a:t>
          </a:r>
          <a:r>
            <a:rPr lang="en-US" sz="1800" b="1" dirty="0" err="1"/>
            <a:t>živimo</a:t>
          </a:r>
          <a:r>
            <a:rPr lang="en-US" sz="1800" b="1" dirty="0"/>
            <a:t>,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fizički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duhovno</a:t>
          </a:r>
          <a:r>
            <a:rPr lang="sr-Latn-RS" sz="1800" b="1" dirty="0"/>
            <a:t>.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oprosti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nam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dugove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naše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kao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mi </a:t>
          </a:r>
          <a:r>
            <a:rPr lang="sr-Latn-R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što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opr</a:t>
          </a:r>
          <a:r>
            <a:rPr lang="sr-Latn-R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ašta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dužnicima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svojim</a:t>
          </a:r>
          <a:r>
            <a:rPr lang="sr-Latn-R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-US" sz="1800" b="1" dirty="0"/>
            <a:t>Moramo se </a:t>
          </a:r>
          <a:r>
            <a:rPr lang="en-US" sz="1800" b="1" dirty="0" err="1"/>
            <a:t>pokajati</a:t>
          </a:r>
          <a:r>
            <a:rPr lang="en-US" sz="1800" b="1" dirty="0"/>
            <a:t>, </a:t>
          </a:r>
          <a:r>
            <a:rPr lang="en-US" sz="1800" b="1" dirty="0" err="1"/>
            <a:t>tražiti</a:t>
          </a:r>
          <a:r>
            <a:rPr lang="en-US" sz="1800" b="1" dirty="0"/>
            <a:t> </a:t>
          </a:r>
          <a:r>
            <a:rPr lang="en-US" sz="1800" b="1" dirty="0" err="1"/>
            <a:t>oproštaj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oprostiti</a:t>
          </a:r>
          <a:r>
            <a:rPr lang="en-US" sz="1800" b="1" dirty="0"/>
            <a:t> </a:t>
          </a:r>
          <a:r>
            <a:rPr lang="en-US" sz="1800" b="1" dirty="0" err="1"/>
            <a:t>onima</a:t>
          </a:r>
          <a:r>
            <a:rPr lang="en-US" sz="1800" b="1" dirty="0"/>
            <a:t> koji </a:t>
          </a:r>
          <a:r>
            <a:rPr lang="en-US" sz="1800" b="1" dirty="0" err="1"/>
            <a:t>su</a:t>
          </a:r>
          <a:r>
            <a:rPr lang="en-US" sz="1800" b="1" dirty="0"/>
            <a:t> </a:t>
          </a:r>
          <a:r>
            <a:rPr lang="en-US" sz="1800" b="1" dirty="0" err="1"/>
            <a:t>nas</a:t>
          </a:r>
          <a:r>
            <a:rPr lang="en-US" sz="1800" b="1" dirty="0"/>
            <a:t> </a:t>
          </a:r>
          <a:r>
            <a:rPr lang="en-US" sz="1800" b="1" dirty="0" err="1"/>
            <a:t>povredili</a:t>
          </a:r>
          <a:r>
            <a:rPr lang="en-US" sz="1800" b="1" dirty="0"/>
            <a:t>, </a:t>
          </a:r>
          <a:r>
            <a:rPr lang="en-US" sz="1800" b="1" dirty="0" err="1"/>
            <a:t>baš</a:t>
          </a:r>
          <a:r>
            <a:rPr lang="en-US" sz="1800" b="1" dirty="0"/>
            <a:t> </a:t>
          </a:r>
          <a:r>
            <a:rPr lang="sr-Latn-RS" sz="1800" b="1" dirty="0"/>
            <a:t>tako </a:t>
          </a:r>
          <a:r>
            <a:rPr lang="en-US" sz="1800" b="1" dirty="0" err="1"/>
            <a:t>kao</a:t>
          </a:r>
          <a:r>
            <a:rPr lang="en-US" sz="1800" b="1" dirty="0"/>
            <a:t> </a:t>
          </a:r>
          <a:r>
            <a:rPr lang="en-US" sz="1800" b="1" dirty="0" err="1"/>
            <a:t>što</a:t>
          </a:r>
          <a:r>
            <a:rPr lang="en-US" sz="1800" b="1" dirty="0"/>
            <a:t> </a:t>
          </a:r>
          <a:r>
            <a:rPr lang="en-US" sz="1800" b="1" dirty="0" err="1"/>
            <a:t>nam</a:t>
          </a:r>
          <a:r>
            <a:rPr lang="en-US" sz="1800" b="1" dirty="0"/>
            <a:t> Bog </a:t>
          </a:r>
          <a:r>
            <a:rPr lang="en-US" sz="1800" b="1" dirty="0" err="1"/>
            <a:t>oprašta</a:t>
          </a:r>
          <a:r>
            <a:rPr lang="sr-Latn-RS" sz="1800" b="1" dirty="0"/>
            <a:t>.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 ne navedi nas u napast, no izbavi nas od zla.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-US" sz="1800" b="1" dirty="0" err="1"/>
            <a:t>Tražimo</a:t>
          </a:r>
          <a:r>
            <a:rPr lang="en-US" sz="1800" b="1" dirty="0"/>
            <a:t> </a:t>
          </a:r>
          <a:r>
            <a:rPr lang="en-US" sz="1800" b="1" dirty="0" err="1"/>
            <a:t>zaštitu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utočište</a:t>
          </a:r>
          <a:r>
            <a:rPr lang="en-US" sz="1800" b="1" dirty="0"/>
            <a:t> od </a:t>
          </a:r>
          <a:r>
            <a:rPr lang="en-US" sz="1800" b="1" dirty="0" err="1"/>
            <a:t>zla</a:t>
          </a:r>
          <a:r>
            <a:rPr lang="en-US" sz="1800" b="1" dirty="0"/>
            <a:t> </a:t>
          </a:r>
          <a:r>
            <a:rPr lang="en-US" sz="1800" b="1" dirty="0" err="1"/>
            <a:t>prisutnog</a:t>
          </a:r>
          <a:r>
            <a:rPr lang="en-US" sz="1800" b="1" dirty="0"/>
            <a:t> u </a:t>
          </a:r>
          <a:r>
            <a:rPr lang="en-US" sz="1800" b="1" dirty="0" err="1"/>
            <a:t>ovom</a:t>
          </a:r>
          <a:r>
            <a:rPr lang="en-US" sz="1800" b="1" dirty="0"/>
            <a:t> </a:t>
          </a:r>
          <a:r>
            <a:rPr lang="en-US" sz="1800" b="1" dirty="0" err="1"/>
            <a:t>svetu</a:t>
          </a:r>
          <a:r>
            <a:rPr lang="sr-Latn-RS" sz="1800" b="1" dirty="0"/>
            <a:t>.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Jer je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tvoje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carstvo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sila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slava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doveka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sr-Latn-R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Am</a:t>
          </a:r>
          <a:r>
            <a:rPr lang="sr-Latn-R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n”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-US" sz="1800" b="1" dirty="0" err="1"/>
            <a:t>Priznajmo</a:t>
          </a:r>
          <a:r>
            <a:rPr lang="en-US" sz="1800" b="1" dirty="0"/>
            <a:t> da </a:t>
          </a:r>
          <a:r>
            <a:rPr lang="en-US" sz="1800" b="1" dirty="0" err="1"/>
            <a:t>sve</a:t>
          </a:r>
          <a:r>
            <a:rPr lang="en-US" sz="1800" b="1" dirty="0"/>
            <a:t> </a:t>
          </a:r>
          <a:r>
            <a:rPr lang="en-US" sz="1800" b="1" dirty="0" err="1"/>
            <a:t>što</a:t>
          </a:r>
          <a:r>
            <a:rPr lang="en-US" sz="1800" b="1" dirty="0"/>
            <a:t> </a:t>
          </a:r>
          <a:r>
            <a:rPr lang="en-US" sz="1800" b="1" dirty="0" err="1"/>
            <a:t>jesmo</a:t>
          </a:r>
          <a:r>
            <a:rPr lang="en-US" sz="1800" b="1" dirty="0"/>
            <a:t>, </a:t>
          </a:r>
          <a:r>
            <a:rPr lang="en-US" sz="1800" b="1" dirty="0" err="1"/>
            <a:t>posedujemo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radimo</a:t>
          </a:r>
          <a:r>
            <a:rPr lang="en-US" sz="1800" b="1" dirty="0"/>
            <a:t> </a:t>
          </a:r>
          <a:r>
            <a:rPr lang="en-US" sz="1800" b="1" dirty="0" err="1"/>
            <a:t>pripada</a:t>
          </a:r>
          <a:r>
            <a:rPr lang="en-US" sz="1800" b="1" dirty="0"/>
            <a:t> </a:t>
          </a:r>
          <a:r>
            <a:rPr lang="en-US" sz="1800" b="1" dirty="0" err="1"/>
            <a:t>Bogu</a:t>
          </a:r>
          <a:r>
            <a:rPr lang="en-US" sz="1800" b="1" dirty="0"/>
            <a:t>. On </a:t>
          </a:r>
          <a:r>
            <a:rPr lang="en-US" sz="1800" b="1" dirty="0" err="1"/>
            <a:t>sam</a:t>
          </a:r>
          <a:r>
            <a:rPr lang="en-US" sz="1800" b="1" dirty="0"/>
            <a:t> </a:t>
          </a:r>
          <a:r>
            <a:rPr lang="en-US" sz="1800" b="1" dirty="0" err="1"/>
            <a:t>zaslužuje</a:t>
          </a:r>
          <a:r>
            <a:rPr lang="en-US" sz="1800" b="1" dirty="0"/>
            <a:t> </a:t>
          </a:r>
          <a:r>
            <a:rPr lang="en-US" sz="1800" b="1" dirty="0" err="1"/>
            <a:t>slavu</a:t>
          </a:r>
          <a:r>
            <a:rPr lang="en-US" sz="1800" b="1" dirty="0"/>
            <a:t> </a:t>
          </a:r>
          <a:r>
            <a:rPr lang="en-US" sz="1800" b="1" dirty="0" err="1"/>
            <a:t>i</a:t>
          </a:r>
          <a:r>
            <a:rPr lang="en-US" sz="1800" b="1" dirty="0"/>
            <a:t> </a:t>
          </a:r>
          <a:r>
            <a:rPr lang="en-US" sz="1800" b="1" dirty="0" err="1"/>
            <a:t>pohvalu</a:t>
          </a:r>
          <a:r>
            <a:rPr lang="sr-Latn-RS" sz="1800" b="1" dirty="0"/>
            <a:t>.</a:t>
          </a:r>
          <a:endParaRPr lang="es-ES" sz="18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Slava</a:t>
          </a:r>
          <a:r>
            <a:rPr lang="sr-Latn-RS" sz="2000" b="1" dirty="0">
              <a:solidFill>
                <a:schemeClr val="tx1"/>
              </a:solidFill>
            </a:rPr>
            <a:t>                   </a:t>
          </a:r>
          <a:r>
            <a:rPr lang="en-US" sz="2000" b="1" dirty="0">
              <a:solidFill>
                <a:schemeClr val="tx1"/>
              </a:solidFill>
            </a:rPr>
            <a:t> (Dan. 9</a:t>
          </a:r>
          <a:r>
            <a:rPr lang="sr-Latn-RS" sz="2000" b="1" dirty="0">
              <a:solidFill>
                <a:schemeClr val="tx1"/>
              </a:solidFill>
            </a:rPr>
            <a:t>,</a:t>
          </a:r>
          <a:r>
            <a:rPr lang="en-US" sz="2000" b="1" dirty="0">
              <a:solidFill>
                <a:schemeClr val="tx1"/>
              </a:solidFill>
            </a:rPr>
            <a:t>4)</a:t>
          </a:r>
          <a:r>
            <a:rPr lang="sr-Latn-RS" sz="2000" b="1" dirty="0">
              <a:solidFill>
                <a:schemeClr val="tx1"/>
              </a:solidFill>
            </a:rPr>
            <a:t>.</a:t>
          </a:r>
          <a:endParaRPr lang="en" sz="2000" b="1" dirty="0">
            <a:solidFill>
              <a:schemeClr val="tx1"/>
            </a:solidFill>
          </a:endParaRP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Ispovest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oproštaj</a:t>
          </a:r>
          <a:r>
            <a:rPr lang="en-US" sz="2000" b="1" dirty="0">
              <a:solidFill>
                <a:schemeClr val="tx1"/>
              </a:solidFill>
            </a:rPr>
            <a:t> (Dan. </a:t>
          </a:r>
          <a:r>
            <a:rPr lang="sr-Latn-RS" sz="2000" b="1" dirty="0">
              <a:solidFill>
                <a:schemeClr val="tx1"/>
              </a:solidFill>
            </a:rPr>
            <a:t>9,</a:t>
          </a:r>
          <a:r>
            <a:rPr lang="en-US" sz="2000" b="1" dirty="0">
              <a:solidFill>
                <a:schemeClr val="tx1"/>
              </a:solidFill>
            </a:rPr>
            <a:t>5-15)</a:t>
          </a:r>
          <a:r>
            <a:rPr lang="sr-Latn-RS" sz="2000" b="1" dirty="0">
              <a:solidFill>
                <a:schemeClr val="tx1"/>
              </a:solidFill>
            </a:rPr>
            <a:t>.</a:t>
          </a:r>
          <a:endParaRPr lang="en" sz="2000" b="1" dirty="0">
            <a:solidFill>
              <a:schemeClr val="tx1"/>
            </a:solidFill>
          </a:endParaRP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Peticije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sr-Latn-RS" sz="2000" b="1" dirty="0">
              <a:solidFill>
                <a:schemeClr val="tx1"/>
              </a:solidFill>
            </a:rPr>
            <a:t>               </a:t>
          </a:r>
          <a:r>
            <a:rPr lang="en-US" sz="2000" b="1" dirty="0">
              <a:solidFill>
                <a:schemeClr val="tx1"/>
              </a:solidFill>
            </a:rPr>
            <a:t>(Dan. 9</a:t>
          </a:r>
          <a:r>
            <a:rPr lang="sr-Latn-RS" sz="2000" b="1" dirty="0">
              <a:solidFill>
                <a:schemeClr val="tx1"/>
              </a:solidFill>
            </a:rPr>
            <a:t>,</a:t>
          </a:r>
          <a:r>
            <a:rPr lang="en-US" sz="2000" b="1" dirty="0">
              <a:solidFill>
                <a:schemeClr val="tx1"/>
              </a:solidFill>
            </a:rPr>
            <a:t>16-19)</a:t>
          </a:r>
          <a:r>
            <a:rPr lang="sr-Latn-RS" sz="2000" b="1" dirty="0">
              <a:solidFill>
                <a:schemeClr val="tx1"/>
              </a:solidFill>
            </a:rPr>
            <a:t>.</a:t>
          </a:r>
          <a:endParaRPr lang="en" sz="2000" b="1" dirty="0">
            <a:solidFill>
              <a:schemeClr val="tx1"/>
            </a:solidFill>
          </a:endParaRP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sr-Latn-RS" sz="2000" b="1" dirty="0">
              <a:solidFill>
                <a:schemeClr val="tx1"/>
              </a:solidFill>
            </a:rPr>
            <a:t>Z</a:t>
          </a:r>
          <a:r>
            <a:rPr lang="en-US" sz="2000" b="1" dirty="0" err="1">
              <a:solidFill>
                <a:schemeClr val="tx1"/>
              </a:solidFill>
            </a:rPr>
            <a:t>ahvalnost</a:t>
          </a:r>
          <a:r>
            <a:rPr lang="sr-Latn-RS" sz="2000" b="1" dirty="0">
              <a:solidFill>
                <a:schemeClr val="tx1"/>
              </a:solidFill>
            </a:rPr>
            <a:t>      </a:t>
          </a:r>
          <a:r>
            <a:rPr lang="en-US" sz="2000" b="1" dirty="0">
              <a:solidFill>
                <a:schemeClr val="tx1"/>
              </a:solidFill>
            </a:rPr>
            <a:t> (Fil</a:t>
          </a:r>
          <a:r>
            <a:rPr lang="sr-Latn-RS" sz="2000" b="1" dirty="0">
              <a:solidFill>
                <a:schemeClr val="tx1"/>
              </a:solidFill>
            </a:rPr>
            <a:t>ib</a:t>
          </a:r>
          <a:r>
            <a:rPr lang="en-US" sz="2000" b="1" dirty="0">
              <a:solidFill>
                <a:schemeClr val="tx1"/>
              </a:solidFill>
            </a:rPr>
            <a:t>. 4</a:t>
          </a:r>
          <a:r>
            <a:rPr lang="sr-Latn-RS" sz="2000" b="1" dirty="0">
              <a:solidFill>
                <a:schemeClr val="tx1"/>
              </a:solidFill>
            </a:rPr>
            <a:t>,</a:t>
          </a:r>
          <a:r>
            <a:rPr lang="en-US" sz="2000" b="1" dirty="0">
              <a:solidFill>
                <a:schemeClr val="tx1"/>
              </a:solidFill>
            </a:rPr>
            <a:t>6)</a:t>
          </a:r>
          <a:r>
            <a:rPr lang="sr-Latn-RS" sz="2000" b="1" dirty="0">
              <a:solidFill>
                <a:schemeClr val="tx1"/>
              </a:solidFill>
            </a:rPr>
            <a:t>.</a:t>
          </a:r>
          <a:endParaRPr lang="en" sz="2000" b="1" dirty="0">
            <a:solidFill>
              <a:schemeClr val="tx1"/>
            </a:solidFill>
          </a:endParaRP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8994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Moramo </a:t>
          </a:r>
          <a:r>
            <a:rPr lang="en-US" sz="1800" b="1" kern="1200" dirty="0" err="1"/>
            <a:t>prepoznati</a:t>
          </a:r>
          <a:r>
            <a:rPr lang="en-US" sz="1800" b="1" kern="1200" dirty="0"/>
            <a:t> </a:t>
          </a:r>
          <a:r>
            <a:rPr lang="en-US" sz="1800" b="1" kern="1200" dirty="0" err="1"/>
            <a:t>naš</a:t>
          </a:r>
          <a:r>
            <a:rPr lang="en-US" sz="1800" b="1" kern="1200" dirty="0"/>
            <a:t> </a:t>
          </a:r>
          <a:r>
            <a:rPr lang="en-US" sz="1800" b="1" kern="1200" dirty="0" err="1"/>
            <a:t>lični</a:t>
          </a:r>
          <a:r>
            <a:rPr lang="en-US" sz="1800" b="1" kern="1200" dirty="0"/>
            <a:t> </a:t>
          </a:r>
          <a:r>
            <a:rPr lang="en-US" sz="1800" b="1" kern="1200" dirty="0" err="1"/>
            <a:t>odnos</a:t>
          </a:r>
          <a:r>
            <a:rPr lang="en-US" sz="1800" b="1" kern="1200" dirty="0"/>
            <a:t> </a:t>
          </a:r>
          <a:r>
            <a:rPr lang="en-US" sz="1800" b="1" kern="1200" dirty="0" err="1"/>
            <a:t>sa</a:t>
          </a:r>
          <a:r>
            <a:rPr lang="en-US" sz="1800" b="1" kern="1200" dirty="0"/>
            <a:t> </a:t>
          </a:r>
          <a:r>
            <a:rPr lang="en-US" sz="1800" b="1" kern="1200" dirty="0" err="1"/>
            <a:t>Ocem</a:t>
          </a:r>
          <a:r>
            <a:rPr lang="en-US" sz="1800" b="1" kern="1200" dirty="0"/>
            <a:t> </a:t>
          </a:r>
          <a:r>
            <a:rPr lang="en-US" sz="1800" b="1" kern="1200" dirty="0" err="1"/>
            <a:t>svih</a:t>
          </a:r>
          <a:r>
            <a:rPr lang="en-US" sz="1800" b="1" kern="1200" dirty="0"/>
            <a:t> </a:t>
          </a:r>
          <a:r>
            <a:rPr lang="en-US" sz="1800" b="1" kern="1200" dirty="0" err="1"/>
            <a:t>ljudskih</a:t>
          </a:r>
          <a:r>
            <a:rPr lang="en-US" sz="1800" b="1" kern="1200" dirty="0"/>
            <a:t> </a:t>
          </a:r>
          <a:r>
            <a:rPr lang="en-US" sz="1800" b="1" kern="1200" dirty="0" err="1"/>
            <a:t>bića</a:t>
          </a:r>
          <a:r>
            <a:rPr lang="sr-Latn-RS" sz="1800" b="1" kern="1200" dirty="0"/>
            <a:t>.</a:t>
          </a:r>
          <a:endParaRPr lang="es-ES" sz="1800" kern="1200" dirty="0"/>
        </a:p>
      </dsp:txBody>
      <dsp:txXfrm rot="-5400000">
        <a:off x="4612011" y="8476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Oče naš koji si na nebesima.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Prepoznavanje</a:t>
          </a:r>
          <a:r>
            <a:rPr lang="en-US" sz="1800" b="1" kern="1200" dirty="0"/>
            <a:t> </a:t>
          </a:r>
          <a:r>
            <a:rPr lang="en-US" sz="1800" b="1" kern="1200" dirty="0" err="1"/>
            <a:t>Božije</a:t>
          </a:r>
          <a:r>
            <a:rPr lang="en-US" sz="1800" b="1" kern="1200" dirty="0"/>
            <a:t> </a:t>
          </a:r>
          <a:r>
            <a:rPr lang="en-US" sz="1800" b="1" kern="1200" dirty="0" err="1"/>
            <a:t>svetosti</a:t>
          </a:r>
          <a:r>
            <a:rPr lang="en-US" sz="1800" b="1" kern="1200" dirty="0"/>
            <a:t> </a:t>
          </a:r>
          <a:r>
            <a:rPr lang="en-US" sz="1800" b="1" kern="1200" dirty="0" err="1"/>
            <a:t>nas</a:t>
          </a:r>
          <a:r>
            <a:rPr lang="en-US" sz="1800" b="1" kern="1200" dirty="0"/>
            <a:t> </a:t>
          </a:r>
          <a:r>
            <a:rPr lang="en-US" sz="1800" b="1" kern="1200" dirty="0" err="1"/>
            <a:t>približava</a:t>
          </a:r>
          <a:r>
            <a:rPr lang="en-US" sz="1800" b="1" kern="1200" dirty="0"/>
            <a:t> Njemu </a:t>
          </a:r>
          <a:r>
            <a:rPr lang="en-US" sz="1800" b="1" kern="1200" dirty="0" err="1"/>
            <a:t>sa</a:t>
          </a:r>
          <a:r>
            <a:rPr lang="en-US" sz="1800" b="1" kern="1200" dirty="0"/>
            <a:t> po</a:t>
          </a:r>
          <a:r>
            <a:rPr lang="sr-Latn-RS" sz="1800" b="1" kern="1200" dirty="0"/>
            <a:t>kl</a:t>
          </a:r>
          <a:r>
            <a:rPr lang="en-US" sz="1800" b="1" kern="1200" dirty="0"/>
            <a:t>o</a:t>
          </a:r>
          <a:r>
            <a:rPr lang="sr-Latn-RS" sz="1800" b="1" kern="1200" dirty="0"/>
            <a:t>nošću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poštovanjem</a:t>
          </a:r>
          <a:r>
            <a:rPr lang="sr-Latn-RS" sz="1800" b="1" kern="1200" dirty="0"/>
            <a:t>.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sr-Latn-R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Da se s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veti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ime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sr-Latn-R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voje</a:t>
          </a:r>
          <a:r>
            <a:rPr lang="sr-Latn-R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1800" b="1" kern="1200" dirty="0"/>
            <a:t>Treba</a:t>
          </a:r>
          <a:r>
            <a:rPr lang="en-US" sz="1800" b="1" kern="1200" dirty="0"/>
            <a:t> da </a:t>
          </a:r>
          <a:r>
            <a:rPr lang="en-US" sz="1800" b="1" kern="1200" dirty="0" err="1"/>
            <a:t>čeznemo</a:t>
          </a:r>
          <a:r>
            <a:rPr lang="en-US" sz="1800" b="1" kern="1200" dirty="0"/>
            <a:t> za </a:t>
          </a:r>
          <a:r>
            <a:rPr lang="sr-Latn-RS" sz="1800" b="1" kern="1200" dirty="0"/>
            <a:t>Isusovim povratkom.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sr-Latn-R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Da dođe carstvo Tvoje.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Prihvatimo</a:t>
          </a:r>
          <a:r>
            <a:rPr lang="en-US" sz="1800" b="1" kern="1200" dirty="0"/>
            <a:t> </a:t>
          </a:r>
          <a:r>
            <a:rPr lang="en-US" sz="1800" b="1" kern="1200" dirty="0" err="1"/>
            <a:t>božanski</a:t>
          </a:r>
          <a:r>
            <a:rPr lang="en-US" sz="1800" b="1" kern="1200" dirty="0"/>
            <a:t> </a:t>
          </a:r>
          <a:r>
            <a:rPr lang="en-US" sz="1800" b="1" kern="1200" dirty="0" err="1"/>
            <a:t>suverenitet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zamolimo</a:t>
          </a:r>
          <a:r>
            <a:rPr lang="en-US" sz="1800" b="1" kern="1200" dirty="0"/>
            <a:t> da se </a:t>
          </a:r>
          <a:r>
            <a:rPr lang="en-US" sz="1800" b="1" kern="1200" dirty="0" err="1"/>
            <a:t>Božja</a:t>
          </a:r>
          <a:r>
            <a:rPr lang="en-US" sz="1800" b="1" kern="1200" dirty="0"/>
            <a:t> </a:t>
          </a:r>
          <a:r>
            <a:rPr lang="en-US" sz="1800" b="1" kern="1200" dirty="0" err="1"/>
            <a:t>volja</a:t>
          </a:r>
          <a:r>
            <a:rPr lang="en-US" sz="1800" b="1" kern="1200" dirty="0"/>
            <a:t> </a:t>
          </a:r>
          <a:r>
            <a:rPr lang="en-US" sz="1800" b="1" kern="1200" dirty="0" err="1"/>
            <a:t>vrši</a:t>
          </a:r>
          <a:r>
            <a:rPr lang="en-US" sz="1800" b="1" kern="1200" dirty="0"/>
            <a:t> u </a:t>
          </a:r>
          <a:r>
            <a:rPr lang="en-US" sz="1800" b="1" kern="1200" dirty="0" err="1"/>
            <a:t>našim</a:t>
          </a:r>
          <a:r>
            <a:rPr lang="en-US" sz="1800" b="1" kern="1200" dirty="0"/>
            <a:t> </a:t>
          </a:r>
          <a:r>
            <a:rPr lang="en-US" sz="1800" b="1" kern="1200" dirty="0" err="1"/>
            <a:t>životima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u </a:t>
          </a:r>
          <a:r>
            <a:rPr lang="en-US" sz="1800" b="1" kern="1200" dirty="0" err="1"/>
            <a:t>svetu</a:t>
          </a:r>
          <a:r>
            <a:rPr lang="sr-Latn-RS" sz="1800" b="1" kern="1200" dirty="0"/>
            <a:t>.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sr-Latn-R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Da b</a:t>
          </a: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ude volja Tvoja,  i na zemlji kao  na nebu.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Tražimo</a:t>
          </a:r>
          <a:r>
            <a:rPr lang="en-US" sz="1800" b="1" kern="1200" dirty="0"/>
            <a:t> ono </a:t>
          </a:r>
          <a:r>
            <a:rPr lang="en-US" sz="1800" b="1" kern="1200" dirty="0" err="1"/>
            <a:t>što</a:t>
          </a:r>
          <a:r>
            <a:rPr lang="en-US" sz="1800" b="1" kern="1200" dirty="0"/>
            <a:t> </a:t>
          </a:r>
          <a:r>
            <a:rPr lang="en-US" sz="1800" b="1" kern="1200" dirty="0" err="1"/>
            <a:t>nam</a:t>
          </a:r>
          <a:r>
            <a:rPr lang="en-US" sz="1800" b="1" kern="1200" dirty="0"/>
            <a:t> je </a:t>
          </a:r>
          <a:r>
            <a:rPr lang="en-US" sz="1800" b="1" kern="1200" dirty="0" err="1"/>
            <a:t>potrebno</a:t>
          </a:r>
          <a:r>
            <a:rPr lang="en-US" sz="1800" b="1" kern="1200" dirty="0"/>
            <a:t> da </a:t>
          </a:r>
          <a:r>
            <a:rPr lang="en-US" sz="1800" b="1" kern="1200" dirty="0" err="1"/>
            <a:t>živimo</a:t>
          </a:r>
          <a:r>
            <a:rPr lang="en-US" sz="1800" b="1" kern="1200" dirty="0"/>
            <a:t>,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fizički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duhovno</a:t>
          </a:r>
          <a:r>
            <a:rPr lang="sr-Latn-RS" sz="1800" b="1" kern="1200" dirty="0"/>
            <a:t>.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Hleb naš potrebni daj nam danas.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Moramo se </a:t>
          </a:r>
          <a:r>
            <a:rPr lang="en-US" sz="1800" b="1" kern="1200" dirty="0" err="1"/>
            <a:t>pokajati</a:t>
          </a:r>
          <a:r>
            <a:rPr lang="en-US" sz="1800" b="1" kern="1200" dirty="0"/>
            <a:t>, </a:t>
          </a:r>
          <a:r>
            <a:rPr lang="en-US" sz="1800" b="1" kern="1200" dirty="0" err="1"/>
            <a:t>tražiti</a:t>
          </a:r>
          <a:r>
            <a:rPr lang="en-US" sz="1800" b="1" kern="1200" dirty="0"/>
            <a:t> </a:t>
          </a:r>
          <a:r>
            <a:rPr lang="en-US" sz="1800" b="1" kern="1200" dirty="0" err="1"/>
            <a:t>oproštaj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oprostiti</a:t>
          </a:r>
          <a:r>
            <a:rPr lang="en-US" sz="1800" b="1" kern="1200" dirty="0"/>
            <a:t> </a:t>
          </a:r>
          <a:r>
            <a:rPr lang="en-US" sz="1800" b="1" kern="1200" dirty="0" err="1"/>
            <a:t>onima</a:t>
          </a:r>
          <a:r>
            <a:rPr lang="en-US" sz="1800" b="1" kern="1200" dirty="0"/>
            <a:t> koji </a:t>
          </a:r>
          <a:r>
            <a:rPr lang="en-US" sz="1800" b="1" kern="1200" dirty="0" err="1"/>
            <a:t>su</a:t>
          </a:r>
          <a:r>
            <a:rPr lang="en-US" sz="1800" b="1" kern="1200" dirty="0"/>
            <a:t> </a:t>
          </a:r>
          <a:r>
            <a:rPr lang="en-US" sz="1800" b="1" kern="1200" dirty="0" err="1"/>
            <a:t>nas</a:t>
          </a:r>
          <a:r>
            <a:rPr lang="en-US" sz="1800" b="1" kern="1200" dirty="0"/>
            <a:t> </a:t>
          </a:r>
          <a:r>
            <a:rPr lang="en-US" sz="1800" b="1" kern="1200" dirty="0" err="1"/>
            <a:t>povredili</a:t>
          </a:r>
          <a:r>
            <a:rPr lang="en-US" sz="1800" b="1" kern="1200" dirty="0"/>
            <a:t>, </a:t>
          </a:r>
          <a:r>
            <a:rPr lang="en-US" sz="1800" b="1" kern="1200" dirty="0" err="1"/>
            <a:t>baš</a:t>
          </a:r>
          <a:r>
            <a:rPr lang="en-US" sz="1800" b="1" kern="1200" dirty="0"/>
            <a:t> </a:t>
          </a:r>
          <a:r>
            <a:rPr lang="sr-Latn-RS" sz="1800" b="1" kern="1200" dirty="0"/>
            <a:t>tako </a:t>
          </a:r>
          <a:r>
            <a:rPr lang="en-US" sz="1800" b="1" kern="1200" dirty="0" err="1"/>
            <a:t>kao</a:t>
          </a:r>
          <a:r>
            <a:rPr lang="en-US" sz="1800" b="1" kern="1200" dirty="0"/>
            <a:t> </a:t>
          </a:r>
          <a:r>
            <a:rPr lang="en-US" sz="1800" b="1" kern="1200" dirty="0" err="1"/>
            <a:t>što</a:t>
          </a:r>
          <a:r>
            <a:rPr lang="en-US" sz="1800" b="1" kern="1200" dirty="0"/>
            <a:t> </a:t>
          </a:r>
          <a:r>
            <a:rPr lang="en-US" sz="1800" b="1" kern="1200" dirty="0" err="1"/>
            <a:t>nam</a:t>
          </a:r>
          <a:r>
            <a:rPr lang="en-US" sz="1800" b="1" kern="1200" dirty="0"/>
            <a:t> Bog </a:t>
          </a:r>
          <a:r>
            <a:rPr lang="en-US" sz="1800" b="1" kern="1200" dirty="0" err="1"/>
            <a:t>oprašta</a:t>
          </a:r>
          <a:r>
            <a:rPr lang="sr-Latn-RS" sz="1800" b="1" kern="1200" dirty="0"/>
            <a:t>.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oprosti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nam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dugove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naše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kao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mi </a:t>
          </a:r>
          <a:r>
            <a:rPr lang="sr-Latn-R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što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opr</a:t>
          </a:r>
          <a:r>
            <a:rPr lang="sr-Latn-R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ašta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dužnicima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svojim</a:t>
          </a:r>
          <a:r>
            <a:rPr lang="sr-Latn-R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Tražimo</a:t>
          </a:r>
          <a:r>
            <a:rPr lang="en-US" sz="1800" b="1" kern="1200" dirty="0"/>
            <a:t> </a:t>
          </a:r>
          <a:r>
            <a:rPr lang="en-US" sz="1800" b="1" kern="1200" dirty="0" err="1"/>
            <a:t>zaštitu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utočište</a:t>
          </a:r>
          <a:r>
            <a:rPr lang="en-US" sz="1800" b="1" kern="1200" dirty="0"/>
            <a:t> od </a:t>
          </a:r>
          <a:r>
            <a:rPr lang="en-US" sz="1800" b="1" kern="1200" dirty="0" err="1"/>
            <a:t>zla</a:t>
          </a:r>
          <a:r>
            <a:rPr lang="en-US" sz="1800" b="1" kern="1200" dirty="0"/>
            <a:t> </a:t>
          </a:r>
          <a:r>
            <a:rPr lang="en-US" sz="1800" b="1" kern="1200" dirty="0" err="1"/>
            <a:t>prisutnog</a:t>
          </a:r>
          <a:r>
            <a:rPr lang="en-US" sz="1800" b="1" kern="1200" dirty="0"/>
            <a:t> u </a:t>
          </a:r>
          <a:r>
            <a:rPr lang="en-US" sz="1800" b="1" kern="1200" dirty="0" err="1"/>
            <a:t>ovom</a:t>
          </a:r>
          <a:r>
            <a:rPr lang="en-US" sz="1800" b="1" kern="1200" dirty="0"/>
            <a:t> </a:t>
          </a:r>
          <a:r>
            <a:rPr lang="en-US" sz="1800" b="1" kern="1200" dirty="0" err="1"/>
            <a:t>svetu</a:t>
          </a:r>
          <a:r>
            <a:rPr lang="sr-Latn-RS" sz="1800" b="1" kern="1200" dirty="0"/>
            <a:t>.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pl-PL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 ne navedi nas u napast, no izbavi nas od zla.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b="1" kern="1200" dirty="0" err="1"/>
            <a:t>Priznajmo</a:t>
          </a:r>
          <a:r>
            <a:rPr lang="en-US" sz="1800" b="1" kern="1200" dirty="0"/>
            <a:t> da </a:t>
          </a:r>
          <a:r>
            <a:rPr lang="en-US" sz="1800" b="1" kern="1200" dirty="0" err="1"/>
            <a:t>sve</a:t>
          </a:r>
          <a:r>
            <a:rPr lang="en-US" sz="1800" b="1" kern="1200" dirty="0"/>
            <a:t> </a:t>
          </a:r>
          <a:r>
            <a:rPr lang="en-US" sz="1800" b="1" kern="1200" dirty="0" err="1"/>
            <a:t>što</a:t>
          </a:r>
          <a:r>
            <a:rPr lang="en-US" sz="1800" b="1" kern="1200" dirty="0"/>
            <a:t> </a:t>
          </a:r>
          <a:r>
            <a:rPr lang="en-US" sz="1800" b="1" kern="1200" dirty="0" err="1"/>
            <a:t>jesmo</a:t>
          </a:r>
          <a:r>
            <a:rPr lang="en-US" sz="1800" b="1" kern="1200" dirty="0"/>
            <a:t>, </a:t>
          </a:r>
          <a:r>
            <a:rPr lang="en-US" sz="1800" b="1" kern="1200" dirty="0" err="1"/>
            <a:t>posedujemo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radimo</a:t>
          </a:r>
          <a:r>
            <a:rPr lang="en-US" sz="1800" b="1" kern="1200" dirty="0"/>
            <a:t> </a:t>
          </a:r>
          <a:r>
            <a:rPr lang="en-US" sz="1800" b="1" kern="1200" dirty="0" err="1"/>
            <a:t>pripada</a:t>
          </a:r>
          <a:r>
            <a:rPr lang="en-US" sz="1800" b="1" kern="1200" dirty="0"/>
            <a:t> </a:t>
          </a:r>
          <a:r>
            <a:rPr lang="en-US" sz="1800" b="1" kern="1200" dirty="0" err="1"/>
            <a:t>Bogu</a:t>
          </a:r>
          <a:r>
            <a:rPr lang="en-US" sz="1800" b="1" kern="1200" dirty="0"/>
            <a:t>. On </a:t>
          </a:r>
          <a:r>
            <a:rPr lang="en-US" sz="1800" b="1" kern="1200" dirty="0" err="1"/>
            <a:t>sam</a:t>
          </a:r>
          <a:r>
            <a:rPr lang="en-US" sz="1800" b="1" kern="1200" dirty="0"/>
            <a:t> </a:t>
          </a:r>
          <a:r>
            <a:rPr lang="en-US" sz="1800" b="1" kern="1200" dirty="0" err="1"/>
            <a:t>zaslužuje</a:t>
          </a:r>
          <a:r>
            <a:rPr lang="en-US" sz="1800" b="1" kern="1200" dirty="0"/>
            <a:t> </a:t>
          </a:r>
          <a:r>
            <a:rPr lang="en-US" sz="1800" b="1" kern="1200" dirty="0" err="1"/>
            <a:t>slavu</a:t>
          </a:r>
          <a:r>
            <a:rPr lang="en-US" sz="1800" b="1" kern="1200" dirty="0"/>
            <a:t> </a:t>
          </a:r>
          <a:r>
            <a:rPr lang="en-US" sz="1800" b="1" kern="1200" dirty="0" err="1"/>
            <a:t>i</a:t>
          </a:r>
          <a:r>
            <a:rPr lang="en-US" sz="1800" b="1" kern="1200" dirty="0"/>
            <a:t> </a:t>
          </a:r>
          <a:r>
            <a:rPr lang="en-US" sz="1800" b="1" kern="1200" dirty="0" err="1"/>
            <a:t>pohvalu</a:t>
          </a:r>
          <a:r>
            <a:rPr lang="sr-Latn-RS" sz="1800" b="1" kern="1200" dirty="0"/>
            <a:t>.</a:t>
          </a:r>
          <a:endParaRPr lang="es-ES" sz="18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Jer je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tvoje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carstvo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sila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slava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doveka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</a:t>
          </a:r>
          <a:r>
            <a:rPr lang="sr-Latn-R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Am</a:t>
          </a:r>
          <a:r>
            <a:rPr lang="sr-Latn-R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Slava</a:t>
          </a:r>
          <a:r>
            <a:rPr lang="sr-Latn-RS" sz="2000" b="1" kern="1200" dirty="0">
              <a:solidFill>
                <a:schemeClr val="tx1"/>
              </a:solidFill>
            </a:rPr>
            <a:t>                   </a:t>
          </a:r>
          <a:r>
            <a:rPr lang="en-US" sz="2000" b="1" kern="1200" dirty="0">
              <a:solidFill>
                <a:schemeClr val="tx1"/>
              </a:solidFill>
            </a:rPr>
            <a:t> (Dan. 9</a:t>
          </a:r>
          <a:r>
            <a:rPr lang="sr-Latn-RS" sz="2000" b="1" kern="1200" dirty="0">
              <a:solidFill>
                <a:schemeClr val="tx1"/>
              </a:solidFill>
            </a:rPr>
            <a:t>,</a:t>
          </a:r>
          <a:r>
            <a:rPr lang="en-US" sz="2000" b="1" kern="1200" dirty="0">
              <a:solidFill>
                <a:schemeClr val="tx1"/>
              </a:solidFill>
            </a:rPr>
            <a:t>4)</a:t>
          </a:r>
          <a:r>
            <a:rPr lang="sr-Latn-RS" sz="2000" b="1" kern="1200" dirty="0">
              <a:solidFill>
                <a:schemeClr val="tx1"/>
              </a:solidFill>
            </a:rPr>
            <a:t>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Ispovest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oproštaj</a:t>
          </a:r>
          <a:r>
            <a:rPr lang="en-US" sz="2000" b="1" kern="1200" dirty="0">
              <a:solidFill>
                <a:schemeClr val="tx1"/>
              </a:solidFill>
            </a:rPr>
            <a:t> (Dan. </a:t>
          </a:r>
          <a:r>
            <a:rPr lang="sr-Latn-RS" sz="2000" b="1" kern="1200" dirty="0">
              <a:solidFill>
                <a:schemeClr val="tx1"/>
              </a:solidFill>
            </a:rPr>
            <a:t>9,</a:t>
          </a:r>
          <a:r>
            <a:rPr lang="en-US" sz="2000" b="1" kern="1200" dirty="0">
              <a:solidFill>
                <a:schemeClr val="tx1"/>
              </a:solidFill>
            </a:rPr>
            <a:t>5-15)</a:t>
          </a:r>
          <a:r>
            <a:rPr lang="sr-Latn-RS" sz="2000" b="1" kern="1200" dirty="0">
              <a:solidFill>
                <a:schemeClr val="tx1"/>
              </a:solidFill>
            </a:rPr>
            <a:t>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Peticije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sr-Latn-RS" sz="2000" b="1" kern="1200" dirty="0">
              <a:solidFill>
                <a:schemeClr val="tx1"/>
              </a:solidFill>
            </a:rPr>
            <a:t>               </a:t>
          </a:r>
          <a:r>
            <a:rPr lang="en-US" sz="2000" b="1" kern="1200" dirty="0">
              <a:solidFill>
                <a:schemeClr val="tx1"/>
              </a:solidFill>
            </a:rPr>
            <a:t>(Dan. 9</a:t>
          </a:r>
          <a:r>
            <a:rPr lang="sr-Latn-RS" sz="2000" b="1" kern="1200" dirty="0">
              <a:solidFill>
                <a:schemeClr val="tx1"/>
              </a:solidFill>
            </a:rPr>
            <a:t>,</a:t>
          </a:r>
          <a:r>
            <a:rPr lang="en-US" sz="2000" b="1" kern="1200" dirty="0">
              <a:solidFill>
                <a:schemeClr val="tx1"/>
              </a:solidFill>
            </a:rPr>
            <a:t>16-19)</a:t>
          </a:r>
          <a:r>
            <a:rPr lang="sr-Latn-RS" sz="2000" b="1" kern="1200" dirty="0">
              <a:solidFill>
                <a:schemeClr val="tx1"/>
              </a:solidFill>
            </a:rPr>
            <a:t>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dirty="0">
              <a:solidFill>
                <a:schemeClr val="tx1"/>
              </a:solidFill>
            </a:rPr>
            <a:t>Z</a:t>
          </a:r>
          <a:r>
            <a:rPr lang="en-US" sz="2000" b="1" kern="1200" dirty="0" err="1">
              <a:solidFill>
                <a:schemeClr val="tx1"/>
              </a:solidFill>
            </a:rPr>
            <a:t>ahvalnost</a:t>
          </a:r>
          <a:r>
            <a:rPr lang="sr-Latn-RS" sz="2000" b="1" kern="1200" dirty="0">
              <a:solidFill>
                <a:schemeClr val="tx1"/>
              </a:solidFill>
            </a:rPr>
            <a:t>      </a:t>
          </a:r>
          <a:r>
            <a:rPr lang="en-US" sz="2000" b="1" kern="1200" dirty="0">
              <a:solidFill>
                <a:schemeClr val="tx1"/>
              </a:solidFill>
            </a:rPr>
            <a:t> (Fil</a:t>
          </a:r>
          <a:r>
            <a:rPr lang="sr-Latn-RS" sz="2000" b="1" kern="1200" dirty="0">
              <a:solidFill>
                <a:schemeClr val="tx1"/>
              </a:solidFill>
            </a:rPr>
            <a:t>ib</a:t>
          </a:r>
          <a:r>
            <a:rPr lang="en-US" sz="2000" b="1" kern="1200" dirty="0">
              <a:solidFill>
                <a:schemeClr val="tx1"/>
              </a:solidFill>
            </a:rPr>
            <a:t>. 4</a:t>
          </a:r>
          <a:r>
            <a:rPr lang="sr-Latn-RS" sz="2000" b="1" kern="1200" dirty="0">
              <a:solidFill>
                <a:schemeClr val="tx1"/>
              </a:solidFill>
            </a:rPr>
            <a:t>,</a:t>
          </a:r>
          <a:r>
            <a:rPr lang="en-US" sz="2000" b="1" kern="1200" dirty="0">
              <a:solidFill>
                <a:schemeClr val="tx1"/>
              </a:solidFill>
            </a:rPr>
            <a:t>6)</a:t>
          </a:r>
          <a:r>
            <a:rPr lang="sr-Latn-RS" sz="2000" b="1" kern="1200" dirty="0">
              <a:solidFill>
                <a:schemeClr val="tx1"/>
              </a:solidFill>
            </a:rPr>
            <a:t>.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B414B-7FC8-4442-8C31-05D500D4529F}" type="datetimeFigureOut">
              <a:rPr lang="en-US" smtClean="0"/>
              <a:t>5/3/2026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05553-AF82-4235-8561-EA7D9E449F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8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05553-AF82-4235-8561-EA7D9E449F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3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05553-AF82-4235-8561-EA7D9E449F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1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672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MOLITVA</a:t>
            </a:r>
            <a:r>
              <a:rPr kumimoji="0" lang="es-ES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U </a:t>
            </a:r>
            <a:r>
              <a:rPr kumimoji="0" lang="es-ES" sz="54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CC00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PRAKSI</a:t>
            </a:r>
            <a:endParaRPr kumimoji="0" lang="es-ES" sz="54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CC00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988567" y="6273215"/>
            <a:ext cx="2850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7.  Pouka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16. 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maj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2026. 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DANIL</a:t>
            </a:r>
            <a:r>
              <a:rPr lang="sr-Latn-R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: STRUKTURA MOLITVE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 okretoh lice svoje ka Gospodu Bogu tražeći ga molitvom i molbama s postom, sa kostreti i pepelom.</a:t>
            </a:r>
            <a: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-US" sz="16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(Danil</a:t>
            </a:r>
            <a:r>
              <a:rPr lang="sr-Latn-R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9</a:t>
            </a:r>
            <a:r>
              <a:rPr lang="sr-Latn-R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sz="1400" b="1" dirty="0">
                <a:solidFill>
                  <a:srgbClr val="F6DBAA"/>
                </a:solidFill>
                <a:effectLst>
                  <a:glow rad="127000">
                    <a:srgbClr val="874A00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3)</a:t>
            </a:r>
            <a:endParaRPr lang="es-ES" b="1" dirty="0">
              <a:solidFill>
                <a:srgbClr val="F6DBAA"/>
              </a:solidFill>
              <a:effectLst>
                <a:glow rad="127000">
                  <a:srgbClr val="874A00"/>
                </a:glow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Molitva</a:t>
            </a:r>
            <a:r>
              <a:rPr lang="en-US" sz="2000" b="1" dirty="0"/>
              <a:t> </a:t>
            </a:r>
            <a:r>
              <a:rPr lang="en-US" sz="2000" b="1" dirty="0" err="1"/>
              <a:t>zapisana</a:t>
            </a:r>
            <a:r>
              <a:rPr lang="en-US" sz="2000" b="1" dirty="0"/>
              <a:t> u </a:t>
            </a:r>
            <a:r>
              <a:rPr lang="en-US" sz="2000" b="1" dirty="0" err="1"/>
              <a:t>Danilu</a:t>
            </a:r>
            <a:r>
              <a:rPr lang="en-US" sz="2000" b="1" dirty="0"/>
              <a:t> 9</a:t>
            </a:r>
            <a:r>
              <a:rPr lang="sr-Latn-RS" sz="2000" b="1" dirty="0"/>
              <a:t>,</a:t>
            </a:r>
            <a:r>
              <a:rPr lang="en-US" sz="2000" b="1" dirty="0"/>
              <a:t>4-19 </a:t>
            </a:r>
            <a:r>
              <a:rPr lang="en-US" sz="2000" b="1" dirty="0" err="1"/>
              <a:t>predstavlja</a:t>
            </a:r>
            <a:r>
              <a:rPr lang="en-US" sz="2000" b="1" dirty="0"/>
              <a:t> </a:t>
            </a:r>
            <a:r>
              <a:rPr lang="en-US" sz="2000" b="1" dirty="0" err="1"/>
              <a:t>četiri</a:t>
            </a:r>
            <a:r>
              <a:rPr lang="en-US" sz="2000" b="1" dirty="0"/>
              <a:t> </a:t>
            </a:r>
            <a:r>
              <a:rPr lang="en-US" sz="2000" b="1" dirty="0" err="1"/>
              <a:t>osnovna</a:t>
            </a:r>
            <a:r>
              <a:rPr lang="en-US" sz="2000" b="1" dirty="0"/>
              <a:t> dela </a:t>
            </a:r>
            <a:r>
              <a:rPr lang="en-US" sz="2000" b="1" dirty="0" err="1"/>
              <a:t>molitve</a:t>
            </a:r>
            <a:r>
              <a:rPr lang="en-US" sz="2000" b="1" dirty="0"/>
              <a:t>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2063574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443787" y="4087491"/>
            <a:ext cx="6863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Danil</a:t>
            </a:r>
            <a:r>
              <a:rPr lang="sr-Latn-RS" sz="2000" b="1" dirty="0"/>
              <a:t>a</a:t>
            </a:r>
            <a:r>
              <a:rPr lang="en-US" sz="2000" b="1" dirty="0"/>
              <a:t> je </a:t>
            </a:r>
            <a:r>
              <a:rPr lang="en-US" sz="2000" b="1" dirty="0" err="1"/>
              <a:t>prekinuo</a:t>
            </a:r>
            <a:r>
              <a:rPr lang="en-US" sz="2000" b="1" dirty="0"/>
              <a:t> </a:t>
            </a:r>
            <a:r>
              <a:rPr lang="sr-Latn-RS" sz="2000" b="1" dirty="0"/>
              <a:t>anđeo </a:t>
            </a:r>
            <a:r>
              <a:rPr lang="en-US" sz="2000" b="1" dirty="0"/>
              <a:t>Ga</a:t>
            </a:r>
            <a:r>
              <a:rPr lang="sr-Latn-RS" sz="2000" b="1" dirty="0"/>
              <a:t>v</a:t>
            </a:r>
            <a:r>
              <a:rPr lang="en-US" sz="2000" b="1" dirty="0" err="1"/>
              <a:t>ril</a:t>
            </a:r>
            <a:r>
              <a:rPr lang="sr-Latn-RS" sz="2000" b="1" dirty="0"/>
              <a:t>o</a:t>
            </a:r>
            <a:r>
              <a:rPr lang="en-US" sz="2000" b="1" dirty="0"/>
              <a:t> pre </a:t>
            </a:r>
            <a:r>
              <a:rPr lang="en-US" sz="2000" b="1" dirty="0" err="1"/>
              <a:t>nego</a:t>
            </a:r>
            <a:r>
              <a:rPr lang="en-US" sz="2000" b="1" dirty="0"/>
              <a:t> </a:t>
            </a:r>
            <a:r>
              <a:rPr lang="en-US" sz="2000" b="1" dirty="0" err="1"/>
              <a:t>što</a:t>
            </a:r>
            <a:r>
              <a:rPr lang="en-US" sz="2000" b="1" dirty="0"/>
              <a:t> je </a:t>
            </a:r>
            <a:r>
              <a:rPr lang="en-US" sz="2000" b="1" dirty="0" err="1"/>
              <a:t>mogao</a:t>
            </a:r>
            <a:r>
              <a:rPr lang="en-US" sz="2000" b="1" dirty="0"/>
              <a:t> da </a:t>
            </a:r>
            <a:r>
              <a:rPr lang="en-US" sz="2000" b="1" dirty="0" err="1"/>
              <a:t>završi</a:t>
            </a:r>
            <a:r>
              <a:rPr lang="en-US" sz="2000" b="1" dirty="0"/>
              <a:t> </a:t>
            </a:r>
            <a:r>
              <a:rPr lang="en-US" sz="2000" b="1" dirty="0" err="1"/>
              <a:t>svoju</a:t>
            </a:r>
            <a:r>
              <a:rPr lang="en-US" sz="2000" b="1" dirty="0"/>
              <a:t> </a:t>
            </a:r>
            <a:r>
              <a:rPr lang="en-US" sz="2000" b="1" dirty="0" err="1"/>
              <a:t>molitvu</a:t>
            </a:r>
            <a:r>
              <a:rPr lang="en-US" sz="2000" b="1" dirty="0"/>
              <a:t> (</a:t>
            </a:r>
            <a:r>
              <a:rPr lang="en-US" sz="2000" b="1" dirty="0" err="1"/>
              <a:t>zahvalnost</a:t>
            </a:r>
            <a:r>
              <a:rPr lang="en-US" sz="2000" b="1" dirty="0"/>
              <a:t>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228" y="1247875"/>
            <a:ext cx="3618297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443788" y="4759775"/>
            <a:ext cx="69065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Ovaj</a:t>
            </a:r>
            <a:r>
              <a:rPr lang="en-US" sz="2000" b="1" dirty="0"/>
              <a:t> </a:t>
            </a:r>
            <a:r>
              <a:rPr lang="en-US" sz="2000" b="1" dirty="0" err="1"/>
              <a:t>obrazac</a:t>
            </a:r>
            <a:r>
              <a:rPr lang="en-US" sz="2000" b="1" dirty="0"/>
              <a:t> se </a:t>
            </a:r>
            <a:r>
              <a:rPr lang="en-US" sz="2000" b="1" dirty="0" err="1"/>
              <a:t>odnosi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privatne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javne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. </a:t>
            </a:r>
            <a:r>
              <a:rPr lang="en-US" sz="2000" b="1" dirty="0" err="1"/>
              <a:t>Očigledno</a:t>
            </a:r>
            <a:r>
              <a:rPr lang="en-US" sz="2000" b="1" dirty="0"/>
              <a:t>, </a:t>
            </a:r>
            <a:r>
              <a:rPr lang="en-US" sz="2000" b="1" dirty="0" err="1"/>
              <a:t>odeljak</a:t>
            </a:r>
            <a:r>
              <a:rPr lang="en-US" sz="2000" b="1" dirty="0"/>
              <a:t> o "</a:t>
            </a:r>
            <a:r>
              <a:rPr lang="en-US" sz="2000" b="1" dirty="0" err="1"/>
              <a:t>ispovesti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opraštanju</a:t>
            </a:r>
            <a:r>
              <a:rPr lang="en-US" sz="2000" b="1" dirty="0"/>
              <a:t>" </a:t>
            </a:r>
            <a:r>
              <a:rPr lang="en-US" sz="2000" b="1" dirty="0" err="1"/>
              <a:t>treba</a:t>
            </a:r>
            <a:r>
              <a:rPr lang="en-US" sz="2000" b="1" dirty="0"/>
              <a:t> </a:t>
            </a:r>
            <a:r>
              <a:rPr lang="en-US" sz="2000" b="1" dirty="0" err="1"/>
              <a:t>prilagoditi</a:t>
            </a:r>
            <a:r>
              <a:rPr lang="en-US" sz="2000" b="1" dirty="0"/>
              <a:t> </a:t>
            </a:r>
            <a:r>
              <a:rPr lang="en-US" sz="2000" b="1" dirty="0" err="1"/>
              <a:t>kontekstu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1235582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443787" y="5739836"/>
            <a:ext cx="69494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Ova </a:t>
            </a:r>
            <a:r>
              <a:rPr lang="en-US" sz="2000" b="1" dirty="0" err="1">
                <a:solidFill>
                  <a:prstClr val="black"/>
                </a:solidFill>
              </a:rPr>
              <a:t>struktura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pomaže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sr-Latn-RS" sz="2000" b="1" dirty="0">
                <a:solidFill>
                  <a:prstClr val="black"/>
                </a:solidFill>
              </a:rPr>
              <a:t>molitva bude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usredsre</a:t>
            </a:r>
            <a:r>
              <a:rPr lang="sr-Latn-RS" sz="2000" b="1" dirty="0">
                <a:solidFill>
                  <a:prstClr val="black"/>
                </a:solidFill>
              </a:rPr>
              <a:t>đena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Boga, </a:t>
            </a:r>
            <a:r>
              <a:rPr lang="en-US" sz="2000" b="1" dirty="0" err="1">
                <a:solidFill>
                  <a:prstClr val="black"/>
                </a:solidFill>
              </a:rPr>
              <a:t>sprečavajući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postane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neka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vrsta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liste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kupovinu</a:t>
            </a:r>
            <a:r>
              <a:rPr lang="en-US" sz="2000" b="1" dirty="0">
                <a:solidFill>
                  <a:prstClr val="black"/>
                </a:solidFill>
              </a:rPr>
              <a:t>" </a:t>
            </a:r>
            <a:r>
              <a:rPr lang="en-US" sz="2000" b="1" dirty="0" err="1">
                <a:solidFill>
                  <a:prstClr val="black"/>
                </a:solidFill>
              </a:rPr>
              <a:t>iz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božanskog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skladišta</a:t>
            </a:r>
            <a:r>
              <a:rPr lang="sr-Latn-RS" sz="2000" b="1" dirty="0">
                <a:solidFill>
                  <a:prstClr val="black"/>
                </a:solidFill>
              </a:rPr>
              <a:t>, već čista zahvalnost.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ČETIRI PITANJA O MOLITVI</a:t>
            </a:r>
            <a:endParaRPr lang="en" sz="6000" dirty="0">
              <a:ln w="0"/>
              <a:solidFill>
                <a:srgbClr val="09130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Zašto bi trebalo da se molimo ako Bog već zna sve?</a:t>
            </a:r>
            <a:endParaRPr lang="en" sz="19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Zašto se moliti kada je sve u redu?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treba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da se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molim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Kako da</a:t>
            </a:r>
            <a:r>
              <a:rPr lang="sr-Latn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slušam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1090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Molitva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uzdiže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presto </a:t>
            </a:r>
            <a:r>
              <a:rPr lang="en-US" sz="2000" b="1" dirty="0" err="1"/>
              <a:t>Božji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primorava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da </a:t>
            </a:r>
            <a:r>
              <a:rPr lang="en-US" sz="2000" b="1" dirty="0" err="1"/>
              <a:t>preispitamo</a:t>
            </a:r>
            <a:r>
              <a:rPr lang="en-US" sz="2000" b="1" dirty="0"/>
              <a:t> </a:t>
            </a:r>
            <a:r>
              <a:rPr lang="en-US" sz="2000" b="1" dirty="0" err="1"/>
              <a:t>sebe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preispitamo</a:t>
            </a:r>
            <a:r>
              <a:rPr lang="en-US" sz="2000" b="1" dirty="0"/>
              <a:t>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odnos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Njim </a:t>
            </a:r>
            <a:r>
              <a:rPr lang="en-US" sz="2000" b="1" dirty="0" err="1"/>
              <a:t>svaki</a:t>
            </a:r>
            <a:r>
              <a:rPr lang="en-US" sz="2000" b="1" dirty="0"/>
              <a:t> dan.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00110"/>
            <a:ext cx="3104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Anđeli</a:t>
            </a:r>
            <a:r>
              <a:rPr lang="en-US" sz="2000" b="1" dirty="0"/>
              <a:t> koji </a:t>
            </a:r>
            <a:r>
              <a:rPr lang="en-US" sz="2000" b="1" dirty="0" err="1"/>
              <a:t>nisu</a:t>
            </a:r>
            <a:r>
              <a:rPr lang="en-US" sz="2000" b="1" dirty="0"/>
              <a:t> </a:t>
            </a:r>
            <a:r>
              <a:rPr lang="sr-Latn-RS" sz="2000" b="1" dirty="0"/>
              <a:t>sa</a:t>
            </a:r>
            <a:r>
              <a:rPr lang="en-US" sz="2000" b="1" dirty="0" err="1"/>
              <a:t>grešili</a:t>
            </a:r>
            <a:r>
              <a:rPr lang="en-US" sz="2000" b="1" dirty="0"/>
              <a:t> </a:t>
            </a:r>
            <a:r>
              <a:rPr lang="en-US" sz="2000" b="1" dirty="0" err="1"/>
              <a:t>obožavaju</a:t>
            </a:r>
            <a:r>
              <a:rPr lang="en-US" sz="2000" b="1" dirty="0"/>
              <a:t> Boga </a:t>
            </a:r>
            <a:r>
              <a:rPr lang="en-US" sz="2000" b="1" dirty="0" err="1"/>
              <a:t>neprestano</a:t>
            </a:r>
            <a:r>
              <a:rPr lang="en-US" sz="2000" b="1" dirty="0"/>
              <a:t>. Koliko bi </a:t>
            </a:r>
            <a:r>
              <a:rPr lang="en-US" sz="2000" b="1" dirty="0" err="1"/>
              <a:t>još</a:t>
            </a:r>
            <a:r>
              <a:rPr lang="en-US" sz="2000" b="1" dirty="0"/>
              <a:t> </a:t>
            </a:r>
            <a:r>
              <a:rPr lang="sr-Latn-RS" sz="2000" b="1" dirty="0"/>
              <a:t>više mi </a:t>
            </a:r>
            <a:r>
              <a:rPr lang="en-US" sz="2000" b="1" dirty="0" err="1"/>
              <a:t>trebal</a:t>
            </a:r>
            <a:r>
              <a:rPr lang="sr-Latn-RS" sz="2000" b="1" dirty="0"/>
              <a:t>i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U </a:t>
            </a:r>
            <a:r>
              <a:rPr lang="sr-Latn-RS" sz="2000" b="1" dirty="0"/>
              <a:t>o</a:t>
            </a:r>
            <a:r>
              <a:rPr lang="en-US" sz="2000" b="1" dirty="0" err="1"/>
              <a:t>visnosti</a:t>
            </a:r>
            <a:r>
              <a:rPr lang="en-US" sz="2000" b="1" dirty="0"/>
              <a:t> od </a:t>
            </a:r>
            <a:r>
              <a:rPr lang="en-US" sz="2000" b="1" dirty="0" err="1"/>
              <a:t>trenutka</a:t>
            </a:r>
            <a:r>
              <a:rPr lang="en-US" sz="2000" b="1" dirty="0"/>
              <a:t>: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9010650" y="3979007"/>
            <a:ext cx="31051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Najjasniji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najsigurniji</a:t>
            </a:r>
            <a:r>
              <a:rPr lang="en-US" sz="2000" b="1" dirty="0"/>
              <a:t> </a:t>
            </a:r>
            <a:r>
              <a:rPr lang="en-US" sz="2000" b="1" dirty="0" err="1"/>
              <a:t>način</a:t>
            </a:r>
            <a:r>
              <a:rPr lang="en-US" sz="2000" b="1" dirty="0"/>
              <a:t> da se to </a:t>
            </a:r>
            <a:r>
              <a:rPr lang="en-US" sz="2000" b="1" dirty="0" err="1"/>
              <a:t>uradi</a:t>
            </a:r>
            <a:r>
              <a:rPr lang="en-US" sz="2000" b="1" dirty="0"/>
              <a:t> je da </a:t>
            </a:r>
            <a:r>
              <a:rPr lang="en-US" sz="2000" b="1" dirty="0" err="1"/>
              <a:t>kombinujemo</a:t>
            </a:r>
            <a:r>
              <a:rPr lang="en-US" sz="2000" b="1" dirty="0"/>
              <a:t> </a:t>
            </a:r>
            <a:r>
              <a:rPr lang="en-US" sz="2000" b="1" dirty="0" err="1"/>
              <a:t>molitvu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proučavanjem</a:t>
            </a:r>
            <a:r>
              <a:rPr lang="en-US" sz="2000" b="1" dirty="0"/>
              <a:t> </a:t>
            </a:r>
            <a:r>
              <a:rPr lang="en-US" sz="2000" b="1" dirty="0" err="1"/>
              <a:t>Biblije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de</a:t>
            </a:r>
            <a:r>
              <a:rPr lang="sr-Latn-RS" sz="2000" b="1" dirty="0"/>
              <a:t>l</a:t>
            </a:r>
            <a:r>
              <a:rPr lang="en-US" sz="2000" b="1" dirty="0"/>
              <a:t>o</a:t>
            </a:r>
            <a:r>
              <a:rPr lang="sr-Latn-RS" sz="2000" b="1" dirty="0"/>
              <a:t>m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lične</a:t>
            </a:r>
            <a:r>
              <a:rPr lang="en-US" sz="2000" b="1" dirty="0"/>
              <a:t> </a:t>
            </a:r>
            <a:r>
              <a:rPr lang="en-US" sz="2000" b="1" dirty="0" err="1"/>
              <a:t>predanosti</a:t>
            </a:r>
            <a:r>
              <a:rPr lang="en-US" sz="2000" b="1" dirty="0"/>
              <a:t>, </a:t>
            </a:r>
            <a:r>
              <a:rPr lang="en-US" sz="2000" b="1" dirty="0" err="1"/>
              <a:t>izbegavajući</a:t>
            </a:r>
            <a:r>
              <a:rPr lang="en-US" sz="2000" b="1" dirty="0"/>
              <a:t> </a:t>
            </a:r>
            <a:r>
              <a:rPr lang="en-US" sz="2000" b="1" dirty="0" err="1"/>
              <a:t>pražnjenje</a:t>
            </a:r>
            <a:r>
              <a:rPr lang="en-US" sz="2000" b="1" dirty="0"/>
              <a:t> </a:t>
            </a:r>
            <a:r>
              <a:rPr lang="en-US" sz="2000" b="1" dirty="0" err="1"/>
              <a:t>naših</a:t>
            </a:r>
            <a:r>
              <a:rPr lang="en-US" sz="2000" b="1" dirty="0"/>
              <a:t> </a:t>
            </a:r>
            <a:r>
              <a:rPr lang="en-US" sz="2000" b="1" dirty="0" err="1"/>
              <a:t>umova</a:t>
            </a:r>
            <a:r>
              <a:rPr lang="en-US" sz="2000" b="1" dirty="0"/>
              <a:t> </a:t>
            </a:r>
            <a:r>
              <a:rPr lang="en-US" sz="2000" b="1" dirty="0" err="1"/>
              <a:t>ili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</a:t>
            </a:r>
            <a:r>
              <a:rPr lang="en-US" sz="2000" b="1" dirty="0" err="1"/>
              <a:t>slušanje</a:t>
            </a:r>
            <a:r>
              <a:rPr lang="sr-Latn-RS" sz="2000" b="1" dirty="0"/>
              <a:t>m</a:t>
            </a:r>
            <a:r>
              <a:rPr lang="en-US" sz="2000" b="1" dirty="0"/>
              <a:t> </a:t>
            </a:r>
            <a:r>
              <a:rPr lang="en-US" sz="2000" b="1" dirty="0" err="1"/>
              <a:t>sebe</a:t>
            </a:r>
            <a:r>
              <a:rPr lang="en-US" sz="2000" b="1" dirty="0"/>
              <a:t>.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3947491"/>
            <a:ext cx="2679332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317547"/>
            <a:ext cx="3295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Čak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ako</a:t>
            </a:r>
            <a:r>
              <a:rPr lang="en-US" sz="2000" b="1" dirty="0">
                <a:solidFill>
                  <a:prstClr val="black"/>
                </a:solidFill>
              </a:rPr>
              <a:t> ne </a:t>
            </a:r>
            <a:r>
              <a:rPr lang="en-US" sz="2000" b="1" dirty="0" err="1">
                <a:solidFill>
                  <a:prstClr val="black"/>
                </a:solidFill>
              </a:rPr>
              <a:t>znamo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šta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kažemo</a:t>
            </a:r>
            <a:r>
              <a:rPr lang="en-US" sz="2000" b="1" dirty="0">
                <a:solidFill>
                  <a:prstClr val="black"/>
                </a:solidFill>
              </a:rPr>
              <a:t>, Sveti Duh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pomaže</a:t>
            </a:r>
            <a:r>
              <a:rPr lang="en-US" sz="2000" b="1" dirty="0">
                <a:solidFill>
                  <a:prstClr val="black"/>
                </a:solidFill>
              </a:rPr>
              <a:t> (Rim. 8</a:t>
            </a:r>
            <a:r>
              <a:rPr lang="sr-Latn-RS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26).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0650" y="1794830"/>
            <a:ext cx="3105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pl-PL" sz="2000" b="1" dirty="0">
                <a:solidFill>
                  <a:prstClr val="black"/>
                </a:solidFill>
              </a:rPr>
              <a:t>Misliti da nam ne treba Bog jer sve ide dobro za nas je pre ponosno!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632733"/>
            <a:ext cx="324002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pl-PL" sz="2000" b="1" dirty="0">
                <a:solidFill>
                  <a:prstClr val="black"/>
                </a:solidFill>
              </a:rPr>
              <a:t>U samoći. Tada naša molitva postaje najintimnija.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dirty="0">
                <a:solidFill>
                  <a:prstClr val="black"/>
                </a:solidFill>
              </a:rPr>
              <a:t>Sa </a:t>
            </a:r>
            <a:r>
              <a:rPr lang="en-US" sz="2000" b="1" dirty="0" err="1">
                <a:solidFill>
                  <a:prstClr val="black"/>
                </a:solidFill>
              </a:rPr>
              <a:t>porodicom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malim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grupama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</a:p>
          <a:p>
            <a:pPr marL="266700" lvl="0" indent="-2667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000" b="1" dirty="0">
                <a:solidFill>
                  <a:prstClr val="black"/>
                </a:solidFill>
              </a:rPr>
              <a:t>U </a:t>
            </a:r>
            <a:r>
              <a:rPr lang="en-US" sz="2000" b="1" dirty="0" err="1">
                <a:solidFill>
                  <a:prstClr val="black"/>
                </a:solidFill>
              </a:rPr>
              <a:t>crkvi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665629" y="2443698"/>
            <a:ext cx="1139855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Dubok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osećaj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naše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potrebe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velika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želja</a:t>
            </a:r>
            <a:r>
              <a:rPr lang="en-US" sz="2400" b="1" dirty="0">
                <a:latin typeface="Constantia" panose="02030602050306030303" pitchFamily="18" charset="0"/>
              </a:rPr>
              <a:t> za </a:t>
            </a:r>
            <a:r>
              <a:rPr lang="en-US" sz="2400" b="1" dirty="0" err="1">
                <a:latin typeface="Constantia" panose="02030602050306030303" pitchFamily="18" charset="0"/>
              </a:rPr>
              <a:t>stvarima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tražimo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moraju</a:t>
            </a:r>
            <a:r>
              <a:rPr lang="en-US" sz="2400" b="1" dirty="0">
                <a:latin typeface="Constantia" panose="02030602050306030303" pitchFamily="18" charset="0"/>
              </a:rPr>
              <a:t> da </a:t>
            </a:r>
            <a:r>
              <a:rPr lang="en-US" sz="2400" b="1" dirty="0" err="1">
                <a:latin typeface="Constantia" panose="02030602050306030303" pitchFamily="18" charset="0"/>
              </a:rPr>
              <a:t>karakterišu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naše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molitve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inače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neće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biti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uslišane</a:t>
            </a:r>
            <a:r>
              <a:rPr lang="en-US" sz="2400" b="1" dirty="0">
                <a:latin typeface="Constantia" panose="02030602050306030303" pitchFamily="18" charset="0"/>
              </a:rPr>
              <a:t>. Ali ne </a:t>
            </a:r>
            <a:r>
              <a:rPr lang="en-US" sz="2400" b="1" dirty="0" err="1">
                <a:latin typeface="Constantia" panose="02030602050306030303" pitchFamily="18" charset="0"/>
              </a:rPr>
              <a:t>treba</a:t>
            </a:r>
            <a:r>
              <a:rPr lang="en-US" sz="2400" b="1" dirty="0">
                <a:latin typeface="Constantia" panose="02030602050306030303" pitchFamily="18" charset="0"/>
              </a:rPr>
              <a:t> da se </a:t>
            </a:r>
            <a:r>
              <a:rPr lang="en-US" sz="2400" b="1" dirty="0" err="1">
                <a:latin typeface="Constantia" panose="02030602050306030303" pitchFamily="18" charset="0"/>
              </a:rPr>
              <a:t>umorimo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prestanemo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svojim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molbama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jer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odgovor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odmah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primljen</a:t>
            </a:r>
            <a:r>
              <a:rPr lang="en-US" sz="2400" b="1" dirty="0">
                <a:latin typeface="Constantia" panose="02030602050306030303" pitchFamily="18" charset="0"/>
              </a:rPr>
              <a:t>. "</a:t>
            </a:r>
            <a:r>
              <a:rPr lang="en-US" sz="2400" b="1" dirty="0" err="1">
                <a:latin typeface="Constantia" panose="02030602050306030303" pitchFamily="18" charset="0"/>
              </a:rPr>
              <a:t>Carstvo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nebesko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trpi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nasilje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nasilnici</a:t>
            </a:r>
            <a:r>
              <a:rPr lang="en-US" sz="2400" b="1" dirty="0">
                <a:latin typeface="Constantia" panose="02030602050306030303" pitchFamily="18" charset="0"/>
              </a:rPr>
              <a:t> ga </a:t>
            </a:r>
            <a:r>
              <a:rPr lang="en-US" sz="2400" b="1" dirty="0" err="1">
                <a:latin typeface="Constantia" panose="02030602050306030303" pitchFamily="18" charset="0"/>
              </a:rPr>
              <a:t>silom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uzimaju</a:t>
            </a:r>
            <a:r>
              <a:rPr lang="en-US" sz="2400" b="1" dirty="0">
                <a:latin typeface="Constantia" panose="02030602050306030303" pitchFamily="18" charset="0"/>
              </a:rPr>
              <a:t>" (Matej 11</a:t>
            </a:r>
            <a:r>
              <a:rPr lang="sr-Latn-RS" sz="2400" b="1" dirty="0">
                <a:latin typeface="Constantia" panose="02030602050306030303" pitchFamily="18" charset="0"/>
              </a:rPr>
              <a:t>,</a:t>
            </a:r>
            <a:r>
              <a:rPr lang="en-US" sz="2400" b="1" dirty="0">
                <a:latin typeface="Constantia" panose="02030602050306030303" pitchFamily="18" charset="0"/>
              </a:rPr>
              <a:t>12). </a:t>
            </a:r>
            <a:r>
              <a:rPr lang="en-US" sz="2400" b="1" dirty="0" err="1">
                <a:latin typeface="Constantia" panose="02030602050306030303" pitchFamily="18" charset="0"/>
              </a:rPr>
              <a:t>Nasilje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ovde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podrazumeva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svet</a:t>
            </a:r>
            <a:r>
              <a:rPr lang="sr-Latn-RS" sz="2400" b="1" dirty="0">
                <a:latin typeface="Constantia" panose="02030602050306030303" pitchFamily="18" charset="0"/>
              </a:rPr>
              <a:t>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ozbiljnost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što</a:t>
            </a:r>
            <a:r>
              <a:rPr lang="en-US" sz="2400" b="1" dirty="0">
                <a:latin typeface="Constantia" panose="02030602050306030303" pitchFamily="18" charset="0"/>
              </a:rPr>
              <a:t> je Jakov </a:t>
            </a:r>
            <a:r>
              <a:rPr lang="en-US" sz="2400" b="1" dirty="0" err="1">
                <a:latin typeface="Constantia" panose="02030602050306030303" pitchFamily="18" charset="0"/>
              </a:rPr>
              <a:t>manifestovao</a:t>
            </a:r>
            <a:r>
              <a:rPr lang="en-US" sz="2400" b="1" dirty="0">
                <a:latin typeface="Constantia" panose="02030602050306030303" pitchFamily="18" charset="0"/>
              </a:rPr>
              <a:t>. Ne </a:t>
            </a:r>
            <a:r>
              <a:rPr lang="en-US" sz="2400" b="1" dirty="0" err="1">
                <a:latin typeface="Constantia" panose="02030602050306030303" pitchFamily="18" charset="0"/>
              </a:rPr>
              <a:t>treba</a:t>
            </a:r>
            <a:r>
              <a:rPr lang="en-US" sz="2400" b="1" dirty="0">
                <a:latin typeface="Constantia" panose="02030602050306030303" pitchFamily="18" charset="0"/>
              </a:rPr>
              <a:t> da </a:t>
            </a:r>
            <a:r>
              <a:rPr lang="en-US" sz="2400" b="1" dirty="0" err="1">
                <a:latin typeface="Constantia" panose="02030602050306030303" pitchFamily="18" charset="0"/>
              </a:rPr>
              <a:t>pokušavamo</a:t>
            </a:r>
            <a:r>
              <a:rPr lang="en-US" sz="2400" b="1" dirty="0">
                <a:latin typeface="Constantia" panose="02030602050306030303" pitchFamily="18" charset="0"/>
              </a:rPr>
              <a:t> da se </a:t>
            </a:r>
            <a:r>
              <a:rPr lang="en-US" sz="2400" b="1" dirty="0" err="1">
                <a:latin typeface="Constantia" panose="02030602050306030303" pitchFamily="18" charset="0"/>
              </a:rPr>
              <a:t>uvučemo</a:t>
            </a:r>
            <a:r>
              <a:rPr lang="en-US" sz="2400" b="1" dirty="0"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latin typeface="Constantia" panose="02030602050306030303" pitchFamily="18" charset="0"/>
              </a:rPr>
              <a:t>intenzivno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osećanje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već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mirno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uporno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treba</a:t>
            </a:r>
            <a:r>
              <a:rPr lang="en-US" sz="2400" b="1" dirty="0">
                <a:latin typeface="Constantia" panose="02030602050306030303" pitchFamily="18" charset="0"/>
              </a:rPr>
              <a:t> da </a:t>
            </a:r>
            <a:r>
              <a:rPr lang="en-US" sz="2400" b="1" dirty="0" err="1">
                <a:latin typeface="Constantia" panose="02030602050306030303" pitchFamily="18" charset="0"/>
              </a:rPr>
              <a:t>pri</a:t>
            </a:r>
            <a:r>
              <a:rPr lang="sr-Latn-RS" sz="2400" b="1" dirty="0">
                <a:latin typeface="Constantia" panose="02030602050306030303" pitchFamily="18" charset="0"/>
              </a:rPr>
              <a:t>nes</a:t>
            </a:r>
            <a:r>
              <a:rPr lang="en-US" sz="2400" b="1" dirty="0">
                <a:latin typeface="Constantia" panose="02030602050306030303" pitchFamily="18" charset="0"/>
              </a:rPr>
              <a:t>emo </a:t>
            </a:r>
            <a:r>
              <a:rPr lang="en-US" sz="2400" b="1" dirty="0" err="1">
                <a:latin typeface="Constantia" panose="02030602050306030303" pitchFamily="18" charset="0"/>
              </a:rPr>
              <a:t>svoje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molbe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</a:t>
            </a:r>
            <a:r>
              <a:rPr lang="en-US" sz="2400" b="1" dirty="0">
                <a:latin typeface="Constantia" panose="02030602050306030303" pitchFamily="18" charset="0"/>
              </a:rPr>
              <a:t> presto </a:t>
            </a:r>
            <a:r>
              <a:rPr lang="en-US" sz="2400" b="1" dirty="0" err="1">
                <a:latin typeface="Constantia" panose="02030602050306030303" pitchFamily="18" charset="0"/>
              </a:rPr>
              <a:t>milosti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Naš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posao</a:t>
            </a:r>
            <a:r>
              <a:rPr lang="en-US" sz="2400" b="1" dirty="0">
                <a:latin typeface="Constantia" panose="02030602050306030303" pitchFamily="18" charset="0"/>
              </a:rPr>
              <a:t> je da </a:t>
            </a:r>
            <a:r>
              <a:rPr lang="en-US" sz="2400" b="1" dirty="0" err="1">
                <a:latin typeface="Constantia" panose="02030602050306030303" pitchFamily="18" charset="0"/>
              </a:rPr>
              <a:t>ponizimo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svoje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duše</a:t>
            </a:r>
            <a:r>
              <a:rPr lang="en-US" sz="2400" b="1" dirty="0">
                <a:latin typeface="Constantia" panose="02030602050306030303" pitchFamily="18" charset="0"/>
              </a:rPr>
              <a:t> pred </a:t>
            </a:r>
            <a:r>
              <a:rPr lang="en-US" sz="2400" b="1" dirty="0" err="1">
                <a:latin typeface="Constantia" panose="02030602050306030303" pitchFamily="18" charset="0"/>
              </a:rPr>
              <a:t>Bogom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ispovedamo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svoje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grehe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i</a:t>
            </a:r>
            <a:r>
              <a:rPr lang="en-US" sz="2400" b="1" dirty="0">
                <a:latin typeface="Constantia" panose="02030602050306030303" pitchFamily="18" charset="0"/>
              </a:rPr>
              <a:t> u </a:t>
            </a:r>
            <a:r>
              <a:rPr lang="en-US" sz="2400" b="1" dirty="0" err="1">
                <a:latin typeface="Constantia" panose="02030602050306030303" pitchFamily="18" charset="0"/>
              </a:rPr>
              <a:t>veri</a:t>
            </a:r>
            <a:r>
              <a:rPr lang="en-US" sz="2400" b="1" dirty="0">
                <a:latin typeface="Constantia" panose="02030602050306030303" pitchFamily="18" charset="0"/>
              </a:rPr>
              <a:t> se </a:t>
            </a:r>
            <a:r>
              <a:rPr lang="en-US" sz="2400" b="1" dirty="0" err="1">
                <a:latin typeface="Constantia" panose="02030602050306030303" pitchFamily="18" charset="0"/>
              </a:rPr>
              <a:t>približimo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Bogu</a:t>
            </a:r>
            <a:r>
              <a:rPr lang="en-US" sz="2400" b="1" dirty="0">
                <a:latin typeface="Constantia" panose="02030602050306030303" pitchFamily="18" charset="0"/>
              </a:rPr>
              <a:t>."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</a:t>
            </a:r>
            <a:r>
              <a:rPr lang="sr-Latn-RS" sz="1600" b="1" dirty="0"/>
              <a:t>len G. Vajt, </a:t>
            </a:r>
            <a:r>
              <a:rPr lang="sr-Latn-RS" sz="1600" i="1" dirty="0"/>
              <a:t>Naš Otac brine</a:t>
            </a:r>
            <a:r>
              <a:rPr lang="en" sz="1600" b="1" dirty="0"/>
              <a:t>, 2</a:t>
            </a:r>
            <a:r>
              <a:rPr lang="sr-Latn-RS" sz="1600" b="1" dirty="0"/>
              <a:t>5. maj.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720566"/>
            <a:ext cx="4679667" cy="473975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U </a:t>
            </a:r>
            <a:r>
              <a:rPr lang="en-US" sz="44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njega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se u</a:t>
            </a:r>
            <a:r>
              <a:rPr lang="sr-Latn-R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zdaj, narode; pred njim srce svoje</a:t>
            </a:r>
            <a:r>
              <a:rPr lang="en-U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 </a:t>
            </a:r>
            <a:r>
              <a:rPr lang="sr-Latn-R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izlivajte, Bog je naše utočište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Psalam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62,8, </a:t>
            </a:r>
            <a:r>
              <a:rPr kumimoji="0" lang="es-ES" sz="2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NSP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931A7C"/>
                </a:solidFill>
              </a:rPr>
              <a:t>Molitve</a:t>
            </a:r>
            <a:r>
              <a:rPr lang="en-US" sz="2000" b="1" dirty="0">
                <a:solidFill>
                  <a:srgbClr val="931A7C"/>
                </a:solidFill>
              </a:rPr>
              <a:t> u </a:t>
            </a:r>
            <a:r>
              <a:rPr lang="en-US" sz="2000" b="1" dirty="0" err="1">
                <a:solidFill>
                  <a:srgbClr val="931A7C"/>
                </a:solidFill>
              </a:rPr>
              <a:t>teškim</a:t>
            </a:r>
            <a:r>
              <a:rPr lang="en-US" sz="2000" b="1" dirty="0">
                <a:solidFill>
                  <a:srgbClr val="931A7C"/>
                </a:solidFill>
              </a:rPr>
              <a:t> </a:t>
            </a:r>
            <a:r>
              <a:rPr lang="en-US" sz="2000" b="1" dirty="0" err="1">
                <a:solidFill>
                  <a:srgbClr val="931A7C"/>
                </a:solidFill>
              </a:rPr>
              <a:t>vremenima</a:t>
            </a:r>
            <a:r>
              <a:rPr lang="en-US" sz="2000" b="1" dirty="0">
                <a:solidFill>
                  <a:srgbClr val="931A7C"/>
                </a:solidFill>
              </a:rPr>
              <a:t>:</a:t>
            </a:r>
            <a:endParaRPr lang="sr-Latn-RS" sz="2000" b="1" dirty="0">
              <a:solidFill>
                <a:srgbClr val="931A7C"/>
              </a:solidFill>
            </a:endParaRPr>
          </a:p>
          <a:p>
            <a:pPr>
              <a:spcBef>
                <a:spcPts val="600"/>
              </a:spcBef>
            </a:pPr>
            <a:r>
              <a:rPr lang="sr-Latn-RS" sz="2000" b="1" dirty="0">
                <a:solidFill>
                  <a:srgbClr val="931A7C"/>
                </a:solidFill>
              </a:rPr>
              <a:t>         </a:t>
            </a:r>
            <a:r>
              <a:rPr lang="sr-Latn-RS" sz="2000" b="1" dirty="0">
                <a:solidFill>
                  <a:srgbClr val="084A9C"/>
                </a:solidFill>
              </a:rPr>
              <a:t>I</a:t>
            </a:r>
            <a:r>
              <a:rPr lang="en" sz="2000" b="1" dirty="0">
                <a:solidFill>
                  <a:srgbClr val="084A9C"/>
                </a:solidFill>
              </a:rPr>
              <a:t>lija: </a:t>
            </a:r>
            <a:r>
              <a:rPr lang="en-US" sz="2000" b="1" dirty="0" err="1"/>
              <a:t>Molitva</a:t>
            </a:r>
            <a:r>
              <a:rPr lang="en-US" sz="2000" b="1" dirty="0"/>
              <a:t> </a:t>
            </a:r>
            <a:r>
              <a:rPr lang="en-US" sz="2000" b="1" dirty="0" err="1"/>
              <a:t>usred</a:t>
            </a:r>
            <a:r>
              <a:rPr lang="en-US" sz="2000" b="1" dirty="0"/>
              <a:t> </a:t>
            </a:r>
            <a:r>
              <a:rPr lang="en-US" sz="2000" b="1" dirty="0" err="1"/>
              <a:t>krize</a:t>
            </a:r>
            <a:r>
              <a:rPr lang="sr-Latn-RS" sz="2000" b="1" dirty="0"/>
              <a:t>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Ana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sr-Latn-RS" sz="2000" b="1" dirty="0"/>
              <a:t>Odgovor koji nikada ne dolazi.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4A1982"/>
                </a:solidFill>
              </a:rPr>
              <a:t>Mode</a:t>
            </a:r>
            <a:r>
              <a:rPr lang="sr-Latn-RS" sz="2000" b="1" dirty="0">
                <a:solidFill>
                  <a:srgbClr val="4A1982"/>
                </a:solidFill>
              </a:rPr>
              <a:t>l molitve</a:t>
            </a:r>
            <a:r>
              <a:rPr lang="en" sz="2000" b="1" dirty="0">
                <a:solidFill>
                  <a:srgbClr val="4A1982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sr-Latn-RS" sz="2000" b="1" dirty="0">
                <a:solidFill>
                  <a:srgbClr val="08665D"/>
                </a:solidFill>
              </a:rPr>
              <a:t>I</a:t>
            </a:r>
            <a:r>
              <a:rPr lang="en" sz="2000" b="1" dirty="0">
                <a:solidFill>
                  <a:srgbClr val="08665D"/>
                </a:solidFill>
              </a:rPr>
              <a:t>sus: </a:t>
            </a:r>
            <a:r>
              <a:rPr lang="sr-Latn-RS" sz="2000" b="1" dirty="0"/>
              <a:t>Sadržaj molitve.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82047D"/>
                </a:solidFill>
              </a:rPr>
              <a:t>Danil</a:t>
            </a:r>
            <a:r>
              <a:rPr lang="sr-Latn-RS" sz="2000" b="1" dirty="0">
                <a:solidFill>
                  <a:srgbClr val="82047D"/>
                </a:solidFill>
              </a:rPr>
              <a:t>o</a:t>
            </a:r>
            <a:r>
              <a:rPr lang="en" sz="2000" b="1" dirty="0">
                <a:solidFill>
                  <a:srgbClr val="82047D"/>
                </a:solidFill>
              </a:rPr>
              <a:t>: </a:t>
            </a:r>
            <a:r>
              <a:rPr lang="sr-Latn-RS" sz="2000" b="1" dirty="0"/>
              <a:t>Struktura molitve.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415F00"/>
                </a:solidFill>
              </a:rPr>
              <a:t>Četiri</a:t>
            </a:r>
            <a:r>
              <a:rPr lang="en-US" sz="2000" b="1" dirty="0">
                <a:solidFill>
                  <a:srgbClr val="415F00"/>
                </a:solidFill>
              </a:rPr>
              <a:t> </a:t>
            </a:r>
            <a:r>
              <a:rPr lang="en-US" sz="2000" b="1" dirty="0" err="1">
                <a:solidFill>
                  <a:srgbClr val="415F00"/>
                </a:solidFill>
              </a:rPr>
              <a:t>pitanja</a:t>
            </a:r>
            <a:r>
              <a:rPr lang="en-US" sz="2000" b="1" dirty="0">
                <a:solidFill>
                  <a:srgbClr val="415F00"/>
                </a:solidFill>
              </a:rPr>
              <a:t> o </a:t>
            </a:r>
            <a:r>
              <a:rPr lang="en-US" sz="2000" b="1" dirty="0" err="1">
                <a:solidFill>
                  <a:srgbClr val="415F00"/>
                </a:solidFill>
              </a:rPr>
              <a:t>molitvi</a:t>
            </a:r>
            <a:r>
              <a:rPr lang="sr-Latn-RS" sz="2000" b="1" dirty="0">
                <a:solidFill>
                  <a:srgbClr val="415F00"/>
                </a:solidFill>
              </a:rPr>
              <a:t>.</a:t>
            </a:r>
            <a:endParaRPr lang="en" sz="2000" b="1" dirty="0">
              <a:solidFill>
                <a:srgbClr val="415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95274" y="247100"/>
            <a:ext cx="6742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Pavle </a:t>
            </a:r>
            <a:r>
              <a:rPr lang="en-US" sz="2000" b="1" dirty="0" err="1"/>
              <a:t>nas</a:t>
            </a:r>
            <a:r>
              <a:rPr lang="en-US" sz="2000" b="1" dirty="0"/>
              <a:t> </a:t>
            </a:r>
            <a:r>
              <a:rPr lang="en-US" sz="2000" b="1" dirty="0" err="1"/>
              <a:t>opominje</a:t>
            </a:r>
            <a:r>
              <a:rPr lang="en-US" sz="2000" b="1" dirty="0"/>
              <a:t> da </a:t>
            </a:r>
            <a:r>
              <a:rPr lang="sr-Latn-RS" sz="2000" b="1" dirty="0"/>
              <a:t>se </a:t>
            </a:r>
            <a:r>
              <a:rPr lang="en-US" sz="2000" b="1" dirty="0" err="1"/>
              <a:t>nastavimo</a:t>
            </a:r>
            <a:r>
              <a:rPr lang="en-US" sz="2000" b="1" dirty="0"/>
              <a:t> "</a:t>
            </a:r>
            <a:r>
              <a:rPr lang="en-US" sz="2000" b="1" dirty="0" err="1"/>
              <a:t>moliti</a:t>
            </a:r>
            <a:r>
              <a:rPr lang="en-US" sz="2000" b="1" dirty="0"/>
              <a:t> </a:t>
            </a:r>
            <a:r>
              <a:rPr lang="en-US" sz="2000" b="1" dirty="0" err="1"/>
              <a:t>uvek</a:t>
            </a:r>
            <a:r>
              <a:rPr lang="en-US" sz="2000" b="1" dirty="0"/>
              <a:t>"</a:t>
            </a:r>
            <a:br>
              <a:rPr lang="en-US" sz="2000" b="1" dirty="0"/>
            </a:br>
            <a:r>
              <a:rPr lang="en-US" sz="2000" b="1" dirty="0"/>
              <a:t>(Ef</a:t>
            </a:r>
            <a:r>
              <a:rPr lang="sr-Latn-RS" sz="2000" b="1" dirty="0"/>
              <a:t>.</a:t>
            </a:r>
            <a:r>
              <a:rPr lang="en-US" sz="2000" b="1" dirty="0"/>
              <a:t> 6</a:t>
            </a:r>
            <a:r>
              <a:rPr lang="sr-Latn-RS" sz="2000" b="1" dirty="0"/>
              <a:t>,</a:t>
            </a:r>
            <a:r>
              <a:rPr lang="en-US" sz="2000" b="1" dirty="0"/>
              <a:t>18), </a:t>
            </a:r>
            <a:r>
              <a:rPr lang="en-US" sz="2000" b="1" dirty="0" err="1"/>
              <a:t>čak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 se </a:t>
            </a:r>
            <a:r>
              <a:rPr lang="en-US" sz="2000" b="1" dirty="0" err="1"/>
              <a:t>naš</a:t>
            </a:r>
            <a:r>
              <a:rPr lang="en-US" sz="2000" b="1" dirty="0"/>
              <a:t> </a:t>
            </a:r>
            <a:r>
              <a:rPr lang="en-US" sz="2000" b="1" dirty="0" err="1"/>
              <a:t>svet</a:t>
            </a:r>
            <a:r>
              <a:rPr lang="en-US" sz="2000" b="1" dirty="0"/>
              <a:t> </a:t>
            </a:r>
            <a:r>
              <a:rPr lang="en-US" sz="2000" b="1" dirty="0" err="1"/>
              <a:t>raspadne</a:t>
            </a:r>
            <a:r>
              <a:rPr lang="en-US" sz="2000" b="1" dirty="0"/>
              <a:t>; </a:t>
            </a:r>
            <a:r>
              <a:rPr lang="en-US" sz="2000" b="1" dirty="0" err="1"/>
              <a:t>čak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ako</a:t>
            </a:r>
            <a:r>
              <a:rPr lang="en-US" sz="2000" b="1" dirty="0"/>
              <a:t> </a:t>
            </a:r>
            <a:r>
              <a:rPr lang="en-US" sz="2000" b="1" dirty="0" err="1"/>
              <a:t>vreme</a:t>
            </a:r>
            <a:r>
              <a:rPr lang="en-US" sz="2000" b="1" dirty="0"/>
              <a:t> </a:t>
            </a:r>
            <a:r>
              <a:rPr lang="en-US" sz="2000" b="1" dirty="0" err="1"/>
              <a:t>prođe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ne </a:t>
            </a:r>
            <a:r>
              <a:rPr lang="en-US" sz="2000" b="1" dirty="0" err="1"/>
              <a:t>vidimo</a:t>
            </a:r>
            <a:r>
              <a:rPr lang="en-US" sz="2000" b="1" dirty="0"/>
              <a:t> </a:t>
            </a:r>
            <a:r>
              <a:rPr lang="en-US" sz="2000" b="1" dirty="0" err="1"/>
              <a:t>odgovor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6964308" y="212765"/>
            <a:ext cx="2543484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586450" y="221418"/>
            <a:ext cx="2388932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666903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Ali </a:t>
            </a:r>
            <a:r>
              <a:rPr lang="en-US" sz="2000" b="1" dirty="0" err="1">
                <a:solidFill>
                  <a:prstClr val="black"/>
                </a:solidFill>
              </a:rPr>
              <a:t>kako</a:t>
            </a:r>
            <a:r>
              <a:rPr lang="en-US" sz="2000" b="1" dirty="0">
                <a:solidFill>
                  <a:prstClr val="black"/>
                </a:solidFill>
              </a:rPr>
              <a:t> da se </a:t>
            </a:r>
            <a:r>
              <a:rPr lang="en-US" sz="2000" b="1" dirty="0" err="1">
                <a:solidFill>
                  <a:prstClr val="black"/>
                </a:solidFill>
              </a:rPr>
              <a:t>molimo</a:t>
            </a:r>
            <a:r>
              <a:rPr lang="en-US" sz="2000" b="1" dirty="0">
                <a:solidFill>
                  <a:prstClr val="black"/>
                </a:solidFill>
              </a:rPr>
              <a:t>? </a:t>
            </a:r>
            <a:r>
              <a:rPr lang="en-US" sz="2000" b="1" dirty="0" err="1">
                <a:solidFill>
                  <a:prstClr val="black"/>
                </a:solidFill>
              </a:rPr>
              <a:t>Šta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treba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tražimo</a:t>
            </a:r>
            <a:r>
              <a:rPr lang="en-US" sz="2000" b="1" dirty="0">
                <a:solidFill>
                  <a:prstClr val="black"/>
                </a:solidFill>
              </a:rPr>
              <a:t>? Da li </a:t>
            </a:r>
            <a:r>
              <a:rPr lang="en-US" sz="2000" b="1" dirty="0" err="1">
                <a:solidFill>
                  <a:prstClr val="black"/>
                </a:solidFill>
              </a:rPr>
              <a:t>treba</a:t>
            </a:r>
            <a:r>
              <a:rPr lang="en-US" sz="2000" b="1" dirty="0">
                <a:solidFill>
                  <a:prstClr val="black"/>
                </a:solidFill>
              </a:rPr>
              <a:t> da se </a:t>
            </a:r>
            <a:r>
              <a:rPr lang="en-US" sz="2000" b="1" dirty="0" err="1">
                <a:solidFill>
                  <a:prstClr val="black"/>
                </a:solidFill>
              </a:rPr>
              <a:t>molimo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sami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drugima</a:t>
            </a:r>
            <a:r>
              <a:rPr lang="en-US" sz="2000" b="1" dirty="0">
                <a:solidFill>
                  <a:prstClr val="black"/>
                </a:solidFill>
              </a:rPr>
              <a:t>? Da li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dozvoljava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samo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razgovaramo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Bogom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takođe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dozvoljava</a:t>
            </a:r>
            <a:r>
              <a:rPr lang="en-US" sz="2000" b="1" dirty="0">
                <a:solidFill>
                  <a:prstClr val="black"/>
                </a:solidFill>
              </a:rPr>
              <a:t> da Ga </a:t>
            </a:r>
            <a:r>
              <a:rPr lang="en-US" sz="2000" b="1" dirty="0" err="1">
                <a:solidFill>
                  <a:prstClr val="black"/>
                </a:solidFill>
              </a:rPr>
              <a:t>slušamo</a:t>
            </a:r>
            <a:r>
              <a:rPr lang="en-US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95274" y="1269656"/>
            <a:ext cx="66690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U </a:t>
            </a:r>
            <a:r>
              <a:rPr lang="en-US" sz="2000" b="1" dirty="0" err="1">
                <a:solidFill>
                  <a:prstClr val="black"/>
                </a:solidFill>
              </a:rPr>
              <a:t>ovakvim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okolnostima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molitve</a:t>
            </a:r>
            <a:r>
              <a:rPr lang="en-US" sz="2000" b="1" dirty="0">
                <a:solidFill>
                  <a:prstClr val="black"/>
                </a:solidFill>
              </a:rPr>
              <a:t> Ilije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Ane </a:t>
            </a:r>
            <a:r>
              <a:rPr lang="en-US" sz="2000" b="1" dirty="0" err="1">
                <a:solidFill>
                  <a:prstClr val="black"/>
                </a:solidFill>
              </a:rPr>
              <a:t>će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pomoći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ohrabriti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4222375" y="1828801"/>
            <a:ext cx="6855197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MOLITVE U TEŠKIM VREMENIMA</a:t>
            </a:r>
            <a:endParaRPr lang="en" sz="66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ILIJA: MOLITVA USRED KRIZE</a:t>
            </a:r>
            <a:endParaRPr lang="en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675798"/>
            <a:ext cx="108870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on re</a:t>
            </a:r>
            <a:r>
              <a:rPr lang="sr-Latn-R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č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e&gt;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revnovah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veoma z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b="1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Gospoda</a:t>
            </a:r>
            <a:r>
              <a:rPr lang="sr-Latn-RS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Boga nad vojskama, jer sinovi Izraelovi ostaviše zavet tvoj, tvoje oltare razvališe i proroke tvoje pobiše mačem, a ja ostah sam pa traže dušu moju da mi je uzmu.</a:t>
            </a:r>
            <a:r>
              <a:rPr lang="en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</a:t>
            </a:r>
            <a:r>
              <a:rPr lang="sr-Latn-RS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r-Latn-RS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Car.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19</a:t>
            </a:r>
            <a:r>
              <a:rPr lang="sr-Latn-RS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10)</a:t>
            </a:r>
            <a:endParaRPr lang="es-ES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Kako Bog </a:t>
            </a:r>
            <a:r>
              <a:rPr lang="en-US" sz="2000" b="1" dirty="0" err="1"/>
              <a:t>odgovara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 </a:t>
            </a:r>
            <a:r>
              <a:rPr lang="en-US" sz="2000" b="1" dirty="0" err="1"/>
              <a:t>usred</a:t>
            </a:r>
            <a:r>
              <a:rPr lang="en-US" sz="2000" b="1" dirty="0"/>
              <a:t> </a:t>
            </a:r>
            <a:r>
              <a:rPr lang="en-US" sz="2000" b="1" dirty="0" err="1"/>
              <a:t>krize</a:t>
            </a:r>
            <a:r>
              <a:rPr lang="en-US" sz="2000" b="1" dirty="0"/>
              <a:t>?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065" y="2088532"/>
            <a:ext cx="1673784" cy="267909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2145510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63318" y="4923992"/>
            <a:ext cx="2944530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Nakon</a:t>
            </a:r>
            <a:r>
              <a:rPr lang="en-US" sz="2000" b="1" dirty="0"/>
              <a:t> </a:t>
            </a:r>
            <a:r>
              <a:rPr lang="en-US" sz="2000" b="1" dirty="0" err="1"/>
              <a:t>jednostavne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 </a:t>
            </a:r>
            <a:r>
              <a:rPr lang="en-US" sz="2000" b="1" dirty="0" err="1"/>
              <a:t>Ilije</a:t>
            </a:r>
            <a:r>
              <a:rPr lang="en-US" sz="2000" b="1" dirty="0"/>
              <a:t>, Bog je </a:t>
            </a:r>
            <a:r>
              <a:rPr lang="en-US" sz="2000" b="1" dirty="0" err="1"/>
              <a:t>odmah</a:t>
            </a:r>
            <a:r>
              <a:rPr lang="en-US" sz="2000" b="1" dirty="0"/>
              <a:t> </a:t>
            </a:r>
            <a:r>
              <a:rPr lang="en-US" sz="2000" b="1" dirty="0" err="1"/>
              <a:t>odgovorio</a:t>
            </a:r>
            <a:r>
              <a:rPr lang="en-US" sz="2000" b="1" dirty="0"/>
              <a:t> </a:t>
            </a:r>
            <a:r>
              <a:rPr lang="en-US" sz="2000" b="1" dirty="0" err="1"/>
              <a:t>vatrom</a:t>
            </a:r>
            <a:r>
              <a:rPr lang="en-US" sz="2000" b="1" dirty="0"/>
              <a:t> (1</a:t>
            </a:r>
            <a:r>
              <a:rPr lang="sr-Latn-RS" sz="2000" b="1" dirty="0"/>
              <a:t>.</a:t>
            </a:r>
            <a:r>
              <a:rPr lang="en-US" sz="2000" b="1" dirty="0"/>
              <a:t> Car</a:t>
            </a:r>
            <a:r>
              <a:rPr lang="sr-Latn-RS" sz="2000" b="1" dirty="0"/>
              <a:t>.</a:t>
            </a:r>
            <a:r>
              <a:rPr lang="en-US" sz="2000" b="1" dirty="0"/>
              <a:t> 18</a:t>
            </a:r>
            <a:r>
              <a:rPr lang="sr-Latn-RS" sz="2000" b="1" dirty="0"/>
              <a:t>,</a:t>
            </a:r>
            <a:r>
              <a:rPr lang="en-US" sz="2000" b="1" dirty="0"/>
              <a:t>36-38).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367231" y="3751671"/>
            <a:ext cx="63182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Kada je Ilija </a:t>
            </a:r>
            <a:r>
              <a:rPr lang="en-US" sz="2000" b="1" dirty="0" err="1"/>
              <a:t>tražio</a:t>
            </a:r>
            <a:r>
              <a:rPr lang="en-US" sz="2000" b="1" dirty="0"/>
              <a:t> </a:t>
            </a:r>
            <a:r>
              <a:rPr lang="en-US" sz="2000" b="1" dirty="0" err="1"/>
              <a:t>smrt</a:t>
            </a:r>
            <a:r>
              <a:rPr lang="en-US" sz="2000" b="1" dirty="0"/>
              <a:t>, Bog je </a:t>
            </a:r>
            <a:r>
              <a:rPr lang="en-US" sz="2000" b="1" dirty="0" err="1"/>
              <a:t>ćutao</a:t>
            </a:r>
            <a:r>
              <a:rPr lang="en-US" sz="2000" b="1" dirty="0"/>
              <a:t>, </a:t>
            </a:r>
            <a:r>
              <a:rPr lang="en-US" sz="2000" b="1" dirty="0" err="1"/>
              <a:t>ali</a:t>
            </a:r>
            <a:r>
              <a:rPr lang="en-US" sz="2000" b="1" dirty="0"/>
              <a:t> je </a:t>
            </a:r>
            <a:r>
              <a:rPr lang="en-US" sz="2000" b="1" dirty="0" err="1"/>
              <a:t>poslao</a:t>
            </a:r>
            <a:r>
              <a:rPr lang="en-US" sz="2000" b="1" dirty="0"/>
              <a:t> </a:t>
            </a:r>
            <a:r>
              <a:rPr lang="en-US" sz="2000" b="1" dirty="0" err="1"/>
              <a:t>svog</a:t>
            </a:r>
            <a:r>
              <a:rPr lang="en-US" sz="2000" b="1" dirty="0"/>
              <a:t> </a:t>
            </a:r>
            <a:r>
              <a:rPr lang="en-US" sz="2000" b="1" dirty="0" err="1"/>
              <a:t>anđela</a:t>
            </a:r>
            <a:r>
              <a:rPr lang="en-US" sz="2000" b="1" dirty="0"/>
              <a:t> da ga </a:t>
            </a:r>
            <a:r>
              <a:rPr lang="en-US" sz="2000" b="1" dirty="0" err="1"/>
              <a:t>nahrani</a:t>
            </a:r>
            <a:r>
              <a:rPr lang="en-US" sz="2000" b="1" dirty="0"/>
              <a:t> (1</a:t>
            </a:r>
            <a:r>
              <a:rPr lang="sr-Latn-RS" sz="2000" b="1" dirty="0"/>
              <a:t>.</a:t>
            </a:r>
            <a:r>
              <a:rPr lang="en-US" sz="2000" b="1" dirty="0"/>
              <a:t> Car</a:t>
            </a:r>
            <a:r>
              <a:rPr lang="sr-Latn-RS" sz="2000" b="1" dirty="0"/>
              <a:t>.</a:t>
            </a:r>
            <a:r>
              <a:rPr lang="en-US" sz="2000" b="1" dirty="0"/>
              <a:t> 19</a:t>
            </a:r>
            <a:r>
              <a:rPr lang="sr-Latn-RS" sz="2000" b="1" dirty="0"/>
              <a:t>,</a:t>
            </a:r>
            <a:r>
              <a:rPr lang="en-US" sz="2000" b="1" dirty="0"/>
              <a:t>4-8).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2470" y="3797871"/>
            <a:ext cx="1200680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3922155" y="2741505"/>
            <a:ext cx="6472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Posle</a:t>
            </a:r>
            <a:r>
              <a:rPr lang="en-US" sz="2000" b="1" dirty="0">
                <a:solidFill>
                  <a:prstClr val="black"/>
                </a:solidFill>
              </a:rPr>
              <a:t> sed</a:t>
            </a:r>
            <a:r>
              <a:rPr lang="sr-Latn-RS" sz="2000" b="1" dirty="0">
                <a:solidFill>
                  <a:prstClr val="black"/>
                </a:solidFill>
              </a:rPr>
              <a:t>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molitv</a:t>
            </a:r>
            <a:r>
              <a:rPr lang="sr-Latn-RS" sz="2000" b="1" dirty="0">
                <a:solidFill>
                  <a:prstClr val="black"/>
                </a:solidFill>
              </a:rPr>
              <a:t>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tražeći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kišu</a:t>
            </a:r>
            <a:r>
              <a:rPr lang="en-US" sz="2000" b="1" dirty="0">
                <a:solidFill>
                  <a:prstClr val="black"/>
                </a:solidFill>
              </a:rPr>
              <a:t>, Bog je </a:t>
            </a:r>
            <a:r>
              <a:rPr lang="en-US" sz="2000" b="1" dirty="0" err="1">
                <a:solidFill>
                  <a:prstClr val="black"/>
                </a:solidFill>
              </a:rPr>
              <a:t>poslao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mali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oblak</a:t>
            </a:r>
            <a:r>
              <a:rPr lang="en-US" sz="2000" b="1" dirty="0">
                <a:solidFill>
                  <a:prstClr val="black"/>
                </a:solidFill>
              </a:rPr>
              <a:t> koji se </a:t>
            </a:r>
            <a:r>
              <a:rPr lang="en-US" sz="2000" b="1" dirty="0" err="1">
                <a:solidFill>
                  <a:prstClr val="black"/>
                </a:solidFill>
              </a:rPr>
              <a:t>pretvorio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snažnu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oluju</a:t>
            </a:r>
            <a:r>
              <a:rPr lang="sr-Latn-R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(1</a:t>
            </a:r>
            <a:r>
              <a:rPr lang="sr-Latn-R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Car</a:t>
            </a:r>
            <a:r>
              <a:rPr lang="sr-Latn-R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18</a:t>
            </a:r>
            <a:r>
              <a:rPr lang="sr-Latn-RS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42-45</a:t>
            </a:r>
            <a:r>
              <a:rPr lang="sr-Latn-RS" sz="2000" b="1" dirty="0">
                <a:solidFill>
                  <a:prstClr val="black"/>
                </a:solidFill>
              </a:rPr>
              <a:t>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2367231" y="5156448"/>
            <a:ext cx="62985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Jedan </a:t>
            </a:r>
            <a:r>
              <a:rPr lang="en-US" sz="2000" b="1" dirty="0" err="1">
                <a:solidFill>
                  <a:prstClr val="black"/>
                </a:solidFill>
              </a:rPr>
              <a:t>odgovor</a:t>
            </a:r>
            <a:r>
              <a:rPr lang="en-US" sz="2000" b="1" dirty="0">
                <a:solidFill>
                  <a:prstClr val="black"/>
                </a:solidFill>
              </a:rPr>
              <a:t> je bio </a:t>
            </a:r>
            <a:r>
              <a:rPr lang="en-US" sz="2000" b="1" dirty="0" err="1">
                <a:solidFill>
                  <a:prstClr val="black"/>
                </a:solidFill>
              </a:rPr>
              <a:t>neposredan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čudesan</a:t>
            </a:r>
            <a:r>
              <a:rPr lang="en-US" sz="2000" b="1" dirty="0">
                <a:solidFill>
                  <a:prstClr val="black"/>
                </a:solidFill>
              </a:rPr>
              <a:t>. Drugi, </a:t>
            </a:r>
            <a:r>
              <a:rPr lang="en-US" sz="2000" b="1" dirty="0" err="1">
                <a:solidFill>
                  <a:prstClr val="black"/>
                </a:solidFill>
              </a:rPr>
              <a:t>posle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sedam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perioda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molitve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poslao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traženu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kišu</a:t>
            </a:r>
            <a:r>
              <a:rPr lang="en-US" sz="2000" b="1" dirty="0">
                <a:solidFill>
                  <a:prstClr val="black"/>
                </a:solidFill>
              </a:rPr>
              <a:t>. </a:t>
            </a:r>
            <a:r>
              <a:rPr lang="en-US" sz="2000" b="1" dirty="0" err="1">
                <a:solidFill>
                  <a:prstClr val="black"/>
                </a:solidFill>
              </a:rPr>
              <a:t>Konačno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nakon</a:t>
            </a:r>
            <a:r>
              <a:rPr lang="en-US" sz="2000" b="1" dirty="0">
                <a:solidFill>
                  <a:prstClr val="black"/>
                </a:solidFill>
              </a:rPr>
              <a:t> 40 dana, </a:t>
            </a:r>
            <a:r>
              <a:rPr lang="sr-Latn-RS" sz="2000" b="1" dirty="0">
                <a:solidFill>
                  <a:prstClr val="black"/>
                </a:solidFill>
              </a:rPr>
              <a:t> stiže </a:t>
            </a:r>
            <a:r>
              <a:rPr lang="en-US" sz="2000" b="1" dirty="0" err="1">
                <a:solidFill>
                  <a:prstClr val="black"/>
                </a:solidFill>
              </a:rPr>
              <a:t>verbalni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ohrabrujući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odgovor</a:t>
            </a:r>
            <a:r>
              <a:rPr lang="en-US" sz="2000" b="1" dirty="0">
                <a:solidFill>
                  <a:prstClr val="black"/>
                </a:solidFill>
              </a:rPr>
              <a:t>. Bog </a:t>
            </a:r>
            <a:r>
              <a:rPr lang="en-US" sz="2000" b="1" dirty="0" err="1">
                <a:solidFill>
                  <a:prstClr val="black"/>
                </a:solidFill>
              </a:rPr>
              <a:t>zna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kako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kada</a:t>
            </a:r>
            <a:r>
              <a:rPr lang="en-US" sz="2000" b="1" dirty="0">
                <a:solidFill>
                  <a:prstClr val="black"/>
                </a:solidFill>
              </a:rPr>
              <a:t> da </a:t>
            </a:r>
            <a:r>
              <a:rPr lang="en-US" sz="2000" b="1" dirty="0" err="1">
                <a:solidFill>
                  <a:prstClr val="black"/>
                </a:solidFill>
              </a:rPr>
              <a:t>odgovori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svakoj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naših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situacija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2367231" y="4454060"/>
            <a:ext cx="66422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</a:rPr>
              <a:t>Potišten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pećini</a:t>
            </a:r>
            <a:r>
              <a:rPr lang="en-US" sz="2000" b="1" dirty="0">
                <a:solidFill>
                  <a:prstClr val="black"/>
                </a:solidFill>
              </a:rPr>
              <a:t>, Ilija je </a:t>
            </a:r>
            <a:r>
              <a:rPr lang="en-US" sz="2000" b="1" dirty="0" err="1">
                <a:solidFill>
                  <a:prstClr val="black"/>
                </a:solidFill>
              </a:rPr>
              <a:t>konačno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čuo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glas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Božji</a:t>
            </a:r>
            <a:r>
              <a:rPr lang="en-US" sz="2000" b="1" dirty="0">
                <a:solidFill>
                  <a:prstClr val="black"/>
                </a:solidFill>
              </a:rPr>
              <a:t> koji je </a:t>
            </a:r>
            <a:r>
              <a:rPr lang="en-US" sz="2000" b="1" dirty="0" err="1">
                <a:solidFill>
                  <a:prstClr val="black"/>
                </a:solidFill>
              </a:rPr>
              <a:t>odgovorio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njegovu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očajničku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molitvu</a:t>
            </a:r>
            <a:r>
              <a:rPr lang="en-US" sz="2000" b="1" dirty="0">
                <a:solidFill>
                  <a:prstClr val="black"/>
                </a:solidFill>
              </a:rPr>
              <a:t> (1</a:t>
            </a:r>
            <a:r>
              <a:rPr lang="sr-Latn-R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Car</a:t>
            </a:r>
            <a:r>
              <a:rPr lang="sr-Latn-R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19</a:t>
            </a:r>
            <a:r>
              <a:rPr lang="sr-Latn-RS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9-18).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ANA: ODGOVOR KOJI N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AI</a:t>
            </a:r>
            <a:r>
              <a:rPr lang="sr-Latn-R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Z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GLED</a:t>
            </a:r>
            <a:r>
              <a:rPr lang="pl-PL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 NIJE DOŠAO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Moljah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se </a:t>
            </a:r>
            <a:r>
              <a:rPr lang="sr-Latn-R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ovo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dete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sr-Latn-R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ispuni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mi Gospod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molbu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moju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za</a:t>
            </a:r>
            <a:r>
              <a:rPr lang="sr-Latn-R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š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sam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ga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molila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</a:t>
            </a:r>
            <a:r>
              <a:rPr lang="sr-Latn-R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Samu</a:t>
            </a:r>
            <a:r>
              <a:rPr lang="sr-Latn-R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</a:t>
            </a:r>
            <a:r>
              <a:rPr lang="sr-Latn-R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ova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sr-Latn-R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000" b="1" dirty="0"/>
              <a:t>A</a:t>
            </a:r>
            <a:r>
              <a:rPr lang="en-US" sz="2000" b="1" dirty="0" err="1"/>
              <a:t>nina</a:t>
            </a:r>
            <a:r>
              <a:rPr lang="en-US" sz="2000" b="1" dirty="0"/>
              <a:t> </a:t>
            </a:r>
            <a:r>
              <a:rPr lang="en-US" sz="2000" b="1" dirty="0" err="1"/>
              <a:t>molitva</a:t>
            </a:r>
            <a:r>
              <a:rPr lang="en-US" sz="2000" b="1" dirty="0"/>
              <a:t> za </a:t>
            </a:r>
            <a:r>
              <a:rPr lang="en-US" sz="2000" b="1" dirty="0" err="1"/>
              <a:t>dete</a:t>
            </a:r>
            <a:r>
              <a:rPr lang="en-US" sz="2000" b="1" dirty="0"/>
              <a:t> </a:t>
            </a:r>
            <a:r>
              <a:rPr lang="en-US" sz="2000" b="1" dirty="0" err="1"/>
              <a:t>izgleda</a:t>
            </a:r>
            <a:r>
              <a:rPr lang="en-US" sz="2000" b="1" dirty="0"/>
              <a:t> </a:t>
            </a:r>
            <a:r>
              <a:rPr lang="en-US" sz="2000" b="1" dirty="0" err="1"/>
              <a:t>kao</a:t>
            </a:r>
            <a:r>
              <a:rPr lang="en-US" sz="2000" b="1" dirty="0"/>
              <a:t> </a:t>
            </a:r>
            <a:r>
              <a:rPr lang="en-US" sz="2000" b="1" dirty="0" err="1"/>
              <a:t>molitva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koju</a:t>
            </a:r>
            <a:r>
              <a:rPr lang="en-US" sz="2000" b="1" dirty="0"/>
              <a:t> je Bog </a:t>
            </a:r>
            <a:r>
              <a:rPr lang="en-US" sz="2000" b="1" dirty="0" err="1"/>
              <a:t>brzo</a:t>
            </a:r>
            <a:r>
              <a:rPr lang="en-US" sz="2000" b="1" dirty="0"/>
              <a:t> </a:t>
            </a:r>
            <a:r>
              <a:rPr lang="en-US" sz="2000" b="1" dirty="0" err="1"/>
              <a:t>odgovorio</a:t>
            </a:r>
            <a:r>
              <a:rPr lang="en-US" sz="2000" b="1" dirty="0"/>
              <a:t> (</a:t>
            </a:r>
            <a:r>
              <a:rPr lang="en-US" sz="2000" b="1" dirty="0" err="1"/>
              <a:t>posle</a:t>
            </a:r>
            <a:r>
              <a:rPr lang="en-US" sz="2000" b="1" dirty="0"/>
              <a:t> </a:t>
            </a:r>
            <a:r>
              <a:rPr lang="en-US" sz="2000" b="1" dirty="0" err="1"/>
              <a:t>devet</a:t>
            </a:r>
            <a:r>
              <a:rPr lang="en-US" sz="2000" b="1" dirty="0"/>
              <a:t> </a:t>
            </a:r>
            <a:r>
              <a:rPr lang="en-US" sz="2000" b="1" dirty="0" err="1"/>
              <a:t>meseci</a:t>
            </a:r>
            <a:r>
              <a:rPr lang="en-US" sz="2000" b="1" dirty="0"/>
              <a:t> </a:t>
            </a:r>
            <a:r>
              <a:rPr lang="en-US" sz="2000" b="1" dirty="0" err="1"/>
              <a:t>radosnog</a:t>
            </a:r>
            <a:r>
              <a:rPr lang="en-US" sz="2000" b="1" dirty="0"/>
              <a:t> </a:t>
            </a:r>
            <a:r>
              <a:rPr lang="en-US" sz="2000" b="1" dirty="0" err="1"/>
              <a:t>čekanja</a:t>
            </a:r>
            <a:r>
              <a:rPr lang="en-US" sz="2000" b="1" dirty="0"/>
              <a:t>, </a:t>
            </a:r>
            <a:r>
              <a:rPr lang="en-US" sz="2000" b="1" dirty="0" err="1"/>
              <a:t>naravno</a:t>
            </a:r>
            <a:r>
              <a:rPr lang="en-US" sz="2000" b="1" dirty="0"/>
              <a:t>) (1</a:t>
            </a:r>
            <a:r>
              <a:rPr lang="sr-Latn-RS" sz="2000" b="1" dirty="0"/>
              <a:t>.</a:t>
            </a:r>
            <a:r>
              <a:rPr lang="en-US" sz="2000" b="1" dirty="0"/>
              <a:t> Sam. 1</a:t>
            </a:r>
            <a:r>
              <a:rPr lang="sr-Latn-RS" sz="2000" b="1" dirty="0"/>
              <a:t>,</a:t>
            </a:r>
            <a:r>
              <a:rPr lang="en-US" sz="2000" b="1" dirty="0"/>
              <a:t>9-20).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498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453" y="3977659"/>
            <a:ext cx="2572293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630324"/>
            <a:ext cx="1597987" cy="2015936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874868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Međutim</a:t>
            </a:r>
            <a:r>
              <a:rPr lang="en-US" sz="2000" b="1" dirty="0"/>
              <a:t>, </a:t>
            </a:r>
            <a:r>
              <a:rPr lang="en-US" sz="2000" b="1" dirty="0" err="1"/>
              <a:t>kada</a:t>
            </a:r>
            <a:r>
              <a:rPr lang="en-US" sz="2000" b="1" dirty="0"/>
              <a:t> </a:t>
            </a:r>
            <a:r>
              <a:rPr lang="en-US" sz="2000" b="1" dirty="0" err="1"/>
              <a:t>čitamo</a:t>
            </a:r>
            <a:r>
              <a:rPr lang="en-US" sz="2000" b="1" dirty="0"/>
              <a:t> </a:t>
            </a:r>
            <a:r>
              <a:rPr lang="en-US" sz="2000" b="1" dirty="0" err="1"/>
              <a:t>prethodne</a:t>
            </a:r>
            <a:r>
              <a:rPr lang="en-US" sz="2000" b="1" dirty="0"/>
              <a:t> </a:t>
            </a:r>
            <a:r>
              <a:rPr lang="en-US" sz="2000" b="1" dirty="0" err="1"/>
              <a:t>stihove</a:t>
            </a:r>
            <a:r>
              <a:rPr lang="en-US" sz="2000" b="1" dirty="0"/>
              <a:t>, </a:t>
            </a:r>
            <a:r>
              <a:rPr lang="en-US" sz="2000" b="1" dirty="0" err="1"/>
              <a:t>primećujemo</a:t>
            </a:r>
            <a:r>
              <a:rPr lang="en-US" sz="2000" b="1" dirty="0"/>
              <a:t> da je </a:t>
            </a:r>
            <a:r>
              <a:rPr lang="en-US" sz="2000" b="1" dirty="0" err="1"/>
              <a:t>ovom</a:t>
            </a:r>
            <a:r>
              <a:rPr lang="en-US" sz="2000" b="1" dirty="0"/>
              <a:t> </a:t>
            </a:r>
            <a:r>
              <a:rPr lang="en-US" sz="2000" b="1" dirty="0" err="1"/>
              <a:t>odgovoru</a:t>
            </a:r>
            <a:r>
              <a:rPr lang="en-US" sz="2000" b="1" dirty="0"/>
              <a:t> </a:t>
            </a:r>
            <a:r>
              <a:rPr lang="en-US" sz="2000" b="1" dirty="0" err="1"/>
              <a:t>trebalo</a:t>
            </a:r>
            <a:r>
              <a:rPr lang="en-US" sz="2000" b="1" dirty="0"/>
              <a:t> </a:t>
            </a:r>
            <a:r>
              <a:rPr lang="en-US" sz="2000" b="1" dirty="0" err="1"/>
              <a:t>mnogo</a:t>
            </a:r>
            <a:r>
              <a:rPr lang="en-US" sz="2000" b="1" dirty="0"/>
              <a:t> </a:t>
            </a:r>
            <a:r>
              <a:rPr lang="en-US" sz="2000" b="1" dirty="0" err="1"/>
              <a:t>vremena</a:t>
            </a:r>
            <a:r>
              <a:rPr lang="en-US" sz="2000" b="1" dirty="0"/>
              <a:t> da </a:t>
            </a:r>
            <a:r>
              <a:rPr lang="en-US" sz="2000" b="1" dirty="0" err="1"/>
              <a:t>stigne</a:t>
            </a:r>
            <a:r>
              <a:rPr lang="en-US" sz="2000" b="1" dirty="0"/>
              <a:t> (1</a:t>
            </a:r>
            <a:r>
              <a:rPr lang="sr-Latn-RS" sz="2000" b="1" dirty="0"/>
              <a:t>.</a:t>
            </a:r>
            <a:r>
              <a:rPr lang="en-US" sz="2000" b="1" dirty="0"/>
              <a:t> Sam. 1</a:t>
            </a:r>
            <a:r>
              <a:rPr lang="sr-Latn-RS" sz="2000" b="1" dirty="0"/>
              <a:t>,</a:t>
            </a:r>
            <a:r>
              <a:rPr lang="en-US" sz="2000" b="1" dirty="0"/>
              <a:t>1-8).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772839" y="4813232"/>
            <a:ext cx="7700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Ponekad</a:t>
            </a:r>
            <a:r>
              <a:rPr lang="en-US" sz="2000" b="1" dirty="0"/>
              <a:t>, </a:t>
            </a:r>
            <a:r>
              <a:rPr lang="en-US" sz="2000" b="1" dirty="0" err="1"/>
              <a:t>Božja</a:t>
            </a:r>
            <a:r>
              <a:rPr lang="en-US" sz="2000" b="1" dirty="0"/>
              <a:t> </a:t>
            </a:r>
            <a:r>
              <a:rPr lang="en-US" sz="2000" b="1" dirty="0" err="1"/>
              <a:t>tišina</a:t>
            </a:r>
            <a:r>
              <a:rPr lang="en-US" sz="2000" b="1" dirty="0"/>
              <a:t> </a:t>
            </a:r>
            <a:r>
              <a:rPr lang="en-US" sz="2000" b="1" dirty="0" err="1"/>
              <a:t>može</a:t>
            </a:r>
            <a:r>
              <a:rPr lang="en-US" sz="2000" b="1" dirty="0"/>
              <a:t> </a:t>
            </a:r>
            <a:r>
              <a:rPr lang="en-US" sz="2000" b="1" dirty="0" err="1"/>
              <a:t>biti</a:t>
            </a:r>
            <a:r>
              <a:rPr lang="en-US" sz="2000" b="1" dirty="0"/>
              <a:t> </a:t>
            </a:r>
            <a:r>
              <a:rPr lang="en-US" sz="2000" b="1" dirty="0" err="1"/>
              <a:t>zbog</a:t>
            </a:r>
            <a:r>
              <a:rPr lang="en-US" sz="2000" b="1" dirty="0"/>
              <a:t> </a:t>
            </a: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sebičnosti</a:t>
            </a:r>
            <a:r>
              <a:rPr lang="en-US" sz="2000" b="1" dirty="0"/>
              <a:t> (Jakov 4</a:t>
            </a:r>
            <a:r>
              <a:rPr lang="sr-Latn-RS" sz="2000" b="1" dirty="0"/>
              <a:t>,</a:t>
            </a:r>
            <a:r>
              <a:rPr lang="en-US" sz="2000" b="1" dirty="0"/>
              <a:t>3); </a:t>
            </a:r>
            <a:r>
              <a:rPr lang="sr-Latn-RS" sz="2000" b="1" dirty="0"/>
              <a:t>neki neki „</a:t>
            </a:r>
            <a:r>
              <a:rPr lang="en-US" sz="2000" b="1" dirty="0" err="1"/>
              <a:t>negovan</a:t>
            </a:r>
            <a:r>
              <a:rPr lang="sr-Latn-RS" sz="2000" b="1" dirty="0"/>
              <a:t>“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greh</a:t>
            </a:r>
            <a:r>
              <a:rPr lang="en-US" sz="2000" b="1" dirty="0"/>
              <a:t> (Ps</a:t>
            </a:r>
            <a:r>
              <a:rPr lang="sr-Latn-RS" sz="2000" b="1" dirty="0"/>
              <a:t>.</a:t>
            </a:r>
            <a:r>
              <a:rPr lang="en-US" sz="2000" b="1" dirty="0"/>
              <a:t> 66</a:t>
            </a:r>
            <a:r>
              <a:rPr lang="sr-Latn-RS" sz="2000" b="1" dirty="0"/>
              <a:t>,</a:t>
            </a:r>
            <a:r>
              <a:rPr lang="en-US" sz="2000" b="1" dirty="0"/>
              <a:t>18); </a:t>
            </a:r>
            <a:r>
              <a:rPr lang="en-US" sz="2000" b="1" dirty="0" err="1"/>
              <a:t>nedostatak</a:t>
            </a:r>
            <a:r>
              <a:rPr lang="en-US" sz="2000" b="1" dirty="0"/>
              <a:t> </a:t>
            </a:r>
            <a:r>
              <a:rPr lang="en-US" sz="2000" b="1" dirty="0" err="1"/>
              <a:t>vere</a:t>
            </a:r>
            <a:r>
              <a:rPr lang="sr-Latn-RS" sz="2000" b="1" dirty="0"/>
              <a:t> (Jakov 1,6),</a:t>
            </a:r>
            <a:br>
              <a:rPr lang="en-US" sz="2000" b="1" dirty="0"/>
            </a:br>
            <a:r>
              <a:rPr lang="en-US" sz="2000" b="1" dirty="0" err="1"/>
              <a:t>ili</a:t>
            </a:r>
            <a:r>
              <a:rPr lang="en-US" sz="2000" b="1" dirty="0"/>
              <a:t>, </a:t>
            </a:r>
            <a:r>
              <a:rPr lang="en-US" sz="2000" b="1" dirty="0" err="1"/>
              <a:t>jednostavno</a:t>
            </a:r>
            <a:r>
              <a:rPr lang="en-US" sz="2000" b="1" dirty="0"/>
              <a:t>,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sr-Latn-RS" sz="2000" b="1" dirty="0"/>
              <a:t>još bilo </a:t>
            </a:r>
            <a:r>
              <a:rPr lang="en-US" sz="2000" b="1" dirty="0" err="1"/>
              <a:t>pravo</a:t>
            </a:r>
            <a:r>
              <a:rPr lang="en-US" sz="2000" b="1" dirty="0"/>
              <a:t> </a:t>
            </a:r>
            <a:r>
              <a:rPr lang="en-US" sz="2000" b="1" dirty="0" err="1"/>
              <a:t>vreme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4026854"/>
            <a:ext cx="51346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Sa ove tačke gledišta, koliko je godina Ana provela tražeći dete bez odgovora?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86991" y="2880341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sr-Latn-RS" sz="2000" b="1" dirty="0">
                <a:solidFill>
                  <a:prstClr val="black"/>
                </a:solidFill>
              </a:rPr>
              <a:t>F</a:t>
            </a:r>
            <a:r>
              <a:rPr lang="en-US" sz="2000" b="1" dirty="0" err="1">
                <a:solidFill>
                  <a:prstClr val="black"/>
                </a:solidFill>
              </a:rPr>
              <a:t>enina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Elkanina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druga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žena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en-US" sz="2000" b="1" dirty="0" err="1">
                <a:solidFill>
                  <a:prstClr val="black"/>
                </a:solidFill>
              </a:rPr>
              <a:t>imala</a:t>
            </a:r>
            <a:r>
              <a:rPr lang="en-US" sz="2000" b="1" dirty="0">
                <a:solidFill>
                  <a:prstClr val="black"/>
                </a:solidFill>
              </a:rPr>
              <a:t> je "</a:t>
            </a:r>
            <a:r>
              <a:rPr lang="en-US" sz="2000" b="1" dirty="0" err="1">
                <a:solidFill>
                  <a:prstClr val="black"/>
                </a:solidFill>
              </a:rPr>
              <a:t>decu</a:t>
            </a:r>
            <a:r>
              <a:rPr lang="en-US" sz="2000" b="1" dirty="0">
                <a:solidFill>
                  <a:prstClr val="black"/>
                </a:solidFill>
              </a:rPr>
              <a:t>" – to jest, </a:t>
            </a:r>
            <a:r>
              <a:rPr lang="en-US" sz="2000" b="1" dirty="0" err="1">
                <a:solidFill>
                  <a:prstClr val="black"/>
                </a:solidFill>
              </a:rPr>
              <a:t>više</a:t>
            </a:r>
            <a:r>
              <a:rPr lang="en-US" sz="2000" b="1" dirty="0">
                <a:solidFill>
                  <a:prstClr val="black"/>
                </a:solidFill>
              </a:rPr>
              <a:t> od </a:t>
            </a:r>
            <a:r>
              <a:rPr lang="en-US" sz="2000" b="1" dirty="0" err="1">
                <a:solidFill>
                  <a:prstClr val="black"/>
                </a:solidFill>
              </a:rPr>
              <a:t>jednog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sina</a:t>
            </a:r>
            <a:r>
              <a:rPr lang="sr-Latn-RS" sz="2000" b="1" dirty="0">
                <a:solidFill>
                  <a:prstClr val="black"/>
                </a:solidFill>
              </a:rPr>
              <a:t>, i jedne kćeri</a:t>
            </a:r>
            <a:r>
              <a:rPr lang="en-US" sz="2000" b="1" dirty="0">
                <a:solidFill>
                  <a:prstClr val="black"/>
                </a:solidFill>
              </a:rPr>
              <a:t> –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"</a:t>
            </a:r>
            <a:r>
              <a:rPr lang="en-US" sz="2000" b="1" dirty="0" err="1">
                <a:solidFill>
                  <a:prstClr val="black"/>
                </a:solidFill>
              </a:rPr>
              <a:t>iz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godine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godinu</a:t>
            </a:r>
            <a:r>
              <a:rPr lang="en-US" sz="2000" b="1" dirty="0">
                <a:solidFill>
                  <a:prstClr val="black"/>
                </a:solidFill>
              </a:rPr>
              <a:t>" </a:t>
            </a:r>
            <a:r>
              <a:rPr lang="en-US" sz="2000" b="1" dirty="0" err="1">
                <a:solidFill>
                  <a:prstClr val="black"/>
                </a:solidFill>
              </a:rPr>
              <a:t>iritirala</a:t>
            </a:r>
            <a:r>
              <a:rPr lang="en-US" sz="2000" b="1" dirty="0">
                <a:solidFill>
                  <a:prstClr val="black"/>
                </a:solidFill>
              </a:rPr>
              <a:t> je Anu </a:t>
            </a:r>
            <a:r>
              <a:rPr lang="en-US" sz="2000" b="1" dirty="0" err="1">
                <a:solidFill>
                  <a:prstClr val="black"/>
                </a:solidFill>
              </a:rPr>
              <a:t>jer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joj</a:t>
            </a:r>
            <a:r>
              <a:rPr lang="en-US" sz="2000" b="1" dirty="0">
                <a:solidFill>
                  <a:prstClr val="black"/>
                </a:solidFill>
              </a:rPr>
              <a:t> Bog </a:t>
            </a:r>
            <a:r>
              <a:rPr lang="en-US" sz="2000" b="1" dirty="0" err="1">
                <a:solidFill>
                  <a:prstClr val="black"/>
                </a:solidFill>
              </a:rPr>
              <a:t>nije</a:t>
            </a:r>
            <a:r>
              <a:rPr lang="en-US" sz="2000" b="1" dirty="0">
                <a:solidFill>
                  <a:prstClr val="black"/>
                </a:solidFill>
              </a:rPr>
              <a:t> dao </a:t>
            </a:r>
            <a:r>
              <a:rPr lang="en-US" sz="2000" b="1" dirty="0" err="1">
                <a:solidFill>
                  <a:prstClr val="black"/>
                </a:solidFill>
              </a:rPr>
              <a:t>decu</a:t>
            </a:r>
            <a:r>
              <a:rPr lang="en-US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783416" y="5737106"/>
            <a:ext cx="75303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U </a:t>
            </a:r>
            <a:r>
              <a:rPr lang="en-US" sz="2000" b="1" dirty="0" err="1">
                <a:solidFill>
                  <a:prstClr val="black"/>
                </a:solidFill>
              </a:rPr>
              <a:t>svakom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slučaju</a:t>
            </a:r>
            <a:r>
              <a:rPr lang="en-US" sz="2000" b="1" dirty="0">
                <a:solidFill>
                  <a:prstClr val="black"/>
                </a:solidFill>
              </a:rPr>
              <a:t>, Bog </a:t>
            </a:r>
            <a:r>
              <a:rPr lang="en-US" sz="2000" b="1" dirty="0" err="1">
                <a:solidFill>
                  <a:prstClr val="black"/>
                </a:solidFill>
              </a:rPr>
              <a:t>vidi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celu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sliku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zna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šta</a:t>
            </a:r>
            <a:r>
              <a:rPr lang="en-US" sz="2000" b="1" dirty="0">
                <a:solidFill>
                  <a:prstClr val="black"/>
                </a:solidFill>
              </a:rPr>
              <a:t> je </a:t>
            </a:r>
            <a:r>
              <a:rPr lang="en-US" sz="2000" b="1" dirty="0" err="1">
                <a:solidFill>
                  <a:prstClr val="black"/>
                </a:solidFill>
              </a:rPr>
              <a:t>najbolje</a:t>
            </a:r>
            <a:r>
              <a:rPr lang="en-US" sz="2000" b="1" dirty="0">
                <a:solidFill>
                  <a:prstClr val="black"/>
                </a:solidFill>
              </a:rPr>
              <a:t> za </a:t>
            </a:r>
            <a:r>
              <a:rPr lang="en-US" sz="2000" b="1" dirty="0" err="1">
                <a:solidFill>
                  <a:prstClr val="black"/>
                </a:solidFill>
              </a:rPr>
              <a:t>nas</a:t>
            </a:r>
            <a:r>
              <a:rPr lang="en-US" sz="2000" b="1" dirty="0">
                <a:solidFill>
                  <a:prstClr val="black"/>
                </a:solidFill>
              </a:rPr>
              <a:t> (Jer</a:t>
            </a:r>
            <a:r>
              <a:rPr lang="sr-Latn-R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29</a:t>
            </a:r>
            <a:r>
              <a:rPr lang="sr-Latn-RS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11). On </a:t>
            </a:r>
            <a:r>
              <a:rPr lang="en-US" sz="2000" b="1" dirty="0" err="1">
                <a:solidFill>
                  <a:prstClr val="black"/>
                </a:solidFill>
              </a:rPr>
              <a:t>će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uvek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odgovoriti</a:t>
            </a:r>
            <a:r>
              <a:rPr lang="en-US" sz="2000" b="1" dirty="0">
                <a:solidFill>
                  <a:prstClr val="black"/>
                </a:solidFill>
              </a:rPr>
              <a:t>, u </a:t>
            </a:r>
            <a:r>
              <a:rPr lang="en-US" sz="2000" b="1" dirty="0" err="1">
                <a:solidFill>
                  <a:prstClr val="black"/>
                </a:solidFill>
              </a:rPr>
              <a:t>svoje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vreme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svoj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način</a:t>
            </a:r>
            <a:r>
              <a:rPr lang="en-US" sz="2000" b="1" dirty="0">
                <a:solidFill>
                  <a:prstClr val="black"/>
                </a:solidFill>
              </a:rPr>
              <a:t>, </a:t>
            </a:r>
            <a:r>
              <a:rPr lang="sr-Latn-RS" sz="2000" b="1" dirty="0">
                <a:solidFill>
                  <a:prstClr val="black"/>
                </a:solidFill>
              </a:rPr>
              <a:t>na </a:t>
            </a:r>
            <a:r>
              <a:rPr lang="en-US" sz="2000" b="1" dirty="0" err="1">
                <a:solidFill>
                  <a:prstClr val="black"/>
                </a:solidFill>
              </a:rPr>
              <a:t>molitvu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ponuđenu</a:t>
            </a:r>
            <a:r>
              <a:rPr lang="en-US" sz="2000" b="1" dirty="0">
                <a:solidFill>
                  <a:prstClr val="black"/>
                </a:solidFill>
              </a:rPr>
              <a:t> u </a:t>
            </a:r>
            <a:r>
              <a:rPr lang="en-US" sz="2000" b="1" dirty="0" err="1">
                <a:solidFill>
                  <a:prstClr val="black"/>
                </a:solidFill>
              </a:rPr>
              <a:t>veri</a:t>
            </a:r>
            <a:r>
              <a:rPr lang="en-US" sz="2000" b="1" dirty="0">
                <a:solidFill>
                  <a:prstClr val="black"/>
                </a:solidFill>
              </a:rPr>
              <a:t> (1</a:t>
            </a:r>
            <a:r>
              <a:rPr lang="sr-Latn-R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Jov</a:t>
            </a:r>
            <a:r>
              <a:rPr lang="sr-Latn-RS" sz="2000" b="1" dirty="0">
                <a:solidFill>
                  <a:prstClr val="black"/>
                </a:solidFill>
              </a:rPr>
              <a:t>an.</a:t>
            </a:r>
            <a:r>
              <a:rPr lang="en-US" sz="2000" b="1" dirty="0">
                <a:solidFill>
                  <a:prstClr val="black"/>
                </a:solidFill>
              </a:rPr>
              <a:t> 5</a:t>
            </a:r>
            <a:r>
              <a:rPr lang="sr-Latn-RS" sz="2000" b="1" dirty="0">
                <a:solidFill>
                  <a:prstClr val="black"/>
                </a:solidFill>
              </a:rPr>
              <a:t>,</a:t>
            </a:r>
            <a:r>
              <a:rPr lang="en-US" sz="2000" b="1" dirty="0">
                <a:solidFill>
                  <a:prstClr val="black"/>
                </a:solidFill>
              </a:rPr>
              <a:t>14</a:t>
            </a:r>
            <a:r>
              <a:rPr lang="sr-Latn-RS" sz="2000" b="1" dirty="0">
                <a:solidFill>
                  <a:prstClr val="black"/>
                </a:solidFill>
              </a:rPr>
              <a:t>.</a:t>
            </a:r>
            <a:r>
              <a:rPr lang="en-US" sz="2000" b="1" dirty="0">
                <a:solidFill>
                  <a:prstClr val="black"/>
                </a:solidFill>
              </a:rPr>
              <a:t>15).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MODEL MOLITVE</a:t>
            </a:r>
            <a:endParaRPr lang="en" sz="7200" spc="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6"/>
                </a:solidFill>
              </a:rPr>
              <a:t>ISUS: SADRŽAJ MOLITVE</a:t>
            </a:r>
            <a:endParaRPr lang="en" sz="4400" b="1" dirty="0">
              <a:ln/>
              <a:solidFill>
                <a:schemeClr val="accent6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Ovako, dakle, molite se vi: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’</a:t>
            </a:r>
            <a:r>
              <a:rPr lang="sr-Latn-R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Oče naš koji si na nebesima, da se sveti ime tvoje.’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(Mat</a:t>
            </a:r>
            <a:r>
              <a:rPr lang="sr-Latn-R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ej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6</a:t>
            </a:r>
            <a:r>
              <a:rPr lang="sr-Latn-R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171337"/>
            <a:ext cx="33685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Pravljenje</a:t>
            </a:r>
            <a:r>
              <a:rPr lang="en-US" sz="2000" b="1" dirty="0"/>
              <a:t> </a:t>
            </a:r>
            <a:r>
              <a:rPr lang="en-US" sz="2000" b="1" dirty="0" err="1"/>
              <a:t>dugih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složenih</a:t>
            </a:r>
            <a:r>
              <a:rPr lang="en-US" sz="2000" b="1" dirty="0"/>
              <a:t> </a:t>
            </a:r>
            <a:r>
              <a:rPr lang="en-US" sz="2000" b="1" dirty="0" err="1"/>
              <a:t>molit</a:t>
            </a:r>
            <a:r>
              <a:rPr lang="sr-Latn-RS" sz="2000" b="1" dirty="0"/>
              <a:t>a</a:t>
            </a:r>
            <a:r>
              <a:rPr lang="en-US" sz="2000" b="1" dirty="0"/>
              <a:t>v</a:t>
            </a:r>
            <a:r>
              <a:rPr lang="sr-Latn-RS" sz="2000" b="1" dirty="0"/>
              <a:t>a</a:t>
            </a:r>
            <a:r>
              <a:rPr lang="en-US" sz="2000" b="1" dirty="0"/>
              <a:t> da </a:t>
            </a:r>
            <a:r>
              <a:rPr lang="en-US" sz="2000" b="1" dirty="0" err="1"/>
              <a:t>impresionira</a:t>
            </a:r>
            <a:r>
              <a:rPr lang="sr-Latn-RS" sz="2000" b="1" dirty="0"/>
              <a:t>ju</a:t>
            </a:r>
            <a:r>
              <a:rPr lang="en-US" sz="2000" b="1" dirty="0"/>
              <a:t> </a:t>
            </a:r>
            <a:r>
              <a:rPr lang="sr-Latn-RS" sz="2000" b="1" dirty="0"/>
              <a:t>a molioc</a:t>
            </a:r>
            <a:r>
              <a:rPr lang="en-US" sz="2000" b="1" dirty="0"/>
              <a:t> </a:t>
            </a:r>
            <a:r>
              <a:rPr lang="en-US" sz="2000" b="1" dirty="0" err="1"/>
              <a:t>bude</a:t>
            </a:r>
            <a:r>
              <a:rPr lang="en-US" sz="2000" b="1" dirty="0"/>
              <a:t> </a:t>
            </a:r>
            <a:r>
              <a:rPr lang="en-US" sz="2000" b="1" dirty="0" err="1"/>
              <a:t>hvaljen</a:t>
            </a:r>
            <a:r>
              <a:rPr lang="en-US" sz="2000" b="1" dirty="0"/>
              <a:t> od </a:t>
            </a:r>
            <a:r>
              <a:rPr lang="en-US" sz="2000" b="1" dirty="0" err="1"/>
              <a:t>strane</a:t>
            </a:r>
            <a:r>
              <a:rPr lang="en-US" sz="2000" b="1" dirty="0"/>
              <a:t> </a:t>
            </a:r>
            <a:r>
              <a:rPr lang="en-US" sz="2000" b="1" dirty="0" err="1"/>
              <a:t>slušalaca</a:t>
            </a:r>
            <a:r>
              <a:rPr lang="sr-Latn-RS" sz="2000" b="1" dirty="0"/>
              <a:t>,</a:t>
            </a:r>
            <a:r>
              <a:rPr lang="en-US" sz="2000" b="1" dirty="0"/>
              <a:t> </a:t>
            </a:r>
            <a:r>
              <a:rPr lang="en-US" sz="2000" b="1" dirty="0" err="1"/>
              <a:t>nije</a:t>
            </a:r>
            <a:r>
              <a:rPr lang="en-US" sz="2000" b="1" dirty="0"/>
              <a:t> </a:t>
            </a:r>
            <a:r>
              <a:rPr lang="en-US" sz="2000" b="1" dirty="0" err="1"/>
              <a:t>stil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 </a:t>
            </a:r>
            <a:r>
              <a:rPr lang="en-US" sz="2000" b="1" dirty="0" err="1"/>
              <a:t>koj</a:t>
            </a:r>
            <a:r>
              <a:rPr lang="sr-Latn-RS" sz="2000" b="1" dirty="0"/>
              <a:t>em </a:t>
            </a:r>
            <a:r>
              <a:rPr lang="en-US" sz="2000" b="1" dirty="0"/>
              <a:t> </a:t>
            </a:r>
            <a:r>
              <a:rPr lang="en-US" sz="2000" b="1" dirty="0" err="1"/>
              <a:t>nas</a:t>
            </a:r>
            <a:r>
              <a:rPr lang="en-US" sz="2000" b="1" dirty="0"/>
              <a:t> je Isus </a:t>
            </a:r>
            <a:r>
              <a:rPr lang="en-US" sz="2000" b="1" dirty="0" err="1"/>
              <a:t>naučio</a:t>
            </a:r>
            <a:r>
              <a:rPr lang="en-US" sz="2000" b="1" dirty="0"/>
              <a:t> (M</a:t>
            </a:r>
            <a:r>
              <a:rPr lang="sr-Latn-RS" sz="2000" b="1" dirty="0"/>
              <a:t>a</a:t>
            </a:r>
            <a:r>
              <a:rPr lang="en-US" sz="2000" b="1" dirty="0"/>
              <a:t>t</a:t>
            </a:r>
            <a:r>
              <a:rPr lang="sr-Latn-RS" sz="2000" b="1" dirty="0"/>
              <a:t>ej</a:t>
            </a:r>
            <a:r>
              <a:rPr lang="en-US" sz="2000" b="1" dirty="0"/>
              <a:t> 6</a:t>
            </a:r>
            <a:r>
              <a:rPr lang="sr-Latn-RS" sz="2000" b="1" dirty="0"/>
              <a:t>,</a:t>
            </a:r>
            <a:r>
              <a:rPr lang="en-US" sz="2000" b="1" dirty="0"/>
              <a:t>5-8).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5140893"/>
            <a:ext cx="68294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Naučite</a:t>
            </a:r>
            <a:r>
              <a:rPr lang="en-US" sz="2000" b="1" dirty="0"/>
              <a:t> da se </a:t>
            </a:r>
            <a:r>
              <a:rPr lang="en-US" sz="2000" b="1" dirty="0" err="1"/>
              <a:t>molite</a:t>
            </a:r>
            <a:r>
              <a:rPr lang="en-US" sz="2000" b="1" dirty="0"/>
              <a:t> </a:t>
            </a:r>
            <a:r>
              <a:rPr lang="en-US" sz="2000" b="1" dirty="0" err="1"/>
              <a:t>kratko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sr-Latn-RS" sz="2000" b="1" dirty="0"/>
              <a:t>odmah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sr-Latn-RS" sz="2000" b="1" dirty="0"/>
              <a:t>razlog</a:t>
            </a:r>
            <a:r>
              <a:rPr lang="en-US" sz="2000" b="1" dirty="0"/>
              <a:t>, </a:t>
            </a:r>
            <a:r>
              <a:rPr lang="en-US" sz="2000" b="1" dirty="0" err="1"/>
              <a:t>tražeći</a:t>
            </a:r>
            <a:r>
              <a:rPr lang="en-US" sz="2000" b="1" dirty="0"/>
              <a:t> </a:t>
            </a:r>
            <a:r>
              <a:rPr lang="en-US" sz="2000" b="1" dirty="0" err="1"/>
              <a:t>samo</a:t>
            </a:r>
            <a:r>
              <a:rPr lang="en-US" sz="2000" b="1" dirty="0"/>
              <a:t> ono </a:t>
            </a:r>
            <a:r>
              <a:rPr lang="en-US" sz="2000" b="1" dirty="0" err="1"/>
              <a:t>što</a:t>
            </a:r>
            <a:r>
              <a:rPr lang="en-US" sz="2000" b="1" dirty="0"/>
              <a:t> </a:t>
            </a:r>
            <a:r>
              <a:rPr lang="en-US" sz="2000" b="1" dirty="0" err="1"/>
              <a:t>vam</a:t>
            </a:r>
            <a:r>
              <a:rPr lang="en-US" sz="2000" b="1" dirty="0"/>
              <a:t> je </a:t>
            </a:r>
            <a:r>
              <a:rPr lang="en-US" sz="2000" b="1" dirty="0" err="1"/>
              <a:t>potrebno</a:t>
            </a:r>
            <a:r>
              <a:rPr lang="en-US" sz="2000" b="1" dirty="0"/>
              <a:t>. </a:t>
            </a:r>
            <a:r>
              <a:rPr lang="en-US" sz="2000" b="1" dirty="0" err="1"/>
              <a:t>Naučite</a:t>
            </a:r>
            <a:r>
              <a:rPr lang="en-US" sz="2000" b="1" dirty="0"/>
              <a:t> da se </a:t>
            </a:r>
            <a:r>
              <a:rPr lang="en-US" sz="2000" b="1" dirty="0" err="1"/>
              <a:t>molite</a:t>
            </a:r>
            <a:r>
              <a:rPr lang="en-US" sz="2000" b="1" dirty="0"/>
              <a:t> </a:t>
            </a:r>
            <a:r>
              <a:rPr lang="en-US" sz="2000" b="1" dirty="0" err="1"/>
              <a:t>naglas</a:t>
            </a:r>
            <a:r>
              <a:rPr lang="en-US" sz="2000" b="1" dirty="0"/>
              <a:t> </a:t>
            </a:r>
            <a:r>
              <a:rPr lang="sr-Latn-RS" sz="2000" b="1" dirty="0"/>
              <a:t>i na mestu gde samo </a:t>
            </a:r>
            <a:r>
              <a:rPr lang="en-US" sz="2000" b="1" dirty="0"/>
              <a:t>Bog </a:t>
            </a:r>
            <a:r>
              <a:rPr lang="en-US" sz="2000" b="1" dirty="0" err="1"/>
              <a:t>može</a:t>
            </a:r>
            <a:r>
              <a:rPr lang="en-US" sz="2000" b="1" dirty="0"/>
              <a:t> da vas </a:t>
            </a:r>
            <a:r>
              <a:rPr lang="en-US" sz="2000" b="1" dirty="0" err="1"/>
              <a:t>čuje</a:t>
            </a:r>
            <a:r>
              <a:rPr lang="en-US" sz="2000" b="1" dirty="0"/>
              <a:t>. Ne </a:t>
            </a:r>
            <a:r>
              <a:rPr lang="en-US" sz="2000" b="1" dirty="0" err="1"/>
              <a:t>nudite</a:t>
            </a:r>
            <a:r>
              <a:rPr lang="en-US" sz="2000" b="1" dirty="0"/>
              <a:t> </a:t>
            </a:r>
            <a:r>
              <a:rPr lang="en-US" sz="2000" b="1" dirty="0" err="1"/>
              <a:t>izmišljene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, </a:t>
            </a:r>
            <a:r>
              <a:rPr lang="en-US" sz="2000" b="1" dirty="0" err="1"/>
              <a:t>već</a:t>
            </a:r>
            <a:r>
              <a:rPr lang="en-US" sz="2000" b="1" dirty="0"/>
              <a:t> </a:t>
            </a:r>
            <a:r>
              <a:rPr lang="en-US" sz="2000" b="1" dirty="0" err="1"/>
              <a:t>iskrene</a:t>
            </a:r>
            <a:r>
              <a:rPr lang="en-US" sz="2000" b="1" dirty="0"/>
              <a:t>, </a:t>
            </a:r>
            <a:r>
              <a:rPr lang="en-US" sz="2000" b="1" dirty="0" err="1"/>
              <a:t>osećajući</a:t>
            </a:r>
            <a:r>
              <a:rPr lang="en-US" sz="2000" b="1" dirty="0"/>
              <a:t> </a:t>
            </a:r>
            <a:r>
              <a:rPr lang="en-US" sz="2000" b="1" dirty="0" err="1"/>
              <a:t>molbe</a:t>
            </a:r>
            <a:r>
              <a:rPr lang="en-US" sz="2000" b="1" dirty="0"/>
              <a:t>, </a:t>
            </a:r>
            <a:r>
              <a:rPr lang="en-US" sz="2000" b="1" dirty="0" err="1"/>
              <a:t>izražavajući</a:t>
            </a:r>
            <a:r>
              <a:rPr lang="en-US" sz="2000" b="1" dirty="0"/>
              <a:t> glad </a:t>
            </a:r>
            <a:r>
              <a:rPr lang="en-US" sz="2000" b="1" dirty="0" err="1"/>
              <a:t>duše</a:t>
            </a:r>
            <a:r>
              <a:rPr lang="en-US" sz="2000" b="1" dirty="0"/>
              <a:t> za </a:t>
            </a:r>
            <a:r>
              <a:rPr lang="en-US" sz="2000" b="1" dirty="0" err="1"/>
              <a:t>Hlebom</a:t>
            </a:r>
            <a:r>
              <a:rPr lang="en-US" sz="2000" b="1" dirty="0"/>
              <a:t> </a:t>
            </a:r>
            <a:r>
              <a:rPr lang="en-US" sz="2000" b="1" dirty="0" err="1"/>
              <a:t>života</a:t>
            </a:r>
            <a:r>
              <a:rPr lang="en-US" sz="2000" b="1" dirty="0"/>
              <a:t>." (E</a:t>
            </a:r>
            <a:r>
              <a:rPr lang="sr-Latn-RS" sz="2000" b="1" dirty="0"/>
              <a:t>len G. Vajt, </a:t>
            </a:r>
            <a:r>
              <a:rPr lang="en-US" sz="2000" i="1" dirty="0" err="1"/>
              <a:t>Naš</a:t>
            </a:r>
            <a:r>
              <a:rPr lang="en-US" sz="2000" i="1" dirty="0"/>
              <a:t> </a:t>
            </a:r>
            <a:r>
              <a:rPr lang="en-US" sz="2000" i="1" dirty="0" err="1"/>
              <a:t>visoki</a:t>
            </a:r>
            <a:r>
              <a:rPr lang="en-US" sz="2000" i="1" dirty="0"/>
              <a:t> </a:t>
            </a:r>
            <a:r>
              <a:rPr lang="en-US" sz="2000" i="1" dirty="0" err="1"/>
              <a:t>poziv</a:t>
            </a:r>
            <a:r>
              <a:rPr lang="en-US" sz="2000" b="1" dirty="0"/>
              <a:t>, 4. </a:t>
            </a:r>
            <a:r>
              <a:rPr lang="en-US" sz="2000" b="1" dirty="0" err="1"/>
              <a:t>maj</a:t>
            </a:r>
            <a:r>
              <a:rPr lang="sr-Latn-RS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7" y="3463892"/>
            <a:ext cx="3862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Naše</a:t>
            </a:r>
            <a:r>
              <a:rPr lang="en-US" sz="2000" b="1" dirty="0"/>
              <a:t> </a:t>
            </a:r>
            <a:r>
              <a:rPr lang="en-US" sz="2000" b="1" dirty="0" err="1"/>
              <a:t>molitve</a:t>
            </a:r>
            <a:r>
              <a:rPr lang="en-US" sz="2000" b="1" dirty="0"/>
              <a:t> </a:t>
            </a:r>
            <a:r>
              <a:rPr lang="en-US" sz="2000" b="1" dirty="0" err="1"/>
              <a:t>treba</a:t>
            </a:r>
            <a:r>
              <a:rPr lang="en-US" sz="2000" b="1" dirty="0"/>
              <a:t> da </a:t>
            </a:r>
            <a:r>
              <a:rPr lang="en-US" sz="2000" b="1" dirty="0" err="1"/>
              <a:t>budu</a:t>
            </a:r>
            <a:r>
              <a:rPr lang="en-US" sz="2000" b="1" dirty="0"/>
              <a:t> </a:t>
            </a:r>
            <a:r>
              <a:rPr lang="en-US" sz="2000" b="1" dirty="0" err="1"/>
              <a:t>iskrene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jednostavne</a:t>
            </a:r>
            <a:r>
              <a:rPr lang="en-US" sz="2000" b="1" dirty="0"/>
              <a:t>,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svakodnevnom</a:t>
            </a:r>
            <a:r>
              <a:rPr lang="en-US" sz="2000" b="1" dirty="0"/>
              <a:t> </a:t>
            </a:r>
            <a:r>
              <a:rPr lang="en-US" sz="2000" b="1" dirty="0" err="1"/>
              <a:t>jeziku</a:t>
            </a:r>
            <a:r>
              <a:rPr lang="en-US" sz="2000" b="1" dirty="0"/>
              <a:t>. </a:t>
            </a:r>
            <a:r>
              <a:rPr lang="en-US" sz="2000" b="1" dirty="0" err="1"/>
              <a:t>Molitva</a:t>
            </a:r>
            <a:r>
              <a:rPr lang="en-US" sz="2000" b="1" dirty="0"/>
              <a:t> je </a:t>
            </a:r>
            <a:r>
              <a:rPr lang="en-US" sz="2000" b="1" dirty="0" err="1"/>
              <a:t>vitalni</a:t>
            </a:r>
            <a:r>
              <a:rPr lang="en-US" sz="2000" b="1" dirty="0"/>
              <a:t> deo </a:t>
            </a:r>
            <a:r>
              <a:rPr lang="en-US" sz="2000" b="1" dirty="0" err="1"/>
              <a:t>naših</a:t>
            </a:r>
            <a:r>
              <a:rPr lang="en-US" sz="2000" b="1" dirty="0"/>
              <a:t> </a:t>
            </a:r>
            <a:r>
              <a:rPr lang="en-US" sz="2000" b="1" dirty="0" err="1"/>
              <a:t>života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987" y="1229824"/>
            <a:ext cx="4912480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0097" y="3146804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2757004" y="348877"/>
            <a:ext cx="659584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ISUS: SADRŽA</a:t>
            </a:r>
            <a:r>
              <a:rPr lang="sr-Latn-R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MOLITVE</a:t>
            </a:r>
            <a:endParaRPr lang="en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0065480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3097731" y="1265277"/>
            <a:ext cx="599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Ovo je model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molitve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koji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Isus dao: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1510</Words>
  <Application>Microsoft Office PowerPoint</Application>
  <PresentationFormat>Panorámica</PresentationFormat>
  <Paragraphs>83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123</cp:revision>
  <dcterms:created xsi:type="dcterms:W3CDTF">2026-03-28T16:46:47Z</dcterms:created>
  <dcterms:modified xsi:type="dcterms:W3CDTF">2026-05-03T06:07:29Z</dcterms:modified>
</cp:coreProperties>
</file>