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 id="2147483672" r:id="rId3"/>
    <p:sldMasterId id="2147483686" r:id="rId4"/>
    <p:sldMasterId id="2147483700" r:id="rId5"/>
    <p:sldMasterId id="2147483714" r:id="rId6"/>
  </p:sldMasterIdLst>
  <p:notesMasterIdLst>
    <p:notesMasterId r:id="rId23"/>
  </p:notesMasterIdLst>
  <p:sldIdLst>
    <p:sldId id="290" r:id="rId7"/>
    <p:sldId id="400" r:id="rId8"/>
    <p:sldId id="490" r:id="rId9"/>
    <p:sldId id="287" r:id="rId10"/>
    <p:sldId id="291" r:id="rId11"/>
    <p:sldId id="292" r:id="rId12"/>
    <p:sldId id="294" r:id="rId13"/>
    <p:sldId id="260" r:id="rId14"/>
    <p:sldId id="261" r:id="rId15"/>
    <p:sldId id="262" r:id="rId16"/>
    <p:sldId id="288" r:id="rId17"/>
    <p:sldId id="481" r:id="rId18"/>
    <p:sldId id="484" r:id="rId19"/>
    <p:sldId id="483" r:id="rId20"/>
    <p:sldId id="487" r:id="rId21"/>
    <p:sldId id="482" r:id="rId22"/>
  </p:sldIdLst>
  <p:sldSz cx="12192000" cy="6858000"/>
  <p:notesSz cx="6858000" cy="9144000"/>
  <p:embeddedFontLst>
    <p:embeddedFont>
      <p:font typeface="Comic Sans MS" panose="030F0702030302020204" pitchFamily="66" charset="0"/>
      <p:regular r:id="rId24"/>
      <p:bold r:id="rId25"/>
      <p:italic r:id="rId26"/>
      <p:boldItalic r:id="rId27"/>
    </p:embeddedFont>
    <p:embeddedFont>
      <p:font typeface="Constantia" panose="02030602050306030303" pitchFamily="18" charset="0"/>
      <p:regular r:id="rId28"/>
      <p:bold r:id="rId29"/>
      <p:italic r:id="rId30"/>
      <p:boldItalic r:id="rId31"/>
    </p:embeddedFont>
    <p:embeddedFont>
      <p:font typeface="Impact" panose="020B0806030902050204" pitchFamily="34" charset="0"/>
      <p:regular r:id="rId32"/>
    </p:embeddedFont>
  </p:embeddedFontLst>
  <p:defaultTextStyle>
    <a:defPPr>
      <a:defRPr lang="h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85C"/>
    <a:srgbClr val="002796"/>
    <a:srgbClr val="0035CE"/>
    <a:srgbClr val="F1CD9D"/>
    <a:srgbClr val="E6A652"/>
    <a:srgbClr val="710208"/>
    <a:srgbClr val="7E463E"/>
    <a:srgbClr val="CE339A"/>
    <a:srgbClr val="D6732F"/>
    <a:srgbClr val="C85B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348" y="108"/>
      </p:cViewPr>
      <p:guideLst/>
    </p:cSldViewPr>
  </p:slideViewPr>
  <p:notesTextViewPr>
    <p:cViewPr>
      <p:scale>
        <a:sx n="1" d="1"/>
        <a:sy n="1" d="1"/>
      </p:scale>
      <p:origin x="0" y="0"/>
    </p:cViewPr>
  </p:notesTextViewPr>
  <p:sorterViewPr>
    <p:cViewPr>
      <p:scale>
        <a:sx n="100" d="100"/>
        <a:sy n="100" d="100"/>
      </p:scale>
      <p:origin x="0" y="-196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font" Target="fonts/font3.fntdata"/><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font" Target="fonts/font2.fntdata"/><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font" Target="fonts/font1.fntdata"/><Relationship Id="rId32" Type="http://schemas.openxmlformats.org/officeDocument/2006/relationships/font" Target="fonts/font9.fntdata"/><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font" Target="fonts/font8.fntdata"/><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theme" Target="theme/theme1.xml"/><Relationship Id="rId8" Type="http://schemas.openxmlformats.org/officeDocument/2006/relationships/slide" Target="slides/slide2.xml"/></Relationships>
</file>

<file path=ppt/diagrams/_rels/data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image" Target="../media/image11.png"/><Relationship Id="rId5" Type="http://schemas.openxmlformats.org/officeDocument/2006/relationships/image" Target="../media/image15.jpeg"/><Relationship Id="rId4" Type="http://schemas.openxmlformats.org/officeDocument/2006/relationships/image" Target="../media/image14.jpeg"/></Relationships>
</file>

<file path=ppt/diagrams/_rels/data3.xml.rels><?xml version="1.0" encoding="UTF-8" standalone="yes"?>
<Relationships xmlns="http://schemas.openxmlformats.org/package/2006/relationships"><Relationship Id="rId3" Type="http://schemas.openxmlformats.org/officeDocument/2006/relationships/image" Target="../media/image28.jpeg"/><Relationship Id="rId2" Type="http://schemas.microsoft.com/office/2007/relationships/hdphoto" Target="../media/hdphoto1.wdp"/><Relationship Id="rId1" Type="http://schemas.openxmlformats.org/officeDocument/2006/relationships/image" Target="../media/image27.png"/><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image" Target="../media/image11.png"/><Relationship Id="rId5" Type="http://schemas.openxmlformats.org/officeDocument/2006/relationships/image" Target="../media/image15.jpeg"/><Relationship Id="rId4" Type="http://schemas.openxmlformats.org/officeDocument/2006/relationships/image" Target="../media/image14.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28.jpeg"/><Relationship Id="rId2" Type="http://schemas.microsoft.com/office/2007/relationships/hdphoto" Target="../media/hdphoto1.wdp"/><Relationship Id="rId1" Type="http://schemas.openxmlformats.org/officeDocument/2006/relationships/image" Target="../media/image27.png"/><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85939C-1D82-4BFB-A530-E83831A24C8A}" type="doc">
      <dgm:prSet loTypeId="urn:microsoft.com/office/officeart/2008/layout/AlternatingPictureBlocks" loCatId="picture" qsTypeId="urn:microsoft.com/office/officeart/2005/8/quickstyle/3d3" qsCatId="3D" csTypeId="urn:microsoft.com/office/officeart/2005/8/colors/colorful5" csCatId="colorful" phldr="1"/>
      <dgm:spPr/>
      <dgm:t>
        <a:bodyPr/>
        <a:lstStyle/>
        <a:p>
          <a:endParaRPr lang="es-ES"/>
        </a:p>
      </dgm:t>
    </dgm:pt>
    <dgm:pt modelId="{BB1BEFCD-7940-425E-99F0-071C14459564}">
      <dgm:prSet custT="1"/>
      <dgm:spPr>
        <a:scene3d>
          <a:camera prst="orthographicFront">
            <a:rot lat="0" lon="0" rev="0"/>
          </a:camera>
          <a:lightRig rig="contrasting" dir="t">
            <a:rot lat="0" lon="0" rev="1200000"/>
          </a:lightRig>
        </a:scene3d>
        <a:sp3d contourW="38100" prstMaterial="metal">
          <a:bevelT w="88900" h="203200"/>
          <a:bevelB w="165100" h="254000"/>
          <a:contourClr>
            <a:srgbClr val="8E4700"/>
          </a:contourClr>
        </a:sp3d>
      </dgm:spPr>
      <dgm:t>
        <a:bodyPr/>
        <a:lstStyle/>
        <a:p>
          <a:r>
            <a:rPr lang="hr" sz="2400" b="1">
              <a:solidFill>
                <a:schemeClr val="bg1"/>
              </a:solidFill>
              <a:effectLst>
                <a:outerShdw blurRad="38100" dist="38100" dir="2700000" algn="tl">
                  <a:srgbClr val="000000">
                    <a:alpha val="43137"/>
                  </a:srgbClr>
                </a:outerShdw>
              </a:effectLst>
            </a:rPr>
            <a:t>Vreme čekanja.</a:t>
          </a:r>
          <a:endParaRPr lang="es-ES" sz="2400" dirty="0">
            <a:solidFill>
              <a:schemeClr val="bg1"/>
            </a:solidFill>
            <a:effectLst>
              <a:outerShdw blurRad="38100" dist="38100" dir="2700000" algn="tl">
                <a:srgbClr val="000000">
                  <a:alpha val="43137"/>
                </a:srgbClr>
              </a:outerShdw>
            </a:effectLst>
          </a:endParaRPr>
        </a:p>
      </dgm:t>
    </dgm:pt>
    <dgm:pt modelId="{8D3BB63E-EAD8-4FA7-9DF2-2773E818A572}" type="parTrans" cxnId="{5A643F86-0F20-47DB-BA2F-A8D3807161AC}">
      <dgm:prSet/>
      <dgm:spPr/>
      <dgm:t>
        <a:bodyPr/>
        <a:lstStyle/>
        <a:p>
          <a:endParaRPr lang="es-ES">
            <a:solidFill>
              <a:schemeClr val="tx1"/>
            </a:solidFill>
          </a:endParaRPr>
        </a:p>
      </dgm:t>
    </dgm:pt>
    <dgm:pt modelId="{D219FF54-DB4D-4537-B0C4-D1F63880FE6F}" type="sibTrans" cxnId="{5A643F86-0F20-47DB-BA2F-A8D3807161AC}">
      <dgm:prSet/>
      <dgm:spPr/>
      <dgm:t>
        <a:bodyPr/>
        <a:lstStyle/>
        <a:p>
          <a:endParaRPr lang="es-ES">
            <a:solidFill>
              <a:schemeClr val="tx1"/>
            </a:solidFill>
          </a:endParaRPr>
        </a:p>
      </dgm:t>
    </dgm:pt>
    <dgm:pt modelId="{6017A04C-6AF6-43C0-93A3-EA1996D61D0C}">
      <dgm:prSet custT="1"/>
      <dgm:spPr>
        <a:scene3d>
          <a:camera prst="orthographicFront">
            <a:rot lat="0" lon="0" rev="0"/>
          </a:camera>
          <a:lightRig rig="contrasting" dir="t">
            <a:rot lat="0" lon="0" rev="1200000"/>
          </a:lightRig>
        </a:scene3d>
        <a:sp3d contourW="38100" prstMaterial="metal">
          <a:bevelT w="88900" h="203200"/>
          <a:bevelB w="165100" h="254000"/>
          <a:contourClr>
            <a:srgbClr val="129A00"/>
          </a:contourClr>
        </a:sp3d>
      </dgm:spPr>
      <dgm:t>
        <a:bodyPr/>
        <a:lstStyle/>
        <a:p>
          <a:r>
            <a:rPr lang="hr" sz="2400" b="1" dirty="0">
              <a:solidFill>
                <a:schemeClr val="tx1"/>
              </a:solidFill>
            </a:rPr>
            <a:t>Drugi </a:t>
          </a:r>
          <a:r>
            <a:rPr lang="hr" sz="2400" b="1">
              <a:solidFill>
                <a:schemeClr val="tx1"/>
              </a:solidFill>
            </a:rPr>
            <a:t>Hristov dolazak.</a:t>
          </a:r>
          <a:endParaRPr lang="es-ES" sz="2400" dirty="0">
            <a:solidFill>
              <a:schemeClr val="tx1"/>
            </a:solidFill>
          </a:endParaRPr>
        </a:p>
      </dgm:t>
    </dgm:pt>
    <dgm:pt modelId="{8A2EAF1D-6E23-4ED3-9150-292E9E923AD3}" type="parTrans" cxnId="{AB3FBC13-5890-4EBC-AF9A-2B8D2E4188EE}">
      <dgm:prSet/>
      <dgm:spPr/>
      <dgm:t>
        <a:bodyPr/>
        <a:lstStyle/>
        <a:p>
          <a:endParaRPr lang="es-ES">
            <a:solidFill>
              <a:schemeClr val="tx1"/>
            </a:solidFill>
          </a:endParaRPr>
        </a:p>
      </dgm:t>
    </dgm:pt>
    <dgm:pt modelId="{EE0A4750-C62A-40AE-A01D-F3155A7E96BB}" type="sibTrans" cxnId="{AB3FBC13-5890-4EBC-AF9A-2B8D2E4188EE}">
      <dgm:prSet/>
      <dgm:spPr/>
      <dgm:t>
        <a:bodyPr/>
        <a:lstStyle/>
        <a:p>
          <a:endParaRPr lang="es-ES">
            <a:solidFill>
              <a:schemeClr val="tx1"/>
            </a:solidFill>
          </a:endParaRPr>
        </a:p>
      </dgm:t>
    </dgm:pt>
    <dgm:pt modelId="{A70799D5-F248-4AFD-8043-A830F086CA39}">
      <dgm:prSet custT="1"/>
      <dgm:spPr>
        <a:scene3d>
          <a:camera prst="orthographicFront">
            <a:rot lat="0" lon="0" rev="0"/>
          </a:camera>
          <a:lightRig rig="contrasting" dir="t">
            <a:rot lat="0" lon="0" rev="1200000"/>
          </a:lightRig>
        </a:scene3d>
        <a:sp3d contourW="38100" prstMaterial="metal">
          <a:bevelT w="88900" h="203200"/>
          <a:bevelB w="165100" h="254000"/>
          <a:contourClr>
            <a:srgbClr val="007DA4"/>
          </a:contourClr>
        </a:sp3d>
      </dgm:spPr>
      <dgm:t>
        <a:bodyPr/>
        <a:lstStyle/>
        <a:p>
          <a:r>
            <a:rPr lang="hr" sz="2400" b="1">
              <a:solidFill>
                <a:schemeClr val="tx1"/>
              </a:solidFill>
            </a:rPr>
            <a:t>Dolazak kući.</a:t>
          </a:r>
          <a:endParaRPr lang="es-ES" sz="2400" dirty="0">
            <a:solidFill>
              <a:schemeClr val="tx1"/>
            </a:solidFill>
          </a:endParaRPr>
        </a:p>
      </dgm:t>
    </dgm:pt>
    <dgm:pt modelId="{5D176A32-07B6-4085-A60E-A1C1E5CFE246}" type="parTrans" cxnId="{CFFA3168-039A-46C6-8B7D-9C57EE6FA297}">
      <dgm:prSet/>
      <dgm:spPr/>
      <dgm:t>
        <a:bodyPr/>
        <a:lstStyle/>
        <a:p>
          <a:endParaRPr lang="es-ES">
            <a:solidFill>
              <a:schemeClr val="tx1"/>
            </a:solidFill>
          </a:endParaRPr>
        </a:p>
      </dgm:t>
    </dgm:pt>
    <dgm:pt modelId="{08A9C520-A962-498C-B1A8-32D731C39F58}" type="sibTrans" cxnId="{CFFA3168-039A-46C6-8B7D-9C57EE6FA297}">
      <dgm:prSet/>
      <dgm:spPr/>
      <dgm:t>
        <a:bodyPr/>
        <a:lstStyle/>
        <a:p>
          <a:endParaRPr lang="es-ES">
            <a:solidFill>
              <a:schemeClr val="tx1"/>
            </a:solidFill>
          </a:endParaRPr>
        </a:p>
      </dgm:t>
    </dgm:pt>
    <dgm:pt modelId="{6340DEAA-C75E-4FF3-8EBA-CB56817D4781}">
      <dgm:prSet custT="1"/>
      <dgm:spPr>
        <a:scene3d>
          <a:camera prst="orthographicFront">
            <a:rot lat="0" lon="0" rev="0"/>
          </a:camera>
          <a:lightRig rig="contrasting" dir="t">
            <a:rot lat="0" lon="0" rev="1200000"/>
          </a:lightRig>
        </a:scene3d>
        <a:sp3d contourW="38100" prstMaterial="metal">
          <a:bevelT w="88900" h="203200"/>
          <a:bevelB w="165100" h="254000"/>
          <a:contourClr>
            <a:srgbClr val="6400A8"/>
          </a:contourClr>
        </a:sp3d>
      </dgm:spPr>
      <dgm:t>
        <a:bodyPr/>
        <a:lstStyle/>
        <a:p>
          <a:r>
            <a:rPr lang="hr" sz="2400" b="1" dirty="0">
              <a:solidFill>
                <a:schemeClr val="bg1"/>
              </a:solidFill>
              <a:effectLst>
                <a:outerShdw blurRad="38100" dist="38100" dir="2700000" algn="tl">
                  <a:srgbClr val="000000">
                    <a:alpha val="43137"/>
                  </a:srgbClr>
                </a:outerShdw>
              </a:effectLst>
            </a:rPr>
            <a:t>Šta ćemo da radimo u večnosti?</a:t>
          </a:r>
          <a:endParaRPr lang="es-ES" sz="2400" dirty="0">
            <a:solidFill>
              <a:schemeClr val="bg1"/>
            </a:solidFill>
            <a:effectLst>
              <a:outerShdw blurRad="38100" dist="38100" dir="2700000" algn="tl">
                <a:srgbClr val="000000">
                  <a:alpha val="43137"/>
                </a:srgbClr>
              </a:outerShdw>
            </a:effectLst>
          </a:endParaRPr>
        </a:p>
      </dgm:t>
    </dgm:pt>
    <dgm:pt modelId="{BA82D381-9493-4BC7-8329-95AEB349B589}" type="parTrans" cxnId="{0C4FF78F-F712-42CD-85D3-EDBD94D75588}">
      <dgm:prSet/>
      <dgm:spPr/>
      <dgm:t>
        <a:bodyPr/>
        <a:lstStyle/>
        <a:p>
          <a:endParaRPr lang="es-ES">
            <a:solidFill>
              <a:schemeClr val="tx1"/>
            </a:solidFill>
          </a:endParaRPr>
        </a:p>
      </dgm:t>
    </dgm:pt>
    <dgm:pt modelId="{2F65EA71-B71D-4CBC-8021-7B37E4723EC8}" type="sibTrans" cxnId="{0C4FF78F-F712-42CD-85D3-EDBD94D75588}">
      <dgm:prSet/>
      <dgm:spPr/>
      <dgm:t>
        <a:bodyPr/>
        <a:lstStyle/>
        <a:p>
          <a:endParaRPr lang="es-ES">
            <a:solidFill>
              <a:schemeClr val="tx1"/>
            </a:solidFill>
          </a:endParaRPr>
        </a:p>
      </dgm:t>
    </dgm:pt>
    <dgm:pt modelId="{1E96535F-FC3B-4404-B199-272820E76B80}">
      <dgm:prSet custT="1"/>
      <dgm:spPr>
        <a:scene3d>
          <a:camera prst="orthographicFront">
            <a:rot lat="0" lon="0" rev="0"/>
          </a:camera>
          <a:lightRig rig="contrasting" dir="t">
            <a:rot lat="0" lon="0" rev="1200000"/>
          </a:lightRig>
        </a:scene3d>
        <a:sp3d contourW="38100" prstMaterial="metal">
          <a:bevelT w="88900" h="203200"/>
          <a:bevelB w="165100" h="254000"/>
          <a:contourClr>
            <a:srgbClr val="AC0004"/>
          </a:contourClr>
        </a:sp3d>
      </dgm:spPr>
      <dgm:t>
        <a:bodyPr/>
        <a:lstStyle/>
        <a:p>
          <a:r>
            <a:rPr lang="hr" sz="2400" b="1">
              <a:solidFill>
                <a:schemeClr val="tx1"/>
              </a:solidFill>
            </a:rPr>
            <a:t>Naša odgovornost.</a:t>
          </a:r>
          <a:endParaRPr lang="es-ES" sz="2400" dirty="0">
            <a:solidFill>
              <a:schemeClr val="tx1"/>
            </a:solidFill>
          </a:endParaRPr>
        </a:p>
      </dgm:t>
    </dgm:pt>
    <dgm:pt modelId="{839EE6B3-1DCA-41B4-BD6E-D47B8255B2EC}" type="parTrans" cxnId="{AFB007E7-FAE5-4233-8EA6-77E1DD826188}">
      <dgm:prSet/>
      <dgm:spPr/>
      <dgm:t>
        <a:bodyPr/>
        <a:lstStyle/>
        <a:p>
          <a:endParaRPr lang="es-ES">
            <a:solidFill>
              <a:schemeClr val="tx1"/>
            </a:solidFill>
          </a:endParaRPr>
        </a:p>
      </dgm:t>
    </dgm:pt>
    <dgm:pt modelId="{F0B6E81B-5529-4980-A431-187DBF007DD8}" type="sibTrans" cxnId="{AFB007E7-FAE5-4233-8EA6-77E1DD826188}">
      <dgm:prSet/>
      <dgm:spPr/>
      <dgm:t>
        <a:bodyPr/>
        <a:lstStyle/>
        <a:p>
          <a:endParaRPr lang="es-ES">
            <a:solidFill>
              <a:schemeClr val="tx1"/>
            </a:solidFill>
          </a:endParaRPr>
        </a:p>
      </dgm:t>
    </dgm:pt>
    <dgm:pt modelId="{42679743-3423-4EC8-8610-262EB0181071}" type="pres">
      <dgm:prSet presAssocID="{7C85939C-1D82-4BFB-A530-E83831A24C8A}" presName="linearFlow" presStyleCnt="0">
        <dgm:presLayoutVars>
          <dgm:dir/>
          <dgm:resizeHandles val="exact"/>
        </dgm:presLayoutVars>
      </dgm:prSet>
      <dgm:spPr/>
    </dgm:pt>
    <dgm:pt modelId="{FA73CA8A-5AA2-4DCE-BC80-5632BA4235D1}" type="pres">
      <dgm:prSet presAssocID="{BB1BEFCD-7940-425E-99F0-071C14459564}" presName="comp" presStyleCnt="0"/>
      <dgm:spPr/>
    </dgm:pt>
    <dgm:pt modelId="{B2EE3CC6-E5A0-444B-87C3-D9DF94901B33}" type="pres">
      <dgm:prSet presAssocID="{BB1BEFCD-7940-425E-99F0-071C14459564}" presName="rect2" presStyleLbl="node1" presStyleIdx="0" presStyleCnt="5" custScaleX="133423" custLinFactNeighborX="25347">
        <dgm:presLayoutVars>
          <dgm:bulletEnabled val="1"/>
        </dgm:presLayoutVars>
      </dgm:prSet>
      <dgm:spPr/>
    </dgm:pt>
    <dgm:pt modelId="{062ABF38-3F14-4E78-8837-F5B4CDD3D2FE}" type="pres">
      <dgm:prSet presAssocID="{BB1BEFCD-7940-425E-99F0-071C14459564}" presName="rect1" presStyleLbl="lnNode1" presStyleIdx="0" presStyleCnt="5" custScaleX="150591" custLinFactNeighborX="-36269"/>
      <dgm:spPr>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38100" prstMaterial="metal">
          <a:bevelT w="88900" h="203200"/>
          <a:bevelB w="165100" h="254000"/>
          <a:contourClr>
            <a:srgbClr val="8E4700"/>
          </a:contourClr>
        </a:sp3d>
      </dgm:spPr>
    </dgm:pt>
    <dgm:pt modelId="{2DD67841-8B23-4C49-897F-091F6EB08B34}" type="pres">
      <dgm:prSet presAssocID="{D219FF54-DB4D-4537-B0C4-D1F63880FE6F}" presName="sibTrans" presStyleCnt="0"/>
      <dgm:spPr/>
    </dgm:pt>
    <dgm:pt modelId="{D06F7EAA-6709-47C0-BE79-DD36F3AF98A2}" type="pres">
      <dgm:prSet presAssocID="{6017A04C-6AF6-43C0-93A3-EA1996D61D0C}" presName="comp" presStyleCnt="0"/>
      <dgm:spPr/>
    </dgm:pt>
    <dgm:pt modelId="{A7E36995-DA42-4FD4-B694-7A0957F8152F}" type="pres">
      <dgm:prSet presAssocID="{6017A04C-6AF6-43C0-93A3-EA1996D61D0C}" presName="rect2" presStyleLbl="node1" presStyleIdx="1" presStyleCnt="5" custScaleX="133423" custLinFactNeighborX="-20593">
        <dgm:presLayoutVars>
          <dgm:bulletEnabled val="1"/>
        </dgm:presLayoutVars>
      </dgm:prSet>
      <dgm:spPr/>
    </dgm:pt>
    <dgm:pt modelId="{F6CE99D7-8DD7-4B5F-8B65-05876729E8C7}" type="pres">
      <dgm:prSet presAssocID="{6017A04C-6AF6-43C0-93A3-EA1996D61D0C}" presName="rect1" presStyleLbl="lnNode1" presStyleIdx="1" presStyleCnt="5" custScaleX="150591" custLinFactNeighborX="89346"/>
      <dgm:spPr>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38100" prstMaterial="metal">
          <a:bevelT w="88900" h="203200"/>
          <a:bevelB w="165100" h="254000"/>
          <a:contourClr>
            <a:srgbClr val="129A00"/>
          </a:contourClr>
        </a:sp3d>
      </dgm:spPr>
    </dgm:pt>
    <dgm:pt modelId="{02E602D9-E38B-4B84-8D8A-3019FC2C40CD}" type="pres">
      <dgm:prSet presAssocID="{EE0A4750-C62A-40AE-A01D-F3155A7E96BB}" presName="sibTrans" presStyleCnt="0"/>
      <dgm:spPr/>
    </dgm:pt>
    <dgm:pt modelId="{AB75E162-5369-40DA-88BF-7144E101CEB3}" type="pres">
      <dgm:prSet presAssocID="{A70799D5-F248-4AFD-8043-A830F086CA39}" presName="comp" presStyleCnt="0"/>
      <dgm:spPr/>
    </dgm:pt>
    <dgm:pt modelId="{82773496-8143-465C-9B2A-6EA78E55CA84}" type="pres">
      <dgm:prSet presAssocID="{A70799D5-F248-4AFD-8043-A830F086CA39}" presName="rect2" presStyleLbl="node1" presStyleIdx="2" presStyleCnt="5" custScaleX="133423" custLinFactNeighborX="40004">
        <dgm:presLayoutVars>
          <dgm:bulletEnabled val="1"/>
        </dgm:presLayoutVars>
      </dgm:prSet>
      <dgm:spPr/>
    </dgm:pt>
    <dgm:pt modelId="{22340E98-72D4-460B-8FE2-92CB4D491231}" type="pres">
      <dgm:prSet presAssocID="{A70799D5-F248-4AFD-8043-A830F086CA39}" presName="rect1" presStyleLbl="lnNode1" presStyleIdx="2" presStyleCnt="5" custScaleX="150591" custLinFactNeighborX="-62808"/>
      <dgm:spPr>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38100" prstMaterial="metal">
          <a:bevelT w="88900" h="203200"/>
          <a:bevelB w="165100" h="254000"/>
          <a:contourClr>
            <a:srgbClr val="007DA4"/>
          </a:contourClr>
        </a:sp3d>
      </dgm:spPr>
    </dgm:pt>
    <dgm:pt modelId="{FFBC75F3-3C78-4E0A-B251-B1B5E4689F51}" type="pres">
      <dgm:prSet presAssocID="{08A9C520-A962-498C-B1A8-32D731C39F58}" presName="sibTrans" presStyleCnt="0"/>
      <dgm:spPr/>
    </dgm:pt>
    <dgm:pt modelId="{02F21A8C-BA12-4B15-B7FC-866359054E71}" type="pres">
      <dgm:prSet presAssocID="{6340DEAA-C75E-4FF3-8EBA-CB56817D4781}" presName="comp" presStyleCnt="0"/>
      <dgm:spPr/>
    </dgm:pt>
    <dgm:pt modelId="{A940933C-D5F9-4CB2-943D-F6B3790C93C5}" type="pres">
      <dgm:prSet presAssocID="{6340DEAA-C75E-4FF3-8EBA-CB56817D4781}" presName="rect2" presStyleLbl="node1" presStyleIdx="3" presStyleCnt="5" custScaleX="133423" custLinFactNeighborX="-19408">
        <dgm:presLayoutVars>
          <dgm:bulletEnabled val="1"/>
        </dgm:presLayoutVars>
      </dgm:prSet>
      <dgm:spPr/>
    </dgm:pt>
    <dgm:pt modelId="{E3C9579C-F7F0-45FA-9EDD-8CCAE8A7F828}" type="pres">
      <dgm:prSet presAssocID="{6340DEAA-C75E-4FF3-8EBA-CB56817D4781}" presName="rect1" presStyleLbl="lnNode1" presStyleIdx="3" presStyleCnt="5" custScaleX="150591" custLinFactX="100000" custLinFactNeighborX="144150"/>
      <dgm:spPr>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38100" prstMaterial="metal">
          <a:bevelT w="88900" h="203200"/>
          <a:bevelB w="165100" h="254000"/>
          <a:contourClr>
            <a:srgbClr val="6400A8"/>
          </a:contourClr>
        </a:sp3d>
      </dgm:spPr>
    </dgm:pt>
    <dgm:pt modelId="{9557B8C4-99A3-4800-A82D-C5E260E8CC47}" type="pres">
      <dgm:prSet presAssocID="{2F65EA71-B71D-4CBC-8021-7B37E4723EC8}" presName="sibTrans" presStyleCnt="0"/>
      <dgm:spPr/>
    </dgm:pt>
    <dgm:pt modelId="{CA44FB67-744A-4712-B3EC-A2C495E73D00}" type="pres">
      <dgm:prSet presAssocID="{1E96535F-FC3B-4404-B199-272820E76B80}" presName="comp" presStyleCnt="0"/>
      <dgm:spPr/>
    </dgm:pt>
    <dgm:pt modelId="{4F1492E7-DCCD-411D-A345-E9518B985F85}" type="pres">
      <dgm:prSet presAssocID="{1E96535F-FC3B-4404-B199-272820E76B80}" presName="rect2" presStyleLbl="node1" presStyleIdx="4" presStyleCnt="5" custScaleX="133423" custLinFactNeighborX="50303">
        <dgm:presLayoutVars>
          <dgm:bulletEnabled val="1"/>
        </dgm:presLayoutVars>
      </dgm:prSet>
      <dgm:spPr/>
    </dgm:pt>
    <dgm:pt modelId="{8856FC59-77B8-4334-8C89-2C313DDC064D}" type="pres">
      <dgm:prSet presAssocID="{1E96535F-FC3B-4404-B199-272820E76B80}" presName="rect1" presStyleLbl="lnNode1" presStyleIdx="4" presStyleCnt="5" custScaleX="150591" custLinFactX="-100000" custLinFactNeighborX="-117612"/>
      <dgm:spPr>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38100" prstMaterial="metal">
          <a:bevelT w="88900" h="203200"/>
          <a:bevelB w="165100" h="254000"/>
          <a:contourClr>
            <a:srgbClr val="AC0004"/>
          </a:contourClr>
        </a:sp3d>
      </dgm:spPr>
    </dgm:pt>
  </dgm:ptLst>
  <dgm:cxnLst>
    <dgm:cxn modelId="{82165E02-BDEC-4BA9-877E-93ABAAE15E7F}" type="presOf" srcId="{6017A04C-6AF6-43C0-93A3-EA1996D61D0C}" destId="{A7E36995-DA42-4FD4-B694-7A0957F8152F}" srcOrd="0" destOrd="0" presId="urn:microsoft.com/office/officeart/2008/layout/AlternatingPictureBlocks"/>
    <dgm:cxn modelId="{AB3FBC13-5890-4EBC-AF9A-2B8D2E4188EE}" srcId="{7C85939C-1D82-4BFB-A530-E83831A24C8A}" destId="{6017A04C-6AF6-43C0-93A3-EA1996D61D0C}" srcOrd="1" destOrd="0" parTransId="{8A2EAF1D-6E23-4ED3-9150-292E9E923AD3}" sibTransId="{EE0A4750-C62A-40AE-A01D-F3155A7E96BB}"/>
    <dgm:cxn modelId="{CFFA3168-039A-46C6-8B7D-9C57EE6FA297}" srcId="{7C85939C-1D82-4BFB-A530-E83831A24C8A}" destId="{A70799D5-F248-4AFD-8043-A830F086CA39}" srcOrd="2" destOrd="0" parTransId="{5D176A32-07B6-4085-A60E-A1C1E5CFE246}" sibTransId="{08A9C520-A962-498C-B1A8-32D731C39F58}"/>
    <dgm:cxn modelId="{A8727A4B-9B1D-472C-937C-4820AC9392CC}" type="presOf" srcId="{BB1BEFCD-7940-425E-99F0-071C14459564}" destId="{B2EE3CC6-E5A0-444B-87C3-D9DF94901B33}" srcOrd="0" destOrd="0" presId="urn:microsoft.com/office/officeart/2008/layout/AlternatingPictureBlocks"/>
    <dgm:cxn modelId="{2161EA54-4653-45D9-A077-0049E6078A9E}" type="presOf" srcId="{A70799D5-F248-4AFD-8043-A830F086CA39}" destId="{82773496-8143-465C-9B2A-6EA78E55CA84}" srcOrd="0" destOrd="0" presId="urn:microsoft.com/office/officeart/2008/layout/AlternatingPictureBlocks"/>
    <dgm:cxn modelId="{5A643F86-0F20-47DB-BA2F-A8D3807161AC}" srcId="{7C85939C-1D82-4BFB-A530-E83831A24C8A}" destId="{BB1BEFCD-7940-425E-99F0-071C14459564}" srcOrd="0" destOrd="0" parTransId="{8D3BB63E-EAD8-4FA7-9DF2-2773E818A572}" sibTransId="{D219FF54-DB4D-4537-B0C4-D1F63880FE6F}"/>
    <dgm:cxn modelId="{F8F2D58B-62E8-4E2A-9AAA-D58CEB37E2AA}" type="presOf" srcId="{6340DEAA-C75E-4FF3-8EBA-CB56817D4781}" destId="{A940933C-D5F9-4CB2-943D-F6B3790C93C5}" srcOrd="0" destOrd="0" presId="urn:microsoft.com/office/officeart/2008/layout/AlternatingPictureBlocks"/>
    <dgm:cxn modelId="{0C4FF78F-F712-42CD-85D3-EDBD94D75588}" srcId="{7C85939C-1D82-4BFB-A530-E83831A24C8A}" destId="{6340DEAA-C75E-4FF3-8EBA-CB56817D4781}" srcOrd="3" destOrd="0" parTransId="{BA82D381-9493-4BC7-8329-95AEB349B589}" sibTransId="{2F65EA71-B71D-4CBC-8021-7B37E4723EC8}"/>
    <dgm:cxn modelId="{5855A2C0-AE3E-49DB-97F8-9D90729C2B72}" type="presOf" srcId="{1E96535F-FC3B-4404-B199-272820E76B80}" destId="{4F1492E7-DCCD-411D-A345-E9518B985F85}" srcOrd="0" destOrd="0" presId="urn:microsoft.com/office/officeart/2008/layout/AlternatingPictureBlocks"/>
    <dgm:cxn modelId="{77986CCB-9805-4C77-9C0D-6AEDEE1F96CA}" type="presOf" srcId="{7C85939C-1D82-4BFB-A530-E83831A24C8A}" destId="{42679743-3423-4EC8-8610-262EB0181071}" srcOrd="0" destOrd="0" presId="urn:microsoft.com/office/officeart/2008/layout/AlternatingPictureBlocks"/>
    <dgm:cxn modelId="{AFB007E7-FAE5-4233-8EA6-77E1DD826188}" srcId="{7C85939C-1D82-4BFB-A530-E83831A24C8A}" destId="{1E96535F-FC3B-4404-B199-272820E76B80}" srcOrd="4" destOrd="0" parTransId="{839EE6B3-1DCA-41B4-BD6E-D47B8255B2EC}" sibTransId="{F0B6E81B-5529-4980-A431-187DBF007DD8}"/>
    <dgm:cxn modelId="{35D992E2-7606-4303-8984-AAACDFAE535A}" type="presParOf" srcId="{42679743-3423-4EC8-8610-262EB0181071}" destId="{FA73CA8A-5AA2-4DCE-BC80-5632BA4235D1}" srcOrd="0" destOrd="0" presId="urn:microsoft.com/office/officeart/2008/layout/AlternatingPictureBlocks"/>
    <dgm:cxn modelId="{903A71D5-EC22-4135-9426-47D1F23EFD24}" type="presParOf" srcId="{FA73CA8A-5AA2-4DCE-BC80-5632BA4235D1}" destId="{B2EE3CC6-E5A0-444B-87C3-D9DF94901B33}" srcOrd="0" destOrd="0" presId="urn:microsoft.com/office/officeart/2008/layout/AlternatingPictureBlocks"/>
    <dgm:cxn modelId="{2FB563CE-3C30-46C5-A6EB-45C822D03665}" type="presParOf" srcId="{FA73CA8A-5AA2-4DCE-BC80-5632BA4235D1}" destId="{062ABF38-3F14-4E78-8837-F5B4CDD3D2FE}" srcOrd="1" destOrd="0" presId="urn:microsoft.com/office/officeart/2008/layout/AlternatingPictureBlocks"/>
    <dgm:cxn modelId="{30463014-C2FA-454B-A3A9-2118110A61B0}" type="presParOf" srcId="{42679743-3423-4EC8-8610-262EB0181071}" destId="{2DD67841-8B23-4C49-897F-091F6EB08B34}" srcOrd="1" destOrd="0" presId="urn:microsoft.com/office/officeart/2008/layout/AlternatingPictureBlocks"/>
    <dgm:cxn modelId="{4420C496-5949-4E49-BC76-0742DBF2B4CF}" type="presParOf" srcId="{42679743-3423-4EC8-8610-262EB0181071}" destId="{D06F7EAA-6709-47C0-BE79-DD36F3AF98A2}" srcOrd="2" destOrd="0" presId="urn:microsoft.com/office/officeart/2008/layout/AlternatingPictureBlocks"/>
    <dgm:cxn modelId="{C72C1941-964C-4A23-B59A-58BA0F0D86B9}" type="presParOf" srcId="{D06F7EAA-6709-47C0-BE79-DD36F3AF98A2}" destId="{A7E36995-DA42-4FD4-B694-7A0957F8152F}" srcOrd="0" destOrd="0" presId="urn:microsoft.com/office/officeart/2008/layout/AlternatingPictureBlocks"/>
    <dgm:cxn modelId="{5EFDB8B9-9273-4976-8587-6A8FACDF7DD6}" type="presParOf" srcId="{D06F7EAA-6709-47C0-BE79-DD36F3AF98A2}" destId="{F6CE99D7-8DD7-4B5F-8B65-05876729E8C7}" srcOrd="1" destOrd="0" presId="urn:microsoft.com/office/officeart/2008/layout/AlternatingPictureBlocks"/>
    <dgm:cxn modelId="{5175E17F-A224-4F97-9543-59FC1325EEA0}" type="presParOf" srcId="{42679743-3423-4EC8-8610-262EB0181071}" destId="{02E602D9-E38B-4B84-8D8A-3019FC2C40CD}" srcOrd="3" destOrd="0" presId="urn:microsoft.com/office/officeart/2008/layout/AlternatingPictureBlocks"/>
    <dgm:cxn modelId="{0475792D-7C6D-4E79-B462-857887472658}" type="presParOf" srcId="{42679743-3423-4EC8-8610-262EB0181071}" destId="{AB75E162-5369-40DA-88BF-7144E101CEB3}" srcOrd="4" destOrd="0" presId="urn:microsoft.com/office/officeart/2008/layout/AlternatingPictureBlocks"/>
    <dgm:cxn modelId="{B1C7D8C8-1C40-4C9D-AEA8-94E75228531A}" type="presParOf" srcId="{AB75E162-5369-40DA-88BF-7144E101CEB3}" destId="{82773496-8143-465C-9B2A-6EA78E55CA84}" srcOrd="0" destOrd="0" presId="urn:microsoft.com/office/officeart/2008/layout/AlternatingPictureBlocks"/>
    <dgm:cxn modelId="{7604A6A7-9FAA-47C8-9DCC-7D85931285E3}" type="presParOf" srcId="{AB75E162-5369-40DA-88BF-7144E101CEB3}" destId="{22340E98-72D4-460B-8FE2-92CB4D491231}" srcOrd="1" destOrd="0" presId="urn:microsoft.com/office/officeart/2008/layout/AlternatingPictureBlocks"/>
    <dgm:cxn modelId="{E52EC05A-D2F8-4E39-B94A-2A960BF19F76}" type="presParOf" srcId="{42679743-3423-4EC8-8610-262EB0181071}" destId="{FFBC75F3-3C78-4E0A-B251-B1B5E4689F51}" srcOrd="5" destOrd="0" presId="urn:microsoft.com/office/officeart/2008/layout/AlternatingPictureBlocks"/>
    <dgm:cxn modelId="{ECA1D217-30A4-4833-9822-756E58F224DD}" type="presParOf" srcId="{42679743-3423-4EC8-8610-262EB0181071}" destId="{02F21A8C-BA12-4B15-B7FC-866359054E71}" srcOrd="6" destOrd="0" presId="urn:microsoft.com/office/officeart/2008/layout/AlternatingPictureBlocks"/>
    <dgm:cxn modelId="{917C062D-F6F4-4CD1-8FFA-B5DCC9901432}" type="presParOf" srcId="{02F21A8C-BA12-4B15-B7FC-866359054E71}" destId="{A940933C-D5F9-4CB2-943D-F6B3790C93C5}" srcOrd="0" destOrd="0" presId="urn:microsoft.com/office/officeart/2008/layout/AlternatingPictureBlocks"/>
    <dgm:cxn modelId="{298B4F38-EA77-4760-9948-989F8517E356}" type="presParOf" srcId="{02F21A8C-BA12-4B15-B7FC-866359054E71}" destId="{E3C9579C-F7F0-45FA-9EDD-8CCAE8A7F828}" srcOrd="1" destOrd="0" presId="urn:microsoft.com/office/officeart/2008/layout/AlternatingPictureBlocks"/>
    <dgm:cxn modelId="{D5D3541D-7733-41B9-9CD9-2E88D5995EE7}" type="presParOf" srcId="{42679743-3423-4EC8-8610-262EB0181071}" destId="{9557B8C4-99A3-4800-A82D-C5E260E8CC47}" srcOrd="7" destOrd="0" presId="urn:microsoft.com/office/officeart/2008/layout/AlternatingPictureBlocks"/>
    <dgm:cxn modelId="{04B7AA49-643D-4FA9-AE70-1389CAD28E7B}" type="presParOf" srcId="{42679743-3423-4EC8-8610-262EB0181071}" destId="{CA44FB67-744A-4712-B3EC-A2C495E73D00}" srcOrd="8" destOrd="0" presId="urn:microsoft.com/office/officeart/2008/layout/AlternatingPictureBlocks"/>
    <dgm:cxn modelId="{8218DD84-C41D-4EB9-A4A8-0EA7C84376BF}" type="presParOf" srcId="{CA44FB67-744A-4712-B3EC-A2C495E73D00}" destId="{4F1492E7-DCCD-411D-A345-E9518B985F85}" srcOrd="0" destOrd="0" presId="urn:microsoft.com/office/officeart/2008/layout/AlternatingPictureBlocks"/>
    <dgm:cxn modelId="{5D60EAD8-753A-4F3F-9709-59CADCD0BD69}" type="presParOf" srcId="{CA44FB67-744A-4712-B3EC-A2C495E73D00}" destId="{8856FC59-77B8-4334-8C89-2C313DDC064D}" srcOrd="1" destOrd="0" presId="urn:microsoft.com/office/officeart/2008/layout/AlternatingPictureBlock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2A4F274-6994-4FFA-81CF-998874EF468F}" type="doc">
      <dgm:prSet loTypeId="urn:microsoft.com/office/officeart/2005/8/layout/vList3" loCatId="list" qsTypeId="urn:microsoft.com/office/officeart/2005/8/quickstyle/simple3" qsCatId="simple" csTypeId="urn:microsoft.com/office/officeart/2005/8/colors/colorful1" csCatId="colorful" phldr="1"/>
      <dgm:spPr/>
      <dgm:t>
        <a:bodyPr/>
        <a:lstStyle/>
        <a:p>
          <a:endParaRPr lang="es-ES"/>
        </a:p>
      </dgm:t>
    </dgm:pt>
    <dgm:pt modelId="{6A6A8BAB-E72C-46AD-B517-C0B1D3B07929}">
      <dgm:prSet custT="1"/>
      <dgm:spPr>
        <a:effectLst>
          <a:outerShdw blurRad="50800" dist="38100" dir="2700000" algn="tl" rotWithShape="0">
            <a:prstClr val="black">
              <a:alpha val="40000"/>
            </a:prstClr>
          </a:outerShdw>
        </a:effectLst>
      </dgm:spPr>
      <dgm:t>
        <a:bodyPr/>
        <a:lstStyle/>
        <a:p>
          <a:r>
            <a:rPr lang="hr" sz="2200" b="1" dirty="0"/>
            <a:t>Ratovi i vesti </a:t>
          </a:r>
          <a:r>
            <a:rPr lang="hr" sz="2200" b="1"/>
            <a:t>o ratovima.</a:t>
          </a:r>
          <a:endParaRPr lang="es-ES" sz="2200" dirty="0"/>
        </a:p>
      </dgm:t>
    </dgm:pt>
    <dgm:pt modelId="{022DCA1F-AE33-4A7F-8022-29E0B1B733EE}" type="parTrans" cxnId="{7DBAD7A3-CA0D-4C2A-B9AA-DBB4E183D912}">
      <dgm:prSet/>
      <dgm:spPr/>
      <dgm:t>
        <a:bodyPr/>
        <a:lstStyle/>
        <a:p>
          <a:endParaRPr lang="es-ES" sz="2200"/>
        </a:p>
      </dgm:t>
    </dgm:pt>
    <dgm:pt modelId="{D93DDBDC-E39A-4148-AA4B-E53130166849}" type="sibTrans" cxnId="{7DBAD7A3-CA0D-4C2A-B9AA-DBB4E183D912}">
      <dgm:prSet/>
      <dgm:spPr/>
      <dgm:t>
        <a:bodyPr/>
        <a:lstStyle/>
        <a:p>
          <a:endParaRPr lang="es-ES" sz="2200"/>
        </a:p>
      </dgm:t>
    </dgm:pt>
    <dgm:pt modelId="{93A350FC-9D21-4591-AB3C-FF0B17F74BFA}">
      <dgm:prSet custT="1"/>
      <dgm:spPr>
        <a:effectLst>
          <a:outerShdw blurRad="50800" dist="38100" dir="2700000" algn="tl" rotWithShape="0">
            <a:prstClr val="black">
              <a:alpha val="40000"/>
            </a:prstClr>
          </a:outerShdw>
        </a:effectLst>
      </dgm:spPr>
      <dgm:t>
        <a:bodyPr/>
        <a:lstStyle/>
        <a:p>
          <a:r>
            <a:rPr lang="hr" sz="2200" b="1" dirty="0"/>
            <a:t>Narodi </a:t>
          </a:r>
          <a:r>
            <a:rPr lang="hr" sz="2200" b="1"/>
            <a:t>protiv naroda.</a:t>
          </a:r>
          <a:endParaRPr lang="es-ES" sz="2200" dirty="0"/>
        </a:p>
      </dgm:t>
    </dgm:pt>
    <dgm:pt modelId="{81AD51C0-AD94-4183-8DEB-D319AE9CAF97}" type="parTrans" cxnId="{0C5CC8FB-B83E-4F2A-9C13-02ECD43F1085}">
      <dgm:prSet/>
      <dgm:spPr/>
      <dgm:t>
        <a:bodyPr/>
        <a:lstStyle/>
        <a:p>
          <a:endParaRPr lang="es-ES" sz="2200"/>
        </a:p>
      </dgm:t>
    </dgm:pt>
    <dgm:pt modelId="{DCD7EE0A-40B2-4B6D-AC8B-DF38A0D86455}" type="sibTrans" cxnId="{0C5CC8FB-B83E-4F2A-9C13-02ECD43F1085}">
      <dgm:prSet/>
      <dgm:spPr/>
      <dgm:t>
        <a:bodyPr/>
        <a:lstStyle/>
        <a:p>
          <a:endParaRPr lang="es-ES" sz="2200"/>
        </a:p>
      </dgm:t>
    </dgm:pt>
    <dgm:pt modelId="{8601F16B-1286-47C5-8F89-49B5CE71CF47}">
      <dgm:prSet custT="1"/>
      <dgm:spPr>
        <a:effectLst>
          <a:outerShdw blurRad="50800" dist="38100" dir="2700000" algn="tl" rotWithShape="0">
            <a:prstClr val="black">
              <a:alpha val="40000"/>
            </a:prstClr>
          </a:outerShdw>
        </a:effectLst>
      </dgm:spPr>
      <dgm:t>
        <a:bodyPr/>
        <a:lstStyle/>
        <a:p>
          <a:r>
            <a:rPr lang="sr-Latn-RS" sz="2200" b="1" dirty="0"/>
            <a:t>Bolesti</a:t>
          </a:r>
          <a:r>
            <a:rPr lang="hr" sz="2200" b="1" dirty="0"/>
            <a:t>, glad </a:t>
          </a:r>
          <a:r>
            <a:rPr lang="hr" sz="2200" b="1"/>
            <a:t>i potresi.</a:t>
          </a:r>
          <a:endParaRPr lang="es-ES" sz="2200" dirty="0"/>
        </a:p>
      </dgm:t>
    </dgm:pt>
    <dgm:pt modelId="{98EB2475-ED35-405D-AD49-A41C387D3C9F}" type="parTrans" cxnId="{F41CD8A0-DDD3-410D-A437-5277FD3DC599}">
      <dgm:prSet/>
      <dgm:spPr/>
      <dgm:t>
        <a:bodyPr/>
        <a:lstStyle/>
        <a:p>
          <a:endParaRPr lang="es-ES" sz="2200"/>
        </a:p>
      </dgm:t>
    </dgm:pt>
    <dgm:pt modelId="{C73C0357-032C-49A5-8E09-76C2AD6E5CA1}" type="sibTrans" cxnId="{F41CD8A0-DDD3-410D-A437-5277FD3DC599}">
      <dgm:prSet/>
      <dgm:spPr/>
      <dgm:t>
        <a:bodyPr/>
        <a:lstStyle/>
        <a:p>
          <a:endParaRPr lang="es-ES" sz="2200"/>
        </a:p>
      </dgm:t>
    </dgm:pt>
    <dgm:pt modelId="{4B479BA4-0A5A-43C2-B9BA-1D0BA5429BE8}">
      <dgm:prSet custT="1"/>
      <dgm:spPr>
        <a:effectLst>
          <a:outerShdw blurRad="50800" dist="38100" dir="2700000" algn="tl" rotWithShape="0">
            <a:prstClr val="black">
              <a:alpha val="40000"/>
            </a:prstClr>
          </a:outerShdw>
        </a:effectLst>
      </dgm:spPr>
      <dgm:t>
        <a:bodyPr/>
        <a:lstStyle/>
        <a:p>
          <a:r>
            <a:rPr lang="hr" sz="2200" b="1" dirty="0"/>
            <a:t>Hrišćani će biti omraženi</a:t>
          </a:r>
          <a:endParaRPr lang="es-ES" sz="2200" dirty="0"/>
        </a:p>
      </dgm:t>
    </dgm:pt>
    <dgm:pt modelId="{87E5B0B4-1E95-4DB6-B7E5-5104FF1AC6BF}" type="parTrans" cxnId="{FC8FD7FD-DA18-42F5-AFF1-C4D38F9A1563}">
      <dgm:prSet/>
      <dgm:spPr/>
      <dgm:t>
        <a:bodyPr/>
        <a:lstStyle/>
        <a:p>
          <a:endParaRPr lang="es-ES" sz="2200"/>
        </a:p>
      </dgm:t>
    </dgm:pt>
    <dgm:pt modelId="{33580E30-0423-447F-8FFB-40B22E475631}" type="sibTrans" cxnId="{FC8FD7FD-DA18-42F5-AFF1-C4D38F9A1563}">
      <dgm:prSet/>
      <dgm:spPr/>
      <dgm:t>
        <a:bodyPr/>
        <a:lstStyle/>
        <a:p>
          <a:endParaRPr lang="es-ES" sz="2200"/>
        </a:p>
      </dgm:t>
    </dgm:pt>
    <dgm:pt modelId="{79BB24FD-8D51-46A1-987F-BFF756E73118}">
      <dgm:prSet custT="1"/>
      <dgm:spPr>
        <a:effectLst>
          <a:outerShdw blurRad="50800" dist="38100" dir="2700000" algn="tl" rotWithShape="0">
            <a:prstClr val="black">
              <a:alpha val="40000"/>
            </a:prstClr>
          </a:outerShdw>
        </a:effectLst>
      </dgm:spPr>
      <dgm:t>
        <a:bodyPr/>
        <a:lstStyle/>
        <a:p>
          <a:r>
            <a:rPr lang="hr" sz="2200" b="1"/>
            <a:t>Opšte otpadništvo.</a:t>
          </a:r>
          <a:endParaRPr lang="es-ES" sz="2200" dirty="0"/>
        </a:p>
      </dgm:t>
    </dgm:pt>
    <dgm:pt modelId="{C0E5BAA0-5D78-4E45-8B86-D596693ECEE5}" type="parTrans" cxnId="{0C4DB2C8-82B9-4BBB-8F63-900703F6D809}">
      <dgm:prSet/>
      <dgm:spPr/>
      <dgm:t>
        <a:bodyPr/>
        <a:lstStyle/>
        <a:p>
          <a:endParaRPr lang="es-ES" sz="2200"/>
        </a:p>
      </dgm:t>
    </dgm:pt>
    <dgm:pt modelId="{A5671E3E-AE3C-4D07-A455-902F2F785C60}" type="sibTrans" cxnId="{0C4DB2C8-82B9-4BBB-8F63-900703F6D809}">
      <dgm:prSet/>
      <dgm:spPr/>
      <dgm:t>
        <a:bodyPr/>
        <a:lstStyle/>
        <a:p>
          <a:endParaRPr lang="es-ES" sz="2200"/>
        </a:p>
      </dgm:t>
    </dgm:pt>
    <dgm:pt modelId="{E6D1B696-8676-460E-BB27-4BB677046C5C}">
      <dgm:prSet custT="1"/>
      <dgm:spPr>
        <a:solidFill>
          <a:schemeClr val="bg2">
            <a:lumMod val="20000"/>
            <a:lumOff val="80000"/>
          </a:schemeClr>
        </a:solidFill>
        <a:effectLst>
          <a:outerShdw blurRad="50800" dist="38100" dir="2700000" algn="tl" rotWithShape="0">
            <a:prstClr val="black">
              <a:alpha val="40000"/>
            </a:prstClr>
          </a:outerShdw>
        </a:effectLst>
      </dgm:spPr>
      <dgm:t>
        <a:bodyPr/>
        <a:lstStyle/>
        <a:p>
          <a:r>
            <a:rPr lang="hr" sz="2200" b="1"/>
            <a:t>Lažni proroci koji obmanjuju.</a:t>
          </a:r>
          <a:endParaRPr lang="es-ES" sz="2200"/>
        </a:p>
      </dgm:t>
    </dgm:pt>
    <dgm:pt modelId="{79B8C094-6D60-492D-AB1A-2AF8043A0A16}" type="parTrans" cxnId="{FAFB3E07-77CC-44DB-878B-31832FC85F09}">
      <dgm:prSet/>
      <dgm:spPr/>
      <dgm:t>
        <a:bodyPr/>
        <a:lstStyle/>
        <a:p>
          <a:endParaRPr lang="es-ES" sz="2200"/>
        </a:p>
      </dgm:t>
    </dgm:pt>
    <dgm:pt modelId="{330432EE-2599-4DF3-9DB3-F9913B2FD9A8}" type="sibTrans" cxnId="{FAFB3E07-77CC-44DB-878B-31832FC85F09}">
      <dgm:prSet/>
      <dgm:spPr/>
      <dgm:t>
        <a:bodyPr/>
        <a:lstStyle/>
        <a:p>
          <a:endParaRPr lang="es-ES" sz="2200"/>
        </a:p>
      </dgm:t>
    </dgm:pt>
    <dgm:pt modelId="{259CE56A-C298-46F4-AD78-B1128DEFD7ED}" type="pres">
      <dgm:prSet presAssocID="{12A4F274-6994-4FFA-81CF-998874EF468F}" presName="linearFlow" presStyleCnt="0">
        <dgm:presLayoutVars>
          <dgm:dir/>
          <dgm:resizeHandles val="exact"/>
        </dgm:presLayoutVars>
      </dgm:prSet>
      <dgm:spPr/>
    </dgm:pt>
    <dgm:pt modelId="{A6DAD417-16D8-4AF0-9A07-093BD5EDB9D3}" type="pres">
      <dgm:prSet presAssocID="{6A6A8BAB-E72C-46AD-B517-C0B1D3B07929}" presName="composite" presStyleCnt="0"/>
      <dgm:spPr/>
    </dgm:pt>
    <dgm:pt modelId="{8EA4DD5C-BFD6-4B90-B055-97F256E27FAC}" type="pres">
      <dgm:prSet presAssocID="{6A6A8BAB-E72C-46AD-B517-C0B1D3B07929}" presName="imgShp" presStyleLbl="fgImgPlace1" presStyleIdx="0" presStyleCnt="6" custScaleX="153192" custLinFactX="-100000" custLinFactNeighborX="-123010"/>
      <dgm:spPr>
        <a:prstGeom prst="homePlate">
          <a:avLst/>
        </a:prstGeom>
        <a:solidFill>
          <a:schemeClr val="accent2">
            <a:lumMod val="75000"/>
          </a:schemeClr>
        </a:solidFill>
      </dgm:spPr>
    </dgm:pt>
    <dgm:pt modelId="{17B4968F-4600-426C-95FB-EE32A894736B}" type="pres">
      <dgm:prSet presAssocID="{6A6A8BAB-E72C-46AD-B517-C0B1D3B07929}" presName="txShp" presStyleLbl="node1" presStyleIdx="0" presStyleCnt="6" custScaleX="141481" custLinFactNeighborX="10142">
        <dgm:presLayoutVars>
          <dgm:bulletEnabled val="1"/>
        </dgm:presLayoutVars>
      </dgm:prSet>
      <dgm:spPr/>
    </dgm:pt>
    <dgm:pt modelId="{A44CC56C-883A-4F9C-AB8F-5993D09AFE2B}" type="pres">
      <dgm:prSet presAssocID="{D93DDBDC-E39A-4148-AA4B-E53130166849}" presName="spacing" presStyleCnt="0"/>
      <dgm:spPr/>
    </dgm:pt>
    <dgm:pt modelId="{233721F6-A0A9-4CBD-9E89-9B26615726F5}" type="pres">
      <dgm:prSet presAssocID="{93A350FC-9D21-4591-AB3C-FF0B17F74BFA}" presName="composite" presStyleCnt="0"/>
      <dgm:spPr/>
    </dgm:pt>
    <dgm:pt modelId="{93EA3057-D1DD-4342-B844-A8981F1054B4}" type="pres">
      <dgm:prSet presAssocID="{93A350FC-9D21-4591-AB3C-FF0B17F74BFA}" presName="imgShp" presStyleLbl="fgImgPlace1" presStyleIdx="1" presStyleCnt="6" custScaleX="153192" custLinFactX="-100000" custLinFactNeighborX="-123010"/>
      <dgm:spPr>
        <a:prstGeom prst="homePlate">
          <a:avLst/>
        </a:prstGeom>
        <a:solidFill>
          <a:schemeClr val="accent3">
            <a:lumMod val="75000"/>
          </a:schemeClr>
        </a:solidFill>
      </dgm:spPr>
    </dgm:pt>
    <dgm:pt modelId="{83F87782-1A9E-4216-A989-0F16EFBD516C}" type="pres">
      <dgm:prSet presAssocID="{93A350FC-9D21-4591-AB3C-FF0B17F74BFA}" presName="txShp" presStyleLbl="node1" presStyleIdx="1" presStyleCnt="6" custScaleX="141481" custLinFactNeighborX="10142">
        <dgm:presLayoutVars>
          <dgm:bulletEnabled val="1"/>
        </dgm:presLayoutVars>
      </dgm:prSet>
      <dgm:spPr/>
    </dgm:pt>
    <dgm:pt modelId="{9686A722-5715-4C31-8799-FE9B9E598761}" type="pres">
      <dgm:prSet presAssocID="{DCD7EE0A-40B2-4B6D-AC8B-DF38A0D86455}" presName="spacing" presStyleCnt="0"/>
      <dgm:spPr/>
    </dgm:pt>
    <dgm:pt modelId="{24A66353-6046-4757-922D-80FCD261DC16}" type="pres">
      <dgm:prSet presAssocID="{8601F16B-1286-47C5-8F89-49B5CE71CF47}" presName="composite" presStyleCnt="0"/>
      <dgm:spPr/>
    </dgm:pt>
    <dgm:pt modelId="{B8A9F581-796F-4156-87BA-E637583C7F45}" type="pres">
      <dgm:prSet presAssocID="{8601F16B-1286-47C5-8F89-49B5CE71CF47}" presName="imgShp" presStyleLbl="fgImgPlace1" presStyleIdx="2" presStyleCnt="6" custScaleX="153192" custLinFactX="-100000" custLinFactNeighborX="-123010"/>
      <dgm:spPr>
        <a:prstGeom prst="homePlate">
          <a:avLst/>
        </a:prstGeom>
        <a:solidFill>
          <a:schemeClr val="accent4">
            <a:lumMod val="50000"/>
          </a:schemeClr>
        </a:solidFill>
      </dgm:spPr>
    </dgm:pt>
    <dgm:pt modelId="{CAB48DA4-CB0F-4904-989B-4A7571C1A649}" type="pres">
      <dgm:prSet presAssocID="{8601F16B-1286-47C5-8F89-49B5CE71CF47}" presName="txShp" presStyleLbl="node1" presStyleIdx="2" presStyleCnt="6" custScaleX="141481" custLinFactNeighborX="10142">
        <dgm:presLayoutVars>
          <dgm:bulletEnabled val="1"/>
        </dgm:presLayoutVars>
      </dgm:prSet>
      <dgm:spPr/>
    </dgm:pt>
    <dgm:pt modelId="{8E2614AB-F7ED-4BBC-8168-1D2C83424204}" type="pres">
      <dgm:prSet presAssocID="{C73C0357-032C-49A5-8E09-76C2AD6E5CA1}" presName="spacing" presStyleCnt="0"/>
      <dgm:spPr/>
    </dgm:pt>
    <dgm:pt modelId="{CAD91812-4A8D-43A5-998B-7555DF3FB9F9}" type="pres">
      <dgm:prSet presAssocID="{4B479BA4-0A5A-43C2-B9BA-1D0BA5429BE8}" presName="composite" presStyleCnt="0"/>
      <dgm:spPr/>
    </dgm:pt>
    <dgm:pt modelId="{C1CDAD93-7050-43D8-9BED-E3304F322C16}" type="pres">
      <dgm:prSet presAssocID="{4B479BA4-0A5A-43C2-B9BA-1D0BA5429BE8}" presName="imgShp" presStyleLbl="fgImgPlace1" presStyleIdx="3" presStyleCnt="6" custScaleX="153192" custLinFactX="-100000" custLinFactNeighborX="-123010"/>
      <dgm:spPr>
        <a:prstGeom prst="homePlate">
          <a:avLst/>
        </a:prstGeom>
        <a:solidFill>
          <a:schemeClr val="accent5">
            <a:lumMod val="75000"/>
          </a:schemeClr>
        </a:solidFill>
      </dgm:spPr>
    </dgm:pt>
    <dgm:pt modelId="{688F1EDB-A600-4AB8-AE06-A4F8DB7F002F}" type="pres">
      <dgm:prSet presAssocID="{4B479BA4-0A5A-43C2-B9BA-1D0BA5429BE8}" presName="txShp" presStyleLbl="node1" presStyleIdx="3" presStyleCnt="6" custScaleX="141481" custLinFactNeighborX="10142">
        <dgm:presLayoutVars>
          <dgm:bulletEnabled val="1"/>
        </dgm:presLayoutVars>
      </dgm:prSet>
      <dgm:spPr/>
    </dgm:pt>
    <dgm:pt modelId="{6F20E7A9-6737-4A53-BCCE-055CB7769EDD}" type="pres">
      <dgm:prSet presAssocID="{33580E30-0423-447F-8FFB-40B22E475631}" presName="spacing" presStyleCnt="0"/>
      <dgm:spPr/>
    </dgm:pt>
    <dgm:pt modelId="{D8B087CB-F7DD-4513-BEDB-0D38A5F6962C}" type="pres">
      <dgm:prSet presAssocID="{79BB24FD-8D51-46A1-987F-BFF756E73118}" presName="composite" presStyleCnt="0"/>
      <dgm:spPr/>
    </dgm:pt>
    <dgm:pt modelId="{780D64A5-DB50-41CD-942C-7E1ED8F97A80}" type="pres">
      <dgm:prSet presAssocID="{79BB24FD-8D51-46A1-987F-BFF756E73118}" presName="imgShp" presStyleLbl="fgImgPlace1" presStyleIdx="4" presStyleCnt="6" custScaleX="153192" custLinFactX="-100000" custLinFactNeighborX="-123010"/>
      <dgm:spPr>
        <a:prstGeom prst="homePlate">
          <a:avLst/>
        </a:prstGeom>
        <a:solidFill>
          <a:schemeClr val="accent6">
            <a:lumMod val="50000"/>
          </a:schemeClr>
        </a:solidFill>
      </dgm:spPr>
    </dgm:pt>
    <dgm:pt modelId="{9B246F1C-2772-44B7-B051-4349181CB2F3}" type="pres">
      <dgm:prSet presAssocID="{79BB24FD-8D51-46A1-987F-BFF756E73118}" presName="txShp" presStyleLbl="node1" presStyleIdx="4" presStyleCnt="6" custScaleX="141481" custLinFactNeighborX="10142">
        <dgm:presLayoutVars>
          <dgm:bulletEnabled val="1"/>
        </dgm:presLayoutVars>
      </dgm:prSet>
      <dgm:spPr/>
    </dgm:pt>
    <dgm:pt modelId="{DBDA9AED-E2F5-4971-9E0E-A014C6B0B271}" type="pres">
      <dgm:prSet presAssocID="{A5671E3E-AE3C-4D07-A455-902F2F785C60}" presName="spacing" presStyleCnt="0"/>
      <dgm:spPr/>
    </dgm:pt>
    <dgm:pt modelId="{EB105F04-827A-4346-BA44-8E18EAA72D58}" type="pres">
      <dgm:prSet presAssocID="{E6D1B696-8676-460E-BB27-4BB677046C5C}" presName="composite" presStyleCnt="0"/>
      <dgm:spPr/>
    </dgm:pt>
    <dgm:pt modelId="{39EA1CAF-5C19-4AA2-BAA3-16390C2FB673}" type="pres">
      <dgm:prSet presAssocID="{E6D1B696-8676-460E-BB27-4BB677046C5C}" presName="imgShp" presStyleLbl="fgImgPlace1" presStyleIdx="5" presStyleCnt="6" custScaleX="153192" custLinFactX="-100000" custLinFactNeighborX="-123010"/>
      <dgm:spPr>
        <a:prstGeom prst="homePlate">
          <a:avLst/>
        </a:prstGeom>
        <a:solidFill>
          <a:schemeClr val="bg2"/>
        </a:solidFill>
      </dgm:spPr>
    </dgm:pt>
    <dgm:pt modelId="{687A8D5A-8382-4B56-90FB-76D6003AFCF0}" type="pres">
      <dgm:prSet presAssocID="{E6D1B696-8676-460E-BB27-4BB677046C5C}" presName="txShp" presStyleLbl="node1" presStyleIdx="5" presStyleCnt="6" custScaleX="141481" custLinFactNeighborX="10142">
        <dgm:presLayoutVars>
          <dgm:bulletEnabled val="1"/>
        </dgm:presLayoutVars>
      </dgm:prSet>
      <dgm:spPr/>
    </dgm:pt>
  </dgm:ptLst>
  <dgm:cxnLst>
    <dgm:cxn modelId="{FAFB3E07-77CC-44DB-878B-31832FC85F09}" srcId="{12A4F274-6994-4FFA-81CF-998874EF468F}" destId="{E6D1B696-8676-460E-BB27-4BB677046C5C}" srcOrd="5" destOrd="0" parTransId="{79B8C094-6D60-492D-AB1A-2AF8043A0A16}" sibTransId="{330432EE-2599-4DF3-9DB3-F9913B2FD9A8}"/>
    <dgm:cxn modelId="{F9D7007D-979B-4857-A15E-DE53AFB89661}" type="presOf" srcId="{4B479BA4-0A5A-43C2-B9BA-1D0BA5429BE8}" destId="{688F1EDB-A600-4AB8-AE06-A4F8DB7F002F}" srcOrd="0" destOrd="0" presId="urn:microsoft.com/office/officeart/2005/8/layout/vList3"/>
    <dgm:cxn modelId="{F41CD8A0-DDD3-410D-A437-5277FD3DC599}" srcId="{12A4F274-6994-4FFA-81CF-998874EF468F}" destId="{8601F16B-1286-47C5-8F89-49B5CE71CF47}" srcOrd="2" destOrd="0" parTransId="{98EB2475-ED35-405D-AD49-A41C387D3C9F}" sibTransId="{C73C0357-032C-49A5-8E09-76C2AD6E5CA1}"/>
    <dgm:cxn modelId="{7DBAD7A3-CA0D-4C2A-B9AA-DBB4E183D912}" srcId="{12A4F274-6994-4FFA-81CF-998874EF468F}" destId="{6A6A8BAB-E72C-46AD-B517-C0B1D3B07929}" srcOrd="0" destOrd="0" parTransId="{022DCA1F-AE33-4A7F-8022-29E0B1B733EE}" sibTransId="{D93DDBDC-E39A-4148-AA4B-E53130166849}"/>
    <dgm:cxn modelId="{0C4DB2C8-82B9-4BBB-8F63-900703F6D809}" srcId="{12A4F274-6994-4FFA-81CF-998874EF468F}" destId="{79BB24FD-8D51-46A1-987F-BFF756E73118}" srcOrd="4" destOrd="0" parTransId="{C0E5BAA0-5D78-4E45-8B86-D596693ECEE5}" sibTransId="{A5671E3E-AE3C-4D07-A455-902F2F785C60}"/>
    <dgm:cxn modelId="{BA707BCB-B5EF-4CEB-83C9-D234BA1234A6}" type="presOf" srcId="{12A4F274-6994-4FFA-81CF-998874EF468F}" destId="{259CE56A-C298-46F4-AD78-B1128DEFD7ED}" srcOrd="0" destOrd="0" presId="urn:microsoft.com/office/officeart/2005/8/layout/vList3"/>
    <dgm:cxn modelId="{AB4D7BD9-C719-4BF1-9179-959107E6863C}" type="presOf" srcId="{8601F16B-1286-47C5-8F89-49B5CE71CF47}" destId="{CAB48DA4-CB0F-4904-989B-4A7571C1A649}" srcOrd="0" destOrd="0" presId="urn:microsoft.com/office/officeart/2005/8/layout/vList3"/>
    <dgm:cxn modelId="{7D8A44E5-0770-453B-8BA6-170409AC1AF2}" type="presOf" srcId="{93A350FC-9D21-4591-AB3C-FF0B17F74BFA}" destId="{83F87782-1A9E-4216-A989-0F16EFBD516C}" srcOrd="0" destOrd="0" presId="urn:microsoft.com/office/officeart/2005/8/layout/vList3"/>
    <dgm:cxn modelId="{33D0F3EF-B0D4-4B37-BDD1-1D7B2F5EE156}" type="presOf" srcId="{E6D1B696-8676-460E-BB27-4BB677046C5C}" destId="{687A8D5A-8382-4B56-90FB-76D6003AFCF0}" srcOrd="0" destOrd="0" presId="urn:microsoft.com/office/officeart/2005/8/layout/vList3"/>
    <dgm:cxn modelId="{F08E4CF1-38A9-4905-B1DA-7FD2CA3922D5}" type="presOf" srcId="{79BB24FD-8D51-46A1-987F-BFF756E73118}" destId="{9B246F1C-2772-44B7-B051-4349181CB2F3}" srcOrd="0" destOrd="0" presId="urn:microsoft.com/office/officeart/2005/8/layout/vList3"/>
    <dgm:cxn modelId="{88728BF9-A056-4528-B48D-5B85DFC80D40}" type="presOf" srcId="{6A6A8BAB-E72C-46AD-B517-C0B1D3B07929}" destId="{17B4968F-4600-426C-95FB-EE32A894736B}" srcOrd="0" destOrd="0" presId="urn:microsoft.com/office/officeart/2005/8/layout/vList3"/>
    <dgm:cxn modelId="{0C5CC8FB-B83E-4F2A-9C13-02ECD43F1085}" srcId="{12A4F274-6994-4FFA-81CF-998874EF468F}" destId="{93A350FC-9D21-4591-AB3C-FF0B17F74BFA}" srcOrd="1" destOrd="0" parTransId="{81AD51C0-AD94-4183-8DEB-D319AE9CAF97}" sibTransId="{DCD7EE0A-40B2-4B6D-AC8B-DF38A0D86455}"/>
    <dgm:cxn modelId="{FC8FD7FD-DA18-42F5-AFF1-C4D38F9A1563}" srcId="{12A4F274-6994-4FFA-81CF-998874EF468F}" destId="{4B479BA4-0A5A-43C2-B9BA-1D0BA5429BE8}" srcOrd="3" destOrd="0" parTransId="{87E5B0B4-1E95-4DB6-B7E5-5104FF1AC6BF}" sibTransId="{33580E30-0423-447F-8FFB-40B22E475631}"/>
    <dgm:cxn modelId="{A29C72A4-5D9D-4B8B-B63E-5BA711830CED}" type="presParOf" srcId="{259CE56A-C298-46F4-AD78-B1128DEFD7ED}" destId="{A6DAD417-16D8-4AF0-9A07-093BD5EDB9D3}" srcOrd="0" destOrd="0" presId="urn:microsoft.com/office/officeart/2005/8/layout/vList3"/>
    <dgm:cxn modelId="{5AA6B516-91B0-49DE-9A5B-68F64291DCF2}" type="presParOf" srcId="{A6DAD417-16D8-4AF0-9A07-093BD5EDB9D3}" destId="{8EA4DD5C-BFD6-4B90-B055-97F256E27FAC}" srcOrd="0" destOrd="0" presId="urn:microsoft.com/office/officeart/2005/8/layout/vList3"/>
    <dgm:cxn modelId="{C893E5B9-1019-4611-B7D0-24F67E9B2B93}" type="presParOf" srcId="{A6DAD417-16D8-4AF0-9A07-093BD5EDB9D3}" destId="{17B4968F-4600-426C-95FB-EE32A894736B}" srcOrd="1" destOrd="0" presId="urn:microsoft.com/office/officeart/2005/8/layout/vList3"/>
    <dgm:cxn modelId="{8CB5A30A-7B11-4133-8DCC-26D964E72AC4}" type="presParOf" srcId="{259CE56A-C298-46F4-AD78-B1128DEFD7ED}" destId="{A44CC56C-883A-4F9C-AB8F-5993D09AFE2B}" srcOrd="1" destOrd="0" presId="urn:microsoft.com/office/officeart/2005/8/layout/vList3"/>
    <dgm:cxn modelId="{D9F64FD5-CA72-4273-BB1F-D7D93E5AF751}" type="presParOf" srcId="{259CE56A-C298-46F4-AD78-B1128DEFD7ED}" destId="{233721F6-A0A9-4CBD-9E89-9B26615726F5}" srcOrd="2" destOrd="0" presId="urn:microsoft.com/office/officeart/2005/8/layout/vList3"/>
    <dgm:cxn modelId="{663E8B5A-6E98-45FB-BD0F-325086290591}" type="presParOf" srcId="{233721F6-A0A9-4CBD-9E89-9B26615726F5}" destId="{93EA3057-D1DD-4342-B844-A8981F1054B4}" srcOrd="0" destOrd="0" presId="urn:microsoft.com/office/officeart/2005/8/layout/vList3"/>
    <dgm:cxn modelId="{0642F09B-F7A2-42A9-B63F-8ECF5F8583AD}" type="presParOf" srcId="{233721F6-A0A9-4CBD-9E89-9B26615726F5}" destId="{83F87782-1A9E-4216-A989-0F16EFBD516C}" srcOrd="1" destOrd="0" presId="urn:microsoft.com/office/officeart/2005/8/layout/vList3"/>
    <dgm:cxn modelId="{BD069C86-8AFE-4E8F-81C6-BB817C9EBE59}" type="presParOf" srcId="{259CE56A-C298-46F4-AD78-B1128DEFD7ED}" destId="{9686A722-5715-4C31-8799-FE9B9E598761}" srcOrd="3" destOrd="0" presId="urn:microsoft.com/office/officeart/2005/8/layout/vList3"/>
    <dgm:cxn modelId="{643D4999-BCFC-4BB2-8DE7-04699A5E4FDF}" type="presParOf" srcId="{259CE56A-C298-46F4-AD78-B1128DEFD7ED}" destId="{24A66353-6046-4757-922D-80FCD261DC16}" srcOrd="4" destOrd="0" presId="urn:microsoft.com/office/officeart/2005/8/layout/vList3"/>
    <dgm:cxn modelId="{1572C9D0-E920-437F-9116-5AB2DA69C23A}" type="presParOf" srcId="{24A66353-6046-4757-922D-80FCD261DC16}" destId="{B8A9F581-796F-4156-87BA-E637583C7F45}" srcOrd="0" destOrd="0" presId="urn:microsoft.com/office/officeart/2005/8/layout/vList3"/>
    <dgm:cxn modelId="{AFBBE7DF-6903-4F12-BCFB-BE62A6854621}" type="presParOf" srcId="{24A66353-6046-4757-922D-80FCD261DC16}" destId="{CAB48DA4-CB0F-4904-989B-4A7571C1A649}" srcOrd="1" destOrd="0" presId="urn:microsoft.com/office/officeart/2005/8/layout/vList3"/>
    <dgm:cxn modelId="{FB376554-9CAC-41A0-824E-35C6167A6E61}" type="presParOf" srcId="{259CE56A-C298-46F4-AD78-B1128DEFD7ED}" destId="{8E2614AB-F7ED-4BBC-8168-1D2C83424204}" srcOrd="5" destOrd="0" presId="urn:microsoft.com/office/officeart/2005/8/layout/vList3"/>
    <dgm:cxn modelId="{9A4476C4-3C9A-42CE-B8BA-2FCC7F5A199A}" type="presParOf" srcId="{259CE56A-C298-46F4-AD78-B1128DEFD7ED}" destId="{CAD91812-4A8D-43A5-998B-7555DF3FB9F9}" srcOrd="6" destOrd="0" presId="urn:microsoft.com/office/officeart/2005/8/layout/vList3"/>
    <dgm:cxn modelId="{BA89EA39-3B7A-4A78-8A40-3FA9D8985CCB}" type="presParOf" srcId="{CAD91812-4A8D-43A5-998B-7555DF3FB9F9}" destId="{C1CDAD93-7050-43D8-9BED-E3304F322C16}" srcOrd="0" destOrd="0" presId="urn:microsoft.com/office/officeart/2005/8/layout/vList3"/>
    <dgm:cxn modelId="{80D64A64-16EF-4766-B6A5-C6ACF523CF20}" type="presParOf" srcId="{CAD91812-4A8D-43A5-998B-7555DF3FB9F9}" destId="{688F1EDB-A600-4AB8-AE06-A4F8DB7F002F}" srcOrd="1" destOrd="0" presId="urn:microsoft.com/office/officeart/2005/8/layout/vList3"/>
    <dgm:cxn modelId="{192A9C34-92D0-4644-998E-2889C660A0C9}" type="presParOf" srcId="{259CE56A-C298-46F4-AD78-B1128DEFD7ED}" destId="{6F20E7A9-6737-4A53-BCCE-055CB7769EDD}" srcOrd="7" destOrd="0" presId="urn:microsoft.com/office/officeart/2005/8/layout/vList3"/>
    <dgm:cxn modelId="{587818D6-8A0F-4943-96DC-1813301F0BE5}" type="presParOf" srcId="{259CE56A-C298-46F4-AD78-B1128DEFD7ED}" destId="{D8B087CB-F7DD-4513-BEDB-0D38A5F6962C}" srcOrd="8" destOrd="0" presId="urn:microsoft.com/office/officeart/2005/8/layout/vList3"/>
    <dgm:cxn modelId="{0B03B154-2D24-4927-870C-552B596F6366}" type="presParOf" srcId="{D8B087CB-F7DD-4513-BEDB-0D38A5F6962C}" destId="{780D64A5-DB50-41CD-942C-7E1ED8F97A80}" srcOrd="0" destOrd="0" presId="urn:microsoft.com/office/officeart/2005/8/layout/vList3"/>
    <dgm:cxn modelId="{B8C5FC82-7BB9-4860-A9A0-85851248E5C1}" type="presParOf" srcId="{D8B087CB-F7DD-4513-BEDB-0D38A5F6962C}" destId="{9B246F1C-2772-44B7-B051-4349181CB2F3}" srcOrd="1" destOrd="0" presId="urn:microsoft.com/office/officeart/2005/8/layout/vList3"/>
    <dgm:cxn modelId="{4DAD79DA-E43E-4EC2-B949-955B47813A8B}" type="presParOf" srcId="{259CE56A-C298-46F4-AD78-B1128DEFD7ED}" destId="{DBDA9AED-E2F5-4971-9E0E-A014C6B0B271}" srcOrd="9" destOrd="0" presId="urn:microsoft.com/office/officeart/2005/8/layout/vList3"/>
    <dgm:cxn modelId="{912B7B40-C339-401F-BC9E-D6522F6B8371}" type="presParOf" srcId="{259CE56A-C298-46F4-AD78-B1128DEFD7ED}" destId="{EB105F04-827A-4346-BA44-8E18EAA72D58}" srcOrd="10" destOrd="0" presId="urn:microsoft.com/office/officeart/2005/8/layout/vList3"/>
    <dgm:cxn modelId="{6C2199F1-840B-4979-831D-A8D6924EA07B}" type="presParOf" srcId="{EB105F04-827A-4346-BA44-8E18EAA72D58}" destId="{39EA1CAF-5C19-4AA2-BAA3-16390C2FB673}" srcOrd="0" destOrd="0" presId="urn:microsoft.com/office/officeart/2005/8/layout/vList3"/>
    <dgm:cxn modelId="{657FDFA7-90E1-412D-B890-9B29085F5116}" type="presParOf" srcId="{EB105F04-827A-4346-BA44-8E18EAA72D58}" destId="{687A8D5A-8382-4B56-90FB-76D6003AFCF0}"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0285B4E-98CF-4805-B4F5-B1FCE220911A}" type="doc">
      <dgm:prSet loTypeId="urn:microsoft.com/office/officeart/2005/8/layout/vList4" loCatId="picture" qsTypeId="urn:microsoft.com/office/officeart/2005/8/quickstyle/simple5" qsCatId="simple" csTypeId="urn:microsoft.com/office/officeart/2005/8/colors/colorful4" csCatId="colorful" phldr="1"/>
      <dgm:spPr/>
      <dgm:t>
        <a:bodyPr/>
        <a:lstStyle/>
        <a:p>
          <a:endParaRPr lang="es-ES"/>
        </a:p>
      </dgm:t>
    </dgm:pt>
    <dgm:pt modelId="{1A96B937-95DD-4230-A764-3E7B14E6D71F}">
      <dgm:prSet custT="1"/>
      <dgm:spPr/>
      <dgm:t>
        <a:bodyPr/>
        <a:lstStyle/>
        <a:p>
          <a:pPr algn="ctr"/>
          <a:r>
            <a:rPr lang="hr" sz="2200" b="1" dirty="0">
              <a:solidFill>
                <a:schemeClr val="tx1"/>
              </a:solidFill>
            </a:rPr>
            <a:t>Velike katastrofe potresaju Zemlju (Otkrivenje </a:t>
          </a:r>
          <a:r>
            <a:rPr lang="hr" sz="2200" b="1">
              <a:solidFill>
                <a:schemeClr val="tx1"/>
              </a:solidFill>
            </a:rPr>
            <a:t>6,12-14).</a:t>
          </a:r>
          <a:endParaRPr lang="es-ES" sz="2200" dirty="0">
            <a:solidFill>
              <a:schemeClr val="tx1"/>
            </a:solidFill>
          </a:endParaRPr>
        </a:p>
      </dgm:t>
    </dgm:pt>
    <dgm:pt modelId="{32C143AD-5DFC-4387-B742-9F4B83A0230E}" type="parTrans" cxnId="{0DC14E9F-003E-473A-93E9-E54C8C3C8AE4}">
      <dgm:prSet/>
      <dgm:spPr/>
      <dgm:t>
        <a:bodyPr/>
        <a:lstStyle/>
        <a:p>
          <a:pPr algn="ctr"/>
          <a:endParaRPr lang="es-ES" sz="2200"/>
        </a:p>
      </dgm:t>
    </dgm:pt>
    <dgm:pt modelId="{93A11BD9-4C44-4C74-A3A7-9D4E7EA77955}" type="sibTrans" cxnId="{0DC14E9F-003E-473A-93E9-E54C8C3C8AE4}">
      <dgm:prSet/>
      <dgm:spPr/>
      <dgm:t>
        <a:bodyPr/>
        <a:lstStyle/>
        <a:p>
          <a:pPr algn="ctr"/>
          <a:endParaRPr lang="es-ES" sz="2200"/>
        </a:p>
      </dgm:t>
    </dgm:pt>
    <dgm:pt modelId="{9EB8976C-EDD1-4B70-B4A3-F4A264269B20}">
      <dgm:prSet custT="1"/>
      <dgm:spPr/>
      <dgm:t>
        <a:bodyPr/>
        <a:lstStyle/>
        <a:p>
          <a:pPr algn="ctr"/>
          <a:r>
            <a:rPr lang="hr" sz="2200" b="1" dirty="0">
              <a:solidFill>
                <a:schemeClr val="tx1"/>
              </a:solidFill>
            </a:rPr>
            <a:t>Pojavljuje se znak </a:t>
          </a:r>
          <a:r>
            <a:rPr lang="hr" sz="2200" b="1">
              <a:solidFill>
                <a:schemeClr val="tx1"/>
              </a:solidFill>
            </a:rPr>
            <a:t>Sina Čovječjega </a:t>
          </a:r>
          <a:br>
            <a:rPr lang="es-ES" sz="2200" b="1" dirty="0">
              <a:solidFill>
                <a:schemeClr val="tx1"/>
              </a:solidFill>
            </a:rPr>
          </a:br>
          <a:r>
            <a:rPr lang="hr" sz="2200" b="1" dirty="0">
              <a:solidFill>
                <a:schemeClr val="tx1"/>
              </a:solidFill>
            </a:rPr>
            <a:t>(</a:t>
          </a:r>
          <a:r>
            <a:rPr lang="hr" sz="2200" b="1">
              <a:solidFill>
                <a:schemeClr val="tx1"/>
              </a:solidFill>
            </a:rPr>
            <a:t>mali oblak kao dlan).</a:t>
          </a:r>
          <a:endParaRPr lang="es-ES" sz="2200" dirty="0">
            <a:solidFill>
              <a:schemeClr val="tx1"/>
            </a:solidFill>
          </a:endParaRPr>
        </a:p>
      </dgm:t>
    </dgm:pt>
    <dgm:pt modelId="{077FA960-A470-408F-B55F-2A6A71295FA1}" type="parTrans" cxnId="{36D18062-1571-4464-BF69-2945EB54DCA3}">
      <dgm:prSet/>
      <dgm:spPr/>
      <dgm:t>
        <a:bodyPr/>
        <a:lstStyle/>
        <a:p>
          <a:pPr algn="ctr"/>
          <a:endParaRPr lang="es-ES" sz="2200"/>
        </a:p>
      </dgm:t>
    </dgm:pt>
    <dgm:pt modelId="{83737A30-AA28-4B29-9DC6-905DD459E271}" type="sibTrans" cxnId="{36D18062-1571-4464-BF69-2945EB54DCA3}">
      <dgm:prSet/>
      <dgm:spPr/>
      <dgm:t>
        <a:bodyPr/>
        <a:lstStyle/>
        <a:p>
          <a:pPr algn="ctr"/>
          <a:endParaRPr lang="es-ES" sz="2200"/>
        </a:p>
      </dgm:t>
    </dgm:pt>
    <dgm:pt modelId="{A68BBF75-FCDC-487E-8338-AEE1A73A66A0}">
      <dgm:prSet custT="1"/>
      <dgm:spPr/>
      <dgm:t>
        <a:bodyPr/>
        <a:lstStyle/>
        <a:p>
          <a:pPr algn="ctr"/>
          <a:r>
            <a:rPr lang="hr" sz="2200" b="1" dirty="0">
              <a:solidFill>
                <a:schemeClr val="tx1"/>
              </a:solidFill>
            </a:rPr>
            <a:t>Isus se pojavljuje iz oblaka</a:t>
          </a:r>
          <a:br>
            <a:rPr lang="hr" sz="2200" b="1" dirty="0">
              <a:solidFill>
                <a:schemeClr val="tx1"/>
              </a:solidFill>
            </a:rPr>
          </a:br>
          <a:r>
            <a:rPr lang="hr" sz="2200" b="1" dirty="0">
              <a:solidFill>
                <a:schemeClr val="tx1"/>
              </a:solidFill>
            </a:rPr>
            <a:t>(</a:t>
          </a:r>
          <a:r>
            <a:rPr lang="sr-Latn-RS" sz="2200" b="1" dirty="0">
              <a:solidFill>
                <a:schemeClr val="tx1"/>
              </a:solidFill>
            </a:rPr>
            <a:t>Otkrivenje </a:t>
          </a:r>
          <a:r>
            <a:rPr lang="hr" sz="2200" b="1">
              <a:solidFill>
                <a:schemeClr val="tx1"/>
              </a:solidFill>
            </a:rPr>
            <a:t>1,7).</a:t>
          </a:r>
          <a:endParaRPr lang="es-ES" sz="2200" dirty="0">
            <a:solidFill>
              <a:schemeClr val="tx1"/>
            </a:solidFill>
          </a:endParaRPr>
        </a:p>
      </dgm:t>
    </dgm:pt>
    <dgm:pt modelId="{FF052597-47D4-406A-888A-DA214B5080D9}" type="parTrans" cxnId="{AF71832C-C9FE-4F4E-A20A-69B4C54A7910}">
      <dgm:prSet/>
      <dgm:spPr/>
      <dgm:t>
        <a:bodyPr/>
        <a:lstStyle/>
        <a:p>
          <a:pPr algn="ctr"/>
          <a:endParaRPr lang="es-ES" sz="2200"/>
        </a:p>
      </dgm:t>
    </dgm:pt>
    <dgm:pt modelId="{9406F9D5-78F9-4382-9E0F-4BED90882EBF}" type="sibTrans" cxnId="{AF71832C-C9FE-4F4E-A20A-69B4C54A7910}">
      <dgm:prSet/>
      <dgm:spPr/>
      <dgm:t>
        <a:bodyPr/>
        <a:lstStyle/>
        <a:p>
          <a:pPr algn="ctr"/>
          <a:endParaRPr lang="es-ES" sz="2200"/>
        </a:p>
      </dgm:t>
    </dgm:pt>
    <dgm:pt modelId="{8A732AEA-AE3C-4407-B97B-D515CC384672}">
      <dgm:prSet custT="1"/>
      <dgm:spPr/>
      <dgm:t>
        <a:bodyPr/>
        <a:lstStyle/>
        <a:p>
          <a:pPr algn="ctr"/>
          <a:r>
            <a:rPr lang="hr" sz="2200" b="1" dirty="0">
              <a:solidFill>
                <a:schemeClr val="tx1"/>
              </a:solidFill>
            </a:rPr>
            <a:t>Njegov glas vaskrsava mrtve i </a:t>
          </a:r>
          <a:r>
            <a:rPr lang="hr" sz="2200" b="1">
              <a:solidFill>
                <a:schemeClr val="tx1"/>
              </a:solidFill>
            </a:rPr>
            <a:t>preobražava žive verne </a:t>
          </a:r>
          <a:br>
            <a:rPr lang="es-ES" sz="2200" b="1" dirty="0">
              <a:solidFill>
                <a:schemeClr val="tx1"/>
              </a:solidFill>
            </a:rPr>
          </a:br>
          <a:r>
            <a:rPr lang="hr" sz="2200" b="1" dirty="0">
              <a:solidFill>
                <a:schemeClr val="tx1"/>
              </a:solidFill>
            </a:rPr>
            <a:t>(</a:t>
          </a:r>
          <a:r>
            <a:rPr lang="hr" sz="2200" b="1">
              <a:solidFill>
                <a:schemeClr val="tx1"/>
              </a:solidFill>
            </a:rPr>
            <a:t>Jovan 5,28;1. Sol. 4,16;1. Kor. 15,51.52</a:t>
          </a:r>
          <a:r>
            <a:rPr lang="hr" sz="2200" b="1" dirty="0">
              <a:solidFill>
                <a:schemeClr val="tx1"/>
              </a:solidFill>
            </a:rPr>
            <a:t>)</a:t>
          </a:r>
          <a:endParaRPr lang="es-ES" sz="2200" dirty="0">
            <a:solidFill>
              <a:schemeClr val="tx1"/>
            </a:solidFill>
          </a:endParaRPr>
        </a:p>
      </dgm:t>
    </dgm:pt>
    <dgm:pt modelId="{64B8B556-928F-4811-A55E-BE7324CBC662}" type="parTrans" cxnId="{0874095D-A406-4456-8484-B6FADA48B71C}">
      <dgm:prSet/>
      <dgm:spPr/>
      <dgm:t>
        <a:bodyPr/>
        <a:lstStyle/>
        <a:p>
          <a:pPr algn="ctr"/>
          <a:endParaRPr lang="es-ES" sz="2200"/>
        </a:p>
      </dgm:t>
    </dgm:pt>
    <dgm:pt modelId="{B721F16C-455D-4B8B-8DDF-BC8C1BE97AED}" type="sibTrans" cxnId="{0874095D-A406-4456-8484-B6FADA48B71C}">
      <dgm:prSet/>
      <dgm:spPr/>
      <dgm:t>
        <a:bodyPr/>
        <a:lstStyle/>
        <a:p>
          <a:pPr algn="ctr"/>
          <a:endParaRPr lang="es-ES" sz="2200"/>
        </a:p>
      </dgm:t>
    </dgm:pt>
    <dgm:pt modelId="{A748B47D-72F1-4E95-A078-0305BA78A7DC}">
      <dgm:prSet custT="1"/>
      <dgm:spPr/>
      <dgm:t>
        <a:bodyPr/>
        <a:lstStyle/>
        <a:p>
          <a:pPr algn="ctr"/>
          <a:r>
            <a:rPr lang="hr" sz="2200" b="1" dirty="0">
              <a:effectLst>
                <a:outerShdw blurRad="38100" dist="38100" dir="2700000" algn="tl">
                  <a:srgbClr val="000000"/>
                </a:outerShdw>
              </a:effectLst>
            </a:rPr>
            <a:t>Anđeli sakupljaju otkupljene i dovode ih Isusu (1</a:t>
          </a:r>
          <a:r>
            <a:rPr lang="hr" sz="2200" b="1">
              <a:effectLst>
                <a:outerShdw blurRad="38100" dist="38100" dir="2700000" algn="tl">
                  <a:srgbClr val="000000"/>
                </a:outerShdw>
              </a:effectLst>
            </a:rPr>
            <a:t>. Sol. </a:t>
          </a:r>
          <a:r>
            <a:rPr lang="hr" sz="2200" b="1" dirty="0">
              <a:effectLst>
                <a:outerShdw blurRad="38100" dist="38100" dir="2700000" algn="tl">
                  <a:srgbClr val="000000"/>
                </a:outerShdw>
              </a:effectLst>
            </a:rPr>
            <a:t>4,17)</a:t>
          </a:r>
          <a:endParaRPr lang="es-ES" sz="2200" dirty="0">
            <a:effectLst>
              <a:outerShdw blurRad="38100" dist="38100" dir="2700000" algn="tl">
                <a:srgbClr val="000000"/>
              </a:outerShdw>
            </a:effectLst>
          </a:endParaRPr>
        </a:p>
      </dgm:t>
    </dgm:pt>
    <dgm:pt modelId="{6B8960A1-86C1-4E74-BAFE-22133E844FE3}" type="parTrans" cxnId="{01D8615D-0790-4189-B6EF-9925FA6E9514}">
      <dgm:prSet/>
      <dgm:spPr/>
      <dgm:t>
        <a:bodyPr/>
        <a:lstStyle/>
        <a:p>
          <a:pPr algn="ctr"/>
          <a:endParaRPr lang="es-ES" sz="2200"/>
        </a:p>
      </dgm:t>
    </dgm:pt>
    <dgm:pt modelId="{DB7FD7ED-C9E1-49FF-9385-D1275AE57C71}" type="sibTrans" cxnId="{01D8615D-0790-4189-B6EF-9925FA6E9514}">
      <dgm:prSet/>
      <dgm:spPr/>
      <dgm:t>
        <a:bodyPr/>
        <a:lstStyle/>
        <a:p>
          <a:pPr algn="ctr"/>
          <a:endParaRPr lang="es-ES" sz="2200"/>
        </a:p>
      </dgm:t>
    </dgm:pt>
    <dgm:pt modelId="{64E59556-0954-4F07-927B-99EF2735DC2D}" type="pres">
      <dgm:prSet presAssocID="{20285B4E-98CF-4805-B4F5-B1FCE220911A}" presName="linear" presStyleCnt="0">
        <dgm:presLayoutVars>
          <dgm:dir/>
          <dgm:resizeHandles val="exact"/>
        </dgm:presLayoutVars>
      </dgm:prSet>
      <dgm:spPr/>
    </dgm:pt>
    <dgm:pt modelId="{0CB6B371-6545-43B6-B22A-E832969DBB50}" type="pres">
      <dgm:prSet presAssocID="{1A96B937-95DD-4230-A764-3E7B14E6D71F}" presName="comp" presStyleCnt="0"/>
      <dgm:spPr/>
    </dgm:pt>
    <dgm:pt modelId="{5EF5DCDD-616B-4F25-9E08-8694F7BEA1A5}" type="pres">
      <dgm:prSet presAssocID="{1A96B937-95DD-4230-A764-3E7B14E6D71F}" presName="box" presStyleLbl="node1" presStyleIdx="0" presStyleCnt="5"/>
      <dgm:spPr/>
    </dgm:pt>
    <dgm:pt modelId="{2085364A-727B-4BCE-B62D-72979F9A4837}" type="pres">
      <dgm:prSet presAssocID="{1A96B937-95DD-4230-A764-3E7B14E6D71F}" presName="img" presStyleLbl="fgImgPlace1" presStyleIdx="0" presStyleCnt="5"/>
      <dgm:spPr>
        <a:blipFill rotWithShape="1">
          <a:blip xmlns:r="http://schemas.openxmlformats.org/officeDocument/2006/relationships" r:embed="rId1" cstate="email">
            <a:extLst>
              <a:ext uri="{BEBA8EAE-BF5A-486C-A8C5-ECC9F3942E4B}">
                <a14:imgProps xmlns:a14="http://schemas.microsoft.com/office/drawing/2010/main">
                  <a14:imgLayer r:embed="rId2">
                    <a14:imgEffect>
                      <a14:brightnessContrast bright="20000"/>
                    </a14:imgEffect>
                  </a14:imgLayer>
                </a14:imgProps>
              </a:ext>
              <a:ext uri="{28A0092B-C50C-407E-A947-70E740481C1C}">
                <a14:useLocalDpi xmlns:a14="http://schemas.microsoft.com/office/drawing/2010/main"/>
              </a:ext>
            </a:extLst>
          </a:blip>
          <a:srcRect/>
          <a:stretch>
            <a:fillRect/>
          </a:stretch>
        </a:blipFill>
      </dgm:spPr>
    </dgm:pt>
    <dgm:pt modelId="{B3C68D2A-EB23-4409-BC66-937F8D1EC4E4}" type="pres">
      <dgm:prSet presAssocID="{1A96B937-95DD-4230-A764-3E7B14E6D71F}" presName="text" presStyleLbl="node1" presStyleIdx="0" presStyleCnt="5">
        <dgm:presLayoutVars>
          <dgm:bulletEnabled val="1"/>
        </dgm:presLayoutVars>
      </dgm:prSet>
      <dgm:spPr/>
    </dgm:pt>
    <dgm:pt modelId="{570D12C4-FAB5-40B8-8F8E-CE58448ACFF6}" type="pres">
      <dgm:prSet presAssocID="{93A11BD9-4C44-4C74-A3A7-9D4E7EA77955}" presName="spacer" presStyleCnt="0"/>
      <dgm:spPr/>
    </dgm:pt>
    <dgm:pt modelId="{61F91E62-0395-4A1D-A70D-2EF22CA7AFD1}" type="pres">
      <dgm:prSet presAssocID="{9EB8976C-EDD1-4B70-B4A3-F4A264269B20}" presName="comp" presStyleCnt="0"/>
      <dgm:spPr/>
    </dgm:pt>
    <dgm:pt modelId="{EB173234-AF3B-4F64-8A2E-11331E08E648}" type="pres">
      <dgm:prSet presAssocID="{9EB8976C-EDD1-4B70-B4A3-F4A264269B20}" presName="box" presStyleLbl="node1" presStyleIdx="1" presStyleCnt="5"/>
      <dgm:spPr/>
    </dgm:pt>
    <dgm:pt modelId="{1626B0FE-F597-4C1A-8EEC-A3EEA6933AE8}" type="pres">
      <dgm:prSet presAssocID="{9EB8976C-EDD1-4B70-B4A3-F4A264269B20}" presName="img" presStyleLbl="fgImgPlace1" presStyleIdx="1" presStyleCnt="5"/>
      <dgm:spPr>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8AAA746A-ADEF-4C75-9F63-DC2FC5A05D8F}" type="pres">
      <dgm:prSet presAssocID="{9EB8976C-EDD1-4B70-B4A3-F4A264269B20}" presName="text" presStyleLbl="node1" presStyleIdx="1" presStyleCnt="5">
        <dgm:presLayoutVars>
          <dgm:bulletEnabled val="1"/>
        </dgm:presLayoutVars>
      </dgm:prSet>
      <dgm:spPr/>
    </dgm:pt>
    <dgm:pt modelId="{1B27D2F5-1BAD-4859-B48E-9C35463C87C7}" type="pres">
      <dgm:prSet presAssocID="{83737A30-AA28-4B29-9DC6-905DD459E271}" presName="spacer" presStyleCnt="0"/>
      <dgm:spPr/>
    </dgm:pt>
    <dgm:pt modelId="{8CF7071A-B772-4B6E-A600-63CBD23F2646}" type="pres">
      <dgm:prSet presAssocID="{A68BBF75-FCDC-487E-8338-AEE1A73A66A0}" presName="comp" presStyleCnt="0"/>
      <dgm:spPr/>
    </dgm:pt>
    <dgm:pt modelId="{00CCE154-194C-4447-9071-EB094B37CA16}" type="pres">
      <dgm:prSet presAssocID="{A68BBF75-FCDC-487E-8338-AEE1A73A66A0}" presName="box" presStyleLbl="node1" presStyleIdx="2" presStyleCnt="5"/>
      <dgm:spPr/>
    </dgm:pt>
    <dgm:pt modelId="{86B4249A-A7BA-4414-B09A-78BF206ED176}" type="pres">
      <dgm:prSet presAssocID="{A68BBF75-FCDC-487E-8338-AEE1A73A66A0}" presName="img" presStyleLbl="fgImgPlace1" presStyleIdx="2" presStyleCnt="5"/>
      <dgm:spPr>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dgm:spPr>
    </dgm:pt>
    <dgm:pt modelId="{50586804-5A4B-42AC-938C-32F1E298FE26}" type="pres">
      <dgm:prSet presAssocID="{A68BBF75-FCDC-487E-8338-AEE1A73A66A0}" presName="text" presStyleLbl="node1" presStyleIdx="2" presStyleCnt="5">
        <dgm:presLayoutVars>
          <dgm:bulletEnabled val="1"/>
        </dgm:presLayoutVars>
      </dgm:prSet>
      <dgm:spPr/>
    </dgm:pt>
    <dgm:pt modelId="{B7B89220-58B0-4FFF-B548-C6BBFFD96F7D}" type="pres">
      <dgm:prSet presAssocID="{9406F9D5-78F9-4382-9E0F-4BED90882EBF}" presName="spacer" presStyleCnt="0"/>
      <dgm:spPr/>
    </dgm:pt>
    <dgm:pt modelId="{FE421AA0-A8FD-420F-A985-C17233900E43}" type="pres">
      <dgm:prSet presAssocID="{8A732AEA-AE3C-4407-B97B-D515CC384672}" presName="comp" presStyleCnt="0"/>
      <dgm:spPr/>
    </dgm:pt>
    <dgm:pt modelId="{97E03770-A807-4826-BDA0-B27EC4F55C06}" type="pres">
      <dgm:prSet presAssocID="{8A732AEA-AE3C-4407-B97B-D515CC384672}" presName="box" presStyleLbl="node1" presStyleIdx="3" presStyleCnt="5"/>
      <dgm:spPr/>
    </dgm:pt>
    <dgm:pt modelId="{18C363CC-0AEE-4CD5-A33B-F7DC0087E544}" type="pres">
      <dgm:prSet presAssocID="{8A732AEA-AE3C-4407-B97B-D515CC384672}" presName="img" presStyleLbl="fgImgPlace1" presStyleIdx="3" presStyleCnt="5"/>
      <dgm:spPr>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dgm:spPr>
    </dgm:pt>
    <dgm:pt modelId="{B8A138B7-C847-4CC8-BC9A-B64FEC0D6ACC}" type="pres">
      <dgm:prSet presAssocID="{8A732AEA-AE3C-4407-B97B-D515CC384672}" presName="text" presStyleLbl="node1" presStyleIdx="3" presStyleCnt="5">
        <dgm:presLayoutVars>
          <dgm:bulletEnabled val="1"/>
        </dgm:presLayoutVars>
      </dgm:prSet>
      <dgm:spPr/>
    </dgm:pt>
    <dgm:pt modelId="{0661C07E-208E-4EF1-A6B1-9505EB363320}" type="pres">
      <dgm:prSet presAssocID="{B721F16C-455D-4B8B-8DDF-BC8C1BE97AED}" presName="spacer" presStyleCnt="0"/>
      <dgm:spPr/>
    </dgm:pt>
    <dgm:pt modelId="{97E6C5FF-BCBF-488C-BB0B-F5B13467FAA5}" type="pres">
      <dgm:prSet presAssocID="{A748B47D-72F1-4E95-A078-0305BA78A7DC}" presName="comp" presStyleCnt="0"/>
      <dgm:spPr/>
    </dgm:pt>
    <dgm:pt modelId="{35098019-4AE8-4CBB-8684-EBA793BA5F51}" type="pres">
      <dgm:prSet presAssocID="{A748B47D-72F1-4E95-A078-0305BA78A7DC}" presName="box" presStyleLbl="node1" presStyleIdx="4" presStyleCnt="5"/>
      <dgm:spPr/>
    </dgm:pt>
    <dgm:pt modelId="{DA0AD0CA-B5B6-4522-97C8-FC34BEB005B7}" type="pres">
      <dgm:prSet presAssocID="{A748B47D-72F1-4E95-A078-0305BA78A7DC}" presName="img" presStyleLbl="fgImgPlace1" presStyleIdx="4" presStyleCnt="5"/>
      <dgm:spPr>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dgm:spPr>
    </dgm:pt>
    <dgm:pt modelId="{DFE993D8-A939-4C53-9B82-B4FC466D2E42}" type="pres">
      <dgm:prSet presAssocID="{A748B47D-72F1-4E95-A078-0305BA78A7DC}" presName="text" presStyleLbl="node1" presStyleIdx="4" presStyleCnt="5">
        <dgm:presLayoutVars>
          <dgm:bulletEnabled val="1"/>
        </dgm:presLayoutVars>
      </dgm:prSet>
      <dgm:spPr/>
    </dgm:pt>
  </dgm:ptLst>
  <dgm:cxnLst>
    <dgm:cxn modelId="{961ACA0A-0A19-49A7-AF62-36F2D7BFECD0}" type="presOf" srcId="{8A732AEA-AE3C-4407-B97B-D515CC384672}" destId="{B8A138B7-C847-4CC8-BC9A-B64FEC0D6ACC}" srcOrd="1" destOrd="0" presId="urn:microsoft.com/office/officeart/2005/8/layout/vList4"/>
    <dgm:cxn modelId="{D83A0820-2DC6-4118-ACBB-3FB07AEE1A4B}" type="presOf" srcId="{A68BBF75-FCDC-487E-8338-AEE1A73A66A0}" destId="{50586804-5A4B-42AC-938C-32F1E298FE26}" srcOrd="1" destOrd="0" presId="urn:microsoft.com/office/officeart/2005/8/layout/vList4"/>
    <dgm:cxn modelId="{AF71832C-C9FE-4F4E-A20A-69B4C54A7910}" srcId="{20285B4E-98CF-4805-B4F5-B1FCE220911A}" destId="{A68BBF75-FCDC-487E-8338-AEE1A73A66A0}" srcOrd="2" destOrd="0" parTransId="{FF052597-47D4-406A-888A-DA214B5080D9}" sibTransId="{9406F9D5-78F9-4382-9E0F-4BED90882EBF}"/>
    <dgm:cxn modelId="{F666D737-D013-4890-A8AD-F9B1EFAF14F2}" type="presOf" srcId="{A68BBF75-FCDC-487E-8338-AEE1A73A66A0}" destId="{00CCE154-194C-4447-9071-EB094B37CA16}" srcOrd="0" destOrd="0" presId="urn:microsoft.com/office/officeart/2005/8/layout/vList4"/>
    <dgm:cxn modelId="{0874095D-A406-4456-8484-B6FADA48B71C}" srcId="{20285B4E-98CF-4805-B4F5-B1FCE220911A}" destId="{8A732AEA-AE3C-4407-B97B-D515CC384672}" srcOrd="3" destOrd="0" parTransId="{64B8B556-928F-4811-A55E-BE7324CBC662}" sibTransId="{B721F16C-455D-4B8B-8DDF-BC8C1BE97AED}"/>
    <dgm:cxn modelId="{01D8615D-0790-4189-B6EF-9925FA6E9514}" srcId="{20285B4E-98CF-4805-B4F5-B1FCE220911A}" destId="{A748B47D-72F1-4E95-A078-0305BA78A7DC}" srcOrd="4" destOrd="0" parTransId="{6B8960A1-86C1-4E74-BAFE-22133E844FE3}" sibTransId="{DB7FD7ED-C9E1-49FF-9385-D1275AE57C71}"/>
    <dgm:cxn modelId="{9C2D2F62-2817-48AA-AF6D-9A5A46380205}" type="presOf" srcId="{9EB8976C-EDD1-4B70-B4A3-F4A264269B20}" destId="{EB173234-AF3B-4F64-8A2E-11331E08E648}" srcOrd="0" destOrd="0" presId="urn:microsoft.com/office/officeart/2005/8/layout/vList4"/>
    <dgm:cxn modelId="{36D18062-1571-4464-BF69-2945EB54DCA3}" srcId="{20285B4E-98CF-4805-B4F5-B1FCE220911A}" destId="{9EB8976C-EDD1-4B70-B4A3-F4A264269B20}" srcOrd="1" destOrd="0" parTransId="{077FA960-A470-408F-B55F-2A6A71295FA1}" sibTransId="{83737A30-AA28-4B29-9DC6-905DD459E271}"/>
    <dgm:cxn modelId="{509AE745-2E57-4DBC-A02B-C1C6AB557D0C}" type="presOf" srcId="{1A96B937-95DD-4230-A764-3E7B14E6D71F}" destId="{5EF5DCDD-616B-4F25-9E08-8694F7BEA1A5}" srcOrd="0" destOrd="0" presId="urn:microsoft.com/office/officeart/2005/8/layout/vList4"/>
    <dgm:cxn modelId="{D7C1414D-B0B2-4E7D-9C2B-75FB630A547E}" type="presOf" srcId="{A748B47D-72F1-4E95-A078-0305BA78A7DC}" destId="{35098019-4AE8-4CBB-8684-EBA793BA5F51}" srcOrd="0" destOrd="0" presId="urn:microsoft.com/office/officeart/2005/8/layout/vList4"/>
    <dgm:cxn modelId="{B7132D96-ED18-4708-BEAA-174DB261532F}" type="presOf" srcId="{9EB8976C-EDD1-4B70-B4A3-F4A264269B20}" destId="{8AAA746A-ADEF-4C75-9F63-DC2FC5A05D8F}" srcOrd="1" destOrd="0" presId="urn:microsoft.com/office/officeart/2005/8/layout/vList4"/>
    <dgm:cxn modelId="{0DC14E9F-003E-473A-93E9-E54C8C3C8AE4}" srcId="{20285B4E-98CF-4805-B4F5-B1FCE220911A}" destId="{1A96B937-95DD-4230-A764-3E7B14E6D71F}" srcOrd="0" destOrd="0" parTransId="{32C143AD-5DFC-4387-B742-9F4B83A0230E}" sibTransId="{93A11BD9-4C44-4C74-A3A7-9D4E7EA77955}"/>
    <dgm:cxn modelId="{7C04C0A8-2E4F-46D3-B807-49D82B5B4812}" type="presOf" srcId="{A748B47D-72F1-4E95-A078-0305BA78A7DC}" destId="{DFE993D8-A939-4C53-9B82-B4FC466D2E42}" srcOrd="1" destOrd="0" presId="urn:microsoft.com/office/officeart/2005/8/layout/vList4"/>
    <dgm:cxn modelId="{4048B5C9-7F10-4E7B-8894-7DBD13686230}" type="presOf" srcId="{1A96B937-95DD-4230-A764-3E7B14E6D71F}" destId="{B3C68D2A-EB23-4409-BC66-937F8D1EC4E4}" srcOrd="1" destOrd="0" presId="urn:microsoft.com/office/officeart/2005/8/layout/vList4"/>
    <dgm:cxn modelId="{E9CBE1DE-70D3-4685-9A4D-F56AEB3D3F4F}" type="presOf" srcId="{20285B4E-98CF-4805-B4F5-B1FCE220911A}" destId="{64E59556-0954-4F07-927B-99EF2735DC2D}" srcOrd="0" destOrd="0" presId="urn:microsoft.com/office/officeart/2005/8/layout/vList4"/>
    <dgm:cxn modelId="{3ACB32E4-F91D-463A-884F-C6E639F86D89}" type="presOf" srcId="{8A732AEA-AE3C-4407-B97B-D515CC384672}" destId="{97E03770-A807-4826-BDA0-B27EC4F55C06}" srcOrd="0" destOrd="0" presId="urn:microsoft.com/office/officeart/2005/8/layout/vList4"/>
    <dgm:cxn modelId="{357FA1D9-FA55-4B11-914D-49ADD5401D11}" type="presParOf" srcId="{64E59556-0954-4F07-927B-99EF2735DC2D}" destId="{0CB6B371-6545-43B6-B22A-E832969DBB50}" srcOrd="0" destOrd="0" presId="urn:microsoft.com/office/officeart/2005/8/layout/vList4"/>
    <dgm:cxn modelId="{A3E7C7E9-212E-40F5-8A93-64BB31BDC897}" type="presParOf" srcId="{0CB6B371-6545-43B6-B22A-E832969DBB50}" destId="{5EF5DCDD-616B-4F25-9E08-8694F7BEA1A5}" srcOrd="0" destOrd="0" presId="urn:microsoft.com/office/officeart/2005/8/layout/vList4"/>
    <dgm:cxn modelId="{101C5CDA-AF7D-4E7F-9362-FFEE3CA2440E}" type="presParOf" srcId="{0CB6B371-6545-43B6-B22A-E832969DBB50}" destId="{2085364A-727B-4BCE-B62D-72979F9A4837}" srcOrd="1" destOrd="0" presId="urn:microsoft.com/office/officeart/2005/8/layout/vList4"/>
    <dgm:cxn modelId="{3E9D7DED-F6F5-4C15-B779-12984B4742F0}" type="presParOf" srcId="{0CB6B371-6545-43B6-B22A-E832969DBB50}" destId="{B3C68D2A-EB23-4409-BC66-937F8D1EC4E4}" srcOrd="2" destOrd="0" presId="urn:microsoft.com/office/officeart/2005/8/layout/vList4"/>
    <dgm:cxn modelId="{AF113707-129E-4216-AECF-A383CE2A655B}" type="presParOf" srcId="{64E59556-0954-4F07-927B-99EF2735DC2D}" destId="{570D12C4-FAB5-40B8-8F8E-CE58448ACFF6}" srcOrd="1" destOrd="0" presId="urn:microsoft.com/office/officeart/2005/8/layout/vList4"/>
    <dgm:cxn modelId="{0FA92CD0-F6ED-4963-B8F9-B8924A8728B3}" type="presParOf" srcId="{64E59556-0954-4F07-927B-99EF2735DC2D}" destId="{61F91E62-0395-4A1D-A70D-2EF22CA7AFD1}" srcOrd="2" destOrd="0" presId="urn:microsoft.com/office/officeart/2005/8/layout/vList4"/>
    <dgm:cxn modelId="{FCF606FB-AA08-4821-9015-0428B0B26F0A}" type="presParOf" srcId="{61F91E62-0395-4A1D-A70D-2EF22CA7AFD1}" destId="{EB173234-AF3B-4F64-8A2E-11331E08E648}" srcOrd="0" destOrd="0" presId="urn:microsoft.com/office/officeart/2005/8/layout/vList4"/>
    <dgm:cxn modelId="{2CD0CE3D-B8EE-44C1-A55E-B5BBEC67FC00}" type="presParOf" srcId="{61F91E62-0395-4A1D-A70D-2EF22CA7AFD1}" destId="{1626B0FE-F597-4C1A-8EEC-A3EEA6933AE8}" srcOrd="1" destOrd="0" presId="urn:microsoft.com/office/officeart/2005/8/layout/vList4"/>
    <dgm:cxn modelId="{53ACA87B-E5FA-448A-9965-81EDD74580A9}" type="presParOf" srcId="{61F91E62-0395-4A1D-A70D-2EF22CA7AFD1}" destId="{8AAA746A-ADEF-4C75-9F63-DC2FC5A05D8F}" srcOrd="2" destOrd="0" presId="urn:microsoft.com/office/officeart/2005/8/layout/vList4"/>
    <dgm:cxn modelId="{F982AFE4-D28C-4ECE-9967-73F1F6C82593}" type="presParOf" srcId="{64E59556-0954-4F07-927B-99EF2735DC2D}" destId="{1B27D2F5-1BAD-4859-B48E-9C35463C87C7}" srcOrd="3" destOrd="0" presId="urn:microsoft.com/office/officeart/2005/8/layout/vList4"/>
    <dgm:cxn modelId="{015CDE0B-1E3F-43EE-B1FD-3D6C64590272}" type="presParOf" srcId="{64E59556-0954-4F07-927B-99EF2735DC2D}" destId="{8CF7071A-B772-4B6E-A600-63CBD23F2646}" srcOrd="4" destOrd="0" presId="urn:microsoft.com/office/officeart/2005/8/layout/vList4"/>
    <dgm:cxn modelId="{16036D56-243B-4981-AB32-584EEFB9B1EF}" type="presParOf" srcId="{8CF7071A-B772-4B6E-A600-63CBD23F2646}" destId="{00CCE154-194C-4447-9071-EB094B37CA16}" srcOrd="0" destOrd="0" presId="urn:microsoft.com/office/officeart/2005/8/layout/vList4"/>
    <dgm:cxn modelId="{6E5854EC-4CEA-4C3D-A58E-AB849D6BC2D9}" type="presParOf" srcId="{8CF7071A-B772-4B6E-A600-63CBD23F2646}" destId="{86B4249A-A7BA-4414-B09A-78BF206ED176}" srcOrd="1" destOrd="0" presId="urn:microsoft.com/office/officeart/2005/8/layout/vList4"/>
    <dgm:cxn modelId="{B7C38E26-1084-46D7-B92E-E8F2E2A1D684}" type="presParOf" srcId="{8CF7071A-B772-4B6E-A600-63CBD23F2646}" destId="{50586804-5A4B-42AC-938C-32F1E298FE26}" srcOrd="2" destOrd="0" presId="urn:microsoft.com/office/officeart/2005/8/layout/vList4"/>
    <dgm:cxn modelId="{765C81A0-0DD2-43F9-9D55-8EBC1E876CE9}" type="presParOf" srcId="{64E59556-0954-4F07-927B-99EF2735DC2D}" destId="{B7B89220-58B0-4FFF-B548-C6BBFFD96F7D}" srcOrd="5" destOrd="0" presId="urn:microsoft.com/office/officeart/2005/8/layout/vList4"/>
    <dgm:cxn modelId="{425815D0-53DB-46AD-A767-B1D0B37726A3}" type="presParOf" srcId="{64E59556-0954-4F07-927B-99EF2735DC2D}" destId="{FE421AA0-A8FD-420F-A985-C17233900E43}" srcOrd="6" destOrd="0" presId="urn:microsoft.com/office/officeart/2005/8/layout/vList4"/>
    <dgm:cxn modelId="{98C11EC5-703E-47C8-851A-9911107FC3C6}" type="presParOf" srcId="{FE421AA0-A8FD-420F-A985-C17233900E43}" destId="{97E03770-A807-4826-BDA0-B27EC4F55C06}" srcOrd="0" destOrd="0" presId="urn:microsoft.com/office/officeart/2005/8/layout/vList4"/>
    <dgm:cxn modelId="{892C45E9-3FE4-43D3-8FD1-9EAF50DFFF95}" type="presParOf" srcId="{FE421AA0-A8FD-420F-A985-C17233900E43}" destId="{18C363CC-0AEE-4CD5-A33B-F7DC0087E544}" srcOrd="1" destOrd="0" presId="urn:microsoft.com/office/officeart/2005/8/layout/vList4"/>
    <dgm:cxn modelId="{DAD70602-4DCA-4267-A7B2-D80BDD6FE920}" type="presParOf" srcId="{FE421AA0-A8FD-420F-A985-C17233900E43}" destId="{B8A138B7-C847-4CC8-BC9A-B64FEC0D6ACC}" srcOrd="2" destOrd="0" presId="urn:microsoft.com/office/officeart/2005/8/layout/vList4"/>
    <dgm:cxn modelId="{3075EDE2-22E9-4C23-9119-57150ECF2B4D}" type="presParOf" srcId="{64E59556-0954-4F07-927B-99EF2735DC2D}" destId="{0661C07E-208E-4EF1-A6B1-9505EB363320}" srcOrd="7" destOrd="0" presId="urn:microsoft.com/office/officeart/2005/8/layout/vList4"/>
    <dgm:cxn modelId="{F1227FC7-C113-43E3-8F45-82F784C7C1D2}" type="presParOf" srcId="{64E59556-0954-4F07-927B-99EF2735DC2D}" destId="{97E6C5FF-BCBF-488C-BB0B-F5B13467FAA5}" srcOrd="8" destOrd="0" presId="urn:microsoft.com/office/officeart/2005/8/layout/vList4"/>
    <dgm:cxn modelId="{DDC1CD7E-4B8A-4165-845B-96D31A783EAD}" type="presParOf" srcId="{97E6C5FF-BCBF-488C-BB0B-F5B13467FAA5}" destId="{35098019-4AE8-4CBB-8684-EBA793BA5F51}" srcOrd="0" destOrd="0" presId="urn:microsoft.com/office/officeart/2005/8/layout/vList4"/>
    <dgm:cxn modelId="{B43459E9-53C5-4DB8-8FFF-AF396FDDB16E}" type="presParOf" srcId="{97E6C5FF-BCBF-488C-BB0B-F5B13467FAA5}" destId="{DA0AD0CA-B5B6-4522-97C8-FC34BEB005B7}" srcOrd="1" destOrd="0" presId="urn:microsoft.com/office/officeart/2005/8/layout/vList4"/>
    <dgm:cxn modelId="{6E3186FF-8F65-472E-8D62-8D15B21D134A}" type="presParOf" srcId="{97E6C5FF-BCBF-488C-BB0B-F5B13467FAA5}" destId="{DFE993D8-A939-4C53-9B82-B4FC466D2E42}" srcOrd="2" destOrd="0" presId="urn:microsoft.com/office/officeart/2005/8/layout/vList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EE3CC6-E5A0-444B-87C3-D9DF94901B33}">
      <dsp:nvSpPr>
        <dsp:cNvPr id="0" name=""/>
        <dsp:cNvSpPr/>
      </dsp:nvSpPr>
      <dsp:spPr>
        <a:xfrm>
          <a:off x="1786039" y="3481"/>
          <a:ext cx="3347997" cy="1134921"/>
        </a:xfrm>
        <a:prstGeom prst="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38100" prstMaterial="metal">
          <a:bevelT w="88900" h="203200"/>
          <a:bevelB w="165100" h="254000"/>
          <a:contourClr>
            <a:srgbClr val="8E4700"/>
          </a:contourClr>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hr" sz="2400" b="1" kern="1200">
              <a:solidFill>
                <a:schemeClr val="bg1"/>
              </a:solidFill>
              <a:effectLst>
                <a:outerShdw blurRad="38100" dist="38100" dir="2700000" algn="tl">
                  <a:srgbClr val="000000">
                    <a:alpha val="43137"/>
                  </a:srgbClr>
                </a:outerShdw>
              </a:effectLst>
            </a:rPr>
            <a:t>Vreme čekanja.</a:t>
          </a:r>
          <a:endParaRPr lang="es-ES" sz="2400" kern="1200" dirty="0">
            <a:solidFill>
              <a:schemeClr val="bg1"/>
            </a:solidFill>
            <a:effectLst>
              <a:outerShdw blurRad="38100" dist="38100" dir="2700000" algn="tl">
                <a:srgbClr val="000000">
                  <a:alpha val="43137"/>
                </a:srgbClr>
              </a:outerShdw>
            </a:effectLst>
          </a:endParaRPr>
        </a:p>
      </dsp:txBody>
      <dsp:txXfrm>
        <a:off x="1786039" y="3481"/>
        <a:ext cx="3347997" cy="1134921"/>
      </dsp:txXfrm>
    </dsp:sp>
    <dsp:sp modelId="{062ABF38-3F14-4E78-8837-F5B4CDD3D2FE}">
      <dsp:nvSpPr>
        <dsp:cNvPr id="0" name=""/>
        <dsp:cNvSpPr/>
      </dsp:nvSpPr>
      <dsp:spPr>
        <a:xfrm>
          <a:off x="0" y="3481"/>
          <a:ext cx="1691998" cy="1134921"/>
        </a:xfrm>
        <a:prstGeom prst="rect">
          <a:avLst/>
        </a:prstGeom>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38100" prstMaterial="metal">
          <a:bevelT w="88900" h="203200"/>
          <a:bevelB w="165100" h="254000"/>
          <a:contourClr>
            <a:srgbClr val="8E4700"/>
          </a:contourClr>
        </a:sp3d>
      </dsp:spPr>
      <dsp:style>
        <a:lnRef idx="0">
          <a:scrgbClr r="0" g="0" b="0"/>
        </a:lnRef>
        <a:fillRef idx="1">
          <a:scrgbClr r="0" g="0" b="0"/>
        </a:fillRef>
        <a:effectRef idx="1">
          <a:scrgbClr r="0" g="0" b="0"/>
        </a:effectRef>
        <a:fontRef idx="minor">
          <a:schemeClr val="lt1"/>
        </a:fontRef>
      </dsp:style>
    </dsp:sp>
    <dsp:sp modelId="{A7E36995-DA42-4FD4-B694-7A0957F8152F}">
      <dsp:nvSpPr>
        <dsp:cNvPr id="0" name=""/>
        <dsp:cNvSpPr/>
      </dsp:nvSpPr>
      <dsp:spPr>
        <a:xfrm>
          <a:off x="0" y="1325664"/>
          <a:ext cx="3347997" cy="1134921"/>
        </a:xfrm>
        <a:prstGeom prst="rect">
          <a:avLst/>
        </a:prstGeom>
        <a:solidFill>
          <a:schemeClr val="accent5">
            <a:hueOff val="4922525"/>
            <a:satOff val="0"/>
            <a:lumOff val="8578"/>
            <a:alphaOff val="0"/>
          </a:schemeClr>
        </a:solidFill>
        <a:ln>
          <a:noFill/>
        </a:ln>
        <a:effectLst/>
        <a:scene3d>
          <a:camera prst="orthographicFront">
            <a:rot lat="0" lon="0" rev="0"/>
          </a:camera>
          <a:lightRig rig="contrasting" dir="t">
            <a:rot lat="0" lon="0" rev="1200000"/>
          </a:lightRig>
        </a:scene3d>
        <a:sp3d contourW="38100" prstMaterial="metal">
          <a:bevelT w="88900" h="203200"/>
          <a:bevelB w="165100" h="254000"/>
          <a:contourClr>
            <a:srgbClr val="129A00"/>
          </a:contourClr>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hr" sz="2400" b="1" kern="1200" dirty="0">
              <a:solidFill>
                <a:schemeClr val="tx1"/>
              </a:solidFill>
            </a:rPr>
            <a:t>Drugi </a:t>
          </a:r>
          <a:r>
            <a:rPr lang="hr" sz="2400" b="1" kern="1200">
              <a:solidFill>
                <a:schemeClr val="tx1"/>
              </a:solidFill>
            </a:rPr>
            <a:t>Hristov dolazak.</a:t>
          </a:r>
          <a:endParaRPr lang="es-ES" sz="2400" kern="1200" dirty="0">
            <a:solidFill>
              <a:schemeClr val="tx1"/>
            </a:solidFill>
          </a:endParaRPr>
        </a:p>
      </dsp:txBody>
      <dsp:txXfrm>
        <a:off x="0" y="1325664"/>
        <a:ext cx="3347997" cy="1134921"/>
      </dsp:txXfrm>
    </dsp:sp>
    <dsp:sp modelId="{F6CE99D7-8DD7-4B5F-8B65-05876729E8C7}">
      <dsp:nvSpPr>
        <dsp:cNvPr id="0" name=""/>
        <dsp:cNvSpPr/>
      </dsp:nvSpPr>
      <dsp:spPr>
        <a:xfrm>
          <a:off x="3442038" y="1325664"/>
          <a:ext cx="1691998" cy="1134921"/>
        </a:xfrm>
        <a:prstGeom prst="rect">
          <a:avLst/>
        </a:prstGeom>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38100" prstMaterial="metal">
          <a:bevelT w="88900" h="203200"/>
          <a:bevelB w="165100" h="254000"/>
          <a:contourClr>
            <a:srgbClr val="129A00"/>
          </a:contourClr>
        </a:sp3d>
      </dsp:spPr>
      <dsp:style>
        <a:lnRef idx="0">
          <a:scrgbClr r="0" g="0" b="0"/>
        </a:lnRef>
        <a:fillRef idx="1">
          <a:scrgbClr r="0" g="0" b="0"/>
        </a:fillRef>
        <a:effectRef idx="1">
          <a:scrgbClr r="0" g="0" b="0"/>
        </a:effectRef>
        <a:fontRef idx="minor">
          <a:schemeClr val="lt1"/>
        </a:fontRef>
      </dsp:style>
    </dsp:sp>
    <dsp:sp modelId="{82773496-8143-465C-9B2A-6EA78E55CA84}">
      <dsp:nvSpPr>
        <dsp:cNvPr id="0" name=""/>
        <dsp:cNvSpPr/>
      </dsp:nvSpPr>
      <dsp:spPr>
        <a:xfrm>
          <a:off x="1786039" y="2647847"/>
          <a:ext cx="3347997" cy="1134921"/>
        </a:xfrm>
        <a:prstGeom prst="rect">
          <a:avLst/>
        </a:prstGeom>
        <a:solidFill>
          <a:schemeClr val="accent5">
            <a:hueOff val="9845051"/>
            <a:satOff val="0"/>
            <a:lumOff val="17157"/>
            <a:alphaOff val="0"/>
          </a:schemeClr>
        </a:solidFill>
        <a:ln>
          <a:noFill/>
        </a:ln>
        <a:effectLst/>
        <a:scene3d>
          <a:camera prst="orthographicFront">
            <a:rot lat="0" lon="0" rev="0"/>
          </a:camera>
          <a:lightRig rig="contrasting" dir="t">
            <a:rot lat="0" lon="0" rev="1200000"/>
          </a:lightRig>
        </a:scene3d>
        <a:sp3d contourW="38100" prstMaterial="metal">
          <a:bevelT w="88900" h="203200"/>
          <a:bevelB w="165100" h="254000"/>
          <a:contourClr>
            <a:srgbClr val="007DA4"/>
          </a:contourClr>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hr" sz="2400" b="1" kern="1200">
              <a:solidFill>
                <a:schemeClr val="tx1"/>
              </a:solidFill>
            </a:rPr>
            <a:t>Dolazak kući.</a:t>
          </a:r>
          <a:endParaRPr lang="es-ES" sz="2400" kern="1200" dirty="0">
            <a:solidFill>
              <a:schemeClr val="tx1"/>
            </a:solidFill>
          </a:endParaRPr>
        </a:p>
      </dsp:txBody>
      <dsp:txXfrm>
        <a:off x="1786039" y="2647847"/>
        <a:ext cx="3347997" cy="1134921"/>
      </dsp:txXfrm>
    </dsp:sp>
    <dsp:sp modelId="{22340E98-72D4-460B-8FE2-92CB4D491231}">
      <dsp:nvSpPr>
        <dsp:cNvPr id="0" name=""/>
        <dsp:cNvSpPr/>
      </dsp:nvSpPr>
      <dsp:spPr>
        <a:xfrm>
          <a:off x="0" y="2647847"/>
          <a:ext cx="1691998" cy="1134921"/>
        </a:xfrm>
        <a:prstGeom prst="rect">
          <a:avLst/>
        </a:prstGeom>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38100" prstMaterial="metal">
          <a:bevelT w="88900" h="203200"/>
          <a:bevelB w="165100" h="254000"/>
          <a:contourClr>
            <a:srgbClr val="007DA4"/>
          </a:contourClr>
        </a:sp3d>
      </dsp:spPr>
      <dsp:style>
        <a:lnRef idx="0">
          <a:scrgbClr r="0" g="0" b="0"/>
        </a:lnRef>
        <a:fillRef idx="1">
          <a:scrgbClr r="0" g="0" b="0"/>
        </a:fillRef>
        <a:effectRef idx="1">
          <a:scrgbClr r="0" g="0" b="0"/>
        </a:effectRef>
        <a:fontRef idx="minor">
          <a:schemeClr val="lt1"/>
        </a:fontRef>
      </dsp:style>
    </dsp:sp>
    <dsp:sp modelId="{A940933C-D5F9-4CB2-943D-F6B3790C93C5}">
      <dsp:nvSpPr>
        <dsp:cNvPr id="0" name=""/>
        <dsp:cNvSpPr/>
      </dsp:nvSpPr>
      <dsp:spPr>
        <a:xfrm>
          <a:off x="0" y="3970030"/>
          <a:ext cx="3347997" cy="1134921"/>
        </a:xfrm>
        <a:prstGeom prst="rect">
          <a:avLst/>
        </a:prstGeom>
        <a:solidFill>
          <a:schemeClr val="accent5">
            <a:hueOff val="14767577"/>
            <a:satOff val="0"/>
            <a:lumOff val="25735"/>
            <a:alphaOff val="0"/>
          </a:schemeClr>
        </a:solidFill>
        <a:ln>
          <a:noFill/>
        </a:ln>
        <a:effectLst/>
        <a:scene3d>
          <a:camera prst="orthographicFront">
            <a:rot lat="0" lon="0" rev="0"/>
          </a:camera>
          <a:lightRig rig="contrasting" dir="t">
            <a:rot lat="0" lon="0" rev="1200000"/>
          </a:lightRig>
        </a:scene3d>
        <a:sp3d contourW="38100" prstMaterial="metal">
          <a:bevelT w="88900" h="203200"/>
          <a:bevelB w="165100" h="254000"/>
          <a:contourClr>
            <a:srgbClr val="6400A8"/>
          </a:contourClr>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hr" sz="2400" b="1" kern="1200" dirty="0">
              <a:solidFill>
                <a:schemeClr val="bg1"/>
              </a:solidFill>
              <a:effectLst>
                <a:outerShdw blurRad="38100" dist="38100" dir="2700000" algn="tl">
                  <a:srgbClr val="000000">
                    <a:alpha val="43137"/>
                  </a:srgbClr>
                </a:outerShdw>
              </a:effectLst>
            </a:rPr>
            <a:t>Šta ćemo da radimo u večnosti?</a:t>
          </a:r>
          <a:endParaRPr lang="es-ES" sz="2400" kern="1200" dirty="0">
            <a:solidFill>
              <a:schemeClr val="bg1"/>
            </a:solidFill>
            <a:effectLst>
              <a:outerShdw blurRad="38100" dist="38100" dir="2700000" algn="tl">
                <a:srgbClr val="000000">
                  <a:alpha val="43137"/>
                </a:srgbClr>
              </a:outerShdw>
            </a:effectLst>
          </a:endParaRPr>
        </a:p>
      </dsp:txBody>
      <dsp:txXfrm>
        <a:off x="0" y="3970030"/>
        <a:ext cx="3347997" cy="1134921"/>
      </dsp:txXfrm>
    </dsp:sp>
    <dsp:sp modelId="{E3C9579C-F7F0-45FA-9EDD-8CCAE8A7F828}">
      <dsp:nvSpPr>
        <dsp:cNvPr id="0" name=""/>
        <dsp:cNvSpPr/>
      </dsp:nvSpPr>
      <dsp:spPr>
        <a:xfrm>
          <a:off x="3442038" y="3970030"/>
          <a:ext cx="1691998" cy="1134921"/>
        </a:xfrm>
        <a:prstGeom prst="rect">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38100" prstMaterial="metal">
          <a:bevelT w="88900" h="203200"/>
          <a:bevelB w="165100" h="254000"/>
          <a:contourClr>
            <a:srgbClr val="6400A8"/>
          </a:contourClr>
        </a:sp3d>
      </dsp:spPr>
      <dsp:style>
        <a:lnRef idx="0">
          <a:scrgbClr r="0" g="0" b="0"/>
        </a:lnRef>
        <a:fillRef idx="1">
          <a:scrgbClr r="0" g="0" b="0"/>
        </a:fillRef>
        <a:effectRef idx="1">
          <a:scrgbClr r="0" g="0" b="0"/>
        </a:effectRef>
        <a:fontRef idx="minor">
          <a:schemeClr val="lt1"/>
        </a:fontRef>
      </dsp:style>
    </dsp:sp>
    <dsp:sp modelId="{4F1492E7-DCCD-411D-A345-E9518B985F85}">
      <dsp:nvSpPr>
        <dsp:cNvPr id="0" name=""/>
        <dsp:cNvSpPr/>
      </dsp:nvSpPr>
      <dsp:spPr>
        <a:xfrm>
          <a:off x="1786039" y="5292213"/>
          <a:ext cx="3347997" cy="1134921"/>
        </a:xfrm>
        <a:prstGeom prst="rect">
          <a:avLst/>
        </a:prstGeom>
        <a:solidFill>
          <a:schemeClr val="accent5">
            <a:hueOff val="19690102"/>
            <a:satOff val="0"/>
            <a:lumOff val="34314"/>
            <a:alphaOff val="0"/>
          </a:schemeClr>
        </a:solidFill>
        <a:ln>
          <a:noFill/>
        </a:ln>
        <a:effectLst/>
        <a:scene3d>
          <a:camera prst="orthographicFront">
            <a:rot lat="0" lon="0" rev="0"/>
          </a:camera>
          <a:lightRig rig="contrasting" dir="t">
            <a:rot lat="0" lon="0" rev="1200000"/>
          </a:lightRig>
        </a:scene3d>
        <a:sp3d contourW="38100" prstMaterial="metal">
          <a:bevelT w="88900" h="203200"/>
          <a:bevelB w="165100" h="254000"/>
          <a:contourClr>
            <a:srgbClr val="AC0004"/>
          </a:contourClr>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hr" sz="2400" b="1" kern="1200">
              <a:solidFill>
                <a:schemeClr val="tx1"/>
              </a:solidFill>
            </a:rPr>
            <a:t>Naša odgovornost.</a:t>
          </a:r>
          <a:endParaRPr lang="es-ES" sz="2400" kern="1200" dirty="0">
            <a:solidFill>
              <a:schemeClr val="tx1"/>
            </a:solidFill>
          </a:endParaRPr>
        </a:p>
      </dsp:txBody>
      <dsp:txXfrm>
        <a:off x="1786039" y="5292213"/>
        <a:ext cx="3347997" cy="1134921"/>
      </dsp:txXfrm>
    </dsp:sp>
    <dsp:sp modelId="{8856FC59-77B8-4334-8C89-2C313DDC064D}">
      <dsp:nvSpPr>
        <dsp:cNvPr id="0" name=""/>
        <dsp:cNvSpPr/>
      </dsp:nvSpPr>
      <dsp:spPr>
        <a:xfrm>
          <a:off x="0" y="5292213"/>
          <a:ext cx="1691998" cy="1134921"/>
        </a:xfrm>
        <a:prstGeom prst="rect">
          <a:avLst/>
        </a:prstGeom>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38100" prstMaterial="metal">
          <a:bevelT w="88900" h="203200"/>
          <a:bevelB w="165100" h="254000"/>
          <a:contourClr>
            <a:srgbClr val="AC0004"/>
          </a:contourClr>
        </a:sp3d>
      </dsp:spPr>
      <dsp:style>
        <a:lnRef idx="0">
          <a:scrgbClr r="0" g="0" b="0"/>
        </a:lnRef>
        <a:fillRef idx="1">
          <a:scrgbClr r="0" g="0" b="0"/>
        </a:fillRef>
        <a:effectRef idx="1">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B4968F-4600-426C-95FB-EE32A894736B}">
      <dsp:nvSpPr>
        <dsp:cNvPr id="0" name=""/>
        <dsp:cNvSpPr/>
      </dsp:nvSpPr>
      <dsp:spPr>
        <a:xfrm rot="10800000">
          <a:off x="267844" y="1088"/>
          <a:ext cx="4260284" cy="258499"/>
        </a:xfrm>
        <a:prstGeom prst="homePlate">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991" tIns="83820" rIns="156464" bIns="83820" numCol="1" spcCol="1270" anchor="ctr" anchorCtr="0">
          <a:noAutofit/>
        </a:bodyPr>
        <a:lstStyle/>
        <a:p>
          <a:pPr marL="0" lvl="0" indent="0" algn="ctr" defTabSz="977900">
            <a:lnSpc>
              <a:spcPct val="90000"/>
            </a:lnSpc>
            <a:spcBef>
              <a:spcPct val="0"/>
            </a:spcBef>
            <a:spcAft>
              <a:spcPct val="35000"/>
            </a:spcAft>
            <a:buNone/>
          </a:pPr>
          <a:r>
            <a:rPr lang="hr" sz="2200" b="1" kern="1200" dirty="0"/>
            <a:t>Ratovi i vesti </a:t>
          </a:r>
          <a:r>
            <a:rPr lang="hr" sz="2200" b="1" kern="1200"/>
            <a:t>o ratovima.</a:t>
          </a:r>
          <a:endParaRPr lang="es-ES" sz="2200" kern="1200" dirty="0"/>
        </a:p>
      </dsp:txBody>
      <dsp:txXfrm rot="10800000">
        <a:off x="332469" y="1088"/>
        <a:ext cx="4195659" cy="258499"/>
      </dsp:txXfrm>
    </dsp:sp>
    <dsp:sp modelId="{8EA4DD5C-BFD6-4B90-B055-97F256E27FAC}">
      <dsp:nvSpPr>
        <dsp:cNvPr id="0" name=""/>
        <dsp:cNvSpPr/>
      </dsp:nvSpPr>
      <dsp:spPr>
        <a:xfrm>
          <a:off x="0" y="1088"/>
          <a:ext cx="395999" cy="258499"/>
        </a:xfrm>
        <a:prstGeom prst="homePlate">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83F87782-1A9E-4216-A989-0F16EFBD516C}">
      <dsp:nvSpPr>
        <dsp:cNvPr id="0" name=""/>
        <dsp:cNvSpPr/>
      </dsp:nvSpPr>
      <dsp:spPr>
        <a:xfrm rot="10800000">
          <a:off x="267844" y="336751"/>
          <a:ext cx="4260284" cy="258499"/>
        </a:xfrm>
        <a:prstGeom prst="homePlate">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991" tIns="83820" rIns="156464" bIns="83820" numCol="1" spcCol="1270" anchor="ctr" anchorCtr="0">
          <a:noAutofit/>
        </a:bodyPr>
        <a:lstStyle/>
        <a:p>
          <a:pPr marL="0" lvl="0" indent="0" algn="ctr" defTabSz="977900">
            <a:lnSpc>
              <a:spcPct val="90000"/>
            </a:lnSpc>
            <a:spcBef>
              <a:spcPct val="0"/>
            </a:spcBef>
            <a:spcAft>
              <a:spcPct val="35000"/>
            </a:spcAft>
            <a:buNone/>
          </a:pPr>
          <a:r>
            <a:rPr lang="hr" sz="2200" b="1" kern="1200" dirty="0"/>
            <a:t>Narodi </a:t>
          </a:r>
          <a:r>
            <a:rPr lang="hr" sz="2200" b="1" kern="1200"/>
            <a:t>protiv naroda.</a:t>
          </a:r>
          <a:endParaRPr lang="es-ES" sz="2200" kern="1200" dirty="0"/>
        </a:p>
      </dsp:txBody>
      <dsp:txXfrm rot="10800000">
        <a:off x="332469" y="336751"/>
        <a:ext cx="4195659" cy="258499"/>
      </dsp:txXfrm>
    </dsp:sp>
    <dsp:sp modelId="{93EA3057-D1DD-4342-B844-A8981F1054B4}">
      <dsp:nvSpPr>
        <dsp:cNvPr id="0" name=""/>
        <dsp:cNvSpPr/>
      </dsp:nvSpPr>
      <dsp:spPr>
        <a:xfrm>
          <a:off x="0" y="336751"/>
          <a:ext cx="395999" cy="258499"/>
        </a:xfrm>
        <a:prstGeom prst="homePlate">
          <a:avLst/>
        </a:prstGeom>
        <a:solidFill>
          <a:schemeClr val="accent3">
            <a:lumMod val="75000"/>
          </a:schemeClr>
        </a:solidFill>
        <a:ln w="1270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CAB48DA4-CB0F-4904-989B-4A7571C1A649}">
      <dsp:nvSpPr>
        <dsp:cNvPr id="0" name=""/>
        <dsp:cNvSpPr/>
      </dsp:nvSpPr>
      <dsp:spPr>
        <a:xfrm rot="10800000">
          <a:off x="267844" y="672414"/>
          <a:ext cx="4260284" cy="258499"/>
        </a:xfrm>
        <a:prstGeom prst="homePlate">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991" tIns="83820" rIns="156464" bIns="83820" numCol="1" spcCol="1270" anchor="ctr" anchorCtr="0">
          <a:noAutofit/>
        </a:bodyPr>
        <a:lstStyle/>
        <a:p>
          <a:pPr marL="0" lvl="0" indent="0" algn="ctr" defTabSz="977900">
            <a:lnSpc>
              <a:spcPct val="90000"/>
            </a:lnSpc>
            <a:spcBef>
              <a:spcPct val="0"/>
            </a:spcBef>
            <a:spcAft>
              <a:spcPct val="35000"/>
            </a:spcAft>
            <a:buNone/>
          </a:pPr>
          <a:r>
            <a:rPr lang="sr-Latn-RS" sz="2200" b="1" kern="1200" dirty="0"/>
            <a:t>Bolesti</a:t>
          </a:r>
          <a:r>
            <a:rPr lang="hr" sz="2200" b="1" kern="1200" dirty="0"/>
            <a:t>, glad </a:t>
          </a:r>
          <a:r>
            <a:rPr lang="hr" sz="2200" b="1" kern="1200"/>
            <a:t>i potresi.</a:t>
          </a:r>
          <a:endParaRPr lang="es-ES" sz="2200" kern="1200" dirty="0"/>
        </a:p>
      </dsp:txBody>
      <dsp:txXfrm rot="10800000">
        <a:off x="332469" y="672414"/>
        <a:ext cx="4195659" cy="258499"/>
      </dsp:txXfrm>
    </dsp:sp>
    <dsp:sp modelId="{B8A9F581-796F-4156-87BA-E637583C7F45}">
      <dsp:nvSpPr>
        <dsp:cNvPr id="0" name=""/>
        <dsp:cNvSpPr/>
      </dsp:nvSpPr>
      <dsp:spPr>
        <a:xfrm>
          <a:off x="0" y="672414"/>
          <a:ext cx="395999" cy="258499"/>
        </a:xfrm>
        <a:prstGeom prst="homePlate">
          <a:avLst/>
        </a:prstGeom>
        <a:solidFill>
          <a:schemeClr val="accent4">
            <a:lumMod val="50000"/>
          </a:schemeClr>
        </a:solidFill>
        <a:ln w="1270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688F1EDB-A600-4AB8-AE06-A4F8DB7F002F}">
      <dsp:nvSpPr>
        <dsp:cNvPr id="0" name=""/>
        <dsp:cNvSpPr/>
      </dsp:nvSpPr>
      <dsp:spPr>
        <a:xfrm rot="10800000">
          <a:off x="267844" y="1008077"/>
          <a:ext cx="4260284" cy="258499"/>
        </a:xfrm>
        <a:prstGeom prst="homePlate">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991" tIns="83820" rIns="156464" bIns="83820" numCol="1" spcCol="1270" anchor="ctr" anchorCtr="0">
          <a:noAutofit/>
        </a:bodyPr>
        <a:lstStyle/>
        <a:p>
          <a:pPr marL="0" lvl="0" indent="0" algn="ctr" defTabSz="977900">
            <a:lnSpc>
              <a:spcPct val="90000"/>
            </a:lnSpc>
            <a:spcBef>
              <a:spcPct val="0"/>
            </a:spcBef>
            <a:spcAft>
              <a:spcPct val="35000"/>
            </a:spcAft>
            <a:buNone/>
          </a:pPr>
          <a:r>
            <a:rPr lang="hr" sz="2200" b="1" kern="1200" dirty="0"/>
            <a:t>Hrišćani će biti omraženi</a:t>
          </a:r>
          <a:endParaRPr lang="es-ES" sz="2200" kern="1200" dirty="0"/>
        </a:p>
      </dsp:txBody>
      <dsp:txXfrm rot="10800000">
        <a:off x="332469" y="1008077"/>
        <a:ext cx="4195659" cy="258499"/>
      </dsp:txXfrm>
    </dsp:sp>
    <dsp:sp modelId="{C1CDAD93-7050-43D8-9BED-E3304F322C16}">
      <dsp:nvSpPr>
        <dsp:cNvPr id="0" name=""/>
        <dsp:cNvSpPr/>
      </dsp:nvSpPr>
      <dsp:spPr>
        <a:xfrm>
          <a:off x="0" y="1008077"/>
          <a:ext cx="395999" cy="258499"/>
        </a:xfrm>
        <a:prstGeom prst="homePlate">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9B246F1C-2772-44B7-B051-4349181CB2F3}">
      <dsp:nvSpPr>
        <dsp:cNvPr id="0" name=""/>
        <dsp:cNvSpPr/>
      </dsp:nvSpPr>
      <dsp:spPr>
        <a:xfrm rot="10800000">
          <a:off x="267844" y="1343740"/>
          <a:ext cx="4260284" cy="258499"/>
        </a:xfrm>
        <a:prstGeom prst="homePlate">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991" tIns="83820" rIns="156464" bIns="83820" numCol="1" spcCol="1270" anchor="ctr" anchorCtr="0">
          <a:noAutofit/>
        </a:bodyPr>
        <a:lstStyle/>
        <a:p>
          <a:pPr marL="0" lvl="0" indent="0" algn="ctr" defTabSz="977900">
            <a:lnSpc>
              <a:spcPct val="90000"/>
            </a:lnSpc>
            <a:spcBef>
              <a:spcPct val="0"/>
            </a:spcBef>
            <a:spcAft>
              <a:spcPct val="35000"/>
            </a:spcAft>
            <a:buNone/>
          </a:pPr>
          <a:r>
            <a:rPr lang="hr" sz="2200" b="1" kern="1200"/>
            <a:t>Opšte otpadništvo.</a:t>
          </a:r>
          <a:endParaRPr lang="es-ES" sz="2200" kern="1200" dirty="0"/>
        </a:p>
      </dsp:txBody>
      <dsp:txXfrm rot="10800000">
        <a:off x="332469" y="1343740"/>
        <a:ext cx="4195659" cy="258499"/>
      </dsp:txXfrm>
    </dsp:sp>
    <dsp:sp modelId="{780D64A5-DB50-41CD-942C-7E1ED8F97A80}">
      <dsp:nvSpPr>
        <dsp:cNvPr id="0" name=""/>
        <dsp:cNvSpPr/>
      </dsp:nvSpPr>
      <dsp:spPr>
        <a:xfrm>
          <a:off x="0" y="1343740"/>
          <a:ext cx="395999" cy="258499"/>
        </a:xfrm>
        <a:prstGeom prst="homePlate">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687A8D5A-8382-4B56-90FB-76D6003AFCF0}">
      <dsp:nvSpPr>
        <dsp:cNvPr id="0" name=""/>
        <dsp:cNvSpPr/>
      </dsp:nvSpPr>
      <dsp:spPr>
        <a:xfrm rot="10800000">
          <a:off x="267844" y="1679404"/>
          <a:ext cx="4260284" cy="258499"/>
        </a:xfrm>
        <a:prstGeom prst="homePlate">
          <a:avLst/>
        </a:prstGeom>
        <a:solidFill>
          <a:schemeClr val="bg2">
            <a:lumMod val="20000"/>
            <a:lumOff val="80000"/>
          </a:schemeClr>
        </a:soli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991" tIns="83820" rIns="156464" bIns="83820" numCol="1" spcCol="1270" anchor="ctr" anchorCtr="0">
          <a:noAutofit/>
        </a:bodyPr>
        <a:lstStyle/>
        <a:p>
          <a:pPr marL="0" lvl="0" indent="0" algn="ctr" defTabSz="977900">
            <a:lnSpc>
              <a:spcPct val="90000"/>
            </a:lnSpc>
            <a:spcBef>
              <a:spcPct val="0"/>
            </a:spcBef>
            <a:spcAft>
              <a:spcPct val="35000"/>
            </a:spcAft>
            <a:buNone/>
          </a:pPr>
          <a:r>
            <a:rPr lang="hr" sz="2200" b="1" kern="1200"/>
            <a:t>Lažni proroci koji obmanjuju.</a:t>
          </a:r>
          <a:endParaRPr lang="es-ES" sz="2200" kern="1200"/>
        </a:p>
      </dsp:txBody>
      <dsp:txXfrm rot="10800000">
        <a:off x="332469" y="1679404"/>
        <a:ext cx="4195659" cy="258499"/>
      </dsp:txXfrm>
    </dsp:sp>
    <dsp:sp modelId="{39EA1CAF-5C19-4AA2-BAA3-16390C2FB673}">
      <dsp:nvSpPr>
        <dsp:cNvPr id="0" name=""/>
        <dsp:cNvSpPr/>
      </dsp:nvSpPr>
      <dsp:spPr>
        <a:xfrm>
          <a:off x="0" y="1679404"/>
          <a:ext cx="395999" cy="258499"/>
        </a:xfrm>
        <a:prstGeom prst="homePlate">
          <a:avLst/>
        </a:prstGeom>
        <a:solidFill>
          <a:schemeClr val="bg2"/>
        </a:solidFill>
        <a:ln w="1270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F5DCDD-616B-4F25-9E08-8694F7BEA1A5}">
      <dsp:nvSpPr>
        <dsp:cNvPr id="0" name=""/>
        <dsp:cNvSpPr/>
      </dsp:nvSpPr>
      <dsp:spPr>
        <a:xfrm>
          <a:off x="0" y="0"/>
          <a:ext cx="6532089" cy="1190041"/>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hr" sz="2200" b="1" kern="1200" dirty="0">
              <a:solidFill>
                <a:schemeClr val="tx1"/>
              </a:solidFill>
            </a:rPr>
            <a:t>Velike katastrofe potresaju Zemlju (Otkrivenje </a:t>
          </a:r>
          <a:r>
            <a:rPr lang="hr" sz="2200" b="1" kern="1200">
              <a:solidFill>
                <a:schemeClr val="tx1"/>
              </a:solidFill>
            </a:rPr>
            <a:t>6,12-14).</a:t>
          </a:r>
          <a:endParaRPr lang="es-ES" sz="2200" kern="1200" dirty="0">
            <a:solidFill>
              <a:schemeClr val="tx1"/>
            </a:solidFill>
          </a:endParaRPr>
        </a:p>
      </dsp:txBody>
      <dsp:txXfrm>
        <a:off x="1425421" y="0"/>
        <a:ext cx="5106667" cy="1190041"/>
      </dsp:txXfrm>
    </dsp:sp>
    <dsp:sp modelId="{2085364A-727B-4BCE-B62D-72979F9A4837}">
      <dsp:nvSpPr>
        <dsp:cNvPr id="0" name=""/>
        <dsp:cNvSpPr/>
      </dsp:nvSpPr>
      <dsp:spPr>
        <a:xfrm>
          <a:off x="119004" y="119004"/>
          <a:ext cx="1306417" cy="952032"/>
        </a:xfrm>
        <a:prstGeom prst="roundRect">
          <a:avLst>
            <a:gd name="adj" fmla="val 10000"/>
          </a:avLst>
        </a:prstGeom>
        <a:blipFill rotWithShape="1">
          <a:blip xmlns:r="http://schemas.openxmlformats.org/officeDocument/2006/relationships" r:embed="rId1" cstate="email">
            <a:extLst>
              <a:ext uri="{BEBA8EAE-BF5A-486C-A8C5-ECC9F3942E4B}">
                <a14:imgProps xmlns:a14="http://schemas.microsoft.com/office/drawing/2010/main">
                  <a14:imgLayer r:embed="rId2">
                    <a14:imgEffect>
                      <a14:brightnessContrast bright="20000"/>
                    </a14:imgEffect>
                  </a14:imgLayer>
                </a14:imgProps>
              </a:ex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EB173234-AF3B-4F64-8A2E-11331E08E648}">
      <dsp:nvSpPr>
        <dsp:cNvPr id="0" name=""/>
        <dsp:cNvSpPr/>
      </dsp:nvSpPr>
      <dsp:spPr>
        <a:xfrm>
          <a:off x="0" y="1309045"/>
          <a:ext cx="6532089" cy="1190041"/>
        </a:xfrm>
        <a:prstGeom prst="roundRect">
          <a:avLst>
            <a:gd name="adj" fmla="val 10000"/>
          </a:avLst>
        </a:prstGeom>
        <a:gradFill rotWithShape="0">
          <a:gsLst>
            <a:gs pos="0">
              <a:schemeClr val="accent4">
                <a:hueOff val="-449998"/>
                <a:satOff val="0"/>
                <a:lumOff val="-7500"/>
                <a:alphaOff val="0"/>
                <a:satMod val="103000"/>
                <a:lumMod val="102000"/>
                <a:tint val="94000"/>
              </a:schemeClr>
            </a:gs>
            <a:gs pos="50000">
              <a:schemeClr val="accent4">
                <a:hueOff val="-449998"/>
                <a:satOff val="0"/>
                <a:lumOff val="-7500"/>
                <a:alphaOff val="0"/>
                <a:satMod val="110000"/>
                <a:lumMod val="100000"/>
                <a:shade val="100000"/>
              </a:schemeClr>
            </a:gs>
            <a:gs pos="100000">
              <a:schemeClr val="accent4">
                <a:hueOff val="-449998"/>
                <a:satOff val="0"/>
                <a:lumOff val="-750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hr" sz="2200" b="1" kern="1200" dirty="0">
              <a:solidFill>
                <a:schemeClr val="tx1"/>
              </a:solidFill>
            </a:rPr>
            <a:t>Pojavljuje se znak </a:t>
          </a:r>
          <a:r>
            <a:rPr lang="hr" sz="2200" b="1" kern="1200">
              <a:solidFill>
                <a:schemeClr val="tx1"/>
              </a:solidFill>
            </a:rPr>
            <a:t>Sina Čovječjega </a:t>
          </a:r>
          <a:br>
            <a:rPr lang="es-ES" sz="2200" b="1" kern="1200" dirty="0">
              <a:solidFill>
                <a:schemeClr val="tx1"/>
              </a:solidFill>
            </a:rPr>
          </a:br>
          <a:r>
            <a:rPr lang="hr" sz="2200" b="1" kern="1200" dirty="0">
              <a:solidFill>
                <a:schemeClr val="tx1"/>
              </a:solidFill>
            </a:rPr>
            <a:t>(</a:t>
          </a:r>
          <a:r>
            <a:rPr lang="hr" sz="2200" b="1" kern="1200">
              <a:solidFill>
                <a:schemeClr val="tx1"/>
              </a:solidFill>
            </a:rPr>
            <a:t>mali oblak kao dlan).</a:t>
          </a:r>
          <a:endParaRPr lang="es-ES" sz="2200" kern="1200" dirty="0">
            <a:solidFill>
              <a:schemeClr val="tx1"/>
            </a:solidFill>
          </a:endParaRPr>
        </a:p>
      </dsp:txBody>
      <dsp:txXfrm>
        <a:off x="1425421" y="1309045"/>
        <a:ext cx="5106667" cy="1190041"/>
      </dsp:txXfrm>
    </dsp:sp>
    <dsp:sp modelId="{1626B0FE-F597-4C1A-8EEC-A3EEA6933AE8}">
      <dsp:nvSpPr>
        <dsp:cNvPr id="0" name=""/>
        <dsp:cNvSpPr/>
      </dsp:nvSpPr>
      <dsp:spPr>
        <a:xfrm>
          <a:off x="119004" y="1428049"/>
          <a:ext cx="1306417" cy="952032"/>
        </a:xfrm>
        <a:prstGeom prst="roundRect">
          <a:avLst>
            <a:gd name="adj" fmla="val 10000"/>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00CCE154-194C-4447-9071-EB094B37CA16}">
      <dsp:nvSpPr>
        <dsp:cNvPr id="0" name=""/>
        <dsp:cNvSpPr/>
      </dsp:nvSpPr>
      <dsp:spPr>
        <a:xfrm>
          <a:off x="0" y="2618090"/>
          <a:ext cx="6532089" cy="1190041"/>
        </a:xfrm>
        <a:prstGeom prst="roundRect">
          <a:avLst>
            <a:gd name="adj" fmla="val 10000"/>
          </a:avLst>
        </a:prstGeom>
        <a:gradFill rotWithShape="0">
          <a:gsLst>
            <a:gs pos="0">
              <a:schemeClr val="accent4">
                <a:hueOff val="-899997"/>
                <a:satOff val="0"/>
                <a:lumOff val="-15000"/>
                <a:alphaOff val="0"/>
                <a:satMod val="103000"/>
                <a:lumMod val="102000"/>
                <a:tint val="94000"/>
              </a:schemeClr>
            </a:gs>
            <a:gs pos="50000">
              <a:schemeClr val="accent4">
                <a:hueOff val="-899997"/>
                <a:satOff val="0"/>
                <a:lumOff val="-15000"/>
                <a:alphaOff val="0"/>
                <a:satMod val="110000"/>
                <a:lumMod val="100000"/>
                <a:shade val="100000"/>
              </a:schemeClr>
            </a:gs>
            <a:gs pos="100000">
              <a:schemeClr val="accent4">
                <a:hueOff val="-899997"/>
                <a:satOff val="0"/>
                <a:lumOff val="-1500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hr" sz="2200" b="1" kern="1200" dirty="0">
              <a:solidFill>
                <a:schemeClr val="tx1"/>
              </a:solidFill>
            </a:rPr>
            <a:t>Isus se pojavljuje iz oblaka</a:t>
          </a:r>
          <a:br>
            <a:rPr lang="hr" sz="2200" b="1" kern="1200" dirty="0">
              <a:solidFill>
                <a:schemeClr val="tx1"/>
              </a:solidFill>
            </a:rPr>
          </a:br>
          <a:r>
            <a:rPr lang="hr" sz="2200" b="1" kern="1200" dirty="0">
              <a:solidFill>
                <a:schemeClr val="tx1"/>
              </a:solidFill>
            </a:rPr>
            <a:t>(</a:t>
          </a:r>
          <a:r>
            <a:rPr lang="sr-Latn-RS" sz="2200" b="1" kern="1200" dirty="0">
              <a:solidFill>
                <a:schemeClr val="tx1"/>
              </a:solidFill>
            </a:rPr>
            <a:t>Otkrivenje </a:t>
          </a:r>
          <a:r>
            <a:rPr lang="hr" sz="2200" b="1" kern="1200">
              <a:solidFill>
                <a:schemeClr val="tx1"/>
              </a:solidFill>
            </a:rPr>
            <a:t>1,7).</a:t>
          </a:r>
          <a:endParaRPr lang="es-ES" sz="2200" kern="1200" dirty="0">
            <a:solidFill>
              <a:schemeClr val="tx1"/>
            </a:solidFill>
          </a:endParaRPr>
        </a:p>
      </dsp:txBody>
      <dsp:txXfrm>
        <a:off x="1425421" y="2618090"/>
        <a:ext cx="5106667" cy="1190041"/>
      </dsp:txXfrm>
    </dsp:sp>
    <dsp:sp modelId="{86B4249A-A7BA-4414-B09A-78BF206ED176}">
      <dsp:nvSpPr>
        <dsp:cNvPr id="0" name=""/>
        <dsp:cNvSpPr/>
      </dsp:nvSpPr>
      <dsp:spPr>
        <a:xfrm>
          <a:off x="119004" y="2737094"/>
          <a:ext cx="1306417" cy="952032"/>
        </a:xfrm>
        <a:prstGeom prst="roundRect">
          <a:avLst>
            <a:gd name="adj" fmla="val 10000"/>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97E03770-A807-4826-BDA0-B27EC4F55C06}">
      <dsp:nvSpPr>
        <dsp:cNvPr id="0" name=""/>
        <dsp:cNvSpPr/>
      </dsp:nvSpPr>
      <dsp:spPr>
        <a:xfrm>
          <a:off x="0" y="3927135"/>
          <a:ext cx="6532089" cy="1190041"/>
        </a:xfrm>
        <a:prstGeom prst="roundRect">
          <a:avLst>
            <a:gd name="adj" fmla="val 10000"/>
          </a:avLst>
        </a:prstGeom>
        <a:gradFill rotWithShape="0">
          <a:gsLst>
            <a:gs pos="0">
              <a:schemeClr val="accent4">
                <a:hueOff val="-1349995"/>
                <a:satOff val="0"/>
                <a:lumOff val="-22500"/>
                <a:alphaOff val="0"/>
                <a:satMod val="103000"/>
                <a:lumMod val="102000"/>
                <a:tint val="94000"/>
              </a:schemeClr>
            </a:gs>
            <a:gs pos="50000">
              <a:schemeClr val="accent4">
                <a:hueOff val="-1349995"/>
                <a:satOff val="0"/>
                <a:lumOff val="-22500"/>
                <a:alphaOff val="0"/>
                <a:satMod val="110000"/>
                <a:lumMod val="100000"/>
                <a:shade val="100000"/>
              </a:schemeClr>
            </a:gs>
            <a:gs pos="100000">
              <a:schemeClr val="accent4">
                <a:hueOff val="-1349995"/>
                <a:satOff val="0"/>
                <a:lumOff val="-2250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hr" sz="2200" b="1" kern="1200" dirty="0">
              <a:solidFill>
                <a:schemeClr val="tx1"/>
              </a:solidFill>
            </a:rPr>
            <a:t>Njegov glas vaskrsava mrtve i </a:t>
          </a:r>
          <a:r>
            <a:rPr lang="hr" sz="2200" b="1" kern="1200">
              <a:solidFill>
                <a:schemeClr val="tx1"/>
              </a:solidFill>
            </a:rPr>
            <a:t>preobražava žive verne </a:t>
          </a:r>
          <a:br>
            <a:rPr lang="es-ES" sz="2200" b="1" kern="1200" dirty="0">
              <a:solidFill>
                <a:schemeClr val="tx1"/>
              </a:solidFill>
            </a:rPr>
          </a:br>
          <a:r>
            <a:rPr lang="hr" sz="2200" b="1" kern="1200" dirty="0">
              <a:solidFill>
                <a:schemeClr val="tx1"/>
              </a:solidFill>
            </a:rPr>
            <a:t>(</a:t>
          </a:r>
          <a:r>
            <a:rPr lang="hr" sz="2200" b="1" kern="1200">
              <a:solidFill>
                <a:schemeClr val="tx1"/>
              </a:solidFill>
            </a:rPr>
            <a:t>Jovan 5,28;1. Sol. 4,16;1. Kor. 15,51.52</a:t>
          </a:r>
          <a:r>
            <a:rPr lang="hr" sz="2200" b="1" kern="1200" dirty="0">
              <a:solidFill>
                <a:schemeClr val="tx1"/>
              </a:solidFill>
            </a:rPr>
            <a:t>)</a:t>
          </a:r>
          <a:endParaRPr lang="es-ES" sz="2200" kern="1200" dirty="0">
            <a:solidFill>
              <a:schemeClr val="tx1"/>
            </a:solidFill>
          </a:endParaRPr>
        </a:p>
      </dsp:txBody>
      <dsp:txXfrm>
        <a:off x="1425421" y="3927135"/>
        <a:ext cx="5106667" cy="1190041"/>
      </dsp:txXfrm>
    </dsp:sp>
    <dsp:sp modelId="{18C363CC-0AEE-4CD5-A33B-F7DC0087E544}">
      <dsp:nvSpPr>
        <dsp:cNvPr id="0" name=""/>
        <dsp:cNvSpPr/>
      </dsp:nvSpPr>
      <dsp:spPr>
        <a:xfrm>
          <a:off x="119004" y="4046139"/>
          <a:ext cx="1306417" cy="952032"/>
        </a:xfrm>
        <a:prstGeom prst="roundRect">
          <a:avLst>
            <a:gd name="adj" fmla="val 10000"/>
          </a:avLst>
        </a:prstGeom>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35098019-4AE8-4CBB-8684-EBA793BA5F51}">
      <dsp:nvSpPr>
        <dsp:cNvPr id="0" name=""/>
        <dsp:cNvSpPr/>
      </dsp:nvSpPr>
      <dsp:spPr>
        <a:xfrm>
          <a:off x="0" y="5236180"/>
          <a:ext cx="6532089" cy="1190041"/>
        </a:xfrm>
        <a:prstGeom prst="roundRect">
          <a:avLst>
            <a:gd name="adj" fmla="val 10000"/>
          </a:avLst>
        </a:prstGeom>
        <a:gradFill rotWithShape="0">
          <a:gsLst>
            <a:gs pos="0">
              <a:schemeClr val="accent4">
                <a:hueOff val="-1799993"/>
                <a:satOff val="0"/>
                <a:lumOff val="-30000"/>
                <a:alphaOff val="0"/>
                <a:satMod val="103000"/>
                <a:lumMod val="102000"/>
                <a:tint val="94000"/>
              </a:schemeClr>
            </a:gs>
            <a:gs pos="50000">
              <a:schemeClr val="accent4">
                <a:hueOff val="-1799993"/>
                <a:satOff val="0"/>
                <a:lumOff val="-30000"/>
                <a:alphaOff val="0"/>
                <a:satMod val="110000"/>
                <a:lumMod val="100000"/>
                <a:shade val="100000"/>
              </a:schemeClr>
            </a:gs>
            <a:gs pos="100000">
              <a:schemeClr val="accent4">
                <a:hueOff val="-1799993"/>
                <a:satOff val="0"/>
                <a:lumOff val="-3000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hr" sz="2200" b="1" kern="1200" dirty="0">
              <a:effectLst>
                <a:outerShdw blurRad="38100" dist="38100" dir="2700000" algn="tl">
                  <a:srgbClr val="000000"/>
                </a:outerShdw>
              </a:effectLst>
            </a:rPr>
            <a:t>Anđeli sakupljaju otkupljene i dovode ih Isusu (1</a:t>
          </a:r>
          <a:r>
            <a:rPr lang="hr" sz="2200" b="1" kern="1200">
              <a:effectLst>
                <a:outerShdw blurRad="38100" dist="38100" dir="2700000" algn="tl">
                  <a:srgbClr val="000000"/>
                </a:outerShdw>
              </a:effectLst>
            </a:rPr>
            <a:t>. Sol. </a:t>
          </a:r>
          <a:r>
            <a:rPr lang="hr" sz="2200" b="1" kern="1200" dirty="0">
              <a:effectLst>
                <a:outerShdw blurRad="38100" dist="38100" dir="2700000" algn="tl">
                  <a:srgbClr val="000000"/>
                </a:outerShdw>
              </a:effectLst>
            </a:rPr>
            <a:t>4,17)</a:t>
          </a:r>
          <a:endParaRPr lang="es-ES" sz="2200" kern="1200" dirty="0">
            <a:effectLst>
              <a:outerShdw blurRad="38100" dist="38100" dir="2700000" algn="tl">
                <a:srgbClr val="000000"/>
              </a:outerShdw>
            </a:effectLst>
          </a:endParaRPr>
        </a:p>
      </dsp:txBody>
      <dsp:txXfrm>
        <a:off x="1425421" y="5236180"/>
        <a:ext cx="5106667" cy="1190041"/>
      </dsp:txXfrm>
    </dsp:sp>
    <dsp:sp modelId="{DA0AD0CA-B5B6-4522-97C8-FC34BEB005B7}">
      <dsp:nvSpPr>
        <dsp:cNvPr id="0" name=""/>
        <dsp:cNvSpPr/>
      </dsp:nvSpPr>
      <dsp:spPr>
        <a:xfrm>
          <a:off x="119004" y="5355185"/>
          <a:ext cx="1306417" cy="952032"/>
        </a:xfrm>
        <a:prstGeom prst="roundRect">
          <a:avLst>
            <a:gd name="adj" fmla="val 10000"/>
          </a:avLst>
        </a:prstGeom>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593654-411F-4D29-A947-D8AD481E08DA}" type="datetimeFigureOut">
              <a:rPr lang="hr-HR" smtClean="0"/>
              <a:t>22.5.2026.</a:t>
            </a:fld>
            <a:endParaRPr lang="hr-H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r-H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r-H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81F379-CD4A-4B67-AF95-0A01782F2900}" type="slidenum">
              <a:rPr lang="hr-HR" smtClean="0"/>
              <a:t>‹Nº›</a:t>
            </a:fld>
            <a:endParaRPr lang="hr-HR"/>
          </a:p>
        </p:txBody>
      </p:sp>
    </p:spTree>
    <p:extLst>
      <p:ext uri="{BB962C8B-B14F-4D97-AF65-F5344CB8AC3E}">
        <p14:creationId xmlns:p14="http://schemas.microsoft.com/office/powerpoint/2010/main" val="34397765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896DF-36A2-D24B-0EAD-F994CAD821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B0782B-A1EC-47D0-2B35-4DA45BDF15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84DB1B-A818-BB06-1488-A03E6177161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5F0F0D3-14B4-C567-65D6-EC1EAE4F1FE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40F7FA-8030-4EC2-BE41-E9347173BAD7}"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747213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29C553-4E0B-6299-678E-4BAFFD8CC6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BDF492-28C9-C17E-1F0D-3C8ED398803E}"/>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7212D85C-AE5F-1F19-1A79-14A87085155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245665B-2C7D-4CD1-A2BB-D8783E4BDE16}"/>
              </a:ext>
            </a:extLst>
          </p:cNvPr>
          <p:cNvSpPr>
            <a:spLocks noGrp="1"/>
          </p:cNvSpPr>
          <p:nvPr>
            <p:ph type="sldNum" sz="quarter" idx="10"/>
          </p:nvPr>
        </p:nvSpPr>
        <p:spPr/>
        <p:txBody>
          <a:bodyPr/>
          <a:lstStyle/>
          <a:p>
            <a:pPr marL="0" marR="0" lvl="0" indent="0" algn="r" defTabSz="471145" rtl="0" eaLnBrk="1" fontAlgn="auto" latinLnBrk="0" hangingPunct="1">
              <a:lnSpc>
                <a:spcPct val="100000"/>
              </a:lnSpc>
              <a:spcBef>
                <a:spcPts val="0"/>
              </a:spcBef>
              <a:spcAft>
                <a:spcPts val="0"/>
              </a:spcAft>
              <a:buClrTx/>
              <a:buSzTx/>
              <a:buFontTx/>
              <a:buNone/>
              <a:tabLst/>
              <a:defRPr/>
            </a:pPr>
            <a:fld id="{E8CE834C-7734-4704-8BA5-4110D759F9C9}"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71145"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159732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409876-4484-60FA-18AB-F80C5C059E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6A71AD-2615-6850-ADED-5A75BB77E9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E537C9-845B-4CC3-936F-6715C554204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52AC57E-E8A2-5544-67D3-7EC4E1AE53E1}"/>
              </a:ext>
            </a:extLst>
          </p:cNvPr>
          <p:cNvSpPr>
            <a:spLocks noGrp="1"/>
          </p:cNvSpPr>
          <p:nvPr>
            <p:ph type="sldNum" sz="quarter" idx="10"/>
          </p:nvPr>
        </p:nvSpPr>
        <p:spPr/>
        <p:txBody>
          <a:bodyPr/>
          <a:lstStyle/>
          <a:p>
            <a:pPr marL="0" marR="0" lvl="0" indent="0" algn="r" defTabSz="471145" rtl="0" eaLnBrk="1" fontAlgn="auto" latinLnBrk="0" hangingPunct="1">
              <a:lnSpc>
                <a:spcPct val="100000"/>
              </a:lnSpc>
              <a:spcBef>
                <a:spcPts val="0"/>
              </a:spcBef>
              <a:spcAft>
                <a:spcPts val="0"/>
              </a:spcAft>
              <a:buClrTx/>
              <a:buSzTx/>
              <a:buFontTx/>
              <a:buNone/>
              <a:tabLst/>
              <a:defRPr/>
            </a:pPr>
            <a:fld id="{E8CE834C-7734-4704-8BA5-4110D759F9C9}"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71145"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657455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E8F29C-919C-592B-D3A9-51F7D164CF96}"/>
            </a:ext>
          </a:extLst>
        </p:cNvPr>
        <p:cNvGrpSpPr/>
        <p:nvPr/>
      </p:nvGrpSpPr>
      <p:grpSpPr>
        <a:xfrm>
          <a:off x="0" y="0"/>
          <a:ext cx="0" cy="0"/>
          <a:chOff x="0" y="0"/>
          <a:chExt cx="0" cy="0"/>
        </a:xfrm>
      </p:grpSpPr>
      <p:sp>
        <p:nvSpPr>
          <p:cNvPr id="2" name="Notes Placeholder 1">
            <a:extLst>
              <a:ext uri="{FF2B5EF4-FFF2-40B4-BE49-F238E27FC236}">
                <a16:creationId xmlns:a16="http://schemas.microsoft.com/office/drawing/2014/main" id="{0B7A85C7-50B5-D3DC-F3F6-A15ACFFCF696}"/>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480335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7D2CEA-6AC0-2E31-01E0-FB1312B8EDDF}"/>
            </a:ext>
          </a:extLst>
        </p:cNvPr>
        <p:cNvGrpSpPr/>
        <p:nvPr/>
      </p:nvGrpSpPr>
      <p:grpSpPr>
        <a:xfrm>
          <a:off x="0" y="0"/>
          <a:ext cx="0" cy="0"/>
          <a:chOff x="0" y="0"/>
          <a:chExt cx="0" cy="0"/>
        </a:xfrm>
      </p:grpSpPr>
      <p:sp>
        <p:nvSpPr>
          <p:cNvPr id="2" name="Notes Placeholder 1">
            <a:extLst>
              <a:ext uri="{FF2B5EF4-FFF2-40B4-BE49-F238E27FC236}">
                <a16:creationId xmlns:a16="http://schemas.microsoft.com/office/drawing/2014/main" id="{7EB5645A-7C32-A8B4-C21A-B68A76A68EF4}"/>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86062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FE925FF6-22C7-4322-ACD3-DD0AC5CF51FE}"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32771" name="Rectangle 2"/>
          <p:cNvSpPr>
            <a:spLocks noGrp="1" noRot="1" noChangeAspect="1" noChangeArrowheads="1" noTextEdit="1"/>
          </p:cNvSpPr>
          <p:nvPr>
            <p:ph type="sldImg"/>
          </p:nvPr>
        </p:nvSpPr>
        <p:spPr>
          <a:ln/>
        </p:spPr>
        <p:txBody>
          <a:bodyPr/>
          <a:lstStyle/>
          <a:p>
            <a:endParaRPr lang="en-US"/>
          </a:p>
        </p:txBody>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28290880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261A07-5BD6-A586-83C4-EF3791B6EAB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360780F7-2164-B3C6-C70D-C3DE813C50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766789A-9EF9-F6CF-AAD3-836F354F1233}"/>
              </a:ext>
            </a:extLst>
          </p:cNvPr>
          <p:cNvSpPr>
            <a:spLocks noGrp="1"/>
          </p:cNvSpPr>
          <p:nvPr>
            <p:ph type="dt" sz="half" idx="10"/>
          </p:nvPr>
        </p:nvSpPr>
        <p:spPr/>
        <p:txBody>
          <a:bodyPr/>
          <a:lstStyle/>
          <a:p>
            <a:fld id="{665ED5F4-C12D-40AA-9618-2D6CB9DF35D2}" type="datetimeFigureOut">
              <a:rPr lang="es-ES" smtClean="0"/>
              <a:t>22/05/2026</a:t>
            </a:fld>
            <a:endParaRPr lang="es-ES"/>
          </a:p>
        </p:txBody>
      </p:sp>
      <p:sp>
        <p:nvSpPr>
          <p:cNvPr id="5" name="Marcador de pie de página 4">
            <a:extLst>
              <a:ext uri="{FF2B5EF4-FFF2-40B4-BE49-F238E27FC236}">
                <a16:creationId xmlns:a16="http://schemas.microsoft.com/office/drawing/2014/main" id="{8D7AD73F-BDBB-53CD-6926-D3910DE4CC4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3A04937-26BC-BBC6-C652-57E6FFB971C5}"/>
              </a:ext>
            </a:extLst>
          </p:cNvPr>
          <p:cNvSpPr>
            <a:spLocks noGrp="1"/>
          </p:cNvSpPr>
          <p:nvPr>
            <p:ph type="sldNum" sz="quarter" idx="12"/>
          </p:nvPr>
        </p:nvSpPr>
        <p:spPr/>
        <p:txBody>
          <a:bodyPr/>
          <a:lstStyle/>
          <a:p>
            <a:fld id="{07636EB6-ED7E-493C-9546-C43773112D36}" type="slidenum">
              <a:rPr lang="es-ES" smtClean="0"/>
              <a:t>‹Nº›</a:t>
            </a:fld>
            <a:endParaRPr lang="es-ES"/>
          </a:p>
        </p:txBody>
      </p:sp>
    </p:spTree>
    <p:extLst>
      <p:ext uri="{BB962C8B-B14F-4D97-AF65-F5344CB8AC3E}">
        <p14:creationId xmlns:p14="http://schemas.microsoft.com/office/powerpoint/2010/main" val="84398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DFA93C-65F2-232D-22F5-9794DC3CF612}"/>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E2F74FD-8512-8030-9C69-7F6B92EBC660}"/>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6748BF1-E7BF-9BF6-5BC0-5AF0DDA55068}"/>
              </a:ext>
            </a:extLst>
          </p:cNvPr>
          <p:cNvSpPr>
            <a:spLocks noGrp="1"/>
          </p:cNvSpPr>
          <p:nvPr>
            <p:ph type="dt" sz="half" idx="10"/>
          </p:nvPr>
        </p:nvSpPr>
        <p:spPr/>
        <p:txBody>
          <a:bodyPr/>
          <a:lstStyle/>
          <a:p>
            <a:fld id="{665ED5F4-C12D-40AA-9618-2D6CB9DF35D2}" type="datetimeFigureOut">
              <a:rPr lang="es-ES" smtClean="0"/>
              <a:t>22/05/2026</a:t>
            </a:fld>
            <a:endParaRPr lang="es-ES"/>
          </a:p>
        </p:txBody>
      </p:sp>
      <p:sp>
        <p:nvSpPr>
          <p:cNvPr id="5" name="Marcador de pie de página 4">
            <a:extLst>
              <a:ext uri="{FF2B5EF4-FFF2-40B4-BE49-F238E27FC236}">
                <a16:creationId xmlns:a16="http://schemas.microsoft.com/office/drawing/2014/main" id="{7FAF4A14-C786-BF01-965C-7AC6E81917F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62BF0BD-6295-EA95-6712-93DE2DA12985}"/>
              </a:ext>
            </a:extLst>
          </p:cNvPr>
          <p:cNvSpPr>
            <a:spLocks noGrp="1"/>
          </p:cNvSpPr>
          <p:nvPr>
            <p:ph type="sldNum" sz="quarter" idx="12"/>
          </p:nvPr>
        </p:nvSpPr>
        <p:spPr/>
        <p:txBody>
          <a:bodyPr/>
          <a:lstStyle/>
          <a:p>
            <a:fld id="{07636EB6-ED7E-493C-9546-C43773112D36}" type="slidenum">
              <a:rPr lang="es-ES" smtClean="0"/>
              <a:t>‹Nº›</a:t>
            </a:fld>
            <a:endParaRPr lang="es-ES"/>
          </a:p>
        </p:txBody>
      </p:sp>
    </p:spTree>
    <p:extLst>
      <p:ext uri="{BB962C8B-B14F-4D97-AF65-F5344CB8AC3E}">
        <p14:creationId xmlns:p14="http://schemas.microsoft.com/office/powerpoint/2010/main" val="2990224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13049B7-DE2A-166F-99AC-E2EB1703CE9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7C1AADB4-B20D-75BB-4F6E-57DC721429E6}"/>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7B65BFA-E53F-E5AF-C8D9-4E82A1A92E8D}"/>
              </a:ext>
            </a:extLst>
          </p:cNvPr>
          <p:cNvSpPr>
            <a:spLocks noGrp="1"/>
          </p:cNvSpPr>
          <p:nvPr>
            <p:ph type="dt" sz="half" idx="10"/>
          </p:nvPr>
        </p:nvSpPr>
        <p:spPr/>
        <p:txBody>
          <a:bodyPr/>
          <a:lstStyle/>
          <a:p>
            <a:fld id="{665ED5F4-C12D-40AA-9618-2D6CB9DF35D2}" type="datetimeFigureOut">
              <a:rPr lang="es-ES" smtClean="0"/>
              <a:t>22/05/2026</a:t>
            </a:fld>
            <a:endParaRPr lang="es-ES"/>
          </a:p>
        </p:txBody>
      </p:sp>
      <p:sp>
        <p:nvSpPr>
          <p:cNvPr id="5" name="Marcador de pie de página 4">
            <a:extLst>
              <a:ext uri="{FF2B5EF4-FFF2-40B4-BE49-F238E27FC236}">
                <a16:creationId xmlns:a16="http://schemas.microsoft.com/office/drawing/2014/main" id="{983734C4-1D62-9C88-0832-5DAB2002E0F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B94762C-9C16-2B9B-1002-29152795FF0F}"/>
              </a:ext>
            </a:extLst>
          </p:cNvPr>
          <p:cNvSpPr>
            <a:spLocks noGrp="1"/>
          </p:cNvSpPr>
          <p:nvPr>
            <p:ph type="sldNum" sz="quarter" idx="12"/>
          </p:nvPr>
        </p:nvSpPr>
        <p:spPr/>
        <p:txBody>
          <a:bodyPr/>
          <a:lstStyle/>
          <a:p>
            <a:fld id="{07636EB6-ED7E-493C-9546-C43773112D36}" type="slidenum">
              <a:rPr lang="es-ES" smtClean="0"/>
              <a:t>‹Nº›</a:t>
            </a:fld>
            <a:endParaRPr lang="es-ES"/>
          </a:p>
        </p:txBody>
      </p:sp>
    </p:spTree>
    <p:extLst>
      <p:ext uri="{BB962C8B-B14F-4D97-AF65-F5344CB8AC3E}">
        <p14:creationId xmlns:p14="http://schemas.microsoft.com/office/powerpoint/2010/main" val="3730278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53DC96-861E-EAFC-A6FE-5E4C4349AA7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A6592B5-64A2-FD13-940F-D83CAF63C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ED3C9A7-18DE-0A42-9851-3CC8B63663B2}"/>
              </a:ext>
            </a:extLst>
          </p:cNvPr>
          <p:cNvSpPr>
            <a:spLocks noGrp="1"/>
          </p:cNvSpPr>
          <p:nvPr>
            <p:ph type="dt" sz="half" idx="10"/>
          </p:nvPr>
        </p:nvSpPr>
        <p:spPr/>
        <p:txBody>
          <a:bodyPr/>
          <a:lstStyle/>
          <a:p>
            <a:fld id="{BE139673-ECD7-4BF1-AC7C-8B4D017DF658}" type="datetimeFigureOut">
              <a:rPr lang="es-ES" smtClean="0"/>
              <a:t>22/05/2026</a:t>
            </a:fld>
            <a:endParaRPr lang="es-ES"/>
          </a:p>
        </p:txBody>
      </p:sp>
      <p:sp>
        <p:nvSpPr>
          <p:cNvPr id="5" name="Marcador de pie de página 4">
            <a:extLst>
              <a:ext uri="{FF2B5EF4-FFF2-40B4-BE49-F238E27FC236}">
                <a16:creationId xmlns:a16="http://schemas.microsoft.com/office/drawing/2014/main" id="{6D3DAF88-CB78-6EA4-FE90-332E2BB9F5D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11E28FC-6F04-293B-345F-D26AFB19612E}"/>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780032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E6AB9-CFD9-DE7E-5CBA-542B00D4460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DBB04CE-3B28-513F-1891-446F2BF8E04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C511A9B-26FE-1E88-D206-5B7D66694BB3}"/>
              </a:ext>
            </a:extLst>
          </p:cNvPr>
          <p:cNvSpPr>
            <a:spLocks noGrp="1"/>
          </p:cNvSpPr>
          <p:nvPr>
            <p:ph type="dt" sz="half" idx="10"/>
          </p:nvPr>
        </p:nvSpPr>
        <p:spPr/>
        <p:txBody>
          <a:bodyPr/>
          <a:lstStyle/>
          <a:p>
            <a:fld id="{BE139673-ECD7-4BF1-AC7C-8B4D017DF658}" type="datetimeFigureOut">
              <a:rPr lang="es-ES" smtClean="0"/>
              <a:t>22/05/2026</a:t>
            </a:fld>
            <a:endParaRPr lang="es-ES"/>
          </a:p>
        </p:txBody>
      </p:sp>
      <p:sp>
        <p:nvSpPr>
          <p:cNvPr id="5" name="Marcador de pie de página 4">
            <a:extLst>
              <a:ext uri="{FF2B5EF4-FFF2-40B4-BE49-F238E27FC236}">
                <a16:creationId xmlns:a16="http://schemas.microsoft.com/office/drawing/2014/main" id="{2A60FDA7-CD45-A168-9418-DE5C47DC09E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5670315-268D-2AAB-7BB7-C18B608BAC33}"/>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787366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D9D603-CA38-9E52-9F22-9BC106F8605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F878D79-E500-29EB-429F-5035D416888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75B9C36-9C3A-71E7-8ED1-C1EC7CC6272E}"/>
              </a:ext>
            </a:extLst>
          </p:cNvPr>
          <p:cNvSpPr>
            <a:spLocks noGrp="1"/>
          </p:cNvSpPr>
          <p:nvPr>
            <p:ph type="dt" sz="half" idx="10"/>
          </p:nvPr>
        </p:nvSpPr>
        <p:spPr/>
        <p:txBody>
          <a:bodyPr/>
          <a:lstStyle/>
          <a:p>
            <a:fld id="{BE139673-ECD7-4BF1-AC7C-8B4D017DF658}" type="datetimeFigureOut">
              <a:rPr lang="es-ES" smtClean="0"/>
              <a:t>22/05/2026</a:t>
            </a:fld>
            <a:endParaRPr lang="es-ES"/>
          </a:p>
        </p:txBody>
      </p:sp>
      <p:sp>
        <p:nvSpPr>
          <p:cNvPr id="5" name="Marcador de pie de página 4">
            <a:extLst>
              <a:ext uri="{FF2B5EF4-FFF2-40B4-BE49-F238E27FC236}">
                <a16:creationId xmlns:a16="http://schemas.microsoft.com/office/drawing/2014/main" id="{BB52951D-4B68-29F9-3F0D-E72360B9028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A404A86-EE0C-FE7A-3EA2-9DF84A45B77A}"/>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512433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AF65C7-3BB7-9668-766B-8C62DBBD0DE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9C893B7-E18B-D22F-ED1C-13D562CA6E9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A3E4CFB-76D0-B089-5859-13475B54B38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A5933F5-2FD6-CE23-21A8-C960A1A34359}"/>
              </a:ext>
            </a:extLst>
          </p:cNvPr>
          <p:cNvSpPr>
            <a:spLocks noGrp="1"/>
          </p:cNvSpPr>
          <p:nvPr>
            <p:ph type="dt" sz="half" idx="10"/>
          </p:nvPr>
        </p:nvSpPr>
        <p:spPr/>
        <p:txBody>
          <a:bodyPr/>
          <a:lstStyle/>
          <a:p>
            <a:fld id="{BE139673-ECD7-4BF1-AC7C-8B4D017DF658}" type="datetimeFigureOut">
              <a:rPr lang="es-ES" smtClean="0"/>
              <a:t>22/05/2026</a:t>
            </a:fld>
            <a:endParaRPr lang="es-ES"/>
          </a:p>
        </p:txBody>
      </p:sp>
      <p:sp>
        <p:nvSpPr>
          <p:cNvPr id="6" name="Marcador de pie de página 5">
            <a:extLst>
              <a:ext uri="{FF2B5EF4-FFF2-40B4-BE49-F238E27FC236}">
                <a16:creationId xmlns:a16="http://schemas.microsoft.com/office/drawing/2014/main" id="{85A02CBB-EC16-5673-3A8A-00395BC5369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1032823-91A7-58C0-D24D-CE76E2A3E28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16705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69F325-151A-FAD0-69A8-A119704BB1F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D435AA2-89FB-4923-F1AA-7FF7CE1BA4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084A725-24D9-7D36-0B10-23F632B1D7E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AB454B4-9770-0AA8-2CDA-5619BEDD13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DE7C62E-5D92-883C-858B-CC8991D8BA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CDD2942-C89A-0E90-4386-F741BDB25F3E}"/>
              </a:ext>
            </a:extLst>
          </p:cNvPr>
          <p:cNvSpPr>
            <a:spLocks noGrp="1"/>
          </p:cNvSpPr>
          <p:nvPr>
            <p:ph type="dt" sz="half" idx="10"/>
          </p:nvPr>
        </p:nvSpPr>
        <p:spPr/>
        <p:txBody>
          <a:bodyPr/>
          <a:lstStyle/>
          <a:p>
            <a:fld id="{BE139673-ECD7-4BF1-AC7C-8B4D017DF658}" type="datetimeFigureOut">
              <a:rPr lang="es-ES" smtClean="0"/>
              <a:t>22/05/2026</a:t>
            </a:fld>
            <a:endParaRPr lang="es-ES"/>
          </a:p>
        </p:txBody>
      </p:sp>
      <p:sp>
        <p:nvSpPr>
          <p:cNvPr id="8" name="Marcador de pie de página 7">
            <a:extLst>
              <a:ext uri="{FF2B5EF4-FFF2-40B4-BE49-F238E27FC236}">
                <a16:creationId xmlns:a16="http://schemas.microsoft.com/office/drawing/2014/main" id="{222A4694-A4FC-924C-E402-50EF97DD847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07E207B-BEF2-E7FB-1AC3-FEA55A50D6B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644857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5FA846-2B75-9094-AC52-F3FB7C446EF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42DEE5A-FA18-DB43-2776-4EA8B93BD5BC}"/>
              </a:ext>
            </a:extLst>
          </p:cNvPr>
          <p:cNvSpPr>
            <a:spLocks noGrp="1"/>
          </p:cNvSpPr>
          <p:nvPr>
            <p:ph type="dt" sz="half" idx="10"/>
          </p:nvPr>
        </p:nvSpPr>
        <p:spPr/>
        <p:txBody>
          <a:bodyPr/>
          <a:lstStyle/>
          <a:p>
            <a:fld id="{BE139673-ECD7-4BF1-AC7C-8B4D017DF658}" type="datetimeFigureOut">
              <a:rPr lang="es-ES" smtClean="0"/>
              <a:t>22/05/2026</a:t>
            </a:fld>
            <a:endParaRPr lang="es-ES"/>
          </a:p>
        </p:txBody>
      </p:sp>
      <p:sp>
        <p:nvSpPr>
          <p:cNvPr id="4" name="Marcador de pie de página 3">
            <a:extLst>
              <a:ext uri="{FF2B5EF4-FFF2-40B4-BE49-F238E27FC236}">
                <a16:creationId xmlns:a16="http://schemas.microsoft.com/office/drawing/2014/main" id="{DEB87905-3C83-86B5-33A4-A1522CC9788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50F2AE0-A42E-7BB3-A5E5-12D4A93DB36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138535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C6B2839-181D-4B7A-1011-E744AB314583}"/>
              </a:ext>
            </a:extLst>
          </p:cNvPr>
          <p:cNvSpPr>
            <a:spLocks noGrp="1"/>
          </p:cNvSpPr>
          <p:nvPr>
            <p:ph type="dt" sz="half" idx="10"/>
          </p:nvPr>
        </p:nvSpPr>
        <p:spPr/>
        <p:txBody>
          <a:bodyPr/>
          <a:lstStyle/>
          <a:p>
            <a:fld id="{BE139673-ECD7-4BF1-AC7C-8B4D017DF658}" type="datetimeFigureOut">
              <a:rPr lang="es-ES" smtClean="0"/>
              <a:t>22/05/2026</a:t>
            </a:fld>
            <a:endParaRPr lang="es-ES"/>
          </a:p>
        </p:txBody>
      </p:sp>
      <p:sp>
        <p:nvSpPr>
          <p:cNvPr id="3" name="Marcador de pie de página 2">
            <a:extLst>
              <a:ext uri="{FF2B5EF4-FFF2-40B4-BE49-F238E27FC236}">
                <a16:creationId xmlns:a16="http://schemas.microsoft.com/office/drawing/2014/main" id="{CEEACE09-0AA0-5985-F87E-659DCF6490A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0A06A27-BFBB-CB60-B819-E39301FBF40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81924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9D771F-21C9-A8D4-4F67-FFD36E4C80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6769D7A-0D81-9639-07E4-01263F83B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26E2A6E-7B0C-C4EF-6C73-CD40698AAB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84F91C0-46A6-B528-84BA-9D40F1F7C223}"/>
              </a:ext>
            </a:extLst>
          </p:cNvPr>
          <p:cNvSpPr>
            <a:spLocks noGrp="1"/>
          </p:cNvSpPr>
          <p:nvPr>
            <p:ph type="dt" sz="half" idx="10"/>
          </p:nvPr>
        </p:nvSpPr>
        <p:spPr/>
        <p:txBody>
          <a:bodyPr/>
          <a:lstStyle/>
          <a:p>
            <a:fld id="{BE139673-ECD7-4BF1-AC7C-8B4D017DF658}" type="datetimeFigureOut">
              <a:rPr lang="es-ES" smtClean="0"/>
              <a:t>22/05/2026</a:t>
            </a:fld>
            <a:endParaRPr lang="es-ES"/>
          </a:p>
        </p:txBody>
      </p:sp>
      <p:sp>
        <p:nvSpPr>
          <p:cNvPr id="6" name="Marcador de pie de página 5">
            <a:extLst>
              <a:ext uri="{FF2B5EF4-FFF2-40B4-BE49-F238E27FC236}">
                <a16:creationId xmlns:a16="http://schemas.microsoft.com/office/drawing/2014/main" id="{2F5DC6EA-7143-DFB0-CBD9-187BABF9759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8EC48A-ED86-1BFB-47BB-4A52C651121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00846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2CCFFC-4A01-63D6-AEF4-D35A88C6DE1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16A6DA9-11B8-A7AF-608E-F332C22101DD}"/>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09B95B-0BF6-44A4-A1FD-4188196D1820}"/>
              </a:ext>
            </a:extLst>
          </p:cNvPr>
          <p:cNvSpPr>
            <a:spLocks noGrp="1"/>
          </p:cNvSpPr>
          <p:nvPr>
            <p:ph type="dt" sz="half" idx="10"/>
          </p:nvPr>
        </p:nvSpPr>
        <p:spPr/>
        <p:txBody>
          <a:bodyPr/>
          <a:lstStyle/>
          <a:p>
            <a:fld id="{665ED5F4-C12D-40AA-9618-2D6CB9DF35D2}" type="datetimeFigureOut">
              <a:rPr lang="es-ES" smtClean="0"/>
              <a:t>22/05/2026</a:t>
            </a:fld>
            <a:endParaRPr lang="es-ES"/>
          </a:p>
        </p:txBody>
      </p:sp>
      <p:sp>
        <p:nvSpPr>
          <p:cNvPr id="5" name="Marcador de pie de página 4">
            <a:extLst>
              <a:ext uri="{FF2B5EF4-FFF2-40B4-BE49-F238E27FC236}">
                <a16:creationId xmlns:a16="http://schemas.microsoft.com/office/drawing/2014/main" id="{18845513-9A87-8D7F-C9DA-391BE9F93CB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69790C2-9914-EB4E-88C1-F1802EAC7D5C}"/>
              </a:ext>
            </a:extLst>
          </p:cNvPr>
          <p:cNvSpPr>
            <a:spLocks noGrp="1"/>
          </p:cNvSpPr>
          <p:nvPr>
            <p:ph type="sldNum" sz="quarter" idx="12"/>
          </p:nvPr>
        </p:nvSpPr>
        <p:spPr/>
        <p:txBody>
          <a:bodyPr/>
          <a:lstStyle/>
          <a:p>
            <a:fld id="{07636EB6-ED7E-493C-9546-C43773112D36}" type="slidenum">
              <a:rPr lang="es-ES" smtClean="0"/>
              <a:t>‹Nº›</a:t>
            </a:fld>
            <a:endParaRPr lang="es-ES"/>
          </a:p>
        </p:txBody>
      </p:sp>
    </p:spTree>
    <p:extLst>
      <p:ext uri="{BB962C8B-B14F-4D97-AF65-F5344CB8AC3E}">
        <p14:creationId xmlns:p14="http://schemas.microsoft.com/office/powerpoint/2010/main" val="3593516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A386E6-46A3-B24D-077E-ACC0D440327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E3E6DFC-AB08-651C-3F9C-1AA0BFEDEE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6E8E61A-E620-56B5-FBEA-267F4BEC2E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2CF401D-0F47-7850-08F2-D3E82C7CF4A0}"/>
              </a:ext>
            </a:extLst>
          </p:cNvPr>
          <p:cNvSpPr>
            <a:spLocks noGrp="1"/>
          </p:cNvSpPr>
          <p:nvPr>
            <p:ph type="dt" sz="half" idx="10"/>
          </p:nvPr>
        </p:nvSpPr>
        <p:spPr/>
        <p:txBody>
          <a:bodyPr/>
          <a:lstStyle/>
          <a:p>
            <a:fld id="{BE139673-ECD7-4BF1-AC7C-8B4D017DF658}" type="datetimeFigureOut">
              <a:rPr lang="es-ES" smtClean="0"/>
              <a:t>22/05/2026</a:t>
            </a:fld>
            <a:endParaRPr lang="es-ES"/>
          </a:p>
        </p:txBody>
      </p:sp>
      <p:sp>
        <p:nvSpPr>
          <p:cNvPr id="6" name="Marcador de pie de página 5">
            <a:extLst>
              <a:ext uri="{FF2B5EF4-FFF2-40B4-BE49-F238E27FC236}">
                <a16:creationId xmlns:a16="http://schemas.microsoft.com/office/drawing/2014/main" id="{DBB75DB7-7967-2113-CFCB-D66258C3512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3183E29-9EC4-70D2-D820-72C6B2AA0AD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414291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E13954-2CA7-0523-F113-8ACD1D9B47E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362E2CF-DA40-CCA7-B0A2-C703A68996B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719AE6C-590B-CCD9-5311-E9072E40AC5C}"/>
              </a:ext>
            </a:extLst>
          </p:cNvPr>
          <p:cNvSpPr>
            <a:spLocks noGrp="1"/>
          </p:cNvSpPr>
          <p:nvPr>
            <p:ph type="dt" sz="half" idx="10"/>
          </p:nvPr>
        </p:nvSpPr>
        <p:spPr/>
        <p:txBody>
          <a:bodyPr/>
          <a:lstStyle/>
          <a:p>
            <a:fld id="{BE139673-ECD7-4BF1-AC7C-8B4D017DF658}" type="datetimeFigureOut">
              <a:rPr lang="es-ES" smtClean="0"/>
              <a:t>22/05/2026</a:t>
            </a:fld>
            <a:endParaRPr lang="es-ES"/>
          </a:p>
        </p:txBody>
      </p:sp>
      <p:sp>
        <p:nvSpPr>
          <p:cNvPr id="5" name="Marcador de pie de página 4">
            <a:extLst>
              <a:ext uri="{FF2B5EF4-FFF2-40B4-BE49-F238E27FC236}">
                <a16:creationId xmlns:a16="http://schemas.microsoft.com/office/drawing/2014/main" id="{C71B9951-7BB1-5FEF-9BE6-A717682216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EFAE6A9-B8F2-F31F-561F-CC977DC6C38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996892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5B17370-ED32-98FE-57EB-B244798A6A7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948F44E-1006-E2EE-15A0-B3E610DFDE2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4ACAFB0-E9EC-CADE-3498-3DAD7B0BF607}"/>
              </a:ext>
            </a:extLst>
          </p:cNvPr>
          <p:cNvSpPr>
            <a:spLocks noGrp="1"/>
          </p:cNvSpPr>
          <p:nvPr>
            <p:ph type="dt" sz="half" idx="10"/>
          </p:nvPr>
        </p:nvSpPr>
        <p:spPr/>
        <p:txBody>
          <a:bodyPr/>
          <a:lstStyle/>
          <a:p>
            <a:fld id="{BE139673-ECD7-4BF1-AC7C-8B4D017DF658}" type="datetimeFigureOut">
              <a:rPr lang="es-ES" smtClean="0"/>
              <a:t>22/05/2026</a:t>
            </a:fld>
            <a:endParaRPr lang="es-ES"/>
          </a:p>
        </p:txBody>
      </p:sp>
      <p:sp>
        <p:nvSpPr>
          <p:cNvPr id="5" name="Marcador de pie de página 4">
            <a:extLst>
              <a:ext uri="{FF2B5EF4-FFF2-40B4-BE49-F238E27FC236}">
                <a16:creationId xmlns:a16="http://schemas.microsoft.com/office/drawing/2014/main" id="{BE6E31BF-D584-0BBD-9ADF-F69545A8FC1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1878C8E-01C2-8FD1-04F0-4B8115AE807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700889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189" indent="0" algn="ctr">
              <a:buNone/>
              <a:defRPr/>
            </a:lvl2pPr>
            <a:lvl3pPr marL="914377" indent="0" algn="ctr">
              <a:buNone/>
              <a:defRPr/>
            </a:lvl3pPr>
            <a:lvl4pPr marL="1371566" indent="0" algn="ctr">
              <a:buNone/>
              <a:defRPr/>
            </a:lvl4pPr>
            <a:lvl5pPr marL="1828754" indent="0" algn="ctr">
              <a:buNone/>
              <a:defRPr/>
            </a:lvl5pPr>
            <a:lvl6pPr marL="2285943" indent="0" algn="ctr">
              <a:buNone/>
              <a:defRPr/>
            </a:lvl6pPr>
            <a:lvl7pPr marL="2743131" indent="0" algn="ctr">
              <a:buNone/>
              <a:defRPr/>
            </a:lvl7pPr>
            <a:lvl8pPr marL="3200320" indent="0" algn="ctr">
              <a:buNone/>
              <a:defRPr/>
            </a:lvl8pPr>
            <a:lvl9pPr marL="3657509"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B3A9639-3834-4C3A-8D1B-959BF466B1F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768370917"/>
      </p:ext>
    </p:extLst>
  </p:cSld>
  <p:clrMapOvr>
    <a:masterClrMapping/>
  </p:clrMapOvr>
  <p:transition spd="med">
    <p:zo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8E1E05D-E0FC-43F9-9021-17CA213D343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850203015"/>
      </p:ext>
    </p:extLst>
  </p:cSld>
  <p:clrMapOvr>
    <a:masterClrMapping/>
  </p:clrMapOvr>
  <p:transition spd="med">
    <p:zo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173BFF-D8D6-4E1B-B0E6-736C12A7CBD8}"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003576426"/>
      </p:ext>
    </p:extLst>
  </p:cSld>
  <p:clrMapOvr>
    <a:masterClrMapping/>
  </p:clrMapOvr>
  <p:transition spd="med">
    <p:zo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7FE529E-601A-4D2B-8260-EC6098BAA415}"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894477908"/>
      </p:ext>
    </p:extLst>
  </p:cSld>
  <p:clrMapOvr>
    <a:masterClrMapping/>
  </p:clrMapOvr>
  <p:transition spd="med">
    <p:zo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7DCEFF3-7773-4B59-B8A5-BC093BF57AE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032643822"/>
      </p:ext>
    </p:extLst>
  </p:cSld>
  <p:clrMapOvr>
    <a:masterClrMapping/>
  </p:clrMapOvr>
  <p:transition spd="med">
    <p:zo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9BA8B5A-202A-4527-84CB-E8CD5156745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243683489"/>
      </p:ext>
    </p:extLst>
  </p:cSld>
  <p:clrMapOvr>
    <a:masterClrMapping/>
  </p:clrMapOvr>
  <p:transition spd="med">
    <p:zo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AA6BC92-A606-4D58-9A0E-B3C8B2DFAD2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657506"/>
      </p:ext>
    </p:extLst>
  </p:cSld>
  <p:clrMapOvr>
    <a:masterClrMapping/>
  </p:clrMapOvr>
  <p:transition spd="med">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F16248-CD2E-B451-95EC-8802A03D599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4998F1-F3A4-AFF2-4343-E6E185E3830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49439D38-266A-B8BB-59F7-90A6BD4087DE}"/>
              </a:ext>
            </a:extLst>
          </p:cNvPr>
          <p:cNvSpPr>
            <a:spLocks noGrp="1"/>
          </p:cNvSpPr>
          <p:nvPr>
            <p:ph type="dt" sz="half" idx="10"/>
          </p:nvPr>
        </p:nvSpPr>
        <p:spPr/>
        <p:txBody>
          <a:bodyPr/>
          <a:lstStyle/>
          <a:p>
            <a:fld id="{665ED5F4-C12D-40AA-9618-2D6CB9DF35D2}" type="datetimeFigureOut">
              <a:rPr lang="es-ES" smtClean="0"/>
              <a:t>22/05/2026</a:t>
            </a:fld>
            <a:endParaRPr lang="es-ES"/>
          </a:p>
        </p:txBody>
      </p:sp>
      <p:sp>
        <p:nvSpPr>
          <p:cNvPr id="5" name="Marcador de pie de página 4">
            <a:extLst>
              <a:ext uri="{FF2B5EF4-FFF2-40B4-BE49-F238E27FC236}">
                <a16:creationId xmlns:a16="http://schemas.microsoft.com/office/drawing/2014/main" id="{E756152F-84AD-BCE2-F523-E1D6F5E3BF9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3B69BFC-DD38-EFBD-2DF5-CF8F51B3D9BE}"/>
              </a:ext>
            </a:extLst>
          </p:cNvPr>
          <p:cNvSpPr>
            <a:spLocks noGrp="1"/>
          </p:cNvSpPr>
          <p:nvPr>
            <p:ph type="sldNum" sz="quarter" idx="12"/>
          </p:nvPr>
        </p:nvSpPr>
        <p:spPr/>
        <p:txBody>
          <a:bodyPr/>
          <a:lstStyle/>
          <a:p>
            <a:fld id="{07636EB6-ED7E-493C-9546-C43773112D36}" type="slidenum">
              <a:rPr lang="es-ES" smtClean="0"/>
              <a:t>‹Nº›</a:t>
            </a:fld>
            <a:endParaRPr lang="es-ES"/>
          </a:p>
        </p:txBody>
      </p:sp>
    </p:spTree>
    <p:extLst>
      <p:ext uri="{BB962C8B-B14F-4D97-AF65-F5344CB8AC3E}">
        <p14:creationId xmlns:p14="http://schemas.microsoft.com/office/powerpoint/2010/main" val="1166439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D87650F-D2AA-47FF-A0D8-2894FFB02357}"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260578145"/>
      </p:ext>
    </p:extLst>
  </p:cSld>
  <p:clrMapOvr>
    <a:masterClrMapping/>
  </p:clrMapOvr>
  <p:transition spd="med">
    <p:zo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62953DF-3EF6-47A7-8DC2-670A1A214250}"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924823169"/>
      </p:ext>
    </p:extLst>
  </p:cSld>
  <p:clrMapOvr>
    <a:masterClrMapping/>
  </p:clrMapOvr>
  <p:transition spd="med">
    <p:zo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8C2E6F2-A874-4998-B343-8BDA7D43E87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847017546"/>
      </p:ext>
    </p:extLst>
  </p:cSld>
  <p:clrMapOvr>
    <a:masterClrMapping/>
  </p:clrMapOvr>
  <p:transition spd="med">
    <p:zo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DB1711-09C2-4E15-B4D9-22C52323F301}"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148406808"/>
      </p:ext>
    </p:extLst>
  </p:cSld>
  <p:clrMapOvr>
    <a:masterClrMapping/>
  </p:clrMapOvr>
  <p:transition spd="med">
    <p:zo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442725E-556A-485C-AE83-3527DD91D18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215057928"/>
      </p:ext>
    </p:extLst>
  </p:cSld>
  <p:clrMapOvr>
    <a:masterClrMapping/>
  </p:clrMapOvr>
  <p:transition spd="med">
    <p:zo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FC906D9-E395-42B8-ADF7-A48518F8A31A}"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932443575"/>
      </p:ext>
    </p:extLst>
  </p:cSld>
  <p:clrMapOvr>
    <a:masterClrMapping/>
  </p:clrMapOvr>
  <p:transition spd="med">
    <p:zo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178" indent="0" algn="ctr">
              <a:buNone/>
              <a:defRPr/>
            </a:lvl2pPr>
            <a:lvl3pPr marL="914354" indent="0" algn="ctr">
              <a:buNone/>
              <a:defRPr/>
            </a:lvl3pPr>
            <a:lvl4pPr marL="1371532" indent="0" algn="ctr">
              <a:buNone/>
              <a:defRPr/>
            </a:lvl4pPr>
            <a:lvl5pPr marL="1828709" indent="0" algn="ctr">
              <a:buNone/>
              <a:defRPr/>
            </a:lvl5pPr>
            <a:lvl6pPr marL="2285886" indent="0" algn="ctr">
              <a:buNone/>
              <a:defRPr/>
            </a:lvl6pPr>
            <a:lvl7pPr marL="2743062" indent="0" algn="ctr">
              <a:buNone/>
              <a:defRPr/>
            </a:lvl7pPr>
            <a:lvl8pPr marL="3200240" indent="0" algn="ctr">
              <a:buNone/>
              <a:defRPr/>
            </a:lvl8pPr>
            <a:lvl9pPr marL="3657418"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B3A9639-3834-4C3A-8D1B-959BF466B1F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382305828"/>
      </p:ext>
    </p:extLst>
  </p:cSld>
  <p:clrMapOvr>
    <a:masterClrMapping/>
  </p:clrMapOvr>
  <p:transition spd="med">
    <p:zoom/>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8E1E05D-E0FC-43F9-9021-17CA213D343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819844637"/>
      </p:ext>
    </p:extLst>
  </p:cSld>
  <p:clrMapOvr>
    <a:masterClrMapping/>
  </p:clrMapOvr>
  <p:transition spd="med">
    <p:zoom/>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178" indent="0">
              <a:buNone/>
              <a:defRPr sz="1800"/>
            </a:lvl2pPr>
            <a:lvl3pPr marL="914354" indent="0">
              <a:buNone/>
              <a:defRPr sz="1600"/>
            </a:lvl3pPr>
            <a:lvl4pPr marL="1371532" indent="0">
              <a:buNone/>
              <a:defRPr sz="1400"/>
            </a:lvl4pPr>
            <a:lvl5pPr marL="1828709" indent="0">
              <a:buNone/>
              <a:defRPr sz="1400"/>
            </a:lvl5pPr>
            <a:lvl6pPr marL="2285886" indent="0">
              <a:buNone/>
              <a:defRPr sz="1400"/>
            </a:lvl6pPr>
            <a:lvl7pPr marL="2743062" indent="0">
              <a:buNone/>
              <a:defRPr sz="1400"/>
            </a:lvl7pPr>
            <a:lvl8pPr marL="3200240" indent="0">
              <a:buNone/>
              <a:defRPr sz="1400"/>
            </a:lvl8pPr>
            <a:lvl9pPr marL="3657418"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173BFF-D8D6-4E1B-B0E6-736C12A7CBD8}"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738777786"/>
      </p:ext>
    </p:extLst>
  </p:cSld>
  <p:clrMapOvr>
    <a:masterClrMapping/>
  </p:clrMapOvr>
  <p:transition spd="med">
    <p:zoom/>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7FE529E-601A-4D2B-8260-EC6098BAA415}"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65990520"/>
      </p:ext>
    </p:extLst>
  </p:cSld>
  <p:clrMapOvr>
    <a:masterClrMapping/>
  </p:clrMapOvr>
  <p:transition spd="med">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BF0188-9521-0E9E-8458-A40881998B7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B48E012-63F8-FAAA-E9D7-0883AF899CEB}"/>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647171AC-8CF0-E4BD-8006-9412A767F00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D4A6FD21-5B20-EE37-1CE2-732E3BD77005}"/>
              </a:ext>
            </a:extLst>
          </p:cNvPr>
          <p:cNvSpPr>
            <a:spLocks noGrp="1"/>
          </p:cNvSpPr>
          <p:nvPr>
            <p:ph type="dt" sz="half" idx="10"/>
          </p:nvPr>
        </p:nvSpPr>
        <p:spPr/>
        <p:txBody>
          <a:bodyPr/>
          <a:lstStyle/>
          <a:p>
            <a:fld id="{665ED5F4-C12D-40AA-9618-2D6CB9DF35D2}" type="datetimeFigureOut">
              <a:rPr lang="es-ES" smtClean="0"/>
              <a:t>22/05/2026</a:t>
            </a:fld>
            <a:endParaRPr lang="es-ES"/>
          </a:p>
        </p:txBody>
      </p:sp>
      <p:sp>
        <p:nvSpPr>
          <p:cNvPr id="6" name="Marcador de pie de página 5">
            <a:extLst>
              <a:ext uri="{FF2B5EF4-FFF2-40B4-BE49-F238E27FC236}">
                <a16:creationId xmlns:a16="http://schemas.microsoft.com/office/drawing/2014/main" id="{FDA1AA87-4163-68E1-9282-EBC96A879A7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ADF315A-76E0-D8DE-7752-BE3332087455}"/>
              </a:ext>
            </a:extLst>
          </p:cNvPr>
          <p:cNvSpPr>
            <a:spLocks noGrp="1"/>
          </p:cNvSpPr>
          <p:nvPr>
            <p:ph type="sldNum" sz="quarter" idx="12"/>
          </p:nvPr>
        </p:nvSpPr>
        <p:spPr/>
        <p:txBody>
          <a:bodyPr/>
          <a:lstStyle/>
          <a:p>
            <a:fld id="{07636EB6-ED7E-493C-9546-C43773112D36}" type="slidenum">
              <a:rPr lang="es-ES" smtClean="0"/>
              <a:t>‹Nº›</a:t>
            </a:fld>
            <a:endParaRPr lang="es-ES"/>
          </a:p>
        </p:txBody>
      </p:sp>
    </p:spTree>
    <p:extLst>
      <p:ext uri="{BB962C8B-B14F-4D97-AF65-F5344CB8AC3E}">
        <p14:creationId xmlns:p14="http://schemas.microsoft.com/office/powerpoint/2010/main" val="275365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3"/>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7DCEFF3-7773-4B59-B8A5-BC093BF57AE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702498107"/>
      </p:ext>
    </p:extLst>
  </p:cSld>
  <p:clrMapOvr>
    <a:masterClrMapping/>
  </p:clrMapOvr>
  <p:transition spd="med">
    <p:zoom/>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9BA8B5A-202A-4527-84CB-E8CD5156745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128780407"/>
      </p:ext>
    </p:extLst>
  </p:cSld>
  <p:clrMapOvr>
    <a:masterClrMapping/>
  </p:clrMapOvr>
  <p:transition spd="med">
    <p:zoom/>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AA6BC92-A606-4D58-9A0E-B3C8B2DFAD2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284861255"/>
      </p:ext>
    </p:extLst>
  </p:cSld>
  <p:clrMapOvr>
    <a:masterClrMapping/>
  </p:clrMapOvr>
  <p:transition spd="med">
    <p:zoom/>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49"/>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D87650F-D2AA-47FF-A0D8-2894FFB02357}"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902374305"/>
      </p:ext>
    </p:extLst>
  </p:cSld>
  <p:clrMapOvr>
    <a:masterClrMapping/>
  </p:clrMapOvr>
  <p:transition spd="med">
    <p:zoom/>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pPr lvl="0"/>
            <a:endParaRPr lang="en-US" noProof="0" dirty="0"/>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62953DF-3EF6-47A7-8DC2-670A1A214250}"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962997812"/>
      </p:ext>
    </p:extLst>
  </p:cSld>
  <p:clrMapOvr>
    <a:masterClrMapping/>
  </p:clrMapOvr>
  <p:transition spd="med">
    <p:zoom/>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8C2E6F2-A874-4998-B343-8BDA7D43E87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997449026"/>
      </p:ext>
    </p:extLst>
  </p:cSld>
  <p:clrMapOvr>
    <a:masterClrMapping/>
  </p:clrMapOvr>
  <p:transition spd="med">
    <p:zoom/>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DB1711-09C2-4E15-B4D9-22C52323F301}"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801764389"/>
      </p:ext>
    </p:extLst>
  </p:cSld>
  <p:clrMapOvr>
    <a:masterClrMapping/>
  </p:clrMapOvr>
  <p:transition spd="med">
    <p:zoom/>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0"/>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442725E-556A-485C-AE83-3527DD91D18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4043638853"/>
      </p:ext>
    </p:extLst>
  </p:cSld>
  <p:clrMapOvr>
    <a:masterClrMapping/>
  </p:clrMapOvr>
  <p:transition spd="med">
    <p:zoom/>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FC906D9-E395-42B8-ADF7-A48518F8A31A}"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53550231"/>
      </p:ext>
    </p:extLst>
  </p:cSld>
  <p:clrMapOvr>
    <a:masterClrMapping/>
  </p:clrMapOvr>
  <p:transition spd="med">
    <p:zoom/>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189" indent="0" algn="ctr">
              <a:buNone/>
              <a:defRPr/>
            </a:lvl2pPr>
            <a:lvl3pPr marL="914377" indent="0" algn="ctr">
              <a:buNone/>
              <a:defRPr/>
            </a:lvl3pPr>
            <a:lvl4pPr marL="1371566" indent="0" algn="ctr">
              <a:buNone/>
              <a:defRPr/>
            </a:lvl4pPr>
            <a:lvl5pPr marL="1828754" indent="0" algn="ctr">
              <a:buNone/>
              <a:defRPr/>
            </a:lvl5pPr>
            <a:lvl6pPr marL="2285943" indent="0" algn="ctr">
              <a:buNone/>
              <a:defRPr/>
            </a:lvl6pPr>
            <a:lvl7pPr marL="2743131" indent="0" algn="ctr">
              <a:buNone/>
              <a:defRPr/>
            </a:lvl7pPr>
            <a:lvl8pPr marL="3200320" indent="0" algn="ctr">
              <a:buNone/>
              <a:defRPr/>
            </a:lvl8pPr>
            <a:lvl9pPr marL="3657509"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B3A9639-3834-4C3A-8D1B-959BF466B1F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924762891"/>
      </p:ext>
    </p:extLst>
  </p:cSld>
  <p:clrMapOvr>
    <a:masterClrMapping/>
  </p:clrMapOvr>
  <p:transition spd="med">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EA27C0-AC37-8958-F990-F14CD1DAFC01}"/>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3A24E266-AE31-853F-6AE9-3D7B2C453B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1DB2C2AE-1448-3DE0-9612-51D3E74206A3}"/>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7ADF9116-973D-467C-740C-2698C30343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53529B88-A208-98FB-6E55-DD8A4363DF0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860252C-E6B2-FD57-9C57-B89E5F7CD8D1}"/>
              </a:ext>
            </a:extLst>
          </p:cNvPr>
          <p:cNvSpPr>
            <a:spLocks noGrp="1"/>
          </p:cNvSpPr>
          <p:nvPr>
            <p:ph type="dt" sz="half" idx="10"/>
          </p:nvPr>
        </p:nvSpPr>
        <p:spPr/>
        <p:txBody>
          <a:bodyPr/>
          <a:lstStyle/>
          <a:p>
            <a:fld id="{665ED5F4-C12D-40AA-9618-2D6CB9DF35D2}" type="datetimeFigureOut">
              <a:rPr lang="es-ES" smtClean="0"/>
              <a:t>22/05/2026</a:t>
            </a:fld>
            <a:endParaRPr lang="es-ES"/>
          </a:p>
        </p:txBody>
      </p:sp>
      <p:sp>
        <p:nvSpPr>
          <p:cNvPr id="8" name="Marcador de pie de página 7">
            <a:extLst>
              <a:ext uri="{FF2B5EF4-FFF2-40B4-BE49-F238E27FC236}">
                <a16:creationId xmlns:a16="http://schemas.microsoft.com/office/drawing/2014/main" id="{1AA4772A-4CAD-5DF7-F334-5F325A1C5B56}"/>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74F4D7EB-3AF2-15D2-D08B-836C60B1B6FF}"/>
              </a:ext>
            </a:extLst>
          </p:cNvPr>
          <p:cNvSpPr>
            <a:spLocks noGrp="1"/>
          </p:cNvSpPr>
          <p:nvPr>
            <p:ph type="sldNum" sz="quarter" idx="12"/>
          </p:nvPr>
        </p:nvSpPr>
        <p:spPr/>
        <p:txBody>
          <a:bodyPr/>
          <a:lstStyle/>
          <a:p>
            <a:fld id="{07636EB6-ED7E-493C-9546-C43773112D36}" type="slidenum">
              <a:rPr lang="es-ES" smtClean="0"/>
              <a:t>‹Nº›</a:t>
            </a:fld>
            <a:endParaRPr lang="es-ES"/>
          </a:p>
        </p:txBody>
      </p:sp>
    </p:spTree>
    <p:extLst>
      <p:ext uri="{BB962C8B-B14F-4D97-AF65-F5344CB8AC3E}">
        <p14:creationId xmlns:p14="http://schemas.microsoft.com/office/powerpoint/2010/main" val="1294988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8E1E05D-E0FC-43F9-9021-17CA213D343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028567992"/>
      </p:ext>
    </p:extLst>
  </p:cSld>
  <p:clrMapOvr>
    <a:masterClrMapping/>
  </p:clrMapOvr>
  <p:transition spd="med">
    <p:zoom/>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173BFF-D8D6-4E1B-B0E6-736C12A7CBD8}"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512903557"/>
      </p:ext>
    </p:extLst>
  </p:cSld>
  <p:clrMapOvr>
    <a:masterClrMapping/>
  </p:clrMapOvr>
  <p:transition spd="med">
    <p:zoom/>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7FE529E-601A-4D2B-8260-EC6098BAA415}"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465138043"/>
      </p:ext>
    </p:extLst>
  </p:cSld>
  <p:clrMapOvr>
    <a:masterClrMapping/>
  </p:clrMapOvr>
  <p:transition spd="med">
    <p:zoom/>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7DCEFF3-7773-4B59-B8A5-BC093BF57AE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735539155"/>
      </p:ext>
    </p:extLst>
  </p:cSld>
  <p:clrMapOvr>
    <a:masterClrMapping/>
  </p:clrMapOvr>
  <p:transition spd="med">
    <p:zoom/>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9BA8B5A-202A-4527-84CB-E8CD5156745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662552215"/>
      </p:ext>
    </p:extLst>
  </p:cSld>
  <p:clrMapOvr>
    <a:masterClrMapping/>
  </p:clrMapOvr>
  <p:transition spd="med">
    <p:zoom/>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AA6BC92-A606-4D58-9A0E-B3C8B2DFAD2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904321685"/>
      </p:ext>
    </p:extLst>
  </p:cSld>
  <p:clrMapOvr>
    <a:masterClrMapping/>
  </p:clrMapOvr>
  <p:transition spd="med">
    <p:zoom/>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D87650F-D2AA-47FF-A0D8-2894FFB02357}"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4206770400"/>
      </p:ext>
    </p:extLst>
  </p:cSld>
  <p:clrMapOvr>
    <a:masterClrMapping/>
  </p:clrMapOvr>
  <p:transition spd="med">
    <p:zoom/>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62953DF-3EF6-47A7-8DC2-670A1A214250}"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769372042"/>
      </p:ext>
    </p:extLst>
  </p:cSld>
  <p:clrMapOvr>
    <a:masterClrMapping/>
  </p:clrMapOvr>
  <p:transition spd="med">
    <p:zoom/>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8C2E6F2-A874-4998-B343-8BDA7D43E87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132547385"/>
      </p:ext>
    </p:extLst>
  </p:cSld>
  <p:clrMapOvr>
    <a:masterClrMapping/>
  </p:clrMapOvr>
  <p:transition spd="med">
    <p:zoom/>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DB1711-09C2-4E15-B4D9-22C52323F301}"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4149457953"/>
      </p:ext>
    </p:extLst>
  </p:cSld>
  <p:clrMapOvr>
    <a:masterClrMapping/>
  </p:clrMapOvr>
  <p:transition spd="med">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6F9A6A-72DA-607F-3B44-B737B4696E1A}"/>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003F9D2B-CE43-60E9-B156-B4D13FF9E38A}"/>
              </a:ext>
            </a:extLst>
          </p:cNvPr>
          <p:cNvSpPr>
            <a:spLocks noGrp="1"/>
          </p:cNvSpPr>
          <p:nvPr>
            <p:ph type="dt" sz="half" idx="10"/>
          </p:nvPr>
        </p:nvSpPr>
        <p:spPr/>
        <p:txBody>
          <a:bodyPr/>
          <a:lstStyle/>
          <a:p>
            <a:fld id="{665ED5F4-C12D-40AA-9618-2D6CB9DF35D2}" type="datetimeFigureOut">
              <a:rPr lang="es-ES" smtClean="0"/>
              <a:t>22/05/2026</a:t>
            </a:fld>
            <a:endParaRPr lang="es-ES"/>
          </a:p>
        </p:txBody>
      </p:sp>
      <p:sp>
        <p:nvSpPr>
          <p:cNvPr id="4" name="Marcador de pie de página 3">
            <a:extLst>
              <a:ext uri="{FF2B5EF4-FFF2-40B4-BE49-F238E27FC236}">
                <a16:creationId xmlns:a16="http://schemas.microsoft.com/office/drawing/2014/main" id="{57ECF7A4-8E06-AD2E-6AA0-8D2F7AB94F2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4DF10AFB-D093-7A68-84CA-64B0AD652FB8}"/>
              </a:ext>
            </a:extLst>
          </p:cNvPr>
          <p:cNvSpPr>
            <a:spLocks noGrp="1"/>
          </p:cNvSpPr>
          <p:nvPr>
            <p:ph type="sldNum" sz="quarter" idx="12"/>
          </p:nvPr>
        </p:nvSpPr>
        <p:spPr/>
        <p:txBody>
          <a:bodyPr/>
          <a:lstStyle/>
          <a:p>
            <a:fld id="{07636EB6-ED7E-493C-9546-C43773112D36}" type="slidenum">
              <a:rPr lang="es-ES" smtClean="0"/>
              <a:t>‹Nº›</a:t>
            </a:fld>
            <a:endParaRPr lang="es-ES"/>
          </a:p>
        </p:txBody>
      </p:sp>
    </p:spTree>
    <p:extLst>
      <p:ext uri="{BB962C8B-B14F-4D97-AF65-F5344CB8AC3E}">
        <p14:creationId xmlns:p14="http://schemas.microsoft.com/office/powerpoint/2010/main" val="201778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442725E-556A-485C-AE83-3527DD91D18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694066703"/>
      </p:ext>
    </p:extLst>
  </p:cSld>
  <p:clrMapOvr>
    <a:masterClrMapping/>
  </p:clrMapOvr>
  <p:transition spd="med">
    <p:zoom/>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FC906D9-E395-42B8-ADF7-A48518F8A31A}"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518075091"/>
      </p:ext>
    </p:extLst>
  </p:cSld>
  <p:clrMapOvr>
    <a:masterClrMapping/>
  </p:clrMapOvr>
  <p:transition spd="med">
    <p:zoom/>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B3A9639-3834-4C3A-8D1B-959BF466B1F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545262290"/>
      </p:ext>
    </p:extLst>
  </p:cSld>
  <p:clrMapOvr>
    <a:masterClrMapping/>
  </p:clrMapOvr>
  <p:transition spd="med">
    <p:zoom/>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8E1E05D-E0FC-43F9-9021-17CA213D343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160279443"/>
      </p:ext>
    </p:extLst>
  </p:cSld>
  <p:clrMapOvr>
    <a:masterClrMapping/>
  </p:clrMapOvr>
  <p:transition spd="med">
    <p:zoom/>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173BFF-D8D6-4E1B-B0E6-736C12A7CBD8}"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389333923"/>
      </p:ext>
    </p:extLst>
  </p:cSld>
  <p:clrMapOvr>
    <a:masterClrMapping/>
  </p:clrMapOvr>
  <p:transition spd="med">
    <p:zoom/>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7FE529E-601A-4D2B-8260-EC6098BAA415}"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369731838"/>
      </p:ext>
    </p:extLst>
  </p:cSld>
  <p:clrMapOvr>
    <a:masterClrMapping/>
  </p:clrMapOvr>
  <p:transition spd="med">
    <p:zoom/>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7DCEFF3-7773-4B59-B8A5-BC093BF57AE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350970938"/>
      </p:ext>
    </p:extLst>
  </p:cSld>
  <p:clrMapOvr>
    <a:masterClrMapping/>
  </p:clrMapOvr>
  <p:transition spd="med">
    <p:zoom/>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9BA8B5A-202A-4527-84CB-E8CD5156745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943502595"/>
      </p:ext>
    </p:extLst>
  </p:cSld>
  <p:clrMapOvr>
    <a:masterClrMapping/>
  </p:clrMapOvr>
  <p:transition spd="med">
    <p:zoom/>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AA6BC92-A606-4D58-9A0E-B3C8B2DFAD2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677751422"/>
      </p:ext>
    </p:extLst>
  </p:cSld>
  <p:clrMapOvr>
    <a:masterClrMapping/>
  </p:clrMapOvr>
  <p:transition spd="med">
    <p:zoom/>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D87650F-D2AA-47FF-A0D8-2894FFB02357}"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527235197"/>
      </p:ext>
    </p:extLst>
  </p:cSld>
  <p:clrMapOvr>
    <a:masterClrMapping/>
  </p:clrMapOvr>
  <p:transition spd="med">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138FE19-82A8-1ED3-AB4C-AB70DF379512}"/>
              </a:ext>
            </a:extLst>
          </p:cNvPr>
          <p:cNvSpPr>
            <a:spLocks noGrp="1"/>
          </p:cNvSpPr>
          <p:nvPr>
            <p:ph type="dt" sz="half" idx="10"/>
          </p:nvPr>
        </p:nvSpPr>
        <p:spPr/>
        <p:txBody>
          <a:bodyPr/>
          <a:lstStyle/>
          <a:p>
            <a:fld id="{665ED5F4-C12D-40AA-9618-2D6CB9DF35D2}" type="datetimeFigureOut">
              <a:rPr lang="es-ES" smtClean="0"/>
              <a:t>22/05/2026</a:t>
            </a:fld>
            <a:endParaRPr lang="es-ES"/>
          </a:p>
        </p:txBody>
      </p:sp>
      <p:sp>
        <p:nvSpPr>
          <p:cNvPr id="3" name="Marcador de pie de página 2">
            <a:extLst>
              <a:ext uri="{FF2B5EF4-FFF2-40B4-BE49-F238E27FC236}">
                <a16:creationId xmlns:a16="http://schemas.microsoft.com/office/drawing/2014/main" id="{DE975987-F922-24E0-2771-37F1161ACE13}"/>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9B8FF1A4-00FC-C15D-932C-60621951E008}"/>
              </a:ext>
            </a:extLst>
          </p:cNvPr>
          <p:cNvSpPr>
            <a:spLocks noGrp="1"/>
          </p:cNvSpPr>
          <p:nvPr>
            <p:ph type="sldNum" sz="quarter" idx="12"/>
          </p:nvPr>
        </p:nvSpPr>
        <p:spPr/>
        <p:txBody>
          <a:bodyPr/>
          <a:lstStyle/>
          <a:p>
            <a:fld id="{07636EB6-ED7E-493C-9546-C43773112D36}" type="slidenum">
              <a:rPr lang="es-ES" smtClean="0"/>
              <a:t>‹Nº›</a:t>
            </a:fld>
            <a:endParaRPr lang="es-ES"/>
          </a:p>
        </p:txBody>
      </p:sp>
    </p:spTree>
    <p:extLst>
      <p:ext uri="{BB962C8B-B14F-4D97-AF65-F5344CB8AC3E}">
        <p14:creationId xmlns:p14="http://schemas.microsoft.com/office/powerpoint/2010/main" val="140283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62953DF-3EF6-47A7-8DC2-670A1A214250}"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278559258"/>
      </p:ext>
    </p:extLst>
  </p:cSld>
  <p:clrMapOvr>
    <a:masterClrMapping/>
  </p:clrMapOvr>
  <p:transition spd="med">
    <p:zoom/>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8C2E6F2-A874-4998-B343-8BDA7D43E87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383875443"/>
      </p:ext>
    </p:extLst>
  </p:cSld>
  <p:clrMapOvr>
    <a:masterClrMapping/>
  </p:clrMapOvr>
  <p:transition spd="med">
    <p:zoom/>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DB1711-09C2-4E15-B4D9-22C52323F301}"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968225777"/>
      </p:ext>
    </p:extLst>
  </p:cSld>
  <p:clrMapOvr>
    <a:masterClrMapping/>
  </p:clrMapOvr>
  <p:transition spd="med">
    <p:zoom/>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442725E-556A-485C-AE83-3527DD91D18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911110843"/>
      </p:ext>
    </p:extLst>
  </p:cSld>
  <p:clrMapOvr>
    <a:masterClrMapping/>
  </p:clrMapOvr>
  <p:transition spd="med">
    <p:zoom/>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FC906D9-E395-42B8-ADF7-A48518F8A31A}"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50918172"/>
      </p:ext>
    </p:extLst>
  </p:cSld>
  <p:clrMapOvr>
    <a:masterClrMapping/>
  </p:clrMapOvr>
  <p:transition spd="med">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A0E9DC-B98B-50D2-9202-D754F6F7DE3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AA758B7-C446-D237-322C-8BF94A7767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0F3619AC-2DBA-555F-163A-A3BCDB3DF5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99A5FC6-CF19-72B2-1C2D-032203CEEDB8}"/>
              </a:ext>
            </a:extLst>
          </p:cNvPr>
          <p:cNvSpPr>
            <a:spLocks noGrp="1"/>
          </p:cNvSpPr>
          <p:nvPr>
            <p:ph type="dt" sz="half" idx="10"/>
          </p:nvPr>
        </p:nvSpPr>
        <p:spPr/>
        <p:txBody>
          <a:bodyPr/>
          <a:lstStyle/>
          <a:p>
            <a:fld id="{665ED5F4-C12D-40AA-9618-2D6CB9DF35D2}" type="datetimeFigureOut">
              <a:rPr lang="es-ES" smtClean="0"/>
              <a:t>22/05/2026</a:t>
            </a:fld>
            <a:endParaRPr lang="es-ES"/>
          </a:p>
        </p:txBody>
      </p:sp>
      <p:sp>
        <p:nvSpPr>
          <p:cNvPr id="6" name="Marcador de pie de página 5">
            <a:extLst>
              <a:ext uri="{FF2B5EF4-FFF2-40B4-BE49-F238E27FC236}">
                <a16:creationId xmlns:a16="http://schemas.microsoft.com/office/drawing/2014/main" id="{47C1104C-B02A-3B85-F3ED-BA23F9E4D14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7BE10843-2D1F-2A06-145E-66DE56CBCCF9}"/>
              </a:ext>
            </a:extLst>
          </p:cNvPr>
          <p:cNvSpPr>
            <a:spLocks noGrp="1"/>
          </p:cNvSpPr>
          <p:nvPr>
            <p:ph type="sldNum" sz="quarter" idx="12"/>
          </p:nvPr>
        </p:nvSpPr>
        <p:spPr/>
        <p:txBody>
          <a:bodyPr/>
          <a:lstStyle/>
          <a:p>
            <a:fld id="{07636EB6-ED7E-493C-9546-C43773112D36}" type="slidenum">
              <a:rPr lang="es-ES" smtClean="0"/>
              <a:t>‹Nº›</a:t>
            </a:fld>
            <a:endParaRPr lang="es-ES"/>
          </a:p>
        </p:txBody>
      </p:sp>
    </p:spTree>
    <p:extLst>
      <p:ext uri="{BB962C8B-B14F-4D97-AF65-F5344CB8AC3E}">
        <p14:creationId xmlns:p14="http://schemas.microsoft.com/office/powerpoint/2010/main" val="3489844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4F6CB9-391B-B113-D9CA-C395C24CDFF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84396DA6-044B-C788-0C9C-0C158A16618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367DBD2E-90EF-6A4E-F18B-03453B08A1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A443F59-A7F7-C42B-D454-88A189865EEC}"/>
              </a:ext>
            </a:extLst>
          </p:cNvPr>
          <p:cNvSpPr>
            <a:spLocks noGrp="1"/>
          </p:cNvSpPr>
          <p:nvPr>
            <p:ph type="dt" sz="half" idx="10"/>
          </p:nvPr>
        </p:nvSpPr>
        <p:spPr/>
        <p:txBody>
          <a:bodyPr/>
          <a:lstStyle/>
          <a:p>
            <a:fld id="{665ED5F4-C12D-40AA-9618-2D6CB9DF35D2}" type="datetimeFigureOut">
              <a:rPr lang="es-ES" smtClean="0"/>
              <a:t>22/05/2026</a:t>
            </a:fld>
            <a:endParaRPr lang="es-ES"/>
          </a:p>
        </p:txBody>
      </p:sp>
      <p:sp>
        <p:nvSpPr>
          <p:cNvPr id="6" name="Marcador de pie de página 5">
            <a:extLst>
              <a:ext uri="{FF2B5EF4-FFF2-40B4-BE49-F238E27FC236}">
                <a16:creationId xmlns:a16="http://schemas.microsoft.com/office/drawing/2014/main" id="{8C8C2ADC-3D9E-6186-1A7A-48F6D9DC44C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4330FE7-3E22-9C59-04FE-A578D9685A99}"/>
              </a:ext>
            </a:extLst>
          </p:cNvPr>
          <p:cNvSpPr>
            <a:spLocks noGrp="1"/>
          </p:cNvSpPr>
          <p:nvPr>
            <p:ph type="sldNum" sz="quarter" idx="12"/>
          </p:nvPr>
        </p:nvSpPr>
        <p:spPr/>
        <p:txBody>
          <a:bodyPr/>
          <a:lstStyle/>
          <a:p>
            <a:fld id="{07636EB6-ED7E-493C-9546-C43773112D36}" type="slidenum">
              <a:rPr lang="es-ES" smtClean="0"/>
              <a:t>‹Nº›</a:t>
            </a:fld>
            <a:endParaRPr lang="es-ES"/>
          </a:p>
        </p:txBody>
      </p:sp>
    </p:spTree>
    <p:extLst>
      <p:ext uri="{BB962C8B-B14F-4D97-AF65-F5344CB8AC3E}">
        <p14:creationId xmlns:p14="http://schemas.microsoft.com/office/powerpoint/2010/main" val="3462290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0AADE62C-4FF2-21B1-21BA-AAE28208656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F9A452F-8E67-920A-5692-FC9234E60D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97AF489-FED7-CC76-9181-EC73A16C4F7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65ED5F4-C12D-40AA-9618-2D6CB9DF35D2}" type="datetimeFigureOut">
              <a:rPr lang="es-ES" smtClean="0"/>
              <a:t>22/05/2026</a:t>
            </a:fld>
            <a:endParaRPr lang="es-ES"/>
          </a:p>
        </p:txBody>
      </p:sp>
      <p:sp>
        <p:nvSpPr>
          <p:cNvPr id="5" name="Marcador de pie de página 4">
            <a:extLst>
              <a:ext uri="{FF2B5EF4-FFF2-40B4-BE49-F238E27FC236}">
                <a16:creationId xmlns:a16="http://schemas.microsoft.com/office/drawing/2014/main" id="{03B77610-54DB-3F54-BEF9-9E68802C62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9DC1A7BB-89D2-BA2A-BDA2-838A499BFF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7636EB6-ED7E-493C-9546-C43773112D36}" type="slidenum">
              <a:rPr lang="es-ES" smtClean="0"/>
              <a:t>‹Nº›</a:t>
            </a:fld>
            <a:endParaRPr lang="es-ES"/>
          </a:p>
        </p:txBody>
      </p:sp>
    </p:spTree>
    <p:extLst>
      <p:ext uri="{BB962C8B-B14F-4D97-AF65-F5344CB8AC3E}">
        <p14:creationId xmlns:p14="http://schemas.microsoft.com/office/powerpoint/2010/main" val="22584606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0C83F97-BB5E-43CA-276B-8F30CF1F9A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B98DBF3-F3F8-0EBA-3C7C-714467C787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B0F3B04-1C5A-19FE-4DAA-EABC69863E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E139673-ECD7-4BF1-AC7C-8B4D017DF658}" type="datetimeFigureOut">
              <a:rPr lang="es-ES" smtClean="0"/>
              <a:t>22/05/2026</a:t>
            </a:fld>
            <a:endParaRPr lang="es-ES"/>
          </a:p>
        </p:txBody>
      </p:sp>
      <p:sp>
        <p:nvSpPr>
          <p:cNvPr id="5" name="Marcador de pie de página 4">
            <a:extLst>
              <a:ext uri="{FF2B5EF4-FFF2-40B4-BE49-F238E27FC236}">
                <a16:creationId xmlns:a16="http://schemas.microsoft.com/office/drawing/2014/main" id="{C59160C2-31DD-FA06-73A6-340D645FA2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DAE5238F-A3BD-04FB-C51D-C145BE225E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87937F-365F-46CF-BE0D-0F13921BA23F}" type="slidenum">
              <a:rPr lang="es-ES" smtClean="0"/>
              <a:t>‹Nº›</a:t>
            </a:fld>
            <a:endParaRPr lang="es-ES"/>
          </a:p>
        </p:txBody>
      </p:sp>
    </p:spTree>
    <p:extLst>
      <p:ext uri="{BB962C8B-B14F-4D97-AF65-F5344CB8AC3E}">
        <p14:creationId xmlns:p14="http://schemas.microsoft.com/office/powerpoint/2010/main" val="39827561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9"/>
            <a:ext cx="10972800" cy="1143000"/>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defTabSz="914377" fontAlgn="base">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defTabSz="914377" fontAlgn="base">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defTabSz="914377" fontAlgn="base">
              <a:spcBef>
                <a:spcPct val="0"/>
              </a:spcBef>
              <a:spcAft>
                <a:spcPct val="0"/>
              </a:spcAft>
              <a:defRPr/>
            </a:pPr>
            <a:fld id="{9B4A480E-7100-4ACB-B397-32B634C39ACF}" type="slidenum">
              <a:rPr lang="en-US" smtClean="0">
                <a:solidFill>
                  <a:srgbClr val="000000"/>
                </a:solidFill>
              </a:rPr>
              <a:pPr defTabSz="914377" fontAlgn="base">
                <a:spcBef>
                  <a:spcPct val="0"/>
                </a:spcBef>
                <a:spcAft>
                  <a:spcPct val="0"/>
                </a:spcAft>
                <a:defRPr/>
              </a:pPr>
              <a:t>‹Nº›</a:t>
            </a:fld>
            <a:endParaRPr lang="en-US" dirty="0">
              <a:solidFill>
                <a:srgbClr val="000000"/>
              </a:solidFill>
            </a:endParaRPr>
          </a:p>
        </p:txBody>
      </p:sp>
      <p:sp>
        <p:nvSpPr>
          <p:cNvPr id="1031" name="Rectangle 7"/>
          <p:cNvSpPr>
            <a:spLocks noChangeArrowheads="1"/>
          </p:cNvSpPr>
          <p:nvPr/>
        </p:nvSpPr>
        <p:spPr bwMode="auto">
          <a:xfrm>
            <a:off x="0" y="6248400"/>
            <a:ext cx="12192000" cy="6096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solidFill>
              <a:schemeClr val="tx1"/>
            </a:solidFill>
            <a:miter lim="800000"/>
            <a:headEnd/>
            <a:tailEnd/>
          </a:ln>
          <a:effectLst/>
        </p:spPr>
        <p:txBody>
          <a:bodyPr wrap="none" anchor="ctr"/>
          <a:lstStyle/>
          <a:p>
            <a:pPr defTabSz="914377" fontAlgn="base">
              <a:spcBef>
                <a:spcPct val="0"/>
              </a:spcBef>
              <a:spcAft>
                <a:spcPct val="0"/>
              </a:spcAft>
              <a:defRPr/>
            </a:pPr>
            <a:endParaRPr lang="en-US" sz="1800" dirty="0">
              <a:solidFill>
                <a:srgbClr val="000000"/>
              </a:solidFill>
              <a:cs typeface="Arial" charset="0"/>
            </a:endParaRPr>
          </a:p>
        </p:txBody>
      </p:sp>
      <p:sp>
        <p:nvSpPr>
          <p:cNvPr id="1032" name="Rectangle 8"/>
          <p:cNvSpPr>
            <a:spLocks noChangeArrowheads="1"/>
          </p:cNvSpPr>
          <p:nvPr/>
        </p:nvSpPr>
        <p:spPr bwMode="auto">
          <a:xfrm>
            <a:off x="0" y="0"/>
            <a:ext cx="12293600" cy="12954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miter lim="800000"/>
            <a:headEnd/>
            <a:tailEnd/>
          </a:ln>
          <a:effectLst>
            <a:prstShdw prst="shdw17" dist="115003" dir="5780412">
              <a:schemeClr val="accent2">
                <a:gamma/>
                <a:shade val="60000"/>
                <a:invGamma/>
              </a:schemeClr>
            </a:prstShdw>
          </a:effectLst>
        </p:spPr>
        <p:txBody>
          <a:bodyPr wrap="none" anchor="ctr"/>
          <a:lstStyle/>
          <a:p>
            <a:pPr defTabSz="914377" fontAlgn="base">
              <a:spcBef>
                <a:spcPct val="0"/>
              </a:spcBef>
              <a:spcAft>
                <a:spcPct val="0"/>
              </a:spcAft>
              <a:defRPr/>
            </a:pPr>
            <a:endParaRPr lang="en-US" sz="1800" dirty="0">
              <a:solidFill>
                <a:srgbClr val="000000"/>
              </a:solidFill>
              <a:cs typeface="Arial" charset="0"/>
            </a:endParaRPr>
          </a:p>
        </p:txBody>
      </p:sp>
      <p:sp>
        <p:nvSpPr>
          <p:cNvPr id="1033" name="Rectangle 9"/>
          <p:cNvSpPr>
            <a:spLocks noChangeArrowheads="1"/>
          </p:cNvSpPr>
          <p:nvPr/>
        </p:nvSpPr>
        <p:spPr bwMode="auto">
          <a:xfrm>
            <a:off x="0" y="1371600"/>
            <a:ext cx="12192000" cy="4876800"/>
          </a:xfrm>
          <a:prstGeom prst="rect">
            <a:avLst/>
          </a:prstGeom>
          <a:solidFill>
            <a:schemeClr val="tx1"/>
          </a:solidFill>
          <a:ln w="9525">
            <a:solidFill>
              <a:schemeClr val="tx1"/>
            </a:solidFill>
            <a:miter lim="800000"/>
            <a:headEnd/>
            <a:tailEnd/>
          </a:ln>
        </p:spPr>
        <p:txBody>
          <a:bodyPr wrap="none" anchor="ctr"/>
          <a:lstStyle/>
          <a:p>
            <a:pPr defTabSz="914377" fontAlgn="base">
              <a:spcBef>
                <a:spcPct val="0"/>
              </a:spcBef>
              <a:spcAft>
                <a:spcPct val="0"/>
              </a:spcAft>
            </a:pPr>
            <a:endParaRPr lang="en-US" sz="1800" dirty="0">
              <a:solidFill>
                <a:srgbClr val="000000"/>
              </a:solidFill>
              <a:cs typeface="Arial" charset="0"/>
            </a:endParaRPr>
          </a:p>
        </p:txBody>
      </p:sp>
    </p:spTree>
    <p:extLst>
      <p:ext uri="{BB962C8B-B14F-4D97-AF65-F5344CB8AC3E}">
        <p14:creationId xmlns:p14="http://schemas.microsoft.com/office/powerpoint/2010/main" val="84608127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ransition spd="med">
    <p:zoom/>
  </p:transition>
  <p:txStyles>
    <p:title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b="1">
          <a:solidFill>
            <a:schemeClr val="bg1"/>
          </a:solidFill>
          <a:latin typeface="Arial" charset="0"/>
        </a:defRPr>
      </a:lvl2pPr>
      <a:lvl3pPr algn="ctr" rtl="0" eaLnBrk="0" fontAlgn="base" hangingPunct="0">
        <a:spcBef>
          <a:spcPct val="0"/>
        </a:spcBef>
        <a:spcAft>
          <a:spcPct val="0"/>
        </a:spcAft>
        <a:defRPr sz="4400" b="1">
          <a:solidFill>
            <a:schemeClr val="bg1"/>
          </a:solidFill>
          <a:latin typeface="Arial" charset="0"/>
        </a:defRPr>
      </a:lvl3pPr>
      <a:lvl4pPr algn="ctr" rtl="0" eaLnBrk="0" fontAlgn="base" hangingPunct="0">
        <a:spcBef>
          <a:spcPct val="0"/>
        </a:spcBef>
        <a:spcAft>
          <a:spcPct val="0"/>
        </a:spcAft>
        <a:defRPr sz="4400" b="1">
          <a:solidFill>
            <a:schemeClr val="bg1"/>
          </a:solidFill>
          <a:latin typeface="Arial" charset="0"/>
        </a:defRPr>
      </a:lvl4pPr>
      <a:lvl5pPr algn="ctr" rtl="0" eaLnBrk="0" fontAlgn="base" hangingPunct="0">
        <a:spcBef>
          <a:spcPct val="0"/>
        </a:spcBef>
        <a:spcAft>
          <a:spcPct val="0"/>
        </a:spcAft>
        <a:defRPr sz="4400" b="1">
          <a:solidFill>
            <a:schemeClr val="bg1"/>
          </a:solidFill>
          <a:latin typeface="Arial" charset="0"/>
        </a:defRPr>
      </a:lvl5pPr>
      <a:lvl6pPr marL="457189" algn="ctr" rtl="0" fontAlgn="base">
        <a:spcBef>
          <a:spcPct val="0"/>
        </a:spcBef>
        <a:spcAft>
          <a:spcPct val="0"/>
        </a:spcAft>
        <a:defRPr sz="4400" b="1">
          <a:solidFill>
            <a:schemeClr val="bg1"/>
          </a:solidFill>
          <a:latin typeface="Arial" charset="0"/>
        </a:defRPr>
      </a:lvl6pPr>
      <a:lvl7pPr marL="914377" algn="ctr" rtl="0" fontAlgn="base">
        <a:spcBef>
          <a:spcPct val="0"/>
        </a:spcBef>
        <a:spcAft>
          <a:spcPct val="0"/>
        </a:spcAft>
        <a:defRPr sz="4400" b="1">
          <a:solidFill>
            <a:schemeClr val="bg1"/>
          </a:solidFill>
          <a:latin typeface="Arial" charset="0"/>
        </a:defRPr>
      </a:lvl7pPr>
      <a:lvl8pPr marL="1371566" algn="ctr" rtl="0" fontAlgn="base">
        <a:spcBef>
          <a:spcPct val="0"/>
        </a:spcBef>
        <a:spcAft>
          <a:spcPct val="0"/>
        </a:spcAft>
        <a:defRPr sz="4400" b="1">
          <a:solidFill>
            <a:schemeClr val="bg1"/>
          </a:solidFill>
          <a:latin typeface="Arial" charset="0"/>
        </a:defRPr>
      </a:lvl8pPr>
      <a:lvl9pPr marL="1828754" algn="ctr" rtl="0" fontAlgn="base">
        <a:spcBef>
          <a:spcPct val="0"/>
        </a:spcBef>
        <a:spcAft>
          <a:spcPct val="0"/>
        </a:spcAft>
        <a:defRPr sz="4400" b="1">
          <a:solidFill>
            <a:schemeClr val="bg1"/>
          </a:solidFill>
          <a:latin typeface="Arial" charset="0"/>
        </a:defRPr>
      </a:lvl9pPr>
    </p:titleStyle>
    <p:bodyStyle>
      <a:lvl1pPr marL="342891" indent="-342891" algn="l" rtl="0" eaLnBrk="0" fontAlgn="base" hangingPunct="0">
        <a:spcBef>
          <a:spcPct val="20000"/>
        </a:spcBef>
        <a:spcAft>
          <a:spcPct val="0"/>
        </a:spcAft>
        <a:buChar char="•"/>
        <a:defRPr sz="3200" b="1">
          <a:solidFill>
            <a:schemeClr val="bg1"/>
          </a:solidFill>
          <a:latin typeface="+mn-lt"/>
          <a:ea typeface="+mn-ea"/>
          <a:cs typeface="+mn-cs"/>
        </a:defRPr>
      </a:lvl1pPr>
      <a:lvl2pPr marL="742932" indent="-285744" algn="l" rtl="0" eaLnBrk="0" fontAlgn="base" hangingPunct="0">
        <a:spcBef>
          <a:spcPct val="20000"/>
        </a:spcBef>
        <a:spcAft>
          <a:spcPct val="0"/>
        </a:spcAft>
        <a:buChar char="–"/>
        <a:defRPr sz="2800">
          <a:solidFill>
            <a:schemeClr val="tx1"/>
          </a:solidFill>
          <a:latin typeface="+mn-lt"/>
        </a:defRPr>
      </a:lvl2pPr>
      <a:lvl3pPr marL="1142971" indent="-228594" algn="l" rtl="0" eaLnBrk="0" fontAlgn="base" hangingPunct="0">
        <a:spcBef>
          <a:spcPct val="20000"/>
        </a:spcBef>
        <a:spcAft>
          <a:spcPct val="0"/>
        </a:spcAft>
        <a:buChar char="•"/>
        <a:defRPr sz="2400">
          <a:solidFill>
            <a:schemeClr val="tx1"/>
          </a:solidFill>
          <a:latin typeface="+mn-lt"/>
        </a:defRPr>
      </a:lvl3pPr>
      <a:lvl4pPr marL="1600160" indent="-228594" algn="l" rtl="0" eaLnBrk="0" fontAlgn="base" hangingPunct="0">
        <a:spcBef>
          <a:spcPct val="20000"/>
        </a:spcBef>
        <a:spcAft>
          <a:spcPct val="0"/>
        </a:spcAft>
        <a:buChar char="–"/>
        <a:defRPr sz="2000">
          <a:solidFill>
            <a:schemeClr val="tx1"/>
          </a:solidFill>
          <a:latin typeface="+mn-lt"/>
        </a:defRPr>
      </a:lvl4pPr>
      <a:lvl5pPr marL="2057349" indent="-228594" algn="l" rtl="0" eaLnBrk="0" fontAlgn="base" hangingPunct="0">
        <a:spcBef>
          <a:spcPct val="20000"/>
        </a:spcBef>
        <a:spcAft>
          <a:spcPct val="0"/>
        </a:spcAft>
        <a:buChar char="»"/>
        <a:defRPr sz="2000">
          <a:solidFill>
            <a:schemeClr val="tx1"/>
          </a:solidFill>
          <a:latin typeface="+mn-lt"/>
        </a:defRPr>
      </a:lvl5pPr>
      <a:lvl6pPr marL="2514537" indent="-228594" algn="l" rtl="0" fontAlgn="base">
        <a:spcBef>
          <a:spcPct val="20000"/>
        </a:spcBef>
        <a:spcAft>
          <a:spcPct val="0"/>
        </a:spcAft>
        <a:buChar char="»"/>
        <a:defRPr sz="2000">
          <a:solidFill>
            <a:schemeClr val="tx1"/>
          </a:solidFill>
          <a:latin typeface="+mn-lt"/>
        </a:defRPr>
      </a:lvl6pPr>
      <a:lvl7pPr marL="2971726" indent="-228594" algn="l" rtl="0" fontAlgn="base">
        <a:spcBef>
          <a:spcPct val="20000"/>
        </a:spcBef>
        <a:spcAft>
          <a:spcPct val="0"/>
        </a:spcAft>
        <a:buChar char="»"/>
        <a:defRPr sz="2000">
          <a:solidFill>
            <a:schemeClr val="tx1"/>
          </a:solidFill>
          <a:latin typeface="+mn-lt"/>
        </a:defRPr>
      </a:lvl7pPr>
      <a:lvl8pPr marL="3428914" indent="-228594" algn="l" rtl="0" fontAlgn="base">
        <a:spcBef>
          <a:spcPct val="20000"/>
        </a:spcBef>
        <a:spcAft>
          <a:spcPct val="0"/>
        </a:spcAft>
        <a:buChar char="»"/>
        <a:defRPr sz="2000">
          <a:solidFill>
            <a:schemeClr val="tx1"/>
          </a:solidFill>
          <a:latin typeface="+mn-lt"/>
        </a:defRPr>
      </a:lvl8pPr>
      <a:lvl9pPr marL="3886103" indent="-228594"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9"/>
            <a:ext cx="10972800" cy="1143000"/>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defTabSz="914354" fontAlgn="base">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defTabSz="914354" fontAlgn="base">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defTabSz="914354" fontAlgn="base">
              <a:spcBef>
                <a:spcPct val="0"/>
              </a:spcBef>
              <a:spcAft>
                <a:spcPct val="0"/>
              </a:spcAft>
              <a:defRPr/>
            </a:pPr>
            <a:fld id="{9B4A480E-7100-4ACB-B397-32B634C39ACF}" type="slidenum">
              <a:rPr lang="en-US" smtClean="0">
                <a:solidFill>
                  <a:srgbClr val="000000"/>
                </a:solidFill>
              </a:rPr>
              <a:pPr defTabSz="914354" fontAlgn="base">
                <a:spcBef>
                  <a:spcPct val="0"/>
                </a:spcBef>
                <a:spcAft>
                  <a:spcPct val="0"/>
                </a:spcAft>
                <a:defRPr/>
              </a:pPr>
              <a:t>‹Nº›</a:t>
            </a:fld>
            <a:endParaRPr lang="en-US" dirty="0">
              <a:solidFill>
                <a:srgbClr val="000000"/>
              </a:solidFill>
            </a:endParaRPr>
          </a:p>
        </p:txBody>
      </p:sp>
      <p:sp>
        <p:nvSpPr>
          <p:cNvPr id="1031" name="Rectangle 7"/>
          <p:cNvSpPr>
            <a:spLocks noChangeArrowheads="1"/>
          </p:cNvSpPr>
          <p:nvPr userDrawn="1"/>
        </p:nvSpPr>
        <p:spPr bwMode="auto">
          <a:xfrm>
            <a:off x="0" y="6248400"/>
            <a:ext cx="12192000" cy="6096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solidFill>
              <a:schemeClr val="tx1"/>
            </a:solidFill>
            <a:miter lim="800000"/>
            <a:headEnd/>
            <a:tailEnd/>
          </a:ln>
          <a:effectLst/>
        </p:spPr>
        <p:txBody>
          <a:bodyPr wrap="none" anchor="ctr"/>
          <a:lstStyle/>
          <a:p>
            <a:pPr defTabSz="914354" fontAlgn="base">
              <a:spcBef>
                <a:spcPct val="0"/>
              </a:spcBef>
              <a:spcAft>
                <a:spcPct val="0"/>
              </a:spcAft>
              <a:defRPr/>
            </a:pPr>
            <a:endParaRPr lang="en-US" sz="1800" dirty="0">
              <a:solidFill>
                <a:srgbClr val="000000"/>
              </a:solidFill>
              <a:cs typeface="Arial" charset="0"/>
            </a:endParaRPr>
          </a:p>
        </p:txBody>
      </p:sp>
      <p:sp>
        <p:nvSpPr>
          <p:cNvPr id="1032" name="Rectangle 8"/>
          <p:cNvSpPr>
            <a:spLocks noChangeArrowheads="1"/>
          </p:cNvSpPr>
          <p:nvPr userDrawn="1"/>
        </p:nvSpPr>
        <p:spPr bwMode="auto">
          <a:xfrm>
            <a:off x="0" y="0"/>
            <a:ext cx="12293600" cy="12954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miter lim="800000"/>
            <a:headEnd/>
            <a:tailEnd/>
          </a:ln>
          <a:effectLst>
            <a:prstShdw prst="shdw17" dist="115003" dir="5780412">
              <a:schemeClr val="accent2">
                <a:gamma/>
                <a:shade val="60000"/>
                <a:invGamma/>
              </a:schemeClr>
            </a:prstShdw>
          </a:effectLst>
        </p:spPr>
        <p:txBody>
          <a:bodyPr wrap="none" anchor="ctr"/>
          <a:lstStyle/>
          <a:p>
            <a:pPr defTabSz="914354" fontAlgn="base">
              <a:spcBef>
                <a:spcPct val="0"/>
              </a:spcBef>
              <a:spcAft>
                <a:spcPct val="0"/>
              </a:spcAft>
              <a:defRPr/>
            </a:pPr>
            <a:endParaRPr lang="en-US" sz="1800" dirty="0">
              <a:solidFill>
                <a:srgbClr val="000000"/>
              </a:solidFill>
              <a:cs typeface="Arial" charset="0"/>
            </a:endParaRPr>
          </a:p>
        </p:txBody>
      </p:sp>
      <p:sp>
        <p:nvSpPr>
          <p:cNvPr id="1033" name="Rectangle 9"/>
          <p:cNvSpPr>
            <a:spLocks noChangeArrowheads="1"/>
          </p:cNvSpPr>
          <p:nvPr userDrawn="1"/>
        </p:nvSpPr>
        <p:spPr bwMode="auto">
          <a:xfrm>
            <a:off x="0" y="1371600"/>
            <a:ext cx="12192000" cy="4876800"/>
          </a:xfrm>
          <a:prstGeom prst="rect">
            <a:avLst/>
          </a:prstGeom>
          <a:solidFill>
            <a:schemeClr val="tx1"/>
          </a:solidFill>
          <a:ln w="9525">
            <a:solidFill>
              <a:schemeClr val="tx1"/>
            </a:solidFill>
            <a:miter lim="800000"/>
            <a:headEnd/>
            <a:tailEnd/>
          </a:ln>
        </p:spPr>
        <p:txBody>
          <a:bodyPr wrap="none" anchor="ctr"/>
          <a:lstStyle/>
          <a:p>
            <a:pPr defTabSz="914354" fontAlgn="base">
              <a:spcBef>
                <a:spcPct val="0"/>
              </a:spcBef>
              <a:spcAft>
                <a:spcPct val="0"/>
              </a:spcAft>
            </a:pPr>
            <a:endParaRPr lang="en-US" sz="1800" dirty="0">
              <a:solidFill>
                <a:srgbClr val="000000"/>
              </a:solidFill>
              <a:cs typeface="Arial" charset="0"/>
            </a:endParaRPr>
          </a:p>
        </p:txBody>
      </p:sp>
    </p:spTree>
    <p:extLst>
      <p:ext uri="{BB962C8B-B14F-4D97-AF65-F5344CB8AC3E}">
        <p14:creationId xmlns:p14="http://schemas.microsoft.com/office/powerpoint/2010/main" val="3832983787"/>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transition spd="med">
    <p:zoom/>
  </p:transition>
  <p:txStyles>
    <p:title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b="1">
          <a:solidFill>
            <a:schemeClr val="bg1"/>
          </a:solidFill>
          <a:latin typeface="Arial" charset="0"/>
        </a:defRPr>
      </a:lvl2pPr>
      <a:lvl3pPr algn="ctr" rtl="0" eaLnBrk="0" fontAlgn="base" hangingPunct="0">
        <a:spcBef>
          <a:spcPct val="0"/>
        </a:spcBef>
        <a:spcAft>
          <a:spcPct val="0"/>
        </a:spcAft>
        <a:defRPr sz="4400" b="1">
          <a:solidFill>
            <a:schemeClr val="bg1"/>
          </a:solidFill>
          <a:latin typeface="Arial" charset="0"/>
        </a:defRPr>
      </a:lvl3pPr>
      <a:lvl4pPr algn="ctr" rtl="0" eaLnBrk="0" fontAlgn="base" hangingPunct="0">
        <a:spcBef>
          <a:spcPct val="0"/>
        </a:spcBef>
        <a:spcAft>
          <a:spcPct val="0"/>
        </a:spcAft>
        <a:defRPr sz="4400" b="1">
          <a:solidFill>
            <a:schemeClr val="bg1"/>
          </a:solidFill>
          <a:latin typeface="Arial" charset="0"/>
        </a:defRPr>
      </a:lvl4pPr>
      <a:lvl5pPr algn="ctr" rtl="0" eaLnBrk="0" fontAlgn="base" hangingPunct="0">
        <a:spcBef>
          <a:spcPct val="0"/>
        </a:spcBef>
        <a:spcAft>
          <a:spcPct val="0"/>
        </a:spcAft>
        <a:defRPr sz="4400" b="1">
          <a:solidFill>
            <a:schemeClr val="bg1"/>
          </a:solidFill>
          <a:latin typeface="Arial" charset="0"/>
        </a:defRPr>
      </a:lvl5pPr>
      <a:lvl6pPr marL="457178" algn="ctr" rtl="0" fontAlgn="base">
        <a:spcBef>
          <a:spcPct val="0"/>
        </a:spcBef>
        <a:spcAft>
          <a:spcPct val="0"/>
        </a:spcAft>
        <a:defRPr sz="4400" b="1">
          <a:solidFill>
            <a:schemeClr val="bg1"/>
          </a:solidFill>
          <a:latin typeface="Arial" charset="0"/>
        </a:defRPr>
      </a:lvl6pPr>
      <a:lvl7pPr marL="914354" algn="ctr" rtl="0" fontAlgn="base">
        <a:spcBef>
          <a:spcPct val="0"/>
        </a:spcBef>
        <a:spcAft>
          <a:spcPct val="0"/>
        </a:spcAft>
        <a:defRPr sz="4400" b="1">
          <a:solidFill>
            <a:schemeClr val="bg1"/>
          </a:solidFill>
          <a:latin typeface="Arial" charset="0"/>
        </a:defRPr>
      </a:lvl7pPr>
      <a:lvl8pPr marL="1371532" algn="ctr" rtl="0" fontAlgn="base">
        <a:spcBef>
          <a:spcPct val="0"/>
        </a:spcBef>
        <a:spcAft>
          <a:spcPct val="0"/>
        </a:spcAft>
        <a:defRPr sz="4400" b="1">
          <a:solidFill>
            <a:schemeClr val="bg1"/>
          </a:solidFill>
          <a:latin typeface="Arial" charset="0"/>
        </a:defRPr>
      </a:lvl8pPr>
      <a:lvl9pPr marL="1828709" algn="ctr" rtl="0" fontAlgn="base">
        <a:spcBef>
          <a:spcPct val="0"/>
        </a:spcBef>
        <a:spcAft>
          <a:spcPct val="0"/>
        </a:spcAft>
        <a:defRPr sz="4400" b="1">
          <a:solidFill>
            <a:schemeClr val="bg1"/>
          </a:solidFill>
          <a:latin typeface="Arial" charset="0"/>
        </a:defRPr>
      </a:lvl9pPr>
    </p:titleStyle>
    <p:bodyStyle>
      <a:lvl1pPr marL="342882" indent="-342882" algn="l" rtl="0" eaLnBrk="0" fontAlgn="base" hangingPunct="0">
        <a:spcBef>
          <a:spcPct val="20000"/>
        </a:spcBef>
        <a:spcAft>
          <a:spcPct val="0"/>
        </a:spcAft>
        <a:buChar char="•"/>
        <a:defRPr sz="3200" b="1">
          <a:solidFill>
            <a:schemeClr val="bg1"/>
          </a:solidFill>
          <a:latin typeface="+mn-lt"/>
          <a:ea typeface="+mn-ea"/>
          <a:cs typeface="+mn-cs"/>
        </a:defRPr>
      </a:lvl1pPr>
      <a:lvl2pPr marL="742913" indent="-285737" algn="l" rtl="0" eaLnBrk="0" fontAlgn="base" hangingPunct="0">
        <a:spcBef>
          <a:spcPct val="20000"/>
        </a:spcBef>
        <a:spcAft>
          <a:spcPct val="0"/>
        </a:spcAft>
        <a:buChar char="–"/>
        <a:defRPr sz="2800">
          <a:solidFill>
            <a:schemeClr val="tx1"/>
          </a:solidFill>
          <a:latin typeface="+mn-lt"/>
        </a:defRPr>
      </a:lvl2pPr>
      <a:lvl3pPr marL="1142942" indent="-228589" algn="l" rtl="0" eaLnBrk="0" fontAlgn="base" hangingPunct="0">
        <a:spcBef>
          <a:spcPct val="20000"/>
        </a:spcBef>
        <a:spcAft>
          <a:spcPct val="0"/>
        </a:spcAft>
        <a:buChar char="•"/>
        <a:defRPr sz="2400">
          <a:solidFill>
            <a:schemeClr val="tx1"/>
          </a:solidFill>
          <a:latin typeface="+mn-lt"/>
        </a:defRPr>
      </a:lvl3pPr>
      <a:lvl4pPr marL="1600120" indent="-228589" algn="l" rtl="0" eaLnBrk="0" fontAlgn="base" hangingPunct="0">
        <a:spcBef>
          <a:spcPct val="20000"/>
        </a:spcBef>
        <a:spcAft>
          <a:spcPct val="0"/>
        </a:spcAft>
        <a:buChar char="–"/>
        <a:defRPr sz="2000">
          <a:solidFill>
            <a:schemeClr val="tx1"/>
          </a:solidFill>
          <a:latin typeface="+mn-lt"/>
        </a:defRPr>
      </a:lvl4pPr>
      <a:lvl5pPr marL="2057298" indent="-228589" algn="l" rtl="0" eaLnBrk="0" fontAlgn="base" hangingPunct="0">
        <a:spcBef>
          <a:spcPct val="20000"/>
        </a:spcBef>
        <a:spcAft>
          <a:spcPct val="0"/>
        </a:spcAft>
        <a:buChar char="»"/>
        <a:defRPr sz="2000">
          <a:solidFill>
            <a:schemeClr val="tx1"/>
          </a:solidFill>
          <a:latin typeface="+mn-lt"/>
        </a:defRPr>
      </a:lvl5pPr>
      <a:lvl6pPr marL="2514474" indent="-228589" algn="l" rtl="0" fontAlgn="base">
        <a:spcBef>
          <a:spcPct val="20000"/>
        </a:spcBef>
        <a:spcAft>
          <a:spcPct val="0"/>
        </a:spcAft>
        <a:buChar char="»"/>
        <a:defRPr sz="2000">
          <a:solidFill>
            <a:schemeClr val="tx1"/>
          </a:solidFill>
          <a:latin typeface="+mn-lt"/>
        </a:defRPr>
      </a:lvl6pPr>
      <a:lvl7pPr marL="2971652" indent="-228589" algn="l" rtl="0" fontAlgn="base">
        <a:spcBef>
          <a:spcPct val="20000"/>
        </a:spcBef>
        <a:spcAft>
          <a:spcPct val="0"/>
        </a:spcAft>
        <a:buChar char="»"/>
        <a:defRPr sz="2000">
          <a:solidFill>
            <a:schemeClr val="tx1"/>
          </a:solidFill>
          <a:latin typeface="+mn-lt"/>
        </a:defRPr>
      </a:lvl7pPr>
      <a:lvl8pPr marL="3428829" indent="-228589" algn="l" rtl="0" fontAlgn="base">
        <a:spcBef>
          <a:spcPct val="20000"/>
        </a:spcBef>
        <a:spcAft>
          <a:spcPct val="0"/>
        </a:spcAft>
        <a:buChar char="»"/>
        <a:defRPr sz="2000">
          <a:solidFill>
            <a:schemeClr val="tx1"/>
          </a:solidFill>
          <a:latin typeface="+mn-lt"/>
        </a:defRPr>
      </a:lvl8pPr>
      <a:lvl9pPr marL="3886006" indent="-228589"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9"/>
            <a:ext cx="10972800" cy="1143000"/>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defTabSz="914377" fontAlgn="base">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defTabSz="914377" fontAlgn="base">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defTabSz="914377" fontAlgn="base">
              <a:spcBef>
                <a:spcPct val="0"/>
              </a:spcBef>
              <a:spcAft>
                <a:spcPct val="0"/>
              </a:spcAft>
              <a:defRPr/>
            </a:pPr>
            <a:fld id="{9B4A480E-7100-4ACB-B397-32B634C39ACF}" type="slidenum">
              <a:rPr lang="en-US" smtClean="0">
                <a:solidFill>
                  <a:srgbClr val="000000"/>
                </a:solidFill>
              </a:rPr>
              <a:pPr defTabSz="914377" fontAlgn="base">
                <a:spcBef>
                  <a:spcPct val="0"/>
                </a:spcBef>
                <a:spcAft>
                  <a:spcPct val="0"/>
                </a:spcAft>
                <a:defRPr/>
              </a:pPr>
              <a:t>‹Nº›</a:t>
            </a:fld>
            <a:endParaRPr lang="en-US" dirty="0">
              <a:solidFill>
                <a:srgbClr val="000000"/>
              </a:solidFill>
            </a:endParaRPr>
          </a:p>
        </p:txBody>
      </p:sp>
      <p:sp>
        <p:nvSpPr>
          <p:cNvPr id="1031" name="Rectangle 7"/>
          <p:cNvSpPr>
            <a:spLocks noChangeArrowheads="1"/>
          </p:cNvSpPr>
          <p:nvPr userDrawn="1"/>
        </p:nvSpPr>
        <p:spPr bwMode="auto">
          <a:xfrm>
            <a:off x="0" y="6248400"/>
            <a:ext cx="12192000" cy="6096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solidFill>
              <a:schemeClr val="tx1"/>
            </a:solidFill>
            <a:miter lim="800000"/>
            <a:headEnd/>
            <a:tailEnd/>
          </a:ln>
          <a:effectLst/>
        </p:spPr>
        <p:txBody>
          <a:bodyPr wrap="none" anchor="ctr"/>
          <a:lstStyle/>
          <a:p>
            <a:pPr defTabSz="914377" fontAlgn="base">
              <a:spcBef>
                <a:spcPct val="0"/>
              </a:spcBef>
              <a:spcAft>
                <a:spcPct val="0"/>
              </a:spcAft>
              <a:defRPr/>
            </a:pPr>
            <a:endParaRPr lang="en-US" sz="1800" dirty="0">
              <a:solidFill>
                <a:srgbClr val="000000"/>
              </a:solidFill>
              <a:cs typeface="Arial" charset="0"/>
            </a:endParaRPr>
          </a:p>
        </p:txBody>
      </p:sp>
      <p:sp>
        <p:nvSpPr>
          <p:cNvPr id="1032" name="Rectangle 8"/>
          <p:cNvSpPr>
            <a:spLocks noChangeArrowheads="1"/>
          </p:cNvSpPr>
          <p:nvPr userDrawn="1"/>
        </p:nvSpPr>
        <p:spPr bwMode="auto">
          <a:xfrm>
            <a:off x="0" y="0"/>
            <a:ext cx="12293600" cy="12954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miter lim="800000"/>
            <a:headEnd/>
            <a:tailEnd/>
          </a:ln>
          <a:effectLst>
            <a:prstShdw prst="shdw17" dist="115003" dir="5780412">
              <a:schemeClr val="accent2">
                <a:gamma/>
                <a:shade val="60000"/>
                <a:invGamma/>
              </a:schemeClr>
            </a:prstShdw>
          </a:effectLst>
        </p:spPr>
        <p:txBody>
          <a:bodyPr wrap="none" anchor="ctr"/>
          <a:lstStyle/>
          <a:p>
            <a:pPr defTabSz="914377" fontAlgn="base">
              <a:spcBef>
                <a:spcPct val="0"/>
              </a:spcBef>
              <a:spcAft>
                <a:spcPct val="0"/>
              </a:spcAft>
              <a:defRPr/>
            </a:pPr>
            <a:endParaRPr lang="en-US" sz="1800" dirty="0">
              <a:solidFill>
                <a:srgbClr val="000000"/>
              </a:solidFill>
              <a:cs typeface="Arial" charset="0"/>
            </a:endParaRPr>
          </a:p>
        </p:txBody>
      </p:sp>
      <p:sp>
        <p:nvSpPr>
          <p:cNvPr id="1033" name="Rectangle 9"/>
          <p:cNvSpPr>
            <a:spLocks noChangeArrowheads="1"/>
          </p:cNvSpPr>
          <p:nvPr userDrawn="1"/>
        </p:nvSpPr>
        <p:spPr bwMode="auto">
          <a:xfrm>
            <a:off x="0" y="1371600"/>
            <a:ext cx="12192000" cy="4876800"/>
          </a:xfrm>
          <a:prstGeom prst="rect">
            <a:avLst/>
          </a:prstGeom>
          <a:solidFill>
            <a:schemeClr val="tx1"/>
          </a:solidFill>
          <a:ln w="9525">
            <a:solidFill>
              <a:schemeClr val="tx1"/>
            </a:solidFill>
            <a:miter lim="800000"/>
            <a:headEnd/>
            <a:tailEnd/>
          </a:ln>
        </p:spPr>
        <p:txBody>
          <a:bodyPr wrap="none" anchor="ctr"/>
          <a:lstStyle/>
          <a:p>
            <a:pPr defTabSz="914377" fontAlgn="base">
              <a:spcBef>
                <a:spcPct val="0"/>
              </a:spcBef>
              <a:spcAft>
                <a:spcPct val="0"/>
              </a:spcAft>
            </a:pPr>
            <a:endParaRPr lang="en-US" sz="1800" dirty="0">
              <a:solidFill>
                <a:srgbClr val="000000"/>
              </a:solidFill>
              <a:cs typeface="Arial" charset="0"/>
            </a:endParaRPr>
          </a:p>
        </p:txBody>
      </p:sp>
    </p:spTree>
    <p:extLst>
      <p:ext uri="{BB962C8B-B14F-4D97-AF65-F5344CB8AC3E}">
        <p14:creationId xmlns:p14="http://schemas.microsoft.com/office/powerpoint/2010/main" val="1761380365"/>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Lst>
  <p:transition spd="med">
    <p:zoom/>
  </p:transition>
  <p:txStyles>
    <p:title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b="1">
          <a:solidFill>
            <a:schemeClr val="bg1"/>
          </a:solidFill>
          <a:latin typeface="Arial" charset="0"/>
        </a:defRPr>
      </a:lvl2pPr>
      <a:lvl3pPr algn="ctr" rtl="0" eaLnBrk="0" fontAlgn="base" hangingPunct="0">
        <a:spcBef>
          <a:spcPct val="0"/>
        </a:spcBef>
        <a:spcAft>
          <a:spcPct val="0"/>
        </a:spcAft>
        <a:defRPr sz="4400" b="1">
          <a:solidFill>
            <a:schemeClr val="bg1"/>
          </a:solidFill>
          <a:latin typeface="Arial" charset="0"/>
        </a:defRPr>
      </a:lvl3pPr>
      <a:lvl4pPr algn="ctr" rtl="0" eaLnBrk="0" fontAlgn="base" hangingPunct="0">
        <a:spcBef>
          <a:spcPct val="0"/>
        </a:spcBef>
        <a:spcAft>
          <a:spcPct val="0"/>
        </a:spcAft>
        <a:defRPr sz="4400" b="1">
          <a:solidFill>
            <a:schemeClr val="bg1"/>
          </a:solidFill>
          <a:latin typeface="Arial" charset="0"/>
        </a:defRPr>
      </a:lvl4pPr>
      <a:lvl5pPr algn="ctr" rtl="0" eaLnBrk="0" fontAlgn="base" hangingPunct="0">
        <a:spcBef>
          <a:spcPct val="0"/>
        </a:spcBef>
        <a:spcAft>
          <a:spcPct val="0"/>
        </a:spcAft>
        <a:defRPr sz="4400" b="1">
          <a:solidFill>
            <a:schemeClr val="bg1"/>
          </a:solidFill>
          <a:latin typeface="Arial" charset="0"/>
        </a:defRPr>
      </a:lvl5pPr>
      <a:lvl6pPr marL="457189" algn="ctr" rtl="0" fontAlgn="base">
        <a:spcBef>
          <a:spcPct val="0"/>
        </a:spcBef>
        <a:spcAft>
          <a:spcPct val="0"/>
        </a:spcAft>
        <a:defRPr sz="4400" b="1">
          <a:solidFill>
            <a:schemeClr val="bg1"/>
          </a:solidFill>
          <a:latin typeface="Arial" charset="0"/>
        </a:defRPr>
      </a:lvl6pPr>
      <a:lvl7pPr marL="914377" algn="ctr" rtl="0" fontAlgn="base">
        <a:spcBef>
          <a:spcPct val="0"/>
        </a:spcBef>
        <a:spcAft>
          <a:spcPct val="0"/>
        </a:spcAft>
        <a:defRPr sz="4400" b="1">
          <a:solidFill>
            <a:schemeClr val="bg1"/>
          </a:solidFill>
          <a:latin typeface="Arial" charset="0"/>
        </a:defRPr>
      </a:lvl7pPr>
      <a:lvl8pPr marL="1371566" algn="ctr" rtl="0" fontAlgn="base">
        <a:spcBef>
          <a:spcPct val="0"/>
        </a:spcBef>
        <a:spcAft>
          <a:spcPct val="0"/>
        </a:spcAft>
        <a:defRPr sz="4400" b="1">
          <a:solidFill>
            <a:schemeClr val="bg1"/>
          </a:solidFill>
          <a:latin typeface="Arial" charset="0"/>
        </a:defRPr>
      </a:lvl8pPr>
      <a:lvl9pPr marL="1828754" algn="ctr" rtl="0" fontAlgn="base">
        <a:spcBef>
          <a:spcPct val="0"/>
        </a:spcBef>
        <a:spcAft>
          <a:spcPct val="0"/>
        </a:spcAft>
        <a:defRPr sz="4400" b="1">
          <a:solidFill>
            <a:schemeClr val="bg1"/>
          </a:solidFill>
          <a:latin typeface="Arial" charset="0"/>
        </a:defRPr>
      </a:lvl9pPr>
    </p:titleStyle>
    <p:bodyStyle>
      <a:lvl1pPr marL="342891" indent="-342891" algn="l" rtl="0" eaLnBrk="0" fontAlgn="base" hangingPunct="0">
        <a:spcBef>
          <a:spcPct val="20000"/>
        </a:spcBef>
        <a:spcAft>
          <a:spcPct val="0"/>
        </a:spcAft>
        <a:buChar char="•"/>
        <a:defRPr sz="3200" b="1">
          <a:solidFill>
            <a:schemeClr val="bg1"/>
          </a:solidFill>
          <a:latin typeface="+mn-lt"/>
          <a:ea typeface="+mn-ea"/>
          <a:cs typeface="+mn-cs"/>
        </a:defRPr>
      </a:lvl1pPr>
      <a:lvl2pPr marL="742932" indent="-285744" algn="l" rtl="0" eaLnBrk="0" fontAlgn="base" hangingPunct="0">
        <a:spcBef>
          <a:spcPct val="20000"/>
        </a:spcBef>
        <a:spcAft>
          <a:spcPct val="0"/>
        </a:spcAft>
        <a:buChar char="–"/>
        <a:defRPr sz="2800">
          <a:solidFill>
            <a:schemeClr val="tx1"/>
          </a:solidFill>
          <a:latin typeface="+mn-lt"/>
        </a:defRPr>
      </a:lvl2pPr>
      <a:lvl3pPr marL="1142971" indent="-228594" algn="l" rtl="0" eaLnBrk="0" fontAlgn="base" hangingPunct="0">
        <a:spcBef>
          <a:spcPct val="20000"/>
        </a:spcBef>
        <a:spcAft>
          <a:spcPct val="0"/>
        </a:spcAft>
        <a:buChar char="•"/>
        <a:defRPr sz="2400">
          <a:solidFill>
            <a:schemeClr val="tx1"/>
          </a:solidFill>
          <a:latin typeface="+mn-lt"/>
        </a:defRPr>
      </a:lvl3pPr>
      <a:lvl4pPr marL="1600160" indent="-228594" algn="l" rtl="0" eaLnBrk="0" fontAlgn="base" hangingPunct="0">
        <a:spcBef>
          <a:spcPct val="20000"/>
        </a:spcBef>
        <a:spcAft>
          <a:spcPct val="0"/>
        </a:spcAft>
        <a:buChar char="–"/>
        <a:defRPr sz="2000">
          <a:solidFill>
            <a:schemeClr val="tx1"/>
          </a:solidFill>
          <a:latin typeface="+mn-lt"/>
        </a:defRPr>
      </a:lvl4pPr>
      <a:lvl5pPr marL="2057349" indent="-228594" algn="l" rtl="0" eaLnBrk="0" fontAlgn="base" hangingPunct="0">
        <a:spcBef>
          <a:spcPct val="20000"/>
        </a:spcBef>
        <a:spcAft>
          <a:spcPct val="0"/>
        </a:spcAft>
        <a:buChar char="»"/>
        <a:defRPr sz="2000">
          <a:solidFill>
            <a:schemeClr val="tx1"/>
          </a:solidFill>
          <a:latin typeface="+mn-lt"/>
        </a:defRPr>
      </a:lvl5pPr>
      <a:lvl6pPr marL="2514537" indent="-228594" algn="l" rtl="0" fontAlgn="base">
        <a:spcBef>
          <a:spcPct val="20000"/>
        </a:spcBef>
        <a:spcAft>
          <a:spcPct val="0"/>
        </a:spcAft>
        <a:buChar char="»"/>
        <a:defRPr sz="2000">
          <a:solidFill>
            <a:schemeClr val="tx1"/>
          </a:solidFill>
          <a:latin typeface="+mn-lt"/>
        </a:defRPr>
      </a:lvl6pPr>
      <a:lvl7pPr marL="2971726" indent="-228594" algn="l" rtl="0" fontAlgn="base">
        <a:spcBef>
          <a:spcPct val="20000"/>
        </a:spcBef>
        <a:spcAft>
          <a:spcPct val="0"/>
        </a:spcAft>
        <a:buChar char="»"/>
        <a:defRPr sz="2000">
          <a:solidFill>
            <a:schemeClr val="tx1"/>
          </a:solidFill>
          <a:latin typeface="+mn-lt"/>
        </a:defRPr>
      </a:lvl7pPr>
      <a:lvl8pPr marL="3428914" indent="-228594" algn="l" rtl="0" fontAlgn="base">
        <a:spcBef>
          <a:spcPct val="20000"/>
        </a:spcBef>
        <a:spcAft>
          <a:spcPct val="0"/>
        </a:spcAft>
        <a:buChar char="»"/>
        <a:defRPr sz="2000">
          <a:solidFill>
            <a:schemeClr val="tx1"/>
          </a:solidFill>
          <a:latin typeface="+mn-lt"/>
        </a:defRPr>
      </a:lvl8pPr>
      <a:lvl9pPr marL="3886103" indent="-228594"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fontAlgn="base">
              <a:spcBef>
                <a:spcPct val="0"/>
              </a:spcBef>
              <a:spcAft>
                <a:spcPct val="0"/>
              </a:spcAft>
              <a:defRPr/>
            </a:pPr>
            <a:fld id="{9B4A480E-7100-4ACB-B397-32B634C39ACF}" type="slidenum">
              <a:rPr lang="en-US" smtClean="0">
                <a:solidFill>
                  <a:srgbClr val="000000"/>
                </a:solidFill>
              </a:rPr>
              <a:pPr fontAlgn="base">
                <a:spcBef>
                  <a:spcPct val="0"/>
                </a:spcBef>
                <a:spcAft>
                  <a:spcPct val="0"/>
                </a:spcAft>
                <a:defRPr/>
              </a:pPr>
              <a:t>‹Nº›</a:t>
            </a:fld>
            <a:endParaRPr lang="en-US" dirty="0">
              <a:solidFill>
                <a:srgbClr val="000000"/>
              </a:solidFill>
            </a:endParaRPr>
          </a:p>
        </p:txBody>
      </p:sp>
      <p:sp>
        <p:nvSpPr>
          <p:cNvPr id="1031" name="Rectangle 7"/>
          <p:cNvSpPr>
            <a:spLocks noChangeArrowheads="1"/>
          </p:cNvSpPr>
          <p:nvPr/>
        </p:nvSpPr>
        <p:spPr bwMode="auto">
          <a:xfrm>
            <a:off x="0" y="6248400"/>
            <a:ext cx="12192000" cy="6096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solidFill>
              <a:schemeClr val="tx1"/>
            </a:solidFill>
            <a:miter lim="800000"/>
            <a:headEnd/>
            <a:tailEnd/>
          </a:ln>
          <a:effectLst/>
        </p:spPr>
        <p:txBody>
          <a:bodyPr wrap="none" anchor="ctr"/>
          <a:lstStyle/>
          <a:p>
            <a:pPr defTabSz="914400" fontAlgn="base">
              <a:spcBef>
                <a:spcPct val="0"/>
              </a:spcBef>
              <a:spcAft>
                <a:spcPct val="0"/>
              </a:spcAft>
              <a:defRPr/>
            </a:pPr>
            <a:endParaRPr lang="en-US" sz="1800" dirty="0">
              <a:solidFill>
                <a:srgbClr val="000000"/>
              </a:solidFill>
              <a:cs typeface="Arial" charset="0"/>
            </a:endParaRPr>
          </a:p>
        </p:txBody>
      </p:sp>
      <p:sp>
        <p:nvSpPr>
          <p:cNvPr id="1032" name="Rectangle 8"/>
          <p:cNvSpPr>
            <a:spLocks noChangeArrowheads="1"/>
          </p:cNvSpPr>
          <p:nvPr/>
        </p:nvSpPr>
        <p:spPr bwMode="auto">
          <a:xfrm>
            <a:off x="0" y="0"/>
            <a:ext cx="12293600" cy="12954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miter lim="800000"/>
            <a:headEnd/>
            <a:tailEnd/>
          </a:ln>
          <a:effectLst>
            <a:prstShdw prst="shdw17" dist="115003" dir="5780412">
              <a:schemeClr val="accent2">
                <a:gamma/>
                <a:shade val="60000"/>
                <a:invGamma/>
              </a:schemeClr>
            </a:prstShdw>
          </a:effectLst>
        </p:spPr>
        <p:txBody>
          <a:bodyPr wrap="none" anchor="ctr"/>
          <a:lstStyle/>
          <a:p>
            <a:pPr defTabSz="914400" fontAlgn="base">
              <a:spcBef>
                <a:spcPct val="0"/>
              </a:spcBef>
              <a:spcAft>
                <a:spcPct val="0"/>
              </a:spcAft>
              <a:defRPr/>
            </a:pPr>
            <a:endParaRPr lang="en-US" sz="1800" dirty="0">
              <a:solidFill>
                <a:srgbClr val="000000"/>
              </a:solidFill>
              <a:cs typeface="Arial" charset="0"/>
            </a:endParaRPr>
          </a:p>
        </p:txBody>
      </p:sp>
      <p:sp>
        <p:nvSpPr>
          <p:cNvPr id="1033" name="Rectangle 9"/>
          <p:cNvSpPr>
            <a:spLocks noChangeArrowheads="1"/>
          </p:cNvSpPr>
          <p:nvPr/>
        </p:nvSpPr>
        <p:spPr bwMode="auto">
          <a:xfrm>
            <a:off x="0" y="1371600"/>
            <a:ext cx="12192000" cy="4876800"/>
          </a:xfrm>
          <a:prstGeom prst="rect">
            <a:avLst/>
          </a:prstGeom>
          <a:solidFill>
            <a:schemeClr val="tx1"/>
          </a:solidFill>
          <a:ln w="9525">
            <a:solidFill>
              <a:schemeClr val="tx1"/>
            </a:solidFill>
            <a:miter lim="800000"/>
            <a:headEnd/>
            <a:tailEnd/>
          </a:ln>
        </p:spPr>
        <p:txBody>
          <a:bodyPr wrap="none" anchor="ctr"/>
          <a:lstStyle/>
          <a:p>
            <a:pPr defTabSz="914400" fontAlgn="base">
              <a:spcBef>
                <a:spcPct val="0"/>
              </a:spcBef>
              <a:spcAft>
                <a:spcPct val="0"/>
              </a:spcAft>
            </a:pPr>
            <a:endParaRPr lang="en-US" sz="1800">
              <a:solidFill>
                <a:srgbClr val="000000"/>
              </a:solidFill>
              <a:cs typeface="Arial" charset="0"/>
            </a:endParaRPr>
          </a:p>
        </p:txBody>
      </p:sp>
    </p:spTree>
    <p:extLst>
      <p:ext uri="{BB962C8B-B14F-4D97-AF65-F5344CB8AC3E}">
        <p14:creationId xmlns:p14="http://schemas.microsoft.com/office/powerpoint/2010/main" val="245126390"/>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Lst>
  <p:transition spd="med">
    <p:zoom/>
  </p:transition>
  <p:txStyles>
    <p:title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b="1">
          <a:solidFill>
            <a:schemeClr val="bg1"/>
          </a:solidFill>
          <a:latin typeface="Arial" charset="0"/>
        </a:defRPr>
      </a:lvl2pPr>
      <a:lvl3pPr algn="ctr" rtl="0" eaLnBrk="0" fontAlgn="base" hangingPunct="0">
        <a:spcBef>
          <a:spcPct val="0"/>
        </a:spcBef>
        <a:spcAft>
          <a:spcPct val="0"/>
        </a:spcAft>
        <a:defRPr sz="4400" b="1">
          <a:solidFill>
            <a:schemeClr val="bg1"/>
          </a:solidFill>
          <a:latin typeface="Arial" charset="0"/>
        </a:defRPr>
      </a:lvl3pPr>
      <a:lvl4pPr algn="ctr" rtl="0" eaLnBrk="0" fontAlgn="base" hangingPunct="0">
        <a:spcBef>
          <a:spcPct val="0"/>
        </a:spcBef>
        <a:spcAft>
          <a:spcPct val="0"/>
        </a:spcAft>
        <a:defRPr sz="4400" b="1">
          <a:solidFill>
            <a:schemeClr val="bg1"/>
          </a:solidFill>
          <a:latin typeface="Arial" charset="0"/>
        </a:defRPr>
      </a:lvl4pPr>
      <a:lvl5pPr algn="ctr" rtl="0" eaLnBrk="0" fontAlgn="base" hangingPunct="0">
        <a:spcBef>
          <a:spcPct val="0"/>
        </a:spcBef>
        <a:spcAft>
          <a:spcPct val="0"/>
        </a:spcAft>
        <a:defRPr sz="4400" b="1">
          <a:solidFill>
            <a:schemeClr val="bg1"/>
          </a:solidFill>
          <a:latin typeface="Arial" charset="0"/>
        </a:defRPr>
      </a:lvl5pPr>
      <a:lvl6pPr marL="457200" algn="ctr" rtl="0" fontAlgn="base">
        <a:spcBef>
          <a:spcPct val="0"/>
        </a:spcBef>
        <a:spcAft>
          <a:spcPct val="0"/>
        </a:spcAft>
        <a:defRPr sz="4400" b="1">
          <a:solidFill>
            <a:schemeClr val="bg1"/>
          </a:solidFill>
          <a:latin typeface="Arial" charset="0"/>
        </a:defRPr>
      </a:lvl6pPr>
      <a:lvl7pPr marL="914400" algn="ctr" rtl="0" fontAlgn="base">
        <a:spcBef>
          <a:spcPct val="0"/>
        </a:spcBef>
        <a:spcAft>
          <a:spcPct val="0"/>
        </a:spcAft>
        <a:defRPr sz="4400" b="1">
          <a:solidFill>
            <a:schemeClr val="bg1"/>
          </a:solidFill>
          <a:latin typeface="Arial" charset="0"/>
        </a:defRPr>
      </a:lvl7pPr>
      <a:lvl8pPr marL="1371600" algn="ctr" rtl="0" fontAlgn="base">
        <a:spcBef>
          <a:spcPct val="0"/>
        </a:spcBef>
        <a:spcAft>
          <a:spcPct val="0"/>
        </a:spcAft>
        <a:defRPr sz="4400" b="1">
          <a:solidFill>
            <a:schemeClr val="bg1"/>
          </a:solidFill>
          <a:latin typeface="Arial" charset="0"/>
        </a:defRPr>
      </a:lvl8pPr>
      <a:lvl9pPr marL="1828800" algn="ctr" rtl="0" fontAlgn="base">
        <a:spcBef>
          <a:spcPct val="0"/>
        </a:spcBef>
        <a:spcAft>
          <a:spcPct val="0"/>
        </a:spcAft>
        <a:defRPr sz="4400" b="1">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b="1">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 Id="rId6" Type="http://schemas.openxmlformats.org/officeDocument/2006/relationships/image" Target="../media/image45.jpeg"/><Relationship Id="rId5" Type="http://schemas.microsoft.com/office/2007/relationships/hdphoto" Target="../media/hdphoto3.wdp"/><Relationship Id="rId4" Type="http://schemas.openxmlformats.org/officeDocument/2006/relationships/image" Target="../media/image44.png"/></Relationships>
</file>

<file path=ppt/slides/_rels/slide11.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55.xml"/><Relationship Id="rId5" Type="http://schemas.openxmlformats.org/officeDocument/2006/relationships/image" Target="../media/image6.jpe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4.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23.jpe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22.sv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image" Target="../media/image21.svg"/><Relationship Id="rId5" Type="http://schemas.openxmlformats.org/officeDocument/2006/relationships/diagramQuickStyle" Target="../diagrams/quickStyle2.xml"/><Relationship Id="rId10" Type="http://schemas.openxmlformats.org/officeDocument/2006/relationships/image" Target="../media/image20.svg"/><Relationship Id="rId4" Type="http://schemas.openxmlformats.org/officeDocument/2006/relationships/diagramLayout" Target="../diagrams/layout2.xml"/><Relationship Id="rId9" Type="http://schemas.openxmlformats.org/officeDocument/2006/relationships/image" Target="../media/image19.svg"/><Relationship Id="rId14" Type="http://schemas.openxmlformats.org/officeDocument/2006/relationships/image" Target="../media/image24.png"/></Relationships>
</file>

<file path=ppt/slides/_rels/slide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6.jpeg"/><Relationship Id="rId7" Type="http://schemas.openxmlformats.org/officeDocument/2006/relationships/diagramColors" Target="../diagrams/colors3.xml"/><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32.jpeg"/></Relationships>
</file>

<file path=ppt/slides/_rels/slide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7.xml"/><Relationship Id="rId6" Type="http://schemas.openxmlformats.org/officeDocument/2006/relationships/image" Target="../media/image41.jpeg"/><Relationship Id="rId5" Type="http://schemas.openxmlformats.org/officeDocument/2006/relationships/image" Target="../media/image40.jpeg"/><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5FE86243-2A85-85B6-35D1-D3895AEA6E93}"/>
            </a:ext>
          </a:extLst>
        </p:cNvPr>
        <p:cNvGrpSpPr/>
        <p:nvPr/>
      </p:nvGrpSpPr>
      <p:grpSpPr>
        <a:xfrm>
          <a:off x="0" y="0"/>
          <a:ext cx="0" cy="0"/>
          <a:chOff x="0" y="0"/>
          <a:chExt cx="0" cy="0"/>
        </a:xfrm>
      </p:grpSpPr>
      <p:sp>
        <p:nvSpPr>
          <p:cNvPr id="19" name="Rectangle 8">
            <a:extLst>
              <a:ext uri="{FF2B5EF4-FFF2-40B4-BE49-F238E27FC236}">
                <a16:creationId xmlns:a16="http://schemas.microsoft.com/office/drawing/2014/main" id="{520776C7-25E9-31E4-5E51-CAEF7A93FA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D3D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9">
            <a:extLst>
              <a:ext uri="{FF2B5EF4-FFF2-40B4-BE49-F238E27FC236}">
                <a16:creationId xmlns:a16="http://schemas.microsoft.com/office/drawing/2014/main" id="{EBAC1191-545D-2CC6-AC7D-3FB889759F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542925" y="590550"/>
            <a:ext cx="11087100" cy="6172200"/>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n 2">
            <a:extLst>
              <a:ext uri="{FF2B5EF4-FFF2-40B4-BE49-F238E27FC236}">
                <a16:creationId xmlns:a16="http://schemas.microsoft.com/office/drawing/2014/main" id="{85EDCCE8-83F7-B881-CC67-D4D6C5916F14}"/>
              </a:ext>
            </a:extLst>
          </p:cNvPr>
          <p:cNvPicPr>
            <a:picLocks noGrp="1" noRot="1" noChangeAspect="1" noMove="1" noResize="1" noEditPoints="1" noAdjustHandles="1" noChangeArrowheads="1" noChangeShapeType="1" noCrop="1"/>
          </p:cNvPicPr>
          <p:nvPr/>
        </p:nvPicPr>
        <p:blipFill rotWithShape="1">
          <a:blip r:embed="rId2" cstate="email">
            <a:extLst>
              <a:ext uri="{28A0092B-C50C-407E-A947-70E740481C1C}">
                <a14:useLocalDpi xmlns:a14="http://schemas.microsoft.com/office/drawing/2010/main"/>
              </a:ext>
            </a:extLst>
          </a:blip>
          <a:srcRect/>
          <a:stretch>
            <a:fillRect/>
          </a:stretch>
        </p:blipFill>
        <p:spPr>
          <a:xfrm>
            <a:off x="671581" y="726898"/>
            <a:ext cx="10829787" cy="5935103"/>
          </a:xfrm>
          <a:prstGeom prst="rect">
            <a:avLst/>
          </a:prstGeom>
          <a:effectLst/>
        </p:spPr>
      </p:pic>
      <p:sp>
        <p:nvSpPr>
          <p:cNvPr id="6" name="CuadroTexto 5">
            <a:extLst>
              <a:ext uri="{FF2B5EF4-FFF2-40B4-BE49-F238E27FC236}">
                <a16:creationId xmlns:a16="http://schemas.microsoft.com/office/drawing/2014/main" id="{14161266-8C3F-731C-87E4-1F6D04DD839E}"/>
              </a:ext>
            </a:extLst>
          </p:cNvPr>
          <p:cNvSpPr txBox="1"/>
          <p:nvPr/>
        </p:nvSpPr>
        <p:spPr>
          <a:xfrm>
            <a:off x="653912" y="0"/>
            <a:ext cx="10884176" cy="511021"/>
          </a:xfrm>
          <a:prstGeom prst="rect">
            <a:avLst/>
          </a:prstGeom>
          <a:noFill/>
        </p:spPr>
        <p:txBody>
          <a:bodyPr wrap="square" rtlCol="0">
            <a:prstTxWarp prst="textPlain">
              <a:avLst/>
            </a:prstTxWarp>
            <a:spAutoFit/>
          </a:bodyPr>
          <a:lstStyle/>
          <a:p>
            <a:pPr algn="ctr"/>
            <a:r>
              <a:rPr lang="hr" sz="5400" dirty="0">
                <a:solidFill>
                  <a:srgbClr val="66FF33"/>
                </a:solidFill>
                <a:effectLst>
                  <a:outerShdw blurRad="38100" dist="38100" dir="2700000" algn="tl">
                    <a:srgbClr val="000000">
                      <a:alpha val="95000"/>
                    </a:srgbClr>
                  </a:outerShdw>
                </a:effectLst>
                <a:latin typeface="Constantia" panose="02030602050306030303" pitchFamily="18" charset="0"/>
              </a:rPr>
              <a:t>NA PUTU KA VEČNOSTI</a:t>
            </a:r>
          </a:p>
        </p:txBody>
      </p:sp>
      <p:sp>
        <p:nvSpPr>
          <p:cNvPr id="7" name="CuadroTexto 6">
            <a:extLst>
              <a:ext uri="{FF2B5EF4-FFF2-40B4-BE49-F238E27FC236}">
                <a16:creationId xmlns:a16="http://schemas.microsoft.com/office/drawing/2014/main" id="{56162EE7-05A4-99A0-7513-997C85C637C2}"/>
              </a:ext>
            </a:extLst>
          </p:cNvPr>
          <p:cNvSpPr txBox="1"/>
          <p:nvPr/>
        </p:nvSpPr>
        <p:spPr>
          <a:xfrm>
            <a:off x="2801010" y="6328128"/>
            <a:ext cx="6589981" cy="338554"/>
          </a:xfrm>
          <a:prstGeom prst="rect">
            <a:avLst/>
          </a:prstGeom>
          <a:noFill/>
        </p:spPr>
        <p:txBody>
          <a:bodyPr wrap="square" rtlCol="0">
            <a:spAutoFit/>
          </a:bodyPr>
          <a:lstStyle/>
          <a:p>
            <a:pPr algn="ctr"/>
            <a:r>
              <a:rPr lang="hr" sz="1600" b="1" dirty="0">
                <a:solidFill>
                  <a:schemeClr val="bg1"/>
                </a:solidFill>
                <a:effectLst>
                  <a:outerShdw blurRad="38100" dist="38100" dir="2700000" algn="tl">
                    <a:srgbClr val="000000"/>
                  </a:outerShdw>
                </a:effectLst>
              </a:rPr>
              <a:t>13</a:t>
            </a:r>
            <a:r>
              <a:rPr lang="hr" sz="1600" b="1">
                <a:solidFill>
                  <a:schemeClr val="bg1"/>
                </a:solidFill>
                <a:effectLst>
                  <a:outerShdw blurRad="38100" dist="38100" dir="2700000" algn="tl">
                    <a:srgbClr val="000000"/>
                  </a:outerShdw>
                </a:effectLst>
              </a:rPr>
              <a:t>. Pouka </a:t>
            </a:r>
            <a:r>
              <a:rPr lang="hr" sz="1600" b="1" dirty="0">
                <a:solidFill>
                  <a:schemeClr val="bg1"/>
                </a:solidFill>
                <a:effectLst>
                  <a:outerShdw blurRad="38100" dist="38100" dir="2700000" algn="tl">
                    <a:srgbClr val="000000"/>
                  </a:outerShdw>
                </a:effectLst>
              </a:rPr>
              <a:t>za 27</a:t>
            </a:r>
            <a:r>
              <a:rPr lang="hr" sz="1600" b="1">
                <a:solidFill>
                  <a:schemeClr val="bg1"/>
                </a:solidFill>
                <a:effectLst>
                  <a:outerShdw blurRad="38100" dist="38100" dir="2700000" algn="tl">
                    <a:srgbClr val="000000"/>
                  </a:outerShdw>
                </a:effectLst>
              </a:rPr>
              <a:t>. jun </a:t>
            </a:r>
            <a:r>
              <a:rPr lang="hr" sz="1600" b="1" dirty="0">
                <a:solidFill>
                  <a:schemeClr val="bg1"/>
                </a:solidFill>
                <a:effectLst>
                  <a:outerShdw blurRad="38100" dist="38100" dir="2700000" algn="tl">
                    <a:srgbClr val="000000"/>
                  </a:outerShdw>
                </a:effectLst>
              </a:rPr>
              <a:t>2026.</a:t>
            </a:r>
          </a:p>
        </p:txBody>
      </p:sp>
    </p:spTree>
    <p:extLst>
      <p:ext uri="{BB962C8B-B14F-4D97-AF65-F5344CB8AC3E}">
        <p14:creationId xmlns:p14="http://schemas.microsoft.com/office/powerpoint/2010/main" val="911056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4CC1E182-D543-C544-C808-74CFC1B44E57}"/>
              </a:ext>
            </a:extLst>
          </p:cNvPr>
          <p:cNvSpPr>
            <a:spLocks noGrp="1" noRot="1" noMove="1" noResize="1" noEditPoints="1" noAdjustHandles="1" noChangeArrowheads="1" noChangeShapeType="1"/>
          </p:cNvSpPr>
          <p:nvPr/>
        </p:nvSpPr>
        <p:spPr>
          <a:xfrm>
            <a:off x="0" y="0"/>
            <a:ext cx="12191999" cy="1445024"/>
          </a:xfrm>
          <a:prstGeom prst="rect">
            <a:avLst/>
          </a:prstGeom>
          <a:solidFill>
            <a:srgbClr val="71020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871B6B1B-CB43-7F74-D5E7-6C1733C35321}"/>
              </a:ext>
            </a:extLst>
          </p:cNvPr>
          <p:cNvSpPr>
            <a:spLocks noGrp="1" noRot="1" noMove="1" noResize="1" noEditPoints="1" noAdjustHandles="1" noChangeArrowheads="1" noChangeShapeType="1"/>
          </p:cNvSpPr>
          <p:nvPr/>
        </p:nvSpPr>
        <p:spPr>
          <a:xfrm>
            <a:off x="0" y="1481732"/>
            <a:ext cx="12191999" cy="2454164"/>
          </a:xfrm>
          <a:prstGeom prst="rect">
            <a:avLst/>
          </a:prstGeom>
          <a:solidFill>
            <a:schemeClr val="accent5">
              <a:lumMod val="40000"/>
              <a:lumOff val="60000"/>
              <a:alpha val="5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sz="2200"/>
          </a:p>
        </p:txBody>
      </p:sp>
      <p:sp>
        <p:nvSpPr>
          <p:cNvPr id="3" name="CuadroTexto 2">
            <a:extLst>
              <a:ext uri="{FF2B5EF4-FFF2-40B4-BE49-F238E27FC236}">
                <a16:creationId xmlns:a16="http://schemas.microsoft.com/office/drawing/2014/main" id="{AA20A311-DED1-6D2A-3BDD-8FA69AC4D03C}"/>
              </a:ext>
            </a:extLst>
          </p:cNvPr>
          <p:cNvSpPr txBox="1"/>
          <p:nvPr/>
        </p:nvSpPr>
        <p:spPr>
          <a:xfrm>
            <a:off x="0" y="0"/>
            <a:ext cx="12191999" cy="769441"/>
          </a:xfrm>
          <a:prstGeom prst="rect">
            <a:avLst/>
          </a:prstGeom>
          <a:noFill/>
        </p:spPr>
        <p:txBody>
          <a:bodyPr wrap="square">
            <a:spAutoFit/>
            <a:scene3d>
              <a:camera prst="orthographicFront"/>
              <a:lightRig rig="threePt" dir="t"/>
            </a:scene3d>
            <a:sp3d extrusionH="57150">
              <a:bevelT w="69850" h="38100" prst="cross"/>
            </a:sp3d>
          </a:bodyPr>
          <a:lstStyle/>
          <a:p>
            <a:pPr algn="ctr"/>
            <a:r>
              <a:rPr lang="hr" sz="44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rPr>
              <a:t>NAŠA ODGOVORNOST</a:t>
            </a:r>
          </a:p>
        </p:txBody>
      </p:sp>
      <p:sp>
        <p:nvSpPr>
          <p:cNvPr id="5" name="CuadroTexto 4">
            <a:extLst>
              <a:ext uri="{FF2B5EF4-FFF2-40B4-BE49-F238E27FC236}">
                <a16:creationId xmlns:a16="http://schemas.microsoft.com/office/drawing/2014/main" id="{D3E31E01-E671-45A5-B188-EBE1FCDC3F2C}"/>
              </a:ext>
            </a:extLst>
          </p:cNvPr>
          <p:cNvSpPr txBox="1"/>
          <p:nvPr/>
        </p:nvSpPr>
        <p:spPr>
          <a:xfrm>
            <a:off x="947736" y="712291"/>
            <a:ext cx="10296525" cy="646331"/>
          </a:xfrm>
          <a:prstGeom prst="rect">
            <a:avLst/>
          </a:prstGeom>
          <a:noFill/>
        </p:spPr>
        <p:txBody>
          <a:bodyPr wrap="square">
            <a:spAutoFit/>
          </a:bodyPr>
          <a:lstStyle/>
          <a:p>
            <a:pPr algn="ctr"/>
            <a:r>
              <a:rPr lang="hr" b="1" dirty="0">
                <a:solidFill>
                  <a:schemeClr val="accent2">
                    <a:lumMod val="40000"/>
                    <a:lumOff val="60000"/>
                  </a:schemeClr>
                </a:solidFill>
                <a:effectLst>
                  <a:outerShdw blurRad="38100" dist="38100" dir="2700000" algn="tl">
                    <a:srgbClr val="000000"/>
                  </a:outerShdw>
                </a:effectLst>
                <a:latin typeface="Comic Sans MS" panose="030F0702030302020204" pitchFamily="66" charset="0"/>
              </a:rPr>
              <a:t>„Duh i nevesta govore: Dođi! I svaki koji čuje, neka kaže: Dođi! Ko je žedan, neka dođe; ko želi, neka zagrabi vodu života besplatno.“ </a:t>
            </a:r>
            <a:r>
              <a:rPr lang="hr" sz="1400" b="1" dirty="0">
                <a:solidFill>
                  <a:schemeClr val="accent2">
                    <a:lumMod val="40000"/>
                    <a:lumOff val="60000"/>
                  </a:schemeClr>
                </a:solidFill>
                <a:effectLst>
                  <a:outerShdw blurRad="38100" dist="38100" dir="2700000" algn="tl">
                    <a:srgbClr val="000000"/>
                  </a:outerShdw>
                </a:effectLst>
                <a:latin typeface="Comic Sans MS" panose="030F0702030302020204" pitchFamily="66" charset="0"/>
              </a:rPr>
              <a:t>(Otkrivenje 22,17)</a:t>
            </a:r>
          </a:p>
        </p:txBody>
      </p:sp>
      <p:sp>
        <p:nvSpPr>
          <p:cNvPr id="6" name="CuadroTexto 5">
            <a:extLst>
              <a:ext uri="{FF2B5EF4-FFF2-40B4-BE49-F238E27FC236}">
                <a16:creationId xmlns:a16="http://schemas.microsoft.com/office/drawing/2014/main" id="{CE4B736C-5366-2212-C0EF-49901B5F39AF}"/>
              </a:ext>
            </a:extLst>
          </p:cNvPr>
          <p:cNvSpPr txBox="1"/>
          <p:nvPr/>
        </p:nvSpPr>
        <p:spPr>
          <a:xfrm>
            <a:off x="219075" y="1481732"/>
            <a:ext cx="7181841" cy="1107996"/>
          </a:xfrm>
          <a:prstGeom prst="rect">
            <a:avLst/>
          </a:prstGeom>
          <a:noFill/>
        </p:spPr>
        <p:txBody>
          <a:bodyPr wrap="square" rtlCol="0">
            <a:spAutoFit/>
          </a:bodyPr>
          <a:lstStyle/>
          <a:p>
            <a:pPr>
              <a:spcBef>
                <a:spcPts val="600"/>
              </a:spcBef>
            </a:pPr>
            <a:r>
              <a:rPr lang="hr" sz="2200" b="1" dirty="0"/>
              <a:t>U Novom Jerusalimu – našem večnom domu – reka vode života teče s Božjeg prestola, hraneći drvo života (Otk 22,1-2). Ona daje obilan život, večni život.</a:t>
            </a:r>
          </a:p>
        </p:txBody>
      </p:sp>
      <p:pic>
        <p:nvPicPr>
          <p:cNvPr id="4" name="Imagen 3">
            <a:extLst>
              <a:ext uri="{FF2B5EF4-FFF2-40B4-BE49-F238E27FC236}">
                <a16:creationId xmlns:a16="http://schemas.microsoft.com/office/drawing/2014/main" id="{3A9D5AE1-9B19-1EA0-6EF2-4BBC0B4C950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00916" y="1531428"/>
            <a:ext cx="4572009" cy="3035814"/>
          </a:xfrm>
          <a:prstGeom prst="round2DiagRect">
            <a:avLst>
              <a:gd name="adj1" fmla="val 16667"/>
              <a:gd name="adj2" fmla="val 0"/>
            </a:avLst>
          </a:prstGeom>
          <a:ln w="38100" cap="sq">
            <a:solidFill>
              <a:schemeClr val="accent2">
                <a:lumMod val="60000"/>
                <a:lumOff val="40000"/>
              </a:schemeClr>
            </a:solidFill>
            <a:miter lim="800000"/>
          </a:ln>
          <a:effectLst>
            <a:outerShdw blurRad="50800" dist="38100" dir="10800000" algn="r" rotWithShape="0">
              <a:prstClr val="black">
                <a:alpha val="40000"/>
              </a:prstClr>
            </a:outerShdw>
          </a:effectLst>
        </p:spPr>
      </p:pic>
      <p:pic>
        <p:nvPicPr>
          <p:cNvPr id="8" name="Imagen 7">
            <a:extLst>
              <a:ext uri="{FF2B5EF4-FFF2-40B4-BE49-F238E27FC236}">
                <a16:creationId xmlns:a16="http://schemas.microsoft.com/office/drawing/2014/main" id="{45D9E2B7-16DB-2CE8-FAFC-9AF854030445}"/>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219076" y="3620778"/>
            <a:ext cx="3607490" cy="3108544"/>
          </a:xfrm>
          <a:prstGeom prst="round2DiagRect">
            <a:avLst>
              <a:gd name="adj1" fmla="val 16667"/>
              <a:gd name="adj2" fmla="val 0"/>
            </a:avLst>
          </a:prstGeom>
          <a:ln w="38100" cap="sq">
            <a:solidFill>
              <a:schemeClr val="accent4">
                <a:lumMod val="60000"/>
                <a:lumOff val="40000"/>
              </a:schemeClr>
            </a:solidFill>
            <a:miter lim="800000"/>
          </a:ln>
          <a:effectLst>
            <a:outerShdw blurRad="50800" dist="38100" dir="10800000" algn="r" rotWithShape="0">
              <a:prstClr val="black">
                <a:alpha val="40000"/>
              </a:prstClr>
            </a:outerShdw>
          </a:effectLst>
        </p:spPr>
      </p:pic>
      <p:sp>
        <p:nvSpPr>
          <p:cNvPr id="10" name="CuadroTexto 9">
            <a:extLst>
              <a:ext uri="{FF2B5EF4-FFF2-40B4-BE49-F238E27FC236}">
                <a16:creationId xmlns:a16="http://schemas.microsoft.com/office/drawing/2014/main" id="{DE3376D3-E24C-D8A0-2B52-A969082700A1}"/>
              </a:ext>
            </a:extLst>
          </p:cNvPr>
          <p:cNvSpPr txBox="1"/>
          <p:nvPr/>
        </p:nvSpPr>
        <p:spPr>
          <a:xfrm>
            <a:off x="3925958" y="4701948"/>
            <a:ext cx="8410948" cy="1107996"/>
          </a:xfrm>
          <a:prstGeom prst="rect">
            <a:avLst/>
          </a:prstGeom>
          <a:noFill/>
        </p:spPr>
        <p:txBody>
          <a:bodyPr wrap="square">
            <a:spAutoFit/>
          </a:bodyPr>
          <a:lstStyle/>
          <a:p>
            <a:pPr>
              <a:spcBef>
                <a:spcPts val="600"/>
              </a:spcBef>
            </a:pPr>
            <a:r>
              <a:rPr lang="hr" sz="2200" b="1" dirty="0">
                <a:solidFill>
                  <a:schemeClr val="bg1"/>
                </a:solidFill>
                <a:effectLst>
                  <a:outerShdw blurRad="38100" dist="38100" dir="2700000" algn="tl">
                    <a:srgbClr val="000000"/>
                  </a:outerShdw>
                </a:effectLst>
              </a:rPr>
              <a:t>Imamo odgovornost prema onima koji žude za večnim životom, ali ne znaju kako ga postići. Moramo glasno proglašavati: „</a:t>
            </a:r>
            <a:r>
              <a:rPr lang="sr-Latn-RS" sz="2200" b="1" dirty="0">
                <a:solidFill>
                  <a:schemeClr val="bg1"/>
                </a:solidFill>
                <a:effectLst>
                  <a:outerShdw blurRad="38100" dist="38100" dir="2700000" algn="tl">
                    <a:srgbClr val="000000"/>
                  </a:outerShdw>
                </a:effectLst>
              </a:rPr>
              <a:t>Ko je žedan, neka dođe; ko želi, neka zagrabi vodu života</a:t>
            </a:r>
            <a:r>
              <a:rPr lang="hr" sz="2200" b="1" dirty="0">
                <a:solidFill>
                  <a:schemeClr val="bg1"/>
                </a:solidFill>
                <a:effectLst>
                  <a:outerShdw blurRad="38100" dist="38100" dir="2700000" algn="tl">
                    <a:srgbClr val="000000"/>
                  </a:outerShdw>
                </a:effectLst>
              </a:rPr>
              <a:t>!“ (Otk 22,17).</a:t>
            </a:r>
          </a:p>
        </p:txBody>
      </p:sp>
      <p:pic>
        <p:nvPicPr>
          <p:cNvPr id="12" name="Imagen 11">
            <a:extLst>
              <a:ext uri="{FF2B5EF4-FFF2-40B4-BE49-F238E27FC236}">
                <a16:creationId xmlns:a16="http://schemas.microsoft.com/office/drawing/2014/main" id="{5463C583-2893-C7C5-AE4A-1875723C73A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4028450" y="3584071"/>
            <a:ext cx="3170581" cy="1069573"/>
          </a:xfrm>
          <a:prstGeom prst="round2DiagRect">
            <a:avLst>
              <a:gd name="adj1" fmla="val 16667"/>
              <a:gd name="adj2" fmla="val 14868"/>
            </a:avLst>
          </a:prstGeom>
          <a:ln w="38100" cap="sq">
            <a:gradFill flip="none" rotWithShape="1">
              <a:gsLst>
                <a:gs pos="0">
                  <a:schemeClr val="accent4">
                    <a:lumMod val="60000"/>
                    <a:lumOff val="40000"/>
                  </a:schemeClr>
                </a:gs>
                <a:gs pos="34000">
                  <a:schemeClr val="accent4">
                    <a:lumMod val="60000"/>
                    <a:lumOff val="40000"/>
                  </a:schemeClr>
                </a:gs>
                <a:gs pos="66000">
                  <a:schemeClr val="accent2">
                    <a:lumMod val="60000"/>
                    <a:lumOff val="40000"/>
                  </a:schemeClr>
                </a:gs>
                <a:gs pos="100000">
                  <a:schemeClr val="accent2">
                    <a:lumMod val="60000"/>
                    <a:lumOff val="40000"/>
                  </a:schemeClr>
                </a:gs>
              </a:gsLst>
              <a:lin ang="8100000" scaled="1"/>
              <a:tileRect/>
            </a:gradFill>
            <a:miter lim="800000"/>
          </a:ln>
          <a:effectLst>
            <a:outerShdw blurRad="50800" dist="38100" dir="10800000" algn="r" rotWithShape="0">
              <a:prstClr val="black">
                <a:alpha val="40000"/>
              </a:prstClr>
            </a:outerShdw>
          </a:effectLst>
        </p:spPr>
      </p:pic>
      <p:sp>
        <p:nvSpPr>
          <p:cNvPr id="7" name="CuadroTexto 6">
            <a:extLst>
              <a:ext uri="{FF2B5EF4-FFF2-40B4-BE49-F238E27FC236}">
                <a16:creationId xmlns:a16="http://schemas.microsoft.com/office/drawing/2014/main" id="{81331336-83C4-181F-1BEF-550292B12959}"/>
              </a:ext>
            </a:extLst>
          </p:cNvPr>
          <p:cNvSpPr txBox="1"/>
          <p:nvPr/>
        </p:nvSpPr>
        <p:spPr>
          <a:xfrm>
            <a:off x="219075" y="2494076"/>
            <a:ext cx="7181840" cy="110799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hr" sz="2200" b="1" i="0" u="none" strike="noStrike" kern="1200" cap="none" spc="0" normalizeH="0" baseline="0" noProof="0" dirty="0">
                <a:ln>
                  <a:noFill/>
                </a:ln>
                <a:solidFill>
                  <a:prstClr val="black"/>
                </a:solidFill>
                <a:effectLst/>
                <a:uLnTx/>
                <a:uFillTx/>
                <a:latin typeface="Aptos" panose="02110004020202020204"/>
                <a:ea typeface="+mn-ea"/>
                <a:cs typeface="+mn-cs"/>
              </a:rPr>
              <a:t>Doći do Njega je besplatno. Isus je platio cenu. Jednog dana smo odgovorili na poziv Duha Svetoga i znamo kako da dođemo tamo, ali drugi još uvek ne znaju put.</a:t>
            </a:r>
          </a:p>
        </p:txBody>
      </p:sp>
      <p:sp>
        <p:nvSpPr>
          <p:cNvPr id="11" name="CuadroTexto 10">
            <a:extLst>
              <a:ext uri="{FF2B5EF4-FFF2-40B4-BE49-F238E27FC236}">
                <a16:creationId xmlns:a16="http://schemas.microsoft.com/office/drawing/2014/main" id="{9FD5CA86-7CDF-D3EB-D595-CDE52830D589}"/>
              </a:ext>
            </a:extLst>
          </p:cNvPr>
          <p:cNvSpPr txBox="1"/>
          <p:nvPr/>
        </p:nvSpPr>
        <p:spPr>
          <a:xfrm>
            <a:off x="3925958" y="5790894"/>
            <a:ext cx="8620810" cy="110799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hr" sz="2200" b="1" i="0" u="none" strike="noStrike" kern="1200" cap="none" spc="0" normalizeH="0" baseline="0" noProof="0" dirty="0">
                <a:ln>
                  <a:noFill/>
                </a:ln>
                <a:solidFill>
                  <a:prstClr val="white"/>
                </a:solidFill>
                <a:effectLst>
                  <a:outerShdw blurRad="38100" dist="38100" dir="2700000" algn="tl">
                    <a:srgbClr val="000000"/>
                  </a:outerShdw>
                </a:effectLst>
                <a:uLnTx/>
                <a:uFillTx/>
                <a:latin typeface="Aptos" panose="02110004020202020204"/>
                <a:ea typeface="+mn-ea"/>
                <a:cs typeface="+mn-cs"/>
              </a:rPr>
              <a:t>Dok ne dođe vreme kada ćemo moći da pijemo tu vodu, nemojmo da se umorimo od čekanja. Održimo čežnju za večnim životom. Dođi, Gospode Isuse.</a:t>
            </a:r>
          </a:p>
        </p:txBody>
      </p:sp>
    </p:spTree>
    <p:extLst>
      <p:ext uri="{BB962C8B-B14F-4D97-AF65-F5344CB8AC3E}">
        <p14:creationId xmlns:p14="http://schemas.microsoft.com/office/powerpoint/2010/main" val="382907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1" presetClass="entr" presetSubtype="0" fill="hold" grpId="0" nodeType="afterEffect">
                                  <p:stCondLst>
                                    <p:cond delay="0"/>
                                  </p:stCondLst>
                                  <p:iterate type="wd">
                                    <p:tmPct val="5000"/>
                                  </p:iterate>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5"/>
                                        </p:tgtEl>
                                        <p:attrNameLst>
                                          <p:attrName>ppt_y</p:attrName>
                                        </p:attrNameLst>
                                      </p:cBhvr>
                                      <p:tavLst>
                                        <p:tav tm="0">
                                          <p:val>
                                            <p:strVal val="#ppt_y"/>
                                          </p:val>
                                        </p:tav>
                                        <p:tav tm="100000">
                                          <p:val>
                                            <p:strVal val="#ppt_y"/>
                                          </p:val>
                                        </p:tav>
                                      </p:tavLst>
                                    </p:anim>
                                    <p:anim calcmode="lin" valueType="num">
                                      <p:cBhvr>
                                        <p:cTn id="18"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12"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strips(downLeft)">
                                      <p:cBhvr>
                                        <p:cTn id="25" dur="500"/>
                                        <p:tgtEl>
                                          <p:spTgt spid="4"/>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49" presetClass="entr" presetSubtype="0" decel="100000" fill="hold" nodeType="click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p:cTn id="34" dur="500" fill="hold"/>
                                        <p:tgtEl>
                                          <p:spTgt spid="12"/>
                                        </p:tgtEl>
                                        <p:attrNameLst>
                                          <p:attrName>ppt_w</p:attrName>
                                        </p:attrNameLst>
                                      </p:cBhvr>
                                      <p:tavLst>
                                        <p:tav tm="0">
                                          <p:val>
                                            <p:fltVal val="0"/>
                                          </p:val>
                                        </p:tav>
                                        <p:tav tm="100000">
                                          <p:val>
                                            <p:strVal val="#ppt_w"/>
                                          </p:val>
                                        </p:tav>
                                      </p:tavLst>
                                    </p:anim>
                                    <p:anim calcmode="lin" valueType="num">
                                      <p:cBhvr>
                                        <p:cTn id="35" dur="500" fill="hold"/>
                                        <p:tgtEl>
                                          <p:spTgt spid="12"/>
                                        </p:tgtEl>
                                        <p:attrNameLst>
                                          <p:attrName>ppt_h</p:attrName>
                                        </p:attrNameLst>
                                      </p:cBhvr>
                                      <p:tavLst>
                                        <p:tav tm="0">
                                          <p:val>
                                            <p:fltVal val="0"/>
                                          </p:val>
                                        </p:tav>
                                        <p:tav tm="100000">
                                          <p:val>
                                            <p:strVal val="#ppt_h"/>
                                          </p:val>
                                        </p:tav>
                                      </p:tavLst>
                                    </p:anim>
                                    <p:anim calcmode="lin" valueType="num">
                                      <p:cBhvr>
                                        <p:cTn id="36" dur="500" fill="hold"/>
                                        <p:tgtEl>
                                          <p:spTgt spid="12"/>
                                        </p:tgtEl>
                                        <p:attrNameLst>
                                          <p:attrName>style.rotation</p:attrName>
                                        </p:attrNameLst>
                                      </p:cBhvr>
                                      <p:tavLst>
                                        <p:tav tm="0">
                                          <p:val>
                                            <p:fltVal val="360"/>
                                          </p:val>
                                        </p:tav>
                                        <p:tav tm="100000">
                                          <p:val>
                                            <p:fltVal val="0"/>
                                          </p:val>
                                        </p:tav>
                                      </p:tavLst>
                                    </p:anim>
                                    <p:animEffect transition="in" filter="fade">
                                      <p:cBhvr>
                                        <p:cTn id="37" dur="500"/>
                                        <p:tgtEl>
                                          <p:spTgt spid="12"/>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left)">
                                      <p:cBhvr>
                                        <p:cTn id="41" dur="5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18" presetClass="entr" presetSubtype="3" fill="hold"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strips(upRight)">
                                      <p:cBhvr>
                                        <p:cTn id="46" dur="500"/>
                                        <p:tgtEl>
                                          <p:spTgt spid="8"/>
                                        </p:tgtEl>
                                      </p:cBhvr>
                                    </p:animEffect>
                                  </p:childTnLst>
                                </p:cTn>
                              </p:par>
                            </p:childTnLst>
                          </p:cTn>
                        </p:par>
                        <p:par>
                          <p:cTn id="47" fill="hold">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wipe(left)">
                                      <p:cBhvr>
                                        <p:cTn id="50" dur="500"/>
                                        <p:tgtEl>
                                          <p:spTgt spid="10"/>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wipe(left)">
                                      <p:cBhvr>
                                        <p:cTn id="5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0" grpId="0"/>
      <p:bldP spid="7"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0B6612C-20C6-780F-6750-910FA480F521}"/>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BF780DDB-36BD-3442-815F-670C955AC28D}"/>
              </a:ext>
            </a:extLst>
          </p:cNvPr>
          <p:cNvSpPr txBox="1"/>
          <p:nvPr/>
        </p:nvSpPr>
        <p:spPr>
          <a:xfrm>
            <a:off x="2524538" y="1115453"/>
            <a:ext cx="8778046" cy="4524315"/>
          </a:xfrm>
          <a:prstGeom prst="rect">
            <a:avLst/>
          </a:prstGeom>
          <a:noFill/>
        </p:spPr>
        <p:txBody>
          <a:bodyPr wrap="square">
            <a:spAutoFit/>
          </a:bodyPr>
          <a:lstStyle/>
          <a:p>
            <a:pPr algn="just">
              <a:spcBef>
                <a:spcPts val="600"/>
              </a:spcBef>
            </a:pPr>
            <a:r>
              <a:rPr lang="sr-Latn-RS" sz="3200" b="1" dirty="0">
                <a:solidFill>
                  <a:srgbClr val="00185C"/>
                </a:solidFill>
                <a:latin typeface="Constantia" panose="02030602050306030303" pitchFamily="18" charset="0"/>
              </a:rPr>
              <a:t>„Veliki sukob je završen. Nema </a:t>
            </a:r>
            <a:r>
              <a:rPr lang="sr-Latn-RS" sz="3200" b="1">
                <a:solidFill>
                  <a:srgbClr val="00185C"/>
                </a:solidFill>
                <a:latin typeface="Constantia" panose="02030602050306030303" pitchFamily="18" charset="0"/>
              </a:rPr>
              <a:t>više greha </a:t>
            </a:r>
            <a:r>
              <a:rPr lang="sr-Latn-RS" sz="3200" b="1" dirty="0">
                <a:solidFill>
                  <a:srgbClr val="00185C"/>
                </a:solidFill>
                <a:latin typeface="Constantia" panose="02030602050306030303" pitchFamily="18" charset="0"/>
              </a:rPr>
              <a:t>ni grešnika. Čitav svemir je pročišćen. Isti </a:t>
            </a:r>
            <a:r>
              <a:rPr lang="sr-Latn-RS" sz="3200" b="1">
                <a:solidFill>
                  <a:srgbClr val="00185C"/>
                </a:solidFill>
                <a:latin typeface="Constantia" panose="02030602050306030303" pitchFamily="18" charset="0"/>
              </a:rPr>
              <a:t>puls neizmernog svemira kuca istim otkucajem harmonije i radosti. </a:t>
            </a:r>
            <a:r>
              <a:rPr lang="sr-Latn-RS" sz="3200" b="1" dirty="0">
                <a:solidFill>
                  <a:srgbClr val="00185C"/>
                </a:solidFill>
                <a:latin typeface="Constantia" panose="02030602050306030303" pitchFamily="18" charset="0"/>
              </a:rPr>
              <a:t>Od Onoga koji </a:t>
            </a:r>
            <a:r>
              <a:rPr lang="sr-Latn-RS" sz="3200" b="1">
                <a:solidFill>
                  <a:srgbClr val="00185C"/>
                </a:solidFill>
                <a:latin typeface="Constantia" panose="02030602050306030303" pitchFamily="18" charset="0"/>
              </a:rPr>
              <a:t>je sve stvorio teće </a:t>
            </a:r>
            <a:r>
              <a:rPr lang="sr-Latn-RS" sz="3200" b="1" dirty="0">
                <a:solidFill>
                  <a:srgbClr val="00185C"/>
                </a:solidFill>
                <a:latin typeface="Constantia" panose="02030602050306030303" pitchFamily="18" charset="0"/>
              </a:rPr>
              <a:t>život, svetlost i zadovoljstvo </a:t>
            </a:r>
            <a:r>
              <a:rPr lang="sr-Latn-RS" sz="3200" b="1">
                <a:solidFill>
                  <a:srgbClr val="00185C"/>
                </a:solidFill>
                <a:latin typeface="Constantia" panose="02030602050306030303" pitchFamily="18" charset="0"/>
              </a:rPr>
              <a:t>kroz ogromna prostranstva beskrajnog svemira</a:t>
            </a:r>
            <a:r>
              <a:rPr lang="sr-Latn-RS" sz="3200" b="1" dirty="0">
                <a:solidFill>
                  <a:srgbClr val="00185C"/>
                </a:solidFill>
                <a:latin typeface="Constantia" panose="02030602050306030303" pitchFamily="18" charset="0"/>
              </a:rPr>
              <a:t>. Od najmanjeg atoma </a:t>
            </a:r>
            <a:r>
              <a:rPr lang="sr-Latn-RS" sz="3200" b="1">
                <a:solidFill>
                  <a:srgbClr val="00185C"/>
                </a:solidFill>
                <a:latin typeface="Constantia" panose="02030602050306030303" pitchFamily="18" charset="0"/>
              </a:rPr>
              <a:t>do najvećeg </a:t>
            </a:r>
            <a:r>
              <a:rPr lang="sr-Latn-RS" sz="3200" b="1" dirty="0">
                <a:solidFill>
                  <a:srgbClr val="00185C"/>
                </a:solidFill>
                <a:latin typeface="Constantia" panose="02030602050306030303" pitchFamily="18" charset="0"/>
              </a:rPr>
              <a:t>sveta, </a:t>
            </a:r>
            <a:r>
              <a:rPr lang="sr-Latn-RS" sz="3200" b="1">
                <a:solidFill>
                  <a:srgbClr val="00185C"/>
                </a:solidFill>
                <a:latin typeface="Constantia" panose="02030602050306030303" pitchFamily="18" charset="0"/>
              </a:rPr>
              <a:t>sve živo i neživo, u svojoj </a:t>
            </a:r>
            <a:r>
              <a:rPr lang="sr-Latn-RS" sz="3200" b="1" dirty="0">
                <a:solidFill>
                  <a:srgbClr val="00185C"/>
                </a:solidFill>
                <a:latin typeface="Constantia" panose="02030602050306030303" pitchFamily="18" charset="0"/>
              </a:rPr>
              <a:t>besprekornoj lepoti </a:t>
            </a:r>
            <a:r>
              <a:rPr lang="sr-Latn-RS" sz="3200" b="1">
                <a:solidFill>
                  <a:srgbClr val="00185C"/>
                </a:solidFill>
                <a:latin typeface="Constantia" panose="02030602050306030303" pitchFamily="18" charset="0"/>
              </a:rPr>
              <a:t>i savršenoj radosti objavljuju </a:t>
            </a:r>
            <a:r>
              <a:rPr lang="sr-Latn-RS" sz="3200" b="1" dirty="0">
                <a:solidFill>
                  <a:srgbClr val="00185C"/>
                </a:solidFill>
                <a:latin typeface="Constantia" panose="02030602050306030303" pitchFamily="18" charset="0"/>
              </a:rPr>
              <a:t>da je Bog ljubav.“</a:t>
            </a:r>
            <a:endParaRPr lang="hr" sz="3200" b="1" dirty="0">
              <a:solidFill>
                <a:srgbClr val="00185C"/>
              </a:solidFill>
              <a:latin typeface="Constantia" panose="02030602050306030303" pitchFamily="18" charset="0"/>
            </a:endParaRPr>
          </a:p>
        </p:txBody>
      </p:sp>
      <p:sp>
        <p:nvSpPr>
          <p:cNvPr id="4" name="CuadroTexto 3">
            <a:extLst>
              <a:ext uri="{FF2B5EF4-FFF2-40B4-BE49-F238E27FC236}">
                <a16:creationId xmlns:a16="http://schemas.microsoft.com/office/drawing/2014/main" id="{618D7A9F-A3CD-9F29-EF49-E47C1B7829D4}"/>
              </a:ext>
            </a:extLst>
          </p:cNvPr>
          <p:cNvSpPr txBox="1"/>
          <p:nvPr/>
        </p:nvSpPr>
        <p:spPr>
          <a:xfrm>
            <a:off x="7020249" y="281208"/>
            <a:ext cx="4071820" cy="338554"/>
          </a:xfrm>
          <a:prstGeom prst="rect">
            <a:avLst/>
          </a:prstGeom>
          <a:noFill/>
        </p:spPr>
        <p:txBody>
          <a:bodyPr wrap="none" rtlCol="0">
            <a:spAutoFit/>
          </a:bodyPr>
          <a:lstStyle/>
          <a:p>
            <a:pPr algn="r"/>
            <a:r>
              <a:rPr lang="hr" sz="1600" b="1">
                <a:solidFill>
                  <a:srgbClr val="00185C"/>
                </a:solidFill>
              </a:rPr>
              <a:t>Elen G. Vajt, </a:t>
            </a:r>
            <a:r>
              <a:rPr lang="hr" sz="1600" i="1">
                <a:solidFill>
                  <a:srgbClr val="00185C"/>
                </a:solidFill>
              </a:rPr>
              <a:t>Velika </a:t>
            </a:r>
            <a:r>
              <a:rPr lang="hr" sz="1600" i="1" dirty="0">
                <a:solidFill>
                  <a:srgbClr val="00185C"/>
                </a:solidFill>
              </a:rPr>
              <a:t>borba</a:t>
            </a:r>
            <a:r>
              <a:rPr lang="hr" sz="1600" b="1" dirty="0">
                <a:solidFill>
                  <a:srgbClr val="00185C"/>
                </a:solidFill>
              </a:rPr>
              <a:t>, str</a:t>
            </a:r>
            <a:r>
              <a:rPr lang="hr" sz="1600" b="1">
                <a:solidFill>
                  <a:srgbClr val="00185C"/>
                </a:solidFill>
              </a:rPr>
              <a:t>. 657. original.</a:t>
            </a:r>
            <a:endParaRPr lang="es-ES" sz="1600" b="1" dirty="0">
              <a:solidFill>
                <a:srgbClr val="00185C"/>
              </a:solidFill>
            </a:endParaRPr>
          </a:p>
        </p:txBody>
      </p:sp>
    </p:spTree>
    <p:extLst>
      <p:ext uri="{BB962C8B-B14F-4D97-AF65-F5344CB8AC3E}">
        <p14:creationId xmlns:p14="http://schemas.microsoft.com/office/powerpoint/2010/main" val="1210323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66B2DB-CF06-D366-9040-8461F59C0BA3}"/>
            </a:ext>
          </a:extLst>
        </p:cNvPr>
        <p:cNvGrpSpPr/>
        <p:nvPr/>
      </p:nvGrpSpPr>
      <p:grpSpPr>
        <a:xfrm>
          <a:off x="0" y="0"/>
          <a:ext cx="0" cy="0"/>
          <a:chOff x="0" y="0"/>
          <a:chExt cx="0" cy="0"/>
        </a:xfrm>
      </p:grpSpPr>
      <p:sp>
        <p:nvSpPr>
          <p:cNvPr id="2060" name="Rectangle 12">
            <a:extLst>
              <a:ext uri="{FF2B5EF4-FFF2-40B4-BE49-F238E27FC236}">
                <a16:creationId xmlns:a16="http://schemas.microsoft.com/office/drawing/2014/main" id="{11EEEC3C-3937-0B70-0C60-65A8CD0E928F}"/>
              </a:ext>
            </a:extLst>
          </p:cNvPr>
          <p:cNvSpPr>
            <a:spLocks noChangeArrowheads="1"/>
          </p:cNvSpPr>
          <p:nvPr/>
        </p:nvSpPr>
        <p:spPr bwMode="auto">
          <a:xfrm>
            <a:off x="265470" y="3707084"/>
            <a:ext cx="11827636" cy="2937129"/>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miter lim="800000"/>
            <a:headEnd/>
            <a:tailEnd/>
          </a:ln>
          <a:effectLst>
            <a:prstShdw prst="shdw17" dist="115003" dir="5780412">
              <a:schemeClr val="accent2">
                <a:gamma/>
                <a:shade val="60000"/>
                <a:invGamma/>
              </a:schemeClr>
            </a:prstShdw>
          </a:effectLst>
        </p:spPr>
        <p:txBody>
          <a:bodyPr wrap="none"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4100" name="TextBox 9">
            <a:extLst>
              <a:ext uri="{FF2B5EF4-FFF2-40B4-BE49-F238E27FC236}">
                <a16:creationId xmlns:a16="http://schemas.microsoft.com/office/drawing/2014/main" id="{ADA855D1-6E2D-0D12-C722-282D1E337A91}"/>
              </a:ext>
            </a:extLst>
          </p:cNvPr>
          <p:cNvSpPr txBox="1">
            <a:spLocks noChangeArrowheads="1"/>
          </p:cNvSpPr>
          <p:nvPr/>
        </p:nvSpPr>
        <p:spPr bwMode="auto">
          <a:xfrm>
            <a:off x="1524000" y="382252"/>
            <a:ext cx="918106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1597025" algn="l"/>
              </a:tabLst>
              <a:defRPr>
                <a:solidFill>
                  <a:schemeClr val="tx1"/>
                </a:solidFill>
                <a:latin typeface="Arial" charset="0"/>
                <a:cs typeface="Arial" charset="0"/>
              </a:defRPr>
            </a:lvl1pPr>
            <a:lvl2pPr marL="742950" indent="-285750" eaLnBrk="0" hangingPunct="0">
              <a:tabLst>
                <a:tab pos="1597025" algn="l"/>
              </a:tabLst>
              <a:defRPr>
                <a:solidFill>
                  <a:schemeClr val="tx1"/>
                </a:solidFill>
                <a:latin typeface="Arial" charset="0"/>
                <a:cs typeface="Arial" charset="0"/>
              </a:defRPr>
            </a:lvl2pPr>
            <a:lvl3pPr marL="1143000" indent="-228600" eaLnBrk="0" hangingPunct="0">
              <a:tabLst>
                <a:tab pos="1597025" algn="l"/>
              </a:tabLst>
              <a:defRPr>
                <a:solidFill>
                  <a:schemeClr val="tx1"/>
                </a:solidFill>
                <a:latin typeface="Arial" charset="0"/>
                <a:cs typeface="Arial" charset="0"/>
              </a:defRPr>
            </a:lvl3pPr>
            <a:lvl4pPr marL="1600200" indent="-228600" eaLnBrk="0" hangingPunct="0">
              <a:tabLst>
                <a:tab pos="1597025" algn="l"/>
              </a:tabLst>
              <a:defRPr>
                <a:solidFill>
                  <a:schemeClr val="tx1"/>
                </a:solidFill>
                <a:latin typeface="Arial" charset="0"/>
                <a:cs typeface="Arial" charset="0"/>
              </a:defRPr>
            </a:lvl4pPr>
            <a:lvl5pPr marL="2057400" indent="-228600" eaLnBrk="0" hangingPunct="0">
              <a:tabLst>
                <a:tab pos="1597025" algn="l"/>
              </a:tabLst>
              <a:defRPr>
                <a:solidFill>
                  <a:schemeClr val="tx1"/>
                </a:solidFill>
                <a:latin typeface="Arial" charset="0"/>
                <a:cs typeface="Arial" charset="0"/>
              </a:defRPr>
            </a:lvl5pPr>
            <a:lvl6pPr marL="2514600" indent="-228600" eaLnBrk="0" fontAlgn="base" hangingPunct="0">
              <a:spcBef>
                <a:spcPct val="0"/>
              </a:spcBef>
              <a:spcAft>
                <a:spcPct val="0"/>
              </a:spcAft>
              <a:tabLst>
                <a:tab pos="1597025" algn="l"/>
              </a:tabLst>
              <a:defRPr>
                <a:solidFill>
                  <a:schemeClr val="tx1"/>
                </a:solidFill>
                <a:latin typeface="Arial" charset="0"/>
                <a:cs typeface="Arial" charset="0"/>
              </a:defRPr>
            </a:lvl6pPr>
            <a:lvl7pPr marL="2971800" indent="-228600" eaLnBrk="0" fontAlgn="base" hangingPunct="0">
              <a:spcBef>
                <a:spcPct val="0"/>
              </a:spcBef>
              <a:spcAft>
                <a:spcPct val="0"/>
              </a:spcAft>
              <a:tabLst>
                <a:tab pos="1597025" algn="l"/>
              </a:tabLst>
              <a:defRPr>
                <a:solidFill>
                  <a:schemeClr val="tx1"/>
                </a:solidFill>
                <a:latin typeface="Arial" charset="0"/>
                <a:cs typeface="Arial" charset="0"/>
              </a:defRPr>
            </a:lvl7pPr>
            <a:lvl8pPr marL="3429000" indent="-228600" eaLnBrk="0" fontAlgn="base" hangingPunct="0">
              <a:spcBef>
                <a:spcPct val="0"/>
              </a:spcBef>
              <a:spcAft>
                <a:spcPct val="0"/>
              </a:spcAft>
              <a:tabLst>
                <a:tab pos="1597025" algn="l"/>
              </a:tabLst>
              <a:defRPr>
                <a:solidFill>
                  <a:schemeClr val="tx1"/>
                </a:solidFill>
                <a:latin typeface="Arial" charset="0"/>
                <a:cs typeface="Arial" charset="0"/>
              </a:defRPr>
            </a:lvl8pPr>
            <a:lvl9pPr marL="3886200" indent="-228600" eaLnBrk="0" fontAlgn="base" hangingPunct="0">
              <a:spcBef>
                <a:spcPct val="0"/>
              </a:spcBef>
              <a:spcAft>
                <a:spcPct val="0"/>
              </a:spcAft>
              <a:tabLst>
                <a:tab pos="1597025" algn="l"/>
              </a:tabLst>
              <a:defRPr>
                <a:solidFill>
                  <a:schemeClr val="tx1"/>
                </a:solidFill>
                <a:latin typeface="Arial" charset="0"/>
                <a:cs typeface="Arial" charset="0"/>
              </a:defRPr>
            </a:lvl9pPr>
          </a:lstStyle>
          <a:p>
            <a:pPr marL="0" marR="0" lvl="0" indent="0" algn="ctr" defTabSz="914377" rtl="0" eaLnBrk="1" fontAlgn="base" latinLnBrk="0" hangingPunct="1">
              <a:lnSpc>
                <a:spcPct val="100000"/>
              </a:lnSpc>
              <a:spcBef>
                <a:spcPct val="0"/>
              </a:spcBef>
              <a:spcAft>
                <a:spcPct val="0"/>
              </a:spcAft>
              <a:buClrTx/>
              <a:buSzTx/>
              <a:buFontTx/>
              <a:buNone/>
              <a:tabLst>
                <a:tab pos="1596985" algn="l"/>
              </a:tabLst>
              <a:defRPr/>
            </a:pPr>
            <a:r>
              <a:rPr kumimoji="0" lang="hr-HR" sz="4400" b="0"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Impact" pitchFamily="34" charset="0"/>
                <a:ea typeface="+mn-ea"/>
                <a:cs typeface="Arial" charset="0"/>
              </a:rPr>
              <a:t>ZAKLJUČAK</a:t>
            </a:r>
            <a:endParaRPr kumimoji="0" lang="en-US" sz="4400" b="0"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Impact" pitchFamily="34" charset="0"/>
              <a:ea typeface="+mn-ea"/>
              <a:cs typeface="Arial" charset="0"/>
            </a:endParaRPr>
          </a:p>
        </p:txBody>
      </p:sp>
      <p:sp>
        <p:nvSpPr>
          <p:cNvPr id="4101" name="AutoShape 2" descr="data:image/jpeg;base64,/9j/4AAQSkZJRgABAQAAAQABAAD/2wCEAAkGBhISERQUExQUFRUVFRQUGBcUFxcVFBUVFBQVFBQXFBUXHCYeFxkjGhQUHy8gIycpLCwsFR4xNTAqNSYrLCkBCQoKDgwOGg8PGiokHyQpKSwsLCksLCwqKSwsLCwsLCkpLCwsLCosKSwsKSwpKSwsKSwsLCksLCwsLCwsLCwsLP/AABEIAMABBgMBIgACEQEDEQH/xAAcAAACAwEBAQEAAAAAAAAAAAAEBQIDBgEABwj/xAA6EAABAwMCBAQDBwIGAwEAAAABAAIRAwQhEjEFQVFhBiJxgRORoQcyQrHB0fAU4SNDUmJy8RWCshb/xAAaAQACAwEBAAAAAAAAAAAAAAACAwEEBQAG/8QAKxEAAgICAgEDAgcAAwAAAAAAAAECEQMhBBIxBSJBE1EUMkJhcYGRM7Hx/9oADAMBAAIRAxEAPwD5O0KcLzWK1rU8rsg1qvps2XadNE06KIFs7SZCueF1rFZoUi7K2MCtZRC8aMGUTSYuBbKfgiYCIbTIKmBlG07ec/wIkhbZOhSyM9J9kypMx6JeGGcIhlR0dP1RpiWH0ng8/VRPlwZgZB7d0rbclpRlKoTzU90BQVa3THYdg7dj7ollEMaRAycICpRDhqEY3RdpceWDnZSn9wX+wjvmeYnZRoUzumN5biTzQ1FueyD5GJ6GnDKkT3CLe4AckHaoqp+YKenoVWyqhUyi6NAOmefJCUKAB+qbU9I35/qijs5sW1+GS7yx77qqrw/SY+cJ0ygCZXb603+qLod2Mo62DZPXqqNJ+ab3NLJQotZKW0NUhS+jlVVLbBTt9tHJDVreVDiMUjM3tqHNII3/AJhZerSLHFp+a3V7bEJBxGy1DoRsVVy47LeHJTFNGoiAUEwwYKKa+QqEkaSdoua5eVYK6goKyqkZ5IhoQtFyKpbrQRnBDKKsa1VMcrmlEAwlgwuh09l0PlRlcBZNoKKoAzCqt2jmmVpTCJRsVKVFIt3Tsr/gkRBTB1ORhUvEY37oqoV3s9QJhWfBBHqo27I32RzGj2UfALE1xRyiLSk7ZW1qHmwr7GlDs7JVqyabRC3ZAP1U9Gl3UR+aMNIEmNj9D+yqqWrtSO6AoHFGeqqbTITL4O0KDrQrn5II0mHCJpt3n0XaFm4jUcNG5OAF5rR+A6k1MEi5mlE1LhvlHouOqwIicQhqNLVHYplnLwP6BBbCp/qvNn+FVWzg1pj1zy9EG6rlO7UDRddW8yUCCJgJs14geiAfTAdPWVDCTIspTuoCz80K81ADlTbWDl1E2LOJWzYIHPms1e2C1FyRBM80PWs5B7oJRsbCVGB4jwnV5mjI+v8AdKGmML6O61DWHmsf4gswXkt+XVUs2LVov4M26Fbai8hviRuvKn1NDsFUkZRGEDTRlqVbRRZa1mUUGyFDSpsOyJCmEU2xEq00VFjkS5owpFM5b0J5pjagCJyl1EQd0YwZGd/opTFSsaPJkdP5KruAMCd1KgQRGpEtpM0x+LkjexPgEc7SJmURZ1NQQ9wxmfNj9VK0rsbzlKkMSsZss+cK+5shSaHvIA/mAEDV8QtbED55k+iR3vEbi8qaKbHvdtDR90fk0eqrTmoLtJ0XMeGUjX8OosqtD6RkTB6g9COSdM4eDyiAk/gDw1cWwqmtpGvRDQdWkt1SSdvxAYnZaC6rVBIGgDrOR7Lz2b13DCbhF3/Bch6cpurFw4aNQ2xurX8JE42OV6hBnW73BRFKsBgOLh3Rw9fwXUrX9C8npOT9LMP9ovGDbfDotJgs+IQOZLi0fKD81n/DfiKatPUYBcGu9HGP1+ib/a3YOfUo1g06QzQTynUSJ6brBgaQtfD6hDKlKLtBw9Oaxb8n1avTLXmVbSERI7oLgHiAX1vqIAq04bUA5mMPHYwfeUU6pDcmOkrWT+TEkur6vyF0qRg/RDVRAhBv4q5uGxnrkBXW9XWNR32PTHZM7J+AA1tXaZ2Q73kuUHXPMqyg8RPb3EBHZyA7ytp3Q9K7JiENeVi8rjZa3Az3QdtjlHQXdGR/N1GzuDsq31oZ3VNCrCm9k1olxF2/y91luICSnfEr0QOqQ3NSUqbH41QnubUE9CvK+q5eVbqi0mxex6Ns6oS1zJVlF5ahixkomgxyXA1B21yCEZTqCUxMrtUWNqFX0qiqDFxq5nRphTKiua4kIQKxtVBYx40Wv1j7pVZ4u6ckyFcyooXVgH5G6htoX9JNgNxxeD6qtvGDIAQl1ZumIW28DeCopm6rgAAaqYd9HEfkPfos/l8+HHg5y/r92XsPE7NI94e4AakPrktZvpbh7vf8I+votzaVGUGkU6TWNGw5k9Sdye5SFlTU4z12Rdd8jTElp+91/sF5Dl5cnKl73r7fB6OPChjqK/sZHitQDLhLjjOypvL6JLzkjS0CQZ69FTSZTY0Ehz9W3SR691K5psZqDi5r35/1HIlv/HKrx40E/Af04KWkLrfiBYCXiIjbIPqNwrLW6klxjJxEmfYqBZqdMNEAzO7uWMxnCrp2QpgOJcJJ8vZvP+dFYlijX7lvpEfloewgmQRkEahHQg7LDeIfBQJLqERvpB/+eh7LSXdwXgOZznUQIhAC6eKkYkwfYjB7FJ4v1MLuL/oRHj6bZ844Zxp/D7lrwDH3ajDjW2ctzseYPUL6Rc1mV2NrUjLHiWnn0IPQg4KzvjXgX9TS+IxkVWZx/mN5gjqEk8K8SfRZoLoEklp2k9uRXufTuUs2L9zynqfCayXHz/2aZz3ajIRZvNIAGOqFdxFrlWx4JWlF0Ykscl5Q6o1wRnMCVTeXJzyHL3Xre3xAIk91ziFq5rRPNO7aAQJw6lrfM4CvuqgknlOn90PYM0uUr0aW/NSvAfyU3dQaQOe/ZDVXYICkykXRKrrNAUDEKrjc+6Aqpvd08SllRmUuRYiBPC8r61JeSw7FdWmh3OhF1DhA1iq6ZdcTnxVdSuSNigip0ymJg0M3cZeFWOMvlDOcqnvUs5RS+Bo3xA4clc3xGObUjKiWqAqNRZ8da7fCYC86FYfUjbXiBGCV1kUbSnxFMqPiSpoDC86Rs0mQsEOKd1VU4s6UmeGGTU0mMi5Rdp0fTm+JWwBpA6kblPeFXVJ7ToqCdi3Z0dp7818Xp8aPNG23HO6zs3pOGa9ntLsedlSp7Pr76Za4HoRA7I424czUSXEmIJgt6nUvm/DPG9VsS7UNod07HdbLhviKhWDWl3wzz1foeazMvp+bFurX3RejzIZEt0w6nYB4MiBMCTkkdegVdyzZpdAInOeeE3daNYcOa4Eeog5BC5dcLLmNLvNJw4cgeXpzVTXyPXIVpt6+BKy7Y1rgQ45AJ5esdFVWtjqcfUTvA3Eq+oxzWubEEuGw6cvRDXPkOXZjU6Mguj6lVp4uruPyXIpN6JVCS2TBgwCB9F878dcB+BUFdhLWPPm05AceY7H8/Vbtpe4OxDZ1CORHOeq5xW0bc2z6ThLi2B1OJB7GYKbw+RLi5lK9XTKfKw94NHyalx/RsXvPV7oHyCb8L48X5OMxCzdvwas9xa1h8pIJOGgjeScJ7wrggouDqr2mM6W7T3JXuE2zzEkjTUK5d19VcziRp4+8ObZ+o6FL3XrSMFLLm4nZMVoQ1F6aNpbXrZDmxDh/B2UOIPCS8Mvf8PuCR/PmiH3M7p8Z6M946Zb8aMKusAVXQzJ7qbmKbJKr1mAlLmGcBNrqtGEG8RlQ9jIukLnNXlKu/K4ljBa6lhV1LHHVSBzuiKbj1WZJN+GbMWl5QjrUCFBoTy5s5GoD1S+pbdEyGStMCUL3EGFaMHZRe0clZWoqjZPUrF9aJNCm4YVtpQ1T2XHtgwpZNHrfh7n7K5/A6kYVdAuaZYYK0djfvI80SqWd5YbjtFnCsMvbPTMv/Rv2VdSk4bgr6TwHgAunOLyGsbEkDJc6YA6bHKIuvAP+h4PZwz8wqT9UhCXSXks/gov8rPlTgehXg9fQLvwJWAn4ZP8Axh35LPXvhlzfwkeohXMfOxy+RM+HOPgTU7ojYo1nG3BDVuGubyVX9K7orayxe7KrxyWmjWcB8e1aDh5pbOWuy0/svq/hvxbQ4hT003/4rM/CcYdHPR/qHcL89/0ruiKseJV6Dmvpuc1zCHNI5EKnyOLizq1p/cOM5wP0DdhziNQdyHSI7BLq1rHeJ3EYTinUNRjHkQXsY8joXNDv1Vd1aBoO++Ig/PsvJzn10b2HPSQua1tJknzaiAWDkCNj2ys54q4yLUNbsTIB56R0PuntXUffp16+qy/jbw++vTY/csmcyYdHTpH1R8RQWeLyvV/+B8mE3jfV7Zir3xI52GktHaP1EpW/iD+bifVO/wD8ywZLx6AOJ/JVf+CE7eg5r165mNr2mE+JNeaFlG/I5lH0a5dtKMpeHR6BFCi1ghoRrJKfhFXLCEPLv+A+ytyykNX4pP7K+2Goq2pR/wAJmdgB8kXw61AAzk8lcitmPKR0s04UYk/zZWOzJ6oOs8wQNk6wEDVhqcf4FRcuRrG4S+7eoGoAqMXl5z11KsaLKXdEGB1QgKnqKy7NrqMLety6oetb6D2Oy5RdBTIUPiNI57j1S5tjMaSYjr2/yKCrUI9E4a3cH0IQPFLcgdv5lMxzt0DkhWwekxw22VZJnKL4dVgRuExfwsOEhG+R0dSOWByjcREXIq34jpVN5ZFpQgcrMZRmtFaca0z6B4b8WGiCBBa8guHORzBW+sOL0qzNTHgnm3Zw9R07r4JRuSw4T3hvGyCCHEEbEGCFl8r07HmfZal9/v8AyOwcqeJ09o+42jdu85RtG0Y+A/S6cGWgn6rEeGvG7HQyudJ2Dx93/wBh+H129FvrSo0Z+vX0KwcuKeF1IuyzLIrixdeeBrOqYNIE9Wywz7YSDif2Ps/yauf9Lx+Th+y+h2jgTLV5rhrJ3BMfuphmkvDKv1pp6Pjl39lt6zHw9XQtMhMOC/ZRVL2vuGBjGkEt1AufHKBsPVfYHOgIZtQnVHLburE+RKtEfiZyXhAT6LQMjoPKVn+I3LWNM4aJJzy3z3Whq1WOERB59oWQ8bcOL7as2mZfoMe0Egeyyowi8ijJ+Szx2039zEcS+0BocQ2APQk+/KUvqeP5jaBy0n91mqnAKm8H1QT+HPnZeuhx+I1SihMsnJXls1XFfFdG5phj2tADg7yyCSARn5oFvFKLfugBZ51m7oom2d0VnHDHjj1h4KmRZJu5WP6viHoVfbXxfHVZltMzstB4UtXVK7QR5W+Z3oP7wnxorzg1Fs1NUxTa0780Zw1pMoO6aXPMdU4sHaWRHqrEHszZKkVXVOMBUsogCSiq2ShasiU6wEgavVx0SW5eTKOuHTzQLxlLkx0VQI4Lytc1eQDBWGwpNC4Nl0BZDZuouphMbWpkJY0I61cVDYVBN7Yl3nYPMNwOYH6pbctD6ZHy/ZPrV0EGfkoca4X5fjMHd7R/9D9UntUkP6domBbULCtFw3igFIuPI7LtXhjKrZGCeaSXNs+kSDt9CriePPp6ZVayYNrwPmvFbcAH1/sll7wchQsb0A7wntvcasGCEz6HT8gv67l/yKzIVaRG6g0wtdd8JDhLfkkV7w0t5Llk3UvILxKS7QdkLXizm7rZeHvtFqW+lsh7B/lu2A/2ndv5dlgxTKi9hCnJjhkXWStCkpR2j9LeGPHFrdjQ14ZUO1N8An/gdn+2ey0lEACCvybb8Rc3uF9B4H9rdw2kKTnh0fdc8angD8MnceslY2T0lqV4nr7M76n3PudO8ExzUX0fvOG2/wD2vnHhz7Uqb6jW3GkasfEGADy1jpPMLeV7z4eHZDuXqqefDLA6kPglJ+wqvK05EZ3AEfXokVd5M6j2H7FGXVQgmRA6FY/xr4j/AKakCDlxIHXG/wCYVOGF5ZqMfLNTGlig5MK4lw2k4HU2PQwQOvdZq54HTzDoHfKxd34lrPM6z75Qw8Q1Qt7H6XPH+sRL1K1XQ1V5wmk0w2pqHM6S0e0nKAqUaQ3P5JDW45Vf2VdGhUeczCvLBCK2yl+IzSHlVlGPLlaPw5w1zKLqhEfEiB/tHNA+FfDgq1Bq+40anHt09StffuH3WiGiAPTknY4RW0UeRnnL2MT0Ww5GMqSvC3nkiKdvA2yrMCnKil5DRnJSu5uURfvzHNLKzCUbkTGHyC17jKHD12tTMlVgKEwmqLtS8o6V5EQLVJoleLVOmxYzN9E2BFUSFW1q7KWNQyoVQB7pvZ3Y2OxEfNZ+lVV1O5hLkrQ6LDbnw0+lTdUonUwSdI3A9OYWbddtq4eB6/utfwzirmnGyUeIuACfjURAOXNHI9R2Q4pJS9/+k5YScfb/AIZK+4WWGR91Qs+IFpycLQWxxDhI/myU8W4IWy+nlv5LQxcin0kzPyYdXEcWPGGuwUbV+E9hDgD0cDlp/UdvksRQY47YUiXtyCVZl0npleKlH3I0I4GTsJ54ySULccHPMKiw8QvZE/Pmtz4f8XUXN0XDG1G8nEAvb27hUs+LLjXbH7v2+S1DPB6mv7Pn9Tg57qn/AMU5fVarOF1CPMWZEgSI+YKbcP8ADNkBra0VR1c7UPYDCpP1CcF7otfyh6wYZ/lZ828K+BalzUA0u0zDnfhaOZJ9OS+4W7sx+FogTv5RAQtte6AGsAaAIgCB3Xnu1HP02xtCx+VzJ5pVLx8DoYOlqiPFajjpkyT16TiSFnPEvA6d1TDXmC0yHGAO/sn9wPLk9InaDv7r5t468U6KpotJ8kA9zE/qi4UJZ8qUHVfI3Jkjiw7Vi3iHhy2aSGuJI5giClLuDU27uA9SEE6+qvyAo0bCvVMAOyvT9Oq/OzLWRy/QgvXbsODqP+0T9VreAcDbVYHuDmA7DEkdeyq4F4QpU4dUIceY5A9D2Wsc2IgxASqjJ/J08soqtf4StLdlKmWskTknmfVVsBM5kLvxs9Sd5U2Ob1hXYUZORPyVz1KrrXGkGD6dVa9jTsUJUcMnondvsJUPlgFSiZk885yqXgTzTFrJEqqpQUpDLEtxR90N8PKaV6aAqHOylaO8lRb1XlGq9cRWDTAqWUQ2mhqL4RtGosSR6GKsiGqQaSjSQN4QznNBxKC2OpIkKBEYV1OgecKh9c4/kKLamULsNNDJ1RoAg+vqmNjxMDEA+qQNyUbbUy4gBKlBfI6M3ehi/hLahloA7clCvwIwR9P3V1K90GB6SrqvE/Kc9D8kipfA5whLyZK74UKeNBHpkIV3Dg4YWmq30nOQmPCLykHZpsjrAn6pks04RurYDwRlpHza54T0QPwntOJ9l9luvD9vVdMAA/iadJ+SBuvs5piC150u6gEz7QpxesQjqemVMvB3o+UmvV6lbT7L+LVv6k0zJZUY4meTm5Dh35e60Fp4CoydTnHlIACe8M8PULYOcwSdtXOOYHRL5XquHJjljStsDHwXjmpNhwIMjtMBSBhp7cvVAOdJwSvPqeWDvt1K8+1ZsPHZddXUmGgwBzSO/wDCdG4qGs5vmMT0JAifonVtRGjIzzB/mERZOg+aIj2A7qY5pYr+npgSUetVdAtn4LthS1GkOvfsEi4zXY0hlNrWtbvpESfXmnvHfEONDNgM9T+wWNrVQXZ/6V7g48sn9TK3+yEKPWDcvL+PsE0riUzokER8khBgpnZ3AEA/3XocTMvkQ1aCq1seQXn2Z5ZRL7gEZ6IQ1xHP5q7pGVtgV05zTHzVAe47om4ztuqw09PdchjWi+2b3wr6+kb/ACQLq2nmqxdAiBMqzGZVlibdhVeiwjG5SG+bp5ymVRxjdJr3C6UwoQoBqVF5VuXFFh9TowpfGgqh5UHOMrNo1Uwg3BKlTqoQFWhyiiVILLpVjDn6YQ9IoikyShfgathlFhPuinVfhiB97n27KoEsE84QPx5KRXYsX1CfilW0q/fZAa5KtY5S4hxmXudldpVYdgqsHZdDZJ/nuo6aC70aTh18cZPutHbVxG+3yWMta+keyKo8UMqjm4sZ+R8Z9vJtrJzSYAg+v5cirLh7pjSIPSJWZtr+Yyjqj/KTnAWTLgtSuw3hXa7D6FhAzOeqrpcOA5jeZdn5JVT4qDiYRdF7nHeR+SL8Jk8uR3ut+4OqXTWHAn8kk4txUkZIA6DA/uvXziDBSe4nM5VnBxYRd/JPtgrXkFuLidsoP4hPoivh42UWD0C1opFObbZCnTwp0q0HKg93dRouGpPiVcm0N6NaSAP5KlVpbQqLVvmRVSRA9U/sU3AFfVImYMJddcU0DJ9gjrt4ys9xFwkk8sfJQ8lHfTRVX8QAO8wIHUGfmnvDYIncEcucr59e1Jctd4Suz8Ag/he4DPKAfzJVqOlbKst6Q7uQAEjuRJ2TZ1cc4Q73tMwETZCjQkq089F5X16YndeXWHQsblQIVlCpChUVQuLwRJVrSqgFIBccgmknXDmjBPKSk1NGNuIb64SZK9FnG62Svr4vJ/mEKzdcBlW0xhSo0Q25O2TGFEu5qfL5KnV8l1Et0FNqyrqD0vEj0RNvUyPVDQadjWscQoUGyuvqTldouwgkh0GF068EAe56I917qYQD1HvCVPfzXaFzme4lK6ByyOgUVjPdPeE3zt8xGQlN7bZ1ty09OR5yuWNUg7oZq0FB2zRXQ1NLpHX2Satv23R1lc5g5BxPqqryyIB6ckiOnQyQqrFcaUSLcuwAoVqGgZVqLRVmvkGduutYBmYVVUwuGvyT4lWQ24YZeJ6hGV6nmJ9UtsX6RKtFwTJPSPqusjpoCuqnmlIuNUXHzNE9QORR9zVOqVxv5o062A4p6Mi2zqPdhp9xELUcPaKTA3p9Sd124EeqEdcZT3k7CViUWHVbhCPuz1Kq+NKGe5QmTKBa64JXEPqXkVgdD//Z">
            <a:extLst>
              <a:ext uri="{FF2B5EF4-FFF2-40B4-BE49-F238E27FC236}">
                <a16:creationId xmlns:a16="http://schemas.microsoft.com/office/drawing/2014/main" id="{6800A3C2-5944-7DDA-86E7-09733928F544}"/>
              </a:ext>
            </a:extLst>
          </p:cNvPr>
          <p:cNvSpPr>
            <a:spLocks noChangeAspect="1" noChangeArrowheads="1"/>
          </p:cNvSpPr>
          <p:nvPr/>
        </p:nvSpPr>
        <p:spPr bwMode="auto">
          <a:xfrm>
            <a:off x="1679575" y="-876300"/>
            <a:ext cx="2495551"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4102" name="AutoShape 4" descr="data:image/jpeg;base64,/9j/4AAQSkZJRgABAQAAAQABAAD/2wCEAAkGBhISERQUExQUFRUVFRQUGBcUFxcVFBUVFBQVFBQXFBUXHCYeFxkjGhQUHy8gIycpLCwsFR4xNTAqNSYrLCkBCQoKDgwOGg8PGiokHyQpKSwsLCksLCwqKSwsLCwsLCkpLCwsLCosKSwsKSwpKSwsKSwsLCksLCwsLCwsLCwsLP/AABEIAMABBgMBIgACEQEDEQH/xAAcAAACAwEBAQEAAAAAAAAAAAAEBQIDBgEABwj/xAA6EAABAwMCBAQDBwIGAwEAAAABAAIRAwQhEjEFQVFhBiJxgRORoQcyQrHB0fAU4SNDUmJy8RWCshb/xAAaAQACAwEBAAAAAAAAAAAAAAACAwEEBQAG/8QAKxEAAgICAgEDAgcAAwAAAAAAAAECEQMhBBIxBSJBE1EUMkJhcYGRM7Hx/9oADAMBAAIRAxEAPwD5O0KcLzWK1rU8rsg1qvps2XadNE06KIFs7SZCueF1rFZoUi7K2MCtZRC8aMGUTSYuBbKfgiYCIbTIKmBlG07ec/wIkhbZOhSyM9J9kypMx6JeGGcIhlR0dP1RpiWH0ng8/VRPlwZgZB7d0rbclpRlKoTzU90BQVa3THYdg7dj7ollEMaRAycICpRDhqEY3RdpceWDnZSn9wX+wjvmeYnZRoUzumN5biTzQ1FueyD5GJ6GnDKkT3CLe4AckHaoqp+YKenoVWyqhUyi6NAOmefJCUKAB+qbU9I35/qijs5sW1+GS7yx77qqrw/SY+cJ0ygCZXb603+qLod2Mo62DZPXqqNJ+ab3NLJQotZKW0NUhS+jlVVLbBTt9tHJDVreVDiMUjM3tqHNII3/AJhZerSLHFp+a3V7bEJBxGy1DoRsVVy47LeHJTFNGoiAUEwwYKKa+QqEkaSdoua5eVYK6goKyqkZ5IhoQtFyKpbrQRnBDKKsa1VMcrmlEAwlgwuh09l0PlRlcBZNoKKoAzCqt2jmmVpTCJRsVKVFIt3Tsr/gkRBTB1ORhUvEY37oqoV3s9QJhWfBBHqo27I32RzGj2UfALE1xRyiLSk7ZW1qHmwr7GlDs7JVqyabRC3ZAP1U9Gl3UR+aMNIEmNj9D+yqqWrtSO6AoHFGeqqbTITL4O0KDrQrn5II0mHCJpt3n0XaFm4jUcNG5OAF5rR+A6k1MEi5mlE1LhvlHouOqwIicQhqNLVHYplnLwP6BBbCp/qvNn+FVWzg1pj1zy9EG6rlO7UDRddW8yUCCJgJs14geiAfTAdPWVDCTIspTuoCz80K81ADlTbWDl1E2LOJWzYIHPms1e2C1FyRBM80PWs5B7oJRsbCVGB4jwnV5mjI+v8AdKGmML6O61DWHmsf4gswXkt+XVUs2LVov4M26Fbai8hviRuvKn1NDsFUkZRGEDTRlqVbRRZa1mUUGyFDSpsOyJCmEU2xEq00VFjkS5owpFM5b0J5pjagCJyl1EQd0YwZGd/opTFSsaPJkdP5KruAMCd1KgQRGpEtpM0x+LkjexPgEc7SJmURZ1NQQ9wxmfNj9VK0rsbzlKkMSsZss+cK+5shSaHvIA/mAEDV8QtbED55k+iR3vEbi8qaKbHvdtDR90fk0eqrTmoLtJ0XMeGUjX8OosqtD6RkTB6g9COSdM4eDyiAk/gDw1cWwqmtpGvRDQdWkt1SSdvxAYnZaC6rVBIGgDrOR7Lz2b13DCbhF3/Bch6cpurFw4aNQ2xurX8JE42OV6hBnW73BRFKsBgOLh3Rw9fwXUrX9C8npOT9LMP9ovGDbfDotJgs+IQOZLi0fKD81n/DfiKatPUYBcGu9HGP1+ib/a3YOfUo1g06QzQTynUSJ6brBgaQtfD6hDKlKLtBw9Oaxb8n1avTLXmVbSERI7oLgHiAX1vqIAq04bUA5mMPHYwfeUU6pDcmOkrWT+TEkur6vyF0qRg/RDVRAhBv4q5uGxnrkBXW9XWNR32PTHZM7J+AA1tXaZ2Q73kuUHXPMqyg8RPb3EBHZyA7ytp3Q9K7JiENeVi8rjZa3Az3QdtjlHQXdGR/N1GzuDsq31oZ3VNCrCm9k1olxF2/y91luICSnfEr0QOqQ3NSUqbH41QnubUE9CvK+q5eVbqi0mxex6Ns6oS1zJVlF5ahixkomgxyXA1B21yCEZTqCUxMrtUWNqFX0qiqDFxq5nRphTKiua4kIQKxtVBYx40Wv1j7pVZ4u6ckyFcyooXVgH5G6htoX9JNgNxxeD6qtvGDIAQl1ZumIW28DeCopm6rgAAaqYd9HEfkPfos/l8+HHg5y/r92XsPE7NI94e4AakPrktZvpbh7vf8I+votzaVGUGkU6TWNGw5k9Sdye5SFlTU4z12Rdd8jTElp+91/sF5Dl5cnKl73r7fB6OPChjqK/sZHitQDLhLjjOypvL6JLzkjS0CQZ69FTSZTY0Ehz9W3SR691K5psZqDi5r35/1HIlv/HKrx40E/Af04KWkLrfiBYCXiIjbIPqNwrLW6klxjJxEmfYqBZqdMNEAzO7uWMxnCrp2QpgOJcJJ8vZvP+dFYlijX7lvpEfloewgmQRkEahHQg7LDeIfBQJLqERvpB/+eh7LSXdwXgOZznUQIhAC6eKkYkwfYjB7FJ4v1MLuL/oRHj6bZ844Zxp/D7lrwDH3ajDjW2ctzseYPUL6Rc1mV2NrUjLHiWnn0IPQg4KzvjXgX9TS+IxkVWZx/mN5gjqEk8K8SfRZoLoEklp2k9uRXufTuUs2L9zynqfCayXHz/2aZz3ajIRZvNIAGOqFdxFrlWx4JWlF0Ykscl5Q6o1wRnMCVTeXJzyHL3Xre3xAIk91ziFq5rRPNO7aAQJw6lrfM4CvuqgknlOn90PYM0uUr0aW/NSvAfyU3dQaQOe/ZDVXYICkykXRKrrNAUDEKrjc+6Aqpvd08SllRmUuRYiBPC8r61JeSw7FdWmh3OhF1DhA1iq6ZdcTnxVdSuSNigip0ymJg0M3cZeFWOMvlDOcqnvUs5RS+Bo3xA4clc3xGObUjKiWqAqNRZ8da7fCYC86FYfUjbXiBGCV1kUbSnxFMqPiSpoDC86Rs0mQsEOKd1VU4s6UmeGGTU0mMi5Rdp0fTm+JWwBpA6kblPeFXVJ7ToqCdi3Z0dp7818Xp8aPNG23HO6zs3pOGa9ntLsedlSp7Pr76Za4HoRA7I424czUSXEmIJgt6nUvm/DPG9VsS7UNod07HdbLhviKhWDWl3wzz1foeazMvp+bFurX3RejzIZEt0w6nYB4MiBMCTkkdegVdyzZpdAInOeeE3daNYcOa4Eeog5BC5dcLLmNLvNJw4cgeXpzVTXyPXIVpt6+BKy7Y1rgQ45AJ5esdFVWtjqcfUTvA3Eq+oxzWubEEuGw6cvRDXPkOXZjU6Mguj6lVp4uruPyXIpN6JVCS2TBgwCB9F878dcB+BUFdhLWPPm05AceY7H8/Vbtpe4OxDZ1CORHOeq5xW0bc2z6ThLi2B1OJB7GYKbw+RLi5lK9XTKfKw94NHyalx/RsXvPV7oHyCb8L48X5OMxCzdvwas9xa1h8pIJOGgjeScJ7wrggouDqr2mM6W7T3JXuE2zzEkjTUK5d19VcziRp4+8ObZ+o6FL3XrSMFLLm4nZMVoQ1F6aNpbXrZDmxDh/B2UOIPCS8Mvf8PuCR/PmiH3M7p8Z6M946Zb8aMKusAVXQzJ7qbmKbJKr1mAlLmGcBNrqtGEG8RlQ9jIukLnNXlKu/K4ljBa6lhV1LHHVSBzuiKbj1WZJN+GbMWl5QjrUCFBoTy5s5GoD1S+pbdEyGStMCUL3EGFaMHZRe0clZWoqjZPUrF9aJNCm4YVtpQ1T2XHtgwpZNHrfh7n7K5/A6kYVdAuaZYYK0djfvI80SqWd5YbjtFnCsMvbPTMv/Rv2VdSk4bgr6TwHgAunOLyGsbEkDJc6YA6bHKIuvAP+h4PZwz8wqT9UhCXSXks/gov8rPlTgehXg9fQLvwJWAn4ZP8Axh35LPXvhlzfwkeohXMfOxy+RM+HOPgTU7ojYo1nG3BDVuGubyVX9K7orayxe7KrxyWmjWcB8e1aDh5pbOWuy0/svq/hvxbQ4hT003/4rM/CcYdHPR/qHcL89/0ruiKseJV6Dmvpuc1zCHNI5EKnyOLizq1p/cOM5wP0DdhziNQdyHSI7BLq1rHeJ3EYTinUNRjHkQXsY8joXNDv1Vd1aBoO++Ig/PsvJzn10b2HPSQua1tJknzaiAWDkCNj2ys54q4yLUNbsTIB56R0PuntXUffp16+qy/jbw++vTY/csmcyYdHTpH1R8RQWeLyvV/+B8mE3jfV7Zir3xI52GktHaP1EpW/iD+bifVO/wD8ywZLx6AOJ/JVf+CE7eg5r165mNr2mE+JNeaFlG/I5lH0a5dtKMpeHR6BFCi1ghoRrJKfhFXLCEPLv+A+ytyykNX4pP7K+2Goq2pR/wAJmdgB8kXw61AAzk8lcitmPKR0s04UYk/zZWOzJ6oOs8wQNk6wEDVhqcf4FRcuRrG4S+7eoGoAqMXl5z11KsaLKXdEGB1QgKnqKy7NrqMLety6oetb6D2Oy5RdBTIUPiNI57j1S5tjMaSYjr2/yKCrUI9E4a3cH0IQPFLcgdv5lMxzt0DkhWwekxw22VZJnKL4dVgRuExfwsOEhG+R0dSOWByjcREXIq34jpVN5ZFpQgcrMZRmtFaca0z6B4b8WGiCBBa8guHORzBW+sOL0qzNTHgnm3Zw9R07r4JRuSw4T3hvGyCCHEEbEGCFl8r07HmfZal9/v8AyOwcqeJ09o+42jdu85RtG0Y+A/S6cGWgn6rEeGvG7HQyudJ2Dx93/wBh+H129FvrSo0Z+vX0KwcuKeF1IuyzLIrixdeeBrOqYNIE9Wywz7YSDif2Ps/yauf9Lx+Th+y+h2jgTLV5rhrJ3BMfuphmkvDKv1pp6Pjl39lt6zHw9XQtMhMOC/ZRVL2vuGBjGkEt1AufHKBsPVfYHOgIZtQnVHLburE+RKtEfiZyXhAT6LQMjoPKVn+I3LWNM4aJJzy3z3Whq1WOERB59oWQ8bcOL7as2mZfoMe0Egeyyowi8ijJ+Szx2039zEcS+0BocQ2APQk+/KUvqeP5jaBy0n91mqnAKm8H1QT+HPnZeuhx+I1SihMsnJXls1XFfFdG5phj2tADg7yyCSARn5oFvFKLfugBZ51m7oom2d0VnHDHjj1h4KmRZJu5WP6viHoVfbXxfHVZltMzstB4UtXVK7QR5W+Z3oP7wnxorzg1Fs1NUxTa0780Zw1pMoO6aXPMdU4sHaWRHqrEHszZKkVXVOMBUsogCSiq2ShasiU6wEgavVx0SW5eTKOuHTzQLxlLkx0VQI4Lytc1eQDBWGwpNC4Nl0BZDZuouphMbWpkJY0I61cVDYVBN7Yl3nYPMNwOYH6pbctD6ZHy/ZPrV0EGfkoca4X5fjMHd7R/9D9UntUkP6domBbULCtFw3igFIuPI7LtXhjKrZGCeaSXNs+kSDt9CriePPp6ZVayYNrwPmvFbcAH1/sll7wchQsb0A7wntvcasGCEz6HT8gv67l/yKzIVaRG6g0wtdd8JDhLfkkV7w0t5Llk3UvILxKS7QdkLXizm7rZeHvtFqW+lsh7B/lu2A/2ndv5dlgxTKi9hCnJjhkXWStCkpR2j9LeGPHFrdjQ14ZUO1N8An/gdn+2ey0lEACCvybb8Rc3uF9B4H9rdw2kKTnh0fdc8angD8MnceslY2T0lqV4nr7M76n3PudO8ExzUX0fvOG2/wD2vnHhz7Uqb6jW3GkasfEGADy1jpPMLeV7z4eHZDuXqqefDLA6kPglJ+wqvK05EZ3AEfXokVd5M6j2H7FGXVQgmRA6FY/xr4j/AKakCDlxIHXG/wCYVOGF5ZqMfLNTGlig5MK4lw2k4HU2PQwQOvdZq54HTzDoHfKxd34lrPM6z75Qw8Q1Qt7H6XPH+sRL1K1XQ1V5wmk0w2pqHM6S0e0nKAqUaQ3P5JDW45Vf2VdGhUeczCvLBCK2yl+IzSHlVlGPLlaPw5w1zKLqhEfEiB/tHNA+FfDgq1Bq+40anHt09StffuH3WiGiAPTknY4RW0UeRnnL2MT0Ww5GMqSvC3nkiKdvA2yrMCnKil5DRnJSu5uURfvzHNLKzCUbkTGHyC17jKHD12tTMlVgKEwmqLtS8o6V5EQLVJoleLVOmxYzN9E2BFUSFW1q7KWNQyoVQB7pvZ3Y2OxEfNZ+lVV1O5hLkrQ6LDbnw0+lTdUonUwSdI3A9OYWbddtq4eB6/utfwzirmnGyUeIuACfjURAOXNHI9R2Q4pJS9/+k5YScfb/AIZK+4WWGR91Qs+IFpycLQWxxDhI/myU8W4IWy+nlv5LQxcin0kzPyYdXEcWPGGuwUbV+E9hDgD0cDlp/UdvksRQY47YUiXtyCVZl0npleKlH3I0I4GTsJ54ySULccHPMKiw8QvZE/Pmtz4f8XUXN0XDG1G8nEAvb27hUs+LLjXbH7v2+S1DPB6mv7Pn9Tg57qn/AMU5fVarOF1CPMWZEgSI+YKbcP8ADNkBra0VR1c7UPYDCpP1CcF7otfyh6wYZ/lZ828K+BalzUA0u0zDnfhaOZJ9OS+4W7sx+FogTv5RAQtte6AGsAaAIgCB3Xnu1HP02xtCx+VzJ5pVLx8DoYOlqiPFajjpkyT16TiSFnPEvA6d1TDXmC0yHGAO/sn9wPLk9InaDv7r5t468U6KpotJ8kA9zE/qi4UJZ8qUHVfI3Jkjiw7Vi3iHhy2aSGuJI5giClLuDU27uA9SEE6+qvyAo0bCvVMAOyvT9Oq/OzLWRy/QgvXbsODqP+0T9VreAcDbVYHuDmA7DEkdeyq4F4QpU4dUIceY5A9D2Wsc2IgxASqjJ/J08soqtf4StLdlKmWskTknmfVVsBM5kLvxs9Sd5U2Ob1hXYUZORPyVz1KrrXGkGD6dVa9jTsUJUcMnondvsJUPlgFSiZk885yqXgTzTFrJEqqpQUpDLEtxR90N8PKaV6aAqHOylaO8lRb1XlGq9cRWDTAqWUQ2mhqL4RtGosSR6GKsiGqQaSjSQN4QznNBxKC2OpIkKBEYV1OgecKh9c4/kKLamULsNNDJ1RoAg+vqmNjxMDEA+qQNyUbbUy4gBKlBfI6M3ehi/hLahloA7clCvwIwR9P3V1K90GB6SrqvE/Kc9D8kipfA5whLyZK74UKeNBHpkIV3Dg4YWmq30nOQmPCLykHZpsjrAn6pks04RurYDwRlpHza54T0QPwntOJ9l9luvD9vVdMAA/iadJ+SBuvs5piC150u6gEz7QpxesQjqemVMvB3o+UmvV6lbT7L+LVv6k0zJZUY4meTm5Dh35e60Fp4CoydTnHlIACe8M8PULYOcwSdtXOOYHRL5XquHJjljStsDHwXjmpNhwIMjtMBSBhp7cvVAOdJwSvPqeWDvt1K8+1ZsPHZddXUmGgwBzSO/wDCdG4qGs5vmMT0JAifonVtRGjIzzB/mERZOg+aIj2A7qY5pYr+npgSUetVdAtn4LthS1GkOvfsEi4zXY0hlNrWtbvpESfXmnvHfEONDNgM9T+wWNrVQXZ/6V7g48sn9TK3+yEKPWDcvL+PsE0riUzokER8khBgpnZ3AEA/3XocTMvkQ1aCq1seQXn2Z5ZRL7gEZ6IQ1xHP5q7pGVtgV05zTHzVAe47om4ztuqw09PdchjWi+2b3wr6+kb/ACQLq2nmqxdAiBMqzGZVlibdhVeiwjG5SG+bp5ymVRxjdJr3C6UwoQoBqVF5VuXFFh9TowpfGgqh5UHOMrNo1Uwg3BKlTqoQFWhyiiVILLpVjDn6YQ9IoikyShfgathlFhPuinVfhiB97n27KoEsE84QPx5KRXYsX1CfilW0q/fZAa5KtY5S4hxmXudldpVYdgqsHZdDZJ/nuo6aC70aTh18cZPutHbVxG+3yWMta+keyKo8UMqjm4sZ+R8Z9vJtrJzSYAg+v5cirLh7pjSIPSJWZtr+Yyjqj/KTnAWTLgtSuw3hXa7D6FhAzOeqrpcOA5jeZdn5JVT4qDiYRdF7nHeR+SL8Jk8uR3ut+4OqXTWHAn8kk4txUkZIA6DA/uvXziDBSe4nM5VnBxYRd/JPtgrXkFuLidsoP4hPoivh42UWD0C1opFObbZCnTwp0q0HKg93dRouGpPiVcm0N6NaSAP5KlVpbQqLVvmRVSRA9U/sU3AFfVImYMJddcU0DJ9gjrt4ys9xFwkk8sfJQ8lHfTRVX8QAO8wIHUGfmnvDYIncEcucr59e1Jctd4Suz8Ag/he4DPKAfzJVqOlbKst6Q7uQAEjuRJ2TZ1cc4Q73tMwETZCjQkq089F5X16YndeXWHQsblQIVlCpChUVQuLwRJVrSqgFIBccgmknXDmjBPKSk1NGNuIb64SZK9FnG62Svr4vJ/mEKzdcBlW0xhSo0Q25O2TGFEu5qfL5KnV8l1Et0FNqyrqD0vEj0RNvUyPVDQadjWscQoUGyuvqTldouwgkh0GF068EAe56I917qYQD1HvCVPfzXaFzme4lK6ByyOgUVjPdPeE3zt8xGQlN7bZ1ty09OR5yuWNUg7oZq0FB2zRXQ1NLpHX2Satv23R1lc5g5BxPqqryyIB6ckiOnQyQqrFcaUSLcuwAoVqGgZVqLRVmvkGduutYBmYVVUwuGvyT4lWQ24YZeJ6hGV6nmJ9UtsX6RKtFwTJPSPqusjpoCuqnmlIuNUXHzNE9QORR9zVOqVxv5o062A4p6Mi2zqPdhp9xELUcPaKTA3p9Sd124EeqEdcZT3k7CViUWHVbhCPuz1Kq+NKGe5QmTKBa64JXEPqXkVgdD//Z">
            <a:extLst>
              <a:ext uri="{FF2B5EF4-FFF2-40B4-BE49-F238E27FC236}">
                <a16:creationId xmlns:a16="http://schemas.microsoft.com/office/drawing/2014/main" id="{DFF19521-A0EC-5AB3-243E-23E7CCB3953C}"/>
              </a:ext>
            </a:extLst>
          </p:cNvPr>
          <p:cNvSpPr>
            <a:spLocks noChangeAspect="1" noChangeArrowheads="1"/>
          </p:cNvSpPr>
          <p:nvPr/>
        </p:nvSpPr>
        <p:spPr bwMode="auto">
          <a:xfrm>
            <a:off x="1660202" y="-871539"/>
            <a:ext cx="2495551"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6" name="AutoShape 2" descr="http://220lily.files.wordpress.com/2013/07/il_570xn-374072027_48r9.jpg">
            <a:extLst>
              <a:ext uri="{FF2B5EF4-FFF2-40B4-BE49-F238E27FC236}">
                <a16:creationId xmlns:a16="http://schemas.microsoft.com/office/drawing/2014/main" id="{9E4B1E55-8224-D91E-349E-99348044F967}"/>
              </a:ext>
            </a:extLst>
          </p:cNvPr>
          <p:cNvSpPr>
            <a:spLocks noChangeAspect="1" noChangeArrowheads="1"/>
          </p:cNvSpPr>
          <p:nvPr/>
        </p:nvSpPr>
        <p:spPr bwMode="auto">
          <a:xfrm>
            <a:off x="1679575" y="-14446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pic>
        <p:nvPicPr>
          <p:cNvPr id="33794" name="Picture 2" descr="https://www.lds.org/bc/content/bible-videos/videos/jesus-heals-a-man-born-blind/images/80_jesus-heals-a-man-born-blind_1800x1200_72dpi_2.jpg">
            <a:extLst>
              <a:ext uri="{FF2B5EF4-FFF2-40B4-BE49-F238E27FC236}">
                <a16:creationId xmlns:a16="http://schemas.microsoft.com/office/drawing/2014/main" id="{AD1EA645-6BEB-5801-F140-2963B2231E9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643800" y="-33909000"/>
            <a:ext cx="17145000" cy="11430000"/>
          </a:xfrm>
          <a:prstGeom prst="rect">
            <a:avLst/>
          </a:prstGeom>
          <a:noFill/>
        </p:spPr>
      </p:pic>
      <p:sp>
        <p:nvSpPr>
          <p:cNvPr id="33800" name="AutoShape 8" descr="https://benchprep.com/blog/wp-content/uploads/2012/03/Nursing-School-Program-Caring-for-Sick.jpg">
            <a:extLst>
              <a:ext uri="{FF2B5EF4-FFF2-40B4-BE49-F238E27FC236}">
                <a16:creationId xmlns:a16="http://schemas.microsoft.com/office/drawing/2014/main" id="{F04630A8-D598-E2DD-46E2-58BEA3E4034A}"/>
              </a:ext>
            </a:extLst>
          </p:cNvPr>
          <p:cNvSpPr>
            <a:spLocks noChangeAspect="1" noChangeArrowheads="1"/>
          </p:cNvSpPr>
          <p:nvPr/>
        </p:nvSpPr>
        <p:spPr bwMode="auto">
          <a:xfrm>
            <a:off x="1679575" y="-144462"/>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pic>
        <p:nvPicPr>
          <p:cNvPr id="2" name="Picture 2">
            <a:extLst>
              <a:ext uri="{FF2B5EF4-FFF2-40B4-BE49-F238E27FC236}">
                <a16:creationId xmlns:a16="http://schemas.microsoft.com/office/drawing/2014/main" id="{5F8F6AD2-C07C-0026-7D43-6D89491D1B05}"/>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525850" y="1384411"/>
            <a:ext cx="4068695" cy="2089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descr="http://karnscoc.org/wp-content/uploads/2012/01/bible_5983c.jpg">
            <a:extLst>
              <a:ext uri="{FF2B5EF4-FFF2-40B4-BE49-F238E27FC236}">
                <a16:creationId xmlns:a16="http://schemas.microsoft.com/office/drawing/2014/main" id="{4B037949-3C1D-6BA5-5E22-F0C27FDE3417}"/>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1679575" y="1384412"/>
            <a:ext cx="4584527" cy="208995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59BD24A0-E91E-ED74-B265-AD53C8E2B753}"/>
              </a:ext>
            </a:extLst>
          </p:cNvPr>
          <p:cNvSpPr txBox="1"/>
          <p:nvPr/>
        </p:nvSpPr>
        <p:spPr>
          <a:xfrm>
            <a:off x="0" y="3119119"/>
            <a:ext cx="12219776" cy="3785652"/>
          </a:xfrm>
          <a:prstGeom prst="rect">
            <a:avLst/>
          </a:prstGeom>
          <a:noFill/>
        </p:spPr>
        <p:txBody>
          <a:bodyPr wrap="square" rtlCol="0">
            <a:spAutoFit/>
          </a:bodyPr>
          <a:lstStyle/>
          <a:p>
            <a:pPr lvl="0" algn="ctr" defTabSz="914377" fontAlgn="base">
              <a:spcBef>
                <a:spcPct val="0"/>
              </a:spcBef>
              <a:spcAft>
                <a:spcPct val="0"/>
              </a:spcAft>
              <a:defRPr/>
            </a:pPr>
            <a:r>
              <a:rPr lang="en-US" sz="2400" b="1">
                <a:solidFill>
                  <a:srgbClr val="FFFFFF"/>
                </a:solidFill>
                <a:cs typeface="Arial" charset="0"/>
              </a:rPr>
              <a:t>Ovaj tjedan završavamo našu tromjesečnu refleksiju o našem odnosu s</a:t>
            </a:r>
            <a:r>
              <a:rPr lang="sr-Latn-RS" sz="2400" b="1">
                <a:solidFill>
                  <a:srgbClr val="FFFFFF"/>
                </a:solidFill>
                <a:cs typeface="Arial" charset="0"/>
              </a:rPr>
              <a:t>a</a:t>
            </a:r>
            <a:r>
              <a:rPr lang="en-US" sz="2400" b="1">
                <a:solidFill>
                  <a:srgbClr val="FFFFFF"/>
                </a:solidFill>
                <a:cs typeface="Arial" charset="0"/>
              </a:rPr>
              <a:t> Bogom. Naše proučavanje kulminira sledećim pitanjem: Št</a:t>
            </a:r>
            <a:r>
              <a:rPr lang="sr-Latn-RS" sz="2400" b="1">
                <a:solidFill>
                  <a:srgbClr val="FFFFFF"/>
                </a:solidFill>
                <a:cs typeface="Arial" charset="0"/>
              </a:rPr>
              <a:t>a</a:t>
            </a:r>
            <a:r>
              <a:rPr lang="en-US" sz="2400" b="1">
                <a:solidFill>
                  <a:srgbClr val="FFFFFF"/>
                </a:solidFill>
                <a:cs typeface="Arial" charset="0"/>
              </a:rPr>
              <a:t> smo postigli dok smo proučavali, razmišljali, raspravljali i marljivo nastojali razviti ispravan odnos s</a:t>
            </a:r>
            <a:r>
              <a:rPr lang="sr-Latn-RS" sz="2400" b="1">
                <a:solidFill>
                  <a:srgbClr val="FFFFFF"/>
                </a:solidFill>
                <a:cs typeface="Arial" charset="0"/>
              </a:rPr>
              <a:t>a</a:t>
            </a:r>
            <a:r>
              <a:rPr lang="en-US" sz="2400" b="1">
                <a:solidFill>
                  <a:srgbClr val="FFFFFF"/>
                </a:solidFill>
                <a:cs typeface="Arial" charset="0"/>
              </a:rPr>
              <a:t> Stvoriteljem, našim Spasiteljem? Št</a:t>
            </a:r>
            <a:r>
              <a:rPr lang="sr-Latn-RS" sz="2400" b="1">
                <a:solidFill>
                  <a:srgbClr val="FFFFFF"/>
                </a:solidFill>
                <a:cs typeface="Arial" charset="0"/>
              </a:rPr>
              <a:t>a</a:t>
            </a:r>
            <a:r>
              <a:rPr lang="en-US" sz="2400" b="1">
                <a:solidFill>
                  <a:srgbClr val="FFFFFF"/>
                </a:solidFill>
                <a:cs typeface="Arial" charset="0"/>
              </a:rPr>
              <a:t>više, kakvo smo znanje stekli u ovom delu nad onima koji ga nikada nisu upoznali?</a:t>
            </a:r>
            <a:r>
              <a:rPr lang="sr-Latn-RS" sz="2400" b="1">
                <a:solidFill>
                  <a:srgbClr val="FFFFFF"/>
                </a:solidFill>
                <a:cs typeface="Arial" charset="0"/>
              </a:rPr>
              <a:t> </a:t>
            </a:r>
            <a:r>
              <a:rPr lang="en-US" sz="2400" b="1">
                <a:solidFill>
                  <a:srgbClr val="FFFFFF"/>
                </a:solidFill>
                <a:cs typeface="Arial" charset="0"/>
              </a:rPr>
              <a:t>Fari</a:t>
            </a:r>
            <a:r>
              <a:rPr lang="sr-Latn-RS" sz="2400" b="1">
                <a:solidFill>
                  <a:srgbClr val="FFFFFF"/>
                </a:solidFill>
                <a:cs typeface="Arial" charset="0"/>
              </a:rPr>
              <a:t>s</a:t>
            </a:r>
            <a:r>
              <a:rPr lang="en-US" sz="2400" b="1">
                <a:solidFill>
                  <a:srgbClr val="FFFFFF"/>
                </a:solidFill>
                <a:cs typeface="Arial" charset="0"/>
              </a:rPr>
              <a:t>ejima koji su postavljali pitanje o dola</a:t>
            </a:r>
            <a:r>
              <a:rPr lang="sr-Latn-RS" sz="2400" b="1">
                <a:solidFill>
                  <a:srgbClr val="FFFFFF"/>
                </a:solidFill>
                <a:cs typeface="Arial" charset="0"/>
              </a:rPr>
              <a:t>a</a:t>
            </a:r>
            <a:r>
              <a:rPr lang="en-US" sz="2400" b="1">
                <a:solidFill>
                  <a:srgbClr val="FFFFFF"/>
                </a:solidFill>
                <a:cs typeface="Arial" charset="0"/>
              </a:rPr>
              <a:t>sku Božjeg </a:t>
            </a:r>
            <a:r>
              <a:rPr lang="sr-Latn-RS" sz="2400" b="1">
                <a:solidFill>
                  <a:srgbClr val="FFFFFF"/>
                </a:solidFill>
                <a:cs typeface="Arial" charset="0"/>
              </a:rPr>
              <a:t>car</a:t>
            </a:r>
            <a:r>
              <a:rPr lang="en-US" sz="2400" b="1">
                <a:solidFill>
                  <a:srgbClr val="FFFFFF"/>
                </a:solidFill>
                <a:cs typeface="Arial" charset="0"/>
              </a:rPr>
              <a:t>stva, Isus je odgovorio u sadašnjem vremenu: „’</a:t>
            </a:r>
            <a:r>
              <a:rPr lang="sr-Latn-RS" sz="2400" b="1">
                <a:solidFill>
                  <a:srgbClr val="FFFFFF"/>
                </a:solidFill>
                <a:cs typeface="Arial" charset="0"/>
              </a:rPr>
              <a:t>car</a:t>
            </a:r>
            <a:r>
              <a:rPr lang="en-US" sz="2400" b="1">
                <a:solidFill>
                  <a:srgbClr val="FFFFFF"/>
                </a:solidFill>
                <a:cs typeface="Arial" charset="0"/>
              </a:rPr>
              <a:t>stvo Božje je u vama'" (Luka 17</a:t>
            </a:r>
            <a:r>
              <a:rPr lang="sr-Latn-RS" sz="2400" b="1">
                <a:solidFill>
                  <a:srgbClr val="FFFFFF"/>
                </a:solidFill>
                <a:cs typeface="Arial" charset="0"/>
              </a:rPr>
              <a:t>,</a:t>
            </a:r>
            <a:r>
              <a:rPr lang="en-US" sz="2400" b="1">
                <a:solidFill>
                  <a:srgbClr val="FFFFFF"/>
                </a:solidFill>
                <a:cs typeface="Arial" charset="0"/>
              </a:rPr>
              <a:t>21). Ali svojim učenicima koji su se bavili istim pitanjem, Isus je koristio buduće vrijeme: „’Žel</a:t>
            </a:r>
            <a:r>
              <a:rPr lang="sr-Latn-RS" sz="2400" b="1">
                <a:solidFill>
                  <a:srgbClr val="FFFFFF"/>
                </a:solidFill>
                <a:cs typeface="Arial" charset="0"/>
              </a:rPr>
              <a:t>i</a:t>
            </a:r>
            <a:r>
              <a:rPr lang="en-US" sz="2400" b="1">
                <a:solidFill>
                  <a:srgbClr val="FFFFFF"/>
                </a:solidFill>
                <a:cs typeface="Arial" charset="0"/>
              </a:rPr>
              <a:t>t ćete videti'" (Luka 17</a:t>
            </a:r>
            <a:r>
              <a:rPr lang="sr-Latn-RS" sz="2400" b="1">
                <a:solidFill>
                  <a:srgbClr val="FFFFFF"/>
                </a:solidFill>
                <a:cs typeface="Arial" charset="0"/>
              </a:rPr>
              <a:t>,</a:t>
            </a:r>
            <a:r>
              <a:rPr lang="en-US" sz="2400" b="1">
                <a:solidFill>
                  <a:srgbClr val="FFFFFF"/>
                </a:solidFill>
                <a:cs typeface="Arial" charset="0"/>
              </a:rPr>
              <a:t>22; uporedi s</a:t>
            </a:r>
            <a:r>
              <a:rPr lang="sr-Latn-RS" sz="2400" b="1">
                <a:solidFill>
                  <a:srgbClr val="FFFFFF"/>
                </a:solidFill>
                <a:cs typeface="Arial" charset="0"/>
              </a:rPr>
              <a:t>a</a:t>
            </a:r>
            <a:r>
              <a:rPr lang="en-US" sz="2400" b="1">
                <a:solidFill>
                  <a:srgbClr val="FFFFFF"/>
                </a:solidFill>
                <a:cs typeface="Arial" charset="0"/>
              </a:rPr>
              <a:t> Lukom 17</a:t>
            </a:r>
            <a:r>
              <a:rPr lang="sr-Latn-RS" sz="2400" b="1">
                <a:solidFill>
                  <a:srgbClr val="FFFFFF"/>
                </a:solidFill>
                <a:cs typeface="Arial" charset="0"/>
              </a:rPr>
              <a:t>,</a:t>
            </a:r>
            <a:r>
              <a:rPr lang="en-US" sz="2400" b="1">
                <a:solidFill>
                  <a:srgbClr val="FFFFFF"/>
                </a:solidFill>
                <a:cs typeface="Arial" charset="0"/>
              </a:rPr>
              <a:t>37). To jest, samo oni koji imaju intiman odnos s</a:t>
            </a:r>
            <a:r>
              <a:rPr lang="sr-Latn-RS" sz="2400" b="1">
                <a:solidFill>
                  <a:srgbClr val="FFFFFF"/>
                </a:solidFill>
                <a:cs typeface="Arial" charset="0"/>
              </a:rPr>
              <a:t>a</a:t>
            </a:r>
            <a:r>
              <a:rPr lang="en-US" sz="2400" b="1">
                <a:solidFill>
                  <a:srgbClr val="FFFFFF"/>
                </a:solidFill>
                <a:cs typeface="Arial" charset="0"/>
              </a:rPr>
              <a:t> </a:t>
            </a:r>
            <a:r>
              <a:rPr lang="sr-Latn-RS" sz="2400" b="1">
                <a:solidFill>
                  <a:srgbClr val="FFFFFF"/>
                </a:solidFill>
                <a:cs typeface="Arial" charset="0"/>
              </a:rPr>
              <a:t>H</a:t>
            </a:r>
            <a:r>
              <a:rPr lang="en-US" sz="2400" b="1">
                <a:solidFill>
                  <a:srgbClr val="FFFFFF"/>
                </a:solidFill>
                <a:cs typeface="Arial" charset="0"/>
              </a:rPr>
              <a:t>ristom čeznut će </a:t>
            </a:r>
            <a:r>
              <a:rPr lang="sr-Latn-RS" sz="2400" b="1">
                <a:solidFill>
                  <a:srgbClr val="FFFFFF"/>
                </a:solidFill>
                <a:cs typeface="Arial" charset="0"/>
              </a:rPr>
              <a:t>da </a:t>
            </a:r>
            <a:r>
              <a:rPr lang="en-US" sz="2400" b="1">
                <a:solidFill>
                  <a:srgbClr val="FFFFFF"/>
                </a:solidFill>
                <a:cs typeface="Arial" charset="0"/>
              </a:rPr>
              <a:t>vid</a:t>
            </a:r>
            <a:r>
              <a:rPr lang="sr-Latn-RS" sz="2400" b="1">
                <a:solidFill>
                  <a:srgbClr val="FFFFFF"/>
                </a:solidFill>
                <a:cs typeface="Arial" charset="0"/>
              </a:rPr>
              <a:t>e</a:t>
            </a:r>
            <a:r>
              <a:rPr lang="en-US" sz="2400" b="1">
                <a:solidFill>
                  <a:srgbClr val="FFFFFF"/>
                </a:solidFill>
                <a:cs typeface="Arial" charset="0"/>
              </a:rPr>
              <a:t> Njegovo lice.</a:t>
            </a:r>
            <a:endParaRPr kumimoji="0" lang="en-US" sz="2000" b="1" i="0" u="none" strike="noStrike" kern="1200" cap="none" spc="0" normalizeH="0" baseline="0" noProof="0" dirty="0">
              <a:ln>
                <a:noFill/>
              </a:ln>
              <a:solidFill>
                <a:srgbClr val="FFFFFF"/>
              </a:solidFill>
              <a:effectLst/>
              <a:uLnTx/>
              <a:uFillTx/>
              <a:latin typeface="Arial"/>
              <a:ea typeface="+mn-ea"/>
              <a:cs typeface="Arial" charset="0"/>
            </a:endParaRPr>
          </a:p>
        </p:txBody>
      </p:sp>
    </p:spTree>
    <p:extLst>
      <p:ext uri="{BB962C8B-B14F-4D97-AF65-F5344CB8AC3E}">
        <p14:creationId xmlns:p14="http://schemas.microsoft.com/office/powerpoint/2010/main" val="4064770895"/>
      </p:ext>
    </p:extLst>
  </p:cSld>
  <p:clrMapOvr>
    <a:masterClrMapping/>
  </p:clrMapOvr>
  <p:transition spd="med">
    <p:zo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667000" y="76200"/>
            <a:ext cx="6553200" cy="1143000"/>
          </a:xfrm>
        </p:spPr>
        <p:txBody>
          <a:bodyPr/>
          <a:lstStyle/>
          <a:p>
            <a:pPr eaLnBrk="1" hangingPunct="1"/>
            <a:r>
              <a:rPr lang="hr-HR" dirty="0"/>
              <a:t>PRIMENA</a:t>
            </a:r>
            <a:endParaRPr lang="en-US" dirty="0"/>
          </a:p>
        </p:txBody>
      </p:sp>
      <p:sp>
        <p:nvSpPr>
          <p:cNvPr id="16387" name="Rectangle 3"/>
          <p:cNvSpPr>
            <a:spLocks noGrp="1" noChangeArrowheads="1"/>
          </p:cNvSpPr>
          <p:nvPr>
            <p:ph type="body" idx="1"/>
          </p:nvPr>
        </p:nvSpPr>
        <p:spPr>
          <a:xfrm>
            <a:off x="2667000" y="1676402"/>
            <a:ext cx="8767354" cy="863263"/>
          </a:xfrm>
        </p:spPr>
        <p:txBody>
          <a:bodyPr/>
          <a:lstStyle/>
          <a:p>
            <a:pPr marL="0" indent="0" eaLnBrk="1" hangingPunct="1">
              <a:lnSpc>
                <a:spcPct val="90000"/>
              </a:lnSpc>
              <a:buNone/>
            </a:pPr>
            <a:r>
              <a:rPr lang="hr-HR" sz="2800" dirty="0">
                <a:solidFill>
                  <a:srgbClr val="FFFF99"/>
                </a:solidFill>
              </a:rPr>
              <a:t>Kako mi znanj</a:t>
            </a:r>
            <a:r>
              <a:rPr lang="en-US" sz="2800" dirty="0">
                <a:solidFill>
                  <a:srgbClr val="FFFF99"/>
                </a:solidFill>
              </a:rPr>
              <a:t>e </a:t>
            </a:r>
            <a:r>
              <a:rPr lang="hr-HR" sz="2800" dirty="0">
                <a:solidFill>
                  <a:srgbClr val="FFFF99"/>
                </a:solidFill>
              </a:rPr>
              <a:t>iz pouke</a:t>
            </a:r>
            <a:r>
              <a:rPr lang="hr-HR" sz="2800">
                <a:solidFill>
                  <a:srgbClr val="FFFF99"/>
                </a:solidFill>
              </a:rPr>
              <a:t>: ”</a:t>
            </a:r>
            <a:r>
              <a:rPr lang="sr-Latn-RS" sz="2800">
                <a:solidFill>
                  <a:srgbClr val="FFFF99"/>
                </a:solidFill>
              </a:rPr>
              <a:t>U Večnosti</a:t>
            </a:r>
            <a:r>
              <a:rPr lang="hr-HR" sz="2800">
                <a:solidFill>
                  <a:srgbClr val="FFFF99"/>
                </a:solidFill>
              </a:rPr>
              <a:t>”, </a:t>
            </a:r>
            <a:r>
              <a:rPr lang="hr-HR" sz="2800" dirty="0">
                <a:solidFill>
                  <a:srgbClr val="FFFF99"/>
                </a:solidFill>
              </a:rPr>
              <a:t>može pomoći danas</a:t>
            </a:r>
            <a:r>
              <a:rPr lang="en-US" sz="2800" dirty="0">
                <a:solidFill>
                  <a:srgbClr val="FFFF99"/>
                </a:solidFill>
              </a:rPr>
              <a:t>? </a:t>
            </a:r>
          </a:p>
        </p:txBody>
      </p:sp>
      <p:sp>
        <p:nvSpPr>
          <p:cNvPr id="16388" name="Rectangle 4"/>
          <p:cNvSpPr>
            <a:spLocks noChangeArrowheads="1"/>
          </p:cNvSpPr>
          <p:nvPr/>
        </p:nvSpPr>
        <p:spPr bwMode="auto">
          <a:xfrm>
            <a:off x="2895600" y="4114802"/>
            <a:ext cx="381000" cy="333375"/>
          </a:xfrm>
          <a:prstGeom prst="rect">
            <a:avLst/>
          </a:prstGeom>
          <a:solidFill>
            <a:srgbClr val="FFFFCC"/>
          </a:solidFill>
          <a:ln w="28575">
            <a:solidFill>
              <a:srgbClr val="9900CC"/>
            </a:solidFill>
            <a:miter lim="800000"/>
            <a:headEnd/>
            <a:tailEnd/>
          </a:ln>
        </p:spPr>
        <p:txBody>
          <a:bodyPr wrap="none"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en-US" sz="2000" b="1" i="1" u="none" strike="noStrike" kern="1200" cap="none" spc="0" normalizeH="0" baseline="0" noProof="0" dirty="0">
              <a:ln>
                <a:noFill/>
              </a:ln>
              <a:solidFill>
                <a:srgbClr val="0000FF"/>
              </a:solidFill>
              <a:effectLst/>
              <a:uLnTx/>
              <a:uFillTx/>
              <a:latin typeface="Arial"/>
              <a:ea typeface="+mn-ea"/>
              <a:cs typeface="Arial" charset="0"/>
            </a:endParaRPr>
          </a:p>
        </p:txBody>
      </p:sp>
      <p:sp>
        <p:nvSpPr>
          <p:cNvPr id="20485" name="Freeform 5"/>
          <p:cNvSpPr>
            <a:spLocks/>
          </p:cNvSpPr>
          <p:nvPr/>
        </p:nvSpPr>
        <p:spPr bwMode="auto">
          <a:xfrm>
            <a:off x="2895600" y="3962400"/>
            <a:ext cx="533400" cy="533400"/>
          </a:xfrm>
          <a:custGeom>
            <a:avLst/>
            <a:gdLst>
              <a:gd name="T0" fmla="*/ 0 w 816"/>
              <a:gd name="T1" fmla="*/ 211693125 h 672"/>
              <a:gd name="T2" fmla="*/ 102550072 w 816"/>
              <a:gd name="T3" fmla="*/ 423386250 h 672"/>
              <a:gd name="T4" fmla="*/ 348671029 w 816"/>
              <a:gd name="T5" fmla="*/ 0 h 672"/>
              <a:gd name="T6" fmla="*/ 102550072 w 816"/>
              <a:gd name="T7" fmla="*/ 272176875 h 672"/>
              <a:gd name="T8" fmla="*/ 0 w 816"/>
              <a:gd name="T9" fmla="*/ 211693125 h 6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6" h="672">
                <a:moveTo>
                  <a:pt x="0" y="336"/>
                </a:moveTo>
                <a:lnTo>
                  <a:pt x="240" y="672"/>
                </a:lnTo>
                <a:lnTo>
                  <a:pt x="816" y="0"/>
                </a:lnTo>
                <a:lnTo>
                  <a:pt x="240" y="432"/>
                </a:lnTo>
                <a:lnTo>
                  <a:pt x="0" y="33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16390" name="Rectangle 6"/>
          <p:cNvSpPr>
            <a:spLocks noChangeArrowheads="1"/>
          </p:cNvSpPr>
          <p:nvPr/>
        </p:nvSpPr>
        <p:spPr bwMode="auto">
          <a:xfrm>
            <a:off x="2895600" y="4905377"/>
            <a:ext cx="381000" cy="333375"/>
          </a:xfrm>
          <a:prstGeom prst="rect">
            <a:avLst/>
          </a:prstGeom>
          <a:solidFill>
            <a:srgbClr val="FFFFCC"/>
          </a:solidFill>
          <a:ln w="28575">
            <a:solidFill>
              <a:srgbClr val="9900CC"/>
            </a:solidFill>
            <a:miter lim="800000"/>
            <a:headEnd/>
            <a:tailEnd/>
          </a:ln>
        </p:spPr>
        <p:txBody>
          <a:bodyPr wrap="none"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en-US" sz="1800" b="1" i="1" u="none" strike="noStrike" kern="1200" cap="none" spc="0" normalizeH="0" baseline="0" noProof="0" dirty="0">
              <a:ln>
                <a:noFill/>
              </a:ln>
              <a:solidFill>
                <a:srgbClr val="0000FF"/>
              </a:solidFill>
              <a:effectLst/>
              <a:uLnTx/>
              <a:uFillTx/>
              <a:latin typeface="Arial"/>
              <a:ea typeface="+mn-ea"/>
              <a:cs typeface="Arial" charset="0"/>
            </a:endParaRPr>
          </a:p>
        </p:txBody>
      </p:sp>
      <p:sp>
        <p:nvSpPr>
          <p:cNvPr id="20487" name="Freeform 7"/>
          <p:cNvSpPr>
            <a:spLocks/>
          </p:cNvSpPr>
          <p:nvPr/>
        </p:nvSpPr>
        <p:spPr bwMode="auto">
          <a:xfrm>
            <a:off x="2971800" y="4724400"/>
            <a:ext cx="533400" cy="533400"/>
          </a:xfrm>
          <a:custGeom>
            <a:avLst/>
            <a:gdLst>
              <a:gd name="T0" fmla="*/ 0 w 816"/>
              <a:gd name="T1" fmla="*/ 211693125 h 672"/>
              <a:gd name="T2" fmla="*/ 102550072 w 816"/>
              <a:gd name="T3" fmla="*/ 423386250 h 672"/>
              <a:gd name="T4" fmla="*/ 348671029 w 816"/>
              <a:gd name="T5" fmla="*/ 0 h 672"/>
              <a:gd name="T6" fmla="*/ 102550072 w 816"/>
              <a:gd name="T7" fmla="*/ 272176875 h 672"/>
              <a:gd name="T8" fmla="*/ 0 w 816"/>
              <a:gd name="T9" fmla="*/ 211693125 h 6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6" h="672">
                <a:moveTo>
                  <a:pt x="0" y="336"/>
                </a:moveTo>
                <a:lnTo>
                  <a:pt x="240" y="672"/>
                </a:lnTo>
                <a:lnTo>
                  <a:pt x="816" y="0"/>
                </a:lnTo>
                <a:lnTo>
                  <a:pt x="240" y="432"/>
                </a:lnTo>
                <a:lnTo>
                  <a:pt x="0" y="33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20488" name="Rectangle 8"/>
          <p:cNvSpPr>
            <a:spLocks noChangeArrowheads="1"/>
          </p:cNvSpPr>
          <p:nvPr/>
        </p:nvSpPr>
        <p:spPr bwMode="auto">
          <a:xfrm>
            <a:off x="3352800" y="3886201"/>
            <a:ext cx="8291119" cy="1905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377" rtl="0" eaLnBrk="1" fontAlgn="base" latinLnBrk="0" hangingPunct="1">
              <a:lnSpc>
                <a:spcPct val="100000"/>
              </a:lnSpc>
              <a:spcBef>
                <a:spcPct val="0"/>
              </a:spcBef>
              <a:spcAft>
                <a:spcPct val="0"/>
              </a:spcAft>
              <a:buClrTx/>
              <a:buSzTx/>
              <a:buFontTx/>
              <a:buNone/>
              <a:tabLst/>
              <a:defRPr/>
            </a:pPr>
            <a:r>
              <a:rPr kumimoji="0" lang="hr-HR" sz="2000" b="1" i="0" u="none" strike="noStrike" kern="1200" cap="none" spc="0" normalizeH="0" baseline="0" noProof="0" dirty="0">
                <a:ln>
                  <a:noFill/>
                </a:ln>
                <a:solidFill>
                  <a:srgbClr val="FFFFFF"/>
                </a:solidFill>
                <a:effectLst/>
                <a:uLnTx/>
                <a:uFillTx/>
                <a:latin typeface="Arial"/>
                <a:ea typeface="+mn-ea"/>
                <a:cs typeface="Arial" charset="0"/>
              </a:rPr>
              <a:t>Da li ž</a:t>
            </a:r>
            <a:r>
              <a:rPr kumimoji="0" lang="hr-HR" sz="2000" b="1" i="0" u="none" strike="noStrike" kern="1200" cap="none" spc="0" normalizeH="0" baseline="0" noProof="0" dirty="0" err="1">
                <a:ln>
                  <a:noFill/>
                </a:ln>
                <a:solidFill>
                  <a:srgbClr val="FFFFFF"/>
                </a:solidFill>
                <a:effectLst/>
                <a:uLnTx/>
                <a:uFillTx/>
                <a:latin typeface="Arial"/>
                <a:ea typeface="+mn-ea"/>
                <a:cs typeface="Arial" charset="0"/>
              </a:rPr>
              <a:t>elim</a:t>
            </a:r>
            <a:r>
              <a:rPr kumimoji="0" lang="hr-HR" sz="2000" b="1" i="0" u="none" strike="noStrike" kern="1200" cap="none" spc="0" normalizeH="0" baseline="0" noProof="0" dirty="0">
                <a:ln>
                  <a:noFill/>
                </a:ln>
                <a:solidFill>
                  <a:srgbClr val="FFFFFF"/>
                </a:solidFill>
                <a:effectLst/>
                <a:uLnTx/>
                <a:uFillTx/>
                <a:latin typeface="Arial"/>
                <a:ea typeface="+mn-ea"/>
                <a:cs typeface="Arial" charset="0"/>
              </a:rPr>
              <a:t> usred društvenih i kulturoloških</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hr-HR" sz="2000" b="1" i="0" u="none" strike="noStrike" kern="1200" cap="none" spc="0" normalizeH="0" baseline="0" noProof="0" dirty="0" err="1">
                <a:ln>
                  <a:noFill/>
                </a:ln>
                <a:solidFill>
                  <a:srgbClr val="FFFFFF"/>
                </a:solidFill>
                <a:effectLst/>
                <a:uLnTx/>
                <a:uFillTx/>
                <a:latin typeface="Arial"/>
                <a:ea typeface="+mn-ea"/>
                <a:cs typeface="Arial" charset="0"/>
              </a:rPr>
              <a:t>uticaja</a:t>
            </a:r>
            <a:r>
              <a:rPr kumimoji="0" lang="hr-HR" sz="2000" b="1" i="0" u="none" strike="noStrike" kern="1200" cap="none" spc="0" normalizeH="0" baseline="0" noProof="0" dirty="0">
                <a:ln>
                  <a:noFill/>
                </a:ln>
                <a:solidFill>
                  <a:srgbClr val="FFFFFF"/>
                </a:solidFill>
                <a:effectLst/>
                <a:uLnTx/>
                <a:uFillTx/>
                <a:latin typeface="Arial"/>
                <a:ea typeface="+mn-ea"/>
                <a:cs typeface="Arial" charset="0"/>
              </a:rPr>
              <a:t> da prihvatim Sveto pismo kao autoritativno, nepogrešivo otkrivenje Božje volje? </a:t>
            </a:r>
          </a:p>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0"/>
              </a:spcBef>
              <a:spcAft>
                <a:spcPct val="0"/>
              </a:spcAft>
              <a:buClrTx/>
              <a:buSzTx/>
              <a:buFontTx/>
              <a:buNone/>
              <a:tabLst/>
              <a:defRPr/>
            </a:pPr>
            <a:r>
              <a:rPr kumimoji="0" lang="hr-HR" sz="2000" b="1" i="0" u="none" strike="noStrike" kern="1200" cap="none" spc="0" normalizeH="0" baseline="0" noProof="0" dirty="0">
                <a:ln>
                  <a:noFill/>
                </a:ln>
                <a:solidFill>
                  <a:srgbClr val="FFFFFF"/>
                </a:solidFill>
                <a:effectLst/>
                <a:uLnTx/>
                <a:uFillTx/>
                <a:latin typeface="Arial"/>
                <a:ea typeface="+mn-ea"/>
                <a:cs typeface="Arial" charset="0"/>
              </a:rPr>
              <a:t>Da li želim da ostanem veran celom Pismu a to znači da vršim  zapovesti Božje i čuvam svedočanstvo Isusa Hrista?</a:t>
            </a:r>
            <a:endParaRPr kumimoji="0" lang="en-US" sz="2400" b="1" i="0" u="none" strike="noStrike" kern="1200" cap="none" spc="0" normalizeH="0" baseline="0" noProof="0" dirty="0">
              <a:ln>
                <a:noFill/>
              </a:ln>
              <a:solidFill>
                <a:srgbClr val="FFFFFF"/>
              </a:solidFill>
              <a:effectLst/>
              <a:uLnTx/>
              <a:uFillTx/>
              <a:latin typeface="Arial"/>
              <a:ea typeface="+mn-ea"/>
              <a:cs typeface="Arial" charset="0"/>
            </a:endParaRPr>
          </a:p>
        </p:txBody>
      </p:sp>
      <p:sp>
        <p:nvSpPr>
          <p:cNvPr id="16393" name="Text Box 9"/>
          <p:cNvSpPr txBox="1">
            <a:spLocks noChangeArrowheads="1"/>
          </p:cNvSpPr>
          <p:nvPr/>
        </p:nvSpPr>
        <p:spPr bwMode="auto">
          <a:xfrm>
            <a:off x="1727200" y="1676401"/>
            <a:ext cx="939800" cy="1025281"/>
          </a:xfrm>
          <a:prstGeom prst="rect">
            <a:avLst/>
          </a:prstGeom>
          <a:solidFill>
            <a:srgbClr val="FFFF99"/>
          </a:solidFill>
          <a:ln w="57150">
            <a:solidFill>
              <a:schemeClr val="tx1"/>
            </a:solidFill>
            <a:miter lim="800000"/>
            <a:headEnd/>
            <a:tailEnd/>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377" rtl="0" eaLnBrk="1" fontAlgn="base" latinLnBrk="0" hangingPunct="1">
              <a:lnSpc>
                <a:spcPct val="75000"/>
              </a:lnSpc>
              <a:spcBef>
                <a:spcPct val="50000"/>
              </a:spcBef>
              <a:spcAft>
                <a:spcPct val="0"/>
              </a:spcAft>
              <a:buClrTx/>
              <a:buSzTx/>
              <a:buFontTx/>
              <a:buNone/>
              <a:tabLst/>
              <a:defRPr/>
            </a:pPr>
            <a:r>
              <a:rPr kumimoji="0" lang="hr-HR" sz="8000" b="1" i="0" u="none" strike="noStrike" kern="1200" cap="none" spc="0" normalizeH="0" baseline="0" noProof="0" dirty="0">
                <a:ln>
                  <a:noFill/>
                </a:ln>
                <a:solidFill>
                  <a:srgbClr val="000000"/>
                </a:solidFill>
                <a:effectLst/>
                <a:uLnTx/>
                <a:uFillTx/>
                <a:latin typeface="Times New Roman" pitchFamily="18" charset="0"/>
                <a:ea typeface="+mn-ea"/>
                <a:cs typeface="Arial" charset="0"/>
              </a:rPr>
              <a:t>?</a:t>
            </a:r>
            <a:endParaRPr kumimoji="0" lang="en-US" sz="8000" b="1"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sp>
        <p:nvSpPr>
          <p:cNvPr id="2" name="TextBox 1"/>
          <p:cNvSpPr txBox="1"/>
          <p:nvPr/>
        </p:nvSpPr>
        <p:spPr>
          <a:xfrm>
            <a:off x="12954000" y="457200"/>
            <a:ext cx="184731" cy="369332"/>
          </a:xfrm>
          <a:prstGeom prst="rect">
            <a:avLst/>
          </a:prstGeom>
          <a:noFill/>
        </p:spPr>
        <p:txBody>
          <a:bodyPr wrap="none" rtlCol="0">
            <a:spAutoFit/>
          </a:bodyP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4" name="Rectangle 3"/>
          <p:cNvSpPr/>
          <p:nvPr/>
        </p:nvSpPr>
        <p:spPr>
          <a:xfrm>
            <a:off x="2667000" y="2844464"/>
            <a:ext cx="8976920" cy="1015663"/>
          </a:xfrm>
          <a:prstGeom prst="rect">
            <a:avLst/>
          </a:prstGeom>
        </p:spPr>
        <p:txBody>
          <a:bodyPr wrap="square">
            <a:spAutoFit/>
          </a:bodyPr>
          <a:lstStyle/>
          <a:p>
            <a:pPr marL="0" marR="0" lvl="0" indent="0" algn="l" defTabSz="914377" rtl="0" eaLnBrk="1" fontAlgn="base" latinLnBrk="0" hangingPunct="1">
              <a:lnSpc>
                <a:spcPct val="100000"/>
              </a:lnSpc>
              <a:spcBef>
                <a:spcPct val="0"/>
              </a:spcBef>
              <a:spcAft>
                <a:spcPct val="0"/>
              </a:spcAft>
              <a:buClrTx/>
              <a:buSzTx/>
              <a:buFontTx/>
              <a:buNone/>
              <a:tabLst/>
              <a:defRPr/>
            </a:pPr>
            <a:r>
              <a:rPr kumimoji="0" lang="hr-HR" sz="2000" b="1" i="0" u="none" strike="noStrike" kern="1200" cap="none" spc="0" normalizeH="0" baseline="0" noProof="0" dirty="0" err="1">
                <a:ln>
                  <a:noFill/>
                </a:ln>
                <a:solidFill>
                  <a:srgbClr val="FFCC66"/>
                </a:solidFill>
                <a:effectLst/>
                <a:uLnTx/>
                <a:uFillTx/>
                <a:latin typeface="Arial"/>
                <a:ea typeface="+mn-ea"/>
                <a:cs typeface="Arial" charset="0"/>
              </a:rPr>
              <a:t>Razumevši</a:t>
            </a:r>
            <a:r>
              <a:rPr kumimoji="0" lang="hr-HR" sz="2000" b="1" i="0" u="none" strike="noStrike" kern="1200" cap="none" spc="0" normalizeH="0" baseline="0" noProof="0" dirty="0">
                <a:ln>
                  <a:noFill/>
                </a:ln>
                <a:solidFill>
                  <a:srgbClr val="FFCC66"/>
                </a:solidFill>
                <a:effectLst/>
                <a:uLnTx/>
                <a:uFillTx/>
                <a:latin typeface="Arial"/>
                <a:ea typeface="+mn-ea"/>
                <a:cs typeface="Arial" charset="0"/>
              </a:rPr>
              <a:t> da</a:t>
            </a:r>
            <a:r>
              <a:rPr kumimoji="0" lang="en-US" sz="2000" b="1" i="0" u="none" strike="noStrike" kern="1200" cap="none" spc="0" normalizeH="0" baseline="0" noProof="0" dirty="0">
                <a:ln>
                  <a:noFill/>
                </a:ln>
                <a:solidFill>
                  <a:srgbClr val="FFCC66"/>
                </a:solidFill>
                <a:effectLst/>
                <a:uLnTx/>
                <a:uFillTx/>
                <a:latin typeface="Arial"/>
                <a:ea typeface="+mn-ea"/>
                <a:cs typeface="Arial" charset="0"/>
              </a:rPr>
              <a:t> </a:t>
            </a:r>
            <a:r>
              <a:rPr kumimoji="0" lang="hr-HR" sz="2000" b="1" i="0" u="none" strike="noStrike" kern="1200" cap="none" spc="0" normalizeH="0" baseline="0" noProof="0" dirty="0">
                <a:ln>
                  <a:noFill/>
                </a:ln>
                <a:solidFill>
                  <a:srgbClr val="FFCC66"/>
                </a:solidFill>
                <a:effectLst/>
                <a:uLnTx/>
                <a:uFillTx/>
                <a:latin typeface="Arial"/>
                <a:ea typeface="+mn-ea"/>
                <a:cs typeface="Arial" charset="0"/>
              </a:rPr>
              <a:t>mi Isus želi pomoći, da se </a:t>
            </a:r>
            <a:r>
              <a:rPr kumimoji="0" lang="hr-HR" sz="2000" b="1" i="0" u="none" strike="noStrike" kern="1200" cap="none" spc="0" normalizeH="0" baseline="0" noProof="0" dirty="0" err="1">
                <a:ln>
                  <a:noFill/>
                </a:ln>
                <a:solidFill>
                  <a:srgbClr val="FFCC66"/>
                </a:solidFill>
                <a:effectLst/>
                <a:uLnTx/>
                <a:uFillTx/>
                <a:latin typeface="Arial"/>
                <a:ea typeface="+mn-ea"/>
                <a:cs typeface="Arial" charset="0"/>
              </a:rPr>
              <a:t>podsetim</a:t>
            </a:r>
            <a:r>
              <a:rPr kumimoji="0" lang="hr-HR" sz="2000" b="1" i="0" u="none" strike="noStrike" kern="1200" cap="none" spc="0" normalizeH="0" baseline="0" noProof="0" dirty="0">
                <a:ln>
                  <a:noFill/>
                </a:ln>
                <a:solidFill>
                  <a:srgbClr val="FFCC66"/>
                </a:solidFill>
                <a:effectLst/>
                <a:uLnTx/>
                <a:uFillTx/>
                <a:latin typeface="Arial"/>
                <a:ea typeface="+mn-ea"/>
                <a:cs typeface="Arial" charset="0"/>
              </a:rPr>
              <a:t> naloga: ”Prestanite i znajte da sam ja Bog (</a:t>
            </a:r>
            <a:r>
              <a:rPr kumimoji="0" lang="hr-HR" sz="2000" b="1" i="0" u="none" strike="noStrike" kern="1200" cap="none" spc="0" normalizeH="0" baseline="0" noProof="0" dirty="0" err="1">
                <a:ln>
                  <a:noFill/>
                </a:ln>
                <a:solidFill>
                  <a:srgbClr val="FFCC66"/>
                </a:solidFill>
                <a:effectLst/>
                <a:uLnTx/>
                <a:uFillTx/>
                <a:latin typeface="Arial"/>
                <a:ea typeface="+mn-ea"/>
                <a:cs typeface="Arial" charset="0"/>
              </a:rPr>
              <a:t>Ps</a:t>
            </a:r>
            <a:r>
              <a:rPr kumimoji="0" lang="hr-HR" sz="2000" b="1" i="0" u="none" strike="noStrike" kern="1200" cap="none" spc="0" normalizeH="0" baseline="0" noProof="0" dirty="0">
                <a:ln>
                  <a:noFill/>
                </a:ln>
                <a:solidFill>
                  <a:srgbClr val="FFCC66"/>
                </a:solidFill>
                <a:effectLst/>
                <a:uLnTx/>
                <a:uFillTx/>
                <a:latin typeface="Arial"/>
                <a:ea typeface="+mn-ea"/>
                <a:cs typeface="Arial" charset="0"/>
              </a:rPr>
              <a:t>. 46,10), da shvatim da je Biblija još </a:t>
            </a:r>
            <a:r>
              <a:rPr kumimoji="0" lang="hr-HR" sz="2000" b="1" i="0" u="none" strike="noStrike" kern="1200" cap="none" spc="0" normalizeH="0" baseline="0" noProof="0" dirty="0" err="1">
                <a:ln>
                  <a:noFill/>
                </a:ln>
                <a:solidFill>
                  <a:srgbClr val="FFCC66"/>
                </a:solidFill>
                <a:effectLst/>
                <a:uLnTx/>
                <a:uFillTx/>
                <a:latin typeface="Arial"/>
                <a:ea typeface="+mn-ea"/>
                <a:cs typeface="Arial" charset="0"/>
              </a:rPr>
              <a:t>uvek</a:t>
            </a:r>
            <a:r>
              <a:rPr kumimoji="0" lang="hr-HR" sz="2000" b="1" i="0" u="none" strike="noStrike" kern="1200" cap="none" spc="0" normalizeH="0" baseline="0" noProof="0" dirty="0">
                <a:ln>
                  <a:noFill/>
                </a:ln>
                <a:solidFill>
                  <a:srgbClr val="FFCC66"/>
                </a:solidFill>
                <a:effectLst/>
                <a:uLnTx/>
                <a:uFillTx/>
                <a:latin typeface="Arial"/>
                <a:ea typeface="+mn-ea"/>
                <a:cs typeface="Arial" charset="0"/>
              </a:rPr>
              <a:t> Božji najveći dar koji otkriva Njegov plan otkupljenja,</a:t>
            </a:r>
            <a:endParaRPr kumimoji="0" lang="en-US" sz="2000" b="1" i="0" u="none" strike="noStrike" kern="1200" cap="none" spc="0" normalizeH="0" baseline="0" noProof="0" dirty="0">
              <a:ln>
                <a:noFill/>
              </a:ln>
              <a:solidFill>
                <a:srgbClr val="FFCC66"/>
              </a:solidFill>
              <a:effectLst/>
              <a:uLnTx/>
              <a:uFillTx/>
              <a:latin typeface="Arial"/>
              <a:ea typeface="+mn-ea"/>
              <a:cs typeface="Arial" charset="0"/>
            </a:endParaRPr>
          </a:p>
        </p:txBody>
      </p:sp>
    </p:spTree>
    <p:extLst>
      <p:ext uri="{BB962C8B-B14F-4D97-AF65-F5344CB8AC3E}">
        <p14:creationId xmlns:p14="http://schemas.microsoft.com/office/powerpoint/2010/main" val="3612986094"/>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additive="base">
                                        <p:cTn id="7" dur="500" fill="hold"/>
                                        <p:tgtEl>
                                          <p:spTgt spid="163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20488">
                                            <p:txEl>
                                              <p:pRg st="0" end="0"/>
                                            </p:txEl>
                                          </p:spTgt>
                                        </p:tgtEl>
                                        <p:attrNameLst>
                                          <p:attrName>style.visibility</p:attrName>
                                        </p:attrNameLst>
                                      </p:cBhvr>
                                      <p:to>
                                        <p:strVal val="visible"/>
                                      </p:to>
                                    </p:set>
                                    <p:animEffect transition="in" filter="wipe(left)">
                                      <p:cBhvr>
                                        <p:cTn id="19" dur="1000"/>
                                        <p:tgtEl>
                                          <p:spTgt spid="20488">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0488">
                                            <p:txEl>
                                              <p:pRg st="2" end="2"/>
                                            </p:txEl>
                                          </p:spTgt>
                                        </p:tgtEl>
                                        <p:attrNameLst>
                                          <p:attrName>style.visibility</p:attrName>
                                        </p:attrNameLst>
                                      </p:cBhvr>
                                      <p:to>
                                        <p:strVal val="visible"/>
                                      </p:to>
                                    </p:set>
                                    <p:animEffect transition="in" filter="wipe(left)">
                                      <p:cBhvr>
                                        <p:cTn id="24" dur="1000"/>
                                        <p:tgtEl>
                                          <p:spTgt spid="20488">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20485"/>
                                        </p:tgtEl>
                                        <p:attrNameLst>
                                          <p:attrName>style.visibility</p:attrName>
                                        </p:attrNameLst>
                                      </p:cBhvr>
                                      <p:to>
                                        <p:strVal val="visible"/>
                                      </p:to>
                                    </p:set>
                                    <p:animEffect transition="in" filter="wipe(down)">
                                      <p:cBhvr>
                                        <p:cTn id="29" dur="500"/>
                                        <p:tgtEl>
                                          <p:spTgt spid="2048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20487"/>
                                        </p:tgtEl>
                                        <p:attrNameLst>
                                          <p:attrName>style.visibility</p:attrName>
                                        </p:attrNameLst>
                                      </p:cBhvr>
                                      <p:to>
                                        <p:strVal val="visible"/>
                                      </p:to>
                                    </p:set>
                                    <p:animEffect transition="in" filter="wipe(down)">
                                      <p:cBhvr>
                                        <p:cTn id="34" dur="500"/>
                                        <p:tgtEl>
                                          <p:spTgt spid="20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animBg="1"/>
      <p:bldP spid="2048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943A6A-E534-9296-89AF-3AB7F7F934BA}"/>
            </a:ext>
          </a:extLst>
        </p:cNvPr>
        <p:cNvGrpSpPr/>
        <p:nvPr/>
      </p:nvGrpSpPr>
      <p:grpSpPr>
        <a:xfrm>
          <a:off x="0" y="0"/>
          <a:ext cx="0" cy="0"/>
          <a:chOff x="0" y="0"/>
          <a:chExt cx="0" cy="0"/>
        </a:xfrm>
      </p:grpSpPr>
      <p:sp>
        <p:nvSpPr>
          <p:cNvPr id="18434" name="Rectangle 2">
            <a:extLst>
              <a:ext uri="{FF2B5EF4-FFF2-40B4-BE49-F238E27FC236}">
                <a16:creationId xmlns:a16="http://schemas.microsoft.com/office/drawing/2014/main" id="{6DB38FE1-C77C-0A66-B8F4-B5F3E9A08C67}"/>
              </a:ext>
            </a:extLst>
          </p:cNvPr>
          <p:cNvSpPr>
            <a:spLocks noGrp="1" noChangeArrowheads="1"/>
          </p:cNvSpPr>
          <p:nvPr>
            <p:ph type="title"/>
          </p:nvPr>
        </p:nvSpPr>
        <p:spPr>
          <a:xfrm>
            <a:off x="2971800" y="76200"/>
            <a:ext cx="6705600" cy="1143000"/>
          </a:xfrm>
        </p:spPr>
        <p:txBody>
          <a:bodyPr/>
          <a:lstStyle/>
          <a:p>
            <a:pPr eaLnBrk="1" hangingPunct="1"/>
            <a:r>
              <a:rPr lang="hr-HR" sz="4000" dirty="0"/>
              <a:t>PRENOŠENJE ISTINE</a:t>
            </a:r>
            <a:endParaRPr lang="en-US" sz="4000" dirty="0"/>
          </a:p>
        </p:txBody>
      </p:sp>
      <p:sp>
        <p:nvSpPr>
          <p:cNvPr id="24579" name="Rectangle 3">
            <a:extLst>
              <a:ext uri="{FF2B5EF4-FFF2-40B4-BE49-F238E27FC236}">
                <a16:creationId xmlns:a16="http://schemas.microsoft.com/office/drawing/2014/main" id="{78BDA0CB-D6A9-D6D4-ED0B-696FE4864950}"/>
              </a:ext>
            </a:extLst>
          </p:cNvPr>
          <p:cNvSpPr>
            <a:spLocks noGrp="1" noChangeArrowheads="1"/>
          </p:cNvSpPr>
          <p:nvPr>
            <p:ph type="body" idx="1"/>
          </p:nvPr>
        </p:nvSpPr>
        <p:spPr>
          <a:xfrm>
            <a:off x="3276600" y="1676400"/>
            <a:ext cx="5892114" cy="1143000"/>
          </a:xfrm>
        </p:spPr>
        <p:txBody>
          <a:bodyPr/>
          <a:lstStyle/>
          <a:p>
            <a:pPr eaLnBrk="1" hangingPunct="1">
              <a:buFontTx/>
              <a:buNone/>
            </a:pPr>
            <a:r>
              <a:rPr lang="en-US" sz="2800" dirty="0">
                <a:solidFill>
                  <a:srgbClr val="FFFF99"/>
                </a:solidFill>
              </a:rPr>
              <a:t>   </a:t>
            </a:r>
            <a:r>
              <a:rPr lang="hr-HR" dirty="0">
                <a:solidFill>
                  <a:srgbClr val="FFFF99"/>
                </a:solidFill>
              </a:rPr>
              <a:t>Koje  promene  treba da ostvarimo u svom životu</a:t>
            </a:r>
            <a:r>
              <a:rPr lang="en-US" dirty="0">
                <a:solidFill>
                  <a:srgbClr val="FFFF99"/>
                </a:solidFill>
              </a:rPr>
              <a:t>?</a:t>
            </a:r>
          </a:p>
        </p:txBody>
      </p:sp>
      <p:sp>
        <p:nvSpPr>
          <p:cNvPr id="24580" name="Rectangle 4">
            <a:extLst>
              <a:ext uri="{FF2B5EF4-FFF2-40B4-BE49-F238E27FC236}">
                <a16:creationId xmlns:a16="http://schemas.microsoft.com/office/drawing/2014/main" id="{866D0B0E-D7E3-9EBE-9961-7F3125BE8F76}"/>
              </a:ext>
            </a:extLst>
          </p:cNvPr>
          <p:cNvSpPr>
            <a:spLocks noChangeArrowheads="1"/>
          </p:cNvSpPr>
          <p:nvPr/>
        </p:nvSpPr>
        <p:spPr bwMode="auto">
          <a:xfrm>
            <a:off x="3657601" y="3048000"/>
            <a:ext cx="4349263"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96865" marR="0" lvl="0" indent="-396865" algn="l" defTabSz="914377" rtl="0" eaLnBrk="1" fontAlgn="base" latinLnBrk="0" hangingPunct="1">
              <a:lnSpc>
                <a:spcPct val="100000"/>
              </a:lnSpc>
              <a:spcBef>
                <a:spcPct val="20000"/>
              </a:spcBef>
              <a:spcAft>
                <a:spcPct val="0"/>
              </a:spcAft>
              <a:buClrTx/>
              <a:buSzTx/>
              <a:buFontTx/>
              <a:buChar char="•"/>
              <a:tabLst/>
              <a:defRPr/>
            </a:pPr>
            <a:r>
              <a:rPr kumimoji="0" lang="hr-HR" sz="2800" b="1" i="0" u="none" strike="noStrike" kern="1200" cap="none" spc="0" normalizeH="0" baseline="0" noProof="0" dirty="0">
                <a:ln>
                  <a:noFill/>
                </a:ln>
                <a:solidFill>
                  <a:srgbClr val="FFFFFF"/>
                </a:solidFill>
                <a:effectLst/>
                <a:uLnTx/>
                <a:uFillTx/>
                <a:latin typeface="Arial"/>
                <a:ea typeface="+mn-ea"/>
                <a:cs typeface="Arial" charset="0"/>
              </a:rPr>
              <a:t>Koje biblijsko načelo iz ove pouke možemo  da primenimo danas</a:t>
            </a:r>
            <a:r>
              <a:rPr kumimoji="0" lang="en-US" sz="2800" b="1" i="0" u="none" strike="noStrike" kern="1200" cap="none" spc="0" normalizeH="0" baseline="0" noProof="0" dirty="0">
                <a:ln>
                  <a:noFill/>
                </a:ln>
                <a:solidFill>
                  <a:srgbClr val="FFFFFF"/>
                </a:solidFill>
                <a:effectLst/>
                <a:uLnTx/>
                <a:uFillTx/>
                <a:latin typeface="Arial"/>
                <a:ea typeface="+mn-ea"/>
                <a:cs typeface="Arial" charset="0"/>
              </a:rPr>
              <a:t>? </a:t>
            </a:r>
          </a:p>
        </p:txBody>
      </p:sp>
      <p:sp>
        <p:nvSpPr>
          <p:cNvPr id="18437" name="Text Box 5">
            <a:extLst>
              <a:ext uri="{FF2B5EF4-FFF2-40B4-BE49-F238E27FC236}">
                <a16:creationId xmlns:a16="http://schemas.microsoft.com/office/drawing/2014/main" id="{F3190724-CD9C-3DCE-2B1E-106D403C9303}"/>
              </a:ext>
            </a:extLst>
          </p:cNvPr>
          <p:cNvSpPr txBox="1">
            <a:spLocks noChangeArrowheads="1"/>
          </p:cNvSpPr>
          <p:nvPr/>
        </p:nvSpPr>
        <p:spPr bwMode="auto">
          <a:xfrm>
            <a:off x="2362200" y="1676401"/>
            <a:ext cx="1066800" cy="1025281"/>
          </a:xfrm>
          <a:prstGeom prst="rect">
            <a:avLst/>
          </a:prstGeom>
          <a:solidFill>
            <a:srgbClr val="FFFF99"/>
          </a:solidFill>
          <a:ln w="57150">
            <a:solidFill>
              <a:schemeClr val="tx1"/>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377" rtl="0" eaLnBrk="1" fontAlgn="base" latinLnBrk="0" hangingPunct="1">
              <a:lnSpc>
                <a:spcPct val="75000"/>
              </a:lnSpc>
              <a:spcBef>
                <a:spcPct val="50000"/>
              </a:spcBef>
              <a:spcAft>
                <a:spcPct val="0"/>
              </a:spcAft>
              <a:buClrTx/>
              <a:buSzTx/>
              <a:buFontTx/>
              <a:buNone/>
              <a:tabLst/>
              <a:defRPr/>
            </a:pPr>
            <a:r>
              <a:rPr kumimoji="0" lang="hr-HR" sz="8000" b="1" i="0" u="none" strike="noStrike" kern="1200" cap="none" spc="0" normalizeH="0" baseline="0" noProof="0" dirty="0">
                <a:ln>
                  <a:noFill/>
                </a:ln>
                <a:solidFill>
                  <a:srgbClr val="000000"/>
                </a:solidFill>
                <a:effectLst/>
                <a:uLnTx/>
                <a:uFillTx/>
                <a:latin typeface="Times New Roman" pitchFamily="18" charset="0"/>
                <a:ea typeface="+mn-ea"/>
                <a:cs typeface="Arial" charset="0"/>
              </a:rPr>
              <a:t>?</a:t>
            </a:r>
            <a:endParaRPr kumimoji="0" lang="en-US" sz="8000" b="1"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spTree>
    <p:extLst>
      <p:ext uri="{BB962C8B-B14F-4D97-AF65-F5344CB8AC3E}">
        <p14:creationId xmlns:p14="http://schemas.microsoft.com/office/powerpoint/2010/main" val="2294276230"/>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wipe(left)">
                                      <p:cBhvr>
                                        <p:cTn id="7" dur="1000"/>
                                        <p:tgtEl>
                                          <p:spTgt spid="245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nodeType="clickEffect">
                                  <p:stCondLst>
                                    <p:cond delay="0"/>
                                  </p:stCondLst>
                                  <p:childTnLst>
                                    <p:set>
                                      <p:cBhvr>
                                        <p:cTn id="11" dur="1" fill="hold">
                                          <p:stCondLst>
                                            <p:cond delay="0"/>
                                          </p:stCondLst>
                                        </p:cTn>
                                        <p:tgtEl>
                                          <p:spTgt spid="24580">
                                            <p:txEl>
                                              <p:pRg st="0" end="0"/>
                                            </p:txEl>
                                          </p:spTgt>
                                        </p:tgtEl>
                                        <p:attrNameLst>
                                          <p:attrName>style.visibility</p:attrName>
                                        </p:attrNameLst>
                                      </p:cBhvr>
                                      <p:to>
                                        <p:strVal val="visible"/>
                                      </p:to>
                                    </p:set>
                                    <p:anim calcmode="lin" valueType="num">
                                      <p:cBhvr additive="base">
                                        <p:cTn id="12" dur="1000" fill="hold"/>
                                        <p:tgtEl>
                                          <p:spTgt spid="24580">
                                            <p:txEl>
                                              <p:pRg st="0" end="0"/>
                                            </p:txEl>
                                          </p:spTgt>
                                        </p:tgtEl>
                                        <p:attrNameLst>
                                          <p:attrName>ppt_x</p:attrName>
                                        </p:attrNameLst>
                                      </p:cBhvr>
                                      <p:tavLst>
                                        <p:tav tm="0">
                                          <p:val>
                                            <p:strVal val="0-#ppt_w/2"/>
                                          </p:val>
                                        </p:tav>
                                        <p:tav tm="100000">
                                          <p:val>
                                            <p:strVal val="#ppt_x"/>
                                          </p:val>
                                        </p:tav>
                                      </p:tavLst>
                                    </p:anim>
                                    <p:anim calcmode="lin" valueType="num">
                                      <p:cBhvr additive="base">
                                        <p:cTn id="13" dur="1000" fill="hold"/>
                                        <p:tgtEl>
                                          <p:spTgt spid="24580">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0C2099-3F98-30F1-22B5-6BF7C6A5D361}"/>
            </a:ext>
          </a:extLst>
        </p:cNvPr>
        <p:cNvGrpSpPr/>
        <p:nvPr/>
      </p:nvGrpSpPr>
      <p:grpSpPr>
        <a:xfrm>
          <a:off x="0" y="0"/>
          <a:ext cx="0" cy="0"/>
          <a:chOff x="0" y="0"/>
          <a:chExt cx="0" cy="0"/>
        </a:xfrm>
      </p:grpSpPr>
      <p:sp>
        <p:nvSpPr>
          <p:cNvPr id="17410" name="Rectangle 2">
            <a:extLst>
              <a:ext uri="{FF2B5EF4-FFF2-40B4-BE49-F238E27FC236}">
                <a16:creationId xmlns:a16="http://schemas.microsoft.com/office/drawing/2014/main" id="{86C0BC7F-2A58-1900-986E-5781B00202B1}"/>
              </a:ext>
            </a:extLst>
          </p:cNvPr>
          <p:cNvSpPr>
            <a:spLocks noGrp="1" noChangeArrowheads="1"/>
          </p:cNvSpPr>
          <p:nvPr>
            <p:ph type="title"/>
          </p:nvPr>
        </p:nvSpPr>
        <p:spPr>
          <a:xfrm>
            <a:off x="2971800" y="76200"/>
            <a:ext cx="6172200" cy="1143000"/>
          </a:xfrm>
        </p:spPr>
        <p:txBody>
          <a:bodyPr/>
          <a:lstStyle/>
          <a:p>
            <a:pPr eaLnBrk="1" hangingPunct="1"/>
            <a:r>
              <a:rPr lang="en-US" dirty="0"/>
              <a:t>PLAN </a:t>
            </a:r>
          </a:p>
        </p:txBody>
      </p:sp>
      <p:sp>
        <p:nvSpPr>
          <p:cNvPr id="22531" name="Rectangle 3">
            <a:extLst>
              <a:ext uri="{FF2B5EF4-FFF2-40B4-BE49-F238E27FC236}">
                <a16:creationId xmlns:a16="http://schemas.microsoft.com/office/drawing/2014/main" id="{EF37D999-C117-E35B-B1CA-C49AA864F055}"/>
              </a:ext>
            </a:extLst>
          </p:cNvPr>
          <p:cNvSpPr>
            <a:spLocks noGrp="1" noChangeArrowheads="1"/>
          </p:cNvSpPr>
          <p:nvPr>
            <p:ph type="body" idx="1"/>
          </p:nvPr>
        </p:nvSpPr>
        <p:spPr>
          <a:xfrm>
            <a:off x="2368730" y="1676401"/>
            <a:ext cx="9289869" cy="942638"/>
          </a:xfrm>
        </p:spPr>
        <p:txBody>
          <a:bodyPr/>
          <a:lstStyle/>
          <a:p>
            <a:pPr eaLnBrk="1" hangingPunct="1">
              <a:buFontTx/>
              <a:buNone/>
            </a:pPr>
            <a:r>
              <a:rPr lang="en-US" sz="2800" b="0" dirty="0"/>
              <a:t>   </a:t>
            </a:r>
            <a:r>
              <a:rPr lang="hr-HR" sz="2800" dirty="0">
                <a:solidFill>
                  <a:srgbClr val="FFFF99"/>
                </a:solidFill>
              </a:rPr>
              <a:t>Kako pouku: ”</a:t>
            </a:r>
            <a:r>
              <a:rPr lang="hr-BA" sz="2800" dirty="0">
                <a:solidFill>
                  <a:srgbClr val="FFFF99"/>
                </a:solidFill>
              </a:rPr>
              <a:t>U Vječnosti</a:t>
            </a:r>
            <a:r>
              <a:rPr lang="hr-HR" sz="2800" dirty="0">
                <a:solidFill>
                  <a:srgbClr val="FFFF99"/>
                </a:solidFill>
              </a:rPr>
              <a:t>”, možemo  koristiti iduć</a:t>
            </a:r>
            <a:r>
              <a:rPr lang="sr-Latn-RS" sz="2800" dirty="0">
                <a:solidFill>
                  <a:srgbClr val="FFFF99"/>
                </a:solidFill>
              </a:rPr>
              <a:t>i tjedan</a:t>
            </a:r>
            <a:r>
              <a:rPr lang="hr-HR" sz="2800" dirty="0">
                <a:solidFill>
                  <a:srgbClr val="FFFF99"/>
                </a:solidFill>
              </a:rPr>
              <a:t>?</a:t>
            </a:r>
            <a:endParaRPr lang="en-US" sz="2400" dirty="0">
              <a:solidFill>
                <a:srgbClr val="FFFF99"/>
              </a:solidFill>
            </a:endParaRPr>
          </a:p>
        </p:txBody>
      </p:sp>
      <p:sp>
        <p:nvSpPr>
          <p:cNvPr id="22532" name="Rectangle 4">
            <a:extLst>
              <a:ext uri="{FF2B5EF4-FFF2-40B4-BE49-F238E27FC236}">
                <a16:creationId xmlns:a16="http://schemas.microsoft.com/office/drawing/2014/main" id="{4BD27E52-3D1C-AEFD-E16D-190C9451EF8A}"/>
              </a:ext>
            </a:extLst>
          </p:cNvPr>
          <p:cNvSpPr>
            <a:spLocks noChangeArrowheads="1"/>
          </p:cNvSpPr>
          <p:nvPr/>
        </p:nvSpPr>
        <p:spPr bwMode="auto">
          <a:xfrm>
            <a:off x="1377245" y="2597557"/>
            <a:ext cx="10814755" cy="383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2000" b="1" i="0" u="none" strike="noStrike" kern="1200" cap="none" spc="0" normalizeH="0" baseline="0" noProof="0" dirty="0">
                <a:ln>
                  <a:noFill/>
                </a:ln>
                <a:solidFill>
                  <a:srgbClr val="FF9900"/>
                </a:solidFill>
                <a:effectLst/>
                <a:uLnTx/>
                <a:uFillTx/>
                <a:latin typeface="Arial"/>
                <a:ea typeface="+mn-ea"/>
                <a:cs typeface="Arial" charset="0"/>
              </a:rPr>
              <a:t>Razgovarajte u razredu ili skupini:</a:t>
            </a: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00" b="1" i="0" u="none" strike="noStrike" kern="1200" cap="none" spc="0" normalizeH="0" baseline="0" noProof="0" dirty="0">
                <a:ln>
                  <a:noFill/>
                </a:ln>
                <a:solidFill>
                  <a:srgbClr val="FFFFFF"/>
                </a:solidFill>
                <a:effectLst/>
                <a:uLnTx/>
                <a:uFillTx/>
                <a:latin typeface="Arial"/>
                <a:ea typeface="+mn-ea"/>
                <a:cs typeface="Arial" charset="0"/>
              </a:rPr>
              <a:t>1. Pročitaj </a:t>
            </a:r>
            <a:r>
              <a:rPr kumimoji="0" lang="hr-HR" sz="1200" b="0" i="1" u="none" strike="noStrike" kern="1200" cap="none" spc="0" normalizeH="0" baseline="0" noProof="0" dirty="0">
                <a:ln>
                  <a:noFill/>
                </a:ln>
                <a:solidFill>
                  <a:srgbClr val="FFFFFF"/>
                </a:solidFill>
                <a:effectLst/>
                <a:uLnTx/>
                <a:uFillTx/>
                <a:latin typeface="Arial"/>
                <a:ea typeface="+mn-ea"/>
                <a:cs typeface="Arial" charset="0"/>
              </a:rPr>
              <a:t>Ps.</a:t>
            </a:r>
            <a:r>
              <a:rPr kumimoji="0" lang="sr-Latn-RS" sz="1200" b="0" i="1" u="none" strike="noStrike" kern="1200" cap="none" spc="0" normalizeH="0" baseline="0" noProof="0" dirty="0">
                <a:ln>
                  <a:noFill/>
                </a:ln>
                <a:solidFill>
                  <a:srgbClr val="FFFFFF"/>
                </a:solidFill>
                <a:effectLst/>
                <a:uLnTx/>
                <a:uFillTx/>
                <a:latin typeface="Arial"/>
                <a:ea typeface="+mn-ea"/>
                <a:cs typeface="Arial" charset="0"/>
              </a:rPr>
              <a:t>. </a:t>
            </a:r>
            <a:r>
              <a:rPr kumimoji="0" lang="hr-HR" sz="1200" b="0" i="1" u="none" strike="noStrike" kern="1200" cap="none" spc="0" normalizeH="0" baseline="0" noProof="0" dirty="0">
                <a:ln>
                  <a:noFill/>
                </a:ln>
                <a:solidFill>
                  <a:srgbClr val="FFFFFF"/>
                </a:solidFill>
                <a:effectLst/>
                <a:uLnTx/>
                <a:uFillTx/>
                <a:latin typeface="Arial"/>
                <a:ea typeface="+mn-ea"/>
                <a:cs typeface="Arial" charset="0"/>
              </a:rPr>
              <a:t>80</a:t>
            </a:r>
            <a:r>
              <a:rPr kumimoji="0" lang="sr-Latn-RS" sz="1200" b="0" i="1" u="none" strike="noStrike" kern="1200" cap="none" spc="0" normalizeH="0" baseline="0" noProof="0" dirty="0">
                <a:ln>
                  <a:noFill/>
                </a:ln>
                <a:solidFill>
                  <a:srgbClr val="FFFFFF"/>
                </a:solidFill>
                <a:effectLst/>
                <a:uLnTx/>
                <a:uFillTx/>
                <a:latin typeface="Arial"/>
                <a:ea typeface="+mn-ea"/>
                <a:cs typeface="Arial" charset="0"/>
              </a:rPr>
              <a:t>,1-3.14</a:t>
            </a:r>
            <a:r>
              <a:rPr kumimoji="0" lang="hr-HR" sz="1200" b="0" i="1" u="none" strike="noStrike" kern="1200" cap="none" spc="0" normalizeH="0" baseline="0" noProof="0" dirty="0">
                <a:ln>
                  <a:noFill/>
                </a:ln>
                <a:solidFill>
                  <a:srgbClr val="FFFFFF"/>
                </a:solidFill>
                <a:effectLst/>
                <a:uLnTx/>
                <a:uFillTx/>
                <a:latin typeface="Arial"/>
                <a:ea typeface="+mn-ea"/>
                <a:cs typeface="Arial" charset="0"/>
              </a:rPr>
              <a:t>-17.18.19</a:t>
            </a:r>
            <a:r>
              <a:rPr kumimoji="0" lang="sr-Latn-RS" sz="1200" b="0" i="1" u="none" strike="noStrike" kern="1200" cap="none" spc="0" normalizeH="0" baseline="0" noProof="0" dirty="0">
                <a:ln>
                  <a:noFill/>
                </a:ln>
                <a:solidFill>
                  <a:srgbClr val="FFFFFF"/>
                </a:solidFill>
                <a:effectLst/>
                <a:uLnTx/>
                <a:uFillTx/>
                <a:latin typeface="Arial"/>
                <a:ea typeface="+mn-ea"/>
                <a:cs typeface="Arial" charset="0"/>
              </a:rPr>
              <a:t>. </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Pročitajte celi psalam. Umesto zamenice nama/nas stavite mi/me. Koliko god vreme,</a:t>
            </a: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sr-Latn-RS" sz="1400" b="1" i="0" u="none" strike="noStrike" kern="1200" cap="none" spc="0" normalizeH="0" baseline="0" noProof="0" dirty="0">
                <a:ln>
                  <a:noFill/>
                </a:ln>
                <a:solidFill>
                  <a:srgbClr val="FFFFFF"/>
                </a:solidFill>
                <a:effectLst/>
                <a:uLnTx/>
                <a:uFillTx/>
                <a:latin typeface="Arial"/>
                <a:ea typeface="+mn-ea"/>
                <a:cs typeface="Arial" charset="0"/>
              </a:rPr>
              <a:t>                        mesto i kontekst ovog psalma bili drugačiji</a:t>
            </a:r>
            <a:r>
              <a:rPr lang="sr-Latn-RS" sz="1400" b="1" dirty="0">
                <a:solidFill>
                  <a:srgbClr val="FFFFFF"/>
                </a:solidFill>
                <a:latin typeface="Arial"/>
                <a:cs typeface="Arial" charset="0"/>
              </a:rPr>
              <a:t>,</a:t>
            </a:r>
            <a:r>
              <a:rPr kumimoji="0" lang="sr-Latn-RS" sz="1400" b="1" i="0" u="none" strike="noStrike" kern="1200" cap="none" spc="0" normalizeH="0" baseline="0" noProof="0" dirty="0">
                <a:ln>
                  <a:noFill/>
                </a:ln>
                <a:solidFill>
                  <a:srgbClr val="FFFFFF"/>
                </a:solidFill>
                <a:effectLst/>
                <a:uLnTx/>
                <a:uFillTx/>
                <a:latin typeface="Arial"/>
                <a:ea typeface="+mn-ea"/>
                <a:cs typeface="Arial" charset="0"/>
              </a:rPr>
              <a:t> </a:t>
            </a:r>
            <a:r>
              <a:rPr lang="sr-Latn-RS" sz="1400" b="1" dirty="0">
                <a:solidFill>
                  <a:srgbClr val="FFFFFF"/>
                </a:solidFill>
                <a:latin typeface="Arial"/>
                <a:cs typeface="Arial" charset="0"/>
              </a:rPr>
              <a:t>u</a:t>
            </a:r>
            <a:r>
              <a:rPr kumimoji="0" lang="sr-Latn-RS" sz="1400" b="1" i="0" u="none" strike="noStrike" kern="1200" cap="none" spc="0" normalizeH="0" baseline="0" noProof="0" dirty="0">
                <a:ln>
                  <a:noFill/>
                </a:ln>
                <a:solidFill>
                  <a:srgbClr val="FFFFFF"/>
                </a:solidFill>
                <a:effectLst/>
                <a:uLnTx/>
                <a:uFillTx/>
                <a:latin typeface="Arial"/>
                <a:ea typeface="+mn-ea"/>
                <a:cs typeface="Arial" charset="0"/>
              </a:rPr>
              <a:t> kojem se smislu možeš poistovetiti sa njegovim rečima?  </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 </a:t>
            </a:r>
            <a:endParaRPr kumimoji="0" lang="hr-HR" sz="18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00" b="1" i="0" u="none" strike="noStrike" kern="1200" cap="none" spc="0" normalizeH="0" baseline="0" noProof="0" dirty="0">
                <a:ln>
                  <a:noFill/>
                </a:ln>
                <a:solidFill>
                  <a:srgbClr val="FFFFFF"/>
                </a:solidFill>
                <a:effectLst/>
                <a:uLnTx/>
                <a:uFillTx/>
                <a:latin typeface="Arial"/>
                <a:ea typeface="+mn-ea"/>
                <a:cs typeface="Arial" charset="0"/>
              </a:rPr>
              <a:t>2. Pročitaj </a:t>
            </a:r>
            <a:r>
              <a:rPr kumimoji="0" lang="hr-HR" sz="1200" b="0" i="1" u="none" strike="noStrike" kern="1200" cap="none" spc="0" normalizeH="0" baseline="0" noProof="0" dirty="0">
                <a:ln>
                  <a:noFill/>
                </a:ln>
                <a:solidFill>
                  <a:srgbClr val="FFFFFF"/>
                </a:solidFill>
                <a:effectLst/>
                <a:uLnTx/>
                <a:uFillTx/>
                <a:latin typeface="Arial"/>
                <a:ea typeface="+mn-ea"/>
                <a:cs typeface="Arial" charset="0"/>
              </a:rPr>
              <a:t>Otk.</a:t>
            </a:r>
            <a:r>
              <a:rPr kumimoji="0" lang="sr-Latn-RS" sz="1200" b="0" i="1" u="none" strike="noStrike" kern="1200" cap="none" spc="0" normalizeH="0" baseline="0" noProof="0" dirty="0">
                <a:ln>
                  <a:noFill/>
                </a:ln>
                <a:solidFill>
                  <a:srgbClr val="FFFFFF"/>
                </a:solidFill>
                <a:effectLst/>
                <a:uLnTx/>
                <a:uFillTx/>
                <a:latin typeface="Arial"/>
                <a:ea typeface="+mn-ea"/>
                <a:cs typeface="Arial" charset="0"/>
              </a:rPr>
              <a:t> 14,14</a:t>
            </a:r>
            <a:r>
              <a:rPr kumimoji="0" lang="en-US" sz="1200" b="0" i="1" u="none" strike="noStrike" kern="1200" cap="none" spc="0" normalizeH="0" baseline="0" noProof="0" dirty="0">
                <a:ln>
                  <a:noFill/>
                </a:ln>
                <a:solidFill>
                  <a:srgbClr val="FFFFFF"/>
                </a:solidFill>
                <a:effectLst/>
                <a:uLnTx/>
                <a:uFillTx/>
                <a:latin typeface="Arial"/>
                <a:ea typeface="+mn-ea"/>
                <a:cs typeface="Arial" charset="0"/>
              </a:rPr>
              <a:t>.</a:t>
            </a:r>
            <a:r>
              <a:rPr kumimoji="0" lang="sr-Latn-RS" sz="1200" b="0" i="1" u="none" strike="noStrike" kern="1200" cap="none" spc="0" normalizeH="0" baseline="0" noProof="0" dirty="0">
                <a:ln>
                  <a:noFill/>
                </a:ln>
                <a:solidFill>
                  <a:srgbClr val="FFFFFF"/>
                </a:solidFill>
                <a:effectLst/>
                <a:uLnTx/>
                <a:uFillTx/>
                <a:latin typeface="Arial"/>
                <a:ea typeface="+mn-ea"/>
                <a:cs typeface="Arial" charset="0"/>
              </a:rPr>
              <a:t> </a:t>
            </a:r>
            <a:r>
              <a:rPr lang="sr-Latn-RS" sz="1400" b="1" dirty="0">
                <a:solidFill>
                  <a:srgbClr val="FFFFFF"/>
                </a:solidFill>
                <a:latin typeface="Arial"/>
                <a:cs typeface="Arial" charset="0"/>
              </a:rPr>
              <a:t>U</a:t>
            </a:r>
            <a:r>
              <a:rPr kumimoji="0" lang="sr-Latn-RS" sz="1400" b="1" i="0" u="none" strike="noStrike" kern="1200" cap="none" spc="0" normalizeH="0" baseline="0" noProof="0" dirty="0">
                <a:ln>
                  <a:noFill/>
                </a:ln>
                <a:solidFill>
                  <a:srgbClr val="FFFFFF"/>
                </a:solidFill>
                <a:effectLst/>
                <a:uLnTx/>
                <a:uFillTx/>
                <a:latin typeface="Arial"/>
                <a:ea typeface="+mn-ea"/>
                <a:cs typeface="Arial" charset="0"/>
              </a:rPr>
              <a:t> svom dolasku šta Isus ima na glavi i šta drži u ruci?</a:t>
            </a:r>
            <a:endParaRPr kumimoji="0" lang="hr-HR" sz="14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67" b="1" i="0" u="none" strike="noStrike" kern="1200" cap="none" spc="0" normalizeH="0" baseline="0" noProof="0" dirty="0">
                <a:ln>
                  <a:noFill/>
                </a:ln>
                <a:solidFill>
                  <a:srgbClr val="FFFFFF"/>
                </a:solidFill>
                <a:effectLst/>
                <a:uLnTx/>
                <a:uFillTx/>
                <a:latin typeface="Arial"/>
                <a:ea typeface="+mn-ea"/>
                <a:cs typeface="Arial" charset="0"/>
              </a:rPr>
              <a:t>3. Pročitaj </a:t>
            </a:r>
            <a:r>
              <a:rPr kumimoji="0" lang="hr-HR" sz="1200" b="0" i="1" u="none" strike="noStrike" kern="1200" cap="none" spc="0" normalizeH="0" baseline="0" noProof="0" dirty="0">
                <a:ln>
                  <a:noFill/>
                </a:ln>
                <a:solidFill>
                  <a:srgbClr val="FFFFFF"/>
                </a:solidFill>
                <a:effectLst/>
                <a:uLnTx/>
                <a:uFillTx/>
                <a:latin typeface="Arial"/>
                <a:ea typeface="+mn-ea"/>
                <a:cs typeface="Arial" charset="0"/>
              </a:rPr>
              <a:t>Matej 24,31. </a:t>
            </a:r>
            <a:r>
              <a:rPr lang="hr-HR" sz="1400" b="1" dirty="0">
                <a:solidFill>
                  <a:srgbClr val="FFFFFF"/>
                </a:solidFill>
                <a:latin typeface="Arial"/>
                <a:cs typeface="Arial" charset="0"/>
              </a:rPr>
              <a:t>K</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o je u Njegovoj pratnji?   </a:t>
            </a: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67" b="1" i="0" u="none" strike="noStrike" kern="1200" cap="none" spc="0" normalizeH="0" baseline="0" noProof="0" dirty="0">
                <a:ln>
                  <a:noFill/>
                </a:ln>
                <a:solidFill>
                  <a:srgbClr val="FFFFFF"/>
                </a:solidFill>
                <a:effectLst/>
                <a:uLnTx/>
                <a:uFillTx/>
                <a:latin typeface="Arial"/>
                <a:ea typeface="+mn-ea"/>
                <a:cs typeface="Arial" charset="0"/>
              </a:rPr>
              <a:t>4. Pročitaj </a:t>
            </a:r>
            <a:r>
              <a:rPr kumimoji="0" lang="hr-HR" sz="1200" b="0" i="1" u="none" strike="noStrike" kern="1200" cap="none" spc="0" normalizeH="0" baseline="0" noProof="0" dirty="0">
                <a:ln>
                  <a:noFill/>
                </a:ln>
                <a:solidFill>
                  <a:srgbClr val="FFFFFF"/>
                </a:solidFill>
                <a:effectLst/>
                <a:uLnTx/>
                <a:uFillTx/>
                <a:latin typeface="Arial"/>
                <a:ea typeface="+mn-ea"/>
                <a:cs typeface="Arial" charset="0"/>
              </a:rPr>
              <a:t>1. Sol. 4,17; Filib. 2,10.11. </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Šta će se dogoditi zatim?</a:t>
            </a: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00" b="1" i="0" u="none" strike="noStrike" kern="1200" cap="none" spc="0" normalizeH="0" baseline="0" noProof="0" dirty="0">
                <a:ln>
                  <a:noFill/>
                </a:ln>
                <a:solidFill>
                  <a:srgbClr val="FFFFFF"/>
                </a:solidFill>
                <a:effectLst/>
                <a:uLnTx/>
                <a:uFillTx/>
                <a:latin typeface="Arial"/>
                <a:ea typeface="+mn-ea"/>
                <a:cs typeface="Arial" charset="0"/>
              </a:rPr>
              <a:t>5. Pročitaj</a:t>
            </a:r>
            <a:r>
              <a:rPr kumimoji="0" lang="hr-HR"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hr-HR" sz="1200" b="0" i="1" u="none" strike="noStrike" kern="1200" cap="none" spc="0" normalizeH="0" baseline="0" noProof="0" dirty="0">
                <a:ln>
                  <a:noFill/>
                </a:ln>
                <a:solidFill>
                  <a:srgbClr val="FFFFFF"/>
                </a:solidFill>
                <a:effectLst/>
                <a:uLnTx/>
                <a:uFillTx/>
                <a:latin typeface="Arial"/>
                <a:ea typeface="+mn-ea"/>
                <a:cs typeface="Arial" charset="0"/>
              </a:rPr>
              <a:t>Otk. 21,9-11. </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Kakva se ovde parabola nalazi i zašto je upotrbljena baš takva slika?                  </a:t>
            </a:r>
            <a:endParaRPr kumimoji="0" lang="hr-HR" sz="16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600" b="1" i="0" u="none" strike="noStrike" kern="1200" cap="none" spc="0" normalizeH="0" baseline="0" noProof="0" dirty="0">
                <a:ln>
                  <a:noFill/>
                </a:ln>
                <a:solidFill>
                  <a:srgbClr val="FFFFFF"/>
                </a:solidFill>
                <a:effectLst/>
                <a:uLnTx/>
                <a:uFillTx/>
                <a:latin typeface="Arial"/>
                <a:ea typeface="+mn-ea"/>
                <a:cs typeface="Arial" charset="0"/>
              </a:rPr>
              <a:t>6. </a:t>
            </a:r>
            <a:r>
              <a:rPr kumimoji="0" lang="hr-HR" sz="1800" b="1" i="0" u="none" strike="noStrike" kern="1200" cap="none" spc="0" normalizeH="0" baseline="0" noProof="0" dirty="0">
                <a:ln>
                  <a:noFill/>
                </a:ln>
                <a:solidFill>
                  <a:srgbClr val="FFFFFF"/>
                </a:solidFill>
                <a:effectLst/>
                <a:uLnTx/>
                <a:uFillTx/>
                <a:latin typeface="Arial"/>
                <a:ea typeface="+mn-ea"/>
                <a:cs typeface="Arial" charset="0"/>
              </a:rPr>
              <a:t>Pročitaj</a:t>
            </a:r>
            <a:r>
              <a:rPr kumimoji="0" lang="hr-HR" sz="1600" b="1" i="0" u="none" strike="noStrike" kern="1200" cap="none" spc="0" normalizeH="0" baseline="0" noProof="0" dirty="0">
                <a:ln>
                  <a:noFill/>
                </a:ln>
                <a:solidFill>
                  <a:srgbClr val="FFFFFF"/>
                </a:solidFill>
                <a:effectLst/>
                <a:uLnTx/>
                <a:uFillTx/>
                <a:latin typeface="Arial"/>
                <a:ea typeface="+mn-ea"/>
                <a:cs typeface="Arial" charset="0"/>
              </a:rPr>
              <a:t> </a:t>
            </a:r>
            <a:r>
              <a:rPr kumimoji="0" lang="hr-HR" sz="1200" b="0" i="1" u="none" strike="noStrike" kern="1200" cap="none" spc="0" normalizeH="0" baseline="0" noProof="0" dirty="0">
                <a:ln>
                  <a:noFill/>
                </a:ln>
                <a:solidFill>
                  <a:srgbClr val="FFFFFF"/>
                </a:solidFill>
                <a:effectLst/>
                <a:uLnTx/>
                <a:uFillTx/>
                <a:latin typeface="Arial"/>
                <a:ea typeface="+mn-ea"/>
                <a:cs typeface="Arial" charset="0"/>
              </a:rPr>
              <a:t>Kol. 3,2. </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Za čim smo pozvani da težimo?   </a:t>
            </a:r>
            <a:endParaRPr kumimoji="0" lang="hr-HR" sz="16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600" b="1" i="0" u="none" strike="noStrike" kern="1200" cap="none" spc="0" normalizeH="0" baseline="0" noProof="0" dirty="0">
                <a:ln>
                  <a:noFill/>
                </a:ln>
                <a:solidFill>
                  <a:srgbClr val="FFFFFF"/>
                </a:solidFill>
                <a:effectLst/>
                <a:uLnTx/>
                <a:uFillTx/>
                <a:latin typeface="Arial"/>
                <a:ea typeface="+mn-ea"/>
                <a:cs typeface="Arial" charset="0"/>
              </a:rPr>
              <a:t>7. </a:t>
            </a:r>
            <a:r>
              <a:rPr kumimoji="0" lang="hr-HR" sz="1800" b="1" i="0" u="none" strike="noStrike" kern="1200" cap="none" spc="0" normalizeH="0" baseline="0" noProof="0" dirty="0">
                <a:ln>
                  <a:noFill/>
                </a:ln>
                <a:solidFill>
                  <a:srgbClr val="FFFFFF"/>
                </a:solidFill>
                <a:effectLst/>
                <a:uLnTx/>
                <a:uFillTx/>
                <a:latin typeface="Arial"/>
                <a:ea typeface="+mn-ea"/>
                <a:cs typeface="Arial" charset="0"/>
              </a:rPr>
              <a:t>Pročitaj</a:t>
            </a:r>
            <a:r>
              <a:rPr kumimoji="0" lang="hr-HR" sz="1600" b="1" i="0" u="none" strike="noStrike" kern="1200" cap="none" spc="0" normalizeH="0" baseline="0" noProof="0" dirty="0">
                <a:ln>
                  <a:noFill/>
                </a:ln>
                <a:solidFill>
                  <a:srgbClr val="FFFFFF"/>
                </a:solidFill>
                <a:effectLst/>
                <a:uLnTx/>
                <a:uFillTx/>
                <a:latin typeface="Arial"/>
                <a:ea typeface="+mn-ea"/>
                <a:cs typeface="Arial" charset="0"/>
              </a:rPr>
              <a:t> </a:t>
            </a:r>
            <a:r>
              <a:rPr kumimoji="0" lang="sr-Latn-ME" sz="1200" b="0" i="1" u="none" strike="noStrike" kern="1200" cap="none" spc="0" normalizeH="0" baseline="0" noProof="0" dirty="0">
                <a:ln>
                  <a:noFill/>
                </a:ln>
                <a:solidFill>
                  <a:srgbClr val="FFFFFF"/>
                </a:solidFill>
                <a:effectLst/>
                <a:uLnTx/>
                <a:uFillTx/>
                <a:latin typeface="Arial"/>
                <a:ea typeface="+mn-ea"/>
                <a:cs typeface="Arial" charset="0"/>
              </a:rPr>
              <a:t>Matej 22,1-14; 25,1-13. </a:t>
            </a:r>
            <a:r>
              <a:rPr kumimoji="0" lang="hr-HR" sz="1200" b="1" i="0" u="none" strike="noStrike" kern="1200" cap="none" spc="0" normalizeH="0" baseline="0" noProof="0" dirty="0">
                <a:ln>
                  <a:noFill/>
                </a:ln>
                <a:solidFill>
                  <a:srgbClr val="FFFFFF"/>
                </a:solidFill>
                <a:effectLst/>
                <a:uLnTx/>
                <a:uFillTx/>
                <a:latin typeface="Arial"/>
                <a:ea typeface="+mn-ea"/>
                <a:cs typeface="Arial" charset="0"/>
              </a:rPr>
              <a:t>Kakvim Bog ne želi da nas to venčanje zatekne? </a:t>
            </a:r>
            <a:endParaRPr kumimoji="0" lang="en-US" sz="14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a:ea typeface="+mn-ea"/>
                <a:cs typeface="Arial" charset="0"/>
              </a:rPr>
              <a:t>8. </a:t>
            </a:r>
            <a:r>
              <a:rPr kumimoji="0" lang="en-US" sz="1800" b="1" i="0" u="none" strike="noStrike" kern="1200" cap="none" spc="0" normalizeH="0" baseline="0" noProof="0" dirty="0">
                <a:ln>
                  <a:noFill/>
                </a:ln>
                <a:solidFill>
                  <a:srgbClr val="FFFFFF"/>
                </a:solidFill>
                <a:effectLst/>
                <a:uLnTx/>
                <a:uFillTx/>
                <a:latin typeface="Arial"/>
                <a:ea typeface="+mn-ea"/>
                <a:cs typeface="Arial" charset="0"/>
              </a:rPr>
              <a:t>Pro</a:t>
            </a:r>
            <a:r>
              <a:rPr kumimoji="0" lang="sr-Latn-RS" sz="1800" b="1" i="0" u="none" strike="noStrike" kern="1200" cap="none" spc="0" normalizeH="0" baseline="0" noProof="0" dirty="0">
                <a:ln>
                  <a:noFill/>
                </a:ln>
                <a:solidFill>
                  <a:srgbClr val="FFFFFF"/>
                </a:solidFill>
                <a:effectLst/>
                <a:uLnTx/>
                <a:uFillTx/>
                <a:latin typeface="Arial"/>
                <a:ea typeface="+mn-ea"/>
                <a:cs typeface="Arial" charset="0"/>
              </a:rPr>
              <a:t>č</a:t>
            </a:r>
            <a:r>
              <a:rPr kumimoji="0" lang="en-US" sz="1800" b="1" i="0" u="none" strike="noStrike" kern="1200" cap="none" spc="0" normalizeH="0" baseline="0" noProof="0" dirty="0" err="1">
                <a:ln>
                  <a:noFill/>
                </a:ln>
                <a:solidFill>
                  <a:srgbClr val="FFFFFF"/>
                </a:solidFill>
                <a:effectLst/>
                <a:uLnTx/>
                <a:uFillTx/>
                <a:latin typeface="Arial"/>
                <a:ea typeface="+mn-ea"/>
                <a:cs typeface="Arial" charset="0"/>
              </a:rPr>
              <a:t>itaj</a:t>
            </a:r>
            <a:r>
              <a:rPr kumimoji="0" lang="en-US" sz="1800" b="1" i="0" u="none" strike="noStrike" kern="1200" cap="none" spc="0" normalizeH="0" baseline="0" noProof="0" dirty="0">
                <a:ln>
                  <a:noFill/>
                </a:ln>
                <a:solidFill>
                  <a:srgbClr val="FFFFFF"/>
                </a:solidFill>
                <a:effectLst/>
                <a:uLnTx/>
                <a:uFillTx/>
                <a:latin typeface="Arial"/>
                <a:ea typeface="+mn-ea"/>
                <a:cs typeface="Arial" charset="0"/>
              </a:rPr>
              <a:t> </a:t>
            </a:r>
            <a:r>
              <a:rPr kumimoji="0" lang="sr-Latn-RS" sz="1200" b="0" i="1" u="none" strike="noStrike" kern="1200" cap="none" spc="0" normalizeH="0" baseline="0" noProof="0" dirty="0">
                <a:ln>
                  <a:noFill/>
                </a:ln>
                <a:solidFill>
                  <a:srgbClr val="FFFFFF"/>
                </a:solidFill>
                <a:effectLst/>
                <a:uLnTx/>
                <a:uFillTx/>
                <a:latin typeface="Arial"/>
                <a:ea typeface="+mn-ea"/>
                <a:cs typeface="Arial" charset="0"/>
              </a:rPr>
              <a:t>Isa. 25,8; Otk. 7.17: 21,4. </a:t>
            </a:r>
            <a:r>
              <a:rPr kumimoji="0" lang="sr-Latn-RS" sz="1400" b="1" i="0" u="none" strike="noStrike" kern="1200" cap="none" spc="0" normalizeH="0" baseline="0" noProof="0" dirty="0">
                <a:ln>
                  <a:noFill/>
                </a:ln>
                <a:solidFill>
                  <a:srgbClr val="FFFFFF"/>
                </a:solidFill>
                <a:effectLst/>
                <a:uLnTx/>
                <a:uFillTx/>
                <a:latin typeface="Arial"/>
                <a:ea typeface="+mn-ea"/>
                <a:cs typeface="Arial" charset="0"/>
              </a:rPr>
              <a:t>Kojim se još blagoslovima možemo radovati razmišljajući o večnosti?</a:t>
            </a: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sr-Latn-RS" sz="1800" b="1" i="0" u="none" strike="noStrike" kern="1200" cap="none" spc="0" normalizeH="0" baseline="0" noProof="0" dirty="0">
                <a:ln>
                  <a:noFill/>
                </a:ln>
                <a:solidFill>
                  <a:srgbClr val="FFFFFF"/>
                </a:solidFill>
                <a:effectLst/>
                <a:uLnTx/>
                <a:uFillTx/>
                <a:latin typeface="Arial"/>
                <a:ea typeface="+mn-ea"/>
                <a:cs typeface="Arial" charset="0"/>
              </a:rPr>
              <a:t>9. Pročitaj </a:t>
            </a:r>
            <a:r>
              <a:rPr kumimoji="0" lang="sr-Latn-RS" sz="1400" b="0" i="1" u="none" strike="noStrike" kern="1200" cap="none" spc="0" normalizeH="0" baseline="0" noProof="0" dirty="0">
                <a:ln>
                  <a:noFill/>
                </a:ln>
                <a:solidFill>
                  <a:srgbClr val="FFFFFF"/>
                </a:solidFill>
                <a:effectLst/>
                <a:uLnTx/>
                <a:uFillTx/>
                <a:latin typeface="Arial"/>
                <a:ea typeface="+mn-ea"/>
                <a:cs typeface="Arial" charset="0"/>
              </a:rPr>
              <a:t>Mat.  11,28-30; Iza. 55,1’3; Ivan 6,44</a:t>
            </a:r>
            <a:r>
              <a:rPr kumimoji="0" lang="sr-Latn-RS" sz="1200" b="0" i="1" u="none" strike="noStrike" kern="1200" cap="none" spc="0" normalizeH="0" baseline="0" noProof="0" dirty="0">
                <a:ln>
                  <a:noFill/>
                </a:ln>
                <a:solidFill>
                  <a:srgbClr val="FFFFFF"/>
                </a:solidFill>
                <a:effectLst/>
                <a:uLnTx/>
                <a:uFillTx/>
                <a:latin typeface="Arial"/>
                <a:ea typeface="+mn-ea"/>
                <a:cs typeface="Arial" charset="0"/>
              </a:rPr>
              <a:t>. </a:t>
            </a:r>
            <a:r>
              <a:rPr kumimoji="0" lang="sr-Latn-RS" sz="1400" b="1" i="0" u="none" strike="noStrike" kern="1200" cap="none" spc="0" normalizeH="0" baseline="0" noProof="0" dirty="0">
                <a:ln>
                  <a:noFill/>
                </a:ln>
                <a:solidFill>
                  <a:srgbClr val="FFFFFF"/>
                </a:solidFill>
                <a:effectLst/>
                <a:uLnTx/>
                <a:uFillTx/>
                <a:latin typeface="Arial"/>
                <a:ea typeface="+mn-ea"/>
                <a:cs typeface="Arial" charset="0"/>
              </a:rPr>
              <a:t>Koji poziv nam Bog upućuje</a:t>
            </a:r>
            <a:r>
              <a:rPr kumimoji="0" lang="sr-Latn-RS" sz="1600" b="1" i="0" u="none" strike="noStrike" kern="1200" cap="none" spc="0" normalizeH="0" baseline="0" noProof="0" dirty="0">
                <a:ln>
                  <a:noFill/>
                </a:ln>
                <a:solidFill>
                  <a:srgbClr val="FFFFFF"/>
                </a:solidFill>
                <a:effectLst/>
                <a:uLnTx/>
                <a:uFillTx/>
                <a:latin typeface="Arial"/>
                <a:ea typeface="+mn-ea"/>
                <a:cs typeface="Arial" charset="0"/>
              </a:rPr>
              <a:t>?</a:t>
            </a:r>
            <a:endParaRPr kumimoji="0" lang="en-US" sz="2000" b="1" i="0" u="none" strike="noStrike" kern="1200" cap="none" spc="0" normalizeH="0" baseline="0" noProof="0" dirty="0">
              <a:ln>
                <a:noFill/>
              </a:ln>
              <a:solidFill>
                <a:srgbClr val="FFFFFF"/>
              </a:solidFill>
              <a:effectLst/>
              <a:uLnTx/>
              <a:uFillTx/>
              <a:latin typeface="Arial"/>
              <a:ea typeface="+mn-ea"/>
              <a:cs typeface="Arial" charset="0"/>
            </a:endParaRPr>
          </a:p>
        </p:txBody>
      </p:sp>
      <p:sp>
        <p:nvSpPr>
          <p:cNvPr id="17413" name="Text Box 5">
            <a:extLst>
              <a:ext uri="{FF2B5EF4-FFF2-40B4-BE49-F238E27FC236}">
                <a16:creationId xmlns:a16="http://schemas.microsoft.com/office/drawing/2014/main" id="{8656BA13-DB76-08D1-73D8-4489AEF9FF88}"/>
              </a:ext>
            </a:extLst>
          </p:cNvPr>
          <p:cNvSpPr txBox="1">
            <a:spLocks noChangeArrowheads="1"/>
          </p:cNvSpPr>
          <p:nvPr/>
        </p:nvSpPr>
        <p:spPr bwMode="auto">
          <a:xfrm>
            <a:off x="1663702" y="1676401"/>
            <a:ext cx="952500" cy="1025281"/>
          </a:xfrm>
          <a:prstGeom prst="rect">
            <a:avLst/>
          </a:prstGeom>
          <a:solidFill>
            <a:srgbClr val="FFFF99"/>
          </a:solidFill>
          <a:ln w="57150">
            <a:solidFill>
              <a:schemeClr val="tx1"/>
            </a:solidFill>
            <a:miter lim="800000"/>
            <a:headEnd/>
            <a:tailEnd/>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377" rtl="0" eaLnBrk="1" fontAlgn="base" latinLnBrk="0" hangingPunct="1">
              <a:lnSpc>
                <a:spcPct val="75000"/>
              </a:lnSpc>
              <a:spcBef>
                <a:spcPct val="50000"/>
              </a:spcBef>
              <a:spcAft>
                <a:spcPct val="0"/>
              </a:spcAft>
              <a:buClrTx/>
              <a:buSzTx/>
              <a:buFontTx/>
              <a:buNone/>
              <a:tabLst/>
              <a:defRPr/>
            </a:pPr>
            <a:r>
              <a:rPr kumimoji="0" lang="hr-HR" sz="8000" b="1" i="0" u="none" strike="noStrike" kern="1200" cap="none" spc="0" normalizeH="0" baseline="0" noProof="0" dirty="0">
                <a:ln>
                  <a:noFill/>
                </a:ln>
                <a:solidFill>
                  <a:srgbClr val="000000"/>
                </a:solidFill>
                <a:effectLst/>
                <a:uLnTx/>
                <a:uFillTx/>
                <a:latin typeface="Times New Roman" pitchFamily="18" charset="0"/>
                <a:ea typeface="+mn-ea"/>
                <a:cs typeface="Arial" charset="0"/>
              </a:rPr>
              <a:t>?</a:t>
            </a:r>
            <a:endParaRPr kumimoji="0" lang="en-US" sz="8000" b="1"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spTree>
    <p:extLst>
      <p:ext uri="{BB962C8B-B14F-4D97-AF65-F5344CB8AC3E}">
        <p14:creationId xmlns:p14="http://schemas.microsoft.com/office/powerpoint/2010/main" val="807287047"/>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 calcmode="lin" valueType="num">
                                      <p:cBhvr additive="base">
                                        <p:cTn id="7" dur="500" fill="hold"/>
                                        <p:tgtEl>
                                          <p:spTgt spid="2253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253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2532">
                                            <p:txEl>
                                              <p:pRg st="0" end="0"/>
                                            </p:txEl>
                                          </p:spTgt>
                                        </p:tgtEl>
                                        <p:attrNameLst>
                                          <p:attrName>style.visibility</p:attrName>
                                        </p:attrNameLst>
                                      </p:cBhvr>
                                      <p:to>
                                        <p:strVal val="visible"/>
                                      </p:to>
                                    </p:set>
                                    <p:anim calcmode="lin" valueType="num">
                                      <p:cBhvr additive="base">
                                        <p:cTn id="13" dur="500" fill="hold"/>
                                        <p:tgtEl>
                                          <p:spTgt spid="22532">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253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2532">
                                            <p:txEl>
                                              <p:pRg st="1" end="1"/>
                                            </p:txEl>
                                          </p:spTgt>
                                        </p:tgtEl>
                                        <p:attrNameLst>
                                          <p:attrName>style.visibility</p:attrName>
                                        </p:attrNameLst>
                                      </p:cBhvr>
                                      <p:to>
                                        <p:strVal val="visible"/>
                                      </p:to>
                                    </p:set>
                                    <p:anim calcmode="lin" valueType="num">
                                      <p:cBhvr additive="base">
                                        <p:cTn id="19" dur="500" fill="hold"/>
                                        <p:tgtEl>
                                          <p:spTgt spid="22532">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2532">
                                            <p:txEl>
                                              <p:pRg st="1" end="1"/>
                                            </p:txEl>
                                          </p:spTgt>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22532">
                                            <p:txEl>
                                              <p:pRg st="2" end="2"/>
                                            </p:txEl>
                                          </p:spTgt>
                                        </p:tgtEl>
                                        <p:attrNameLst>
                                          <p:attrName>style.visibility</p:attrName>
                                        </p:attrNameLst>
                                      </p:cBhvr>
                                      <p:to>
                                        <p:strVal val="visible"/>
                                      </p:to>
                                    </p:set>
                                    <p:anim calcmode="lin" valueType="num">
                                      <p:cBhvr additive="base">
                                        <p:cTn id="23" dur="500" fill="hold"/>
                                        <p:tgtEl>
                                          <p:spTgt spid="22532">
                                            <p:txEl>
                                              <p:pRg st="2" end="2"/>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2253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22532">
                                            <p:txEl>
                                              <p:pRg st="3" end="3"/>
                                            </p:txEl>
                                          </p:spTgt>
                                        </p:tgtEl>
                                        <p:attrNameLst>
                                          <p:attrName>style.visibility</p:attrName>
                                        </p:attrNameLst>
                                      </p:cBhvr>
                                      <p:to>
                                        <p:strVal val="visible"/>
                                      </p:to>
                                    </p:set>
                                    <p:anim calcmode="lin" valueType="num">
                                      <p:cBhvr additive="base">
                                        <p:cTn id="29" dur="500" fill="hold"/>
                                        <p:tgtEl>
                                          <p:spTgt spid="22532">
                                            <p:txEl>
                                              <p:pRg st="3" end="3"/>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2253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nodeType="clickEffect">
                                  <p:stCondLst>
                                    <p:cond delay="0"/>
                                  </p:stCondLst>
                                  <p:childTnLst>
                                    <p:set>
                                      <p:cBhvr>
                                        <p:cTn id="34" dur="1" fill="hold">
                                          <p:stCondLst>
                                            <p:cond delay="0"/>
                                          </p:stCondLst>
                                        </p:cTn>
                                        <p:tgtEl>
                                          <p:spTgt spid="22532">
                                            <p:txEl>
                                              <p:pRg st="4" end="4"/>
                                            </p:txEl>
                                          </p:spTgt>
                                        </p:tgtEl>
                                        <p:attrNameLst>
                                          <p:attrName>style.visibility</p:attrName>
                                        </p:attrNameLst>
                                      </p:cBhvr>
                                      <p:to>
                                        <p:strVal val="visible"/>
                                      </p:to>
                                    </p:set>
                                    <p:anim calcmode="lin" valueType="num">
                                      <p:cBhvr additive="base">
                                        <p:cTn id="35" dur="500" fill="hold"/>
                                        <p:tgtEl>
                                          <p:spTgt spid="22532">
                                            <p:txEl>
                                              <p:pRg st="4" end="4"/>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2253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nodeType="clickEffect">
                                  <p:stCondLst>
                                    <p:cond delay="0"/>
                                  </p:stCondLst>
                                  <p:childTnLst>
                                    <p:set>
                                      <p:cBhvr>
                                        <p:cTn id="40" dur="1" fill="hold">
                                          <p:stCondLst>
                                            <p:cond delay="0"/>
                                          </p:stCondLst>
                                        </p:cTn>
                                        <p:tgtEl>
                                          <p:spTgt spid="22532">
                                            <p:txEl>
                                              <p:pRg st="5" end="5"/>
                                            </p:txEl>
                                          </p:spTgt>
                                        </p:tgtEl>
                                        <p:attrNameLst>
                                          <p:attrName>style.visibility</p:attrName>
                                        </p:attrNameLst>
                                      </p:cBhvr>
                                      <p:to>
                                        <p:strVal val="visible"/>
                                      </p:to>
                                    </p:set>
                                    <p:anim calcmode="lin" valueType="num">
                                      <p:cBhvr additive="base">
                                        <p:cTn id="41" dur="500" fill="hold"/>
                                        <p:tgtEl>
                                          <p:spTgt spid="22532">
                                            <p:txEl>
                                              <p:pRg st="5" end="5"/>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22532">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nodeType="clickEffect">
                                  <p:stCondLst>
                                    <p:cond delay="0"/>
                                  </p:stCondLst>
                                  <p:childTnLst>
                                    <p:set>
                                      <p:cBhvr>
                                        <p:cTn id="46" dur="1" fill="hold">
                                          <p:stCondLst>
                                            <p:cond delay="0"/>
                                          </p:stCondLst>
                                        </p:cTn>
                                        <p:tgtEl>
                                          <p:spTgt spid="22532">
                                            <p:txEl>
                                              <p:pRg st="6" end="6"/>
                                            </p:txEl>
                                          </p:spTgt>
                                        </p:tgtEl>
                                        <p:attrNameLst>
                                          <p:attrName>style.visibility</p:attrName>
                                        </p:attrNameLst>
                                      </p:cBhvr>
                                      <p:to>
                                        <p:strVal val="visible"/>
                                      </p:to>
                                    </p:set>
                                    <p:anim calcmode="lin" valueType="num">
                                      <p:cBhvr additive="base">
                                        <p:cTn id="47" dur="500" fill="hold"/>
                                        <p:tgtEl>
                                          <p:spTgt spid="22532">
                                            <p:txEl>
                                              <p:pRg st="6" end="6"/>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22532">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8" fill="hold" nodeType="clickEffect">
                                  <p:stCondLst>
                                    <p:cond delay="0"/>
                                  </p:stCondLst>
                                  <p:childTnLst>
                                    <p:set>
                                      <p:cBhvr>
                                        <p:cTn id="52" dur="1" fill="hold">
                                          <p:stCondLst>
                                            <p:cond delay="0"/>
                                          </p:stCondLst>
                                        </p:cTn>
                                        <p:tgtEl>
                                          <p:spTgt spid="22532">
                                            <p:txEl>
                                              <p:pRg st="7" end="7"/>
                                            </p:txEl>
                                          </p:spTgt>
                                        </p:tgtEl>
                                        <p:attrNameLst>
                                          <p:attrName>style.visibility</p:attrName>
                                        </p:attrNameLst>
                                      </p:cBhvr>
                                      <p:to>
                                        <p:strVal val="visible"/>
                                      </p:to>
                                    </p:set>
                                    <p:anim calcmode="lin" valueType="num">
                                      <p:cBhvr additive="base">
                                        <p:cTn id="53" dur="500" fill="hold"/>
                                        <p:tgtEl>
                                          <p:spTgt spid="22532">
                                            <p:txEl>
                                              <p:pRg st="7" end="7"/>
                                            </p:tx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22532">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8" fill="hold" nodeType="clickEffect">
                                  <p:stCondLst>
                                    <p:cond delay="0"/>
                                  </p:stCondLst>
                                  <p:childTnLst>
                                    <p:set>
                                      <p:cBhvr>
                                        <p:cTn id="58" dur="1" fill="hold">
                                          <p:stCondLst>
                                            <p:cond delay="0"/>
                                          </p:stCondLst>
                                        </p:cTn>
                                        <p:tgtEl>
                                          <p:spTgt spid="22532">
                                            <p:txEl>
                                              <p:pRg st="8" end="8"/>
                                            </p:txEl>
                                          </p:spTgt>
                                        </p:tgtEl>
                                        <p:attrNameLst>
                                          <p:attrName>style.visibility</p:attrName>
                                        </p:attrNameLst>
                                      </p:cBhvr>
                                      <p:to>
                                        <p:strVal val="visible"/>
                                      </p:to>
                                    </p:set>
                                    <p:anim calcmode="lin" valueType="num">
                                      <p:cBhvr additive="base">
                                        <p:cTn id="59" dur="500" fill="hold"/>
                                        <p:tgtEl>
                                          <p:spTgt spid="22532">
                                            <p:txEl>
                                              <p:pRg st="8" end="8"/>
                                            </p:txEl>
                                          </p:spTgt>
                                        </p:tgtEl>
                                        <p:attrNameLst>
                                          <p:attrName>ppt_x</p:attrName>
                                        </p:attrNameLst>
                                      </p:cBhvr>
                                      <p:tavLst>
                                        <p:tav tm="0">
                                          <p:val>
                                            <p:strVal val="0-#ppt_w/2"/>
                                          </p:val>
                                        </p:tav>
                                        <p:tav tm="100000">
                                          <p:val>
                                            <p:strVal val="#ppt_x"/>
                                          </p:val>
                                        </p:tav>
                                      </p:tavLst>
                                    </p:anim>
                                    <p:anim calcmode="lin" valueType="num">
                                      <p:cBhvr additive="base">
                                        <p:cTn id="60" dur="500" fill="hold"/>
                                        <p:tgtEl>
                                          <p:spTgt spid="22532">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8" fill="hold" nodeType="clickEffect">
                                  <p:stCondLst>
                                    <p:cond delay="0"/>
                                  </p:stCondLst>
                                  <p:childTnLst>
                                    <p:set>
                                      <p:cBhvr>
                                        <p:cTn id="64" dur="1" fill="hold">
                                          <p:stCondLst>
                                            <p:cond delay="0"/>
                                          </p:stCondLst>
                                        </p:cTn>
                                        <p:tgtEl>
                                          <p:spTgt spid="22532">
                                            <p:txEl>
                                              <p:pRg st="9" end="9"/>
                                            </p:txEl>
                                          </p:spTgt>
                                        </p:tgtEl>
                                        <p:attrNameLst>
                                          <p:attrName>style.visibility</p:attrName>
                                        </p:attrNameLst>
                                      </p:cBhvr>
                                      <p:to>
                                        <p:strVal val="visible"/>
                                      </p:to>
                                    </p:set>
                                    <p:anim calcmode="lin" valueType="num">
                                      <p:cBhvr additive="base">
                                        <p:cTn id="65" dur="500" fill="hold"/>
                                        <p:tgtEl>
                                          <p:spTgt spid="22532">
                                            <p:txEl>
                                              <p:pRg st="9" end="9"/>
                                            </p:txEl>
                                          </p:spTgt>
                                        </p:tgtEl>
                                        <p:attrNameLst>
                                          <p:attrName>ppt_x</p:attrName>
                                        </p:attrNameLst>
                                      </p:cBhvr>
                                      <p:tavLst>
                                        <p:tav tm="0">
                                          <p:val>
                                            <p:strVal val="0-#ppt_w/2"/>
                                          </p:val>
                                        </p:tav>
                                        <p:tav tm="100000">
                                          <p:val>
                                            <p:strVal val="#ppt_x"/>
                                          </p:val>
                                        </p:tav>
                                      </p:tavLst>
                                    </p:anim>
                                    <p:anim calcmode="lin" valueType="num">
                                      <p:cBhvr additive="base">
                                        <p:cTn id="66" dur="500" fill="hold"/>
                                        <p:tgtEl>
                                          <p:spTgt spid="22532">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8" fill="hold" nodeType="clickEffect">
                                  <p:stCondLst>
                                    <p:cond delay="0"/>
                                  </p:stCondLst>
                                  <p:childTnLst>
                                    <p:set>
                                      <p:cBhvr>
                                        <p:cTn id="70" dur="1" fill="hold">
                                          <p:stCondLst>
                                            <p:cond delay="0"/>
                                          </p:stCondLst>
                                        </p:cTn>
                                        <p:tgtEl>
                                          <p:spTgt spid="22532">
                                            <p:txEl>
                                              <p:pRg st="10" end="10"/>
                                            </p:txEl>
                                          </p:spTgt>
                                        </p:tgtEl>
                                        <p:attrNameLst>
                                          <p:attrName>style.visibility</p:attrName>
                                        </p:attrNameLst>
                                      </p:cBhvr>
                                      <p:to>
                                        <p:strVal val="visible"/>
                                      </p:to>
                                    </p:set>
                                    <p:anim calcmode="lin" valueType="num">
                                      <p:cBhvr additive="base">
                                        <p:cTn id="71" dur="500" fill="hold"/>
                                        <p:tgtEl>
                                          <p:spTgt spid="22532">
                                            <p:txEl>
                                              <p:pRg st="10" end="10"/>
                                            </p:txEl>
                                          </p:spTgt>
                                        </p:tgtEl>
                                        <p:attrNameLst>
                                          <p:attrName>ppt_x</p:attrName>
                                        </p:attrNameLst>
                                      </p:cBhvr>
                                      <p:tavLst>
                                        <p:tav tm="0">
                                          <p:val>
                                            <p:strVal val="0-#ppt_w/2"/>
                                          </p:val>
                                        </p:tav>
                                        <p:tav tm="100000">
                                          <p:val>
                                            <p:strVal val="#ppt_x"/>
                                          </p:val>
                                        </p:tav>
                                      </p:tavLst>
                                    </p:anim>
                                    <p:anim calcmode="lin" valueType="num">
                                      <p:cBhvr additive="base">
                                        <p:cTn id="72" dur="500" fill="hold"/>
                                        <p:tgtEl>
                                          <p:spTgt spid="22532">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905000" y="152400"/>
            <a:ext cx="8534400" cy="1143000"/>
          </a:xfrm>
        </p:spPr>
        <p:txBody>
          <a:bodyPr/>
          <a:lstStyle/>
          <a:p>
            <a:pPr eaLnBrk="1" hangingPunct="1"/>
            <a:r>
              <a:rPr lang="hr-HR" sz="4000" dirty="0"/>
              <a:t>PRENOŠENJE ISTINE</a:t>
            </a:r>
            <a:endParaRPr lang="en-US" sz="4000" dirty="0"/>
          </a:p>
        </p:txBody>
      </p:sp>
      <p:sp>
        <p:nvSpPr>
          <p:cNvPr id="19459" name="Rectangle 3"/>
          <p:cNvSpPr>
            <a:spLocks noGrp="1" noChangeArrowheads="1"/>
          </p:cNvSpPr>
          <p:nvPr>
            <p:ph type="body" sz="half" idx="1"/>
          </p:nvPr>
        </p:nvSpPr>
        <p:spPr>
          <a:xfrm>
            <a:off x="3733800" y="1676400"/>
            <a:ext cx="5410200" cy="1295400"/>
          </a:xfrm>
        </p:spPr>
        <p:txBody>
          <a:bodyPr/>
          <a:lstStyle/>
          <a:p>
            <a:pPr marL="0" indent="0" eaLnBrk="1" hangingPunct="1">
              <a:lnSpc>
                <a:spcPct val="90000"/>
              </a:lnSpc>
              <a:buNone/>
            </a:pPr>
            <a:r>
              <a:rPr lang="hr-HR" dirty="0">
                <a:solidFill>
                  <a:srgbClr val="FFFF99"/>
                </a:solidFill>
              </a:rPr>
              <a:t>Koje  promene  treba da izvršimo</a:t>
            </a:r>
            <a:r>
              <a:rPr lang="en-US" dirty="0">
                <a:solidFill>
                  <a:srgbClr val="FFFF99"/>
                </a:solidFill>
              </a:rPr>
              <a:t> </a:t>
            </a:r>
            <a:r>
              <a:rPr lang="hr-HR" dirty="0">
                <a:solidFill>
                  <a:srgbClr val="FFFF99"/>
                </a:solidFill>
              </a:rPr>
              <a:t>u našem životu</a:t>
            </a:r>
            <a:r>
              <a:rPr lang="en-US" dirty="0">
                <a:solidFill>
                  <a:srgbClr val="FFFF99"/>
                </a:solidFill>
              </a:rPr>
              <a:t>?</a:t>
            </a:r>
            <a:endParaRPr lang="en-US" b="0" dirty="0">
              <a:solidFill>
                <a:srgbClr val="FFFF99"/>
              </a:solidFill>
            </a:endParaRPr>
          </a:p>
        </p:txBody>
      </p:sp>
      <p:sp>
        <p:nvSpPr>
          <p:cNvPr id="19460" name="Text Box 28"/>
          <p:cNvSpPr txBox="1">
            <a:spLocks noChangeArrowheads="1"/>
          </p:cNvSpPr>
          <p:nvPr/>
        </p:nvSpPr>
        <p:spPr bwMode="auto">
          <a:xfrm>
            <a:off x="4267200" y="2743200"/>
            <a:ext cx="436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hr-HR" sz="2400" b="1" i="0" u="none" strike="noStrike" kern="1200" cap="none" spc="0" normalizeH="0" baseline="0" noProof="0" dirty="0">
                <a:ln>
                  <a:noFill/>
                </a:ln>
                <a:solidFill>
                  <a:srgbClr val="FFFFFF"/>
                </a:solidFill>
                <a:effectLst/>
                <a:uLnTx/>
                <a:uFillTx/>
                <a:latin typeface="Arial" charset="0"/>
                <a:ea typeface="+mn-ea"/>
                <a:cs typeface="Arial" charset="0"/>
              </a:rPr>
              <a:t>            ODLUČITE</a:t>
            </a:r>
            <a:r>
              <a:rPr kumimoji="0" lang="en-US" sz="2400" b="1" i="0" u="none" strike="noStrike" kern="1200" cap="none" spc="0" normalizeH="0" baseline="0" noProof="0" dirty="0">
                <a:ln>
                  <a:noFill/>
                </a:ln>
                <a:solidFill>
                  <a:srgbClr val="FFFFFF"/>
                </a:solidFill>
                <a:effectLst/>
                <a:uLnTx/>
                <a:uFillTx/>
                <a:latin typeface="Arial" charset="0"/>
                <a:ea typeface="+mn-ea"/>
                <a:cs typeface="Arial" charset="0"/>
              </a:rPr>
              <a:t>!</a:t>
            </a:r>
          </a:p>
        </p:txBody>
      </p:sp>
      <p:sp>
        <p:nvSpPr>
          <p:cNvPr id="19461" name="Text Box 29"/>
          <p:cNvSpPr txBox="1">
            <a:spLocks noChangeArrowheads="1"/>
          </p:cNvSpPr>
          <p:nvPr/>
        </p:nvSpPr>
        <p:spPr bwMode="auto">
          <a:xfrm>
            <a:off x="2438400" y="1676401"/>
            <a:ext cx="1066800" cy="1063625"/>
          </a:xfrm>
          <a:prstGeom prst="rect">
            <a:avLst/>
          </a:prstGeom>
          <a:solidFill>
            <a:srgbClr val="FFFF99"/>
          </a:solidFill>
          <a:ln w="57150">
            <a:solidFill>
              <a:schemeClr val="tx1"/>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75000"/>
              </a:lnSpc>
              <a:spcBef>
                <a:spcPct val="50000"/>
              </a:spcBef>
              <a:spcAft>
                <a:spcPct val="0"/>
              </a:spcAft>
              <a:buClrTx/>
              <a:buSzTx/>
              <a:buFontTx/>
              <a:buNone/>
              <a:tabLst/>
              <a:defRPr/>
            </a:pPr>
            <a:r>
              <a:rPr kumimoji="0" lang="hr-HR" sz="8000" b="1" i="0" u="none" strike="noStrike" kern="1200" cap="none" spc="0" normalizeH="0" baseline="0" noProof="0" dirty="0">
                <a:ln>
                  <a:noFill/>
                </a:ln>
                <a:solidFill>
                  <a:srgbClr val="000000"/>
                </a:solidFill>
                <a:effectLst/>
                <a:uLnTx/>
                <a:uFillTx/>
                <a:latin typeface="Times New Roman" pitchFamily="18" charset="0"/>
                <a:ea typeface="+mn-ea"/>
                <a:cs typeface="Arial" charset="0"/>
              </a:rPr>
              <a:t>?</a:t>
            </a:r>
            <a:endParaRPr kumimoji="0" lang="en-US" sz="8000" b="1"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grpSp>
        <p:nvGrpSpPr>
          <p:cNvPr id="56" name="Group 4"/>
          <p:cNvGrpSpPr>
            <a:grpSpLocks/>
          </p:cNvGrpSpPr>
          <p:nvPr/>
        </p:nvGrpSpPr>
        <p:grpSpPr bwMode="auto">
          <a:xfrm>
            <a:off x="525440" y="3475168"/>
            <a:ext cx="3176028" cy="2982040"/>
            <a:chOff x="274" y="2249"/>
            <a:chExt cx="947" cy="1803"/>
          </a:xfrm>
        </p:grpSpPr>
        <p:sp>
          <p:nvSpPr>
            <p:cNvPr id="19484" name="Rectangle 5"/>
            <p:cNvSpPr>
              <a:spLocks noChangeArrowheads="1"/>
            </p:cNvSpPr>
            <p:nvPr/>
          </p:nvSpPr>
          <p:spPr bwMode="auto">
            <a:xfrm>
              <a:off x="274" y="2249"/>
              <a:ext cx="947" cy="1776"/>
            </a:xfrm>
            <a:prstGeom prst="rect">
              <a:avLst/>
            </a:prstGeom>
            <a:solidFill>
              <a:srgbClr val="FFCC66"/>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9485" name="Text Box 6"/>
            <p:cNvSpPr txBox="1">
              <a:spLocks noChangeArrowheads="1"/>
            </p:cNvSpPr>
            <p:nvPr/>
          </p:nvSpPr>
          <p:spPr bwMode="auto">
            <a:xfrm>
              <a:off x="315" y="2546"/>
              <a:ext cx="901" cy="1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Bez obzira na stav koji zauzimaš u svom razmišljanju: bilo da je ovo kraj ili ga očekuješ u nekoj budućnosti – tema kako rasti u smislenom odnosu  sa Bogom je ključna. Tvoj odnos sa Bogom je tvoj najvažniji odnos. Nemoj odlagati taj posao da ga sutra učiniš jačim. Sada je najbolje vreme da radiš na tom zadatku stvaranja boljeg odnosa, što će uticcati na sve ostalo u tvom životu i, naravno, na tvoju večnu budućnost. Ovo treba da shvatiš kao duhovni princip.</a:t>
              </a:r>
            </a:p>
          </p:txBody>
        </p:sp>
      </p:grpSp>
      <p:grpSp>
        <p:nvGrpSpPr>
          <p:cNvPr id="59" name="Group 7"/>
          <p:cNvGrpSpPr>
            <a:grpSpLocks/>
          </p:cNvGrpSpPr>
          <p:nvPr/>
        </p:nvGrpSpPr>
        <p:grpSpPr bwMode="auto">
          <a:xfrm>
            <a:off x="5816561" y="3967661"/>
            <a:ext cx="1860813" cy="2437121"/>
            <a:chOff x="2639" y="2358"/>
            <a:chExt cx="1038" cy="1674"/>
          </a:xfrm>
        </p:grpSpPr>
        <p:sp>
          <p:nvSpPr>
            <p:cNvPr id="19482" name="Rectangle 8"/>
            <p:cNvSpPr>
              <a:spLocks noChangeArrowheads="1"/>
            </p:cNvSpPr>
            <p:nvPr/>
          </p:nvSpPr>
          <p:spPr bwMode="auto">
            <a:xfrm>
              <a:off x="2639" y="2358"/>
              <a:ext cx="961" cy="1674"/>
            </a:xfrm>
            <a:prstGeom prst="rect">
              <a:avLst/>
            </a:prstGeom>
            <a:solidFill>
              <a:srgbClr val="FFCC66"/>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9483" name="Text Box 9"/>
            <p:cNvSpPr txBox="1">
              <a:spLocks noChangeArrowheads="1"/>
            </p:cNvSpPr>
            <p:nvPr/>
          </p:nvSpPr>
          <p:spPr bwMode="auto">
            <a:xfrm>
              <a:off x="2752" y="2408"/>
              <a:ext cx="925" cy="1617"/>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sr-Latn-RS" sz="1050" b="1" i="0" u="none" strike="noStrike" kern="1200" cap="none" spc="0" normalizeH="0" baseline="0" noProof="0" dirty="0">
                  <a:ln>
                    <a:noFill/>
                  </a:ln>
                  <a:solidFill>
                    <a:srgbClr val="000000"/>
                  </a:solidFill>
                  <a:effectLst/>
                  <a:uLnTx/>
                  <a:uFillTx/>
                  <a:latin typeface="Arial" charset="0"/>
                  <a:ea typeface="+mn-ea"/>
                  <a:cs typeface="Arial" charset="0"/>
                </a:rPr>
                <a:t>Pre nego što počnemo da rastemo u odnosu sa Bogom, prvo mora- mo da zastanemo i razmislimo kakav je moj trenutni odnos sa Njim. Budi brutalno, čak i bolno iskren pre- ma sebi. Zaključi koje svesne odluke moraš doneti da imaš sa Njim  bliskost kavu On želi ali je ti na razne načine sprečavaš. Otkrij koje?</a:t>
              </a:r>
              <a:endParaRPr kumimoji="0" lang="hr-HR" sz="1050" b="1" i="0" u="none" strike="noStrike" kern="1200" cap="none" spc="0" normalizeH="0" baseline="0" noProof="0" dirty="0">
                <a:ln>
                  <a:noFill/>
                </a:ln>
                <a:solidFill>
                  <a:srgbClr val="000000"/>
                </a:solidFill>
                <a:effectLst/>
                <a:uLnTx/>
                <a:uFillTx/>
                <a:latin typeface="Arial" charset="0"/>
                <a:ea typeface="+mn-ea"/>
                <a:cs typeface="Arial" charset="0"/>
              </a:endParaRPr>
            </a:p>
          </p:txBody>
        </p:sp>
      </p:grpSp>
      <p:grpSp>
        <p:nvGrpSpPr>
          <p:cNvPr id="62" name="Group 10"/>
          <p:cNvGrpSpPr>
            <a:grpSpLocks/>
          </p:cNvGrpSpPr>
          <p:nvPr/>
        </p:nvGrpSpPr>
        <p:grpSpPr bwMode="auto">
          <a:xfrm>
            <a:off x="3618983" y="3576638"/>
            <a:ext cx="2383590" cy="2817954"/>
            <a:chOff x="1248" y="2437"/>
            <a:chExt cx="1392" cy="1611"/>
          </a:xfrm>
        </p:grpSpPr>
        <p:sp>
          <p:nvSpPr>
            <p:cNvPr id="19480" name="Rectangle 11"/>
            <p:cNvSpPr>
              <a:spLocks noChangeArrowheads="1"/>
            </p:cNvSpPr>
            <p:nvPr/>
          </p:nvSpPr>
          <p:spPr bwMode="auto">
            <a:xfrm>
              <a:off x="1248" y="2437"/>
              <a:ext cx="1392" cy="1536"/>
            </a:xfrm>
            <a:prstGeom prst="rect">
              <a:avLst/>
            </a:prstGeom>
            <a:solidFill>
              <a:srgbClr val="FFCC66"/>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9481" name="Text Box 12"/>
            <p:cNvSpPr txBox="1">
              <a:spLocks noChangeArrowheads="1"/>
            </p:cNvSpPr>
            <p:nvPr/>
          </p:nvSpPr>
          <p:spPr bwMode="auto">
            <a:xfrm>
              <a:off x="1253" y="2657"/>
              <a:ext cx="1381" cy="1391"/>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r-HR" sz="1100" b="1" i="0" u="none" strike="noStrike" kern="1200" cap="none" spc="0" normalizeH="0" baseline="0" noProof="0" dirty="0">
                  <a:ln>
                    <a:noFill/>
                  </a:ln>
                  <a:solidFill>
                    <a:srgbClr val="000000"/>
                  </a:solidFill>
                  <a:effectLst/>
                  <a:uLnTx/>
                  <a:uFillTx/>
                  <a:latin typeface="Arial" charset="0"/>
                  <a:ea typeface="+mn-ea"/>
                  <a:cs typeface="Arial" charset="0"/>
                </a:rPr>
                <a:t>1. Tema naših proučavanja ovog tromesečja je da Bog želi da bud </a:t>
              </a:r>
              <a:r>
                <a:rPr kumimoji="0" lang="sr-Latn-RS" sz="1100" b="1" i="0" u="none" strike="noStrike" kern="1200" cap="none" spc="0" normalizeH="0" baseline="0" noProof="0" dirty="0">
                  <a:ln>
                    <a:noFill/>
                  </a:ln>
                  <a:solidFill>
                    <a:srgbClr val="000000"/>
                  </a:solidFill>
                  <a:effectLst/>
                  <a:uLnTx/>
                  <a:uFillTx/>
                  <a:latin typeface="Arial" charset="0"/>
                  <a:ea typeface="+mn-ea"/>
                  <a:cs typeface="Arial" charset="0"/>
                </a:rPr>
                <a:t>eš</a:t>
              </a:r>
              <a:r>
                <a:rPr kumimoji="0" lang="hr-HR" sz="1100" b="1" i="0" u="none" strike="noStrike" kern="1200" cap="none" spc="0" normalizeH="0" baseline="0" noProof="0" dirty="0">
                  <a:ln>
                    <a:noFill/>
                  </a:ln>
                  <a:solidFill>
                    <a:srgbClr val="000000"/>
                  </a:solidFill>
                  <a:effectLst/>
                  <a:uLnTx/>
                  <a:uFillTx/>
                  <a:latin typeface="Arial" charset="0"/>
                  <a:ea typeface="+mn-ea"/>
                  <a:cs typeface="Arial" charset="0"/>
                </a:rPr>
                <a:t> </a:t>
              </a:r>
              <a:r>
                <a:rPr kumimoji="0" lang="sr-Latn-RS" sz="1100" b="1" i="0" u="none" strike="noStrike" kern="1200" cap="none" spc="0" normalizeH="0" baseline="0" noProof="0" dirty="0">
                  <a:ln>
                    <a:noFill/>
                  </a:ln>
                  <a:solidFill>
                    <a:srgbClr val="000000"/>
                  </a:solidFill>
                  <a:effectLst/>
                  <a:uLnTx/>
                  <a:uFillTx/>
                  <a:latin typeface="Arial" charset="0"/>
                  <a:ea typeface="+mn-ea"/>
                  <a:cs typeface="Arial" charset="0"/>
                </a:rPr>
                <a:t>srećan</a:t>
              </a:r>
              <a:r>
                <a:rPr kumimoji="0" lang="hr-HR" sz="1100" b="1" i="0" u="none" strike="noStrike" kern="1200" cap="none" spc="0" normalizeH="0" baseline="0" noProof="0" dirty="0">
                  <a:ln>
                    <a:noFill/>
                  </a:ln>
                  <a:solidFill>
                    <a:srgbClr val="000000"/>
                  </a:solidFill>
                  <a:effectLst/>
                  <a:uLnTx/>
                  <a:uFillTx/>
                  <a:latin typeface="Arial" charset="0"/>
                  <a:ea typeface="+mn-ea"/>
                  <a:cs typeface="Arial" charset="0"/>
                </a:rPr>
                <a:t> aktivno povezian sa čovečanstvom. Ma kakav je tvoj odnos s Njim danas, ove pouke su pisane imajući tebe na umu.</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hr-HR" sz="1100" b="1" i="0" u="none" strike="noStrike" kern="1200" cap="none" spc="0" normalizeH="0" baseline="0" noProof="0" dirty="0">
                  <a:ln>
                    <a:noFill/>
                  </a:ln>
                  <a:solidFill>
                    <a:srgbClr val="000000"/>
                  </a:solidFill>
                  <a:effectLst/>
                  <a:uLnTx/>
                  <a:uFillTx/>
                  <a:latin typeface="Arial" charset="0"/>
                  <a:ea typeface="+mn-ea"/>
                  <a:cs typeface="Arial" charset="0"/>
                </a:rPr>
                <a:t>2. S obzirom da se tema ovih po- uka tiče odnosa, napisana je ma- lo drukčije od prethodnih.Nagra- da je nepropadljiv venac i večni život sa Bogom. U ovoj trci nisi sam. Ima i drugi koji vole Isusa i Njegovu Reč. Prenesi tu poruku nekome i pozovi ih na trku!</a:t>
              </a:r>
            </a:p>
          </p:txBody>
        </p:sp>
      </p:grpSp>
      <p:grpSp>
        <p:nvGrpSpPr>
          <p:cNvPr id="65" name="Group 13"/>
          <p:cNvGrpSpPr>
            <a:grpSpLocks/>
          </p:cNvGrpSpPr>
          <p:nvPr/>
        </p:nvGrpSpPr>
        <p:grpSpPr bwMode="auto">
          <a:xfrm>
            <a:off x="7704876" y="3782200"/>
            <a:ext cx="3123178" cy="2612391"/>
            <a:chOff x="3595" y="2256"/>
            <a:chExt cx="1739" cy="8865"/>
          </a:xfrm>
        </p:grpSpPr>
        <p:sp>
          <p:nvSpPr>
            <p:cNvPr id="19478" name="Rectangle 14"/>
            <p:cNvSpPr>
              <a:spLocks noChangeArrowheads="1"/>
            </p:cNvSpPr>
            <p:nvPr/>
          </p:nvSpPr>
          <p:spPr bwMode="auto">
            <a:xfrm>
              <a:off x="3595" y="2256"/>
              <a:ext cx="1733" cy="1776"/>
            </a:xfrm>
            <a:prstGeom prst="rect">
              <a:avLst/>
            </a:prstGeom>
            <a:solidFill>
              <a:srgbClr val="FFCC66"/>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Arial" charset="0"/>
                </a:rPr>
                <a:t>  </a:t>
              </a:r>
            </a:p>
          </p:txBody>
        </p:sp>
        <p:sp>
          <p:nvSpPr>
            <p:cNvPr id="19479" name="Text Box 15"/>
            <p:cNvSpPr txBox="1">
              <a:spLocks noChangeArrowheads="1"/>
            </p:cNvSpPr>
            <p:nvPr/>
          </p:nvSpPr>
          <p:spPr bwMode="auto">
            <a:xfrm>
              <a:off x="3601" y="2663"/>
              <a:ext cx="1733" cy="8458"/>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sr-Latn-RS" sz="1200" b="1" i="0" u="none" strike="noStrike" kern="1200" cap="none" spc="0" normalizeH="0" baseline="0" noProof="0" dirty="0">
                  <a:ln>
                    <a:noFill/>
                  </a:ln>
                  <a:solidFill>
                    <a:srgbClr val="000000"/>
                  </a:solidFill>
                  <a:effectLst/>
                  <a:uLnTx/>
                  <a:uFillTx/>
                  <a:latin typeface="Arial" charset="0"/>
                  <a:ea typeface="+mn-ea"/>
                  <a:cs typeface="Arial" charset="0"/>
                </a:rPr>
                <a:t>Iako je istina da odnos sa Bogom menja sve i ovde i u večnosti, ta promena mo- že da bude dobra ili loša, zavisno o kva- liteti i vrsti odnosa. Bog želi potpuno predan odnos</a:t>
              </a: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 U modernoj crkvi Bog se često prikazuje kao brižni udvarač. Me- đutim, imaj na umu Bog nije prosjak sa plastičnom kanticom. On će da prihvati samo predan odnos sa svojim narodom, Jer sve manje od toga rezultiraće našim uništenjem.  Božanski poziv se upućuje i tebi danas: „Pazi na službu da je izvr- šavaš” (Kol. 4,17). Šta je tvoja odluka?</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 </a:t>
              </a:r>
            </a:p>
          </p:txBody>
        </p:sp>
      </p:grpSp>
      <p:grpSp>
        <p:nvGrpSpPr>
          <p:cNvPr id="68" name="Group 16"/>
          <p:cNvGrpSpPr>
            <a:grpSpLocks/>
          </p:cNvGrpSpPr>
          <p:nvPr/>
        </p:nvGrpSpPr>
        <p:grpSpPr bwMode="auto">
          <a:xfrm>
            <a:off x="422031" y="3505200"/>
            <a:ext cx="3500213" cy="478424"/>
            <a:chOff x="206" y="1824"/>
            <a:chExt cx="1042" cy="336"/>
          </a:xfrm>
        </p:grpSpPr>
        <p:sp>
          <p:nvSpPr>
            <p:cNvPr id="19476" name="Rectangle 17"/>
            <p:cNvSpPr>
              <a:spLocks noChangeArrowheads="1"/>
            </p:cNvSpPr>
            <p:nvPr/>
          </p:nvSpPr>
          <p:spPr bwMode="auto">
            <a:xfrm>
              <a:off x="240" y="1824"/>
              <a:ext cx="960" cy="336"/>
            </a:xfrm>
            <a:prstGeom prst="rect">
              <a:avLst/>
            </a:prstGeom>
            <a:solidFill>
              <a:srgbClr val="C0C0C0"/>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9477" name="Text Box 18"/>
            <p:cNvSpPr txBox="1">
              <a:spLocks noChangeArrowheads="1"/>
            </p:cNvSpPr>
            <p:nvPr/>
          </p:nvSpPr>
          <p:spPr bwMode="auto">
            <a:xfrm>
              <a:off x="206" y="1824"/>
              <a:ext cx="1042"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Impact" pitchFamily="34" charset="0"/>
                  <a:ea typeface="+mn-ea"/>
                  <a:cs typeface="Arial" charset="0"/>
                </a:rPr>
                <a:t>  </a:t>
              </a:r>
              <a:r>
                <a:rPr kumimoji="0" lang="hr-HR" sz="2400" b="0" i="0" u="none" strike="noStrike" kern="1200" cap="none" spc="0" normalizeH="0" baseline="0" noProof="0" dirty="0">
                  <a:ln>
                    <a:noFill/>
                  </a:ln>
                  <a:solidFill>
                    <a:srgbClr val="000000"/>
                  </a:solidFill>
                  <a:effectLst/>
                  <a:uLnTx/>
                  <a:uFillTx/>
                  <a:latin typeface="Impact" pitchFamily="34" charset="0"/>
                  <a:ea typeface="+mn-ea"/>
                  <a:cs typeface="Arial" charset="0"/>
                </a:rPr>
                <a:t>                 PRINCIP</a:t>
              </a:r>
              <a:endParaRPr kumimoji="0" lang="en-US" sz="2400" b="0" i="0" u="none" strike="noStrike" kern="1200" cap="none" spc="0" normalizeH="0" baseline="0" noProof="0" dirty="0">
                <a:ln>
                  <a:noFill/>
                </a:ln>
                <a:solidFill>
                  <a:srgbClr val="000000"/>
                </a:solidFill>
                <a:effectLst/>
                <a:uLnTx/>
                <a:uFillTx/>
                <a:latin typeface="Impact" pitchFamily="34" charset="0"/>
                <a:ea typeface="+mn-ea"/>
                <a:cs typeface="Arial" charset="0"/>
              </a:endParaRPr>
            </a:p>
          </p:txBody>
        </p:sp>
      </p:grpSp>
      <p:grpSp>
        <p:nvGrpSpPr>
          <p:cNvPr id="71" name="Group 19"/>
          <p:cNvGrpSpPr>
            <a:grpSpLocks/>
          </p:cNvGrpSpPr>
          <p:nvPr/>
        </p:nvGrpSpPr>
        <p:grpSpPr bwMode="auto">
          <a:xfrm>
            <a:off x="3627607" y="3505200"/>
            <a:ext cx="2392194" cy="478424"/>
            <a:chOff x="1109" y="1824"/>
            <a:chExt cx="1483" cy="336"/>
          </a:xfrm>
        </p:grpSpPr>
        <p:sp>
          <p:nvSpPr>
            <p:cNvPr id="19474" name="Rectangle 20"/>
            <p:cNvSpPr>
              <a:spLocks noChangeArrowheads="1"/>
            </p:cNvSpPr>
            <p:nvPr/>
          </p:nvSpPr>
          <p:spPr bwMode="auto">
            <a:xfrm>
              <a:off x="1109" y="1824"/>
              <a:ext cx="1483" cy="336"/>
            </a:xfrm>
            <a:prstGeom prst="rect">
              <a:avLst/>
            </a:prstGeom>
            <a:solidFill>
              <a:srgbClr val="C0C0C0"/>
            </a:solidFill>
            <a:ln w="381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1" u="none" strike="noStrike" kern="1200" cap="none" spc="0" normalizeH="0" baseline="0" noProof="0">
                <a:ln>
                  <a:noFill/>
                </a:ln>
                <a:solidFill>
                  <a:srgbClr val="808080"/>
                </a:solidFill>
                <a:effectLst/>
                <a:uLnTx/>
                <a:uFillTx/>
                <a:latin typeface="Arial"/>
                <a:ea typeface="+mn-ea"/>
                <a:cs typeface="Arial" charset="0"/>
              </a:endParaRPr>
            </a:p>
          </p:txBody>
        </p:sp>
        <p:sp>
          <p:nvSpPr>
            <p:cNvPr id="19475" name="Text Box 21"/>
            <p:cNvSpPr txBox="1">
              <a:spLocks noChangeArrowheads="1"/>
            </p:cNvSpPr>
            <p:nvPr/>
          </p:nvSpPr>
          <p:spPr bwMode="auto">
            <a:xfrm>
              <a:off x="1392" y="1824"/>
              <a:ext cx="1104"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hr-HR" sz="2400" b="0" i="0" u="none" strike="noStrike" kern="1200" cap="none" spc="0" normalizeH="0" baseline="0" noProof="0" dirty="0">
                  <a:ln>
                    <a:noFill/>
                  </a:ln>
                  <a:solidFill>
                    <a:srgbClr val="000000"/>
                  </a:solidFill>
                  <a:effectLst/>
                  <a:uLnTx/>
                  <a:uFillTx/>
                  <a:latin typeface="Impact" pitchFamily="34" charset="0"/>
                  <a:ea typeface="+mn-ea"/>
                  <a:cs typeface="Arial" charset="0"/>
                </a:rPr>
                <a:t> PRIMENA</a:t>
              </a:r>
              <a:endParaRPr kumimoji="0" lang="en-US" sz="2400" b="0" i="0" u="none" strike="noStrike" kern="1200" cap="none" spc="0" normalizeH="0" baseline="0" noProof="0" dirty="0">
                <a:ln>
                  <a:noFill/>
                </a:ln>
                <a:solidFill>
                  <a:srgbClr val="000000"/>
                </a:solidFill>
                <a:effectLst/>
                <a:uLnTx/>
                <a:uFillTx/>
                <a:latin typeface="Impact" pitchFamily="34" charset="0"/>
                <a:ea typeface="+mn-ea"/>
                <a:cs typeface="Arial" charset="0"/>
              </a:endParaRPr>
            </a:p>
          </p:txBody>
        </p:sp>
      </p:grpSp>
      <p:grpSp>
        <p:nvGrpSpPr>
          <p:cNvPr id="74" name="Group 22"/>
          <p:cNvGrpSpPr>
            <a:grpSpLocks/>
          </p:cNvGrpSpPr>
          <p:nvPr/>
        </p:nvGrpSpPr>
        <p:grpSpPr bwMode="auto">
          <a:xfrm>
            <a:off x="6019800" y="3505200"/>
            <a:ext cx="1638300" cy="471092"/>
            <a:chOff x="2592" y="1824"/>
            <a:chExt cx="1008" cy="336"/>
          </a:xfrm>
        </p:grpSpPr>
        <p:sp>
          <p:nvSpPr>
            <p:cNvPr id="19472" name="Rectangle 23"/>
            <p:cNvSpPr>
              <a:spLocks noChangeArrowheads="1"/>
            </p:cNvSpPr>
            <p:nvPr/>
          </p:nvSpPr>
          <p:spPr bwMode="auto">
            <a:xfrm>
              <a:off x="2592" y="1824"/>
              <a:ext cx="1008" cy="336"/>
            </a:xfrm>
            <a:prstGeom prst="rect">
              <a:avLst/>
            </a:prstGeom>
            <a:solidFill>
              <a:srgbClr val="C0C0C0"/>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9473" name="Text Box 24"/>
            <p:cNvSpPr txBox="1">
              <a:spLocks noChangeArrowheads="1"/>
            </p:cNvSpPr>
            <p:nvPr/>
          </p:nvSpPr>
          <p:spPr bwMode="auto">
            <a:xfrm>
              <a:off x="2688" y="1824"/>
              <a:ext cx="912"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Impact" pitchFamily="34" charset="0"/>
                  <a:ea typeface="+mn-ea"/>
                  <a:cs typeface="Arial" charset="0"/>
                </a:rPr>
                <a:t>PROBLEM</a:t>
              </a:r>
            </a:p>
          </p:txBody>
        </p:sp>
      </p:grpSp>
      <p:grpSp>
        <p:nvGrpSpPr>
          <p:cNvPr id="77" name="Group 25"/>
          <p:cNvGrpSpPr>
            <a:grpSpLocks/>
          </p:cNvGrpSpPr>
          <p:nvPr/>
        </p:nvGrpSpPr>
        <p:grpSpPr bwMode="auto">
          <a:xfrm>
            <a:off x="7651420" y="3505200"/>
            <a:ext cx="3165858" cy="478424"/>
            <a:chOff x="3600" y="1824"/>
            <a:chExt cx="1536" cy="336"/>
          </a:xfrm>
        </p:grpSpPr>
        <p:sp>
          <p:nvSpPr>
            <p:cNvPr id="19470" name="Rectangle 26"/>
            <p:cNvSpPr>
              <a:spLocks noChangeArrowheads="1"/>
            </p:cNvSpPr>
            <p:nvPr/>
          </p:nvSpPr>
          <p:spPr bwMode="auto">
            <a:xfrm>
              <a:off x="3600" y="1824"/>
              <a:ext cx="1536" cy="336"/>
            </a:xfrm>
            <a:prstGeom prst="rect">
              <a:avLst/>
            </a:prstGeom>
            <a:solidFill>
              <a:srgbClr val="C0C0C0"/>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9471" name="Text Box 27"/>
            <p:cNvSpPr txBox="1">
              <a:spLocks noChangeArrowheads="1"/>
            </p:cNvSpPr>
            <p:nvPr/>
          </p:nvSpPr>
          <p:spPr bwMode="auto">
            <a:xfrm>
              <a:off x="3936" y="1824"/>
              <a:ext cx="106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hr-HR" sz="2400" b="0" i="0" u="none" strike="noStrike" kern="1200" cap="none" spc="0" normalizeH="0" baseline="0" noProof="0" dirty="0">
                  <a:ln>
                    <a:noFill/>
                  </a:ln>
                  <a:solidFill>
                    <a:srgbClr val="000000"/>
                  </a:solidFill>
                  <a:effectLst/>
                  <a:uLnTx/>
                  <a:uFillTx/>
                  <a:latin typeface="Impact" pitchFamily="34" charset="0"/>
                  <a:ea typeface="+mn-ea"/>
                  <a:cs typeface="Arial" charset="0"/>
                </a:rPr>
                <a:t>    ODLUKA</a:t>
              </a:r>
              <a:endParaRPr kumimoji="0" lang="en-US" sz="2400" b="0" i="0" u="none" strike="noStrike" kern="1200" cap="none" spc="0" normalizeH="0" baseline="0" noProof="0" dirty="0">
                <a:ln>
                  <a:noFill/>
                </a:ln>
                <a:solidFill>
                  <a:srgbClr val="000000"/>
                </a:solidFill>
                <a:effectLst/>
                <a:uLnTx/>
                <a:uFillTx/>
                <a:latin typeface="Impact" pitchFamily="34" charset="0"/>
                <a:ea typeface="+mn-ea"/>
                <a:cs typeface="Arial" charset="0"/>
              </a:endParaRPr>
            </a:p>
          </p:txBody>
        </p:sp>
      </p:grpSp>
      <p:sp>
        <p:nvSpPr>
          <p:cNvPr id="2" name="Rectangle 1"/>
          <p:cNvSpPr/>
          <p:nvPr/>
        </p:nvSpPr>
        <p:spPr>
          <a:xfrm>
            <a:off x="4176244" y="3290502"/>
            <a:ext cx="3839513" cy="276999"/>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30000" noProof="0" dirty="0">
                <a:ln>
                  <a:noFill/>
                </a:ln>
                <a:solidFill>
                  <a:srgbClr val="000000"/>
                </a:solidFill>
                <a:effectLst/>
                <a:uLnTx/>
                <a:uFillTx/>
                <a:latin typeface="Arial"/>
                <a:ea typeface="+mn-ea"/>
                <a:cs typeface="Arial" charset="0"/>
              </a:rPr>
              <a:t>Starting this week, I will  submit my plans to God daily</a:t>
            </a:r>
          </a:p>
        </p:txBody>
      </p:sp>
      <p:sp>
        <p:nvSpPr>
          <p:cNvPr id="3" name="Rectangle 2"/>
          <p:cNvSpPr/>
          <p:nvPr/>
        </p:nvSpPr>
        <p:spPr>
          <a:xfrm>
            <a:off x="3810000" y="3198169"/>
            <a:ext cx="7418294" cy="276999"/>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30000" noProof="0" dirty="0">
                <a:ln>
                  <a:noFill/>
                </a:ln>
                <a:solidFill>
                  <a:srgbClr val="000000"/>
                </a:solidFill>
                <a:effectLst/>
                <a:uLnTx/>
                <a:uFillTx/>
                <a:latin typeface="Arial"/>
                <a:ea typeface="+mn-ea"/>
                <a:cs typeface="Arial" charset="0"/>
              </a:rPr>
              <a:t>Starting this week,,  I will depend upon Christ’s righteousness  not on my own righteousness</a:t>
            </a:r>
          </a:p>
        </p:txBody>
      </p:sp>
    </p:spTree>
    <p:extLst>
      <p:ext uri="{BB962C8B-B14F-4D97-AF65-F5344CB8AC3E}">
        <p14:creationId xmlns:p14="http://schemas.microsoft.com/office/powerpoint/2010/main" val="4251826167"/>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71"/>
                                        </p:tgtEl>
                                        <p:attrNameLst>
                                          <p:attrName>style.visibility</p:attrName>
                                        </p:attrNameLst>
                                      </p:cBhvr>
                                      <p:to>
                                        <p:strVal val="visible"/>
                                      </p:to>
                                    </p:set>
                                    <p:animEffect transition="in" filter="wipe(left)">
                                      <p:cBhvr>
                                        <p:cTn id="12" dur="500"/>
                                        <p:tgtEl>
                                          <p:spTgt spid="7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74"/>
                                        </p:tgtEl>
                                        <p:attrNameLst>
                                          <p:attrName>style.visibility</p:attrName>
                                        </p:attrNameLst>
                                      </p:cBhvr>
                                      <p:to>
                                        <p:strVal val="visible"/>
                                      </p:to>
                                    </p:set>
                                    <p:animEffect transition="in" filter="wipe(left)">
                                      <p:cBhvr>
                                        <p:cTn id="17" dur="1000"/>
                                        <p:tgtEl>
                                          <p:spTgt spid="7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77"/>
                                        </p:tgtEl>
                                        <p:attrNameLst>
                                          <p:attrName>style.visibility</p:attrName>
                                        </p:attrNameLst>
                                      </p:cBhvr>
                                      <p:to>
                                        <p:strVal val="visible"/>
                                      </p:to>
                                    </p:set>
                                    <p:animEffect transition="in" filter="wipe(left)">
                                      <p:cBhvr>
                                        <p:cTn id="22" dur="1000"/>
                                        <p:tgtEl>
                                          <p:spTgt spid="7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nodeType="click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wipe(up)">
                                      <p:cBhvr>
                                        <p:cTn id="27" dur="1000"/>
                                        <p:tgtEl>
                                          <p:spTgt spid="5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nodeType="clickEffect">
                                  <p:stCondLst>
                                    <p:cond delay="0"/>
                                  </p:stCondLst>
                                  <p:childTnLst>
                                    <p:set>
                                      <p:cBhvr>
                                        <p:cTn id="31" dur="1" fill="hold">
                                          <p:stCondLst>
                                            <p:cond delay="0"/>
                                          </p:stCondLst>
                                        </p:cTn>
                                        <p:tgtEl>
                                          <p:spTgt spid="62"/>
                                        </p:tgtEl>
                                        <p:attrNameLst>
                                          <p:attrName>style.visibility</p:attrName>
                                        </p:attrNameLst>
                                      </p:cBhvr>
                                      <p:to>
                                        <p:strVal val="visible"/>
                                      </p:to>
                                    </p:set>
                                    <p:animEffect transition="in" filter="wipe(up)">
                                      <p:cBhvr>
                                        <p:cTn id="32" dur="500"/>
                                        <p:tgtEl>
                                          <p:spTgt spid="6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1" fill="hold" nodeType="clickEffect">
                                  <p:stCondLst>
                                    <p:cond delay="0"/>
                                  </p:stCondLst>
                                  <p:childTnLst>
                                    <p:set>
                                      <p:cBhvr>
                                        <p:cTn id="36" dur="1" fill="hold">
                                          <p:stCondLst>
                                            <p:cond delay="0"/>
                                          </p:stCondLst>
                                        </p:cTn>
                                        <p:tgtEl>
                                          <p:spTgt spid="59"/>
                                        </p:tgtEl>
                                        <p:attrNameLst>
                                          <p:attrName>style.visibility</p:attrName>
                                        </p:attrNameLst>
                                      </p:cBhvr>
                                      <p:to>
                                        <p:strVal val="visible"/>
                                      </p:to>
                                    </p:set>
                                    <p:animEffect transition="in" filter="wipe(up)">
                                      <p:cBhvr>
                                        <p:cTn id="37" dur="1000"/>
                                        <p:tgtEl>
                                          <p:spTgt spid="59"/>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1" fill="hold" nodeType="click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up)">
                                      <p:cBhvr>
                                        <p:cTn id="42" dur="10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AD956161-67E8-69DD-8F82-DF03095811AE}"/>
            </a:ext>
          </a:extLst>
        </p:cNvPr>
        <p:cNvGrpSpPr/>
        <p:nvPr/>
      </p:nvGrpSpPr>
      <p:grpSpPr>
        <a:xfrm>
          <a:off x="0" y="0"/>
          <a:ext cx="0" cy="0"/>
          <a:chOff x="0" y="0"/>
          <a:chExt cx="0" cy="0"/>
        </a:xfrm>
      </p:grpSpPr>
      <p:sp>
        <p:nvSpPr>
          <p:cNvPr id="5122" name="Rectangle 2">
            <a:extLst>
              <a:ext uri="{FF2B5EF4-FFF2-40B4-BE49-F238E27FC236}">
                <a16:creationId xmlns:a16="http://schemas.microsoft.com/office/drawing/2014/main" id="{88547E91-41B1-72FD-552A-C2248B8B4FDF}"/>
              </a:ext>
            </a:extLst>
          </p:cNvPr>
          <p:cNvSpPr>
            <a:spLocks noGrp="1" noChangeArrowheads="1"/>
          </p:cNvSpPr>
          <p:nvPr>
            <p:ph type="title"/>
          </p:nvPr>
        </p:nvSpPr>
        <p:spPr>
          <a:xfrm>
            <a:off x="3733801" y="129695"/>
            <a:ext cx="4292601" cy="1143000"/>
          </a:xfrm>
        </p:spPr>
        <p:txBody>
          <a:bodyPr/>
          <a:lstStyle/>
          <a:p>
            <a:pPr eaLnBrk="1" hangingPunct="1"/>
            <a:r>
              <a:rPr lang="hr-HR">
                <a:solidFill>
                  <a:srgbClr val="FFCC66"/>
                </a:solidFill>
              </a:rPr>
              <a:t>Upamtite stih </a:t>
            </a:r>
            <a:endParaRPr lang="en-US" dirty="0">
              <a:solidFill>
                <a:srgbClr val="FFCC66"/>
              </a:solidFill>
            </a:endParaRPr>
          </a:p>
        </p:txBody>
      </p:sp>
      <p:sp>
        <p:nvSpPr>
          <p:cNvPr id="8195" name="Text Box 3">
            <a:extLst>
              <a:ext uri="{FF2B5EF4-FFF2-40B4-BE49-F238E27FC236}">
                <a16:creationId xmlns:a16="http://schemas.microsoft.com/office/drawing/2014/main" id="{C6580B87-78D6-2BCC-FE8C-644582E87F00}"/>
              </a:ext>
            </a:extLst>
          </p:cNvPr>
          <p:cNvSpPr txBox="1">
            <a:spLocks noChangeArrowheads="1"/>
          </p:cNvSpPr>
          <p:nvPr/>
        </p:nvSpPr>
        <p:spPr bwMode="auto">
          <a:xfrm>
            <a:off x="1333948" y="2050201"/>
            <a:ext cx="716235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377" rtl="0" eaLnBrk="1" fontAlgn="base" latinLnBrk="0" hangingPunct="1">
              <a:lnSpc>
                <a:spcPct val="100000"/>
              </a:lnSpc>
              <a:spcBef>
                <a:spcPct val="50000"/>
              </a:spcBef>
              <a:spcAft>
                <a:spcPct val="0"/>
              </a:spcAft>
              <a:buClrTx/>
              <a:buSzTx/>
              <a:buFontTx/>
              <a:buNone/>
              <a:tabLst/>
              <a:defRPr/>
            </a:pPr>
            <a:r>
              <a:rPr kumimoji="0" lang="en-US" sz="4000" b="0" i="0" u="none" strike="noStrike" kern="1200" cap="none" spc="0" normalizeH="0" baseline="0" noProof="0">
                <a:ln>
                  <a:noFill/>
                </a:ln>
                <a:solidFill>
                  <a:srgbClr val="FFFF99"/>
                </a:solidFill>
                <a:effectLst/>
                <a:uLnTx/>
                <a:uFillTx/>
                <a:latin typeface="Impact" pitchFamily="34" charset="0"/>
                <a:ea typeface="+mn-ea"/>
                <a:cs typeface="Arial" charset="0"/>
              </a:rPr>
              <a:t> </a:t>
            </a:r>
            <a:r>
              <a:rPr kumimoji="0" lang="en-US" sz="4800" b="0" i="0" u="none" strike="noStrike" kern="1200" cap="none" spc="0" normalizeH="0" baseline="0" noProof="0">
                <a:ln>
                  <a:noFill/>
                </a:ln>
                <a:solidFill>
                  <a:srgbClr val="FFFF99"/>
                </a:solidFill>
                <a:effectLst/>
                <a:uLnTx/>
                <a:uFillTx/>
                <a:latin typeface="Impact" pitchFamily="34" charset="0"/>
                <a:ea typeface="+mn-ea"/>
                <a:cs typeface="Arial" charset="0"/>
              </a:rPr>
              <a:t> </a:t>
            </a:r>
            <a:r>
              <a:rPr kumimoji="0" lang="hr-HR" sz="4800" b="0" i="0" u="none" strike="noStrike" kern="1200" cap="none" spc="0" normalizeH="0" baseline="0" noProof="0">
                <a:ln>
                  <a:noFill/>
                </a:ln>
                <a:solidFill>
                  <a:srgbClr val="FFFF99"/>
                </a:solidFill>
                <a:effectLst/>
                <a:uLnTx/>
                <a:uFillTx/>
                <a:latin typeface="Impact" pitchFamily="34" charset="0"/>
                <a:ea typeface="+mn-ea"/>
                <a:cs typeface="Arial" charset="0"/>
              </a:rPr>
              <a:t>1. JOVANOVA </a:t>
            </a:r>
            <a:r>
              <a:rPr lang="sr-Latn-RS" sz="4800">
                <a:solidFill>
                  <a:srgbClr val="FFFF99"/>
                </a:solidFill>
                <a:latin typeface="Impact" pitchFamily="34" charset="0"/>
              </a:rPr>
              <a:t>3</a:t>
            </a:r>
            <a:r>
              <a:rPr kumimoji="0" lang="hr-HR" sz="4800" b="0" i="0" u="none" strike="noStrike" kern="1200" cap="none" spc="0" normalizeH="0" baseline="0" noProof="0">
                <a:ln>
                  <a:noFill/>
                </a:ln>
                <a:solidFill>
                  <a:srgbClr val="FFFF99"/>
                </a:solidFill>
                <a:effectLst/>
                <a:uLnTx/>
                <a:uFillTx/>
                <a:latin typeface="Impact" pitchFamily="34" charset="0"/>
                <a:ea typeface="+mn-ea"/>
                <a:cs typeface="Arial" charset="0"/>
              </a:rPr>
              <a:t>,2:</a:t>
            </a:r>
            <a:endParaRPr kumimoji="0" lang="en-US" sz="4800" b="0" i="0" u="none" strike="noStrike" kern="1200" cap="none" spc="0" normalizeH="0" baseline="0" noProof="0" dirty="0">
              <a:ln>
                <a:noFill/>
              </a:ln>
              <a:solidFill>
                <a:srgbClr val="FFFF99"/>
              </a:solidFill>
              <a:effectLst/>
              <a:uLnTx/>
              <a:uFillTx/>
              <a:latin typeface="Impact" pitchFamily="34" charset="0"/>
              <a:ea typeface="+mn-ea"/>
              <a:cs typeface="Arial" charset="0"/>
            </a:endParaRPr>
          </a:p>
        </p:txBody>
      </p:sp>
      <p:sp>
        <p:nvSpPr>
          <p:cNvPr id="8196" name="Rectangle 4">
            <a:extLst>
              <a:ext uri="{FF2B5EF4-FFF2-40B4-BE49-F238E27FC236}">
                <a16:creationId xmlns:a16="http://schemas.microsoft.com/office/drawing/2014/main" id="{9C285ED4-C681-5C57-E482-C114088B0DAF}"/>
              </a:ext>
            </a:extLst>
          </p:cNvPr>
          <p:cNvSpPr>
            <a:spLocks noGrp="1" noChangeArrowheads="1"/>
          </p:cNvSpPr>
          <p:nvPr>
            <p:ph type="body" idx="1"/>
          </p:nvPr>
        </p:nvSpPr>
        <p:spPr>
          <a:xfrm>
            <a:off x="1485751" y="2807017"/>
            <a:ext cx="7560972" cy="1243965"/>
          </a:xfrm>
        </p:spPr>
        <p:txBody>
          <a:bodyPr/>
          <a:lstStyle/>
          <a:p>
            <a:pPr marL="0" indent="0">
              <a:buNone/>
            </a:pPr>
            <a:r>
              <a:rPr lang="en-US"/>
              <a:t>“</a:t>
            </a:r>
            <a:r>
              <a:rPr lang="hr-HR"/>
              <a:t>Ljubljeni, sada smo djeca Božja, a što ćemo biti</a:t>
            </a:r>
            <a:r>
              <a:rPr lang="en-US"/>
              <a:t> </a:t>
            </a:r>
            <a:r>
              <a:rPr lang="hr-HR"/>
              <a:t>još</a:t>
            </a:r>
            <a:r>
              <a:rPr lang="sr-Latn-RS"/>
              <a:t> se nije očitovalo. Ali znamo kad </a:t>
            </a:r>
            <a:r>
              <a:rPr lang="hr-HR"/>
              <a:t>se</a:t>
            </a:r>
            <a:r>
              <a:rPr lang="en-US"/>
              <a:t> </a:t>
            </a:r>
            <a:r>
              <a:rPr lang="sr-Latn-RS"/>
              <a:t>to</a:t>
            </a:r>
            <a:r>
              <a:rPr lang="en-US"/>
              <a:t> </a:t>
            </a:r>
            <a:r>
              <a:rPr lang="sr-Latn-RS"/>
              <a:t>očituje</a:t>
            </a:r>
            <a:r>
              <a:rPr lang="en-US"/>
              <a:t> </a:t>
            </a:r>
            <a:r>
              <a:rPr lang="hr-HR"/>
              <a:t>bit ćemo mu</a:t>
            </a:r>
            <a:r>
              <a:rPr lang="sr-Latn-RS"/>
              <a:t> sličn, jer ćemo</a:t>
            </a:r>
            <a:r>
              <a:rPr lang="en-US"/>
              <a:t> </a:t>
            </a:r>
            <a:r>
              <a:rPr lang="hr-HR"/>
              <a:t>ga vidjeti onkva</a:t>
            </a:r>
            <a:r>
              <a:rPr lang="sr-Latn-RS"/>
              <a:t> </a:t>
            </a:r>
            <a:r>
              <a:rPr lang="hr-HR"/>
              <a:t>kakav jest</a:t>
            </a:r>
            <a:r>
              <a:rPr lang="sr-Latn-RS"/>
              <a:t>.</a:t>
            </a:r>
            <a:r>
              <a:rPr lang="hr-HR" dirty="0"/>
              <a:t>” </a:t>
            </a:r>
            <a:r>
              <a:rPr lang="sr-Latn-RS" dirty="0"/>
              <a:t> </a:t>
            </a:r>
            <a:r>
              <a:rPr lang="hr-HR" dirty="0"/>
              <a:t> </a:t>
            </a:r>
            <a:r>
              <a:rPr lang="en-US" dirty="0"/>
              <a:t> </a:t>
            </a:r>
            <a:endParaRPr lang="en-US" baseline="30000" dirty="0"/>
          </a:p>
        </p:txBody>
      </p:sp>
      <p:pic>
        <p:nvPicPr>
          <p:cNvPr id="2" name="Slika 1">
            <a:extLst>
              <a:ext uri="{FF2B5EF4-FFF2-40B4-BE49-F238E27FC236}">
                <a16:creationId xmlns:a16="http://schemas.microsoft.com/office/drawing/2014/main" id="{68A8084E-E2DD-74B8-1DAE-56A868110BCD}"/>
              </a:ext>
            </a:extLst>
          </p:cNvPr>
          <p:cNvPicPr>
            <a:picLocks noChangeAspect="1"/>
          </p:cNvPicPr>
          <p:nvPr/>
        </p:nvPicPr>
        <p:blipFill>
          <a:blip r:embed="rId3" cstate="print"/>
          <a:stretch>
            <a:fillRect/>
          </a:stretch>
        </p:blipFill>
        <p:spPr>
          <a:xfrm>
            <a:off x="1175658" y="1"/>
            <a:ext cx="2253343" cy="1879600"/>
          </a:xfrm>
          <a:prstGeom prst="rect">
            <a:avLst/>
          </a:prstGeom>
        </p:spPr>
      </p:pic>
      <p:pic>
        <p:nvPicPr>
          <p:cNvPr id="3" name="Picture 2">
            <a:extLst>
              <a:ext uri="{FF2B5EF4-FFF2-40B4-BE49-F238E27FC236}">
                <a16:creationId xmlns:a16="http://schemas.microsoft.com/office/drawing/2014/main" id="{E186E370-F131-693E-4511-904067C3A997}"/>
              </a:ext>
            </a:extLst>
          </p:cNvPr>
          <p:cNvPicPr>
            <a:picLocks noChangeAspect="1"/>
          </p:cNvPicPr>
          <p:nvPr/>
        </p:nvPicPr>
        <p:blipFill>
          <a:blip r:embed="rId4"/>
          <a:stretch>
            <a:fillRect/>
          </a:stretch>
        </p:blipFill>
        <p:spPr>
          <a:xfrm>
            <a:off x="8463064" y="254000"/>
            <a:ext cx="3728935" cy="6797039"/>
          </a:xfrm>
          <a:prstGeom prst="rect">
            <a:avLst/>
          </a:prstGeom>
        </p:spPr>
      </p:pic>
    </p:spTree>
    <p:extLst>
      <p:ext uri="{BB962C8B-B14F-4D97-AF65-F5344CB8AC3E}">
        <p14:creationId xmlns:p14="http://schemas.microsoft.com/office/powerpoint/2010/main" val="236112297"/>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wipe(left)">
                                      <p:cBhvr>
                                        <p:cTn id="7" dur="500"/>
                                        <p:tgtEl>
                                          <p:spTgt spid="819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196"/>
                                        </p:tgtEl>
                                        <p:attrNameLst>
                                          <p:attrName>style.visibility</p:attrName>
                                        </p:attrNameLst>
                                      </p:cBhvr>
                                      <p:to>
                                        <p:strVal val="visible"/>
                                      </p:to>
                                    </p:set>
                                    <p:animEffect transition="in" filter="wipe(up)">
                                      <p:cBhvr>
                                        <p:cTn id="12" dur="5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autoUpdateAnimBg="0"/>
      <p:bldP spid="8196"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C29B6D-CE97-863A-25E4-2D40A3B05BBD}"/>
            </a:ext>
          </a:extLst>
        </p:cNvPr>
        <p:cNvGrpSpPr/>
        <p:nvPr/>
      </p:nvGrpSpPr>
      <p:grpSpPr>
        <a:xfrm>
          <a:off x="0" y="0"/>
          <a:ext cx="0" cy="0"/>
          <a:chOff x="0" y="0"/>
          <a:chExt cx="0" cy="0"/>
        </a:xfrm>
      </p:grpSpPr>
      <p:sp>
        <p:nvSpPr>
          <p:cNvPr id="4101" name="AutoShape 2" descr="data:image/jpeg;base64,/9j/4AAQSkZJRgABAQAAAQABAAD/2wCEAAkGBhISERQUExQUFRUVFRQUGBcUFxcVFBUVFBQVFBQXFBUXHCYeFxkjGhQUHy8gIycpLCwsFR4xNTAqNSYrLCkBCQoKDgwOGg8PGiokHyQpKSwsLCksLCwqKSwsLCwsLCkpLCwsLCosKSwsKSwpKSwsKSwsLCksLCwsLCwsLCwsLP/AABEIAMABBgMBIgACEQEDEQH/xAAcAAACAwEBAQEAAAAAAAAAAAAEBQIDBgEABwj/xAA6EAABAwMCBAQDBwIGAwEAAAABAAIRAwQhEjEFQVFhBiJxgRORoQcyQrHB0fAU4SNDUmJy8RWCshb/xAAaAQACAwEBAAAAAAAAAAAAAAACAwEEBQAG/8QAKxEAAgICAgEDAgcAAwAAAAAAAAECEQMhBBIxBSJBE1EUMkJhcYGRM7Hx/9oADAMBAAIRAxEAPwD5O0KcLzWK1rU8rsg1qvps2XadNE06KIFs7SZCueF1rFZoUi7K2MCtZRC8aMGUTSYuBbKfgiYCIbTIKmBlG07ec/wIkhbZOhSyM9J9kypMx6JeGGcIhlR0dP1RpiWH0ng8/VRPlwZgZB7d0rbclpRlKoTzU90BQVa3THYdg7dj7ollEMaRAycICpRDhqEY3RdpceWDnZSn9wX+wjvmeYnZRoUzumN5biTzQ1FueyD5GJ6GnDKkT3CLe4AckHaoqp+YKenoVWyqhUyi6NAOmefJCUKAB+qbU9I35/qijs5sW1+GS7yx77qqrw/SY+cJ0ygCZXb603+qLod2Mo62DZPXqqNJ+ab3NLJQotZKW0NUhS+jlVVLbBTt9tHJDVreVDiMUjM3tqHNII3/AJhZerSLHFp+a3V7bEJBxGy1DoRsVVy47LeHJTFNGoiAUEwwYKKa+QqEkaSdoua5eVYK6goKyqkZ5IhoQtFyKpbrQRnBDKKsa1VMcrmlEAwlgwuh09l0PlRlcBZNoKKoAzCqt2jmmVpTCJRsVKVFIt3Tsr/gkRBTB1ORhUvEY37oqoV3s9QJhWfBBHqo27I32RzGj2UfALE1xRyiLSk7ZW1qHmwr7GlDs7JVqyabRC3ZAP1U9Gl3UR+aMNIEmNj9D+yqqWrtSO6AoHFGeqqbTITL4O0KDrQrn5II0mHCJpt3n0XaFm4jUcNG5OAF5rR+A6k1MEi5mlE1LhvlHouOqwIicQhqNLVHYplnLwP6BBbCp/qvNn+FVWzg1pj1zy9EG6rlO7UDRddW8yUCCJgJs14geiAfTAdPWVDCTIspTuoCz80K81ADlTbWDl1E2LOJWzYIHPms1e2C1FyRBM80PWs5B7oJRsbCVGB4jwnV5mjI+v8AdKGmML6O61DWHmsf4gswXkt+XVUs2LVov4M26Fbai8hviRuvKn1NDsFUkZRGEDTRlqVbRRZa1mUUGyFDSpsOyJCmEU2xEq00VFjkS5owpFM5b0J5pjagCJyl1EQd0YwZGd/opTFSsaPJkdP5KruAMCd1KgQRGpEtpM0x+LkjexPgEc7SJmURZ1NQQ9wxmfNj9VK0rsbzlKkMSsZss+cK+5shSaHvIA/mAEDV8QtbED55k+iR3vEbi8qaKbHvdtDR90fk0eqrTmoLtJ0XMeGUjX8OosqtD6RkTB6g9COSdM4eDyiAk/gDw1cWwqmtpGvRDQdWkt1SSdvxAYnZaC6rVBIGgDrOR7Lz2b13DCbhF3/Bch6cpurFw4aNQ2xurX8JE42OV6hBnW73BRFKsBgOLh3Rw9fwXUrX9C8npOT9LMP9ovGDbfDotJgs+IQOZLi0fKD81n/DfiKatPUYBcGu9HGP1+ib/a3YOfUo1g06QzQTynUSJ6brBgaQtfD6hDKlKLtBw9Oaxb8n1avTLXmVbSERI7oLgHiAX1vqIAq04bUA5mMPHYwfeUU6pDcmOkrWT+TEkur6vyF0qRg/RDVRAhBv4q5uGxnrkBXW9XWNR32PTHZM7J+AA1tXaZ2Q73kuUHXPMqyg8RPb3EBHZyA7ytp3Q9K7JiENeVi8rjZa3Az3QdtjlHQXdGR/N1GzuDsq31oZ3VNCrCm9k1olxF2/y91luICSnfEr0QOqQ3NSUqbH41QnubUE9CvK+q5eVbqi0mxex6Ns6oS1zJVlF5ahixkomgxyXA1B21yCEZTqCUxMrtUWNqFX0qiqDFxq5nRphTKiua4kIQKxtVBYx40Wv1j7pVZ4u6ckyFcyooXVgH5G6htoX9JNgNxxeD6qtvGDIAQl1ZumIW28DeCopm6rgAAaqYd9HEfkPfos/l8+HHg5y/r92XsPE7NI94e4AakPrktZvpbh7vf8I+votzaVGUGkU6TWNGw5k9Sdye5SFlTU4z12Rdd8jTElp+91/sF5Dl5cnKl73r7fB6OPChjqK/sZHitQDLhLjjOypvL6JLzkjS0CQZ69FTSZTY0Ehz9W3SR691K5psZqDi5r35/1HIlv/HKrx40E/Af04KWkLrfiBYCXiIjbIPqNwrLW6klxjJxEmfYqBZqdMNEAzO7uWMxnCrp2QpgOJcJJ8vZvP+dFYlijX7lvpEfloewgmQRkEahHQg7LDeIfBQJLqERvpB/+eh7LSXdwXgOZznUQIhAC6eKkYkwfYjB7FJ4v1MLuL/oRHj6bZ844Zxp/D7lrwDH3ajDjW2ctzseYPUL6Rc1mV2NrUjLHiWnn0IPQg4KzvjXgX9TS+IxkVWZx/mN5gjqEk8K8SfRZoLoEklp2k9uRXufTuUs2L9zynqfCayXHz/2aZz3ajIRZvNIAGOqFdxFrlWx4JWlF0Ykscl5Q6o1wRnMCVTeXJzyHL3Xre3xAIk91ziFq5rRPNO7aAQJw6lrfM4CvuqgknlOn90PYM0uUr0aW/NSvAfyU3dQaQOe/ZDVXYICkykXRKrrNAUDEKrjc+6Aqpvd08SllRmUuRYiBPC8r61JeSw7FdWmh3OhF1DhA1iq6ZdcTnxVdSuSNigip0ymJg0M3cZeFWOMvlDOcqnvUs5RS+Bo3xA4clc3xGObUjKiWqAqNRZ8da7fCYC86FYfUjbXiBGCV1kUbSnxFMqPiSpoDC86Rs0mQsEOKd1VU4s6UmeGGTU0mMi5Rdp0fTm+JWwBpA6kblPeFXVJ7ToqCdi3Z0dp7818Xp8aPNG23HO6zs3pOGa9ntLsedlSp7Pr76Za4HoRA7I424czUSXEmIJgt6nUvm/DPG9VsS7UNod07HdbLhviKhWDWl3wzz1foeazMvp+bFurX3RejzIZEt0w6nYB4MiBMCTkkdegVdyzZpdAInOeeE3daNYcOa4Eeog5BC5dcLLmNLvNJw4cgeXpzVTXyPXIVpt6+BKy7Y1rgQ45AJ5esdFVWtjqcfUTvA3Eq+oxzWubEEuGw6cvRDXPkOXZjU6Mguj6lVp4uruPyXIpN6JVCS2TBgwCB9F878dcB+BUFdhLWPPm05AceY7H8/Vbtpe4OxDZ1CORHOeq5xW0bc2z6ThLi2B1OJB7GYKbw+RLi5lK9XTKfKw94NHyalx/RsXvPV7oHyCb8L48X5OMxCzdvwas9xa1h8pIJOGgjeScJ7wrggouDqr2mM6W7T3JXuE2zzEkjTUK5d19VcziRp4+8ObZ+o6FL3XrSMFLLm4nZMVoQ1F6aNpbXrZDmxDh/B2UOIPCS8Mvf8PuCR/PmiH3M7p8Z6M946Zb8aMKusAVXQzJ7qbmKbJKr1mAlLmGcBNrqtGEG8RlQ9jIukLnNXlKu/K4ljBa6lhV1LHHVSBzuiKbj1WZJN+GbMWl5QjrUCFBoTy5s5GoD1S+pbdEyGStMCUL3EGFaMHZRe0clZWoqjZPUrF9aJNCm4YVtpQ1T2XHtgwpZNHrfh7n7K5/A6kYVdAuaZYYK0djfvI80SqWd5YbjtFnCsMvbPTMv/Rv2VdSk4bgr6TwHgAunOLyGsbEkDJc6YA6bHKIuvAP+h4PZwz8wqT9UhCXSXks/gov8rPlTgehXg9fQLvwJWAn4ZP8Axh35LPXvhlzfwkeohXMfOxy+RM+HOPgTU7ojYo1nG3BDVuGubyVX9K7orayxe7KrxyWmjWcB8e1aDh5pbOWuy0/svq/hvxbQ4hT003/4rM/CcYdHPR/qHcL89/0ruiKseJV6Dmvpuc1zCHNI5EKnyOLizq1p/cOM5wP0DdhziNQdyHSI7BLq1rHeJ3EYTinUNRjHkQXsY8joXNDv1Vd1aBoO++Ig/PsvJzn10b2HPSQua1tJknzaiAWDkCNj2ys54q4yLUNbsTIB56R0PuntXUffp16+qy/jbw++vTY/csmcyYdHTpH1R8RQWeLyvV/+B8mE3jfV7Zir3xI52GktHaP1EpW/iD+bifVO/wD8ywZLx6AOJ/JVf+CE7eg5r165mNr2mE+JNeaFlG/I5lH0a5dtKMpeHR6BFCi1ghoRrJKfhFXLCEPLv+A+ytyykNX4pP7K+2Goq2pR/wAJmdgB8kXw61AAzk8lcitmPKR0s04UYk/zZWOzJ6oOs8wQNk6wEDVhqcf4FRcuRrG4S+7eoGoAqMXl5z11KsaLKXdEGB1QgKnqKy7NrqMLety6oetb6D2Oy5RdBTIUPiNI57j1S5tjMaSYjr2/yKCrUI9E4a3cH0IQPFLcgdv5lMxzt0DkhWwekxw22VZJnKL4dVgRuExfwsOEhG+R0dSOWByjcREXIq34jpVN5ZFpQgcrMZRmtFaca0z6B4b8WGiCBBa8guHORzBW+sOL0qzNTHgnm3Zw9R07r4JRuSw4T3hvGyCCHEEbEGCFl8r07HmfZal9/v8AyOwcqeJ09o+42jdu85RtG0Y+A/S6cGWgn6rEeGvG7HQyudJ2Dx93/wBh+H129FvrSo0Z+vX0KwcuKeF1IuyzLIrixdeeBrOqYNIE9Wywz7YSDif2Ps/yauf9Lx+Th+y+h2jgTLV5rhrJ3BMfuphmkvDKv1pp6Pjl39lt6zHw9XQtMhMOC/ZRVL2vuGBjGkEt1AufHKBsPVfYHOgIZtQnVHLburE+RKtEfiZyXhAT6LQMjoPKVn+I3LWNM4aJJzy3z3Whq1WOERB59oWQ8bcOL7as2mZfoMe0Egeyyowi8ijJ+Szx2039zEcS+0BocQ2APQk+/KUvqeP5jaBy0n91mqnAKm8H1QT+HPnZeuhx+I1SihMsnJXls1XFfFdG5phj2tADg7yyCSARn5oFvFKLfugBZ51m7oom2d0VnHDHjj1h4KmRZJu5WP6viHoVfbXxfHVZltMzstB4UtXVK7QR5W+Z3oP7wnxorzg1Fs1NUxTa0780Zw1pMoO6aXPMdU4sHaWRHqrEHszZKkVXVOMBUsogCSiq2ShasiU6wEgavVx0SW5eTKOuHTzQLxlLkx0VQI4Lytc1eQDBWGwpNC4Nl0BZDZuouphMbWpkJY0I61cVDYVBN7Yl3nYPMNwOYH6pbctD6ZHy/ZPrV0EGfkoca4X5fjMHd7R/9D9UntUkP6domBbULCtFw3igFIuPI7LtXhjKrZGCeaSXNs+kSDt9CriePPp6ZVayYNrwPmvFbcAH1/sll7wchQsb0A7wntvcasGCEz6HT8gv67l/yKzIVaRG6g0wtdd8JDhLfkkV7w0t5Llk3UvILxKS7QdkLXizm7rZeHvtFqW+lsh7B/lu2A/2ndv5dlgxTKi9hCnJjhkXWStCkpR2j9LeGPHFrdjQ14ZUO1N8An/gdn+2ey0lEACCvybb8Rc3uF9B4H9rdw2kKTnh0fdc8angD8MnceslY2T0lqV4nr7M76n3PudO8ExzUX0fvOG2/wD2vnHhz7Uqb6jW3GkasfEGADy1jpPMLeV7z4eHZDuXqqefDLA6kPglJ+wqvK05EZ3AEfXokVd5M6j2H7FGXVQgmRA6FY/xr4j/AKakCDlxIHXG/wCYVOGF5ZqMfLNTGlig5MK4lw2k4HU2PQwQOvdZq54HTzDoHfKxd34lrPM6z75Qw8Q1Qt7H6XPH+sRL1K1XQ1V5wmk0w2pqHM6S0e0nKAqUaQ3P5JDW45Vf2VdGhUeczCvLBCK2yl+IzSHlVlGPLlaPw5w1zKLqhEfEiB/tHNA+FfDgq1Bq+40anHt09StffuH3WiGiAPTknY4RW0UeRnnL2MT0Ww5GMqSvC3nkiKdvA2yrMCnKil5DRnJSu5uURfvzHNLKzCUbkTGHyC17jKHD12tTMlVgKEwmqLtS8o6V5EQLVJoleLVOmxYzN9E2BFUSFW1q7KWNQyoVQB7pvZ3Y2OxEfNZ+lVV1O5hLkrQ6LDbnw0+lTdUonUwSdI3A9OYWbddtq4eB6/utfwzirmnGyUeIuACfjURAOXNHI9R2Q4pJS9/+k5YScfb/AIZK+4WWGR91Qs+IFpycLQWxxDhI/myU8W4IWy+nlv5LQxcin0kzPyYdXEcWPGGuwUbV+E9hDgD0cDlp/UdvksRQY47YUiXtyCVZl0npleKlH3I0I4GTsJ54ySULccHPMKiw8QvZE/Pmtz4f8XUXN0XDG1G8nEAvb27hUs+LLjXbH7v2+S1DPB6mv7Pn9Tg57qn/AMU5fVarOF1CPMWZEgSI+YKbcP8ADNkBra0VR1c7UPYDCpP1CcF7otfyh6wYZ/lZ828K+BalzUA0u0zDnfhaOZJ9OS+4W7sx+FogTv5RAQtte6AGsAaAIgCB3Xnu1HP02xtCx+VzJ5pVLx8DoYOlqiPFajjpkyT16TiSFnPEvA6d1TDXmC0yHGAO/sn9wPLk9InaDv7r5t468U6KpotJ8kA9zE/qi4UJZ8qUHVfI3Jkjiw7Vi3iHhy2aSGuJI5giClLuDU27uA9SEE6+qvyAo0bCvVMAOyvT9Oq/OzLWRy/QgvXbsODqP+0T9VreAcDbVYHuDmA7DEkdeyq4F4QpU4dUIceY5A9D2Wsc2IgxASqjJ/J08soqtf4StLdlKmWskTknmfVVsBM5kLvxs9Sd5U2Ob1hXYUZORPyVz1KrrXGkGD6dVa9jTsUJUcMnondvsJUPlgFSiZk885yqXgTzTFrJEqqpQUpDLEtxR90N8PKaV6aAqHOylaO8lRb1XlGq9cRWDTAqWUQ2mhqL4RtGosSR6GKsiGqQaSjSQN4QznNBxKC2OpIkKBEYV1OgecKh9c4/kKLamULsNNDJ1RoAg+vqmNjxMDEA+qQNyUbbUy4gBKlBfI6M3ehi/hLahloA7clCvwIwR9P3V1K90GB6SrqvE/Kc9D8kipfA5whLyZK74UKeNBHpkIV3Dg4YWmq30nOQmPCLykHZpsjrAn6pks04RurYDwRlpHza54T0QPwntOJ9l9luvD9vVdMAA/iadJ+SBuvs5piC150u6gEz7QpxesQjqemVMvB3o+UmvV6lbT7L+LVv6k0zJZUY4meTm5Dh35e60Fp4CoydTnHlIACe8M8PULYOcwSdtXOOYHRL5XquHJjljStsDHwXjmpNhwIMjtMBSBhp7cvVAOdJwSvPqeWDvt1K8+1ZsPHZddXUmGgwBzSO/wDCdG4qGs5vmMT0JAifonVtRGjIzzB/mERZOg+aIj2A7qY5pYr+npgSUetVdAtn4LthS1GkOvfsEi4zXY0hlNrWtbvpESfXmnvHfEONDNgM9T+wWNrVQXZ/6V7g48sn9TK3+yEKPWDcvL+PsE0riUzokER8khBgpnZ3AEA/3XocTMvkQ1aCq1seQXn2Z5ZRL7gEZ6IQ1xHP5q7pGVtgV05zTHzVAe47om4ztuqw09PdchjWi+2b3wr6+kb/ACQLq2nmqxdAiBMqzGZVlibdhVeiwjG5SG+bp5ymVRxjdJr3C6UwoQoBqVF5VuXFFh9TowpfGgqh5UHOMrNo1Uwg3BKlTqoQFWhyiiVILLpVjDn6YQ9IoikyShfgathlFhPuinVfhiB97n27KoEsE84QPx5KRXYsX1CfilW0q/fZAa5KtY5S4hxmXudldpVYdgqsHZdDZJ/nuo6aC70aTh18cZPutHbVxG+3yWMta+keyKo8UMqjm4sZ+R8Z9vJtrJzSYAg+v5cirLh7pjSIPSJWZtr+Yyjqj/KTnAWTLgtSuw3hXa7D6FhAzOeqrpcOA5jeZdn5JVT4qDiYRdF7nHeR+SL8Jk8uR3ut+4OqXTWHAn8kk4txUkZIA6DA/uvXziDBSe4nM5VnBxYRd/JPtgrXkFuLidsoP4hPoivh42UWD0C1opFObbZCnTwp0q0HKg93dRouGpPiVcm0N6NaSAP5KlVpbQqLVvmRVSRA9U/sU3AFfVImYMJddcU0DJ9gjrt4ys9xFwkk8sfJQ8lHfTRVX8QAO8wIHUGfmnvDYIncEcucr59e1Jctd4Suz8Ag/he4DPKAfzJVqOlbKst6Q7uQAEjuRJ2TZ1cc4Q73tMwETZCjQkq089F5X16YndeXWHQsblQIVlCpChUVQuLwRJVrSqgFIBccgmknXDmjBPKSk1NGNuIb64SZK9FnG62Svr4vJ/mEKzdcBlW0xhSo0Q25O2TGFEu5qfL5KnV8l1Et0FNqyrqD0vEj0RNvUyPVDQadjWscQoUGyuvqTldouwgkh0GF068EAe56I917qYQD1HvCVPfzXaFzme4lK6ByyOgUVjPdPeE3zt8xGQlN7bZ1ty09OR5yuWNUg7oZq0FB2zRXQ1NLpHX2Satv23R1lc5g5BxPqqryyIB6ckiOnQyQqrFcaUSLcuwAoVqGgZVqLRVmvkGduutYBmYVVUwuGvyT4lWQ24YZeJ6hGV6nmJ9UtsX6RKtFwTJPSPqusjpoCuqnmlIuNUXHzNE9QORR9zVOqVxv5o062A4p6Mi2zqPdhp9xELUcPaKTA3p9Sd124EeqEdcZT3k7CViUWHVbhCPuz1Kq+NKGe5QmTKBa64JXEPqXkVgdD//Z">
            <a:extLst>
              <a:ext uri="{FF2B5EF4-FFF2-40B4-BE49-F238E27FC236}">
                <a16:creationId xmlns:a16="http://schemas.microsoft.com/office/drawing/2014/main" id="{BC74E639-241E-8548-3AFF-06990D82AD0D}"/>
              </a:ext>
            </a:extLst>
          </p:cNvPr>
          <p:cNvSpPr>
            <a:spLocks noChangeAspect="1" noChangeArrowheads="1"/>
          </p:cNvSpPr>
          <p:nvPr/>
        </p:nvSpPr>
        <p:spPr bwMode="auto">
          <a:xfrm>
            <a:off x="1679577" y="-876300"/>
            <a:ext cx="2495551"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4102" name="AutoShape 4" descr="data:image/jpeg;base64,/9j/4AAQSkZJRgABAQAAAQABAAD/2wCEAAkGBhISERQUExQUFRUVFRQUGBcUFxcVFBUVFBQVFBQXFBUXHCYeFxkjGhQUHy8gIycpLCwsFR4xNTAqNSYrLCkBCQoKDgwOGg8PGiokHyQpKSwsLCksLCwqKSwsLCwsLCkpLCwsLCosKSwsKSwpKSwsKSwsLCksLCwsLCwsLCwsLP/AABEIAMABBgMBIgACEQEDEQH/xAAcAAACAwEBAQEAAAAAAAAAAAAEBQIDBgEABwj/xAA6EAABAwMCBAQDBwIGAwEAAAABAAIRAwQhEjEFQVFhBiJxgRORoQcyQrHB0fAU4SNDUmJy8RWCshb/xAAaAQACAwEBAAAAAAAAAAAAAAACAwEEBQAG/8QAKxEAAgICAgEDAgcAAwAAAAAAAAECEQMhBBIxBSJBE1EUMkJhcYGRM7Hx/9oADAMBAAIRAxEAPwD5O0KcLzWK1rU8rsg1qvps2XadNE06KIFs7SZCueF1rFZoUi7K2MCtZRC8aMGUTSYuBbKfgiYCIbTIKmBlG07ec/wIkhbZOhSyM9J9kypMx6JeGGcIhlR0dP1RpiWH0ng8/VRPlwZgZB7d0rbclpRlKoTzU90BQVa3THYdg7dj7ollEMaRAycICpRDhqEY3RdpceWDnZSn9wX+wjvmeYnZRoUzumN5biTzQ1FueyD5GJ6GnDKkT3CLe4AckHaoqp+YKenoVWyqhUyi6NAOmefJCUKAB+qbU9I35/qijs5sW1+GS7yx77qqrw/SY+cJ0ygCZXb603+qLod2Mo62DZPXqqNJ+ab3NLJQotZKW0NUhS+jlVVLbBTt9tHJDVreVDiMUjM3tqHNII3/AJhZerSLHFp+a3V7bEJBxGy1DoRsVVy47LeHJTFNGoiAUEwwYKKa+QqEkaSdoua5eVYK6goKyqkZ5IhoQtFyKpbrQRnBDKKsa1VMcrmlEAwlgwuh09l0PlRlcBZNoKKoAzCqt2jmmVpTCJRsVKVFIt3Tsr/gkRBTB1ORhUvEY37oqoV3s9QJhWfBBHqo27I32RzGj2UfALE1xRyiLSk7ZW1qHmwr7GlDs7JVqyabRC3ZAP1U9Gl3UR+aMNIEmNj9D+yqqWrtSO6AoHFGeqqbTITL4O0KDrQrn5II0mHCJpt3n0XaFm4jUcNG5OAF5rR+A6k1MEi5mlE1LhvlHouOqwIicQhqNLVHYplnLwP6BBbCp/qvNn+FVWzg1pj1zy9EG6rlO7UDRddW8yUCCJgJs14geiAfTAdPWVDCTIspTuoCz80K81ADlTbWDl1E2LOJWzYIHPms1e2C1FyRBM80PWs5B7oJRsbCVGB4jwnV5mjI+v8AdKGmML6O61DWHmsf4gswXkt+XVUs2LVov4M26Fbai8hviRuvKn1NDsFUkZRGEDTRlqVbRRZa1mUUGyFDSpsOyJCmEU2xEq00VFjkS5owpFM5b0J5pjagCJyl1EQd0YwZGd/opTFSsaPJkdP5KruAMCd1KgQRGpEtpM0x+LkjexPgEc7SJmURZ1NQQ9wxmfNj9VK0rsbzlKkMSsZss+cK+5shSaHvIA/mAEDV8QtbED55k+iR3vEbi8qaKbHvdtDR90fk0eqrTmoLtJ0XMeGUjX8OosqtD6RkTB6g9COSdM4eDyiAk/gDw1cWwqmtpGvRDQdWkt1SSdvxAYnZaC6rVBIGgDrOR7Lz2b13DCbhF3/Bch6cpurFw4aNQ2xurX8JE42OV6hBnW73BRFKsBgOLh3Rw9fwXUrX9C8npOT9LMP9ovGDbfDotJgs+IQOZLi0fKD81n/DfiKatPUYBcGu9HGP1+ib/a3YOfUo1g06QzQTynUSJ6brBgaQtfD6hDKlKLtBw9Oaxb8n1avTLXmVbSERI7oLgHiAX1vqIAq04bUA5mMPHYwfeUU6pDcmOkrWT+TEkur6vyF0qRg/RDVRAhBv4q5uGxnrkBXW9XWNR32PTHZM7J+AA1tXaZ2Q73kuUHXPMqyg8RPb3EBHZyA7ytp3Q9K7JiENeVi8rjZa3Az3QdtjlHQXdGR/N1GzuDsq31oZ3VNCrCm9k1olxF2/y91luICSnfEr0QOqQ3NSUqbH41QnubUE9CvK+q5eVbqi0mxex6Ns6oS1zJVlF5ahixkomgxyXA1B21yCEZTqCUxMrtUWNqFX0qiqDFxq5nRphTKiua4kIQKxtVBYx40Wv1j7pVZ4u6ckyFcyooXVgH5G6htoX9JNgNxxeD6qtvGDIAQl1ZumIW28DeCopm6rgAAaqYd9HEfkPfos/l8+HHg5y/r92XsPE7NI94e4AakPrktZvpbh7vf8I+votzaVGUGkU6TWNGw5k9Sdye5SFlTU4z12Rdd8jTElp+91/sF5Dl5cnKl73r7fB6OPChjqK/sZHitQDLhLjjOypvL6JLzkjS0CQZ69FTSZTY0Ehz9W3SR691K5psZqDi5r35/1HIlv/HKrx40E/Af04KWkLrfiBYCXiIjbIPqNwrLW6klxjJxEmfYqBZqdMNEAzO7uWMxnCrp2QpgOJcJJ8vZvP+dFYlijX7lvpEfloewgmQRkEahHQg7LDeIfBQJLqERvpB/+eh7LSXdwXgOZznUQIhAC6eKkYkwfYjB7FJ4v1MLuL/oRHj6bZ844Zxp/D7lrwDH3ajDjW2ctzseYPUL6Rc1mV2NrUjLHiWnn0IPQg4KzvjXgX9TS+IxkVWZx/mN5gjqEk8K8SfRZoLoEklp2k9uRXufTuUs2L9zynqfCayXHz/2aZz3ajIRZvNIAGOqFdxFrlWx4JWlF0Ykscl5Q6o1wRnMCVTeXJzyHL3Xre3xAIk91ziFq5rRPNO7aAQJw6lrfM4CvuqgknlOn90PYM0uUr0aW/NSvAfyU3dQaQOe/ZDVXYICkykXRKrrNAUDEKrjc+6Aqpvd08SllRmUuRYiBPC8r61JeSw7FdWmh3OhF1DhA1iq6ZdcTnxVdSuSNigip0ymJg0M3cZeFWOMvlDOcqnvUs5RS+Bo3xA4clc3xGObUjKiWqAqNRZ8da7fCYC86FYfUjbXiBGCV1kUbSnxFMqPiSpoDC86Rs0mQsEOKd1VU4s6UmeGGTU0mMi5Rdp0fTm+JWwBpA6kblPeFXVJ7ToqCdi3Z0dp7818Xp8aPNG23HO6zs3pOGa9ntLsedlSp7Pr76Za4HoRA7I424czUSXEmIJgt6nUvm/DPG9VsS7UNod07HdbLhviKhWDWl3wzz1foeazMvp+bFurX3RejzIZEt0w6nYB4MiBMCTkkdegVdyzZpdAInOeeE3daNYcOa4Eeog5BC5dcLLmNLvNJw4cgeXpzVTXyPXIVpt6+BKy7Y1rgQ45AJ5esdFVWtjqcfUTvA3Eq+oxzWubEEuGw6cvRDXPkOXZjU6Mguj6lVp4uruPyXIpN6JVCS2TBgwCB9F878dcB+BUFdhLWPPm05AceY7H8/Vbtpe4OxDZ1CORHOeq5xW0bc2z6ThLi2B1OJB7GYKbw+RLi5lK9XTKfKw94NHyalx/RsXvPV7oHyCb8L48X5OMxCzdvwas9xa1h8pIJOGgjeScJ7wrggouDqr2mM6W7T3JXuE2zzEkjTUK5d19VcziRp4+8ObZ+o6FL3XrSMFLLm4nZMVoQ1F6aNpbXrZDmxDh/B2UOIPCS8Mvf8PuCR/PmiH3M7p8Z6M946Zb8aMKusAVXQzJ7qbmKbJKr1mAlLmGcBNrqtGEG8RlQ9jIukLnNXlKu/K4ljBa6lhV1LHHVSBzuiKbj1WZJN+GbMWl5QjrUCFBoTy5s5GoD1S+pbdEyGStMCUL3EGFaMHZRe0clZWoqjZPUrF9aJNCm4YVtpQ1T2XHtgwpZNHrfh7n7K5/A6kYVdAuaZYYK0djfvI80SqWd5YbjtFnCsMvbPTMv/Rv2VdSk4bgr6TwHgAunOLyGsbEkDJc6YA6bHKIuvAP+h4PZwz8wqT9UhCXSXks/gov8rPlTgehXg9fQLvwJWAn4ZP8Axh35LPXvhlzfwkeohXMfOxy+RM+HOPgTU7ojYo1nG3BDVuGubyVX9K7orayxe7KrxyWmjWcB8e1aDh5pbOWuy0/svq/hvxbQ4hT003/4rM/CcYdHPR/qHcL89/0ruiKseJV6Dmvpuc1zCHNI5EKnyOLizq1p/cOM5wP0DdhziNQdyHSI7BLq1rHeJ3EYTinUNRjHkQXsY8joXNDv1Vd1aBoO++Ig/PsvJzn10b2HPSQua1tJknzaiAWDkCNj2ys54q4yLUNbsTIB56R0PuntXUffp16+qy/jbw++vTY/csmcyYdHTpH1R8RQWeLyvV/+B8mE3jfV7Zir3xI52GktHaP1EpW/iD+bifVO/wD8ywZLx6AOJ/JVf+CE7eg5r165mNr2mE+JNeaFlG/I5lH0a5dtKMpeHR6BFCi1ghoRrJKfhFXLCEPLv+A+ytyykNX4pP7K+2Goq2pR/wAJmdgB8kXw61AAzk8lcitmPKR0s04UYk/zZWOzJ6oOs8wQNk6wEDVhqcf4FRcuRrG4S+7eoGoAqMXl5z11KsaLKXdEGB1QgKnqKy7NrqMLety6oetb6D2Oy5RdBTIUPiNI57j1S5tjMaSYjr2/yKCrUI9E4a3cH0IQPFLcgdv5lMxzt0DkhWwekxw22VZJnKL4dVgRuExfwsOEhG+R0dSOWByjcREXIq34jpVN5ZFpQgcrMZRmtFaca0z6B4b8WGiCBBa8guHORzBW+sOL0qzNTHgnm3Zw9R07r4JRuSw4T3hvGyCCHEEbEGCFl8r07HmfZal9/v8AyOwcqeJ09o+42jdu85RtG0Y+A/S6cGWgn6rEeGvG7HQyudJ2Dx93/wBh+H129FvrSo0Z+vX0KwcuKeF1IuyzLIrixdeeBrOqYNIE9Wywz7YSDif2Ps/yauf9Lx+Th+y+h2jgTLV5rhrJ3BMfuphmkvDKv1pp6Pjl39lt6zHw9XQtMhMOC/ZRVL2vuGBjGkEt1AufHKBsPVfYHOgIZtQnVHLburE+RKtEfiZyXhAT6LQMjoPKVn+I3LWNM4aJJzy3z3Whq1WOERB59oWQ8bcOL7as2mZfoMe0Egeyyowi8ijJ+Szx2039zEcS+0BocQ2APQk+/KUvqeP5jaBy0n91mqnAKm8H1QT+HPnZeuhx+I1SihMsnJXls1XFfFdG5phj2tADg7yyCSARn5oFvFKLfugBZ51m7oom2d0VnHDHjj1h4KmRZJu5WP6viHoVfbXxfHVZltMzstB4UtXVK7QR5W+Z3oP7wnxorzg1Fs1NUxTa0780Zw1pMoO6aXPMdU4sHaWRHqrEHszZKkVXVOMBUsogCSiq2ShasiU6wEgavVx0SW5eTKOuHTzQLxlLkx0VQI4Lytc1eQDBWGwpNC4Nl0BZDZuouphMbWpkJY0I61cVDYVBN7Yl3nYPMNwOYH6pbctD6ZHy/ZPrV0EGfkoca4X5fjMHd7R/9D9UntUkP6domBbULCtFw3igFIuPI7LtXhjKrZGCeaSXNs+kSDt9CriePPp6ZVayYNrwPmvFbcAH1/sll7wchQsb0A7wntvcasGCEz6HT8gv67l/yKzIVaRG6g0wtdd8JDhLfkkV7w0t5Llk3UvILxKS7QdkLXizm7rZeHvtFqW+lsh7B/lu2A/2ndv5dlgxTKi9hCnJjhkXWStCkpR2j9LeGPHFrdjQ14ZUO1N8An/gdn+2ey0lEACCvybb8Rc3uF9B4H9rdw2kKTnh0fdc8angD8MnceslY2T0lqV4nr7M76n3PudO8ExzUX0fvOG2/wD2vnHhz7Uqb6jW3GkasfEGADy1jpPMLeV7z4eHZDuXqqefDLA6kPglJ+wqvK05EZ3AEfXokVd5M6j2H7FGXVQgmRA6FY/xr4j/AKakCDlxIHXG/wCYVOGF5ZqMfLNTGlig5MK4lw2k4HU2PQwQOvdZq54HTzDoHfKxd34lrPM6z75Qw8Q1Qt7H6XPH+sRL1K1XQ1V5wmk0w2pqHM6S0e0nKAqUaQ3P5JDW45Vf2VdGhUeczCvLBCK2yl+IzSHlVlGPLlaPw5w1zKLqhEfEiB/tHNA+FfDgq1Bq+40anHt09StffuH3WiGiAPTknY4RW0UeRnnL2MT0Ww5GMqSvC3nkiKdvA2yrMCnKil5DRnJSu5uURfvzHNLKzCUbkTGHyC17jKHD12tTMlVgKEwmqLtS8o6V5EQLVJoleLVOmxYzN9E2BFUSFW1q7KWNQyoVQB7pvZ3Y2OxEfNZ+lVV1O5hLkrQ6LDbnw0+lTdUonUwSdI3A9OYWbddtq4eB6/utfwzirmnGyUeIuACfjURAOXNHI9R2Q4pJS9/+k5YScfb/AIZK+4WWGR91Qs+IFpycLQWxxDhI/myU8W4IWy+nlv5LQxcin0kzPyYdXEcWPGGuwUbV+E9hDgD0cDlp/UdvksRQY47YUiXtyCVZl0npleKlH3I0I4GTsJ54ySULccHPMKiw8QvZE/Pmtz4f8XUXN0XDG1G8nEAvb27hUs+LLjXbH7v2+S1DPB6mv7Pn9Tg57qn/AMU5fVarOF1CPMWZEgSI+YKbcP8ADNkBra0VR1c7UPYDCpP1CcF7otfyh6wYZ/lZ828K+BalzUA0u0zDnfhaOZJ9OS+4W7sx+FogTv5RAQtte6AGsAaAIgCB3Xnu1HP02xtCx+VzJ5pVLx8DoYOlqiPFajjpkyT16TiSFnPEvA6d1TDXmC0yHGAO/sn9wPLk9InaDv7r5t468U6KpotJ8kA9zE/qi4UJZ8qUHVfI3Jkjiw7Vi3iHhy2aSGuJI5giClLuDU27uA9SEE6+qvyAo0bCvVMAOyvT9Oq/OzLWRy/QgvXbsODqP+0T9VreAcDbVYHuDmA7DEkdeyq4F4QpU4dUIceY5A9D2Wsc2IgxASqjJ/J08soqtf4StLdlKmWskTknmfVVsBM5kLvxs9Sd5U2Ob1hXYUZORPyVz1KrrXGkGD6dVa9jTsUJUcMnondvsJUPlgFSiZk885yqXgTzTFrJEqqpQUpDLEtxR90N8PKaV6aAqHOylaO8lRb1XlGq9cRWDTAqWUQ2mhqL4RtGosSR6GKsiGqQaSjSQN4QznNBxKC2OpIkKBEYV1OgecKh9c4/kKLamULsNNDJ1RoAg+vqmNjxMDEA+qQNyUbbUy4gBKlBfI6M3ehi/hLahloA7clCvwIwR9P3V1K90GB6SrqvE/Kc9D8kipfA5whLyZK74UKeNBHpkIV3Dg4YWmq30nOQmPCLykHZpsjrAn6pks04RurYDwRlpHza54T0QPwntOJ9l9luvD9vVdMAA/iadJ+SBuvs5piC150u6gEz7QpxesQjqemVMvB3o+UmvV6lbT7L+LVv6k0zJZUY4meTm5Dh35e60Fp4CoydTnHlIACe8M8PULYOcwSdtXOOYHRL5XquHJjljStsDHwXjmpNhwIMjtMBSBhp7cvVAOdJwSvPqeWDvt1K8+1ZsPHZddXUmGgwBzSO/wDCdG4qGs5vmMT0JAifonVtRGjIzzB/mERZOg+aIj2A7qY5pYr+npgSUetVdAtn4LthS1GkOvfsEi4zXY0hlNrWtbvpESfXmnvHfEONDNgM9T+wWNrVQXZ/6V7g48sn9TK3+yEKPWDcvL+PsE0riUzokER8khBgpnZ3AEA/3XocTMvkQ1aCq1seQXn2Z5ZRL7gEZ6IQ1xHP5q7pGVtgV05zTHzVAe47om4ztuqw09PdchjWi+2b3wr6+kb/ACQLq2nmqxdAiBMqzGZVlibdhVeiwjG5SG+bp5ymVRxjdJr3C6UwoQoBqVF5VuXFFh9TowpfGgqh5UHOMrNo1Uwg3BKlTqoQFWhyiiVILLpVjDn6YQ9IoikyShfgathlFhPuinVfhiB97n27KoEsE84QPx5KRXYsX1CfilW0q/fZAa5KtY5S4hxmXudldpVYdgqsHZdDZJ/nuo6aC70aTh18cZPutHbVxG+3yWMta+keyKo8UMqjm4sZ+R8Z9vJtrJzSYAg+v5cirLh7pjSIPSJWZtr+Yyjqj/KTnAWTLgtSuw3hXa7D6FhAzOeqrpcOA5jeZdn5JVT4qDiYRdF7nHeR+SL8Jk8uR3ut+4OqXTWHAn8kk4txUkZIA6DA/uvXziDBSe4nM5VnBxYRd/JPtgrXkFuLidsoP4hPoivh42UWD0C1opFObbZCnTwp0q0HKg93dRouGpPiVcm0N6NaSAP5KlVpbQqLVvmRVSRA9U/sU3AFfVImYMJddcU0DJ9gjrt4ys9xFwkk8sfJQ8lHfTRVX8QAO8wIHUGfmnvDYIncEcucr59e1Jctd4Suz8Ag/he4DPKAfzJVqOlbKst6Q7uQAEjuRJ2TZ1cc4Q73tMwETZCjQkq089F5X16YndeXWHQsblQIVlCpChUVQuLwRJVrSqgFIBccgmknXDmjBPKSk1NGNuIb64SZK9FnG62Svr4vJ/mEKzdcBlW0xhSo0Q25O2TGFEu5qfL5KnV8l1Et0FNqyrqD0vEj0RNvUyPVDQadjWscQoUGyuvqTldouwgkh0GF068EAe56I917qYQD1HvCVPfzXaFzme4lK6ByyOgUVjPdPeE3zt8xGQlN7bZ1ty09OR5yuWNUg7oZq0FB2zRXQ1NLpHX2Satv23R1lc5g5BxPqqryyIB6ckiOnQyQqrFcaUSLcuwAoVqGgZVqLRVmvkGduutYBmYVVUwuGvyT4lWQ24YZeJ6hGV6nmJ9UtsX6RKtFwTJPSPqusjpoCuqnmlIuNUXHzNE9QORR9zVOqVxv5o062A4p6Mi2zqPdhp9xELUcPaKTA3p9Sd124EeqEdcZT3k7CViUWHVbhCPuz1Kq+NKGe5QmTKBa64JXEPqXkVgdD//Z">
            <a:extLst>
              <a:ext uri="{FF2B5EF4-FFF2-40B4-BE49-F238E27FC236}">
                <a16:creationId xmlns:a16="http://schemas.microsoft.com/office/drawing/2014/main" id="{23B8613D-4434-23D0-1688-D0B216EF90CA}"/>
              </a:ext>
            </a:extLst>
          </p:cNvPr>
          <p:cNvSpPr>
            <a:spLocks noChangeAspect="1" noChangeArrowheads="1"/>
          </p:cNvSpPr>
          <p:nvPr/>
        </p:nvSpPr>
        <p:spPr bwMode="auto">
          <a:xfrm>
            <a:off x="1660203" y="-871539"/>
            <a:ext cx="2495551"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6" name="AutoShape 2" descr="http://220lily.files.wordpress.com/2013/07/il_570xn-374072027_48r9.jpg">
            <a:extLst>
              <a:ext uri="{FF2B5EF4-FFF2-40B4-BE49-F238E27FC236}">
                <a16:creationId xmlns:a16="http://schemas.microsoft.com/office/drawing/2014/main" id="{45A1DC3C-B7CD-38F7-A97F-772FDF1CF032}"/>
              </a:ext>
            </a:extLst>
          </p:cNvPr>
          <p:cNvSpPr>
            <a:spLocks noChangeAspect="1" noChangeArrowheads="1"/>
          </p:cNvSpPr>
          <p:nvPr/>
        </p:nvSpPr>
        <p:spPr bwMode="auto">
          <a:xfrm>
            <a:off x="1679575" y="-14446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pic>
        <p:nvPicPr>
          <p:cNvPr id="33794" name="Picture 2" descr="https://www.lds.org/bc/content/bible-videos/videos/jesus-heals-a-man-born-blind/images/80_jesus-heals-a-man-born-blind_1800x1200_72dpi_2.jpg">
            <a:extLst>
              <a:ext uri="{FF2B5EF4-FFF2-40B4-BE49-F238E27FC236}">
                <a16:creationId xmlns:a16="http://schemas.microsoft.com/office/drawing/2014/main" id="{209D4F92-6142-4F47-295D-57ED40BB054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643800" y="-33909000"/>
            <a:ext cx="17145000" cy="11430000"/>
          </a:xfrm>
          <a:prstGeom prst="rect">
            <a:avLst/>
          </a:prstGeom>
          <a:noFill/>
        </p:spPr>
      </p:pic>
      <p:sp>
        <p:nvSpPr>
          <p:cNvPr id="33800" name="AutoShape 8" descr="https://benchprep.com/blog/wp-content/uploads/2012/03/Nursing-School-Program-Caring-for-Sick.jpg">
            <a:extLst>
              <a:ext uri="{FF2B5EF4-FFF2-40B4-BE49-F238E27FC236}">
                <a16:creationId xmlns:a16="http://schemas.microsoft.com/office/drawing/2014/main" id="{1E61206C-0F5D-AB6F-30ED-79C46E287170}"/>
              </a:ext>
            </a:extLst>
          </p:cNvPr>
          <p:cNvSpPr>
            <a:spLocks noChangeAspect="1" noChangeArrowheads="1"/>
          </p:cNvSpPr>
          <p:nvPr/>
        </p:nvSpPr>
        <p:spPr bwMode="auto">
          <a:xfrm>
            <a:off x="1679575" y="-144461"/>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pic>
        <p:nvPicPr>
          <p:cNvPr id="2" name="Picture 2">
            <a:extLst>
              <a:ext uri="{FF2B5EF4-FFF2-40B4-BE49-F238E27FC236}">
                <a16:creationId xmlns:a16="http://schemas.microsoft.com/office/drawing/2014/main" id="{4B342A47-AF1E-250A-A030-D080DC035AAF}"/>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525851" y="1384412"/>
            <a:ext cx="4068695" cy="2276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descr="http://karnscoc.org/wp-content/uploads/2012/01/bible_5983c.jpg">
            <a:extLst>
              <a:ext uri="{FF2B5EF4-FFF2-40B4-BE49-F238E27FC236}">
                <a16:creationId xmlns:a16="http://schemas.microsoft.com/office/drawing/2014/main" id="{1F0A7F51-E0AC-28DD-5189-9D18EF6B3D2D}"/>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1679577" y="1384413"/>
            <a:ext cx="4584527" cy="2276531"/>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500F0D1D-B064-3BAA-9942-CD32345BA207}"/>
              </a:ext>
            </a:extLst>
          </p:cNvPr>
          <p:cNvSpPr txBox="1"/>
          <p:nvPr/>
        </p:nvSpPr>
        <p:spPr>
          <a:xfrm>
            <a:off x="129209" y="3776870"/>
            <a:ext cx="12062790" cy="3785652"/>
          </a:xfrm>
          <a:prstGeom prst="rect">
            <a:avLst/>
          </a:prstGeom>
          <a:noFill/>
        </p:spPr>
        <p:txBody>
          <a:bodyPr wrap="square" rtlCol="0">
            <a:spAutoFit/>
          </a:bodyPr>
          <a:lstStyle/>
          <a:p>
            <a:pPr lvl="0" algn="ctr" defTabSz="914354" fontAlgn="base">
              <a:spcBef>
                <a:spcPct val="0"/>
              </a:spcBef>
              <a:spcAft>
                <a:spcPct val="0"/>
              </a:spcAft>
              <a:defRPr/>
            </a:pPr>
            <a:r>
              <a:rPr lang="en-US" sz="2400" b="1">
                <a:solidFill>
                  <a:srgbClr val="FFFFFF"/>
                </a:solidFill>
                <a:cs typeface="Arial" charset="0"/>
              </a:rPr>
              <a:t>Ipak, moramo priznati veliki, iako frustrirajući, paradoks u središtu naše čežnje za Bogom: što se više razvija naš odnos s</a:t>
            </a:r>
            <a:r>
              <a:rPr lang="sr-Latn-RS" sz="2400" b="1">
                <a:solidFill>
                  <a:srgbClr val="FFFFFF"/>
                </a:solidFill>
                <a:cs typeface="Arial" charset="0"/>
              </a:rPr>
              <a:t>a</a:t>
            </a:r>
            <a:r>
              <a:rPr lang="en-US" sz="2400" b="1">
                <a:solidFill>
                  <a:srgbClr val="FFFFFF"/>
                </a:solidFill>
                <a:cs typeface="Arial" charset="0"/>
              </a:rPr>
              <a:t> Bogom, to je naša čežnja za Njim jača. Ponekad možemo osetiti ovu frustraciju zbog odgađanja ispunjenja naše želje da Ga vidimo licem u lice. U ovoj završnoj </a:t>
            </a:r>
            <a:r>
              <a:rPr lang="sr-Latn-RS" sz="2400" b="1">
                <a:solidFill>
                  <a:srgbClr val="FFFFFF"/>
                </a:solidFill>
                <a:cs typeface="Arial" charset="0"/>
              </a:rPr>
              <a:t>pouc</a:t>
            </a:r>
            <a:r>
              <a:rPr lang="en-US" sz="2400" b="1">
                <a:solidFill>
                  <a:srgbClr val="FFFFFF"/>
                </a:solidFill>
                <a:cs typeface="Arial" charset="0"/>
              </a:rPr>
              <a:t>i prigrlit ćemo i našu čežnju za </a:t>
            </a:r>
            <a:r>
              <a:rPr lang="sr-Latn-RS" sz="2400" b="1">
                <a:solidFill>
                  <a:srgbClr val="FFFFFF"/>
                </a:solidFill>
                <a:cs typeface="Arial" charset="0"/>
              </a:rPr>
              <a:t>lič</a:t>
            </a:r>
            <a:r>
              <a:rPr lang="en-US" sz="2400" b="1">
                <a:solidFill>
                  <a:srgbClr val="FFFFFF"/>
                </a:solidFill>
                <a:cs typeface="Arial" charset="0"/>
              </a:rPr>
              <a:t>nijim razumevanjem Boga i našu čežnju za dubljom bliskošću s</a:t>
            </a:r>
            <a:r>
              <a:rPr lang="sr-Latn-RS" sz="2400" b="1">
                <a:solidFill>
                  <a:srgbClr val="FFFFFF"/>
                </a:solidFill>
                <a:cs typeface="Arial" charset="0"/>
              </a:rPr>
              <a:t>a</a:t>
            </a:r>
            <a:r>
              <a:rPr lang="en-US" sz="2400" b="1">
                <a:solidFill>
                  <a:srgbClr val="FFFFFF"/>
                </a:solidFill>
                <a:cs typeface="Arial" charset="0"/>
              </a:rPr>
              <a:t> Njim. Konkretno, nastojaćemo razumeti, kao što je to činio Jakov, št</a:t>
            </a:r>
            <a:r>
              <a:rPr lang="sr-Latn-RS" sz="2400" b="1">
                <a:solidFill>
                  <a:srgbClr val="FFFFFF"/>
                </a:solidFill>
                <a:cs typeface="Arial" charset="0"/>
              </a:rPr>
              <a:t>a</a:t>
            </a:r>
            <a:r>
              <a:rPr lang="en-US" sz="2400" b="1">
                <a:solidFill>
                  <a:srgbClr val="FFFFFF"/>
                </a:solidFill>
                <a:cs typeface="Arial" charset="0"/>
              </a:rPr>
              <a:t> znači videti Božje lice. Takođe ćemo </a:t>
            </a:r>
            <a:r>
              <a:rPr lang="sr-Latn-RS" sz="2400" b="1">
                <a:solidFill>
                  <a:srgbClr val="FFFFFF"/>
                </a:solidFill>
                <a:cs typeface="Arial" charset="0"/>
              </a:rPr>
              <a:t>se </a:t>
            </a:r>
            <a:r>
              <a:rPr lang="en-US" sz="2400" b="1">
                <a:solidFill>
                  <a:srgbClr val="FFFFFF"/>
                </a:solidFill>
                <a:cs typeface="Arial" charset="0"/>
              </a:rPr>
              <a:t>moliti s</a:t>
            </a:r>
            <a:r>
              <a:rPr lang="sr-Latn-RS" sz="2400" b="1">
                <a:solidFill>
                  <a:srgbClr val="FFFFFF"/>
                </a:solidFill>
                <a:cs typeface="Arial" charset="0"/>
              </a:rPr>
              <a:t>a</a:t>
            </a:r>
            <a:r>
              <a:rPr lang="en-US" sz="2400" b="1">
                <a:solidFill>
                  <a:srgbClr val="FFFFFF"/>
                </a:solidFill>
                <a:cs typeface="Arial" charset="0"/>
              </a:rPr>
              <a:t> levitskim A</a:t>
            </a:r>
            <a:r>
              <a:rPr lang="sr-Latn-RS" sz="2400" b="1">
                <a:solidFill>
                  <a:srgbClr val="FFFFFF"/>
                </a:solidFill>
                <a:cs typeface="Arial" charset="0"/>
              </a:rPr>
              <a:t>z</a:t>
            </a:r>
            <a:r>
              <a:rPr lang="en-US" sz="2400" b="1">
                <a:solidFill>
                  <a:srgbClr val="FFFFFF"/>
                </a:solidFill>
                <a:cs typeface="Arial" charset="0"/>
              </a:rPr>
              <a:t>afom, kroz Psalam 80, iz ove čežnje da vidimo Boga licem u lice.</a:t>
            </a:r>
          </a:p>
          <a:p>
            <a:pPr marL="0" marR="0" lvl="0" indent="0" algn="ctr" defTabSz="914354"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FFFFFF"/>
              </a:solidFill>
              <a:effectLst/>
              <a:uLnTx/>
              <a:uFillTx/>
              <a:latin typeface="Arial"/>
              <a:ea typeface="+mn-ea"/>
              <a:cs typeface="Arial" charset="0"/>
            </a:endParaRPr>
          </a:p>
          <a:p>
            <a:pPr marL="0" marR="0" lvl="0" indent="0" algn="ctr" defTabSz="914354" rtl="0" eaLnBrk="1" fontAlgn="base" latinLnBrk="0" hangingPunct="1">
              <a:lnSpc>
                <a:spcPct val="100000"/>
              </a:lnSpc>
              <a:spcBef>
                <a:spcPct val="0"/>
              </a:spcBef>
              <a:spcAft>
                <a:spcPct val="0"/>
              </a:spcAft>
              <a:buClrTx/>
              <a:buSzTx/>
              <a:buFontTx/>
              <a:buNone/>
              <a:tabLst/>
              <a:defRPr/>
            </a:pPr>
            <a:endParaRPr kumimoji="0" lang="hr-HR" sz="2400" b="1" i="0" u="none" strike="noStrike" kern="1200" cap="none" spc="0" normalizeH="0" baseline="0" noProof="0" dirty="0">
              <a:ln>
                <a:noFill/>
              </a:ln>
              <a:solidFill>
                <a:srgbClr val="FFFFFF"/>
              </a:solidFill>
              <a:effectLst/>
              <a:uLnTx/>
              <a:uFillTx/>
              <a:latin typeface="Arial"/>
              <a:ea typeface="+mn-ea"/>
              <a:cs typeface="Arial" charset="0"/>
            </a:endParaRPr>
          </a:p>
        </p:txBody>
      </p:sp>
      <p:pic>
        <p:nvPicPr>
          <p:cNvPr id="5" name="Picture 4">
            <a:extLst>
              <a:ext uri="{FF2B5EF4-FFF2-40B4-BE49-F238E27FC236}">
                <a16:creationId xmlns:a16="http://schemas.microsoft.com/office/drawing/2014/main" id="{A3F30B36-B286-34C8-64D0-1F09B6BAFFB8}"/>
              </a:ext>
            </a:extLst>
          </p:cNvPr>
          <p:cNvPicPr>
            <a:picLocks noChangeAspect="1"/>
          </p:cNvPicPr>
          <p:nvPr/>
        </p:nvPicPr>
        <p:blipFill>
          <a:blip r:embed="rId6"/>
          <a:stretch>
            <a:fillRect/>
          </a:stretch>
        </p:blipFill>
        <p:spPr>
          <a:xfrm>
            <a:off x="3178206" y="-144461"/>
            <a:ext cx="5780263" cy="1928874"/>
          </a:xfrm>
          <a:prstGeom prst="rect">
            <a:avLst/>
          </a:prstGeom>
        </p:spPr>
      </p:pic>
    </p:spTree>
    <p:extLst>
      <p:ext uri="{BB962C8B-B14F-4D97-AF65-F5344CB8AC3E}">
        <p14:creationId xmlns:p14="http://schemas.microsoft.com/office/powerpoint/2010/main" val="1741404781"/>
      </p:ext>
    </p:extLst>
  </p:cSld>
  <p:clrMapOvr>
    <a:masterClrMapping/>
  </p:clrMapOvr>
  <p:transition spd="med">
    <p:zoom/>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D7F5A14-1405-2554-19CD-BD895B8D2FED}"/>
            </a:ext>
          </a:extLst>
        </p:cNvPr>
        <p:cNvGrpSpPr/>
        <p:nvPr/>
      </p:nvGrpSpPr>
      <p:grpSpPr>
        <a:xfrm>
          <a:off x="0" y="0"/>
          <a:ext cx="0" cy="0"/>
          <a:chOff x="0" y="0"/>
          <a:chExt cx="0" cy="0"/>
        </a:xfrm>
      </p:grpSpPr>
      <p:sp>
        <p:nvSpPr>
          <p:cNvPr id="22" name="Rectangle 15">
            <a:extLst>
              <a:ext uri="{FF2B5EF4-FFF2-40B4-BE49-F238E27FC236}">
                <a16:creationId xmlns:a16="http://schemas.microsoft.com/office/drawing/2014/main" id="{325166D1-1B21-4128-AC42-61745528E4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D4474"/>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4" name="Imagen 3" descr="Persona con humo saliendo&#10;&#10;El contenido generado por IA puede ser incorrecto.">
            <a:extLst>
              <a:ext uri="{FF2B5EF4-FFF2-40B4-BE49-F238E27FC236}">
                <a16:creationId xmlns:a16="http://schemas.microsoft.com/office/drawing/2014/main" id="{37173EBC-BCCD-F37A-43E4-E2DEA735FA78}"/>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a:stretch>
            <a:fillRect/>
          </a:stretch>
        </p:blipFill>
        <p:spPr>
          <a:xfrm>
            <a:off x="20" y="2"/>
            <a:ext cx="6186992" cy="6857998"/>
          </a:xfrm>
          <a:custGeom>
            <a:avLst/>
            <a:gdLst/>
            <a:ahLst/>
            <a:cxnLst/>
            <a:rect l="l" t="t" r="r" b="b"/>
            <a:pathLst>
              <a:path w="6187012" h="6857998">
                <a:moveTo>
                  <a:pt x="5434855" y="6118149"/>
                </a:moveTo>
                <a:cubicBezTo>
                  <a:pt x="5441404" y="6124102"/>
                  <a:pt x="5449025" y="6129341"/>
                  <a:pt x="5456075" y="6133723"/>
                </a:cubicBezTo>
                <a:cubicBezTo>
                  <a:pt x="5463218" y="6138152"/>
                  <a:pt x="5468564" y="6143474"/>
                  <a:pt x="5472234" y="6149380"/>
                </a:cubicBezTo>
                <a:lnTo>
                  <a:pt x="5477710" y="6166562"/>
                </a:lnTo>
                <a:lnTo>
                  <a:pt x="5472234" y="6149379"/>
                </a:lnTo>
                <a:cubicBezTo>
                  <a:pt x="5468564" y="6143474"/>
                  <a:pt x="5463218" y="6138152"/>
                  <a:pt x="5456075" y="6133722"/>
                </a:cubicBezTo>
                <a:cubicBezTo>
                  <a:pt x="5449025" y="6129341"/>
                  <a:pt x="5441404" y="6124102"/>
                  <a:pt x="5434855" y="6118149"/>
                </a:cubicBezTo>
                <a:close/>
                <a:moveTo>
                  <a:pt x="5343013" y="4941372"/>
                </a:moveTo>
                <a:lnTo>
                  <a:pt x="5346342" y="4950869"/>
                </a:lnTo>
                <a:lnTo>
                  <a:pt x="5356027" y="4991382"/>
                </a:lnTo>
                <a:lnTo>
                  <a:pt x="5346342" y="4950868"/>
                </a:lnTo>
                <a:close/>
                <a:moveTo>
                  <a:pt x="5346951" y="4749807"/>
                </a:moveTo>
                <a:cubicBezTo>
                  <a:pt x="5334815" y="4762826"/>
                  <a:pt x="5333958" y="4781365"/>
                  <a:pt x="5332244" y="4799797"/>
                </a:cubicBezTo>
                <a:cubicBezTo>
                  <a:pt x="5333958" y="4781365"/>
                  <a:pt x="5334815" y="4762827"/>
                  <a:pt x="5346951" y="4749807"/>
                </a:cubicBezTo>
                <a:close/>
                <a:moveTo>
                  <a:pt x="5364750" y="4543185"/>
                </a:moveTo>
                <a:cubicBezTo>
                  <a:pt x="5365727" y="4548281"/>
                  <a:pt x="5367775" y="4553662"/>
                  <a:pt x="5370156" y="4557092"/>
                </a:cubicBezTo>
                <a:cubicBezTo>
                  <a:pt x="5381776" y="4573618"/>
                  <a:pt x="5390563" y="4588275"/>
                  <a:pt x="5396519" y="4602021"/>
                </a:cubicBezTo>
                <a:cubicBezTo>
                  <a:pt x="5390563" y="4588275"/>
                  <a:pt x="5381776" y="4573618"/>
                  <a:pt x="5370156" y="4557091"/>
                </a:cubicBezTo>
                <a:close/>
                <a:moveTo>
                  <a:pt x="5830968" y="2819253"/>
                </a:moveTo>
                <a:lnTo>
                  <a:pt x="5842611" y="2827484"/>
                </a:lnTo>
                <a:lnTo>
                  <a:pt x="5842613" y="2827486"/>
                </a:lnTo>
                <a:lnTo>
                  <a:pt x="5871116" y="2861156"/>
                </a:lnTo>
                <a:lnTo>
                  <a:pt x="5861462" y="2842392"/>
                </a:lnTo>
                <a:lnTo>
                  <a:pt x="5842613" y="2827486"/>
                </a:lnTo>
                <a:lnTo>
                  <a:pt x="5842611" y="2827483"/>
                </a:lnTo>
                <a:close/>
                <a:moveTo>
                  <a:pt x="5761313" y="1974015"/>
                </a:moveTo>
                <a:lnTo>
                  <a:pt x="5754799" y="1999763"/>
                </a:lnTo>
                <a:cubicBezTo>
                  <a:pt x="5750990" y="2008056"/>
                  <a:pt x="5745310" y="2016020"/>
                  <a:pt x="5737071" y="2023547"/>
                </a:cubicBezTo>
                <a:cubicBezTo>
                  <a:pt x="5753550" y="2008497"/>
                  <a:pt x="5759789" y="1991685"/>
                  <a:pt x="5761313" y="1974015"/>
                </a:cubicBezTo>
                <a:close/>
                <a:moveTo>
                  <a:pt x="5744119" y="1768838"/>
                </a:moveTo>
                <a:cubicBezTo>
                  <a:pt x="5739738" y="1774411"/>
                  <a:pt x="5736975" y="1779948"/>
                  <a:pt x="5735518" y="1785412"/>
                </a:cubicBezTo>
                <a:lnTo>
                  <a:pt x="5734738" y="1801558"/>
                </a:lnTo>
                <a:cubicBezTo>
                  <a:pt x="5733070" y="1790986"/>
                  <a:pt x="5735356" y="1779981"/>
                  <a:pt x="5744119" y="1768838"/>
                </a:cubicBezTo>
                <a:close/>
                <a:moveTo>
                  <a:pt x="5853708" y="520953"/>
                </a:moveTo>
                <a:lnTo>
                  <a:pt x="5846981" y="549926"/>
                </a:lnTo>
                <a:lnTo>
                  <a:pt x="5840726" y="566616"/>
                </a:lnTo>
                <a:lnTo>
                  <a:pt x="5834776" y="581804"/>
                </a:lnTo>
                <a:lnTo>
                  <a:pt x="5834358" y="583595"/>
                </a:lnTo>
                <a:lnTo>
                  <a:pt x="5832183" y="589388"/>
                </a:lnTo>
                <a:cubicBezTo>
                  <a:pt x="5829783" y="597005"/>
                  <a:pt x="5828025" y="604728"/>
                  <a:pt x="5827560" y="612658"/>
                </a:cubicBezTo>
                <a:lnTo>
                  <a:pt x="5834358" y="583595"/>
                </a:lnTo>
                <a:lnTo>
                  <a:pt x="5840674" y="566754"/>
                </a:lnTo>
                <a:lnTo>
                  <a:pt x="5840726" y="566616"/>
                </a:lnTo>
                <a:lnTo>
                  <a:pt x="5846564" y="551717"/>
                </a:lnTo>
                <a:lnTo>
                  <a:pt x="5846981" y="549926"/>
                </a:lnTo>
                <a:lnTo>
                  <a:pt x="5849145" y="544146"/>
                </a:lnTo>
                <a:cubicBezTo>
                  <a:pt x="5851532" y="536547"/>
                  <a:pt x="5853271" y="528850"/>
                  <a:pt x="5853708" y="520953"/>
                </a:cubicBezTo>
                <a:close/>
                <a:moveTo>
                  <a:pt x="5802605" y="268794"/>
                </a:moveTo>
                <a:cubicBezTo>
                  <a:pt x="5800080" y="279176"/>
                  <a:pt x="5798377" y="289296"/>
                  <a:pt x="5797729" y="299164"/>
                </a:cubicBezTo>
                <a:cubicBezTo>
                  <a:pt x="5797080" y="309031"/>
                  <a:pt x="5797485" y="318646"/>
                  <a:pt x="5799176" y="328017"/>
                </a:cubicBezTo>
                <a:close/>
                <a:moveTo>
                  <a:pt x="0" y="0"/>
                </a:moveTo>
                <a:lnTo>
                  <a:pt x="6120021" y="0"/>
                </a:lnTo>
                <a:lnTo>
                  <a:pt x="6115806" y="24480"/>
                </a:lnTo>
                <a:cubicBezTo>
                  <a:pt x="6113321" y="32636"/>
                  <a:pt x="6109559" y="40471"/>
                  <a:pt x="6103795" y="47806"/>
                </a:cubicBezTo>
                <a:cubicBezTo>
                  <a:pt x="6088935" y="66857"/>
                  <a:pt x="6092364" y="85336"/>
                  <a:pt x="6094651" y="105718"/>
                </a:cubicBezTo>
                <a:cubicBezTo>
                  <a:pt x="6096365" y="121150"/>
                  <a:pt x="6095794" y="136963"/>
                  <a:pt x="6095986" y="152584"/>
                </a:cubicBezTo>
                <a:cubicBezTo>
                  <a:pt x="6096555" y="180017"/>
                  <a:pt x="6096746" y="207450"/>
                  <a:pt x="6097699" y="234883"/>
                </a:cubicBezTo>
                <a:cubicBezTo>
                  <a:pt x="6098079" y="243648"/>
                  <a:pt x="6102844" y="252600"/>
                  <a:pt x="6102082" y="261173"/>
                </a:cubicBezTo>
                <a:cubicBezTo>
                  <a:pt x="6098461" y="300800"/>
                  <a:pt x="6092746" y="340425"/>
                  <a:pt x="6089507" y="380050"/>
                </a:cubicBezTo>
                <a:cubicBezTo>
                  <a:pt x="6087603" y="402529"/>
                  <a:pt x="6091220" y="425581"/>
                  <a:pt x="6088555" y="447870"/>
                </a:cubicBezTo>
                <a:cubicBezTo>
                  <a:pt x="6085507" y="473587"/>
                  <a:pt x="6077697" y="498733"/>
                  <a:pt x="6072932" y="524262"/>
                </a:cubicBezTo>
                <a:cubicBezTo>
                  <a:pt x="6071600" y="531310"/>
                  <a:pt x="6073315" y="539121"/>
                  <a:pt x="6073694" y="546552"/>
                </a:cubicBezTo>
                <a:cubicBezTo>
                  <a:pt x="6074076" y="554933"/>
                  <a:pt x="6074838" y="563125"/>
                  <a:pt x="6075029" y="571508"/>
                </a:cubicBezTo>
                <a:cubicBezTo>
                  <a:pt x="6075411" y="597037"/>
                  <a:pt x="6074838" y="622564"/>
                  <a:pt x="6076173" y="648092"/>
                </a:cubicBezTo>
                <a:cubicBezTo>
                  <a:pt x="6076934" y="663713"/>
                  <a:pt x="6084744" y="680096"/>
                  <a:pt x="6081886" y="694576"/>
                </a:cubicBezTo>
                <a:cubicBezTo>
                  <a:pt x="6076363" y="724104"/>
                  <a:pt x="6088745" y="753633"/>
                  <a:pt x="6078459" y="783158"/>
                </a:cubicBezTo>
                <a:cubicBezTo>
                  <a:pt x="6075411" y="792306"/>
                  <a:pt x="6083031" y="804877"/>
                  <a:pt x="6083411" y="815929"/>
                </a:cubicBezTo>
                <a:cubicBezTo>
                  <a:pt x="6084363" y="843552"/>
                  <a:pt x="6084173" y="871173"/>
                  <a:pt x="6083983" y="898797"/>
                </a:cubicBezTo>
                <a:cubicBezTo>
                  <a:pt x="6083793" y="923562"/>
                  <a:pt x="6086459" y="949281"/>
                  <a:pt x="6081125" y="973095"/>
                </a:cubicBezTo>
                <a:cubicBezTo>
                  <a:pt x="6075411" y="998052"/>
                  <a:pt x="6076173" y="1020529"/>
                  <a:pt x="6082649" y="1044725"/>
                </a:cubicBezTo>
                <a:cubicBezTo>
                  <a:pt x="6087031" y="1061298"/>
                  <a:pt x="6087603" y="1078826"/>
                  <a:pt x="6088935" y="1095972"/>
                </a:cubicBezTo>
                <a:cubicBezTo>
                  <a:pt x="6090459" y="1114449"/>
                  <a:pt x="6086459" y="1134834"/>
                  <a:pt x="6092746" y="1151600"/>
                </a:cubicBezTo>
                <a:cubicBezTo>
                  <a:pt x="6111415" y="1201512"/>
                  <a:pt x="6115415" y="1252757"/>
                  <a:pt x="6115415" y="1304955"/>
                </a:cubicBezTo>
                <a:cubicBezTo>
                  <a:pt x="6115415" y="1314483"/>
                  <a:pt x="6112750" y="1324198"/>
                  <a:pt x="6109892" y="1333341"/>
                </a:cubicBezTo>
                <a:cubicBezTo>
                  <a:pt x="6092746" y="1386684"/>
                  <a:pt x="6094269" y="1440216"/>
                  <a:pt x="6104748" y="1494509"/>
                </a:cubicBezTo>
                <a:cubicBezTo>
                  <a:pt x="6107034" y="1505751"/>
                  <a:pt x="6107415" y="1518324"/>
                  <a:pt x="6105130" y="1529563"/>
                </a:cubicBezTo>
                <a:cubicBezTo>
                  <a:pt x="6098461" y="1561189"/>
                  <a:pt x="6087411" y="1591859"/>
                  <a:pt x="6082649" y="1623675"/>
                </a:cubicBezTo>
                <a:cubicBezTo>
                  <a:pt x="6074838" y="1676253"/>
                  <a:pt x="6101126" y="1721785"/>
                  <a:pt x="6118274" y="1768838"/>
                </a:cubicBezTo>
                <a:cubicBezTo>
                  <a:pt x="6134467" y="1813610"/>
                  <a:pt x="6171044" y="1851709"/>
                  <a:pt x="6162851" y="1904673"/>
                </a:cubicBezTo>
                <a:cubicBezTo>
                  <a:pt x="6162090" y="1910004"/>
                  <a:pt x="6167233" y="1915912"/>
                  <a:pt x="6168567" y="1921817"/>
                </a:cubicBezTo>
                <a:cubicBezTo>
                  <a:pt x="6172188" y="1938009"/>
                  <a:pt x="6176566" y="1954202"/>
                  <a:pt x="6178283" y="1970586"/>
                </a:cubicBezTo>
                <a:cubicBezTo>
                  <a:pt x="6180570" y="1990589"/>
                  <a:pt x="6179809" y="2010974"/>
                  <a:pt x="6181713" y="2030977"/>
                </a:cubicBezTo>
                <a:cubicBezTo>
                  <a:pt x="6182856" y="2043835"/>
                  <a:pt x="6184951" y="2056600"/>
                  <a:pt x="6186761" y="2069340"/>
                </a:cubicBezTo>
                <a:lnTo>
                  <a:pt x="6187012" y="2072225"/>
                </a:lnTo>
                <a:lnTo>
                  <a:pt x="6187012" y="2131532"/>
                </a:lnTo>
                <a:lnTo>
                  <a:pt x="6186141" y="2138304"/>
                </a:lnTo>
                <a:cubicBezTo>
                  <a:pt x="6183950" y="2148519"/>
                  <a:pt x="6181332" y="2158712"/>
                  <a:pt x="6179617" y="2168903"/>
                </a:cubicBezTo>
                <a:cubicBezTo>
                  <a:pt x="6174854" y="2197670"/>
                  <a:pt x="6176188" y="2229296"/>
                  <a:pt x="6163995" y="2254633"/>
                </a:cubicBezTo>
                <a:cubicBezTo>
                  <a:pt x="6151041" y="2281683"/>
                  <a:pt x="6145135" y="2307402"/>
                  <a:pt x="6149135" y="2335405"/>
                </a:cubicBezTo>
                <a:cubicBezTo>
                  <a:pt x="6150469" y="2344741"/>
                  <a:pt x="6158471" y="2356744"/>
                  <a:pt x="6166661" y="2360933"/>
                </a:cubicBezTo>
                <a:cubicBezTo>
                  <a:pt x="6184950" y="2370270"/>
                  <a:pt x="6188190" y="2383032"/>
                  <a:pt x="6181902" y="2400369"/>
                </a:cubicBezTo>
                <a:cubicBezTo>
                  <a:pt x="6176566" y="2415420"/>
                  <a:pt x="6173901" y="2433897"/>
                  <a:pt x="6163613" y="2444184"/>
                </a:cubicBezTo>
                <a:cubicBezTo>
                  <a:pt x="6134467" y="2473333"/>
                  <a:pt x="6133515" y="2510483"/>
                  <a:pt x="6125705" y="2546678"/>
                </a:cubicBezTo>
                <a:cubicBezTo>
                  <a:pt x="6120940" y="2568774"/>
                  <a:pt x="6120750" y="2589352"/>
                  <a:pt x="6123988" y="2611450"/>
                </a:cubicBezTo>
                <a:cubicBezTo>
                  <a:pt x="6131227" y="2659455"/>
                  <a:pt x="6120940" y="2706131"/>
                  <a:pt x="6107796" y="2752235"/>
                </a:cubicBezTo>
                <a:cubicBezTo>
                  <a:pt x="6099034" y="2782716"/>
                  <a:pt x="6093699" y="2813958"/>
                  <a:pt x="6084744" y="2844248"/>
                </a:cubicBezTo>
                <a:cubicBezTo>
                  <a:pt x="6077886" y="2866918"/>
                  <a:pt x="6069694" y="2889587"/>
                  <a:pt x="6058646" y="2910353"/>
                </a:cubicBezTo>
                <a:cubicBezTo>
                  <a:pt x="6042452" y="2940455"/>
                  <a:pt x="6018067" y="2966742"/>
                  <a:pt x="6024544" y="3005035"/>
                </a:cubicBezTo>
                <a:cubicBezTo>
                  <a:pt x="6030260" y="3038756"/>
                  <a:pt x="6018259" y="3069235"/>
                  <a:pt x="6006828" y="3100099"/>
                </a:cubicBezTo>
                <a:cubicBezTo>
                  <a:pt x="5998446" y="3122770"/>
                  <a:pt x="5989871" y="3145436"/>
                  <a:pt x="5984537" y="3168870"/>
                </a:cubicBezTo>
                <a:cubicBezTo>
                  <a:pt x="5978251" y="3196686"/>
                  <a:pt x="5980920" y="3228119"/>
                  <a:pt x="5969297" y="3252885"/>
                </a:cubicBezTo>
                <a:cubicBezTo>
                  <a:pt x="5957105" y="3278795"/>
                  <a:pt x="5965297" y="3300319"/>
                  <a:pt x="5968726" y="3323372"/>
                </a:cubicBezTo>
                <a:cubicBezTo>
                  <a:pt x="5974061" y="3360139"/>
                  <a:pt x="5983967" y="3396719"/>
                  <a:pt x="5971395" y="3433866"/>
                </a:cubicBezTo>
                <a:cubicBezTo>
                  <a:pt x="5956153" y="3479015"/>
                  <a:pt x="5939769" y="3523785"/>
                  <a:pt x="5925292" y="3569124"/>
                </a:cubicBezTo>
                <a:cubicBezTo>
                  <a:pt x="5919765" y="3586653"/>
                  <a:pt x="5917479" y="3605509"/>
                  <a:pt x="5915003" y="3623799"/>
                </a:cubicBezTo>
                <a:cubicBezTo>
                  <a:pt x="5912906" y="3641134"/>
                  <a:pt x="5918242" y="3661899"/>
                  <a:pt x="5910241" y="3675238"/>
                </a:cubicBezTo>
                <a:cubicBezTo>
                  <a:pt x="5889667" y="3709529"/>
                  <a:pt x="5879569" y="3744770"/>
                  <a:pt x="5879569" y="3784397"/>
                </a:cubicBezTo>
                <a:cubicBezTo>
                  <a:pt x="5879569" y="3799258"/>
                  <a:pt x="5870996" y="3813737"/>
                  <a:pt x="5869471" y="3828785"/>
                </a:cubicBezTo>
                <a:cubicBezTo>
                  <a:pt x="5867567" y="3849362"/>
                  <a:pt x="5862423" y="3872985"/>
                  <a:pt x="5869664" y="3890891"/>
                </a:cubicBezTo>
                <a:cubicBezTo>
                  <a:pt x="5886809" y="3932993"/>
                  <a:pt x="5872519" y="3967091"/>
                  <a:pt x="5855566" y="4003861"/>
                </a:cubicBezTo>
                <a:cubicBezTo>
                  <a:pt x="5838801" y="4040058"/>
                  <a:pt x="5825466" y="4078159"/>
                  <a:pt x="5814416" y="4116641"/>
                </a:cubicBezTo>
                <a:cubicBezTo>
                  <a:pt x="5810415" y="4131119"/>
                  <a:pt x="5817085" y="4148453"/>
                  <a:pt x="5818417" y="4164458"/>
                </a:cubicBezTo>
                <a:cubicBezTo>
                  <a:pt x="5818798" y="4170174"/>
                  <a:pt x="5819370" y="4176461"/>
                  <a:pt x="5817466" y="4181603"/>
                </a:cubicBezTo>
                <a:cubicBezTo>
                  <a:pt x="5799176" y="4231324"/>
                  <a:pt x="5785269" y="4281810"/>
                  <a:pt x="5794794" y="4335722"/>
                </a:cubicBezTo>
                <a:cubicBezTo>
                  <a:pt x="5795747" y="4340674"/>
                  <a:pt x="5793650" y="4346201"/>
                  <a:pt x="5792317" y="4351154"/>
                </a:cubicBezTo>
                <a:cubicBezTo>
                  <a:pt x="5785461" y="4375349"/>
                  <a:pt x="5774601" y="4398972"/>
                  <a:pt x="5772124" y="4423545"/>
                </a:cubicBezTo>
                <a:cubicBezTo>
                  <a:pt x="5766028" y="4484127"/>
                  <a:pt x="5763550" y="4545086"/>
                  <a:pt x="5759550" y="4606053"/>
                </a:cubicBezTo>
                <a:cubicBezTo>
                  <a:pt x="5759361" y="4609863"/>
                  <a:pt x="5759361" y="4613864"/>
                  <a:pt x="5758027" y="4617291"/>
                </a:cubicBezTo>
                <a:cubicBezTo>
                  <a:pt x="5749834" y="4639772"/>
                  <a:pt x="5752502" y="4659393"/>
                  <a:pt x="5768123" y="4678445"/>
                </a:cubicBezTo>
                <a:cubicBezTo>
                  <a:pt x="5774982" y="4686828"/>
                  <a:pt x="5778601" y="4698258"/>
                  <a:pt x="5782412" y="4708734"/>
                </a:cubicBezTo>
                <a:cubicBezTo>
                  <a:pt x="5788127" y="4724167"/>
                  <a:pt x="5793650" y="4739978"/>
                  <a:pt x="5797271" y="4755980"/>
                </a:cubicBezTo>
                <a:cubicBezTo>
                  <a:pt x="5800700" y="4771793"/>
                  <a:pt x="5805462" y="4788747"/>
                  <a:pt x="5802796" y="4803988"/>
                </a:cubicBezTo>
                <a:cubicBezTo>
                  <a:pt x="5798035" y="4831420"/>
                  <a:pt x="5787366" y="4857522"/>
                  <a:pt x="5780315" y="4884572"/>
                </a:cubicBezTo>
                <a:cubicBezTo>
                  <a:pt x="5777837" y="4893907"/>
                  <a:pt x="5778221" y="4904195"/>
                  <a:pt x="5778030" y="4913909"/>
                </a:cubicBezTo>
                <a:cubicBezTo>
                  <a:pt x="5777459" y="4936201"/>
                  <a:pt x="5782984" y="4959061"/>
                  <a:pt x="5767171" y="4979253"/>
                </a:cubicBezTo>
                <a:cubicBezTo>
                  <a:pt x="5752311" y="4997922"/>
                  <a:pt x="5756692" y="5016785"/>
                  <a:pt x="5767932" y="5036405"/>
                </a:cubicBezTo>
                <a:cubicBezTo>
                  <a:pt x="5775934" y="5050504"/>
                  <a:pt x="5782221" y="5066505"/>
                  <a:pt x="5785269" y="5082317"/>
                </a:cubicBezTo>
                <a:cubicBezTo>
                  <a:pt x="5789460" y="5104036"/>
                  <a:pt x="5791175" y="5125562"/>
                  <a:pt x="5788697" y="5148995"/>
                </a:cubicBezTo>
                <a:cubicBezTo>
                  <a:pt x="5786983" y="5165570"/>
                  <a:pt x="5786221" y="5179097"/>
                  <a:pt x="5776125" y="5192051"/>
                </a:cubicBezTo>
                <a:cubicBezTo>
                  <a:pt x="5774601" y="5194145"/>
                  <a:pt x="5774219" y="5197955"/>
                  <a:pt x="5774412" y="5200813"/>
                </a:cubicBezTo>
                <a:cubicBezTo>
                  <a:pt x="5777649" y="5238343"/>
                  <a:pt x="5775934" y="5275491"/>
                  <a:pt x="5773646" y="5313403"/>
                </a:cubicBezTo>
                <a:cubicBezTo>
                  <a:pt x="5770601" y="5361598"/>
                  <a:pt x="5779553" y="5412276"/>
                  <a:pt x="5811559" y="5453995"/>
                </a:cubicBezTo>
                <a:cubicBezTo>
                  <a:pt x="5816322" y="5460092"/>
                  <a:pt x="5818417" y="5469236"/>
                  <a:pt x="5819562" y="5477239"/>
                </a:cubicBezTo>
                <a:cubicBezTo>
                  <a:pt x="5824514" y="5514957"/>
                  <a:pt x="5827942" y="5552869"/>
                  <a:pt x="5833467" y="5590590"/>
                </a:cubicBezTo>
                <a:cubicBezTo>
                  <a:pt x="5836516" y="5611164"/>
                  <a:pt x="5839182" y="5632691"/>
                  <a:pt x="5847565" y="5651360"/>
                </a:cubicBezTo>
                <a:cubicBezTo>
                  <a:pt x="5855756" y="5669647"/>
                  <a:pt x="5865471" y="5684320"/>
                  <a:pt x="5848327" y="5695178"/>
                </a:cubicBezTo>
                <a:cubicBezTo>
                  <a:pt x="5857471" y="5714607"/>
                  <a:pt x="5865092" y="5731564"/>
                  <a:pt x="5873282" y="5748136"/>
                </a:cubicBezTo>
                <a:cubicBezTo>
                  <a:pt x="5876329" y="5754234"/>
                  <a:pt x="5881284" y="5759378"/>
                  <a:pt x="5884142" y="5765474"/>
                </a:cubicBezTo>
                <a:cubicBezTo>
                  <a:pt x="5887190" y="5771953"/>
                  <a:pt x="5889094" y="5779191"/>
                  <a:pt x="5890620" y="5786239"/>
                </a:cubicBezTo>
                <a:cubicBezTo>
                  <a:pt x="5897477" y="5817674"/>
                  <a:pt x="5903763" y="5849107"/>
                  <a:pt x="5911194" y="5880348"/>
                </a:cubicBezTo>
                <a:cubicBezTo>
                  <a:pt x="5912717" y="5886447"/>
                  <a:pt x="5918813" y="5891590"/>
                  <a:pt x="5922813" y="5897114"/>
                </a:cubicBezTo>
                <a:cubicBezTo>
                  <a:pt x="5925481" y="5900735"/>
                  <a:pt x="5929482" y="5904353"/>
                  <a:pt x="5930054" y="5908355"/>
                </a:cubicBezTo>
                <a:cubicBezTo>
                  <a:pt x="5934626" y="5938836"/>
                  <a:pt x="5939961" y="5969124"/>
                  <a:pt x="5942246" y="5999796"/>
                </a:cubicBezTo>
                <a:cubicBezTo>
                  <a:pt x="5944149" y="6025515"/>
                  <a:pt x="5943580" y="6050282"/>
                  <a:pt x="5976728" y="6056948"/>
                </a:cubicBezTo>
                <a:cubicBezTo>
                  <a:pt x="5982443" y="6058092"/>
                  <a:pt x="5988540" y="6066284"/>
                  <a:pt x="5991396" y="6072569"/>
                </a:cubicBezTo>
                <a:cubicBezTo>
                  <a:pt x="5999589" y="6090477"/>
                  <a:pt x="6005113" y="6109530"/>
                  <a:pt x="6013494" y="6127247"/>
                </a:cubicBezTo>
                <a:cubicBezTo>
                  <a:pt x="6041500" y="6185351"/>
                  <a:pt x="6059217" y="6246121"/>
                  <a:pt x="6055978" y="6311084"/>
                </a:cubicBezTo>
                <a:cubicBezTo>
                  <a:pt x="6055026" y="6331277"/>
                  <a:pt x="6044737" y="6350899"/>
                  <a:pt x="6040926" y="6363664"/>
                </a:cubicBezTo>
                <a:cubicBezTo>
                  <a:pt x="6055978" y="6400429"/>
                  <a:pt x="6070456" y="6431292"/>
                  <a:pt x="6081315" y="6463490"/>
                </a:cubicBezTo>
                <a:cubicBezTo>
                  <a:pt x="6091031" y="6491874"/>
                  <a:pt x="6097127" y="6521593"/>
                  <a:pt x="6104175" y="6550742"/>
                </a:cubicBezTo>
                <a:cubicBezTo>
                  <a:pt x="6106844" y="6561411"/>
                  <a:pt x="6108367" y="6572269"/>
                  <a:pt x="6109702" y="6583128"/>
                </a:cubicBezTo>
                <a:cubicBezTo>
                  <a:pt x="6113892" y="6617036"/>
                  <a:pt x="6103795" y="6652472"/>
                  <a:pt x="6119798" y="6685617"/>
                </a:cubicBezTo>
                <a:cubicBezTo>
                  <a:pt x="6128180" y="6702955"/>
                  <a:pt x="6138276" y="6720103"/>
                  <a:pt x="6142658" y="6738388"/>
                </a:cubicBezTo>
                <a:cubicBezTo>
                  <a:pt x="6147421" y="6758011"/>
                  <a:pt x="6154851" y="6777207"/>
                  <a:pt x="6160162" y="6796804"/>
                </a:cubicBezTo>
                <a:lnTo>
                  <a:pt x="6164933" y="6857457"/>
                </a:lnTo>
                <a:lnTo>
                  <a:pt x="6037694" y="6857457"/>
                </a:lnTo>
                <a:lnTo>
                  <a:pt x="6037694" y="6857998"/>
                </a:lnTo>
                <a:lnTo>
                  <a:pt x="0" y="6857998"/>
                </a:lnTo>
                <a:close/>
              </a:path>
            </a:pathLst>
          </a:custGeom>
          <a:effectLst>
            <a:outerShdw blurRad="381000" dist="152400" algn="tl" rotWithShape="0">
              <a:prstClr val="black">
                <a:alpha val="10000"/>
              </a:prstClr>
            </a:outerShdw>
          </a:effectLst>
        </p:spPr>
      </p:pic>
      <p:grpSp>
        <p:nvGrpSpPr>
          <p:cNvPr id="23" name="Group 17">
            <a:extLst>
              <a:ext uri="{FF2B5EF4-FFF2-40B4-BE49-F238E27FC236}">
                <a16:creationId xmlns:a16="http://schemas.microsoft.com/office/drawing/2014/main" id="{E6517BAC-C80F-4065-90D8-703493E0B3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95368" y="0"/>
            <a:ext cx="874718" cy="6857455"/>
            <a:chOff x="5395368" y="0"/>
            <a:chExt cx="874718" cy="6857455"/>
          </a:xfrm>
        </p:grpSpPr>
        <p:sp>
          <p:nvSpPr>
            <p:cNvPr id="19" name="Freeform: Shape 18">
              <a:extLst>
                <a:ext uri="{FF2B5EF4-FFF2-40B4-BE49-F238E27FC236}">
                  <a16:creationId xmlns:a16="http://schemas.microsoft.com/office/drawing/2014/main" id="{984DCDA5-A261-4103-B44C-068DCEA03397}"/>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rot="16200000">
              <a:off x="2404000"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4" name="Freeform: Shape 19">
              <a:extLst>
                <a:ext uri="{FF2B5EF4-FFF2-40B4-BE49-F238E27FC236}">
                  <a16:creationId xmlns:a16="http://schemas.microsoft.com/office/drawing/2014/main" id="{4E59A2A1-1352-47AA-80C2-0FF5375940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2403998"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sp>
        <p:nvSpPr>
          <p:cNvPr id="5" name="CuadroTexto 4">
            <a:extLst>
              <a:ext uri="{FF2B5EF4-FFF2-40B4-BE49-F238E27FC236}">
                <a16:creationId xmlns:a16="http://schemas.microsoft.com/office/drawing/2014/main" id="{28E5578B-CCDF-B01E-FC98-B064D525C504}"/>
              </a:ext>
            </a:extLst>
          </p:cNvPr>
          <p:cNvSpPr txBox="1"/>
          <p:nvPr/>
        </p:nvSpPr>
        <p:spPr>
          <a:xfrm>
            <a:off x="6352162" y="25360"/>
            <a:ext cx="5525310" cy="683264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 sz="4000" b="1" i="0" u="none" strike="noStrike" kern="1200" cap="none" spc="0" normalizeH="0" baseline="0" noProof="0">
                <a:ln>
                  <a:solidFill>
                    <a:srgbClr val="FFFF00"/>
                  </a:solidFill>
                </a:ln>
                <a:solidFill>
                  <a:prstClr val="white"/>
                </a:solidFill>
                <a:effectLst>
                  <a:outerShdw blurRad="38100" dist="38100" dir="2700000" algn="tl">
                    <a:srgbClr val="000000"/>
                  </a:outerShdw>
                </a:effectLst>
                <a:uLnTx/>
                <a:uFillTx/>
                <a:latin typeface="Comic Sans MS" panose="030F0702030302020204" pitchFamily="66" charset="0"/>
                <a:ea typeface="+mn-ea"/>
                <a:cs typeface="+mn-cs"/>
              </a:rPr>
              <a:t>„</a:t>
            </a:r>
            <a:r>
              <a:rPr lang="hr" sz="4000" b="1">
                <a:ln>
                  <a:solidFill>
                    <a:srgbClr val="FFFF00"/>
                  </a:solidFill>
                </a:ln>
                <a:solidFill>
                  <a:prstClr val="white"/>
                </a:solidFill>
                <a:effectLst>
                  <a:outerShdw blurRad="38100" dist="38100" dir="2700000" algn="tl">
                    <a:srgbClr val="000000"/>
                  </a:outerShdw>
                </a:effectLst>
                <a:latin typeface="Comic Sans MS" panose="030F0702030302020204" pitchFamily="66" charset="0"/>
              </a:rPr>
              <a:t>Dragi moji</a:t>
            </a:r>
            <a:r>
              <a:rPr kumimoji="0" lang="hr" sz="4000" b="1" i="0" u="none" strike="noStrike" kern="1200" cap="none" spc="0" normalizeH="0" baseline="0" noProof="0">
                <a:ln>
                  <a:solidFill>
                    <a:srgbClr val="FFFF00"/>
                  </a:solidFill>
                </a:ln>
                <a:solidFill>
                  <a:prstClr val="white"/>
                </a:solidFill>
                <a:effectLst>
                  <a:outerShdw blurRad="38100" dist="38100" dir="2700000" algn="tl">
                    <a:srgbClr val="000000"/>
                  </a:outerShdw>
                </a:effectLst>
                <a:uLnTx/>
                <a:uFillTx/>
                <a:latin typeface="Comic Sans MS" panose="030F0702030302020204" pitchFamily="66" charset="0"/>
                <a:ea typeface="+mn-ea"/>
                <a:cs typeface="+mn-cs"/>
              </a:rPr>
              <a:t>, </a:t>
            </a:r>
            <a:r>
              <a:rPr kumimoji="0" lang="hr" sz="4000" b="1" i="0" u="none" strike="noStrike" kern="1200" cap="none" spc="0" normalizeH="0" baseline="0" noProof="0" dirty="0">
                <a:ln>
                  <a:solidFill>
                    <a:srgbClr val="FFFF00"/>
                  </a:solidFill>
                </a:ln>
                <a:solidFill>
                  <a:prstClr val="white"/>
                </a:solidFill>
                <a:effectLst>
                  <a:outerShdw blurRad="38100" dist="38100" dir="2700000" algn="tl">
                    <a:srgbClr val="000000"/>
                  </a:outerShdw>
                </a:effectLst>
                <a:uLnTx/>
                <a:uFillTx/>
                <a:latin typeface="Comic Sans MS" panose="030F0702030302020204" pitchFamily="66" charset="0"/>
                <a:ea typeface="+mn-ea"/>
                <a:cs typeface="+mn-cs"/>
              </a:rPr>
              <a:t>sada </a:t>
            </a:r>
            <a:r>
              <a:rPr kumimoji="0" lang="hr" sz="4000" b="1" i="0" u="none" strike="noStrike" kern="1200" cap="none" spc="0" normalizeH="0" baseline="0" noProof="0">
                <a:ln>
                  <a:solidFill>
                    <a:srgbClr val="FFFF00"/>
                  </a:solidFill>
                </a:ln>
                <a:solidFill>
                  <a:prstClr val="white"/>
                </a:solidFill>
                <a:effectLst>
                  <a:outerShdw blurRad="38100" dist="38100" dir="2700000" algn="tl">
                    <a:srgbClr val="000000"/>
                  </a:outerShdw>
                </a:effectLst>
                <a:uLnTx/>
                <a:uFillTx/>
                <a:latin typeface="Comic Sans MS" panose="030F0702030302020204" pitchFamily="66" charset="0"/>
                <a:ea typeface="+mn-ea"/>
                <a:cs typeface="+mn-cs"/>
              </a:rPr>
              <a:t>smo Božja deca, i još se nije pokazalo šta ćemo biti</a:t>
            </a:r>
            <a:r>
              <a:rPr lang="hr" sz="4000" b="1">
                <a:ln>
                  <a:solidFill>
                    <a:srgbClr val="FFFF00"/>
                  </a:solidFill>
                </a:ln>
                <a:solidFill>
                  <a:prstClr val="white"/>
                </a:solidFill>
                <a:effectLst>
                  <a:outerShdw blurRad="38100" dist="38100" dir="2700000" algn="tl">
                    <a:srgbClr val="000000"/>
                  </a:outerShdw>
                </a:effectLst>
                <a:latin typeface="Comic Sans MS" panose="030F0702030302020204" pitchFamily="66" charset="0"/>
              </a:rPr>
              <a:t>.</a:t>
            </a:r>
            <a:r>
              <a:rPr kumimoji="0" lang="hr" sz="4000" b="1" i="0" u="none" strike="noStrike" kern="1200" cap="none" spc="0" normalizeH="0" baseline="0" noProof="0">
                <a:ln>
                  <a:solidFill>
                    <a:srgbClr val="FFFF00"/>
                  </a:solidFill>
                </a:ln>
                <a:solidFill>
                  <a:prstClr val="white"/>
                </a:solidFill>
                <a:effectLst>
                  <a:outerShdw blurRad="38100" dist="38100" dir="2700000" algn="tl">
                    <a:srgbClr val="000000"/>
                  </a:outerShdw>
                </a:effectLst>
                <a:uLnTx/>
                <a:uFillTx/>
                <a:latin typeface="Comic Sans MS" panose="030F0702030302020204" pitchFamily="66" charset="0"/>
                <a:ea typeface="+mn-ea"/>
                <a:cs typeface="+mn-cs"/>
              </a:rPr>
              <a:t> Ali znamo da ćemo, kada se on </a:t>
            </a:r>
            <a:r>
              <a:rPr lang="hr" sz="4000" b="1">
                <a:ln>
                  <a:solidFill>
                    <a:srgbClr val="FFFF00"/>
                  </a:solidFill>
                </a:ln>
                <a:solidFill>
                  <a:prstClr val="white"/>
                </a:solidFill>
                <a:effectLst>
                  <a:outerShdw blurRad="38100" dist="38100" dir="2700000" algn="tl">
                    <a:srgbClr val="000000"/>
                  </a:outerShdw>
                </a:effectLst>
                <a:latin typeface="Comic Sans MS" panose="030F0702030302020204" pitchFamily="66" charset="0"/>
              </a:rPr>
              <a:t>pojavi</a:t>
            </a:r>
            <a:r>
              <a:rPr kumimoji="0" lang="hr" sz="4000" b="1" i="0" u="none" strike="noStrike" kern="1200" cap="none" spc="0" normalizeH="0" baseline="0" noProof="0">
                <a:ln>
                  <a:solidFill>
                    <a:srgbClr val="FFFF00"/>
                  </a:solidFill>
                </a:ln>
                <a:solidFill>
                  <a:prstClr val="white"/>
                </a:solidFill>
                <a:effectLst>
                  <a:outerShdw blurRad="38100" dist="38100" dir="2700000" algn="tl">
                    <a:srgbClr val="000000"/>
                  </a:outerShdw>
                </a:effectLst>
                <a:uLnTx/>
                <a:uFillTx/>
                <a:latin typeface="Comic Sans MS" panose="030F0702030302020204" pitchFamily="66" charset="0"/>
                <a:ea typeface="+mn-ea"/>
                <a:cs typeface="+mn-cs"/>
              </a:rPr>
              <a:t>, bi</a:t>
            </a:r>
            <a:r>
              <a:rPr lang="hr" sz="4000" b="1">
                <a:ln>
                  <a:solidFill>
                    <a:srgbClr val="FFFF00"/>
                  </a:solidFill>
                </a:ln>
                <a:solidFill>
                  <a:prstClr val="white"/>
                </a:solidFill>
                <a:effectLst>
                  <a:outerShdw blurRad="38100" dist="38100" dir="2700000" algn="tl">
                    <a:srgbClr val="000000"/>
                  </a:outerShdw>
                </a:effectLst>
                <a:latin typeface="Comic Sans MS" panose="030F0702030302020204" pitchFamily="66" charset="0"/>
              </a:rPr>
              <a:t>ti slični njemu;jer</a:t>
            </a:r>
            <a:r>
              <a:rPr kumimoji="0" lang="hr" sz="4000" b="1" i="0" u="none" strike="noStrike" kern="1200" cap="none" spc="0" normalizeH="0" baseline="0" noProof="0">
                <a:ln>
                  <a:solidFill>
                    <a:srgbClr val="FFFF00"/>
                  </a:solidFill>
                </a:ln>
                <a:solidFill>
                  <a:prstClr val="white"/>
                </a:solidFill>
                <a:effectLst>
                  <a:outerShdw blurRad="38100" dist="38100" dir="2700000" algn="tl">
                    <a:srgbClr val="000000"/>
                  </a:outerShdw>
                </a:effectLst>
                <a:uLnTx/>
                <a:uFillTx/>
                <a:latin typeface="Comic Sans MS" panose="030F0702030302020204" pitchFamily="66" charset="0"/>
                <a:ea typeface="+mn-ea"/>
                <a:cs typeface="+mn-cs"/>
              </a:rPr>
              <a:t> ćemo ga on; </a:t>
            </a:r>
            <a:r>
              <a:rPr kumimoji="0" lang="hr" sz="4000" b="1" i="0" u="none" strike="noStrike" kern="1200" cap="none" spc="0" normalizeH="0" baseline="0" noProof="0" dirty="0">
                <a:ln>
                  <a:solidFill>
                    <a:srgbClr val="FFFF00"/>
                  </a:solidFill>
                </a:ln>
                <a:solidFill>
                  <a:prstClr val="white"/>
                </a:solidFill>
                <a:effectLst>
                  <a:outerShdw blurRad="38100" dist="38100" dir="2700000" algn="tl">
                    <a:srgbClr val="000000"/>
                  </a:outerShdw>
                </a:effectLst>
                <a:uLnTx/>
                <a:uFillTx/>
                <a:latin typeface="Comic Sans MS" panose="030F0702030302020204" pitchFamily="66" charset="0"/>
                <a:ea typeface="+mn-ea"/>
                <a:cs typeface="+mn-cs"/>
              </a:rPr>
              <a:t>jer ćemo ga </a:t>
            </a:r>
            <a:r>
              <a:rPr kumimoji="0" lang="hr" sz="4000" b="1" i="0" u="none" strike="noStrike" kern="1200" cap="none" spc="0" normalizeH="0" baseline="0" noProof="0">
                <a:ln>
                  <a:solidFill>
                    <a:srgbClr val="FFFF00"/>
                  </a:solidFill>
                </a:ln>
                <a:solidFill>
                  <a:prstClr val="white"/>
                </a:solidFill>
                <a:effectLst>
                  <a:outerShdw blurRad="38100" dist="38100" dir="2700000" algn="tl">
                    <a:srgbClr val="000000"/>
                  </a:outerShdw>
                </a:effectLst>
                <a:uLnTx/>
                <a:uFillTx/>
                <a:latin typeface="Comic Sans MS" panose="030F0702030302020204" pitchFamily="66" charset="0"/>
                <a:ea typeface="+mn-ea"/>
                <a:cs typeface="+mn-cs"/>
              </a:rPr>
              <a:t>videti </a:t>
            </a:r>
            <a:r>
              <a:rPr lang="hr" sz="4000" b="1">
                <a:ln>
                  <a:solidFill>
                    <a:srgbClr val="FFFF00"/>
                  </a:solidFill>
                </a:ln>
                <a:solidFill>
                  <a:prstClr val="white"/>
                </a:solidFill>
                <a:effectLst>
                  <a:outerShdw blurRad="38100" dist="38100" dir="2700000" algn="tl">
                    <a:srgbClr val="000000"/>
                  </a:outerShdw>
                </a:effectLst>
                <a:latin typeface="Comic Sans MS" panose="030F0702030302020204" pitchFamily="66" charset="0"/>
              </a:rPr>
              <a:t>onakvog kakav jeste</a:t>
            </a:r>
            <a:r>
              <a:rPr kumimoji="0" lang="hr" sz="4000" b="1" i="0" u="none" strike="noStrike" kern="1200" cap="none" spc="0" normalizeH="0" baseline="0" noProof="0">
                <a:ln>
                  <a:solidFill>
                    <a:srgbClr val="FFFF00"/>
                  </a:solidFill>
                </a:ln>
                <a:solidFill>
                  <a:prstClr val="white"/>
                </a:solidFill>
                <a:effectLst>
                  <a:outerShdw blurRad="38100" dist="38100" dir="2700000" algn="tl">
                    <a:srgbClr val="000000"/>
                  </a:outerShdw>
                </a:effectLst>
                <a:uLnTx/>
                <a:uFillTx/>
                <a:latin typeface="Comic Sans MS" panose="030F0702030302020204" pitchFamily="66" charset="0"/>
                <a:ea typeface="+mn-ea"/>
                <a:cs typeface="+mn-cs"/>
              </a:rPr>
              <a:t>.“</a:t>
            </a:r>
            <a:endParaRPr kumimoji="0" lang="hr" sz="4000" b="1" i="0" u="none" strike="noStrike" kern="1200" cap="none" spc="0" normalizeH="0" baseline="0" noProof="0" dirty="0">
              <a:ln>
                <a:solidFill>
                  <a:srgbClr val="FFFF00"/>
                </a:solidFill>
              </a:ln>
              <a:solidFill>
                <a:prstClr val="white"/>
              </a:solidFill>
              <a:effectLst>
                <a:outerShdw blurRad="38100" dist="38100" dir="2700000" algn="tl">
                  <a:srgbClr val="000000"/>
                </a:outerShdw>
              </a:effectLst>
              <a:uLnTx/>
              <a:uFillTx/>
              <a:latin typeface="Comic Sans MS" panose="030F0702030302020204" pitchFamily="66" charset="0"/>
              <a:ea typeface="+mn-ea"/>
              <a:cs typeface="+mn-cs"/>
            </a:endParaRPr>
          </a:p>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hr" sz="2800" b="1" i="0" u="none" strike="noStrike" kern="1200" cap="none" spc="0" normalizeH="0" baseline="0" noProof="0" dirty="0">
                <a:ln>
                  <a:solidFill>
                    <a:srgbClr val="FFFF00"/>
                  </a:solidFill>
                </a:ln>
                <a:solidFill>
                  <a:prstClr val="white"/>
                </a:solidFill>
                <a:effectLst>
                  <a:outerShdw blurRad="38100" dist="38100" dir="2700000" algn="tl">
                    <a:srgbClr val="000000"/>
                  </a:outerShdw>
                </a:effectLst>
                <a:uLnTx/>
                <a:uFillTx/>
                <a:latin typeface="Comic Sans MS" panose="030F0702030302020204" pitchFamily="66" charset="0"/>
                <a:ea typeface="+mn-ea"/>
                <a:cs typeface="+mn-cs"/>
              </a:rPr>
              <a:t>(1. </a:t>
            </a:r>
            <a:r>
              <a:rPr kumimoji="0" lang="hr" sz="2800" b="1" i="0" u="none" strike="noStrike" kern="1200" cap="none" spc="0" normalizeH="0" baseline="0" noProof="0">
                <a:ln>
                  <a:solidFill>
                    <a:srgbClr val="FFFF00"/>
                  </a:solidFill>
                </a:ln>
                <a:solidFill>
                  <a:prstClr val="white"/>
                </a:solidFill>
                <a:effectLst>
                  <a:outerShdw blurRad="38100" dist="38100" dir="2700000" algn="tl">
                    <a:srgbClr val="000000"/>
                  </a:outerShdw>
                </a:effectLst>
                <a:uLnTx/>
                <a:uFillTx/>
                <a:latin typeface="Comic Sans MS" panose="030F0702030302020204" pitchFamily="66" charset="0"/>
                <a:ea typeface="+mn-ea"/>
                <a:cs typeface="+mn-cs"/>
              </a:rPr>
              <a:t>Jovanova 3,2  SSP) </a:t>
            </a:r>
            <a:endParaRPr kumimoji="0" lang="es-ES" sz="3600" b="1" i="0" u="none" strike="noStrike" kern="1200" cap="none" spc="0" normalizeH="0" baseline="0" noProof="0" dirty="0">
              <a:ln>
                <a:solidFill>
                  <a:srgbClr val="FFFF00"/>
                </a:solidFill>
              </a:ln>
              <a:solidFill>
                <a:prstClr val="white"/>
              </a:solidFill>
              <a:effectLst>
                <a:outerShdw blurRad="38100" dist="38100" dir="2700000" algn="tl">
                  <a:srgbClr val="000000"/>
                </a:outerShdw>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1838013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07FDF54F-EAC6-BC9F-8239-B09F2FE82378}"/>
            </a:ext>
          </a:extLst>
        </p:cNvPr>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B255356D-AE0F-3669-35BB-7577337EA3A1}"/>
              </a:ext>
            </a:extLst>
          </p:cNvPr>
          <p:cNvGraphicFramePr/>
          <p:nvPr>
            <p:extLst>
              <p:ext uri="{D42A27DB-BD31-4B8C-83A1-F6EECF244321}">
                <p14:modId xmlns:p14="http://schemas.microsoft.com/office/powerpoint/2010/main" val="836957452"/>
              </p:ext>
            </p:extLst>
          </p:nvPr>
        </p:nvGraphicFramePr>
        <p:xfrm>
          <a:off x="6778487" y="178905"/>
          <a:ext cx="5134037" cy="64306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uadroTexto 2">
            <a:extLst>
              <a:ext uri="{FF2B5EF4-FFF2-40B4-BE49-F238E27FC236}">
                <a16:creationId xmlns:a16="http://schemas.microsoft.com/office/drawing/2014/main" id="{4064DE23-4A9E-7771-5229-7BCD885A4A86}"/>
              </a:ext>
            </a:extLst>
          </p:cNvPr>
          <p:cNvSpPr txBox="1"/>
          <p:nvPr/>
        </p:nvSpPr>
        <p:spPr>
          <a:xfrm>
            <a:off x="279476" y="90784"/>
            <a:ext cx="5988803" cy="1107996"/>
          </a:xfrm>
          <a:prstGeom prst="rect">
            <a:avLst/>
          </a:prstGeom>
          <a:noFill/>
        </p:spPr>
        <p:txBody>
          <a:bodyPr wrap="square" rtlCol="0">
            <a:spAutoFit/>
          </a:bodyPr>
          <a:lstStyle/>
          <a:p>
            <a:pPr>
              <a:spcBef>
                <a:spcPts val="600"/>
              </a:spcBef>
            </a:pPr>
            <a:r>
              <a:rPr lang="hr" sz="2200" b="1" dirty="0"/>
              <a:t>Iako je </a:t>
            </a:r>
            <a:r>
              <a:rPr lang="hr" sz="2200" b="1"/>
              <a:t>odnos sa </a:t>
            </a:r>
            <a:r>
              <a:rPr lang="hr" sz="2200" b="1" dirty="0"/>
              <a:t>Bogom i upoznavanje Njega tokom celog života ključno, to nije </a:t>
            </a:r>
            <a:r>
              <a:rPr lang="hr" sz="2200" b="1"/>
              <a:t>cilj hrišćanstva</a:t>
            </a:r>
            <a:r>
              <a:rPr lang="hr" sz="2200" b="1" dirty="0"/>
              <a:t>.</a:t>
            </a:r>
          </a:p>
        </p:txBody>
      </p:sp>
      <p:pic>
        <p:nvPicPr>
          <p:cNvPr id="5" name="Imagen 4">
            <a:extLst>
              <a:ext uri="{FF2B5EF4-FFF2-40B4-BE49-F238E27FC236}">
                <a16:creationId xmlns:a16="http://schemas.microsoft.com/office/drawing/2014/main" id="{2CEE9230-749A-23C7-4AF0-A6D7EF62B37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79477" y="3205055"/>
            <a:ext cx="5988802" cy="3502527"/>
          </a:xfrm>
          <a:prstGeom prst="rect">
            <a:avLst/>
          </a:prstGeom>
          <a:ln w="38100" cap="sq">
            <a:solidFill>
              <a:srgbClr val="734A88"/>
            </a:solidFill>
            <a:prstDash val="solid"/>
            <a:miter lim="800000"/>
          </a:ln>
          <a:effectLst>
            <a:outerShdw blurRad="50800" dist="38100" dir="2700000" algn="tl" rotWithShape="0">
              <a:srgbClr val="000000">
                <a:alpha val="43000"/>
              </a:srgbClr>
            </a:outerShdw>
          </a:effectLst>
        </p:spPr>
      </p:pic>
      <p:sp>
        <p:nvSpPr>
          <p:cNvPr id="6" name="CuadroTexto 5">
            <a:extLst>
              <a:ext uri="{FF2B5EF4-FFF2-40B4-BE49-F238E27FC236}">
                <a16:creationId xmlns:a16="http://schemas.microsoft.com/office/drawing/2014/main" id="{023E1FFF-1326-7503-E285-D38BC1B76675}"/>
              </a:ext>
            </a:extLst>
          </p:cNvPr>
          <p:cNvSpPr txBox="1"/>
          <p:nvPr/>
        </p:nvSpPr>
        <p:spPr>
          <a:xfrm>
            <a:off x="279476" y="2106720"/>
            <a:ext cx="5988802" cy="110799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hr" sz="2200" b="1" i="0" u="none" strike="noStrike" kern="1200" cap="none" spc="0" normalizeH="0" baseline="0" noProof="0" dirty="0">
                <a:ln>
                  <a:noFill/>
                </a:ln>
                <a:solidFill>
                  <a:prstClr val="black"/>
                </a:solidFill>
                <a:effectLst/>
                <a:uLnTx/>
                <a:uFillTx/>
                <a:latin typeface="Aptos" panose="02110004020202020204"/>
                <a:ea typeface="+mn-ea"/>
                <a:cs typeface="+mn-cs"/>
              </a:rPr>
              <a:t>Koliko je još do tog trenutka? Šta će se dogoditi posle? Kako to znanje utiče na moj svakodnevni život?</a:t>
            </a:r>
          </a:p>
        </p:txBody>
      </p:sp>
      <p:sp>
        <p:nvSpPr>
          <p:cNvPr id="8" name="CuadroTexto 7">
            <a:extLst>
              <a:ext uri="{FF2B5EF4-FFF2-40B4-BE49-F238E27FC236}">
                <a16:creationId xmlns:a16="http://schemas.microsoft.com/office/drawing/2014/main" id="{7A836C53-3113-DBF4-E657-7B4281CD87B2}"/>
              </a:ext>
            </a:extLst>
          </p:cNvPr>
          <p:cNvSpPr txBox="1"/>
          <p:nvPr/>
        </p:nvSpPr>
        <p:spPr>
          <a:xfrm>
            <a:off x="279476" y="1098752"/>
            <a:ext cx="5988802" cy="110799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hr" sz="2200" b="1" i="0" u="none" strike="noStrike" kern="1200" cap="none" spc="0" normalizeH="0" baseline="0" noProof="0">
                <a:ln>
                  <a:noFill/>
                </a:ln>
                <a:solidFill>
                  <a:prstClr val="black"/>
                </a:solidFill>
                <a:effectLst/>
                <a:uLnTx/>
                <a:uFillTx/>
                <a:latin typeface="Aptos" panose="02110004020202020204"/>
                <a:ea typeface="+mn-ea"/>
                <a:cs typeface="+mn-cs"/>
              </a:rPr>
              <a:t>Težimo nečem </a:t>
            </a:r>
            <a:r>
              <a:rPr kumimoji="0" lang="hr" sz="2200" b="1" i="0" u="none" strike="noStrike" kern="1200" cap="none" spc="0" normalizeH="0" baseline="0" noProof="0" dirty="0">
                <a:ln>
                  <a:noFill/>
                </a:ln>
                <a:solidFill>
                  <a:prstClr val="black"/>
                </a:solidFill>
                <a:effectLst/>
                <a:uLnTx/>
                <a:uFillTx/>
                <a:latin typeface="Aptos" panose="02110004020202020204"/>
                <a:ea typeface="+mn-ea"/>
                <a:cs typeface="+mn-cs"/>
              </a:rPr>
              <a:t>višem. Želimo </a:t>
            </a:r>
            <a:r>
              <a:rPr lang="hr" sz="2200" b="1" dirty="0">
                <a:solidFill>
                  <a:prstClr val="black"/>
                </a:solidFill>
                <a:latin typeface="Aptos" panose="02110004020202020204"/>
              </a:rPr>
              <a:t>da </a:t>
            </a:r>
            <a:r>
              <a:rPr kumimoji="0" lang="hr" sz="2200" b="1" i="0" u="none" strike="noStrike" kern="1200" cap="none" spc="0" normalizeH="0" baseline="0" noProof="0" dirty="0">
                <a:ln>
                  <a:noFill/>
                </a:ln>
                <a:solidFill>
                  <a:prstClr val="black"/>
                </a:solidFill>
                <a:effectLst/>
                <a:uLnTx/>
                <a:uFillTx/>
                <a:latin typeface="Aptos" panose="02110004020202020204"/>
                <a:ea typeface="+mn-ea"/>
                <a:cs typeface="+mn-cs"/>
              </a:rPr>
              <a:t>se licem u lice </a:t>
            </a:r>
            <a:r>
              <a:rPr kumimoji="0" lang="hr" sz="2200" b="1" i="0" u="none" strike="noStrike" kern="1200" cap="none" spc="0" normalizeH="0" baseline="0" noProof="0">
                <a:ln>
                  <a:noFill/>
                </a:ln>
                <a:solidFill>
                  <a:prstClr val="black"/>
                </a:solidFill>
                <a:effectLst/>
                <a:uLnTx/>
                <a:uFillTx/>
                <a:latin typeface="Aptos" panose="02110004020202020204"/>
                <a:ea typeface="+mn-ea"/>
                <a:cs typeface="+mn-cs"/>
              </a:rPr>
              <a:t>susretnemo sa </a:t>
            </a:r>
            <a:r>
              <a:rPr kumimoji="0" lang="hr" sz="2200" b="1" i="0" u="none" strike="noStrike" kern="1200" cap="none" spc="0" normalizeH="0" baseline="0" noProof="0" dirty="0">
                <a:ln>
                  <a:noFill/>
                </a:ln>
                <a:solidFill>
                  <a:prstClr val="black"/>
                </a:solidFill>
                <a:effectLst/>
                <a:uLnTx/>
                <a:uFillTx/>
                <a:latin typeface="Aptos" panose="02110004020202020204"/>
                <a:ea typeface="+mn-ea"/>
                <a:cs typeface="+mn-cs"/>
              </a:rPr>
              <a:t>Onim kojeg smo upoznali </a:t>
            </a:r>
            <a:r>
              <a:rPr kumimoji="0" lang="hr" sz="2200" b="1" i="0" u="none" strike="noStrike" kern="1200" cap="none" spc="0" normalizeH="0" baseline="0" noProof="0">
                <a:ln>
                  <a:noFill/>
                </a:ln>
                <a:solidFill>
                  <a:prstClr val="black"/>
                </a:solidFill>
                <a:effectLst/>
                <a:uLnTx/>
                <a:uFillTx/>
                <a:latin typeface="Aptos" panose="02110004020202020204"/>
                <a:ea typeface="+mn-ea"/>
                <a:cs typeface="+mn-cs"/>
              </a:rPr>
              <a:t>i sa </a:t>
            </a:r>
            <a:r>
              <a:rPr kumimoji="0" lang="hr" sz="2200" b="1" i="0" u="none" strike="noStrike" kern="1200" cap="none" spc="0" normalizeH="0" baseline="0" noProof="0" dirty="0">
                <a:ln>
                  <a:noFill/>
                </a:ln>
                <a:solidFill>
                  <a:prstClr val="black"/>
                </a:solidFill>
                <a:effectLst/>
                <a:uLnTx/>
                <a:uFillTx/>
                <a:latin typeface="Aptos" panose="02110004020202020204"/>
                <a:ea typeface="+mn-ea"/>
                <a:cs typeface="+mn-cs"/>
              </a:rPr>
              <a:t>kojim smo ovde komunicirali.</a:t>
            </a:r>
          </a:p>
        </p:txBody>
      </p:sp>
    </p:spTree>
    <p:extLst>
      <p:ext uri="{BB962C8B-B14F-4D97-AF65-F5344CB8AC3E}">
        <p14:creationId xmlns:p14="http://schemas.microsoft.com/office/powerpoint/2010/main" val="3439809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5"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5" dur="1000" fill="hold"/>
                                        <p:tgtEl>
                                          <p:spTgt spid="5"/>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5"/>
                                        </p:tgtEl>
                                      </p:cBhvr>
                                    </p:animEffec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3" presetClass="entr" presetSubtype="272" fill="hold" grpId="0" nodeType="clickEffect">
                                  <p:stCondLst>
                                    <p:cond delay="0"/>
                                  </p:stCondLst>
                                  <p:childTnLst>
                                    <p:set>
                                      <p:cBhvr>
                                        <p:cTn id="32" dur="1" fill="hold">
                                          <p:stCondLst>
                                            <p:cond delay="0"/>
                                          </p:stCondLst>
                                        </p:cTn>
                                        <p:tgtEl>
                                          <p:spTgt spid="4">
                                            <p:graphicEl>
                                              <a:dgm id="{062ABF38-3F14-4E78-8837-F5B4CDD3D2FE}"/>
                                            </p:graphicEl>
                                          </p:spTgt>
                                        </p:tgtEl>
                                        <p:attrNameLst>
                                          <p:attrName>style.visibility</p:attrName>
                                        </p:attrNameLst>
                                      </p:cBhvr>
                                      <p:to>
                                        <p:strVal val="visible"/>
                                      </p:to>
                                    </p:set>
                                    <p:anim calcmode="lin" valueType="num">
                                      <p:cBhvr>
                                        <p:cTn id="33" dur="500" fill="hold"/>
                                        <p:tgtEl>
                                          <p:spTgt spid="4">
                                            <p:graphicEl>
                                              <a:dgm id="{062ABF38-3F14-4E78-8837-F5B4CDD3D2FE}"/>
                                            </p:graphicEl>
                                          </p:spTgt>
                                        </p:tgtEl>
                                        <p:attrNameLst>
                                          <p:attrName>ppt_w</p:attrName>
                                        </p:attrNameLst>
                                      </p:cBhvr>
                                      <p:tavLst>
                                        <p:tav tm="0">
                                          <p:val>
                                            <p:strVal val="2/3*#ppt_w"/>
                                          </p:val>
                                        </p:tav>
                                        <p:tav tm="100000">
                                          <p:val>
                                            <p:strVal val="#ppt_w"/>
                                          </p:val>
                                        </p:tav>
                                      </p:tavLst>
                                    </p:anim>
                                    <p:anim calcmode="lin" valueType="num">
                                      <p:cBhvr>
                                        <p:cTn id="34" dur="500" fill="hold"/>
                                        <p:tgtEl>
                                          <p:spTgt spid="4">
                                            <p:graphicEl>
                                              <a:dgm id="{062ABF38-3F14-4E78-8837-F5B4CDD3D2FE}"/>
                                            </p:graphicEl>
                                          </p:spTgt>
                                        </p:tgtEl>
                                        <p:attrNameLst>
                                          <p:attrName>ppt_h</p:attrName>
                                        </p:attrNameLst>
                                      </p:cBhvr>
                                      <p:tavLst>
                                        <p:tav tm="0">
                                          <p:val>
                                            <p:strVal val="2/3*#ppt_h"/>
                                          </p:val>
                                        </p:tav>
                                        <p:tav tm="100000">
                                          <p:val>
                                            <p:strVal val="#ppt_h"/>
                                          </p:val>
                                        </p:tav>
                                      </p:tavLst>
                                    </p:anim>
                                  </p:childTnLst>
                                </p:cTn>
                              </p:par>
                              <p:par>
                                <p:cTn id="35" presetID="23" presetClass="entr" presetSubtype="272" fill="hold" grpId="0" nodeType="withEffect">
                                  <p:stCondLst>
                                    <p:cond delay="0"/>
                                  </p:stCondLst>
                                  <p:childTnLst>
                                    <p:set>
                                      <p:cBhvr>
                                        <p:cTn id="36" dur="1" fill="hold">
                                          <p:stCondLst>
                                            <p:cond delay="0"/>
                                          </p:stCondLst>
                                        </p:cTn>
                                        <p:tgtEl>
                                          <p:spTgt spid="4">
                                            <p:graphicEl>
                                              <a:dgm id="{B2EE3CC6-E5A0-444B-87C3-D9DF94901B33}"/>
                                            </p:graphicEl>
                                          </p:spTgt>
                                        </p:tgtEl>
                                        <p:attrNameLst>
                                          <p:attrName>style.visibility</p:attrName>
                                        </p:attrNameLst>
                                      </p:cBhvr>
                                      <p:to>
                                        <p:strVal val="visible"/>
                                      </p:to>
                                    </p:set>
                                    <p:anim calcmode="lin" valueType="num">
                                      <p:cBhvr>
                                        <p:cTn id="37" dur="500" fill="hold"/>
                                        <p:tgtEl>
                                          <p:spTgt spid="4">
                                            <p:graphicEl>
                                              <a:dgm id="{B2EE3CC6-E5A0-444B-87C3-D9DF94901B33}"/>
                                            </p:graphicEl>
                                          </p:spTgt>
                                        </p:tgtEl>
                                        <p:attrNameLst>
                                          <p:attrName>ppt_w</p:attrName>
                                        </p:attrNameLst>
                                      </p:cBhvr>
                                      <p:tavLst>
                                        <p:tav tm="0">
                                          <p:val>
                                            <p:strVal val="2/3*#ppt_w"/>
                                          </p:val>
                                        </p:tav>
                                        <p:tav tm="100000">
                                          <p:val>
                                            <p:strVal val="#ppt_w"/>
                                          </p:val>
                                        </p:tav>
                                      </p:tavLst>
                                    </p:anim>
                                    <p:anim calcmode="lin" valueType="num">
                                      <p:cBhvr>
                                        <p:cTn id="38" dur="500" fill="hold"/>
                                        <p:tgtEl>
                                          <p:spTgt spid="4">
                                            <p:graphicEl>
                                              <a:dgm id="{B2EE3CC6-E5A0-444B-87C3-D9DF94901B33}"/>
                                            </p:graphicEl>
                                          </p:spTgt>
                                        </p:tgtEl>
                                        <p:attrNameLst>
                                          <p:attrName>ppt_h</p:attrName>
                                        </p:attrNameLst>
                                      </p:cBhvr>
                                      <p:tavLst>
                                        <p:tav tm="0">
                                          <p:val>
                                            <p:strVal val="2/3*#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272" fill="hold" grpId="0" nodeType="clickEffect">
                                  <p:stCondLst>
                                    <p:cond delay="0"/>
                                  </p:stCondLst>
                                  <p:childTnLst>
                                    <p:set>
                                      <p:cBhvr>
                                        <p:cTn id="42" dur="1" fill="hold">
                                          <p:stCondLst>
                                            <p:cond delay="0"/>
                                          </p:stCondLst>
                                        </p:cTn>
                                        <p:tgtEl>
                                          <p:spTgt spid="4">
                                            <p:graphicEl>
                                              <a:dgm id="{F6CE99D7-8DD7-4B5F-8B65-05876729E8C7}"/>
                                            </p:graphicEl>
                                          </p:spTgt>
                                        </p:tgtEl>
                                        <p:attrNameLst>
                                          <p:attrName>style.visibility</p:attrName>
                                        </p:attrNameLst>
                                      </p:cBhvr>
                                      <p:to>
                                        <p:strVal val="visible"/>
                                      </p:to>
                                    </p:set>
                                    <p:anim calcmode="lin" valueType="num">
                                      <p:cBhvr>
                                        <p:cTn id="43" dur="500" fill="hold"/>
                                        <p:tgtEl>
                                          <p:spTgt spid="4">
                                            <p:graphicEl>
                                              <a:dgm id="{F6CE99D7-8DD7-4B5F-8B65-05876729E8C7}"/>
                                            </p:graphicEl>
                                          </p:spTgt>
                                        </p:tgtEl>
                                        <p:attrNameLst>
                                          <p:attrName>ppt_w</p:attrName>
                                        </p:attrNameLst>
                                      </p:cBhvr>
                                      <p:tavLst>
                                        <p:tav tm="0">
                                          <p:val>
                                            <p:strVal val="2/3*#ppt_w"/>
                                          </p:val>
                                        </p:tav>
                                        <p:tav tm="100000">
                                          <p:val>
                                            <p:strVal val="#ppt_w"/>
                                          </p:val>
                                        </p:tav>
                                      </p:tavLst>
                                    </p:anim>
                                    <p:anim calcmode="lin" valueType="num">
                                      <p:cBhvr>
                                        <p:cTn id="44" dur="500" fill="hold"/>
                                        <p:tgtEl>
                                          <p:spTgt spid="4">
                                            <p:graphicEl>
                                              <a:dgm id="{F6CE99D7-8DD7-4B5F-8B65-05876729E8C7}"/>
                                            </p:graphicEl>
                                          </p:spTgt>
                                        </p:tgtEl>
                                        <p:attrNameLst>
                                          <p:attrName>ppt_h</p:attrName>
                                        </p:attrNameLst>
                                      </p:cBhvr>
                                      <p:tavLst>
                                        <p:tav tm="0">
                                          <p:val>
                                            <p:strVal val="2/3*#ppt_h"/>
                                          </p:val>
                                        </p:tav>
                                        <p:tav tm="100000">
                                          <p:val>
                                            <p:strVal val="#ppt_h"/>
                                          </p:val>
                                        </p:tav>
                                      </p:tavLst>
                                    </p:anim>
                                  </p:childTnLst>
                                </p:cTn>
                              </p:par>
                              <p:par>
                                <p:cTn id="45" presetID="23" presetClass="entr" presetSubtype="272" fill="hold" grpId="0" nodeType="withEffect">
                                  <p:stCondLst>
                                    <p:cond delay="0"/>
                                  </p:stCondLst>
                                  <p:childTnLst>
                                    <p:set>
                                      <p:cBhvr>
                                        <p:cTn id="46" dur="1" fill="hold">
                                          <p:stCondLst>
                                            <p:cond delay="0"/>
                                          </p:stCondLst>
                                        </p:cTn>
                                        <p:tgtEl>
                                          <p:spTgt spid="4">
                                            <p:graphicEl>
                                              <a:dgm id="{A7E36995-DA42-4FD4-B694-7A0957F8152F}"/>
                                            </p:graphicEl>
                                          </p:spTgt>
                                        </p:tgtEl>
                                        <p:attrNameLst>
                                          <p:attrName>style.visibility</p:attrName>
                                        </p:attrNameLst>
                                      </p:cBhvr>
                                      <p:to>
                                        <p:strVal val="visible"/>
                                      </p:to>
                                    </p:set>
                                    <p:anim calcmode="lin" valueType="num">
                                      <p:cBhvr>
                                        <p:cTn id="47" dur="500" fill="hold"/>
                                        <p:tgtEl>
                                          <p:spTgt spid="4">
                                            <p:graphicEl>
                                              <a:dgm id="{A7E36995-DA42-4FD4-B694-7A0957F8152F}"/>
                                            </p:graphicEl>
                                          </p:spTgt>
                                        </p:tgtEl>
                                        <p:attrNameLst>
                                          <p:attrName>ppt_w</p:attrName>
                                        </p:attrNameLst>
                                      </p:cBhvr>
                                      <p:tavLst>
                                        <p:tav tm="0">
                                          <p:val>
                                            <p:strVal val="2/3*#ppt_w"/>
                                          </p:val>
                                        </p:tav>
                                        <p:tav tm="100000">
                                          <p:val>
                                            <p:strVal val="#ppt_w"/>
                                          </p:val>
                                        </p:tav>
                                      </p:tavLst>
                                    </p:anim>
                                    <p:anim calcmode="lin" valueType="num">
                                      <p:cBhvr>
                                        <p:cTn id="48" dur="500" fill="hold"/>
                                        <p:tgtEl>
                                          <p:spTgt spid="4">
                                            <p:graphicEl>
                                              <a:dgm id="{A7E36995-DA42-4FD4-B694-7A0957F8152F}"/>
                                            </p:graphicEl>
                                          </p:spTgt>
                                        </p:tgtEl>
                                        <p:attrNameLst>
                                          <p:attrName>ppt_h</p:attrName>
                                        </p:attrNameLst>
                                      </p:cBhvr>
                                      <p:tavLst>
                                        <p:tav tm="0">
                                          <p:val>
                                            <p:strVal val="2/3*#ppt_h"/>
                                          </p:val>
                                        </p:tav>
                                        <p:tav tm="100000">
                                          <p:val>
                                            <p:strVal val="#ppt_h"/>
                                          </p:val>
                                        </p:tav>
                                      </p:tavLst>
                                    </p:anim>
                                  </p:childTnLst>
                                </p:cTn>
                              </p:par>
                            </p:childTnLst>
                          </p:cTn>
                        </p:par>
                      </p:childTnLst>
                    </p:cTn>
                  </p:par>
                  <p:par>
                    <p:cTn id="49" fill="hold">
                      <p:stCondLst>
                        <p:cond delay="indefinite"/>
                      </p:stCondLst>
                      <p:childTnLst>
                        <p:par>
                          <p:cTn id="50" fill="hold">
                            <p:stCondLst>
                              <p:cond delay="0"/>
                            </p:stCondLst>
                            <p:childTnLst>
                              <p:par>
                                <p:cTn id="51" presetID="23" presetClass="entr" presetSubtype="272" fill="hold" grpId="0" nodeType="clickEffect">
                                  <p:stCondLst>
                                    <p:cond delay="0"/>
                                  </p:stCondLst>
                                  <p:childTnLst>
                                    <p:set>
                                      <p:cBhvr>
                                        <p:cTn id="52" dur="1" fill="hold">
                                          <p:stCondLst>
                                            <p:cond delay="0"/>
                                          </p:stCondLst>
                                        </p:cTn>
                                        <p:tgtEl>
                                          <p:spTgt spid="4">
                                            <p:graphicEl>
                                              <a:dgm id="{22340E98-72D4-460B-8FE2-92CB4D491231}"/>
                                            </p:graphicEl>
                                          </p:spTgt>
                                        </p:tgtEl>
                                        <p:attrNameLst>
                                          <p:attrName>style.visibility</p:attrName>
                                        </p:attrNameLst>
                                      </p:cBhvr>
                                      <p:to>
                                        <p:strVal val="visible"/>
                                      </p:to>
                                    </p:set>
                                    <p:anim calcmode="lin" valueType="num">
                                      <p:cBhvr>
                                        <p:cTn id="53" dur="500" fill="hold"/>
                                        <p:tgtEl>
                                          <p:spTgt spid="4">
                                            <p:graphicEl>
                                              <a:dgm id="{22340E98-72D4-460B-8FE2-92CB4D491231}"/>
                                            </p:graphicEl>
                                          </p:spTgt>
                                        </p:tgtEl>
                                        <p:attrNameLst>
                                          <p:attrName>ppt_w</p:attrName>
                                        </p:attrNameLst>
                                      </p:cBhvr>
                                      <p:tavLst>
                                        <p:tav tm="0">
                                          <p:val>
                                            <p:strVal val="2/3*#ppt_w"/>
                                          </p:val>
                                        </p:tav>
                                        <p:tav tm="100000">
                                          <p:val>
                                            <p:strVal val="#ppt_w"/>
                                          </p:val>
                                        </p:tav>
                                      </p:tavLst>
                                    </p:anim>
                                    <p:anim calcmode="lin" valueType="num">
                                      <p:cBhvr>
                                        <p:cTn id="54" dur="500" fill="hold"/>
                                        <p:tgtEl>
                                          <p:spTgt spid="4">
                                            <p:graphicEl>
                                              <a:dgm id="{22340E98-72D4-460B-8FE2-92CB4D491231}"/>
                                            </p:graphicEl>
                                          </p:spTgt>
                                        </p:tgtEl>
                                        <p:attrNameLst>
                                          <p:attrName>ppt_h</p:attrName>
                                        </p:attrNameLst>
                                      </p:cBhvr>
                                      <p:tavLst>
                                        <p:tav tm="0">
                                          <p:val>
                                            <p:strVal val="2/3*#ppt_h"/>
                                          </p:val>
                                        </p:tav>
                                        <p:tav tm="100000">
                                          <p:val>
                                            <p:strVal val="#ppt_h"/>
                                          </p:val>
                                        </p:tav>
                                      </p:tavLst>
                                    </p:anim>
                                  </p:childTnLst>
                                </p:cTn>
                              </p:par>
                              <p:par>
                                <p:cTn id="55" presetID="23" presetClass="entr" presetSubtype="272" fill="hold" grpId="0" nodeType="withEffect">
                                  <p:stCondLst>
                                    <p:cond delay="0"/>
                                  </p:stCondLst>
                                  <p:childTnLst>
                                    <p:set>
                                      <p:cBhvr>
                                        <p:cTn id="56" dur="1" fill="hold">
                                          <p:stCondLst>
                                            <p:cond delay="0"/>
                                          </p:stCondLst>
                                        </p:cTn>
                                        <p:tgtEl>
                                          <p:spTgt spid="4">
                                            <p:graphicEl>
                                              <a:dgm id="{82773496-8143-465C-9B2A-6EA78E55CA84}"/>
                                            </p:graphicEl>
                                          </p:spTgt>
                                        </p:tgtEl>
                                        <p:attrNameLst>
                                          <p:attrName>style.visibility</p:attrName>
                                        </p:attrNameLst>
                                      </p:cBhvr>
                                      <p:to>
                                        <p:strVal val="visible"/>
                                      </p:to>
                                    </p:set>
                                    <p:anim calcmode="lin" valueType="num">
                                      <p:cBhvr>
                                        <p:cTn id="57" dur="500" fill="hold"/>
                                        <p:tgtEl>
                                          <p:spTgt spid="4">
                                            <p:graphicEl>
                                              <a:dgm id="{82773496-8143-465C-9B2A-6EA78E55CA84}"/>
                                            </p:graphicEl>
                                          </p:spTgt>
                                        </p:tgtEl>
                                        <p:attrNameLst>
                                          <p:attrName>ppt_w</p:attrName>
                                        </p:attrNameLst>
                                      </p:cBhvr>
                                      <p:tavLst>
                                        <p:tav tm="0">
                                          <p:val>
                                            <p:strVal val="2/3*#ppt_w"/>
                                          </p:val>
                                        </p:tav>
                                        <p:tav tm="100000">
                                          <p:val>
                                            <p:strVal val="#ppt_w"/>
                                          </p:val>
                                        </p:tav>
                                      </p:tavLst>
                                    </p:anim>
                                    <p:anim calcmode="lin" valueType="num">
                                      <p:cBhvr>
                                        <p:cTn id="58" dur="500" fill="hold"/>
                                        <p:tgtEl>
                                          <p:spTgt spid="4">
                                            <p:graphicEl>
                                              <a:dgm id="{82773496-8143-465C-9B2A-6EA78E55CA84}"/>
                                            </p:graphicEl>
                                          </p:spTgt>
                                        </p:tgtEl>
                                        <p:attrNameLst>
                                          <p:attrName>ppt_h</p:attrName>
                                        </p:attrNameLst>
                                      </p:cBhvr>
                                      <p:tavLst>
                                        <p:tav tm="0">
                                          <p:val>
                                            <p:strVal val="2/3*#ppt_h"/>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23" presetClass="entr" presetSubtype="272" fill="hold" grpId="0" nodeType="clickEffect">
                                  <p:stCondLst>
                                    <p:cond delay="0"/>
                                  </p:stCondLst>
                                  <p:childTnLst>
                                    <p:set>
                                      <p:cBhvr>
                                        <p:cTn id="62" dur="1" fill="hold">
                                          <p:stCondLst>
                                            <p:cond delay="0"/>
                                          </p:stCondLst>
                                        </p:cTn>
                                        <p:tgtEl>
                                          <p:spTgt spid="4">
                                            <p:graphicEl>
                                              <a:dgm id="{E3C9579C-F7F0-45FA-9EDD-8CCAE8A7F828}"/>
                                            </p:graphicEl>
                                          </p:spTgt>
                                        </p:tgtEl>
                                        <p:attrNameLst>
                                          <p:attrName>style.visibility</p:attrName>
                                        </p:attrNameLst>
                                      </p:cBhvr>
                                      <p:to>
                                        <p:strVal val="visible"/>
                                      </p:to>
                                    </p:set>
                                    <p:anim calcmode="lin" valueType="num">
                                      <p:cBhvr>
                                        <p:cTn id="63" dur="500" fill="hold"/>
                                        <p:tgtEl>
                                          <p:spTgt spid="4">
                                            <p:graphicEl>
                                              <a:dgm id="{E3C9579C-F7F0-45FA-9EDD-8CCAE8A7F828}"/>
                                            </p:graphicEl>
                                          </p:spTgt>
                                        </p:tgtEl>
                                        <p:attrNameLst>
                                          <p:attrName>ppt_w</p:attrName>
                                        </p:attrNameLst>
                                      </p:cBhvr>
                                      <p:tavLst>
                                        <p:tav tm="0">
                                          <p:val>
                                            <p:strVal val="2/3*#ppt_w"/>
                                          </p:val>
                                        </p:tav>
                                        <p:tav tm="100000">
                                          <p:val>
                                            <p:strVal val="#ppt_w"/>
                                          </p:val>
                                        </p:tav>
                                      </p:tavLst>
                                    </p:anim>
                                    <p:anim calcmode="lin" valueType="num">
                                      <p:cBhvr>
                                        <p:cTn id="64" dur="500" fill="hold"/>
                                        <p:tgtEl>
                                          <p:spTgt spid="4">
                                            <p:graphicEl>
                                              <a:dgm id="{E3C9579C-F7F0-45FA-9EDD-8CCAE8A7F828}"/>
                                            </p:graphicEl>
                                          </p:spTgt>
                                        </p:tgtEl>
                                        <p:attrNameLst>
                                          <p:attrName>ppt_h</p:attrName>
                                        </p:attrNameLst>
                                      </p:cBhvr>
                                      <p:tavLst>
                                        <p:tav tm="0">
                                          <p:val>
                                            <p:strVal val="2/3*#ppt_h"/>
                                          </p:val>
                                        </p:tav>
                                        <p:tav tm="100000">
                                          <p:val>
                                            <p:strVal val="#ppt_h"/>
                                          </p:val>
                                        </p:tav>
                                      </p:tavLst>
                                    </p:anim>
                                  </p:childTnLst>
                                </p:cTn>
                              </p:par>
                              <p:par>
                                <p:cTn id="65" presetID="23" presetClass="entr" presetSubtype="272" fill="hold" grpId="0" nodeType="withEffect">
                                  <p:stCondLst>
                                    <p:cond delay="0"/>
                                  </p:stCondLst>
                                  <p:childTnLst>
                                    <p:set>
                                      <p:cBhvr>
                                        <p:cTn id="66" dur="1" fill="hold">
                                          <p:stCondLst>
                                            <p:cond delay="0"/>
                                          </p:stCondLst>
                                        </p:cTn>
                                        <p:tgtEl>
                                          <p:spTgt spid="4">
                                            <p:graphicEl>
                                              <a:dgm id="{A940933C-D5F9-4CB2-943D-F6B3790C93C5}"/>
                                            </p:graphicEl>
                                          </p:spTgt>
                                        </p:tgtEl>
                                        <p:attrNameLst>
                                          <p:attrName>style.visibility</p:attrName>
                                        </p:attrNameLst>
                                      </p:cBhvr>
                                      <p:to>
                                        <p:strVal val="visible"/>
                                      </p:to>
                                    </p:set>
                                    <p:anim calcmode="lin" valueType="num">
                                      <p:cBhvr>
                                        <p:cTn id="67" dur="500" fill="hold"/>
                                        <p:tgtEl>
                                          <p:spTgt spid="4">
                                            <p:graphicEl>
                                              <a:dgm id="{A940933C-D5F9-4CB2-943D-F6B3790C93C5}"/>
                                            </p:graphicEl>
                                          </p:spTgt>
                                        </p:tgtEl>
                                        <p:attrNameLst>
                                          <p:attrName>ppt_w</p:attrName>
                                        </p:attrNameLst>
                                      </p:cBhvr>
                                      <p:tavLst>
                                        <p:tav tm="0">
                                          <p:val>
                                            <p:strVal val="2/3*#ppt_w"/>
                                          </p:val>
                                        </p:tav>
                                        <p:tav tm="100000">
                                          <p:val>
                                            <p:strVal val="#ppt_w"/>
                                          </p:val>
                                        </p:tav>
                                      </p:tavLst>
                                    </p:anim>
                                    <p:anim calcmode="lin" valueType="num">
                                      <p:cBhvr>
                                        <p:cTn id="68" dur="500" fill="hold"/>
                                        <p:tgtEl>
                                          <p:spTgt spid="4">
                                            <p:graphicEl>
                                              <a:dgm id="{A940933C-D5F9-4CB2-943D-F6B3790C93C5}"/>
                                            </p:graphicEl>
                                          </p:spTgt>
                                        </p:tgtEl>
                                        <p:attrNameLst>
                                          <p:attrName>ppt_h</p:attrName>
                                        </p:attrNameLst>
                                      </p:cBhvr>
                                      <p:tavLst>
                                        <p:tav tm="0">
                                          <p:val>
                                            <p:strVal val="2/3*#ppt_h"/>
                                          </p:val>
                                        </p:tav>
                                        <p:tav tm="100000">
                                          <p:val>
                                            <p:strVal val="#ppt_h"/>
                                          </p:val>
                                        </p:tav>
                                      </p:tavLst>
                                    </p:anim>
                                  </p:childTnLst>
                                </p:cTn>
                              </p:par>
                            </p:childTnLst>
                          </p:cTn>
                        </p:par>
                      </p:childTnLst>
                    </p:cTn>
                  </p:par>
                  <p:par>
                    <p:cTn id="69" fill="hold">
                      <p:stCondLst>
                        <p:cond delay="indefinite"/>
                      </p:stCondLst>
                      <p:childTnLst>
                        <p:par>
                          <p:cTn id="70" fill="hold">
                            <p:stCondLst>
                              <p:cond delay="0"/>
                            </p:stCondLst>
                            <p:childTnLst>
                              <p:par>
                                <p:cTn id="71" presetID="23" presetClass="entr" presetSubtype="272" fill="hold" grpId="0" nodeType="clickEffect">
                                  <p:stCondLst>
                                    <p:cond delay="0"/>
                                  </p:stCondLst>
                                  <p:childTnLst>
                                    <p:set>
                                      <p:cBhvr>
                                        <p:cTn id="72" dur="1" fill="hold">
                                          <p:stCondLst>
                                            <p:cond delay="0"/>
                                          </p:stCondLst>
                                        </p:cTn>
                                        <p:tgtEl>
                                          <p:spTgt spid="4">
                                            <p:graphicEl>
                                              <a:dgm id="{8856FC59-77B8-4334-8C89-2C313DDC064D}"/>
                                            </p:graphicEl>
                                          </p:spTgt>
                                        </p:tgtEl>
                                        <p:attrNameLst>
                                          <p:attrName>style.visibility</p:attrName>
                                        </p:attrNameLst>
                                      </p:cBhvr>
                                      <p:to>
                                        <p:strVal val="visible"/>
                                      </p:to>
                                    </p:set>
                                    <p:anim calcmode="lin" valueType="num">
                                      <p:cBhvr>
                                        <p:cTn id="73" dur="500" fill="hold"/>
                                        <p:tgtEl>
                                          <p:spTgt spid="4">
                                            <p:graphicEl>
                                              <a:dgm id="{8856FC59-77B8-4334-8C89-2C313DDC064D}"/>
                                            </p:graphicEl>
                                          </p:spTgt>
                                        </p:tgtEl>
                                        <p:attrNameLst>
                                          <p:attrName>ppt_w</p:attrName>
                                        </p:attrNameLst>
                                      </p:cBhvr>
                                      <p:tavLst>
                                        <p:tav tm="0">
                                          <p:val>
                                            <p:strVal val="2/3*#ppt_w"/>
                                          </p:val>
                                        </p:tav>
                                        <p:tav tm="100000">
                                          <p:val>
                                            <p:strVal val="#ppt_w"/>
                                          </p:val>
                                        </p:tav>
                                      </p:tavLst>
                                    </p:anim>
                                    <p:anim calcmode="lin" valueType="num">
                                      <p:cBhvr>
                                        <p:cTn id="74" dur="500" fill="hold"/>
                                        <p:tgtEl>
                                          <p:spTgt spid="4">
                                            <p:graphicEl>
                                              <a:dgm id="{8856FC59-77B8-4334-8C89-2C313DDC064D}"/>
                                            </p:graphicEl>
                                          </p:spTgt>
                                        </p:tgtEl>
                                        <p:attrNameLst>
                                          <p:attrName>ppt_h</p:attrName>
                                        </p:attrNameLst>
                                      </p:cBhvr>
                                      <p:tavLst>
                                        <p:tav tm="0">
                                          <p:val>
                                            <p:strVal val="2/3*#ppt_h"/>
                                          </p:val>
                                        </p:tav>
                                        <p:tav tm="100000">
                                          <p:val>
                                            <p:strVal val="#ppt_h"/>
                                          </p:val>
                                        </p:tav>
                                      </p:tavLst>
                                    </p:anim>
                                  </p:childTnLst>
                                </p:cTn>
                              </p:par>
                              <p:par>
                                <p:cTn id="75" presetID="23" presetClass="entr" presetSubtype="272" fill="hold" grpId="0" nodeType="withEffect">
                                  <p:stCondLst>
                                    <p:cond delay="0"/>
                                  </p:stCondLst>
                                  <p:childTnLst>
                                    <p:set>
                                      <p:cBhvr>
                                        <p:cTn id="76" dur="1" fill="hold">
                                          <p:stCondLst>
                                            <p:cond delay="0"/>
                                          </p:stCondLst>
                                        </p:cTn>
                                        <p:tgtEl>
                                          <p:spTgt spid="4">
                                            <p:graphicEl>
                                              <a:dgm id="{4F1492E7-DCCD-411D-A345-E9518B985F85}"/>
                                            </p:graphicEl>
                                          </p:spTgt>
                                        </p:tgtEl>
                                        <p:attrNameLst>
                                          <p:attrName>style.visibility</p:attrName>
                                        </p:attrNameLst>
                                      </p:cBhvr>
                                      <p:to>
                                        <p:strVal val="visible"/>
                                      </p:to>
                                    </p:set>
                                    <p:anim calcmode="lin" valueType="num">
                                      <p:cBhvr>
                                        <p:cTn id="77" dur="500" fill="hold"/>
                                        <p:tgtEl>
                                          <p:spTgt spid="4">
                                            <p:graphicEl>
                                              <a:dgm id="{4F1492E7-DCCD-411D-A345-E9518B985F85}"/>
                                            </p:graphicEl>
                                          </p:spTgt>
                                        </p:tgtEl>
                                        <p:attrNameLst>
                                          <p:attrName>ppt_w</p:attrName>
                                        </p:attrNameLst>
                                      </p:cBhvr>
                                      <p:tavLst>
                                        <p:tav tm="0">
                                          <p:val>
                                            <p:strVal val="2/3*#ppt_w"/>
                                          </p:val>
                                        </p:tav>
                                        <p:tav tm="100000">
                                          <p:val>
                                            <p:strVal val="#ppt_w"/>
                                          </p:val>
                                        </p:tav>
                                      </p:tavLst>
                                    </p:anim>
                                    <p:anim calcmode="lin" valueType="num">
                                      <p:cBhvr>
                                        <p:cTn id="78" dur="500" fill="hold"/>
                                        <p:tgtEl>
                                          <p:spTgt spid="4">
                                            <p:graphicEl>
                                              <a:dgm id="{4F1492E7-DCCD-411D-A345-E9518B985F85}"/>
                                            </p:graphicEl>
                                          </p:spTgt>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P spid="3" grpId="0"/>
      <p:bldP spid="6"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66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613DFD01-56FE-BE12-7EBE-EFFE573BB4C2}"/>
            </a:ext>
          </a:extLst>
        </p:cNvPr>
        <p:cNvGrpSpPr/>
        <p:nvPr/>
      </p:nvGrpSpPr>
      <p:grpSpPr>
        <a:xfrm>
          <a:off x="0" y="0"/>
          <a:ext cx="0" cy="0"/>
          <a:chOff x="0" y="0"/>
          <a:chExt cx="0" cy="0"/>
        </a:xfrm>
      </p:grpSpPr>
      <p:sp>
        <p:nvSpPr>
          <p:cNvPr id="22" name="Rectángulo 21">
            <a:extLst>
              <a:ext uri="{FF2B5EF4-FFF2-40B4-BE49-F238E27FC236}">
                <a16:creationId xmlns:a16="http://schemas.microsoft.com/office/drawing/2014/main" id="{5464548B-0849-DA21-E75D-35D496E3D2E0}"/>
              </a:ext>
            </a:extLst>
          </p:cNvPr>
          <p:cNvSpPr>
            <a:spLocks noGrp="1" noRot="1" noMove="1" noResize="1" noEditPoints="1" noAdjustHandles="1" noChangeArrowheads="1" noChangeShapeType="1"/>
          </p:cNvSpPr>
          <p:nvPr/>
        </p:nvSpPr>
        <p:spPr>
          <a:xfrm>
            <a:off x="-1" y="-29817"/>
            <a:ext cx="12191999" cy="1216015"/>
          </a:xfrm>
          <a:prstGeom prst="rect">
            <a:avLst/>
          </a:prstGeom>
          <a:solidFill>
            <a:schemeClr val="tx1">
              <a:alpha val="24000"/>
            </a:schemeClr>
          </a:solidFill>
          <a:ln>
            <a:noFill/>
          </a:ln>
          <a:effectLst>
            <a:outerShdw blurRad="50800" dist="38100" dir="5400000" algn="t" rotWithShape="0">
              <a:prstClr val="black"/>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876F1F08-2442-D425-57C1-3C5C3C478EC3}"/>
              </a:ext>
            </a:extLst>
          </p:cNvPr>
          <p:cNvSpPr txBox="1"/>
          <p:nvPr/>
        </p:nvSpPr>
        <p:spPr>
          <a:xfrm>
            <a:off x="0" y="-29817"/>
            <a:ext cx="12192000" cy="830997"/>
          </a:xfrm>
          <a:prstGeom prst="rect">
            <a:avLst/>
          </a:prstGeom>
          <a:noFill/>
          <a:effectLst>
            <a:outerShdw blurRad="50800" dist="12700" dir="4920000" algn="ctr" rotWithShape="0">
              <a:schemeClr val="tx1"/>
            </a:outerShdw>
          </a:effectLst>
        </p:spPr>
        <p:txBody>
          <a:bodyPr wrap="square">
            <a:spAutoFit/>
            <a:scene3d>
              <a:camera prst="orthographicFront"/>
              <a:lightRig rig="flat" dir="t"/>
            </a:scene3d>
            <a:sp3d extrusionH="57150">
              <a:bevelT w="38100" h="38100" prst="relaxedInset"/>
            </a:sp3d>
          </a:bodyPr>
          <a:lstStyle/>
          <a:p>
            <a:pPr algn="ctr"/>
            <a:r>
              <a:rPr lang="hr" sz="4800" b="1" spc="600" dirty="0">
                <a:ln w="9525">
                  <a:solidFill>
                    <a:schemeClr val="bg1"/>
                  </a:solidFill>
                  <a:prstDash val="solid"/>
                </a:ln>
                <a:solidFill>
                  <a:schemeClr val="accent5"/>
                </a:solidFill>
                <a:effectLst>
                  <a:outerShdw blurRad="12700" dist="12700" dir="2700000" algn="tl" rotWithShape="0">
                    <a:schemeClr val="accent5"/>
                  </a:outerShdw>
                </a:effectLst>
              </a:rPr>
              <a:t>VREME ČEKANJA</a:t>
            </a:r>
          </a:p>
        </p:txBody>
      </p:sp>
      <p:sp>
        <p:nvSpPr>
          <p:cNvPr id="5" name="CuadroTexto 4">
            <a:extLst>
              <a:ext uri="{FF2B5EF4-FFF2-40B4-BE49-F238E27FC236}">
                <a16:creationId xmlns:a16="http://schemas.microsoft.com/office/drawing/2014/main" id="{C94DDF7F-E1B2-CC67-E3BE-9A8E4FB18970}"/>
              </a:ext>
            </a:extLst>
          </p:cNvPr>
          <p:cNvSpPr txBox="1"/>
          <p:nvPr/>
        </p:nvSpPr>
        <p:spPr>
          <a:xfrm>
            <a:off x="-1" y="710297"/>
            <a:ext cx="12191999" cy="400110"/>
          </a:xfrm>
          <a:prstGeom prst="rect">
            <a:avLst/>
          </a:prstGeom>
          <a:noFill/>
        </p:spPr>
        <p:txBody>
          <a:bodyPr wrap="square">
            <a:spAutoFit/>
          </a:bodyPr>
          <a:lstStyle/>
          <a:p>
            <a:pPr algn="ctr"/>
            <a:r>
              <a:rPr lang="hr" sz="2000" b="1" dirty="0">
                <a:solidFill>
                  <a:schemeClr val="accent3">
                    <a:lumMod val="40000"/>
                    <a:lumOff val="60000"/>
                  </a:schemeClr>
                </a:solidFill>
                <a:effectLst>
                  <a:outerShdw blurRad="38100" dist="38100" dir="5400000" algn="tl">
                    <a:srgbClr val="000000"/>
                  </a:outerShdw>
                </a:effectLst>
                <a:latin typeface="Comic Sans MS" panose="030F0702030302020204" pitchFamily="66" charset="0"/>
              </a:rPr>
              <a:t>„</a:t>
            </a:r>
            <a:r>
              <a:rPr lang="hr" sz="2000" b="1">
                <a:solidFill>
                  <a:schemeClr val="accent3">
                    <a:lumMod val="40000"/>
                    <a:lumOff val="60000"/>
                  </a:schemeClr>
                </a:solidFill>
                <a:effectLst>
                  <a:outerShdw blurRad="38100" dist="38100" dir="5400000" algn="tl">
                    <a:srgbClr val="000000"/>
                  </a:outerShdw>
                </a:effectLst>
                <a:latin typeface="Comic Sans MS" panose="030F0702030302020204" pitchFamily="66" charset="0"/>
              </a:rPr>
              <a:t>Ali ovo znaj da će u poslednje dane nastati vremena teška.“ </a:t>
            </a:r>
            <a:r>
              <a:rPr lang="hr" sz="1600" b="1" dirty="0">
                <a:solidFill>
                  <a:schemeClr val="accent3">
                    <a:lumMod val="40000"/>
                    <a:lumOff val="60000"/>
                  </a:schemeClr>
                </a:solidFill>
                <a:effectLst>
                  <a:outerShdw blurRad="38100" dist="38100" dir="5400000" algn="tl">
                    <a:srgbClr val="000000"/>
                  </a:outerShdw>
                </a:effectLst>
                <a:latin typeface="Comic Sans MS" panose="030F0702030302020204" pitchFamily="66" charset="0"/>
              </a:rPr>
              <a:t>(2</a:t>
            </a:r>
            <a:r>
              <a:rPr lang="hr" sz="1600" b="1">
                <a:solidFill>
                  <a:schemeClr val="accent3">
                    <a:lumMod val="40000"/>
                    <a:lumOff val="60000"/>
                  </a:schemeClr>
                </a:solidFill>
                <a:effectLst>
                  <a:outerShdw blurRad="38100" dist="38100" dir="5400000" algn="tl">
                    <a:srgbClr val="000000"/>
                  </a:outerShdw>
                </a:effectLst>
                <a:latin typeface="Comic Sans MS" panose="030F0702030302020204" pitchFamily="66" charset="0"/>
              </a:rPr>
              <a:t>. Timotiju </a:t>
            </a:r>
            <a:r>
              <a:rPr lang="hr" sz="1600" b="1" dirty="0">
                <a:solidFill>
                  <a:schemeClr val="accent3">
                    <a:lumMod val="40000"/>
                    <a:lumOff val="60000"/>
                  </a:schemeClr>
                </a:solidFill>
                <a:effectLst>
                  <a:outerShdw blurRad="38100" dist="38100" dir="5400000" algn="tl">
                    <a:srgbClr val="000000"/>
                  </a:outerShdw>
                </a:effectLst>
                <a:latin typeface="Comic Sans MS" panose="030F0702030302020204" pitchFamily="66" charset="0"/>
              </a:rPr>
              <a:t>3,1)</a:t>
            </a:r>
            <a:endParaRPr lang="es-ES" sz="2000" b="1" dirty="0">
              <a:solidFill>
                <a:schemeClr val="accent3">
                  <a:lumMod val="40000"/>
                  <a:lumOff val="60000"/>
                </a:schemeClr>
              </a:solidFill>
              <a:effectLst>
                <a:outerShdw blurRad="38100" dist="38100" dir="5400000" algn="tl">
                  <a:srgbClr val="000000"/>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28884BFA-5B83-3BB9-2F82-17604BC906D6}"/>
              </a:ext>
            </a:extLst>
          </p:cNvPr>
          <p:cNvSpPr txBox="1"/>
          <p:nvPr/>
        </p:nvSpPr>
        <p:spPr>
          <a:xfrm>
            <a:off x="115545" y="1198908"/>
            <a:ext cx="7328782" cy="1054135"/>
          </a:xfrm>
          <a:prstGeom prst="rect">
            <a:avLst/>
          </a:prstGeom>
          <a:noFill/>
        </p:spPr>
        <p:txBody>
          <a:bodyPr wrap="square" rtlCol="0">
            <a:spAutoFit/>
          </a:bodyPr>
          <a:lstStyle/>
          <a:p>
            <a:pPr>
              <a:lnSpc>
                <a:spcPts val="2500"/>
              </a:lnSpc>
              <a:spcBef>
                <a:spcPts val="600"/>
              </a:spcBef>
            </a:pPr>
            <a:r>
              <a:rPr lang="hr" sz="2200" b="1" dirty="0"/>
              <a:t>Isus nam je </a:t>
            </a:r>
            <a:r>
              <a:rPr lang="hr" sz="2200" b="1"/>
              <a:t>dao znake </a:t>
            </a:r>
            <a:r>
              <a:rPr lang="hr" sz="2200" b="1" dirty="0"/>
              <a:t>koji će se dogoditi pre Njegovog ponovnog dolaska. To je niz situacija koje </a:t>
            </a:r>
            <a:r>
              <a:rPr lang="hr" sz="2200" b="1"/>
              <a:t>će se pogor- šavati </a:t>
            </a:r>
            <a:r>
              <a:rPr lang="hr" sz="2200" b="1" dirty="0"/>
              <a:t>kako se taj </a:t>
            </a:r>
            <a:r>
              <a:rPr lang="hr" sz="2200" b="1"/>
              <a:t>trenutak bude približavao (Mt. </a:t>
            </a:r>
            <a:r>
              <a:rPr lang="hr" sz="2200" b="1" dirty="0"/>
              <a:t>24,6-11):</a:t>
            </a:r>
          </a:p>
        </p:txBody>
      </p:sp>
      <p:graphicFrame>
        <p:nvGraphicFramePr>
          <p:cNvPr id="2" name="Diagrama 1">
            <a:extLst>
              <a:ext uri="{FF2B5EF4-FFF2-40B4-BE49-F238E27FC236}">
                <a16:creationId xmlns:a16="http://schemas.microsoft.com/office/drawing/2014/main" id="{EE8133C2-94E6-7E34-E8EC-F7E18560133F}"/>
              </a:ext>
            </a:extLst>
          </p:cNvPr>
          <p:cNvGraphicFramePr/>
          <p:nvPr>
            <p:extLst>
              <p:ext uri="{D42A27DB-BD31-4B8C-83A1-F6EECF244321}">
                <p14:modId xmlns:p14="http://schemas.microsoft.com/office/powerpoint/2010/main" val="1866241426"/>
              </p:ext>
            </p:extLst>
          </p:nvPr>
        </p:nvGraphicFramePr>
        <p:xfrm>
          <a:off x="2351842" y="2244388"/>
          <a:ext cx="4528129" cy="19389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Gráfico 8">
            <a:extLst>
              <a:ext uri="{FF2B5EF4-FFF2-40B4-BE49-F238E27FC236}">
                <a16:creationId xmlns:a16="http://schemas.microsoft.com/office/drawing/2014/main" id="{5C3FBDCC-7869-A969-BB04-7DD84A8389C3}"/>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7548664" y="1328115"/>
            <a:ext cx="4362948" cy="2556808"/>
          </a:xfrm>
          <a:prstGeom prst="rect">
            <a:avLst/>
          </a:prstGeom>
          <a:effectLst>
            <a:outerShdw blurRad="63500" sx="102000" sy="102000" algn="ctr" rotWithShape="0">
              <a:prstClr val="black">
                <a:alpha val="40000"/>
              </a:prstClr>
            </a:outerShdw>
          </a:effectLst>
        </p:spPr>
      </p:pic>
      <p:grpSp>
        <p:nvGrpSpPr>
          <p:cNvPr id="17" name="Grupo 16">
            <a:extLst>
              <a:ext uri="{FF2B5EF4-FFF2-40B4-BE49-F238E27FC236}">
                <a16:creationId xmlns:a16="http://schemas.microsoft.com/office/drawing/2014/main" id="{95EE05F7-E7E1-42FD-D752-B7F53B4CDF0B}"/>
              </a:ext>
            </a:extLst>
          </p:cNvPr>
          <p:cNvGrpSpPr/>
          <p:nvPr/>
        </p:nvGrpSpPr>
        <p:grpSpPr>
          <a:xfrm>
            <a:off x="6643418" y="3846500"/>
            <a:ext cx="5632519" cy="1631216"/>
            <a:chOff x="4573410" y="4118699"/>
            <a:chExt cx="5308442" cy="1631216"/>
          </a:xfrm>
        </p:grpSpPr>
        <p:sp>
          <p:nvSpPr>
            <p:cNvPr id="11" name="CuadroTexto 10">
              <a:extLst>
                <a:ext uri="{FF2B5EF4-FFF2-40B4-BE49-F238E27FC236}">
                  <a16:creationId xmlns:a16="http://schemas.microsoft.com/office/drawing/2014/main" id="{2A84432E-D35B-782F-EC8C-75E0EEB712D0}"/>
                </a:ext>
              </a:extLst>
            </p:cNvPr>
            <p:cNvSpPr txBox="1"/>
            <p:nvPr/>
          </p:nvSpPr>
          <p:spPr>
            <a:xfrm>
              <a:off x="4573410" y="4118699"/>
              <a:ext cx="5308442" cy="1631216"/>
            </a:xfrm>
            <a:prstGeom prst="rect">
              <a:avLst/>
            </a:prstGeom>
            <a:noFill/>
          </p:spPr>
          <p:txBody>
            <a:bodyPr wrap="square">
              <a:spAutoFit/>
            </a:bodyPr>
            <a:lstStyle/>
            <a:p>
              <a:pPr marL="542925"/>
              <a:r>
                <a:rPr lang="hr" sz="2000" b="1" dirty="0"/>
                <a:t>Karta aktuelnih oružanih sukoba:</a:t>
              </a:r>
            </a:p>
            <a:p>
              <a:pPr lvl="1"/>
              <a:r>
                <a:rPr lang="hr" sz="2000" b="1" dirty="0"/>
                <a:t>Veliki ratovi (10 000 ili više mrtvih)</a:t>
              </a:r>
            </a:p>
            <a:p>
              <a:pPr lvl="1"/>
              <a:r>
                <a:rPr lang="hr" sz="2000" b="1" dirty="0"/>
                <a:t>Manji ratovi (1.000-9.999 smrtnih slučajeva)</a:t>
              </a:r>
            </a:p>
            <a:p>
              <a:pPr lvl="1"/>
              <a:r>
                <a:rPr lang="hr" sz="2000" b="1" dirty="0"/>
                <a:t>Sukobi (100-999 smrtnih </a:t>
              </a:r>
              <a:r>
                <a:rPr lang="hr" sz="2000" b="1"/>
                <a:t>slučajeva).</a:t>
              </a:r>
              <a:endParaRPr lang="hr" sz="2000" b="1" dirty="0"/>
            </a:p>
            <a:p>
              <a:pPr lvl="1"/>
              <a:r>
                <a:rPr lang="hr" sz="2000" b="1" dirty="0"/>
                <a:t>Okršaji i sukobi (1-99 smrtnih </a:t>
              </a:r>
              <a:r>
                <a:rPr lang="hr" sz="2000" b="1"/>
                <a:t>slučajeva).</a:t>
              </a:r>
              <a:endParaRPr lang="hr" sz="2000" b="1" dirty="0"/>
            </a:p>
          </p:txBody>
        </p:sp>
        <p:pic>
          <p:nvPicPr>
            <p:cNvPr id="13" name="Gráfico 12" descr="Detener con relleno sólido">
              <a:extLst>
                <a:ext uri="{FF2B5EF4-FFF2-40B4-BE49-F238E27FC236}">
                  <a16:creationId xmlns:a16="http://schemas.microsoft.com/office/drawing/2014/main" id="{9EEA3E6E-0628-51AE-CF37-45627F9D873F}"/>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4886276" y="4503717"/>
              <a:ext cx="200023" cy="200023"/>
            </a:xfrm>
            <a:prstGeom prst="rect">
              <a:avLst/>
            </a:prstGeom>
          </p:spPr>
        </p:pic>
        <p:pic>
          <p:nvPicPr>
            <p:cNvPr id="14" name="Gráfico 13" descr="Detener con relleno sólido">
              <a:extLst>
                <a:ext uri="{FF2B5EF4-FFF2-40B4-BE49-F238E27FC236}">
                  <a16:creationId xmlns:a16="http://schemas.microsoft.com/office/drawing/2014/main" id="{53E9FB76-5D0E-882D-BFE3-0D45E7ACB738}"/>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4888084" y="4807286"/>
              <a:ext cx="200023" cy="200023"/>
            </a:xfrm>
            <a:prstGeom prst="rect">
              <a:avLst/>
            </a:prstGeom>
          </p:spPr>
        </p:pic>
        <p:pic>
          <p:nvPicPr>
            <p:cNvPr id="15" name="Gráfico 14" descr="Detener con relleno sólido">
              <a:extLst>
                <a:ext uri="{FF2B5EF4-FFF2-40B4-BE49-F238E27FC236}">
                  <a16:creationId xmlns:a16="http://schemas.microsoft.com/office/drawing/2014/main" id="{AE034159-8827-64C0-2114-818F026DFFE2}"/>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4886276" y="5109251"/>
              <a:ext cx="200023" cy="200023"/>
            </a:xfrm>
            <a:prstGeom prst="rect">
              <a:avLst/>
            </a:prstGeom>
          </p:spPr>
        </p:pic>
        <p:pic>
          <p:nvPicPr>
            <p:cNvPr id="16" name="Gráfico 15" descr="Detener con relleno sólido">
              <a:extLst>
                <a:ext uri="{FF2B5EF4-FFF2-40B4-BE49-F238E27FC236}">
                  <a16:creationId xmlns:a16="http://schemas.microsoft.com/office/drawing/2014/main" id="{2DC06A26-ED3B-5B44-5D82-0645B7A6DFE4}"/>
                </a:ext>
              </a:extLst>
            </p:cNvPr>
            <p:cNvPicPr>
              <a:picLocks noChangeAspect="1"/>
            </p:cNvPicPr>
            <p:nvPr/>
          </p:nvPicPr>
          <p:blipFill>
            <a:blip>
              <a:extLst>
                <a:ext uri="{96DAC541-7B7A-43D3-8B79-37D633B846F1}">
                  <asvg:svgBlip xmlns:asvg="http://schemas.microsoft.com/office/drawing/2016/SVG/main" r:embed="rId12"/>
                </a:ext>
              </a:extLst>
            </a:blip>
            <a:stretch>
              <a:fillRect/>
            </a:stretch>
          </p:blipFill>
          <p:spPr>
            <a:xfrm>
              <a:off x="4886276" y="5429583"/>
              <a:ext cx="200023" cy="200023"/>
            </a:xfrm>
            <a:prstGeom prst="rect">
              <a:avLst/>
            </a:prstGeom>
          </p:spPr>
        </p:pic>
      </p:grpSp>
      <p:sp>
        <p:nvSpPr>
          <p:cNvPr id="18" name="CuadroTexto 17">
            <a:extLst>
              <a:ext uri="{FF2B5EF4-FFF2-40B4-BE49-F238E27FC236}">
                <a16:creationId xmlns:a16="http://schemas.microsoft.com/office/drawing/2014/main" id="{9361195B-FF13-B336-E487-23C0F0D54506}"/>
              </a:ext>
            </a:extLst>
          </p:cNvPr>
          <p:cNvSpPr txBox="1"/>
          <p:nvPr/>
        </p:nvSpPr>
        <p:spPr>
          <a:xfrm>
            <a:off x="115545" y="4303040"/>
            <a:ext cx="3768978" cy="2657138"/>
          </a:xfrm>
          <a:prstGeom prst="rect">
            <a:avLst/>
          </a:prstGeom>
          <a:noFill/>
        </p:spPr>
        <p:txBody>
          <a:bodyPr wrap="square" rtlCol="0">
            <a:spAutoFit/>
          </a:bodyPr>
          <a:lstStyle/>
          <a:p>
            <a:pPr>
              <a:lnSpc>
                <a:spcPts val="2500"/>
              </a:lnSpc>
              <a:spcBef>
                <a:spcPts val="600"/>
              </a:spcBef>
            </a:pPr>
            <a:r>
              <a:rPr lang="hr" sz="2200" b="1" dirty="0"/>
              <a:t>Da bismo održali svoje poverenje u </a:t>
            </a:r>
            <a:r>
              <a:rPr lang="hr" sz="2200" b="1"/>
              <a:t>ovim „teškim </a:t>
            </a:r>
            <a:r>
              <a:rPr lang="hr" sz="2200" b="1" dirty="0"/>
              <a:t>vremenima“ (2. Tim 3,1), moramo negovati ispravan </a:t>
            </a:r>
            <a:r>
              <a:rPr lang="hr" sz="2200" b="1"/>
              <a:t>odnos sa </a:t>
            </a:r>
            <a:r>
              <a:rPr lang="hr" sz="2200" b="1" dirty="0"/>
              <a:t>Bogom i imati sigurnost da nam je On oprostio grehe i da nas je </a:t>
            </a:r>
            <a:r>
              <a:rPr lang="hr" sz="2200" b="1"/>
              <a:t>On spasao</a:t>
            </a:r>
            <a:r>
              <a:rPr lang="hr" sz="2200" b="1" dirty="0"/>
              <a:t>.</a:t>
            </a:r>
          </a:p>
        </p:txBody>
      </p:sp>
      <p:sp>
        <p:nvSpPr>
          <p:cNvPr id="19" name="CuadroTexto 18">
            <a:extLst>
              <a:ext uri="{FF2B5EF4-FFF2-40B4-BE49-F238E27FC236}">
                <a16:creationId xmlns:a16="http://schemas.microsoft.com/office/drawing/2014/main" id="{BC7572B1-8630-999C-05DB-4B4F5EF6B1F9}"/>
              </a:ext>
            </a:extLst>
          </p:cNvPr>
          <p:cNvSpPr txBox="1"/>
          <p:nvPr/>
        </p:nvSpPr>
        <p:spPr>
          <a:xfrm>
            <a:off x="6959219" y="5424428"/>
            <a:ext cx="5316555" cy="1446550"/>
          </a:xfrm>
          <a:prstGeom prst="rect">
            <a:avLst/>
          </a:prstGeom>
          <a:noFill/>
        </p:spPr>
        <p:txBody>
          <a:bodyPr wrap="square" rtlCol="0">
            <a:spAutoFit/>
          </a:bodyPr>
          <a:lstStyle/>
          <a:p>
            <a:pPr>
              <a:spcBef>
                <a:spcPts val="600"/>
              </a:spcBef>
            </a:pPr>
            <a:r>
              <a:rPr lang="hr" sz="2200" b="1" dirty="0"/>
              <a:t>Potrebna je duhovna obnova. Moramo da se molimo kao Asaf: „Bože</a:t>
            </a:r>
            <a:r>
              <a:rPr lang="hr" sz="2200" b="1"/>
              <a:t>, povrati </a:t>
            </a:r>
            <a:r>
              <a:rPr lang="hr" sz="2200" b="1" dirty="0"/>
              <a:t>nas, </a:t>
            </a:r>
            <a:r>
              <a:rPr lang="hr" sz="2200" b="1"/>
              <a:t>neka zasja tvoje lice, </a:t>
            </a:r>
            <a:r>
              <a:rPr lang="hr" sz="2200" b="1" dirty="0"/>
              <a:t>da </a:t>
            </a:r>
            <a:r>
              <a:rPr lang="hr" sz="2200" b="1"/>
              <a:t>se spasemo</a:t>
            </a:r>
            <a:r>
              <a:rPr lang="hr" sz="2200" b="1" dirty="0"/>
              <a:t>“ </a:t>
            </a:r>
            <a:r>
              <a:rPr lang="hr" sz="2200" b="1"/>
              <a:t>(Ps. </a:t>
            </a:r>
            <a:r>
              <a:rPr lang="hr" sz="2200" b="1" dirty="0"/>
              <a:t>80,3).</a:t>
            </a:r>
          </a:p>
        </p:txBody>
      </p:sp>
      <p:pic>
        <p:nvPicPr>
          <p:cNvPr id="8" name="Imagen 7">
            <a:extLst>
              <a:ext uri="{FF2B5EF4-FFF2-40B4-BE49-F238E27FC236}">
                <a16:creationId xmlns:a16="http://schemas.microsoft.com/office/drawing/2014/main" id="{3CCA9766-40E2-1524-E616-2B586E72BEEA}"/>
              </a:ext>
            </a:extLst>
          </p:cNvPr>
          <p:cNvPicPr>
            <a:picLocks noChangeAspect="1"/>
          </p:cNvPicPr>
          <p:nvPr/>
        </p:nvPicPr>
        <p:blipFill rotWithShape="1">
          <a:blip r:embed="rId13" cstate="email">
            <a:extLst>
              <a:ext uri="{28A0092B-C50C-407E-A947-70E740481C1C}">
                <a14:useLocalDpi xmlns:a14="http://schemas.microsoft.com/office/drawing/2010/main"/>
              </a:ext>
            </a:extLst>
          </a:blip>
          <a:srcRect/>
          <a:stretch>
            <a:fillRect/>
          </a:stretch>
        </p:blipFill>
        <p:spPr>
          <a:xfrm>
            <a:off x="263800" y="2293690"/>
            <a:ext cx="1835886" cy="1969397"/>
          </a:xfrm>
          <a:prstGeom prst="rect">
            <a:avLst/>
          </a:prstGeom>
          <a:ln w="88900" cap="sq" cmpd="thickThin">
            <a:solidFill>
              <a:srgbClr val="000000"/>
            </a:solidFill>
            <a:prstDash val="solid"/>
            <a:miter lim="800000"/>
          </a:ln>
          <a:effectLst>
            <a:innerShdw blurRad="76200">
              <a:srgbClr val="000000"/>
            </a:innerShdw>
          </a:effectLst>
        </p:spPr>
      </p:pic>
      <p:pic>
        <p:nvPicPr>
          <p:cNvPr id="21" name="Imagen 20">
            <a:extLst>
              <a:ext uri="{FF2B5EF4-FFF2-40B4-BE49-F238E27FC236}">
                <a16:creationId xmlns:a16="http://schemas.microsoft.com/office/drawing/2014/main" id="{AA0EF4B4-22CB-2A57-4559-B15264477DA3}"/>
              </a:ext>
            </a:extLst>
          </p:cNvPr>
          <p:cNvPicPr>
            <a:picLocks noChangeAspect="1"/>
          </p:cNvPicPr>
          <p:nvPr/>
        </p:nvPicPr>
        <p:blipFill rotWithShape="1">
          <a:blip r:embed="rId14" cstate="email">
            <a:extLst>
              <a:ext uri="{28A0092B-C50C-407E-A947-70E740481C1C}">
                <a14:useLocalDpi xmlns:a14="http://schemas.microsoft.com/office/drawing/2010/main"/>
              </a:ext>
            </a:extLst>
          </a:blip>
          <a:srcRect/>
          <a:stretch>
            <a:fillRect/>
          </a:stretch>
        </p:blipFill>
        <p:spPr>
          <a:xfrm>
            <a:off x="3884523" y="4333461"/>
            <a:ext cx="2864147" cy="2424734"/>
          </a:xfrm>
          <a:prstGeom prst="snip2DiagRect">
            <a:avLst>
              <a:gd name="adj1" fmla="val 14757"/>
              <a:gd name="adj2" fmla="val 16667"/>
            </a:avLst>
          </a:prstGeom>
          <a:solidFill>
            <a:srgbClr val="FFFFFF">
              <a:shade val="85000"/>
            </a:srgbClr>
          </a:solidFill>
          <a:ln w="57150" cap="sq">
            <a:solidFill>
              <a:srgbClr val="B85E04"/>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579026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900" decel="100000" fill="hold"/>
                                        <p:tgtEl>
                                          <p:spTgt spid="6"/>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900" decel="100000" fill="hold"/>
                                        <p:tgtEl>
                                          <p:spTgt spid="8"/>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9" presetClass="entr" presetSubtype="0" decel="10000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fltVal val="0"/>
                                          </p:val>
                                        </p:tav>
                                        <p:tav tm="100000">
                                          <p:val>
                                            <p:strVal val="#ppt_h"/>
                                          </p:val>
                                        </p:tav>
                                      </p:tavLst>
                                    </p:anim>
                                    <p:anim calcmode="lin" valueType="num">
                                      <p:cBhvr>
                                        <p:cTn id="37" dur="500" fill="hold"/>
                                        <p:tgtEl>
                                          <p:spTgt spid="9"/>
                                        </p:tgtEl>
                                        <p:attrNameLst>
                                          <p:attrName>style.rotation</p:attrName>
                                        </p:attrNameLst>
                                      </p:cBhvr>
                                      <p:tavLst>
                                        <p:tav tm="0">
                                          <p:val>
                                            <p:fltVal val="360"/>
                                          </p:val>
                                        </p:tav>
                                        <p:tav tm="100000">
                                          <p:val>
                                            <p:fltVal val="0"/>
                                          </p:val>
                                        </p:tav>
                                      </p:tavLst>
                                    </p:anim>
                                    <p:animEffect transition="in" filter="fade">
                                      <p:cBhvr>
                                        <p:cTn id="38" dur="500"/>
                                        <p:tgtEl>
                                          <p:spTgt spid="9"/>
                                        </p:tgtEl>
                                      </p:cBhvr>
                                    </p:animEffect>
                                  </p:childTnLst>
                                </p:cTn>
                              </p:par>
                              <p:par>
                                <p:cTn id="39" presetID="49" presetClass="entr" presetSubtype="0" decel="100000"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 calcmode="lin" valueType="num">
                                      <p:cBhvr>
                                        <p:cTn id="43" dur="500" fill="hold"/>
                                        <p:tgtEl>
                                          <p:spTgt spid="17"/>
                                        </p:tgtEl>
                                        <p:attrNameLst>
                                          <p:attrName>style.rotation</p:attrName>
                                        </p:attrNameLst>
                                      </p:cBhvr>
                                      <p:tavLst>
                                        <p:tav tm="0">
                                          <p:val>
                                            <p:fltVal val="360"/>
                                          </p:val>
                                        </p:tav>
                                        <p:tav tm="100000">
                                          <p:val>
                                            <p:fltVal val="0"/>
                                          </p:val>
                                        </p:tav>
                                      </p:tavLst>
                                    </p:anim>
                                    <p:animEffect transition="in" filter="fade">
                                      <p:cBhvr>
                                        <p:cTn id="44" dur="500"/>
                                        <p:tgtEl>
                                          <p:spTgt spid="17"/>
                                        </p:tgtEl>
                                      </p:cBhvr>
                                    </p:animEffect>
                                  </p:childTnLst>
                                </p:cTn>
                              </p:par>
                            </p:childTnLst>
                          </p:cTn>
                        </p:par>
                        <p:par>
                          <p:cTn id="45" fill="hold">
                            <p:stCondLst>
                              <p:cond delay="500"/>
                            </p:stCondLst>
                            <p:childTnLst>
                              <p:par>
                                <p:cTn id="46" presetID="17" presetClass="entr" presetSubtype="8" fill="hold" grpId="0" nodeType="afterEffect">
                                  <p:stCondLst>
                                    <p:cond delay="0"/>
                                  </p:stCondLst>
                                  <p:childTnLst>
                                    <p:set>
                                      <p:cBhvr>
                                        <p:cTn id="47" dur="1" fill="hold">
                                          <p:stCondLst>
                                            <p:cond delay="0"/>
                                          </p:stCondLst>
                                        </p:cTn>
                                        <p:tgtEl>
                                          <p:spTgt spid="2">
                                            <p:graphicEl>
                                              <a:dgm id="{8EA4DD5C-BFD6-4B90-B055-97F256E27FAC}"/>
                                            </p:graphicEl>
                                          </p:spTgt>
                                        </p:tgtEl>
                                        <p:attrNameLst>
                                          <p:attrName>style.visibility</p:attrName>
                                        </p:attrNameLst>
                                      </p:cBhvr>
                                      <p:to>
                                        <p:strVal val="visible"/>
                                      </p:to>
                                    </p:set>
                                    <p:anim calcmode="lin" valueType="num">
                                      <p:cBhvr>
                                        <p:cTn id="48" dur="500" fill="hold"/>
                                        <p:tgtEl>
                                          <p:spTgt spid="2">
                                            <p:graphicEl>
                                              <a:dgm id="{8EA4DD5C-BFD6-4B90-B055-97F256E27FAC}"/>
                                            </p:graphicEl>
                                          </p:spTgt>
                                        </p:tgtEl>
                                        <p:attrNameLst>
                                          <p:attrName>ppt_x</p:attrName>
                                        </p:attrNameLst>
                                      </p:cBhvr>
                                      <p:tavLst>
                                        <p:tav tm="0">
                                          <p:val>
                                            <p:strVal val="#ppt_x-#ppt_w/2"/>
                                          </p:val>
                                        </p:tav>
                                        <p:tav tm="100000">
                                          <p:val>
                                            <p:strVal val="#ppt_x"/>
                                          </p:val>
                                        </p:tav>
                                      </p:tavLst>
                                    </p:anim>
                                    <p:anim calcmode="lin" valueType="num">
                                      <p:cBhvr>
                                        <p:cTn id="49" dur="500" fill="hold"/>
                                        <p:tgtEl>
                                          <p:spTgt spid="2">
                                            <p:graphicEl>
                                              <a:dgm id="{8EA4DD5C-BFD6-4B90-B055-97F256E27FAC}"/>
                                            </p:graphicEl>
                                          </p:spTgt>
                                        </p:tgtEl>
                                        <p:attrNameLst>
                                          <p:attrName>ppt_y</p:attrName>
                                        </p:attrNameLst>
                                      </p:cBhvr>
                                      <p:tavLst>
                                        <p:tav tm="0">
                                          <p:val>
                                            <p:strVal val="#ppt_y"/>
                                          </p:val>
                                        </p:tav>
                                        <p:tav tm="100000">
                                          <p:val>
                                            <p:strVal val="#ppt_y"/>
                                          </p:val>
                                        </p:tav>
                                      </p:tavLst>
                                    </p:anim>
                                    <p:anim calcmode="lin" valueType="num">
                                      <p:cBhvr>
                                        <p:cTn id="50" dur="500" fill="hold"/>
                                        <p:tgtEl>
                                          <p:spTgt spid="2">
                                            <p:graphicEl>
                                              <a:dgm id="{8EA4DD5C-BFD6-4B90-B055-97F256E27FAC}"/>
                                            </p:graphicEl>
                                          </p:spTgt>
                                        </p:tgtEl>
                                        <p:attrNameLst>
                                          <p:attrName>ppt_w</p:attrName>
                                        </p:attrNameLst>
                                      </p:cBhvr>
                                      <p:tavLst>
                                        <p:tav tm="0">
                                          <p:val>
                                            <p:fltVal val="0"/>
                                          </p:val>
                                        </p:tav>
                                        <p:tav tm="100000">
                                          <p:val>
                                            <p:strVal val="#ppt_w"/>
                                          </p:val>
                                        </p:tav>
                                      </p:tavLst>
                                    </p:anim>
                                    <p:anim calcmode="lin" valueType="num">
                                      <p:cBhvr>
                                        <p:cTn id="51" dur="500" fill="hold"/>
                                        <p:tgtEl>
                                          <p:spTgt spid="2">
                                            <p:graphicEl>
                                              <a:dgm id="{8EA4DD5C-BFD6-4B90-B055-97F256E27FAC}"/>
                                            </p:graphicEl>
                                          </p:spTgt>
                                        </p:tgtEl>
                                        <p:attrNameLst>
                                          <p:attrName>ppt_h</p:attrName>
                                        </p:attrNameLst>
                                      </p:cBhvr>
                                      <p:tavLst>
                                        <p:tav tm="0">
                                          <p:val>
                                            <p:strVal val="#ppt_h"/>
                                          </p:val>
                                        </p:tav>
                                        <p:tav tm="100000">
                                          <p:val>
                                            <p:strVal val="#ppt_h"/>
                                          </p:val>
                                        </p:tav>
                                      </p:tavLst>
                                    </p:anim>
                                  </p:childTnLst>
                                </p:cTn>
                              </p:par>
                            </p:childTnLst>
                          </p:cTn>
                        </p:par>
                        <p:par>
                          <p:cTn id="52" fill="hold">
                            <p:stCondLst>
                              <p:cond delay="1000"/>
                            </p:stCondLst>
                            <p:childTnLst>
                              <p:par>
                                <p:cTn id="53" presetID="22" presetClass="entr" presetSubtype="8" fill="hold" grpId="0" nodeType="afterEffect">
                                  <p:stCondLst>
                                    <p:cond delay="0"/>
                                  </p:stCondLst>
                                  <p:childTnLst>
                                    <p:set>
                                      <p:cBhvr>
                                        <p:cTn id="54" dur="1" fill="hold">
                                          <p:stCondLst>
                                            <p:cond delay="0"/>
                                          </p:stCondLst>
                                        </p:cTn>
                                        <p:tgtEl>
                                          <p:spTgt spid="2">
                                            <p:graphicEl>
                                              <a:dgm id="{17B4968F-4600-426C-95FB-EE32A894736B}"/>
                                            </p:graphicEl>
                                          </p:spTgt>
                                        </p:tgtEl>
                                        <p:attrNameLst>
                                          <p:attrName>style.visibility</p:attrName>
                                        </p:attrNameLst>
                                      </p:cBhvr>
                                      <p:to>
                                        <p:strVal val="visible"/>
                                      </p:to>
                                    </p:set>
                                    <p:animEffect transition="in" filter="wipe(left)">
                                      <p:cBhvr>
                                        <p:cTn id="55" dur="500"/>
                                        <p:tgtEl>
                                          <p:spTgt spid="2">
                                            <p:graphicEl>
                                              <a:dgm id="{17B4968F-4600-426C-95FB-EE32A894736B}"/>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17" presetClass="entr" presetSubtype="8" fill="hold" grpId="0" nodeType="clickEffect">
                                  <p:stCondLst>
                                    <p:cond delay="0"/>
                                  </p:stCondLst>
                                  <p:childTnLst>
                                    <p:set>
                                      <p:cBhvr>
                                        <p:cTn id="59" dur="1" fill="hold">
                                          <p:stCondLst>
                                            <p:cond delay="0"/>
                                          </p:stCondLst>
                                        </p:cTn>
                                        <p:tgtEl>
                                          <p:spTgt spid="2">
                                            <p:graphicEl>
                                              <a:dgm id="{93EA3057-D1DD-4342-B844-A8981F1054B4}"/>
                                            </p:graphicEl>
                                          </p:spTgt>
                                        </p:tgtEl>
                                        <p:attrNameLst>
                                          <p:attrName>style.visibility</p:attrName>
                                        </p:attrNameLst>
                                      </p:cBhvr>
                                      <p:to>
                                        <p:strVal val="visible"/>
                                      </p:to>
                                    </p:set>
                                    <p:anim calcmode="lin" valueType="num">
                                      <p:cBhvr>
                                        <p:cTn id="60" dur="500" fill="hold"/>
                                        <p:tgtEl>
                                          <p:spTgt spid="2">
                                            <p:graphicEl>
                                              <a:dgm id="{93EA3057-D1DD-4342-B844-A8981F1054B4}"/>
                                            </p:graphicEl>
                                          </p:spTgt>
                                        </p:tgtEl>
                                        <p:attrNameLst>
                                          <p:attrName>ppt_x</p:attrName>
                                        </p:attrNameLst>
                                      </p:cBhvr>
                                      <p:tavLst>
                                        <p:tav tm="0">
                                          <p:val>
                                            <p:strVal val="#ppt_x-#ppt_w/2"/>
                                          </p:val>
                                        </p:tav>
                                        <p:tav tm="100000">
                                          <p:val>
                                            <p:strVal val="#ppt_x"/>
                                          </p:val>
                                        </p:tav>
                                      </p:tavLst>
                                    </p:anim>
                                    <p:anim calcmode="lin" valueType="num">
                                      <p:cBhvr>
                                        <p:cTn id="61" dur="500" fill="hold"/>
                                        <p:tgtEl>
                                          <p:spTgt spid="2">
                                            <p:graphicEl>
                                              <a:dgm id="{93EA3057-D1DD-4342-B844-A8981F1054B4}"/>
                                            </p:graphicEl>
                                          </p:spTgt>
                                        </p:tgtEl>
                                        <p:attrNameLst>
                                          <p:attrName>ppt_y</p:attrName>
                                        </p:attrNameLst>
                                      </p:cBhvr>
                                      <p:tavLst>
                                        <p:tav tm="0">
                                          <p:val>
                                            <p:strVal val="#ppt_y"/>
                                          </p:val>
                                        </p:tav>
                                        <p:tav tm="100000">
                                          <p:val>
                                            <p:strVal val="#ppt_y"/>
                                          </p:val>
                                        </p:tav>
                                      </p:tavLst>
                                    </p:anim>
                                    <p:anim calcmode="lin" valueType="num">
                                      <p:cBhvr>
                                        <p:cTn id="62" dur="500" fill="hold"/>
                                        <p:tgtEl>
                                          <p:spTgt spid="2">
                                            <p:graphicEl>
                                              <a:dgm id="{93EA3057-D1DD-4342-B844-A8981F1054B4}"/>
                                            </p:graphicEl>
                                          </p:spTgt>
                                        </p:tgtEl>
                                        <p:attrNameLst>
                                          <p:attrName>ppt_w</p:attrName>
                                        </p:attrNameLst>
                                      </p:cBhvr>
                                      <p:tavLst>
                                        <p:tav tm="0">
                                          <p:val>
                                            <p:fltVal val="0"/>
                                          </p:val>
                                        </p:tav>
                                        <p:tav tm="100000">
                                          <p:val>
                                            <p:strVal val="#ppt_w"/>
                                          </p:val>
                                        </p:tav>
                                      </p:tavLst>
                                    </p:anim>
                                    <p:anim calcmode="lin" valueType="num">
                                      <p:cBhvr>
                                        <p:cTn id="63" dur="500" fill="hold"/>
                                        <p:tgtEl>
                                          <p:spTgt spid="2">
                                            <p:graphicEl>
                                              <a:dgm id="{93EA3057-D1DD-4342-B844-A8981F1054B4}"/>
                                            </p:graphicEl>
                                          </p:spTgt>
                                        </p:tgtEl>
                                        <p:attrNameLst>
                                          <p:attrName>ppt_h</p:attrName>
                                        </p:attrNameLst>
                                      </p:cBhvr>
                                      <p:tavLst>
                                        <p:tav tm="0">
                                          <p:val>
                                            <p:strVal val="#ppt_h"/>
                                          </p:val>
                                        </p:tav>
                                        <p:tav tm="100000">
                                          <p:val>
                                            <p:strVal val="#ppt_h"/>
                                          </p:val>
                                        </p:tav>
                                      </p:tavLst>
                                    </p:anim>
                                  </p:childTnLst>
                                </p:cTn>
                              </p:par>
                            </p:childTnLst>
                          </p:cTn>
                        </p:par>
                        <p:par>
                          <p:cTn id="64" fill="hold">
                            <p:stCondLst>
                              <p:cond delay="500"/>
                            </p:stCondLst>
                            <p:childTnLst>
                              <p:par>
                                <p:cTn id="65" presetID="22" presetClass="entr" presetSubtype="8" fill="hold" grpId="0" nodeType="afterEffect">
                                  <p:stCondLst>
                                    <p:cond delay="0"/>
                                  </p:stCondLst>
                                  <p:childTnLst>
                                    <p:set>
                                      <p:cBhvr>
                                        <p:cTn id="66" dur="1" fill="hold">
                                          <p:stCondLst>
                                            <p:cond delay="0"/>
                                          </p:stCondLst>
                                        </p:cTn>
                                        <p:tgtEl>
                                          <p:spTgt spid="2">
                                            <p:graphicEl>
                                              <a:dgm id="{83F87782-1A9E-4216-A989-0F16EFBD516C}"/>
                                            </p:graphicEl>
                                          </p:spTgt>
                                        </p:tgtEl>
                                        <p:attrNameLst>
                                          <p:attrName>style.visibility</p:attrName>
                                        </p:attrNameLst>
                                      </p:cBhvr>
                                      <p:to>
                                        <p:strVal val="visible"/>
                                      </p:to>
                                    </p:set>
                                    <p:animEffect transition="in" filter="wipe(left)">
                                      <p:cBhvr>
                                        <p:cTn id="67" dur="500"/>
                                        <p:tgtEl>
                                          <p:spTgt spid="2">
                                            <p:graphicEl>
                                              <a:dgm id="{83F87782-1A9E-4216-A989-0F16EFBD516C}"/>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17" presetClass="entr" presetSubtype="8" fill="hold" grpId="0" nodeType="clickEffect">
                                  <p:stCondLst>
                                    <p:cond delay="0"/>
                                  </p:stCondLst>
                                  <p:childTnLst>
                                    <p:set>
                                      <p:cBhvr>
                                        <p:cTn id="71" dur="1" fill="hold">
                                          <p:stCondLst>
                                            <p:cond delay="0"/>
                                          </p:stCondLst>
                                        </p:cTn>
                                        <p:tgtEl>
                                          <p:spTgt spid="2">
                                            <p:graphicEl>
                                              <a:dgm id="{B8A9F581-796F-4156-87BA-E637583C7F45}"/>
                                            </p:graphicEl>
                                          </p:spTgt>
                                        </p:tgtEl>
                                        <p:attrNameLst>
                                          <p:attrName>style.visibility</p:attrName>
                                        </p:attrNameLst>
                                      </p:cBhvr>
                                      <p:to>
                                        <p:strVal val="visible"/>
                                      </p:to>
                                    </p:set>
                                    <p:anim calcmode="lin" valueType="num">
                                      <p:cBhvr>
                                        <p:cTn id="72" dur="500" fill="hold"/>
                                        <p:tgtEl>
                                          <p:spTgt spid="2">
                                            <p:graphicEl>
                                              <a:dgm id="{B8A9F581-796F-4156-87BA-E637583C7F45}"/>
                                            </p:graphicEl>
                                          </p:spTgt>
                                        </p:tgtEl>
                                        <p:attrNameLst>
                                          <p:attrName>ppt_x</p:attrName>
                                        </p:attrNameLst>
                                      </p:cBhvr>
                                      <p:tavLst>
                                        <p:tav tm="0">
                                          <p:val>
                                            <p:strVal val="#ppt_x-#ppt_w/2"/>
                                          </p:val>
                                        </p:tav>
                                        <p:tav tm="100000">
                                          <p:val>
                                            <p:strVal val="#ppt_x"/>
                                          </p:val>
                                        </p:tav>
                                      </p:tavLst>
                                    </p:anim>
                                    <p:anim calcmode="lin" valueType="num">
                                      <p:cBhvr>
                                        <p:cTn id="73" dur="500" fill="hold"/>
                                        <p:tgtEl>
                                          <p:spTgt spid="2">
                                            <p:graphicEl>
                                              <a:dgm id="{B8A9F581-796F-4156-87BA-E637583C7F45}"/>
                                            </p:graphicEl>
                                          </p:spTgt>
                                        </p:tgtEl>
                                        <p:attrNameLst>
                                          <p:attrName>ppt_y</p:attrName>
                                        </p:attrNameLst>
                                      </p:cBhvr>
                                      <p:tavLst>
                                        <p:tav tm="0">
                                          <p:val>
                                            <p:strVal val="#ppt_y"/>
                                          </p:val>
                                        </p:tav>
                                        <p:tav tm="100000">
                                          <p:val>
                                            <p:strVal val="#ppt_y"/>
                                          </p:val>
                                        </p:tav>
                                      </p:tavLst>
                                    </p:anim>
                                    <p:anim calcmode="lin" valueType="num">
                                      <p:cBhvr>
                                        <p:cTn id="74" dur="500" fill="hold"/>
                                        <p:tgtEl>
                                          <p:spTgt spid="2">
                                            <p:graphicEl>
                                              <a:dgm id="{B8A9F581-796F-4156-87BA-E637583C7F45}"/>
                                            </p:graphicEl>
                                          </p:spTgt>
                                        </p:tgtEl>
                                        <p:attrNameLst>
                                          <p:attrName>ppt_w</p:attrName>
                                        </p:attrNameLst>
                                      </p:cBhvr>
                                      <p:tavLst>
                                        <p:tav tm="0">
                                          <p:val>
                                            <p:fltVal val="0"/>
                                          </p:val>
                                        </p:tav>
                                        <p:tav tm="100000">
                                          <p:val>
                                            <p:strVal val="#ppt_w"/>
                                          </p:val>
                                        </p:tav>
                                      </p:tavLst>
                                    </p:anim>
                                    <p:anim calcmode="lin" valueType="num">
                                      <p:cBhvr>
                                        <p:cTn id="75" dur="500" fill="hold"/>
                                        <p:tgtEl>
                                          <p:spTgt spid="2">
                                            <p:graphicEl>
                                              <a:dgm id="{B8A9F581-796F-4156-87BA-E637583C7F45}"/>
                                            </p:graphicEl>
                                          </p:spTgt>
                                        </p:tgtEl>
                                        <p:attrNameLst>
                                          <p:attrName>ppt_h</p:attrName>
                                        </p:attrNameLst>
                                      </p:cBhvr>
                                      <p:tavLst>
                                        <p:tav tm="0">
                                          <p:val>
                                            <p:strVal val="#ppt_h"/>
                                          </p:val>
                                        </p:tav>
                                        <p:tav tm="100000">
                                          <p:val>
                                            <p:strVal val="#ppt_h"/>
                                          </p:val>
                                        </p:tav>
                                      </p:tavLst>
                                    </p:anim>
                                  </p:childTnLst>
                                </p:cTn>
                              </p:par>
                            </p:childTnLst>
                          </p:cTn>
                        </p:par>
                        <p:par>
                          <p:cTn id="76" fill="hold">
                            <p:stCondLst>
                              <p:cond delay="500"/>
                            </p:stCondLst>
                            <p:childTnLst>
                              <p:par>
                                <p:cTn id="77" presetID="22" presetClass="entr" presetSubtype="8" fill="hold" grpId="0" nodeType="afterEffect">
                                  <p:stCondLst>
                                    <p:cond delay="0"/>
                                  </p:stCondLst>
                                  <p:childTnLst>
                                    <p:set>
                                      <p:cBhvr>
                                        <p:cTn id="78" dur="1" fill="hold">
                                          <p:stCondLst>
                                            <p:cond delay="0"/>
                                          </p:stCondLst>
                                        </p:cTn>
                                        <p:tgtEl>
                                          <p:spTgt spid="2">
                                            <p:graphicEl>
                                              <a:dgm id="{CAB48DA4-CB0F-4904-989B-4A7571C1A649}"/>
                                            </p:graphicEl>
                                          </p:spTgt>
                                        </p:tgtEl>
                                        <p:attrNameLst>
                                          <p:attrName>style.visibility</p:attrName>
                                        </p:attrNameLst>
                                      </p:cBhvr>
                                      <p:to>
                                        <p:strVal val="visible"/>
                                      </p:to>
                                    </p:set>
                                    <p:animEffect transition="in" filter="wipe(left)">
                                      <p:cBhvr>
                                        <p:cTn id="79" dur="500"/>
                                        <p:tgtEl>
                                          <p:spTgt spid="2">
                                            <p:graphicEl>
                                              <a:dgm id="{CAB48DA4-CB0F-4904-989B-4A7571C1A649}"/>
                                            </p:graphicEl>
                                          </p:spTgt>
                                        </p:tgtEl>
                                      </p:cBhvr>
                                    </p:animEffect>
                                  </p:childTnLst>
                                </p:cTn>
                              </p:par>
                            </p:childTnLst>
                          </p:cTn>
                        </p:par>
                      </p:childTnLst>
                    </p:cTn>
                  </p:par>
                  <p:par>
                    <p:cTn id="80" fill="hold">
                      <p:stCondLst>
                        <p:cond delay="indefinite"/>
                      </p:stCondLst>
                      <p:childTnLst>
                        <p:par>
                          <p:cTn id="81" fill="hold">
                            <p:stCondLst>
                              <p:cond delay="0"/>
                            </p:stCondLst>
                            <p:childTnLst>
                              <p:par>
                                <p:cTn id="82" presetID="17" presetClass="entr" presetSubtype="8" fill="hold" grpId="0" nodeType="clickEffect">
                                  <p:stCondLst>
                                    <p:cond delay="0"/>
                                  </p:stCondLst>
                                  <p:childTnLst>
                                    <p:set>
                                      <p:cBhvr>
                                        <p:cTn id="83" dur="1" fill="hold">
                                          <p:stCondLst>
                                            <p:cond delay="0"/>
                                          </p:stCondLst>
                                        </p:cTn>
                                        <p:tgtEl>
                                          <p:spTgt spid="2">
                                            <p:graphicEl>
                                              <a:dgm id="{C1CDAD93-7050-43D8-9BED-E3304F322C16}"/>
                                            </p:graphicEl>
                                          </p:spTgt>
                                        </p:tgtEl>
                                        <p:attrNameLst>
                                          <p:attrName>style.visibility</p:attrName>
                                        </p:attrNameLst>
                                      </p:cBhvr>
                                      <p:to>
                                        <p:strVal val="visible"/>
                                      </p:to>
                                    </p:set>
                                    <p:anim calcmode="lin" valueType="num">
                                      <p:cBhvr>
                                        <p:cTn id="84" dur="500" fill="hold"/>
                                        <p:tgtEl>
                                          <p:spTgt spid="2">
                                            <p:graphicEl>
                                              <a:dgm id="{C1CDAD93-7050-43D8-9BED-E3304F322C16}"/>
                                            </p:graphicEl>
                                          </p:spTgt>
                                        </p:tgtEl>
                                        <p:attrNameLst>
                                          <p:attrName>ppt_x</p:attrName>
                                        </p:attrNameLst>
                                      </p:cBhvr>
                                      <p:tavLst>
                                        <p:tav tm="0">
                                          <p:val>
                                            <p:strVal val="#ppt_x-#ppt_w/2"/>
                                          </p:val>
                                        </p:tav>
                                        <p:tav tm="100000">
                                          <p:val>
                                            <p:strVal val="#ppt_x"/>
                                          </p:val>
                                        </p:tav>
                                      </p:tavLst>
                                    </p:anim>
                                    <p:anim calcmode="lin" valueType="num">
                                      <p:cBhvr>
                                        <p:cTn id="85" dur="500" fill="hold"/>
                                        <p:tgtEl>
                                          <p:spTgt spid="2">
                                            <p:graphicEl>
                                              <a:dgm id="{C1CDAD93-7050-43D8-9BED-E3304F322C16}"/>
                                            </p:graphicEl>
                                          </p:spTgt>
                                        </p:tgtEl>
                                        <p:attrNameLst>
                                          <p:attrName>ppt_y</p:attrName>
                                        </p:attrNameLst>
                                      </p:cBhvr>
                                      <p:tavLst>
                                        <p:tav tm="0">
                                          <p:val>
                                            <p:strVal val="#ppt_y"/>
                                          </p:val>
                                        </p:tav>
                                        <p:tav tm="100000">
                                          <p:val>
                                            <p:strVal val="#ppt_y"/>
                                          </p:val>
                                        </p:tav>
                                      </p:tavLst>
                                    </p:anim>
                                    <p:anim calcmode="lin" valueType="num">
                                      <p:cBhvr>
                                        <p:cTn id="86" dur="500" fill="hold"/>
                                        <p:tgtEl>
                                          <p:spTgt spid="2">
                                            <p:graphicEl>
                                              <a:dgm id="{C1CDAD93-7050-43D8-9BED-E3304F322C16}"/>
                                            </p:graphicEl>
                                          </p:spTgt>
                                        </p:tgtEl>
                                        <p:attrNameLst>
                                          <p:attrName>ppt_w</p:attrName>
                                        </p:attrNameLst>
                                      </p:cBhvr>
                                      <p:tavLst>
                                        <p:tav tm="0">
                                          <p:val>
                                            <p:fltVal val="0"/>
                                          </p:val>
                                        </p:tav>
                                        <p:tav tm="100000">
                                          <p:val>
                                            <p:strVal val="#ppt_w"/>
                                          </p:val>
                                        </p:tav>
                                      </p:tavLst>
                                    </p:anim>
                                    <p:anim calcmode="lin" valueType="num">
                                      <p:cBhvr>
                                        <p:cTn id="87" dur="500" fill="hold"/>
                                        <p:tgtEl>
                                          <p:spTgt spid="2">
                                            <p:graphicEl>
                                              <a:dgm id="{C1CDAD93-7050-43D8-9BED-E3304F322C16}"/>
                                            </p:graphicEl>
                                          </p:spTgt>
                                        </p:tgtEl>
                                        <p:attrNameLst>
                                          <p:attrName>ppt_h</p:attrName>
                                        </p:attrNameLst>
                                      </p:cBhvr>
                                      <p:tavLst>
                                        <p:tav tm="0">
                                          <p:val>
                                            <p:strVal val="#ppt_h"/>
                                          </p:val>
                                        </p:tav>
                                        <p:tav tm="100000">
                                          <p:val>
                                            <p:strVal val="#ppt_h"/>
                                          </p:val>
                                        </p:tav>
                                      </p:tavLst>
                                    </p:anim>
                                  </p:childTnLst>
                                </p:cTn>
                              </p:par>
                            </p:childTnLst>
                          </p:cTn>
                        </p:par>
                        <p:par>
                          <p:cTn id="88" fill="hold">
                            <p:stCondLst>
                              <p:cond delay="500"/>
                            </p:stCondLst>
                            <p:childTnLst>
                              <p:par>
                                <p:cTn id="89" presetID="22" presetClass="entr" presetSubtype="8" fill="hold" grpId="0" nodeType="afterEffect">
                                  <p:stCondLst>
                                    <p:cond delay="0"/>
                                  </p:stCondLst>
                                  <p:childTnLst>
                                    <p:set>
                                      <p:cBhvr>
                                        <p:cTn id="90" dur="1" fill="hold">
                                          <p:stCondLst>
                                            <p:cond delay="0"/>
                                          </p:stCondLst>
                                        </p:cTn>
                                        <p:tgtEl>
                                          <p:spTgt spid="2">
                                            <p:graphicEl>
                                              <a:dgm id="{688F1EDB-A600-4AB8-AE06-A4F8DB7F002F}"/>
                                            </p:graphicEl>
                                          </p:spTgt>
                                        </p:tgtEl>
                                        <p:attrNameLst>
                                          <p:attrName>style.visibility</p:attrName>
                                        </p:attrNameLst>
                                      </p:cBhvr>
                                      <p:to>
                                        <p:strVal val="visible"/>
                                      </p:to>
                                    </p:set>
                                    <p:animEffect transition="in" filter="wipe(left)">
                                      <p:cBhvr>
                                        <p:cTn id="91" dur="500"/>
                                        <p:tgtEl>
                                          <p:spTgt spid="2">
                                            <p:graphicEl>
                                              <a:dgm id="{688F1EDB-A600-4AB8-AE06-A4F8DB7F002F}"/>
                                            </p:graphicEl>
                                          </p:spTgt>
                                        </p:tgtEl>
                                      </p:cBhvr>
                                    </p:animEffect>
                                  </p:childTnLst>
                                </p:cTn>
                              </p:par>
                            </p:childTnLst>
                          </p:cTn>
                        </p:par>
                      </p:childTnLst>
                    </p:cTn>
                  </p:par>
                  <p:par>
                    <p:cTn id="92" fill="hold">
                      <p:stCondLst>
                        <p:cond delay="indefinite"/>
                      </p:stCondLst>
                      <p:childTnLst>
                        <p:par>
                          <p:cTn id="93" fill="hold">
                            <p:stCondLst>
                              <p:cond delay="0"/>
                            </p:stCondLst>
                            <p:childTnLst>
                              <p:par>
                                <p:cTn id="94" presetID="17" presetClass="entr" presetSubtype="8" fill="hold" grpId="0" nodeType="clickEffect">
                                  <p:stCondLst>
                                    <p:cond delay="0"/>
                                  </p:stCondLst>
                                  <p:childTnLst>
                                    <p:set>
                                      <p:cBhvr>
                                        <p:cTn id="95" dur="1" fill="hold">
                                          <p:stCondLst>
                                            <p:cond delay="0"/>
                                          </p:stCondLst>
                                        </p:cTn>
                                        <p:tgtEl>
                                          <p:spTgt spid="2">
                                            <p:graphicEl>
                                              <a:dgm id="{780D64A5-DB50-41CD-942C-7E1ED8F97A80}"/>
                                            </p:graphicEl>
                                          </p:spTgt>
                                        </p:tgtEl>
                                        <p:attrNameLst>
                                          <p:attrName>style.visibility</p:attrName>
                                        </p:attrNameLst>
                                      </p:cBhvr>
                                      <p:to>
                                        <p:strVal val="visible"/>
                                      </p:to>
                                    </p:set>
                                    <p:anim calcmode="lin" valueType="num">
                                      <p:cBhvr>
                                        <p:cTn id="96" dur="500" fill="hold"/>
                                        <p:tgtEl>
                                          <p:spTgt spid="2">
                                            <p:graphicEl>
                                              <a:dgm id="{780D64A5-DB50-41CD-942C-7E1ED8F97A80}"/>
                                            </p:graphicEl>
                                          </p:spTgt>
                                        </p:tgtEl>
                                        <p:attrNameLst>
                                          <p:attrName>ppt_x</p:attrName>
                                        </p:attrNameLst>
                                      </p:cBhvr>
                                      <p:tavLst>
                                        <p:tav tm="0">
                                          <p:val>
                                            <p:strVal val="#ppt_x-#ppt_w/2"/>
                                          </p:val>
                                        </p:tav>
                                        <p:tav tm="100000">
                                          <p:val>
                                            <p:strVal val="#ppt_x"/>
                                          </p:val>
                                        </p:tav>
                                      </p:tavLst>
                                    </p:anim>
                                    <p:anim calcmode="lin" valueType="num">
                                      <p:cBhvr>
                                        <p:cTn id="97" dur="500" fill="hold"/>
                                        <p:tgtEl>
                                          <p:spTgt spid="2">
                                            <p:graphicEl>
                                              <a:dgm id="{780D64A5-DB50-41CD-942C-7E1ED8F97A80}"/>
                                            </p:graphicEl>
                                          </p:spTgt>
                                        </p:tgtEl>
                                        <p:attrNameLst>
                                          <p:attrName>ppt_y</p:attrName>
                                        </p:attrNameLst>
                                      </p:cBhvr>
                                      <p:tavLst>
                                        <p:tav tm="0">
                                          <p:val>
                                            <p:strVal val="#ppt_y"/>
                                          </p:val>
                                        </p:tav>
                                        <p:tav tm="100000">
                                          <p:val>
                                            <p:strVal val="#ppt_y"/>
                                          </p:val>
                                        </p:tav>
                                      </p:tavLst>
                                    </p:anim>
                                    <p:anim calcmode="lin" valueType="num">
                                      <p:cBhvr>
                                        <p:cTn id="98" dur="500" fill="hold"/>
                                        <p:tgtEl>
                                          <p:spTgt spid="2">
                                            <p:graphicEl>
                                              <a:dgm id="{780D64A5-DB50-41CD-942C-7E1ED8F97A80}"/>
                                            </p:graphicEl>
                                          </p:spTgt>
                                        </p:tgtEl>
                                        <p:attrNameLst>
                                          <p:attrName>ppt_w</p:attrName>
                                        </p:attrNameLst>
                                      </p:cBhvr>
                                      <p:tavLst>
                                        <p:tav tm="0">
                                          <p:val>
                                            <p:fltVal val="0"/>
                                          </p:val>
                                        </p:tav>
                                        <p:tav tm="100000">
                                          <p:val>
                                            <p:strVal val="#ppt_w"/>
                                          </p:val>
                                        </p:tav>
                                      </p:tavLst>
                                    </p:anim>
                                    <p:anim calcmode="lin" valueType="num">
                                      <p:cBhvr>
                                        <p:cTn id="99" dur="500" fill="hold"/>
                                        <p:tgtEl>
                                          <p:spTgt spid="2">
                                            <p:graphicEl>
                                              <a:dgm id="{780D64A5-DB50-41CD-942C-7E1ED8F97A80}"/>
                                            </p:graphicEl>
                                          </p:spTgt>
                                        </p:tgtEl>
                                        <p:attrNameLst>
                                          <p:attrName>ppt_h</p:attrName>
                                        </p:attrNameLst>
                                      </p:cBhvr>
                                      <p:tavLst>
                                        <p:tav tm="0">
                                          <p:val>
                                            <p:strVal val="#ppt_h"/>
                                          </p:val>
                                        </p:tav>
                                        <p:tav tm="100000">
                                          <p:val>
                                            <p:strVal val="#ppt_h"/>
                                          </p:val>
                                        </p:tav>
                                      </p:tavLst>
                                    </p:anim>
                                  </p:childTnLst>
                                </p:cTn>
                              </p:par>
                            </p:childTnLst>
                          </p:cTn>
                        </p:par>
                        <p:par>
                          <p:cTn id="100" fill="hold">
                            <p:stCondLst>
                              <p:cond delay="500"/>
                            </p:stCondLst>
                            <p:childTnLst>
                              <p:par>
                                <p:cTn id="101" presetID="22" presetClass="entr" presetSubtype="8" fill="hold" grpId="0" nodeType="afterEffect">
                                  <p:stCondLst>
                                    <p:cond delay="0"/>
                                  </p:stCondLst>
                                  <p:childTnLst>
                                    <p:set>
                                      <p:cBhvr>
                                        <p:cTn id="102" dur="1" fill="hold">
                                          <p:stCondLst>
                                            <p:cond delay="0"/>
                                          </p:stCondLst>
                                        </p:cTn>
                                        <p:tgtEl>
                                          <p:spTgt spid="2">
                                            <p:graphicEl>
                                              <a:dgm id="{9B246F1C-2772-44B7-B051-4349181CB2F3}"/>
                                            </p:graphicEl>
                                          </p:spTgt>
                                        </p:tgtEl>
                                        <p:attrNameLst>
                                          <p:attrName>style.visibility</p:attrName>
                                        </p:attrNameLst>
                                      </p:cBhvr>
                                      <p:to>
                                        <p:strVal val="visible"/>
                                      </p:to>
                                    </p:set>
                                    <p:animEffect transition="in" filter="wipe(left)">
                                      <p:cBhvr>
                                        <p:cTn id="103" dur="500"/>
                                        <p:tgtEl>
                                          <p:spTgt spid="2">
                                            <p:graphicEl>
                                              <a:dgm id="{9B246F1C-2772-44B7-B051-4349181CB2F3}"/>
                                            </p:graphicEl>
                                          </p:spTgt>
                                        </p:tgtEl>
                                      </p:cBhvr>
                                    </p:animEffect>
                                  </p:childTnLst>
                                </p:cTn>
                              </p:par>
                            </p:childTnLst>
                          </p:cTn>
                        </p:par>
                      </p:childTnLst>
                    </p:cTn>
                  </p:par>
                  <p:par>
                    <p:cTn id="104" fill="hold">
                      <p:stCondLst>
                        <p:cond delay="indefinite"/>
                      </p:stCondLst>
                      <p:childTnLst>
                        <p:par>
                          <p:cTn id="105" fill="hold">
                            <p:stCondLst>
                              <p:cond delay="0"/>
                            </p:stCondLst>
                            <p:childTnLst>
                              <p:par>
                                <p:cTn id="106" presetID="17" presetClass="entr" presetSubtype="8" fill="hold" grpId="0" nodeType="clickEffect">
                                  <p:stCondLst>
                                    <p:cond delay="0"/>
                                  </p:stCondLst>
                                  <p:childTnLst>
                                    <p:set>
                                      <p:cBhvr>
                                        <p:cTn id="107" dur="1" fill="hold">
                                          <p:stCondLst>
                                            <p:cond delay="0"/>
                                          </p:stCondLst>
                                        </p:cTn>
                                        <p:tgtEl>
                                          <p:spTgt spid="2">
                                            <p:graphicEl>
                                              <a:dgm id="{39EA1CAF-5C19-4AA2-BAA3-16390C2FB673}"/>
                                            </p:graphicEl>
                                          </p:spTgt>
                                        </p:tgtEl>
                                        <p:attrNameLst>
                                          <p:attrName>style.visibility</p:attrName>
                                        </p:attrNameLst>
                                      </p:cBhvr>
                                      <p:to>
                                        <p:strVal val="visible"/>
                                      </p:to>
                                    </p:set>
                                    <p:anim calcmode="lin" valueType="num">
                                      <p:cBhvr>
                                        <p:cTn id="108" dur="500" fill="hold"/>
                                        <p:tgtEl>
                                          <p:spTgt spid="2">
                                            <p:graphicEl>
                                              <a:dgm id="{39EA1CAF-5C19-4AA2-BAA3-16390C2FB673}"/>
                                            </p:graphicEl>
                                          </p:spTgt>
                                        </p:tgtEl>
                                        <p:attrNameLst>
                                          <p:attrName>ppt_x</p:attrName>
                                        </p:attrNameLst>
                                      </p:cBhvr>
                                      <p:tavLst>
                                        <p:tav tm="0">
                                          <p:val>
                                            <p:strVal val="#ppt_x-#ppt_w/2"/>
                                          </p:val>
                                        </p:tav>
                                        <p:tav tm="100000">
                                          <p:val>
                                            <p:strVal val="#ppt_x"/>
                                          </p:val>
                                        </p:tav>
                                      </p:tavLst>
                                    </p:anim>
                                    <p:anim calcmode="lin" valueType="num">
                                      <p:cBhvr>
                                        <p:cTn id="109" dur="500" fill="hold"/>
                                        <p:tgtEl>
                                          <p:spTgt spid="2">
                                            <p:graphicEl>
                                              <a:dgm id="{39EA1CAF-5C19-4AA2-BAA3-16390C2FB673}"/>
                                            </p:graphicEl>
                                          </p:spTgt>
                                        </p:tgtEl>
                                        <p:attrNameLst>
                                          <p:attrName>ppt_y</p:attrName>
                                        </p:attrNameLst>
                                      </p:cBhvr>
                                      <p:tavLst>
                                        <p:tav tm="0">
                                          <p:val>
                                            <p:strVal val="#ppt_y"/>
                                          </p:val>
                                        </p:tav>
                                        <p:tav tm="100000">
                                          <p:val>
                                            <p:strVal val="#ppt_y"/>
                                          </p:val>
                                        </p:tav>
                                      </p:tavLst>
                                    </p:anim>
                                    <p:anim calcmode="lin" valueType="num">
                                      <p:cBhvr>
                                        <p:cTn id="110" dur="500" fill="hold"/>
                                        <p:tgtEl>
                                          <p:spTgt spid="2">
                                            <p:graphicEl>
                                              <a:dgm id="{39EA1CAF-5C19-4AA2-BAA3-16390C2FB673}"/>
                                            </p:graphicEl>
                                          </p:spTgt>
                                        </p:tgtEl>
                                        <p:attrNameLst>
                                          <p:attrName>ppt_w</p:attrName>
                                        </p:attrNameLst>
                                      </p:cBhvr>
                                      <p:tavLst>
                                        <p:tav tm="0">
                                          <p:val>
                                            <p:fltVal val="0"/>
                                          </p:val>
                                        </p:tav>
                                        <p:tav tm="100000">
                                          <p:val>
                                            <p:strVal val="#ppt_w"/>
                                          </p:val>
                                        </p:tav>
                                      </p:tavLst>
                                    </p:anim>
                                    <p:anim calcmode="lin" valueType="num">
                                      <p:cBhvr>
                                        <p:cTn id="111" dur="500" fill="hold"/>
                                        <p:tgtEl>
                                          <p:spTgt spid="2">
                                            <p:graphicEl>
                                              <a:dgm id="{39EA1CAF-5C19-4AA2-BAA3-16390C2FB673}"/>
                                            </p:graphicEl>
                                          </p:spTgt>
                                        </p:tgtEl>
                                        <p:attrNameLst>
                                          <p:attrName>ppt_h</p:attrName>
                                        </p:attrNameLst>
                                      </p:cBhvr>
                                      <p:tavLst>
                                        <p:tav tm="0">
                                          <p:val>
                                            <p:strVal val="#ppt_h"/>
                                          </p:val>
                                        </p:tav>
                                        <p:tav tm="100000">
                                          <p:val>
                                            <p:strVal val="#ppt_h"/>
                                          </p:val>
                                        </p:tav>
                                      </p:tavLst>
                                    </p:anim>
                                  </p:childTnLst>
                                </p:cTn>
                              </p:par>
                            </p:childTnLst>
                          </p:cTn>
                        </p:par>
                        <p:par>
                          <p:cTn id="112" fill="hold">
                            <p:stCondLst>
                              <p:cond delay="500"/>
                            </p:stCondLst>
                            <p:childTnLst>
                              <p:par>
                                <p:cTn id="113" presetID="22" presetClass="entr" presetSubtype="8" fill="hold" grpId="0" nodeType="afterEffect">
                                  <p:stCondLst>
                                    <p:cond delay="0"/>
                                  </p:stCondLst>
                                  <p:childTnLst>
                                    <p:set>
                                      <p:cBhvr>
                                        <p:cTn id="114" dur="1" fill="hold">
                                          <p:stCondLst>
                                            <p:cond delay="0"/>
                                          </p:stCondLst>
                                        </p:cTn>
                                        <p:tgtEl>
                                          <p:spTgt spid="2">
                                            <p:graphicEl>
                                              <a:dgm id="{687A8D5A-8382-4B56-90FB-76D6003AFCF0}"/>
                                            </p:graphicEl>
                                          </p:spTgt>
                                        </p:tgtEl>
                                        <p:attrNameLst>
                                          <p:attrName>style.visibility</p:attrName>
                                        </p:attrNameLst>
                                      </p:cBhvr>
                                      <p:to>
                                        <p:strVal val="visible"/>
                                      </p:to>
                                    </p:set>
                                    <p:animEffect transition="in" filter="wipe(left)">
                                      <p:cBhvr>
                                        <p:cTn id="115" dur="500"/>
                                        <p:tgtEl>
                                          <p:spTgt spid="2">
                                            <p:graphicEl>
                                              <a:dgm id="{687A8D5A-8382-4B56-90FB-76D6003AFCF0}"/>
                                            </p:graphicEl>
                                          </p:spTgt>
                                        </p:tgtEl>
                                      </p:cBhvr>
                                    </p:animEffect>
                                  </p:childTnLst>
                                </p:cTn>
                              </p:par>
                            </p:childTnLst>
                          </p:cTn>
                        </p:par>
                      </p:childTnLst>
                    </p:cTn>
                  </p:par>
                  <p:par>
                    <p:cTn id="116" fill="hold">
                      <p:stCondLst>
                        <p:cond delay="indefinite"/>
                      </p:stCondLst>
                      <p:childTnLst>
                        <p:par>
                          <p:cTn id="117" fill="hold">
                            <p:stCondLst>
                              <p:cond delay="0"/>
                            </p:stCondLst>
                            <p:childTnLst>
                              <p:par>
                                <p:cTn id="118" presetID="22" presetClass="entr" presetSubtype="8" fill="hold" grpId="0" nodeType="clickEffect">
                                  <p:stCondLst>
                                    <p:cond delay="0"/>
                                  </p:stCondLst>
                                  <p:childTnLst>
                                    <p:set>
                                      <p:cBhvr>
                                        <p:cTn id="119" dur="1" fill="hold">
                                          <p:stCondLst>
                                            <p:cond delay="0"/>
                                          </p:stCondLst>
                                        </p:cTn>
                                        <p:tgtEl>
                                          <p:spTgt spid="18"/>
                                        </p:tgtEl>
                                        <p:attrNameLst>
                                          <p:attrName>style.visibility</p:attrName>
                                        </p:attrNameLst>
                                      </p:cBhvr>
                                      <p:to>
                                        <p:strVal val="visible"/>
                                      </p:to>
                                    </p:set>
                                    <p:animEffect transition="in" filter="wipe(left)">
                                      <p:cBhvr>
                                        <p:cTn id="120" dur="500"/>
                                        <p:tgtEl>
                                          <p:spTgt spid="18"/>
                                        </p:tgtEl>
                                      </p:cBhvr>
                                    </p:animEffect>
                                  </p:childTnLst>
                                </p:cTn>
                              </p:par>
                            </p:childTnLst>
                          </p:cTn>
                        </p:par>
                      </p:childTnLst>
                    </p:cTn>
                  </p:par>
                  <p:par>
                    <p:cTn id="121" fill="hold">
                      <p:stCondLst>
                        <p:cond delay="indefinite"/>
                      </p:stCondLst>
                      <p:childTnLst>
                        <p:par>
                          <p:cTn id="122" fill="hold">
                            <p:stCondLst>
                              <p:cond delay="0"/>
                            </p:stCondLst>
                            <p:childTnLst>
                              <p:par>
                                <p:cTn id="123" presetID="53" presetClass="entr" presetSubtype="16" fill="hold" nodeType="clickEffect">
                                  <p:stCondLst>
                                    <p:cond delay="0"/>
                                  </p:stCondLst>
                                  <p:childTnLst>
                                    <p:set>
                                      <p:cBhvr>
                                        <p:cTn id="124" dur="1" fill="hold">
                                          <p:stCondLst>
                                            <p:cond delay="0"/>
                                          </p:stCondLst>
                                        </p:cTn>
                                        <p:tgtEl>
                                          <p:spTgt spid="21"/>
                                        </p:tgtEl>
                                        <p:attrNameLst>
                                          <p:attrName>style.visibility</p:attrName>
                                        </p:attrNameLst>
                                      </p:cBhvr>
                                      <p:to>
                                        <p:strVal val="visible"/>
                                      </p:to>
                                    </p:set>
                                    <p:anim calcmode="lin" valueType="num">
                                      <p:cBhvr>
                                        <p:cTn id="125" dur="500" fill="hold"/>
                                        <p:tgtEl>
                                          <p:spTgt spid="21"/>
                                        </p:tgtEl>
                                        <p:attrNameLst>
                                          <p:attrName>ppt_w</p:attrName>
                                        </p:attrNameLst>
                                      </p:cBhvr>
                                      <p:tavLst>
                                        <p:tav tm="0">
                                          <p:val>
                                            <p:fltVal val="0"/>
                                          </p:val>
                                        </p:tav>
                                        <p:tav tm="100000">
                                          <p:val>
                                            <p:strVal val="#ppt_w"/>
                                          </p:val>
                                        </p:tav>
                                      </p:tavLst>
                                    </p:anim>
                                    <p:anim calcmode="lin" valueType="num">
                                      <p:cBhvr>
                                        <p:cTn id="126" dur="500" fill="hold"/>
                                        <p:tgtEl>
                                          <p:spTgt spid="21"/>
                                        </p:tgtEl>
                                        <p:attrNameLst>
                                          <p:attrName>ppt_h</p:attrName>
                                        </p:attrNameLst>
                                      </p:cBhvr>
                                      <p:tavLst>
                                        <p:tav tm="0">
                                          <p:val>
                                            <p:fltVal val="0"/>
                                          </p:val>
                                        </p:tav>
                                        <p:tav tm="100000">
                                          <p:val>
                                            <p:strVal val="#ppt_h"/>
                                          </p:val>
                                        </p:tav>
                                      </p:tavLst>
                                    </p:anim>
                                    <p:animEffect transition="in" filter="fade">
                                      <p:cBhvr>
                                        <p:cTn id="127" dur="500"/>
                                        <p:tgtEl>
                                          <p:spTgt spid="21"/>
                                        </p:tgtEl>
                                      </p:cBhvr>
                                    </p:animEffect>
                                  </p:childTnLst>
                                </p:cTn>
                              </p:par>
                            </p:childTnLst>
                          </p:cTn>
                        </p:par>
                        <p:par>
                          <p:cTn id="128" fill="hold">
                            <p:stCondLst>
                              <p:cond delay="500"/>
                            </p:stCondLst>
                            <p:childTnLst>
                              <p:par>
                                <p:cTn id="129" presetID="22" presetClass="entr" presetSubtype="8"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left)">
                                      <p:cBhvr>
                                        <p:cTn id="13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18"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8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68FD4EE2-81F3-B52A-E3DF-855007F9ABC2}"/>
            </a:ext>
          </a:extLst>
        </p:cNvPr>
        <p:cNvGrpSpPr/>
        <p:nvPr/>
      </p:nvGrpSpPr>
      <p:grpSpPr>
        <a:xfrm>
          <a:off x="0" y="0"/>
          <a:ext cx="0" cy="0"/>
          <a:chOff x="0" y="0"/>
          <a:chExt cx="0" cy="0"/>
        </a:xfrm>
      </p:grpSpPr>
      <p:sp>
        <p:nvSpPr>
          <p:cNvPr id="9" name="Rectángulo 8">
            <a:extLst>
              <a:ext uri="{FF2B5EF4-FFF2-40B4-BE49-F238E27FC236}">
                <a16:creationId xmlns:a16="http://schemas.microsoft.com/office/drawing/2014/main" id="{21498A2C-10C0-2044-E41C-F879F403ADCC}"/>
              </a:ext>
            </a:extLst>
          </p:cNvPr>
          <p:cNvSpPr>
            <a:spLocks noGrp="1" noRot="1" noMove="1" noResize="1" noEditPoints="1" noAdjustHandles="1" noChangeArrowheads="1" noChangeShapeType="1"/>
          </p:cNvSpPr>
          <p:nvPr/>
        </p:nvSpPr>
        <p:spPr>
          <a:xfrm>
            <a:off x="0" y="0"/>
            <a:ext cx="5466522" cy="1826226"/>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17F0CFB6-BEA3-1A7D-2F5B-F7858C8C3CAD}"/>
              </a:ext>
            </a:extLst>
          </p:cNvPr>
          <p:cNvSpPr txBox="1"/>
          <p:nvPr/>
        </p:nvSpPr>
        <p:spPr>
          <a:xfrm>
            <a:off x="-100018" y="0"/>
            <a:ext cx="5663233" cy="646331"/>
          </a:xfrm>
          <a:prstGeom prst="rect">
            <a:avLst/>
          </a:prstGeom>
          <a:noFill/>
        </p:spPr>
        <p:txBody>
          <a:bodyPr wrap="square">
            <a:spAutoFit/>
            <a:scene3d>
              <a:camera prst="orthographicFront"/>
              <a:lightRig rig="harsh" dir="t"/>
            </a:scene3d>
            <a:sp3d extrusionH="57150" contourW="19050" prstMaterial="matte">
              <a:bevelT w="63500" h="12700" prst="angle"/>
              <a:contourClr>
                <a:srgbClr val="FFFF00"/>
              </a:contourClr>
            </a:sp3d>
          </a:bodyPr>
          <a:lstStyle/>
          <a:p>
            <a:pPr algn="ctr"/>
            <a:r>
              <a:rPr lang="hr" sz="3600" b="1" dirty="0">
                <a:ln/>
                <a:solidFill>
                  <a:schemeClr val="tx2">
                    <a:lumMod val="75000"/>
                  </a:schemeClr>
                </a:solidFill>
                <a:effectLst>
                  <a:outerShdw blurRad="38100" dist="38100" dir="2700000" algn="tl">
                    <a:srgbClr val="000000">
                      <a:alpha val="43137"/>
                    </a:srgbClr>
                  </a:outerShdw>
                </a:effectLst>
              </a:rPr>
              <a:t>DRUGI HRISTOV DOLAZAK</a:t>
            </a:r>
          </a:p>
        </p:txBody>
      </p:sp>
      <p:sp>
        <p:nvSpPr>
          <p:cNvPr id="5" name="CuadroTexto 4">
            <a:extLst>
              <a:ext uri="{FF2B5EF4-FFF2-40B4-BE49-F238E27FC236}">
                <a16:creationId xmlns:a16="http://schemas.microsoft.com/office/drawing/2014/main" id="{E74BDD95-9F29-BAE2-35B3-97AD3D124A6F}"/>
              </a:ext>
            </a:extLst>
          </p:cNvPr>
          <p:cNvSpPr txBox="1"/>
          <p:nvPr/>
        </p:nvSpPr>
        <p:spPr>
          <a:xfrm>
            <a:off x="0" y="522665"/>
            <a:ext cx="5466521" cy="1323439"/>
          </a:xfrm>
          <a:prstGeom prst="rect">
            <a:avLst/>
          </a:prstGeom>
          <a:noFill/>
        </p:spPr>
        <p:txBody>
          <a:bodyPr wrap="square">
            <a:spAutoFit/>
            <a:scene3d>
              <a:camera prst="orthographicFront"/>
              <a:lightRig rig="threePt" dir="t"/>
            </a:scene3d>
            <a:sp3d extrusionH="57150">
              <a:bevelT w="38100" h="38100"/>
            </a:sp3d>
          </a:bodyPr>
          <a:lstStyle/>
          <a:p>
            <a:pPr algn="ctr"/>
            <a:r>
              <a:rPr lang="hr" sz="2000" b="1">
                <a:solidFill>
                  <a:srgbClr val="D6732F"/>
                </a:solidFill>
                <a:latin typeface="Comic Sans MS" panose="030F0702030302020204" pitchFamily="66" charset="0"/>
              </a:rPr>
              <a:t>„On će poslati svoje anđele sa gromoglas-nom trubom </a:t>
            </a:r>
            <a:r>
              <a:rPr lang="hr" sz="2000" b="1" dirty="0">
                <a:solidFill>
                  <a:srgbClr val="D6732F"/>
                </a:solidFill>
                <a:latin typeface="Comic Sans MS" panose="030F0702030302020204" pitchFamily="66" charset="0"/>
              </a:rPr>
              <a:t>i oni </a:t>
            </a:r>
            <a:r>
              <a:rPr lang="hr" sz="2000" b="1">
                <a:solidFill>
                  <a:srgbClr val="D6732F"/>
                </a:solidFill>
                <a:latin typeface="Comic Sans MS" panose="030F0702030302020204" pitchFamily="66" charset="0"/>
              </a:rPr>
              <a:t>će skupiti njegove iza- brane sa sve četiri strane sveta, sa jed- nog </a:t>
            </a:r>
            <a:r>
              <a:rPr lang="hr" sz="2000" b="1" dirty="0">
                <a:solidFill>
                  <a:srgbClr val="D6732F"/>
                </a:solidFill>
                <a:latin typeface="Comic Sans MS" panose="030F0702030302020204" pitchFamily="66" charset="0"/>
              </a:rPr>
              <a:t>kraja neba do </a:t>
            </a:r>
            <a:r>
              <a:rPr lang="hr" sz="2000" b="1">
                <a:solidFill>
                  <a:srgbClr val="D6732F"/>
                </a:solidFill>
                <a:latin typeface="Comic Sans MS" panose="030F0702030302020204" pitchFamily="66" charset="0"/>
              </a:rPr>
              <a:t>drugog.“</a:t>
            </a:r>
            <a:r>
              <a:rPr lang="hr" sz="1600" b="1">
                <a:solidFill>
                  <a:srgbClr val="D6732F"/>
                </a:solidFill>
                <a:latin typeface="Comic Sans MS" panose="030F0702030302020204" pitchFamily="66" charset="0"/>
              </a:rPr>
              <a:t>(Matej 24,31 SSP)</a:t>
            </a:r>
            <a:endParaRPr lang="es-ES" sz="2000" b="1" dirty="0">
              <a:solidFill>
                <a:srgbClr val="D6732F"/>
              </a:solidFill>
              <a:latin typeface="Comic Sans MS" panose="030F0702030302020204" pitchFamily="66" charset="0"/>
            </a:endParaRPr>
          </a:p>
        </p:txBody>
      </p:sp>
      <p:sp>
        <p:nvSpPr>
          <p:cNvPr id="6" name="CuadroTexto 5">
            <a:extLst>
              <a:ext uri="{FF2B5EF4-FFF2-40B4-BE49-F238E27FC236}">
                <a16:creationId xmlns:a16="http://schemas.microsoft.com/office/drawing/2014/main" id="{AEA725B6-1960-FBBA-D9AA-5B3517C46E02}"/>
              </a:ext>
            </a:extLst>
          </p:cNvPr>
          <p:cNvSpPr txBox="1"/>
          <p:nvPr/>
        </p:nvSpPr>
        <p:spPr>
          <a:xfrm>
            <a:off x="156335" y="1826226"/>
            <a:ext cx="5231280" cy="1107996"/>
          </a:xfrm>
          <a:prstGeom prst="rect">
            <a:avLst/>
          </a:prstGeom>
          <a:noFill/>
        </p:spPr>
        <p:txBody>
          <a:bodyPr wrap="square" rtlCol="0">
            <a:spAutoFit/>
          </a:bodyPr>
          <a:lstStyle/>
          <a:p>
            <a:pPr>
              <a:spcBef>
                <a:spcPts val="600"/>
              </a:spcBef>
            </a:pPr>
            <a:r>
              <a:rPr lang="hr" sz="2200" b="1" dirty="0"/>
              <a:t>Matej 24,29-31 sažima </a:t>
            </a:r>
            <a:r>
              <a:rPr lang="hr" sz="2200" b="1"/>
              <a:t>glavne zbivanja </a:t>
            </a:r>
            <a:r>
              <a:rPr lang="hr" sz="2200" b="1" dirty="0"/>
              <a:t>ovog velikog događaja, čiju scenu nadopunjuju drugi odlomci:</a:t>
            </a:r>
          </a:p>
        </p:txBody>
      </p:sp>
      <p:graphicFrame>
        <p:nvGraphicFramePr>
          <p:cNvPr id="2" name="Diagrama 1">
            <a:extLst>
              <a:ext uri="{FF2B5EF4-FFF2-40B4-BE49-F238E27FC236}">
                <a16:creationId xmlns:a16="http://schemas.microsoft.com/office/drawing/2014/main" id="{8464AB26-A0E8-8485-2C1F-9024609C6509}"/>
              </a:ext>
            </a:extLst>
          </p:cNvPr>
          <p:cNvGraphicFramePr/>
          <p:nvPr>
            <p:extLst>
              <p:ext uri="{D42A27DB-BD31-4B8C-83A1-F6EECF244321}">
                <p14:modId xmlns:p14="http://schemas.microsoft.com/office/powerpoint/2010/main" val="1044900539"/>
              </p:ext>
            </p:extLst>
          </p:nvPr>
        </p:nvGraphicFramePr>
        <p:xfrm>
          <a:off x="5543952" y="238540"/>
          <a:ext cx="6532089" cy="643061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63279582-EBAB-0958-5B47-0AF0277505ED}"/>
              </a:ext>
            </a:extLst>
          </p:cNvPr>
          <p:cNvSpPr txBox="1"/>
          <p:nvPr/>
        </p:nvSpPr>
        <p:spPr>
          <a:xfrm>
            <a:off x="115959" y="4305908"/>
            <a:ext cx="5466520" cy="2657138"/>
          </a:xfrm>
          <a:prstGeom prst="rect">
            <a:avLst/>
          </a:prstGeom>
          <a:noFill/>
        </p:spPr>
        <p:txBody>
          <a:bodyPr wrap="square" rtlCol="0">
            <a:spAutoFit/>
          </a:bodyPr>
          <a:lstStyle/>
          <a:p>
            <a:pPr>
              <a:lnSpc>
                <a:spcPts val="2500"/>
              </a:lnSpc>
              <a:spcBef>
                <a:spcPts val="600"/>
              </a:spcBef>
            </a:pPr>
            <a:r>
              <a:rPr lang="hr" sz="2200" b="1" dirty="0"/>
              <a:t>U </a:t>
            </a:r>
            <a:r>
              <a:rPr lang="hr" sz="2200" b="1"/>
              <a:t>tom času, </a:t>
            </a:r>
            <a:r>
              <a:rPr lang="hr" sz="2200" b="1" dirty="0"/>
              <a:t>kada zatrubi truba, kada svako oko ugleda Isusa i mi otkupljeni ugledamo Njegovo lice, znaćemo da je čekanje, zajedno sa svakom istrajnom molitvom, svakim trenutkom zajedništva s Njim, svakim hrabrim svedočanstvom o Njemu i </a:t>
            </a:r>
            <a:r>
              <a:rPr lang="hr" sz="2200" b="1"/>
              <a:t>svakim iskušenjem</a:t>
            </a:r>
            <a:r>
              <a:rPr lang="hr" sz="2200" b="1" dirty="0"/>
              <a:t>, bilo vredno toga i nije bilo uzalud.</a:t>
            </a:r>
          </a:p>
        </p:txBody>
      </p:sp>
      <p:pic>
        <p:nvPicPr>
          <p:cNvPr id="7" name="Imagen 6">
            <a:extLst>
              <a:ext uri="{FF2B5EF4-FFF2-40B4-BE49-F238E27FC236}">
                <a16:creationId xmlns:a16="http://schemas.microsoft.com/office/drawing/2014/main" id="{28333140-876A-3931-AFB0-E3963AB392D7}"/>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232831" y="2911462"/>
            <a:ext cx="5114408" cy="1354690"/>
          </a:xfrm>
          <a:prstGeom prst="roundRect">
            <a:avLst>
              <a:gd name="adj" fmla="val 11531"/>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218816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2">
                                            <p:graphicEl>
                                              <a:dgm id="{2085364A-727B-4BCE-B62D-72979F9A4837}"/>
                                            </p:graphicEl>
                                          </p:spTgt>
                                        </p:tgtEl>
                                        <p:attrNameLst>
                                          <p:attrName>style.visibility</p:attrName>
                                        </p:attrNameLst>
                                      </p:cBhvr>
                                      <p:to>
                                        <p:strVal val="visible"/>
                                      </p:to>
                                    </p:set>
                                    <p:anim calcmode="lin" valueType="num">
                                      <p:cBhvr>
                                        <p:cTn id="33" dur="500" fill="hold"/>
                                        <p:tgtEl>
                                          <p:spTgt spid="2">
                                            <p:graphicEl>
                                              <a:dgm id="{2085364A-727B-4BCE-B62D-72979F9A4837}"/>
                                            </p:graphicEl>
                                          </p:spTgt>
                                        </p:tgtEl>
                                        <p:attrNameLst>
                                          <p:attrName>ppt_w</p:attrName>
                                        </p:attrNameLst>
                                      </p:cBhvr>
                                      <p:tavLst>
                                        <p:tav tm="0">
                                          <p:val>
                                            <p:fltVal val="0"/>
                                          </p:val>
                                        </p:tav>
                                        <p:tav tm="100000">
                                          <p:val>
                                            <p:strVal val="#ppt_w"/>
                                          </p:val>
                                        </p:tav>
                                      </p:tavLst>
                                    </p:anim>
                                    <p:anim calcmode="lin" valueType="num">
                                      <p:cBhvr>
                                        <p:cTn id="34" dur="500" fill="hold"/>
                                        <p:tgtEl>
                                          <p:spTgt spid="2">
                                            <p:graphicEl>
                                              <a:dgm id="{2085364A-727B-4BCE-B62D-72979F9A4837}"/>
                                            </p:graphicEl>
                                          </p:spTgt>
                                        </p:tgtEl>
                                        <p:attrNameLst>
                                          <p:attrName>ppt_h</p:attrName>
                                        </p:attrNameLst>
                                      </p:cBhvr>
                                      <p:tavLst>
                                        <p:tav tm="0">
                                          <p:val>
                                            <p:fltVal val="0"/>
                                          </p:val>
                                        </p:tav>
                                        <p:tav tm="100000">
                                          <p:val>
                                            <p:strVal val="#ppt_h"/>
                                          </p:val>
                                        </p:tav>
                                      </p:tavLst>
                                    </p:anim>
                                    <p:animEffect transition="in" filter="fade">
                                      <p:cBhvr>
                                        <p:cTn id="35" dur="500"/>
                                        <p:tgtEl>
                                          <p:spTgt spid="2">
                                            <p:graphicEl>
                                              <a:dgm id="{2085364A-727B-4BCE-B62D-72979F9A4837}"/>
                                            </p:graphicEl>
                                          </p:spTgt>
                                        </p:tgtEl>
                                      </p:cBhvr>
                                    </p:animEffect>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2">
                                            <p:graphicEl>
                                              <a:dgm id="{5EF5DCDD-616B-4F25-9E08-8694F7BEA1A5}"/>
                                            </p:graphicEl>
                                          </p:spTgt>
                                        </p:tgtEl>
                                        <p:attrNameLst>
                                          <p:attrName>style.visibility</p:attrName>
                                        </p:attrNameLst>
                                      </p:cBhvr>
                                      <p:to>
                                        <p:strVal val="visible"/>
                                      </p:to>
                                    </p:set>
                                    <p:animEffect transition="in" filter="wipe(left)">
                                      <p:cBhvr>
                                        <p:cTn id="39" dur="500"/>
                                        <p:tgtEl>
                                          <p:spTgt spid="2">
                                            <p:graphicEl>
                                              <a:dgm id="{5EF5DCDD-616B-4F25-9E08-8694F7BEA1A5}"/>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2">
                                            <p:graphicEl>
                                              <a:dgm id="{1626B0FE-F597-4C1A-8EEC-A3EEA6933AE8}"/>
                                            </p:graphicEl>
                                          </p:spTgt>
                                        </p:tgtEl>
                                        <p:attrNameLst>
                                          <p:attrName>style.visibility</p:attrName>
                                        </p:attrNameLst>
                                      </p:cBhvr>
                                      <p:to>
                                        <p:strVal val="visible"/>
                                      </p:to>
                                    </p:set>
                                    <p:anim calcmode="lin" valueType="num">
                                      <p:cBhvr>
                                        <p:cTn id="44" dur="500" fill="hold"/>
                                        <p:tgtEl>
                                          <p:spTgt spid="2">
                                            <p:graphicEl>
                                              <a:dgm id="{1626B0FE-F597-4C1A-8EEC-A3EEA6933AE8}"/>
                                            </p:graphicEl>
                                          </p:spTgt>
                                        </p:tgtEl>
                                        <p:attrNameLst>
                                          <p:attrName>ppt_w</p:attrName>
                                        </p:attrNameLst>
                                      </p:cBhvr>
                                      <p:tavLst>
                                        <p:tav tm="0">
                                          <p:val>
                                            <p:fltVal val="0"/>
                                          </p:val>
                                        </p:tav>
                                        <p:tav tm="100000">
                                          <p:val>
                                            <p:strVal val="#ppt_w"/>
                                          </p:val>
                                        </p:tav>
                                      </p:tavLst>
                                    </p:anim>
                                    <p:anim calcmode="lin" valueType="num">
                                      <p:cBhvr>
                                        <p:cTn id="45" dur="500" fill="hold"/>
                                        <p:tgtEl>
                                          <p:spTgt spid="2">
                                            <p:graphicEl>
                                              <a:dgm id="{1626B0FE-F597-4C1A-8EEC-A3EEA6933AE8}"/>
                                            </p:graphicEl>
                                          </p:spTgt>
                                        </p:tgtEl>
                                        <p:attrNameLst>
                                          <p:attrName>ppt_h</p:attrName>
                                        </p:attrNameLst>
                                      </p:cBhvr>
                                      <p:tavLst>
                                        <p:tav tm="0">
                                          <p:val>
                                            <p:fltVal val="0"/>
                                          </p:val>
                                        </p:tav>
                                        <p:tav tm="100000">
                                          <p:val>
                                            <p:strVal val="#ppt_h"/>
                                          </p:val>
                                        </p:tav>
                                      </p:tavLst>
                                    </p:anim>
                                    <p:animEffect transition="in" filter="fade">
                                      <p:cBhvr>
                                        <p:cTn id="46" dur="500"/>
                                        <p:tgtEl>
                                          <p:spTgt spid="2">
                                            <p:graphicEl>
                                              <a:dgm id="{1626B0FE-F597-4C1A-8EEC-A3EEA6933AE8}"/>
                                            </p:graphicEl>
                                          </p:spTgt>
                                        </p:tgtEl>
                                      </p:cBhvr>
                                    </p:animEffect>
                                  </p:childTnLst>
                                </p:cTn>
                              </p:par>
                            </p:childTnLst>
                          </p:cTn>
                        </p:par>
                        <p:par>
                          <p:cTn id="47" fill="hold">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2">
                                            <p:graphicEl>
                                              <a:dgm id="{EB173234-AF3B-4F64-8A2E-11331E08E648}"/>
                                            </p:graphicEl>
                                          </p:spTgt>
                                        </p:tgtEl>
                                        <p:attrNameLst>
                                          <p:attrName>style.visibility</p:attrName>
                                        </p:attrNameLst>
                                      </p:cBhvr>
                                      <p:to>
                                        <p:strVal val="visible"/>
                                      </p:to>
                                    </p:set>
                                    <p:animEffect transition="in" filter="wipe(left)">
                                      <p:cBhvr>
                                        <p:cTn id="50" dur="500"/>
                                        <p:tgtEl>
                                          <p:spTgt spid="2">
                                            <p:graphicEl>
                                              <a:dgm id="{EB173234-AF3B-4F64-8A2E-11331E08E648}"/>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2">
                                            <p:graphicEl>
                                              <a:dgm id="{86B4249A-A7BA-4414-B09A-78BF206ED176}"/>
                                            </p:graphicEl>
                                          </p:spTgt>
                                        </p:tgtEl>
                                        <p:attrNameLst>
                                          <p:attrName>style.visibility</p:attrName>
                                        </p:attrNameLst>
                                      </p:cBhvr>
                                      <p:to>
                                        <p:strVal val="visible"/>
                                      </p:to>
                                    </p:set>
                                    <p:anim calcmode="lin" valueType="num">
                                      <p:cBhvr>
                                        <p:cTn id="55" dur="500" fill="hold"/>
                                        <p:tgtEl>
                                          <p:spTgt spid="2">
                                            <p:graphicEl>
                                              <a:dgm id="{86B4249A-A7BA-4414-B09A-78BF206ED176}"/>
                                            </p:graphicEl>
                                          </p:spTgt>
                                        </p:tgtEl>
                                        <p:attrNameLst>
                                          <p:attrName>ppt_w</p:attrName>
                                        </p:attrNameLst>
                                      </p:cBhvr>
                                      <p:tavLst>
                                        <p:tav tm="0">
                                          <p:val>
                                            <p:fltVal val="0"/>
                                          </p:val>
                                        </p:tav>
                                        <p:tav tm="100000">
                                          <p:val>
                                            <p:strVal val="#ppt_w"/>
                                          </p:val>
                                        </p:tav>
                                      </p:tavLst>
                                    </p:anim>
                                    <p:anim calcmode="lin" valueType="num">
                                      <p:cBhvr>
                                        <p:cTn id="56" dur="500" fill="hold"/>
                                        <p:tgtEl>
                                          <p:spTgt spid="2">
                                            <p:graphicEl>
                                              <a:dgm id="{86B4249A-A7BA-4414-B09A-78BF206ED176}"/>
                                            </p:graphicEl>
                                          </p:spTgt>
                                        </p:tgtEl>
                                        <p:attrNameLst>
                                          <p:attrName>ppt_h</p:attrName>
                                        </p:attrNameLst>
                                      </p:cBhvr>
                                      <p:tavLst>
                                        <p:tav tm="0">
                                          <p:val>
                                            <p:fltVal val="0"/>
                                          </p:val>
                                        </p:tav>
                                        <p:tav tm="100000">
                                          <p:val>
                                            <p:strVal val="#ppt_h"/>
                                          </p:val>
                                        </p:tav>
                                      </p:tavLst>
                                    </p:anim>
                                    <p:animEffect transition="in" filter="fade">
                                      <p:cBhvr>
                                        <p:cTn id="57" dur="500"/>
                                        <p:tgtEl>
                                          <p:spTgt spid="2">
                                            <p:graphicEl>
                                              <a:dgm id="{86B4249A-A7BA-4414-B09A-78BF206ED176}"/>
                                            </p:graphicEl>
                                          </p:spTgt>
                                        </p:tgtEl>
                                      </p:cBhvr>
                                    </p:animEffect>
                                  </p:childTnLst>
                                </p:cTn>
                              </p:par>
                            </p:childTnLst>
                          </p:cTn>
                        </p:par>
                        <p:par>
                          <p:cTn id="58" fill="hold">
                            <p:stCondLst>
                              <p:cond delay="500"/>
                            </p:stCondLst>
                            <p:childTnLst>
                              <p:par>
                                <p:cTn id="59" presetID="22" presetClass="entr" presetSubtype="8" fill="hold" grpId="0" nodeType="afterEffect">
                                  <p:stCondLst>
                                    <p:cond delay="0"/>
                                  </p:stCondLst>
                                  <p:childTnLst>
                                    <p:set>
                                      <p:cBhvr>
                                        <p:cTn id="60" dur="1" fill="hold">
                                          <p:stCondLst>
                                            <p:cond delay="0"/>
                                          </p:stCondLst>
                                        </p:cTn>
                                        <p:tgtEl>
                                          <p:spTgt spid="2">
                                            <p:graphicEl>
                                              <a:dgm id="{00CCE154-194C-4447-9071-EB094B37CA16}"/>
                                            </p:graphicEl>
                                          </p:spTgt>
                                        </p:tgtEl>
                                        <p:attrNameLst>
                                          <p:attrName>style.visibility</p:attrName>
                                        </p:attrNameLst>
                                      </p:cBhvr>
                                      <p:to>
                                        <p:strVal val="visible"/>
                                      </p:to>
                                    </p:set>
                                    <p:animEffect transition="in" filter="wipe(left)">
                                      <p:cBhvr>
                                        <p:cTn id="61" dur="500"/>
                                        <p:tgtEl>
                                          <p:spTgt spid="2">
                                            <p:graphicEl>
                                              <a:dgm id="{00CCE154-194C-4447-9071-EB094B37CA16}"/>
                                            </p:graphicEl>
                                          </p:spTgt>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grpId="0" nodeType="clickEffect">
                                  <p:stCondLst>
                                    <p:cond delay="0"/>
                                  </p:stCondLst>
                                  <p:childTnLst>
                                    <p:set>
                                      <p:cBhvr>
                                        <p:cTn id="65" dur="1" fill="hold">
                                          <p:stCondLst>
                                            <p:cond delay="0"/>
                                          </p:stCondLst>
                                        </p:cTn>
                                        <p:tgtEl>
                                          <p:spTgt spid="2">
                                            <p:graphicEl>
                                              <a:dgm id="{18C363CC-0AEE-4CD5-A33B-F7DC0087E544}"/>
                                            </p:graphicEl>
                                          </p:spTgt>
                                        </p:tgtEl>
                                        <p:attrNameLst>
                                          <p:attrName>style.visibility</p:attrName>
                                        </p:attrNameLst>
                                      </p:cBhvr>
                                      <p:to>
                                        <p:strVal val="visible"/>
                                      </p:to>
                                    </p:set>
                                    <p:anim calcmode="lin" valueType="num">
                                      <p:cBhvr>
                                        <p:cTn id="66" dur="500" fill="hold"/>
                                        <p:tgtEl>
                                          <p:spTgt spid="2">
                                            <p:graphicEl>
                                              <a:dgm id="{18C363CC-0AEE-4CD5-A33B-F7DC0087E544}"/>
                                            </p:graphicEl>
                                          </p:spTgt>
                                        </p:tgtEl>
                                        <p:attrNameLst>
                                          <p:attrName>ppt_w</p:attrName>
                                        </p:attrNameLst>
                                      </p:cBhvr>
                                      <p:tavLst>
                                        <p:tav tm="0">
                                          <p:val>
                                            <p:fltVal val="0"/>
                                          </p:val>
                                        </p:tav>
                                        <p:tav tm="100000">
                                          <p:val>
                                            <p:strVal val="#ppt_w"/>
                                          </p:val>
                                        </p:tav>
                                      </p:tavLst>
                                    </p:anim>
                                    <p:anim calcmode="lin" valueType="num">
                                      <p:cBhvr>
                                        <p:cTn id="67" dur="500" fill="hold"/>
                                        <p:tgtEl>
                                          <p:spTgt spid="2">
                                            <p:graphicEl>
                                              <a:dgm id="{18C363CC-0AEE-4CD5-A33B-F7DC0087E544}"/>
                                            </p:graphicEl>
                                          </p:spTgt>
                                        </p:tgtEl>
                                        <p:attrNameLst>
                                          <p:attrName>ppt_h</p:attrName>
                                        </p:attrNameLst>
                                      </p:cBhvr>
                                      <p:tavLst>
                                        <p:tav tm="0">
                                          <p:val>
                                            <p:fltVal val="0"/>
                                          </p:val>
                                        </p:tav>
                                        <p:tav tm="100000">
                                          <p:val>
                                            <p:strVal val="#ppt_h"/>
                                          </p:val>
                                        </p:tav>
                                      </p:tavLst>
                                    </p:anim>
                                    <p:animEffect transition="in" filter="fade">
                                      <p:cBhvr>
                                        <p:cTn id="68" dur="500"/>
                                        <p:tgtEl>
                                          <p:spTgt spid="2">
                                            <p:graphicEl>
                                              <a:dgm id="{18C363CC-0AEE-4CD5-A33B-F7DC0087E544}"/>
                                            </p:graphicEl>
                                          </p:spTgt>
                                        </p:tgtEl>
                                      </p:cBhvr>
                                    </p:animEffect>
                                  </p:childTnLst>
                                </p:cTn>
                              </p:par>
                            </p:childTnLst>
                          </p:cTn>
                        </p:par>
                        <p:par>
                          <p:cTn id="69" fill="hold">
                            <p:stCondLst>
                              <p:cond delay="500"/>
                            </p:stCondLst>
                            <p:childTnLst>
                              <p:par>
                                <p:cTn id="70" presetID="22" presetClass="entr" presetSubtype="8" fill="hold" grpId="0" nodeType="afterEffect">
                                  <p:stCondLst>
                                    <p:cond delay="0"/>
                                  </p:stCondLst>
                                  <p:childTnLst>
                                    <p:set>
                                      <p:cBhvr>
                                        <p:cTn id="71" dur="1" fill="hold">
                                          <p:stCondLst>
                                            <p:cond delay="0"/>
                                          </p:stCondLst>
                                        </p:cTn>
                                        <p:tgtEl>
                                          <p:spTgt spid="2">
                                            <p:graphicEl>
                                              <a:dgm id="{97E03770-A807-4826-BDA0-B27EC4F55C06}"/>
                                            </p:graphicEl>
                                          </p:spTgt>
                                        </p:tgtEl>
                                        <p:attrNameLst>
                                          <p:attrName>style.visibility</p:attrName>
                                        </p:attrNameLst>
                                      </p:cBhvr>
                                      <p:to>
                                        <p:strVal val="visible"/>
                                      </p:to>
                                    </p:set>
                                    <p:animEffect transition="in" filter="wipe(left)">
                                      <p:cBhvr>
                                        <p:cTn id="72" dur="500"/>
                                        <p:tgtEl>
                                          <p:spTgt spid="2">
                                            <p:graphicEl>
                                              <a:dgm id="{97E03770-A807-4826-BDA0-B27EC4F55C06}"/>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2">
                                            <p:graphicEl>
                                              <a:dgm id="{DA0AD0CA-B5B6-4522-97C8-FC34BEB005B7}"/>
                                            </p:graphicEl>
                                          </p:spTgt>
                                        </p:tgtEl>
                                        <p:attrNameLst>
                                          <p:attrName>style.visibility</p:attrName>
                                        </p:attrNameLst>
                                      </p:cBhvr>
                                      <p:to>
                                        <p:strVal val="visible"/>
                                      </p:to>
                                    </p:set>
                                    <p:anim calcmode="lin" valueType="num">
                                      <p:cBhvr>
                                        <p:cTn id="77" dur="500" fill="hold"/>
                                        <p:tgtEl>
                                          <p:spTgt spid="2">
                                            <p:graphicEl>
                                              <a:dgm id="{DA0AD0CA-B5B6-4522-97C8-FC34BEB005B7}"/>
                                            </p:graphicEl>
                                          </p:spTgt>
                                        </p:tgtEl>
                                        <p:attrNameLst>
                                          <p:attrName>ppt_w</p:attrName>
                                        </p:attrNameLst>
                                      </p:cBhvr>
                                      <p:tavLst>
                                        <p:tav tm="0">
                                          <p:val>
                                            <p:fltVal val="0"/>
                                          </p:val>
                                        </p:tav>
                                        <p:tav tm="100000">
                                          <p:val>
                                            <p:strVal val="#ppt_w"/>
                                          </p:val>
                                        </p:tav>
                                      </p:tavLst>
                                    </p:anim>
                                    <p:anim calcmode="lin" valueType="num">
                                      <p:cBhvr>
                                        <p:cTn id="78" dur="500" fill="hold"/>
                                        <p:tgtEl>
                                          <p:spTgt spid="2">
                                            <p:graphicEl>
                                              <a:dgm id="{DA0AD0CA-B5B6-4522-97C8-FC34BEB005B7}"/>
                                            </p:graphicEl>
                                          </p:spTgt>
                                        </p:tgtEl>
                                        <p:attrNameLst>
                                          <p:attrName>ppt_h</p:attrName>
                                        </p:attrNameLst>
                                      </p:cBhvr>
                                      <p:tavLst>
                                        <p:tav tm="0">
                                          <p:val>
                                            <p:fltVal val="0"/>
                                          </p:val>
                                        </p:tav>
                                        <p:tav tm="100000">
                                          <p:val>
                                            <p:strVal val="#ppt_h"/>
                                          </p:val>
                                        </p:tav>
                                      </p:tavLst>
                                    </p:anim>
                                    <p:animEffect transition="in" filter="fade">
                                      <p:cBhvr>
                                        <p:cTn id="79" dur="500"/>
                                        <p:tgtEl>
                                          <p:spTgt spid="2">
                                            <p:graphicEl>
                                              <a:dgm id="{DA0AD0CA-B5B6-4522-97C8-FC34BEB005B7}"/>
                                            </p:graphicEl>
                                          </p:spTgt>
                                        </p:tgtEl>
                                      </p:cBhvr>
                                    </p:animEffect>
                                  </p:childTnLst>
                                </p:cTn>
                              </p:par>
                            </p:childTnLst>
                          </p:cTn>
                        </p:par>
                        <p:par>
                          <p:cTn id="80" fill="hold">
                            <p:stCondLst>
                              <p:cond delay="500"/>
                            </p:stCondLst>
                            <p:childTnLst>
                              <p:par>
                                <p:cTn id="81" presetID="22" presetClass="entr" presetSubtype="8" fill="hold" grpId="0" nodeType="afterEffect">
                                  <p:stCondLst>
                                    <p:cond delay="0"/>
                                  </p:stCondLst>
                                  <p:childTnLst>
                                    <p:set>
                                      <p:cBhvr>
                                        <p:cTn id="82" dur="1" fill="hold">
                                          <p:stCondLst>
                                            <p:cond delay="0"/>
                                          </p:stCondLst>
                                        </p:cTn>
                                        <p:tgtEl>
                                          <p:spTgt spid="2">
                                            <p:graphicEl>
                                              <a:dgm id="{35098019-4AE8-4CBB-8684-EBA793BA5F51}"/>
                                            </p:graphicEl>
                                          </p:spTgt>
                                        </p:tgtEl>
                                        <p:attrNameLst>
                                          <p:attrName>style.visibility</p:attrName>
                                        </p:attrNameLst>
                                      </p:cBhvr>
                                      <p:to>
                                        <p:strVal val="visible"/>
                                      </p:to>
                                    </p:set>
                                    <p:animEffect transition="in" filter="wipe(left)">
                                      <p:cBhvr>
                                        <p:cTn id="83" dur="500"/>
                                        <p:tgtEl>
                                          <p:spTgt spid="2">
                                            <p:graphicEl>
                                              <a:dgm id="{35098019-4AE8-4CBB-8684-EBA793BA5F51}"/>
                                            </p:graphicEl>
                                          </p:spTgt>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8"/>
                                        </p:tgtEl>
                                        <p:attrNameLst>
                                          <p:attrName>style.visibility</p:attrName>
                                        </p:attrNameLst>
                                      </p:cBhvr>
                                      <p:to>
                                        <p:strVal val="visible"/>
                                      </p:to>
                                    </p:set>
                                    <p:animEffect transition="in" filter="wipe(left)">
                                      <p:cBhvr>
                                        <p:cTn id="8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EC534C1-D563-A869-0F1E-DEC86DF0EBAC}"/>
              </a:ext>
            </a:extLst>
          </p:cNvPr>
          <p:cNvSpPr txBox="1"/>
          <p:nvPr/>
        </p:nvSpPr>
        <p:spPr>
          <a:xfrm>
            <a:off x="2648700" y="0"/>
            <a:ext cx="9543299" cy="830997"/>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hr" sz="4800" b="1" spc="600" dirty="0">
                <a:ln/>
                <a:solidFill>
                  <a:schemeClr val="accent1"/>
                </a:solidFill>
                <a:effectLst>
                  <a:outerShdw blurRad="60007" dist="200025" dir="15000000" sy="30000" kx="-1800000" algn="bl" rotWithShape="0">
                    <a:schemeClr val="accent1">
                      <a:lumMod val="75000"/>
                      <a:alpha val="43000"/>
                    </a:schemeClr>
                  </a:outerShdw>
                </a:effectLst>
              </a:rPr>
              <a:t>DOLAZAK KUĆI</a:t>
            </a:r>
          </a:p>
        </p:txBody>
      </p:sp>
      <p:sp>
        <p:nvSpPr>
          <p:cNvPr id="5" name="CuadroTexto 4">
            <a:extLst>
              <a:ext uri="{FF2B5EF4-FFF2-40B4-BE49-F238E27FC236}">
                <a16:creationId xmlns:a16="http://schemas.microsoft.com/office/drawing/2014/main" id="{5524EA37-585A-DADA-F343-D167A042C93F}"/>
              </a:ext>
            </a:extLst>
          </p:cNvPr>
          <p:cNvSpPr txBox="1"/>
          <p:nvPr/>
        </p:nvSpPr>
        <p:spPr>
          <a:xfrm>
            <a:off x="3399388" y="690154"/>
            <a:ext cx="8315325" cy="707886"/>
          </a:xfrm>
          <a:prstGeom prst="rect">
            <a:avLst/>
          </a:prstGeom>
          <a:noFill/>
        </p:spPr>
        <p:txBody>
          <a:bodyPr wrap="square">
            <a:spAutoFit/>
          </a:bodyPr>
          <a:lstStyle/>
          <a:p>
            <a:pPr algn="ctr"/>
            <a:r>
              <a:rPr lang="hr" sz="2000" b="1">
                <a:solidFill>
                  <a:srgbClr val="7E463E"/>
                </a:solidFill>
                <a:latin typeface="Comic Sans MS" panose="030F0702030302020204" pitchFamily="66" charset="0"/>
              </a:rPr>
              <a:t>„Mnogi su stanovi u </a:t>
            </a:r>
            <a:r>
              <a:rPr lang="hr" sz="2000" b="1" dirty="0">
                <a:solidFill>
                  <a:srgbClr val="7E463E"/>
                </a:solidFill>
                <a:latin typeface="Comic Sans MS" panose="030F0702030302020204" pitchFamily="66" charset="0"/>
              </a:rPr>
              <a:t>kući </a:t>
            </a:r>
            <a:r>
              <a:rPr lang="hr" sz="2000" b="1">
                <a:solidFill>
                  <a:srgbClr val="7E463E"/>
                </a:solidFill>
                <a:latin typeface="Comic Sans MS" panose="030F0702030302020204" pitchFamily="66" charset="0"/>
              </a:rPr>
              <a:t>Oca mojega. A da </a:t>
            </a:r>
            <a:r>
              <a:rPr lang="hr" sz="2000" b="1" dirty="0">
                <a:solidFill>
                  <a:srgbClr val="7E463E"/>
                </a:solidFill>
                <a:latin typeface="Comic Sans MS" panose="030F0702030302020204" pitchFamily="66" charset="0"/>
              </a:rPr>
              <a:t>nije tako</a:t>
            </a:r>
            <a:r>
              <a:rPr lang="hr" sz="2000" b="1">
                <a:solidFill>
                  <a:srgbClr val="7E463E"/>
                </a:solidFill>
                <a:latin typeface="Comic Sans MS" panose="030F0702030302020204" pitchFamily="66" charset="0"/>
              </a:rPr>
              <a:t>, kazao bih vam: idem da vam pripravim mesto.“ </a:t>
            </a:r>
            <a:r>
              <a:rPr lang="hr" sz="1600" b="1" dirty="0">
                <a:solidFill>
                  <a:srgbClr val="7E463E"/>
                </a:solidFill>
                <a:latin typeface="Comic Sans MS" panose="030F0702030302020204" pitchFamily="66" charset="0"/>
              </a:rPr>
              <a:t>(Jovan 14,2)</a:t>
            </a:r>
          </a:p>
        </p:txBody>
      </p:sp>
      <p:sp>
        <p:nvSpPr>
          <p:cNvPr id="6" name="CuadroTexto 5">
            <a:extLst>
              <a:ext uri="{FF2B5EF4-FFF2-40B4-BE49-F238E27FC236}">
                <a16:creationId xmlns:a16="http://schemas.microsoft.com/office/drawing/2014/main" id="{62A8055A-95F1-562B-838A-3B2AF9570E5B}"/>
              </a:ext>
            </a:extLst>
          </p:cNvPr>
          <p:cNvSpPr txBox="1"/>
          <p:nvPr/>
        </p:nvSpPr>
        <p:spPr>
          <a:xfrm>
            <a:off x="2744107" y="1481650"/>
            <a:ext cx="5961377" cy="1107996"/>
          </a:xfrm>
          <a:prstGeom prst="rect">
            <a:avLst/>
          </a:prstGeom>
          <a:noFill/>
        </p:spPr>
        <p:txBody>
          <a:bodyPr wrap="square" rtlCol="0">
            <a:spAutoFit/>
          </a:bodyPr>
          <a:lstStyle/>
          <a:p>
            <a:pPr>
              <a:spcBef>
                <a:spcPts val="600"/>
              </a:spcBef>
            </a:pPr>
            <a:r>
              <a:rPr lang="hr" sz="2200" b="1" dirty="0"/>
              <a:t>Na Nebu postoji mesto koje nam je Isus pripremio, grad u </a:t>
            </a:r>
            <a:r>
              <a:rPr lang="hr" sz="2200" b="1"/>
              <a:t>kojem ćemo živeti: </a:t>
            </a:r>
            <a:r>
              <a:rPr lang="hr" sz="2200" b="1" dirty="0"/>
              <a:t>Novi Jerusalim </a:t>
            </a:r>
            <a:r>
              <a:rPr lang="hr" sz="2200" b="1"/>
              <a:t>(Jovan </a:t>
            </a:r>
            <a:r>
              <a:rPr lang="hr" sz="2200" b="1" dirty="0"/>
              <a:t>14,2</a:t>
            </a:r>
            <a:r>
              <a:rPr lang="hr" sz="2200" b="1"/>
              <a:t>; Jev. </a:t>
            </a:r>
            <a:r>
              <a:rPr lang="hr" sz="2200" b="1" dirty="0"/>
              <a:t>11,10</a:t>
            </a:r>
            <a:r>
              <a:rPr lang="hr" sz="2200" b="1"/>
              <a:t>; Otk. </a:t>
            </a:r>
            <a:r>
              <a:rPr lang="hr" sz="2200" b="1" dirty="0"/>
              <a:t>21,10).</a:t>
            </a:r>
          </a:p>
        </p:txBody>
      </p:sp>
      <p:pic>
        <p:nvPicPr>
          <p:cNvPr id="8" name="Imagen 7">
            <a:extLst>
              <a:ext uri="{FF2B5EF4-FFF2-40B4-BE49-F238E27FC236}">
                <a16:creationId xmlns:a16="http://schemas.microsoft.com/office/drawing/2014/main" id="{750AB4ED-D9A4-6EA2-F0D4-CEDB1947492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9148" y="183447"/>
            <a:ext cx="2509553" cy="3492907"/>
          </a:xfrm>
          <a:prstGeom prst="rect">
            <a:avLst/>
          </a:prstGeom>
          <a:solidFill>
            <a:srgbClr val="FFFFFF">
              <a:shade val="85000"/>
            </a:srgbClr>
          </a:solidFill>
          <a:ln w="88900" cap="sq">
            <a:solidFill>
              <a:srgbClr val="0070C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Imagen 9">
            <a:extLst>
              <a:ext uri="{FF2B5EF4-FFF2-40B4-BE49-F238E27FC236}">
                <a16:creationId xmlns:a16="http://schemas.microsoft.com/office/drawing/2014/main" id="{4A9F2594-3C0B-6493-F84B-129EED2EB21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800891" y="1400526"/>
            <a:ext cx="3251961" cy="2438970"/>
          </a:xfrm>
          <a:prstGeom prst="ellipse">
            <a:avLst/>
          </a:prstGeom>
          <a:ln w="63500" cap="rnd">
            <a:solidFill>
              <a:srgbClr val="CE339A"/>
            </a:solidFill>
          </a:ln>
          <a:effectLst/>
          <a:scene3d>
            <a:camera prst="orthographicFront"/>
            <a:lightRig rig="contrasting" dir="t">
              <a:rot lat="0" lon="0" rev="3000000"/>
            </a:lightRig>
          </a:scene3d>
          <a:sp3d contourW="7620">
            <a:bevelT w="95250" h="31750"/>
            <a:contourClr>
              <a:srgbClr val="333333"/>
            </a:contourClr>
          </a:sp3d>
        </p:spPr>
      </p:pic>
      <p:pic>
        <p:nvPicPr>
          <p:cNvPr id="14" name="Imagen 13">
            <a:extLst>
              <a:ext uri="{FF2B5EF4-FFF2-40B4-BE49-F238E27FC236}">
                <a16:creationId xmlns:a16="http://schemas.microsoft.com/office/drawing/2014/main" id="{8FD6E9D8-F104-7A82-F8B3-E3AAC1E6DBD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9148" y="3889191"/>
            <a:ext cx="2509552" cy="2807918"/>
          </a:xfrm>
          <a:prstGeom prst="roundRect">
            <a:avLst>
              <a:gd name="adj" fmla="val 16667"/>
            </a:avLst>
          </a:prstGeom>
          <a:ln w="57150">
            <a:solidFill>
              <a:schemeClr val="accent5">
                <a:lumMod val="40000"/>
                <a:lumOff val="60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6" name="Imagen 15">
            <a:extLst>
              <a:ext uri="{FF2B5EF4-FFF2-40B4-BE49-F238E27FC236}">
                <a16:creationId xmlns:a16="http://schemas.microsoft.com/office/drawing/2014/main" id="{7039EB03-0BD9-AEBE-EDE3-5CCED1C36764}"/>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8800891" y="4047089"/>
            <a:ext cx="3251961" cy="2600325"/>
          </a:xfrm>
          <a:prstGeom prst="rect">
            <a:avLst/>
          </a:prstGeom>
          <a:solidFill>
            <a:srgbClr val="FFFFFF">
              <a:shade val="85000"/>
            </a:srgbClr>
          </a:solidFill>
          <a:ln w="88900" cap="sq">
            <a:solidFill>
              <a:srgbClr val="7E463E"/>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8" name="CuadroTexto 17">
            <a:extLst>
              <a:ext uri="{FF2B5EF4-FFF2-40B4-BE49-F238E27FC236}">
                <a16:creationId xmlns:a16="http://schemas.microsoft.com/office/drawing/2014/main" id="{6B493884-9C74-5608-69DA-54D619C709C9}"/>
              </a:ext>
            </a:extLst>
          </p:cNvPr>
          <p:cNvSpPr txBox="1"/>
          <p:nvPr/>
        </p:nvSpPr>
        <p:spPr>
          <a:xfrm>
            <a:off x="2744107" y="3677282"/>
            <a:ext cx="5938707" cy="1107996"/>
          </a:xfrm>
          <a:prstGeom prst="rect">
            <a:avLst/>
          </a:prstGeom>
          <a:noFill/>
        </p:spPr>
        <p:txBody>
          <a:bodyPr wrap="square">
            <a:spAutoFit/>
          </a:bodyPr>
          <a:lstStyle/>
          <a:p>
            <a:pPr>
              <a:spcBef>
                <a:spcPts val="600"/>
              </a:spcBef>
            </a:pPr>
            <a:r>
              <a:rPr lang="hr" sz="2200" b="1" dirty="0"/>
              <a:t>Prvi događaj kojem ćemo prisustvovati u našem novom domu bit </a:t>
            </a:r>
            <a:r>
              <a:rPr lang="hr" sz="2200" b="1"/>
              <a:t>će nezaboravna </a:t>
            </a:r>
            <a:r>
              <a:rPr lang="hr" sz="2200" b="1" dirty="0"/>
              <a:t>S</a:t>
            </a:r>
            <a:r>
              <a:rPr lang="hr" sz="2200" b="1"/>
              <a:t>vadbena </a:t>
            </a:r>
            <a:r>
              <a:rPr lang="hr" sz="2200" b="1" dirty="0"/>
              <a:t>večera Jagnjetova </a:t>
            </a:r>
            <a:r>
              <a:rPr lang="hr" sz="2200" b="1"/>
              <a:t>(Otk. </a:t>
            </a:r>
            <a:r>
              <a:rPr lang="hr" sz="2200" b="1" dirty="0"/>
              <a:t>19,9).</a:t>
            </a:r>
          </a:p>
        </p:txBody>
      </p:sp>
      <p:sp>
        <p:nvSpPr>
          <p:cNvPr id="4" name="CuadroTexto 3">
            <a:extLst>
              <a:ext uri="{FF2B5EF4-FFF2-40B4-BE49-F238E27FC236}">
                <a16:creationId xmlns:a16="http://schemas.microsoft.com/office/drawing/2014/main" id="{10F7609D-0C5F-B443-58B4-C164575EA450}"/>
              </a:ext>
            </a:extLst>
          </p:cNvPr>
          <p:cNvSpPr txBox="1"/>
          <p:nvPr/>
        </p:nvSpPr>
        <p:spPr>
          <a:xfrm>
            <a:off x="2744107" y="2579466"/>
            <a:ext cx="5961377" cy="110799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hr" sz="2200" b="1" i="0" u="none" strike="noStrike" kern="1200" cap="none" spc="0" normalizeH="0" baseline="0" noProof="0" dirty="0">
                <a:ln>
                  <a:noFill/>
                </a:ln>
                <a:solidFill>
                  <a:prstClr val="black"/>
                </a:solidFill>
                <a:effectLst/>
                <a:uLnTx/>
                <a:uFillTx/>
                <a:latin typeface="Aptos" panose="02110004020202020204"/>
                <a:ea typeface="+mn-ea"/>
                <a:cs typeface="+mn-cs"/>
              </a:rPr>
              <a:t>Ovaj grad, zajedno sa svojim stanovnicima </a:t>
            </a:r>
            <a:r>
              <a:rPr kumimoji="0" lang="hr" sz="2200" b="1" i="0" u="none" strike="noStrike" kern="1200" cap="none" spc="0" normalizeH="0" baseline="0" noProof="0">
                <a:ln>
                  <a:noFill/>
                </a:ln>
                <a:solidFill>
                  <a:prstClr val="black"/>
                </a:solidFill>
                <a:effectLst/>
                <a:uLnTx/>
                <a:uFillTx/>
                <a:latin typeface="Aptos" panose="02110004020202020204"/>
                <a:ea typeface="+mn-ea"/>
                <a:cs typeface="+mn-cs"/>
              </a:rPr>
              <a:t>– naziva </a:t>
            </a:r>
            <a:r>
              <a:rPr kumimoji="0" lang="hr" sz="2200" b="1" i="0" u="none" strike="noStrike" kern="1200" cap="none" spc="0" normalizeH="0" baseline="0" noProof="0" dirty="0">
                <a:ln>
                  <a:noFill/>
                </a:ln>
                <a:solidFill>
                  <a:prstClr val="black"/>
                </a:solidFill>
                <a:effectLst/>
                <a:uLnTx/>
                <a:uFillTx/>
                <a:latin typeface="Aptos" panose="02110004020202020204"/>
                <a:ea typeface="+mn-ea"/>
                <a:cs typeface="+mn-cs"/>
              </a:rPr>
              <a:t>se „nevestom Jagnjetovom“ </a:t>
            </a:r>
            <a:r>
              <a:rPr kumimoji="0" lang="hr" sz="2200" b="1" i="0" u="none" strike="noStrike" kern="1200" cap="none" spc="0" normalizeH="0" baseline="0" noProof="0">
                <a:ln>
                  <a:noFill/>
                </a:ln>
                <a:solidFill>
                  <a:prstClr val="black"/>
                </a:solidFill>
                <a:effectLst/>
                <a:uLnTx/>
                <a:uFillTx/>
                <a:latin typeface="Aptos" panose="02110004020202020204"/>
                <a:ea typeface="+mn-ea"/>
                <a:cs typeface="+mn-cs"/>
              </a:rPr>
              <a:t>(Otk</a:t>
            </a:r>
            <a:r>
              <a:rPr lang="hr" sz="2200" b="1">
                <a:solidFill>
                  <a:prstClr val="black"/>
                </a:solidFill>
                <a:latin typeface="Aptos" panose="02110004020202020204"/>
              </a:rPr>
              <a:t>.21,2. </a:t>
            </a:r>
            <a:r>
              <a:rPr kumimoji="0" lang="hr" sz="2200" b="1" i="0" u="none" strike="noStrike" kern="1200" cap="none" spc="0" normalizeH="0" baseline="0" noProof="0">
                <a:ln>
                  <a:noFill/>
                </a:ln>
                <a:solidFill>
                  <a:prstClr val="black"/>
                </a:solidFill>
                <a:effectLst/>
                <a:uLnTx/>
                <a:uFillTx/>
                <a:latin typeface="Aptos" panose="02110004020202020204"/>
                <a:ea typeface="+mn-ea"/>
                <a:cs typeface="+mn-cs"/>
              </a:rPr>
              <a:t>9; 19,7.8</a:t>
            </a:r>
            <a:r>
              <a:rPr kumimoji="0" lang="hr" sz="22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
        <p:nvSpPr>
          <p:cNvPr id="9" name="CuadroTexto 8">
            <a:extLst>
              <a:ext uri="{FF2B5EF4-FFF2-40B4-BE49-F238E27FC236}">
                <a16:creationId xmlns:a16="http://schemas.microsoft.com/office/drawing/2014/main" id="{806D870C-01D3-F096-24BB-628B7AE3D619}"/>
              </a:ext>
            </a:extLst>
          </p:cNvPr>
          <p:cNvSpPr txBox="1"/>
          <p:nvPr/>
        </p:nvSpPr>
        <p:spPr>
          <a:xfrm>
            <a:off x="2744107" y="4775097"/>
            <a:ext cx="5938707" cy="2123658"/>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hr" sz="2200" b="1" i="0" u="none" strike="noStrike" kern="1200" cap="none" spc="0" normalizeH="0" baseline="0" noProof="0" dirty="0">
                <a:ln>
                  <a:noFill/>
                </a:ln>
                <a:solidFill>
                  <a:prstClr val="black"/>
                </a:solidFill>
                <a:effectLst/>
                <a:uLnTx/>
                <a:uFillTx/>
                <a:latin typeface="Aptos" panose="02110004020202020204"/>
                <a:ea typeface="+mn-ea"/>
                <a:cs typeface="+mn-cs"/>
              </a:rPr>
              <a:t>Ali da bismo postali </a:t>
            </a:r>
            <a:r>
              <a:rPr lang="hr" sz="2200" b="1" dirty="0">
                <a:solidFill>
                  <a:prstClr val="black"/>
                </a:solidFill>
                <a:latin typeface="Aptos" panose="02110004020202020204"/>
              </a:rPr>
              <a:t>H</a:t>
            </a:r>
            <a:r>
              <a:rPr kumimoji="0" lang="hr" sz="2200" b="1" i="0" u="none" strike="noStrike" kern="1200" cap="none" spc="0" normalizeH="0" baseline="0" noProof="0" dirty="0">
                <a:ln>
                  <a:noFill/>
                </a:ln>
                <a:solidFill>
                  <a:prstClr val="black"/>
                </a:solidFill>
                <a:effectLst/>
                <a:uLnTx/>
                <a:uFillTx/>
                <a:latin typeface="Aptos" panose="02110004020202020204"/>
                <a:ea typeface="+mn-ea"/>
                <a:cs typeface="+mn-cs"/>
              </a:rPr>
              <a:t>ristova zaručnica, prvo moramo biti Njegova zaručnica na ovoj zemlji. Moramo imati blizak </a:t>
            </a:r>
            <a:r>
              <a:rPr kumimoji="0" lang="hr" sz="2200" b="1" i="0" u="none" strike="noStrike" kern="1200" cap="none" spc="0" normalizeH="0" baseline="0" noProof="0">
                <a:ln>
                  <a:noFill/>
                </a:ln>
                <a:solidFill>
                  <a:prstClr val="black"/>
                </a:solidFill>
                <a:effectLst/>
                <a:uLnTx/>
                <a:uFillTx/>
                <a:latin typeface="Aptos" panose="02110004020202020204"/>
                <a:ea typeface="+mn-ea"/>
                <a:cs typeface="+mn-cs"/>
              </a:rPr>
              <a:t>odnos sa </a:t>
            </a:r>
            <a:r>
              <a:rPr kumimoji="0" lang="hr" sz="2200" b="1" i="0" u="none" strike="noStrike" kern="1200" cap="none" spc="0" normalizeH="0" baseline="0" noProof="0" dirty="0">
                <a:ln>
                  <a:noFill/>
                </a:ln>
                <a:solidFill>
                  <a:prstClr val="black"/>
                </a:solidFill>
                <a:effectLst/>
                <a:uLnTx/>
                <a:uFillTx/>
                <a:latin typeface="Aptos" panose="02110004020202020204"/>
                <a:ea typeface="+mn-ea"/>
                <a:cs typeface="+mn-cs"/>
              </a:rPr>
              <a:t>Isusom sada</a:t>
            </a:r>
            <a:r>
              <a:rPr kumimoji="0" lang="hr" sz="2200" b="1" i="0" u="none" strike="noStrike" kern="1200" cap="none" spc="0" normalizeH="0" baseline="0" noProof="0">
                <a:ln>
                  <a:noFill/>
                </a:ln>
                <a:solidFill>
                  <a:prstClr val="black"/>
                </a:solidFill>
                <a:effectLst/>
                <a:uLnTx/>
                <a:uFillTx/>
                <a:latin typeface="Aptos" panose="02110004020202020204"/>
                <a:ea typeface="+mn-ea"/>
                <a:cs typeface="+mn-cs"/>
              </a:rPr>
              <a:t>. Moramo</a:t>
            </a:r>
            <a:r>
              <a:rPr kumimoji="0" lang="hr" sz="2200" b="1" i="0" u="none" strike="noStrike" kern="1200" cap="none" spc="0" normalizeH="0" noProof="0">
                <a:ln>
                  <a:noFill/>
                </a:ln>
                <a:solidFill>
                  <a:prstClr val="black"/>
                </a:solidFill>
                <a:effectLst/>
                <a:uLnTx/>
                <a:uFillTx/>
                <a:latin typeface="Aptos" panose="02110004020202020204"/>
                <a:ea typeface="+mn-ea"/>
                <a:cs typeface="+mn-cs"/>
              </a:rPr>
              <a:t> Ga p</a:t>
            </a:r>
            <a:r>
              <a:rPr kumimoji="0" lang="hr" sz="2200" b="1" i="0" u="none" strike="noStrike" kern="1200" cap="none" spc="0" normalizeH="0" baseline="0" noProof="0">
                <a:ln>
                  <a:noFill/>
                </a:ln>
                <a:solidFill>
                  <a:prstClr val="black"/>
                </a:solidFill>
                <a:effectLst/>
                <a:uLnTx/>
                <a:uFillTx/>
                <a:latin typeface="Aptos" panose="02110004020202020204"/>
                <a:ea typeface="+mn-ea"/>
                <a:cs typeface="+mn-cs"/>
              </a:rPr>
              <a:t>oznavati. Razgovarati sa </a:t>
            </a:r>
            <a:r>
              <a:rPr kumimoji="0" lang="hr" sz="2200" b="1" i="0" u="none" strike="noStrike" kern="1200" cap="none" spc="0" normalizeH="0" baseline="0" noProof="0" dirty="0">
                <a:ln>
                  <a:noFill/>
                </a:ln>
                <a:solidFill>
                  <a:prstClr val="black"/>
                </a:solidFill>
                <a:effectLst/>
                <a:uLnTx/>
                <a:uFillTx/>
                <a:latin typeface="Aptos" panose="02110004020202020204"/>
                <a:ea typeface="+mn-ea"/>
                <a:cs typeface="+mn-cs"/>
              </a:rPr>
              <a:t>Njim svaki dan. Vjerovati Mu. Čeznuti za danom kada ćemo zauvek </a:t>
            </a:r>
            <a:r>
              <a:rPr kumimoji="0" lang="hr" sz="2200" b="1" i="0" u="none" strike="noStrike" kern="1200" cap="none" spc="0" normalizeH="0" baseline="0" noProof="0">
                <a:ln>
                  <a:noFill/>
                </a:ln>
                <a:solidFill>
                  <a:prstClr val="black"/>
                </a:solidFill>
                <a:effectLst/>
                <a:uLnTx/>
                <a:uFillTx/>
                <a:latin typeface="Aptos" panose="02110004020202020204"/>
                <a:ea typeface="+mn-ea"/>
                <a:cs typeface="+mn-cs"/>
              </a:rPr>
              <a:t>živeti sa </a:t>
            </a:r>
            <a:r>
              <a:rPr kumimoji="0" lang="hr" sz="2200" b="1" i="0" u="none" strike="noStrike" kern="1200" cap="none" spc="0" normalizeH="0" baseline="0" noProof="0" dirty="0">
                <a:ln>
                  <a:noFill/>
                </a:ln>
                <a:solidFill>
                  <a:prstClr val="black"/>
                </a:solidFill>
                <a:effectLst/>
                <a:uLnTx/>
                <a:uFillTx/>
                <a:latin typeface="Aptos" panose="02110004020202020204"/>
                <a:ea typeface="+mn-ea"/>
                <a:cs typeface="+mn-cs"/>
              </a:rPr>
              <a:t>Njim.</a:t>
            </a:r>
          </a:p>
        </p:txBody>
      </p:sp>
    </p:spTree>
    <p:extLst>
      <p:ext uri="{BB962C8B-B14F-4D97-AF65-F5344CB8AC3E}">
        <p14:creationId xmlns:p14="http://schemas.microsoft.com/office/powerpoint/2010/main" val="1970480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6"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1+#ppt_w/2"/>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heel(1)">
                                      <p:cBhvr>
                                        <p:cTn id="34" dur="750"/>
                                        <p:tgtEl>
                                          <p:spTgt spid="10"/>
                                        </p:tgtEl>
                                      </p:cBhvr>
                                    </p:animEffect>
                                  </p:childTnLst>
                                </p:cTn>
                              </p:par>
                            </p:childTnLst>
                          </p:cTn>
                        </p:par>
                        <p:par>
                          <p:cTn id="35" fill="hold">
                            <p:stCondLst>
                              <p:cond delay="750"/>
                            </p:stCondLst>
                            <p:childTnLst>
                              <p:par>
                                <p:cTn id="36" presetID="22" presetClass="entr" presetSubtype="8" fill="hold" grpId="0"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wipe(left)">
                                      <p:cBhvr>
                                        <p:cTn id="38" dur="500"/>
                                        <p:tgtEl>
                                          <p:spTgt spid="4"/>
                                        </p:tgtEl>
                                      </p:cBhvr>
                                    </p:animEffect>
                                  </p:childTnLst>
                                </p:cTn>
                              </p:par>
                            </p:childTnLst>
                          </p:cTn>
                        </p:par>
                      </p:childTnLst>
                    </p:cTn>
                  </p:par>
                  <p:par>
                    <p:cTn id="39" fill="hold">
                      <p:stCondLst>
                        <p:cond delay="indefinite"/>
                      </p:stCondLst>
                      <p:childTnLst>
                        <p:par>
                          <p:cTn id="40" fill="hold">
                            <p:stCondLst>
                              <p:cond delay="0"/>
                            </p:stCondLst>
                            <p:childTnLst>
                              <p:par>
                                <p:cTn id="41" presetID="49" presetClass="entr" presetSubtype="0" decel="100000"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p:cTn id="43" dur="500" fill="hold"/>
                                        <p:tgtEl>
                                          <p:spTgt spid="14"/>
                                        </p:tgtEl>
                                        <p:attrNameLst>
                                          <p:attrName>ppt_w</p:attrName>
                                        </p:attrNameLst>
                                      </p:cBhvr>
                                      <p:tavLst>
                                        <p:tav tm="0">
                                          <p:val>
                                            <p:fltVal val="0"/>
                                          </p:val>
                                        </p:tav>
                                        <p:tav tm="100000">
                                          <p:val>
                                            <p:strVal val="#ppt_w"/>
                                          </p:val>
                                        </p:tav>
                                      </p:tavLst>
                                    </p:anim>
                                    <p:anim calcmode="lin" valueType="num">
                                      <p:cBhvr>
                                        <p:cTn id="44" dur="500" fill="hold"/>
                                        <p:tgtEl>
                                          <p:spTgt spid="14"/>
                                        </p:tgtEl>
                                        <p:attrNameLst>
                                          <p:attrName>ppt_h</p:attrName>
                                        </p:attrNameLst>
                                      </p:cBhvr>
                                      <p:tavLst>
                                        <p:tav tm="0">
                                          <p:val>
                                            <p:fltVal val="0"/>
                                          </p:val>
                                        </p:tav>
                                        <p:tav tm="100000">
                                          <p:val>
                                            <p:strVal val="#ppt_h"/>
                                          </p:val>
                                        </p:tav>
                                      </p:tavLst>
                                    </p:anim>
                                    <p:anim calcmode="lin" valueType="num">
                                      <p:cBhvr>
                                        <p:cTn id="45" dur="500" fill="hold"/>
                                        <p:tgtEl>
                                          <p:spTgt spid="14"/>
                                        </p:tgtEl>
                                        <p:attrNameLst>
                                          <p:attrName>style.rotation</p:attrName>
                                        </p:attrNameLst>
                                      </p:cBhvr>
                                      <p:tavLst>
                                        <p:tav tm="0">
                                          <p:val>
                                            <p:fltVal val="360"/>
                                          </p:val>
                                        </p:tav>
                                        <p:tav tm="100000">
                                          <p:val>
                                            <p:fltVal val="0"/>
                                          </p:val>
                                        </p:tav>
                                      </p:tavLst>
                                    </p:anim>
                                    <p:animEffect transition="in" filter="fade">
                                      <p:cBhvr>
                                        <p:cTn id="46" dur="500"/>
                                        <p:tgtEl>
                                          <p:spTgt spid="14"/>
                                        </p:tgtEl>
                                      </p:cBhvr>
                                    </p:animEffect>
                                  </p:childTnLst>
                                </p:cTn>
                              </p:par>
                            </p:childTnLst>
                          </p:cTn>
                        </p:par>
                        <p:par>
                          <p:cTn id="47" fill="hold">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left)">
                                      <p:cBhvr>
                                        <p:cTn id="50" dur="500"/>
                                        <p:tgtEl>
                                          <p:spTgt spid="18"/>
                                        </p:tgtEl>
                                      </p:cBhvr>
                                    </p:animEffect>
                                  </p:childTnLst>
                                </p:cTn>
                              </p:par>
                            </p:childTnLst>
                          </p:cTn>
                        </p:par>
                      </p:childTnLst>
                    </p:cTn>
                  </p:par>
                  <p:par>
                    <p:cTn id="51" fill="hold">
                      <p:stCondLst>
                        <p:cond delay="indefinite"/>
                      </p:stCondLst>
                      <p:childTnLst>
                        <p:par>
                          <p:cTn id="52" fill="hold">
                            <p:stCondLst>
                              <p:cond delay="0"/>
                            </p:stCondLst>
                            <p:childTnLst>
                              <p:par>
                                <p:cTn id="53" presetID="37" presetClass="entr" presetSubtype="0"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fade">
                                      <p:cBhvr>
                                        <p:cTn id="55" dur="1000"/>
                                        <p:tgtEl>
                                          <p:spTgt spid="9"/>
                                        </p:tgtEl>
                                      </p:cBhvr>
                                    </p:animEffect>
                                    <p:anim calcmode="lin" valueType="num">
                                      <p:cBhvr>
                                        <p:cTn id="56" dur="1000" fill="hold"/>
                                        <p:tgtEl>
                                          <p:spTgt spid="9"/>
                                        </p:tgtEl>
                                        <p:attrNameLst>
                                          <p:attrName>ppt_x</p:attrName>
                                        </p:attrNameLst>
                                      </p:cBhvr>
                                      <p:tavLst>
                                        <p:tav tm="0">
                                          <p:val>
                                            <p:strVal val="#ppt_x"/>
                                          </p:val>
                                        </p:tav>
                                        <p:tav tm="100000">
                                          <p:val>
                                            <p:strVal val="#ppt_x"/>
                                          </p:val>
                                        </p:tav>
                                      </p:tavLst>
                                    </p:anim>
                                    <p:anim calcmode="lin" valueType="num">
                                      <p:cBhvr>
                                        <p:cTn id="57" dur="900" decel="100000" fill="hold"/>
                                        <p:tgtEl>
                                          <p:spTgt spid="9"/>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59" presetID="37" presetClass="entr" presetSubtype="0" fill="hold" nodeType="with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fade">
                                      <p:cBhvr>
                                        <p:cTn id="61" dur="1000"/>
                                        <p:tgtEl>
                                          <p:spTgt spid="16"/>
                                        </p:tgtEl>
                                      </p:cBhvr>
                                    </p:animEffect>
                                    <p:anim calcmode="lin" valueType="num">
                                      <p:cBhvr>
                                        <p:cTn id="62" dur="1000" fill="hold"/>
                                        <p:tgtEl>
                                          <p:spTgt spid="16"/>
                                        </p:tgtEl>
                                        <p:attrNameLst>
                                          <p:attrName>ppt_x</p:attrName>
                                        </p:attrNameLst>
                                      </p:cBhvr>
                                      <p:tavLst>
                                        <p:tav tm="0">
                                          <p:val>
                                            <p:strVal val="#ppt_x"/>
                                          </p:val>
                                        </p:tav>
                                        <p:tav tm="100000">
                                          <p:val>
                                            <p:strVal val="#ppt_x"/>
                                          </p:val>
                                        </p:tav>
                                      </p:tavLst>
                                    </p:anim>
                                    <p:anim calcmode="lin" valueType="num">
                                      <p:cBhvr>
                                        <p:cTn id="63" dur="900" decel="100000" fill="hold"/>
                                        <p:tgtEl>
                                          <p:spTgt spid="1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8" grpId="0"/>
      <p:bldP spid="4"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90000"/>
            <a:duotone>
              <a:schemeClr val="accent5">
                <a:shade val="45000"/>
                <a:satMod val="135000"/>
              </a:schemeClr>
              <a:prstClr val="white"/>
            </a:duotone>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829C029-599E-84EB-F4A0-82DE3E426FB5}"/>
              </a:ext>
            </a:extLst>
          </p:cNvPr>
          <p:cNvSpPr txBox="1"/>
          <p:nvPr/>
        </p:nvSpPr>
        <p:spPr>
          <a:xfrm>
            <a:off x="0" y="0"/>
            <a:ext cx="12191999" cy="769441"/>
          </a:xfrm>
          <a:prstGeom prst="rect">
            <a:avLst/>
          </a:prstGeom>
          <a:noFill/>
        </p:spPr>
        <p:txBody>
          <a:bodyPr wrap="square">
            <a:spAutoFit/>
            <a:scene3d>
              <a:camera prst="orthographicFront"/>
              <a:lightRig rig="threePt" dir="t"/>
            </a:scene3d>
            <a:sp3d extrusionH="57150">
              <a:bevelT w="38100" h="38100"/>
            </a:sp3d>
          </a:bodyPr>
          <a:lstStyle/>
          <a:p>
            <a:pPr algn="ctr"/>
            <a:r>
              <a:rPr lang="hr" sz="44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ŠTA ĆEMO DA RADIMO U VEČNOSTI?</a:t>
            </a:r>
          </a:p>
        </p:txBody>
      </p:sp>
      <p:sp>
        <p:nvSpPr>
          <p:cNvPr id="5" name="CuadroTexto 4">
            <a:extLst>
              <a:ext uri="{FF2B5EF4-FFF2-40B4-BE49-F238E27FC236}">
                <a16:creationId xmlns:a16="http://schemas.microsoft.com/office/drawing/2014/main" id="{DF7F6471-6CDE-8138-9C65-414F1B3E3B74}"/>
              </a:ext>
            </a:extLst>
          </p:cNvPr>
          <p:cNvSpPr txBox="1"/>
          <p:nvPr/>
        </p:nvSpPr>
        <p:spPr>
          <a:xfrm>
            <a:off x="676274" y="731341"/>
            <a:ext cx="10839449" cy="707886"/>
          </a:xfrm>
          <a:prstGeom prst="rect">
            <a:avLst/>
          </a:prstGeom>
          <a:noFill/>
        </p:spPr>
        <p:txBody>
          <a:bodyPr wrap="square">
            <a:spAutoFit/>
          </a:bodyPr>
          <a:lstStyle/>
          <a:p>
            <a:pPr algn="ctr"/>
            <a:r>
              <a:rPr lang="hr" sz="2000" b="1" dirty="0">
                <a:solidFill>
                  <a:schemeClr val="bg2">
                    <a:lumMod val="75000"/>
                  </a:schemeClr>
                </a:solidFill>
                <a:latin typeface="Comic Sans MS" panose="030F0702030302020204" pitchFamily="66" charset="0"/>
              </a:rPr>
              <a:t>„Jagnje koji je posred prestola biće im pastir i vodiće ih na izvore žive vode. I Bog će otrti svaku suzu iz očiju njihovih.“ </a:t>
            </a:r>
            <a:r>
              <a:rPr lang="hr" sz="1600" b="1" dirty="0">
                <a:solidFill>
                  <a:schemeClr val="bg2">
                    <a:lumMod val="75000"/>
                  </a:schemeClr>
                </a:solidFill>
                <a:latin typeface="Comic Sans MS" panose="030F0702030302020204" pitchFamily="66" charset="0"/>
              </a:rPr>
              <a:t>(Otkrivenje 7,17)</a:t>
            </a:r>
          </a:p>
        </p:txBody>
      </p:sp>
      <p:sp>
        <p:nvSpPr>
          <p:cNvPr id="6" name="CuadroTexto 5">
            <a:extLst>
              <a:ext uri="{FF2B5EF4-FFF2-40B4-BE49-F238E27FC236}">
                <a16:creationId xmlns:a16="http://schemas.microsoft.com/office/drawing/2014/main" id="{F48DBBA4-15C5-6F35-CCA8-4C0BF263DD99}"/>
              </a:ext>
            </a:extLst>
          </p:cNvPr>
          <p:cNvSpPr txBox="1"/>
          <p:nvPr/>
        </p:nvSpPr>
        <p:spPr>
          <a:xfrm>
            <a:off x="4303192" y="1390362"/>
            <a:ext cx="5494929" cy="1107996"/>
          </a:xfrm>
          <a:prstGeom prst="rect">
            <a:avLst/>
          </a:prstGeom>
          <a:noFill/>
        </p:spPr>
        <p:txBody>
          <a:bodyPr wrap="square" rtlCol="0">
            <a:spAutoFit/>
          </a:bodyPr>
          <a:lstStyle/>
          <a:p>
            <a:pPr>
              <a:spcBef>
                <a:spcPts val="600"/>
              </a:spcBef>
            </a:pPr>
            <a:r>
              <a:rPr lang="hr" sz="2200" b="1" dirty="0"/>
              <a:t>Najveći blagoslov koji ćemo imati u Nebu biće videti Isusa i moći mu zahvaliti za ono što je učinio za nas.</a:t>
            </a:r>
          </a:p>
        </p:txBody>
      </p:sp>
      <p:pic>
        <p:nvPicPr>
          <p:cNvPr id="4" name="Imagen 3">
            <a:extLst>
              <a:ext uri="{FF2B5EF4-FFF2-40B4-BE49-F238E27FC236}">
                <a16:creationId xmlns:a16="http://schemas.microsoft.com/office/drawing/2014/main" id="{63A6A15E-7DB3-F2D5-2854-D4FB8CC15D51}"/>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rcRect/>
          <a:stretch>
            <a:fillRect/>
          </a:stretch>
        </p:blipFill>
        <p:spPr>
          <a:xfrm>
            <a:off x="9837876" y="1494731"/>
            <a:ext cx="2232951" cy="2779095"/>
          </a:xfrm>
          <a:prstGeom prst="rect">
            <a:avLst/>
          </a:prstGeom>
          <a:ln w="38100" cap="sq">
            <a:solidFill>
              <a:schemeClr val="accent4">
                <a:lumMod val="60000"/>
                <a:lumOff val="40000"/>
              </a:schemeClr>
            </a:solidFill>
            <a:prstDash val="solid"/>
            <a:miter lim="800000"/>
          </a:ln>
          <a:effectLst>
            <a:outerShdw blurRad="50800" dist="38100" dir="2700000" algn="tl" rotWithShape="0">
              <a:srgbClr val="000000">
                <a:alpha val="43000"/>
              </a:srgbClr>
            </a:outerShdw>
          </a:effectLst>
        </p:spPr>
      </p:pic>
      <p:pic>
        <p:nvPicPr>
          <p:cNvPr id="8" name="Imagen 7">
            <a:extLst>
              <a:ext uri="{FF2B5EF4-FFF2-40B4-BE49-F238E27FC236}">
                <a16:creationId xmlns:a16="http://schemas.microsoft.com/office/drawing/2014/main" id="{250636D6-D627-55CE-7490-6505EEEA6A1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147366" y="1531761"/>
            <a:ext cx="4095465" cy="2871785"/>
          </a:xfrm>
          <a:prstGeom prst="rect">
            <a:avLst/>
          </a:prstGeom>
          <a:effectLst>
            <a:innerShdw blurRad="114300">
              <a:prstClr val="black"/>
            </a:innerShdw>
          </a:effectLst>
        </p:spPr>
      </p:pic>
      <p:pic>
        <p:nvPicPr>
          <p:cNvPr id="12" name="Imagen 11">
            <a:extLst>
              <a:ext uri="{FF2B5EF4-FFF2-40B4-BE49-F238E27FC236}">
                <a16:creationId xmlns:a16="http://schemas.microsoft.com/office/drawing/2014/main" id="{E57C23A2-ABCD-BF74-6BA0-F5E26277DB9E}"/>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7851915" y="4624713"/>
            <a:ext cx="4218912" cy="2123658"/>
          </a:xfrm>
          <a:prstGeom prst="rect">
            <a:avLst/>
          </a:prstGeom>
          <a:ln w="38100" cap="sq">
            <a:solidFill>
              <a:schemeClr val="bg2"/>
            </a:solidFill>
            <a:prstDash val="solid"/>
            <a:miter lim="800000"/>
          </a:ln>
          <a:effectLst>
            <a:outerShdw blurRad="50800" dist="38100" dir="2700000" algn="tl" rotWithShape="0">
              <a:srgbClr val="000000">
                <a:alpha val="43000"/>
              </a:srgbClr>
            </a:outerShdw>
          </a:effectLst>
        </p:spPr>
      </p:pic>
      <p:sp>
        <p:nvSpPr>
          <p:cNvPr id="14" name="CuadroTexto 13">
            <a:extLst>
              <a:ext uri="{FF2B5EF4-FFF2-40B4-BE49-F238E27FC236}">
                <a16:creationId xmlns:a16="http://schemas.microsoft.com/office/drawing/2014/main" id="{BC5904FF-886B-6E5E-3148-97063023B2CA}"/>
              </a:ext>
            </a:extLst>
          </p:cNvPr>
          <p:cNvSpPr txBox="1"/>
          <p:nvPr/>
        </p:nvSpPr>
        <p:spPr>
          <a:xfrm>
            <a:off x="4303191" y="2461023"/>
            <a:ext cx="5494929" cy="2123658"/>
          </a:xfrm>
          <a:prstGeom prst="rect">
            <a:avLst/>
          </a:prstGeom>
          <a:noFill/>
        </p:spPr>
        <p:txBody>
          <a:bodyPr wrap="square">
            <a:spAutoFit/>
          </a:bodyPr>
          <a:lstStyle/>
          <a:p>
            <a:pPr>
              <a:spcBef>
                <a:spcPts val="600"/>
              </a:spcBef>
            </a:pPr>
            <a:r>
              <a:rPr lang="hr" sz="2200" b="1" dirty="0"/>
              <a:t>Ali nećemo zauvek živeti u Nebu. Doći će vreme kada ćemo se spustiti na Zemlju, naš konačni dom (Otk 21,1-3; Ps 37,9). Iako zlo tamo više neće postojati, Isus će i dalje biti naš Pastir, nežno se brinući za nas (Isa 25,8; Otk 7,17).</a:t>
            </a:r>
          </a:p>
        </p:txBody>
      </p:sp>
      <p:sp>
        <p:nvSpPr>
          <p:cNvPr id="16" name="CuadroTexto 15">
            <a:extLst>
              <a:ext uri="{FF2B5EF4-FFF2-40B4-BE49-F238E27FC236}">
                <a16:creationId xmlns:a16="http://schemas.microsoft.com/office/drawing/2014/main" id="{EEA6908A-C2AF-107A-589D-B46B7EAE050F}"/>
              </a:ext>
            </a:extLst>
          </p:cNvPr>
          <p:cNvSpPr txBox="1"/>
          <p:nvPr/>
        </p:nvSpPr>
        <p:spPr>
          <a:xfrm>
            <a:off x="91249" y="4455013"/>
            <a:ext cx="7720909" cy="1446550"/>
          </a:xfrm>
          <a:prstGeom prst="rect">
            <a:avLst/>
          </a:prstGeom>
          <a:noFill/>
        </p:spPr>
        <p:txBody>
          <a:bodyPr wrap="square">
            <a:spAutoFit/>
          </a:bodyPr>
          <a:lstStyle/>
          <a:p>
            <a:pPr>
              <a:spcBef>
                <a:spcPts val="600"/>
              </a:spcBef>
            </a:pPr>
            <a:r>
              <a:rPr lang="hr" sz="2200" b="1" dirty="0"/>
              <a:t>Naravno, to neće biti besposlen život. Kao što je Bog čoveku dao posao kada ga je stvorio, svako od nas imaće tamo svoju svrhu. Moći ćemo da proširujemo svoje znanje i neprestano otkrivamo nova čuda.</a:t>
            </a:r>
          </a:p>
        </p:txBody>
      </p:sp>
      <p:sp>
        <p:nvSpPr>
          <p:cNvPr id="7" name="CuadroTexto 6">
            <a:extLst>
              <a:ext uri="{FF2B5EF4-FFF2-40B4-BE49-F238E27FC236}">
                <a16:creationId xmlns:a16="http://schemas.microsoft.com/office/drawing/2014/main" id="{6DE84641-0834-EE9C-5E18-986FFCFAA7DC}"/>
              </a:ext>
            </a:extLst>
          </p:cNvPr>
          <p:cNvSpPr txBox="1"/>
          <p:nvPr/>
        </p:nvSpPr>
        <p:spPr>
          <a:xfrm>
            <a:off x="91248" y="5833450"/>
            <a:ext cx="7720909" cy="110799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hr" sz="2200" b="1" i="0" u="none" strike="noStrike" kern="1200" cap="none" spc="0" normalizeH="0" baseline="0" noProof="0" dirty="0">
                <a:ln>
                  <a:noFill/>
                </a:ln>
                <a:solidFill>
                  <a:prstClr val="black"/>
                </a:solidFill>
                <a:effectLst/>
                <a:uLnTx/>
                <a:uFillTx/>
                <a:latin typeface="Aptos" panose="02110004020202020204"/>
                <a:ea typeface="+mn-ea"/>
                <a:cs typeface="+mn-cs"/>
              </a:rPr>
              <a:t>Suprotno onome što se događa sada, tada će naše misli biti 100% usmerene prema Bogu, čija će ljubav preplaviti svaki atom našeg bića (Otk 14,1).</a:t>
            </a:r>
          </a:p>
        </p:txBody>
      </p:sp>
    </p:spTree>
    <p:extLst>
      <p:ext uri="{BB962C8B-B14F-4D97-AF65-F5344CB8AC3E}">
        <p14:creationId xmlns:p14="http://schemas.microsoft.com/office/powerpoint/2010/main" val="2417282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45">
                                          <p:stCondLst>
                                            <p:cond delay="0"/>
                                          </p:stCondLst>
                                        </p:cTn>
                                        <p:tgtEl>
                                          <p:spTgt spid="5"/>
                                        </p:tgtEl>
                                      </p:cBhvr>
                                    </p:animEffect>
                                    <p:anim calcmode="lin" valueType="num">
                                      <p:cBhvr>
                                        <p:cTn id="17"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2" dur="7">
                                          <p:stCondLst>
                                            <p:cond delay="162"/>
                                          </p:stCondLst>
                                        </p:cTn>
                                        <p:tgtEl>
                                          <p:spTgt spid="5"/>
                                        </p:tgtEl>
                                      </p:cBhvr>
                                      <p:to x="100000" y="60000"/>
                                    </p:animScale>
                                    <p:animScale>
                                      <p:cBhvr>
                                        <p:cTn id="23" dur="41" decel="50000">
                                          <p:stCondLst>
                                            <p:cond delay="169"/>
                                          </p:stCondLst>
                                        </p:cTn>
                                        <p:tgtEl>
                                          <p:spTgt spid="5"/>
                                        </p:tgtEl>
                                      </p:cBhvr>
                                      <p:to x="100000" y="100000"/>
                                    </p:animScale>
                                    <p:animScale>
                                      <p:cBhvr>
                                        <p:cTn id="24" dur="7">
                                          <p:stCondLst>
                                            <p:cond delay="328"/>
                                          </p:stCondLst>
                                        </p:cTn>
                                        <p:tgtEl>
                                          <p:spTgt spid="5"/>
                                        </p:tgtEl>
                                      </p:cBhvr>
                                      <p:to x="100000" y="80000"/>
                                    </p:animScale>
                                    <p:animScale>
                                      <p:cBhvr>
                                        <p:cTn id="25" dur="41" decel="50000">
                                          <p:stCondLst>
                                            <p:cond delay="335"/>
                                          </p:stCondLst>
                                        </p:cTn>
                                        <p:tgtEl>
                                          <p:spTgt spid="5"/>
                                        </p:tgtEl>
                                      </p:cBhvr>
                                      <p:to x="100000" y="100000"/>
                                    </p:animScale>
                                    <p:animScale>
                                      <p:cBhvr>
                                        <p:cTn id="26" dur="7">
                                          <p:stCondLst>
                                            <p:cond delay="410"/>
                                          </p:stCondLst>
                                        </p:cTn>
                                        <p:tgtEl>
                                          <p:spTgt spid="5"/>
                                        </p:tgtEl>
                                      </p:cBhvr>
                                      <p:to x="100000" y="90000"/>
                                    </p:animScale>
                                    <p:animScale>
                                      <p:cBhvr>
                                        <p:cTn id="27" dur="41" decel="50000">
                                          <p:stCondLst>
                                            <p:cond delay="417"/>
                                          </p:stCondLst>
                                        </p:cTn>
                                        <p:tgtEl>
                                          <p:spTgt spid="5"/>
                                        </p:tgtEl>
                                      </p:cBhvr>
                                      <p:to x="100000" y="100000"/>
                                    </p:animScale>
                                    <p:animScale>
                                      <p:cBhvr>
                                        <p:cTn id="28" dur="7">
                                          <p:stCondLst>
                                            <p:cond delay="452"/>
                                          </p:stCondLst>
                                        </p:cTn>
                                        <p:tgtEl>
                                          <p:spTgt spid="5"/>
                                        </p:tgtEl>
                                      </p:cBhvr>
                                      <p:to x="100000" y="95000"/>
                                    </p:animScale>
                                    <p:animScale>
                                      <p:cBhvr>
                                        <p:cTn id="29" dur="41" decel="50000">
                                          <p:stCondLst>
                                            <p:cond delay="459"/>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4" presetClass="entr" presetSubtype="32"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box(out)">
                                      <p:cBhvr>
                                        <p:cTn id="34" dur="750"/>
                                        <p:tgtEl>
                                          <p:spTgt spid="8"/>
                                        </p:tgtEl>
                                      </p:cBhvr>
                                    </p:animEffect>
                                  </p:childTnLst>
                                </p:cTn>
                              </p:par>
                            </p:childTnLst>
                          </p:cTn>
                        </p:par>
                        <p:par>
                          <p:cTn id="35" fill="hold">
                            <p:stCondLst>
                              <p:cond delay="750"/>
                            </p:stCondLst>
                            <p:childTnLst>
                              <p:par>
                                <p:cTn id="36" presetID="22" presetClass="entr" presetSubtype="8"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12"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additive="base">
                                        <p:cTn id="43" dur="500" fill="hold"/>
                                        <p:tgtEl>
                                          <p:spTgt spid="4"/>
                                        </p:tgtEl>
                                        <p:attrNameLst>
                                          <p:attrName>ppt_x</p:attrName>
                                        </p:attrNameLst>
                                      </p:cBhvr>
                                      <p:tavLst>
                                        <p:tav tm="0">
                                          <p:val>
                                            <p:strVal val="0-#ppt_w/2"/>
                                          </p:val>
                                        </p:tav>
                                        <p:tav tm="100000">
                                          <p:val>
                                            <p:strVal val="#ppt_x"/>
                                          </p:val>
                                        </p:tav>
                                      </p:tavLst>
                                    </p:anim>
                                    <p:anim calcmode="lin" valueType="num">
                                      <p:cBhvr additive="base">
                                        <p:cTn id="44" dur="500" fill="hold"/>
                                        <p:tgtEl>
                                          <p:spTgt spid="4"/>
                                        </p:tgtEl>
                                        <p:attrNameLst>
                                          <p:attrName>ppt_y</p:attrName>
                                        </p:attrNameLst>
                                      </p:cBhvr>
                                      <p:tavLst>
                                        <p:tav tm="0">
                                          <p:val>
                                            <p:strVal val="1+#ppt_h/2"/>
                                          </p:val>
                                        </p:tav>
                                        <p:tav tm="100000">
                                          <p:val>
                                            <p:strVal val="#ppt_y"/>
                                          </p:val>
                                        </p:tav>
                                      </p:tavLst>
                                    </p:anim>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wipe(left)">
                                      <p:cBhvr>
                                        <p:cTn id="48" dur="500"/>
                                        <p:tgtEl>
                                          <p:spTgt spid="14"/>
                                        </p:tgtEl>
                                      </p:cBhvr>
                                    </p:animEffect>
                                  </p:childTnLst>
                                </p:cTn>
                              </p:par>
                            </p:childTnLst>
                          </p:cTn>
                        </p:par>
                      </p:childTnLst>
                    </p:cTn>
                  </p:par>
                  <p:par>
                    <p:cTn id="49" fill="hold">
                      <p:stCondLst>
                        <p:cond delay="indefinite"/>
                      </p:stCondLst>
                      <p:childTnLst>
                        <p:par>
                          <p:cTn id="50" fill="hold">
                            <p:stCondLst>
                              <p:cond delay="0"/>
                            </p:stCondLst>
                            <p:childTnLst>
                              <p:par>
                                <p:cTn id="51" presetID="50" presetClass="entr" presetSubtype="0" decel="100000" fill="hold" nodeType="click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1000" fill="hold"/>
                                        <p:tgtEl>
                                          <p:spTgt spid="12"/>
                                        </p:tgtEl>
                                        <p:attrNameLst>
                                          <p:attrName>ppt_w</p:attrName>
                                        </p:attrNameLst>
                                      </p:cBhvr>
                                      <p:tavLst>
                                        <p:tav tm="0">
                                          <p:val>
                                            <p:strVal val="#ppt_w+.3"/>
                                          </p:val>
                                        </p:tav>
                                        <p:tav tm="100000">
                                          <p:val>
                                            <p:strVal val="#ppt_w"/>
                                          </p:val>
                                        </p:tav>
                                      </p:tavLst>
                                    </p:anim>
                                    <p:anim calcmode="lin" valueType="num">
                                      <p:cBhvr>
                                        <p:cTn id="54" dur="1000" fill="hold"/>
                                        <p:tgtEl>
                                          <p:spTgt spid="12"/>
                                        </p:tgtEl>
                                        <p:attrNameLst>
                                          <p:attrName>ppt_h</p:attrName>
                                        </p:attrNameLst>
                                      </p:cBhvr>
                                      <p:tavLst>
                                        <p:tav tm="0">
                                          <p:val>
                                            <p:strVal val="#ppt_h"/>
                                          </p:val>
                                        </p:tav>
                                        <p:tav tm="100000">
                                          <p:val>
                                            <p:strVal val="#ppt_h"/>
                                          </p:val>
                                        </p:tav>
                                      </p:tavLst>
                                    </p:anim>
                                    <p:animEffect transition="in" filter="fade">
                                      <p:cBhvr>
                                        <p:cTn id="55" dur="1000"/>
                                        <p:tgtEl>
                                          <p:spTgt spid="12"/>
                                        </p:tgtEl>
                                      </p:cBhvr>
                                    </p:animEffect>
                                  </p:childTnLst>
                                </p:cTn>
                              </p:par>
                            </p:childTnLst>
                          </p:cTn>
                        </p:par>
                        <p:par>
                          <p:cTn id="56" fill="hold">
                            <p:stCondLst>
                              <p:cond delay="1000"/>
                            </p:stCondLst>
                            <p:childTnLst>
                              <p:par>
                                <p:cTn id="57" presetID="22" presetClass="entr" presetSubtype="8"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wipe(left)">
                                      <p:cBhvr>
                                        <p:cTn id="59" dur="500"/>
                                        <p:tgtEl>
                                          <p:spTgt spid="16"/>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wipe(left)">
                                      <p:cBhvr>
                                        <p:cTn id="6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16" grpId="0"/>
      <p:bldP spid="7" grpId="0"/>
    </p:bldLst>
  </p:timing>
</p:sld>
</file>

<file path=ppt/theme/theme1.xml><?xml version="1.0" encoding="utf-8"?>
<a:theme xmlns:a="http://schemas.openxmlformats.org/drawingml/2006/main" name="Tema de Office">
  <a:themeElements>
    <a:clrScheme name="Personalizado 4">
      <a:dk1>
        <a:sysClr val="windowText" lastClr="000000"/>
      </a:dk1>
      <a:lt1>
        <a:sysClr val="window" lastClr="FFFFFF"/>
      </a:lt1>
      <a:dk2>
        <a:srgbClr val="9900FF"/>
      </a:dk2>
      <a:lt2>
        <a:srgbClr val="008000"/>
      </a:lt2>
      <a:accent1>
        <a:srgbClr val="CC3399"/>
      </a:accent1>
      <a:accent2>
        <a:srgbClr val="00CC99"/>
      </a:accent2>
      <a:accent3>
        <a:srgbClr val="3399FF"/>
      </a:accent3>
      <a:accent4>
        <a:srgbClr val="FFFF66"/>
      </a:accent4>
      <a:accent5>
        <a:srgbClr val="CC6600"/>
      </a:accent5>
      <a:accent6>
        <a:srgbClr val="FF7C80"/>
      </a:accent6>
      <a:hlink>
        <a:srgbClr val="006600"/>
      </a:hlink>
      <a:folHlink>
        <a:srgbClr val="3333FF"/>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590</TotalTime>
  <Words>2183</Words>
  <Application>Microsoft Office PowerPoint</Application>
  <PresentationFormat>Panorámica</PresentationFormat>
  <Paragraphs>109</Paragraphs>
  <Slides>16</Slides>
  <Notes>7</Notes>
  <HiddenSlides>0</HiddenSlides>
  <MMClips>0</MMClips>
  <ScaleCrop>false</ScaleCrop>
  <HeadingPairs>
    <vt:vector size="6" baseType="variant">
      <vt:variant>
        <vt:lpstr>Fuentes usadas</vt:lpstr>
      </vt:variant>
      <vt:variant>
        <vt:i4>8</vt:i4>
      </vt:variant>
      <vt:variant>
        <vt:lpstr>Tema</vt:lpstr>
      </vt:variant>
      <vt:variant>
        <vt:i4>6</vt:i4>
      </vt:variant>
      <vt:variant>
        <vt:lpstr>Títulos de diapositiva</vt:lpstr>
      </vt:variant>
      <vt:variant>
        <vt:i4>16</vt:i4>
      </vt:variant>
    </vt:vector>
  </HeadingPairs>
  <TitlesOfParts>
    <vt:vector size="30" baseType="lpstr">
      <vt:lpstr>Aptos</vt:lpstr>
      <vt:lpstr>Calibri</vt:lpstr>
      <vt:lpstr>Arial</vt:lpstr>
      <vt:lpstr>Comic Sans MS</vt:lpstr>
      <vt:lpstr>Impact</vt:lpstr>
      <vt:lpstr>Aptos Display</vt:lpstr>
      <vt:lpstr>Constantia</vt:lpstr>
      <vt:lpstr>Times New Roman</vt:lpstr>
      <vt:lpstr>Tema de Office</vt:lpstr>
      <vt:lpstr>1_Tema de Office</vt:lpstr>
      <vt:lpstr>3_Default Design</vt:lpstr>
      <vt:lpstr>5_Default Design</vt:lpstr>
      <vt:lpstr>4_Default Design</vt:lpstr>
      <vt:lpstr>6_Default Design</vt:lpstr>
      <vt:lpstr>Presentación de PowerPoint</vt:lpstr>
      <vt:lpstr>Upamtite stih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PRIMENA</vt:lpstr>
      <vt:lpstr>PRENOŠENJE ISTINE</vt:lpstr>
      <vt:lpstr>PLAN </vt:lpstr>
      <vt:lpstr>PRENOŠENJE ISTINE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Sergio</dc:creator>
  <cp:lastModifiedBy>Sergio</cp:lastModifiedBy>
  <cp:revision>69</cp:revision>
  <dcterms:created xsi:type="dcterms:W3CDTF">2026-05-12T14:21:33Z</dcterms:created>
  <dcterms:modified xsi:type="dcterms:W3CDTF">2026-05-22T06:20:12Z</dcterms:modified>
</cp:coreProperties>
</file>