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79" r:id="rId4"/>
    <p:sldId id="258" r:id="rId5"/>
    <p:sldId id="259" r:id="rId6"/>
    <p:sldId id="275" r:id="rId7"/>
    <p:sldId id="277" r:id="rId8"/>
    <p:sldId id="273" r:id="rId9"/>
    <p:sldId id="263" r:id="rId10"/>
    <p:sldId id="278" r:id="rId11"/>
    <p:sldId id="274" r:id="rId12"/>
    <p:sldId id="270" r:id="rId13"/>
    <p:sldId id="271" r:id="rId14"/>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DEF4"/>
    <a:srgbClr val="D1D2B1"/>
    <a:srgbClr val="9AD2A7"/>
    <a:srgbClr val="808000"/>
    <a:srgbClr val="CC3399"/>
    <a:srgbClr val="007CA8"/>
    <a:srgbClr val="CC6600"/>
    <a:srgbClr val="0099CC"/>
    <a:srgbClr val="CC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8.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ata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colors1.xml><?xml version="1.0" encoding="utf-8"?>
<dgm:colorsDef xmlns:dgm="http://schemas.openxmlformats.org/drawingml/2006/diagram" xmlns:a="http://schemas.openxmlformats.org/drawingml/2006/main" uniqueId="urn:microsoft.com/office/officeart/2005/8/colors/accent2_1#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744D4-D89A-4689-A822-459FC9847CBD}" type="doc">
      <dgm:prSet loTypeId="urn:microsoft.com/office/officeart/2026/layout/TextCardSideLineWideImage" loCatId="textcard" qsTypeId="urn:microsoft.com/office/officeart/2005/8/quickstyle/3d2#1" qsCatId="3D" csTypeId="urn:microsoft.com/office/officeart/2005/8/colors/accent2_1#1" csCatId="accent2" phldr="1"/>
      <dgm:spPr/>
      <dgm:t>
        <a:bodyPr/>
        <a:lstStyle/>
        <a:p>
          <a:endParaRPr lang="es-ES"/>
        </a:p>
      </dgm:t>
    </dgm:pt>
    <dgm:pt modelId="{28193638-DFF1-46ED-8C41-24760FD203FC}">
      <dgm:prSet custT="1"/>
      <dgm:spPr/>
      <dgm:t>
        <a:bodyPr>
          <a:scene3d>
            <a:camera prst="orthographicFront"/>
            <a:lightRig rig="threePt" dir="t"/>
          </a:scene3d>
          <a:sp3d extrusionH="57150">
            <a:bevelT w="38100" h="38100"/>
          </a:sp3d>
        </a:bodyPr>
        <a:lstStyle/>
        <a:p>
          <a:pPr>
            <a:defRPr b="1"/>
          </a:pPr>
          <a:r>
            <a:rPr lang="sr-Latn-RS" sz="2200" b="1" noProof="0" dirty="0">
              <a:solidFill>
                <a:srgbClr val="745E00"/>
              </a:solidFill>
            </a:rPr>
            <a:t>Iako je bio bogat, osiromašio je (2. Korinćanima 8,9)</a:t>
          </a:r>
          <a:endParaRPr lang="sr-Latn-RS" sz="2200" noProof="0" dirty="0">
            <a:solidFill>
              <a:srgbClr val="745E00"/>
            </a:solidFill>
          </a:endParaRPr>
        </a:p>
      </dgm:t>
    </dgm:pt>
    <dgm:pt modelId="{5580B497-87CD-4D4A-831A-6383A2E9F55C}" type="parTrans" cxnId="{E1AE8541-33AC-41F1-B54F-2D9C3149879E}">
      <dgm:prSet/>
      <dgm:spPr/>
      <dgm:t>
        <a:bodyPr/>
        <a:lstStyle/>
        <a:p>
          <a:endParaRPr lang="es-ES" sz="2200"/>
        </a:p>
      </dgm:t>
    </dgm:pt>
    <dgm:pt modelId="{7771C08B-EE50-4BC8-8DA4-D6D0F52CBA3F}" type="sibTrans" cxnId="{E1AE8541-33AC-41F1-B54F-2D9C3149879E}">
      <dgm:prSet/>
      <dgm:spPr/>
      <dgm:t>
        <a:bodyPr/>
        <a:lstStyle/>
        <a:p>
          <a:endParaRPr lang="es-ES" sz="2200"/>
        </a:p>
      </dgm:t>
    </dgm:pt>
    <dgm:pt modelId="{26C73DFC-BD6A-4DF2-8C81-36A6AB1C444C}">
      <dgm:prSet custT="1"/>
      <dgm:spPr/>
      <dgm:t>
        <a:bodyPr>
          <a:scene3d>
            <a:camera prst="orthographicFront"/>
            <a:lightRig rig="threePt" dir="t"/>
          </a:scene3d>
          <a:sp3d extrusionH="57150">
            <a:bevelT w="38100" h="38100"/>
          </a:sp3d>
        </a:bodyPr>
        <a:lstStyle/>
        <a:p>
          <a:pPr>
            <a:defRPr b="1"/>
          </a:pPr>
          <a:r>
            <a:rPr lang="sr-Latn-RS" sz="2200" b="1" noProof="0" dirty="0">
              <a:solidFill>
                <a:srgbClr val="208438"/>
              </a:solidFill>
            </a:rPr>
            <a:t>Napustio je Nebo da bi živeo na Zemlji</a:t>
          </a:r>
          <a:endParaRPr lang="sr-Latn-RS" sz="2200" noProof="0" dirty="0">
            <a:solidFill>
              <a:srgbClr val="208438"/>
            </a:solidFill>
          </a:endParaRPr>
        </a:p>
      </dgm:t>
    </dgm:pt>
    <dgm:pt modelId="{C4C54863-CBC7-469A-8F0B-E83B78B239BB}" type="parTrans" cxnId="{1B824C51-0AAB-4E32-A660-9F590C564013}">
      <dgm:prSet/>
      <dgm:spPr/>
      <dgm:t>
        <a:bodyPr/>
        <a:lstStyle/>
        <a:p>
          <a:endParaRPr lang="es-ES" sz="2200"/>
        </a:p>
      </dgm:t>
    </dgm:pt>
    <dgm:pt modelId="{9ABCD10C-F3AD-40B3-9D8A-CA67FD2E08C8}" type="sibTrans" cxnId="{1B824C51-0AAB-4E32-A660-9F590C564013}">
      <dgm:prSet/>
      <dgm:spPr/>
      <dgm:t>
        <a:bodyPr/>
        <a:lstStyle/>
        <a:p>
          <a:endParaRPr lang="es-ES" sz="2200"/>
        </a:p>
      </dgm:t>
    </dgm:pt>
    <dgm:pt modelId="{1CA4BE22-00DC-412E-9D31-576644AA77D5}">
      <dgm:prSet custT="1"/>
      <dgm:spPr/>
      <dgm:t>
        <a:bodyPr>
          <a:scene3d>
            <a:camera prst="orthographicFront"/>
            <a:lightRig rig="threePt" dir="t"/>
          </a:scene3d>
          <a:sp3d extrusionH="57150">
            <a:bevelT w="38100" h="38100"/>
          </a:sp3d>
        </a:bodyPr>
        <a:lstStyle/>
        <a:p>
          <a:pPr>
            <a:defRPr b="1"/>
          </a:pPr>
          <a:r>
            <a:rPr lang="sr-Latn-RS" sz="2200" b="1" noProof="0" dirty="0">
              <a:solidFill>
                <a:schemeClr val="tx2">
                  <a:lumMod val="75000"/>
                </a:schemeClr>
              </a:solidFill>
            </a:rPr>
            <a:t>Prestao je </a:t>
          </a:r>
          <a:r>
            <a:rPr lang="sr-Latn-RS" sz="2200" b="1" noProof="0" dirty="0" err="1">
              <a:solidFill>
                <a:schemeClr val="tx2">
                  <a:lumMod val="75000"/>
                </a:schemeClr>
              </a:solidFill>
            </a:rPr>
            <a:t>bitivladar</a:t>
          </a:r>
          <a:r>
            <a:rPr lang="sr-Latn-RS" sz="2200" b="1" noProof="0" dirty="0">
              <a:solidFill>
                <a:schemeClr val="tx2">
                  <a:lumMod val="75000"/>
                </a:schemeClr>
              </a:solidFill>
            </a:rPr>
            <a:t> Svemira da bi postao stolar</a:t>
          </a:r>
          <a:endParaRPr lang="sr-Latn-RS" sz="2200" noProof="0" dirty="0">
            <a:solidFill>
              <a:schemeClr val="tx2">
                <a:lumMod val="75000"/>
              </a:schemeClr>
            </a:solidFill>
          </a:endParaRPr>
        </a:p>
      </dgm:t>
    </dgm:pt>
    <dgm:pt modelId="{B31FFE6B-4681-440E-A178-3C7452A508ED}" type="parTrans" cxnId="{BB2D25A8-A2FE-4024-A9F1-AAE4599FB48B}">
      <dgm:prSet/>
      <dgm:spPr/>
      <dgm:t>
        <a:bodyPr/>
        <a:lstStyle/>
        <a:p>
          <a:endParaRPr lang="es-ES" sz="2200"/>
        </a:p>
      </dgm:t>
    </dgm:pt>
    <dgm:pt modelId="{421675F4-F775-44B5-94B8-2D1EF7BBD6B6}" type="sibTrans" cxnId="{BB2D25A8-A2FE-4024-A9F1-AAE4599FB48B}">
      <dgm:prSet/>
      <dgm:spPr/>
      <dgm:t>
        <a:bodyPr/>
        <a:lstStyle/>
        <a:p>
          <a:endParaRPr lang="es-ES" sz="2200"/>
        </a:p>
      </dgm:t>
    </dgm:pt>
    <dgm:pt modelId="{7874A8A6-97CF-46AC-9788-42AF3C5EFD2E}">
      <dgm:prSet custT="1"/>
      <dgm:spPr/>
      <dgm:t>
        <a:bodyPr>
          <a:scene3d>
            <a:camera prst="orthographicFront"/>
            <a:lightRig rig="threePt" dir="t"/>
          </a:scene3d>
          <a:sp3d extrusionH="57150">
            <a:bevelT w="38100" h="38100"/>
          </a:sp3d>
        </a:bodyPr>
        <a:lstStyle/>
        <a:p>
          <a:pPr>
            <a:defRPr b="1"/>
          </a:pPr>
          <a:r>
            <a:rPr lang="sr-Latn-RS" sz="2200" b="1" noProof="0" dirty="0">
              <a:solidFill>
                <a:srgbClr val="1C97A8"/>
              </a:solidFill>
            </a:rPr>
            <a:t>Napustio je sigurno mesto za život na neprijateljskoj teritoriji</a:t>
          </a:r>
          <a:endParaRPr lang="sr-Latn-RS" sz="2200" noProof="0" dirty="0">
            <a:solidFill>
              <a:srgbClr val="1C97A8"/>
            </a:solidFill>
          </a:endParaRPr>
        </a:p>
      </dgm:t>
    </dgm:pt>
    <dgm:pt modelId="{8A74033D-A46A-47C0-8F7D-56666BA257EE}" type="parTrans" cxnId="{CA4C12D6-4EC9-478D-B489-F46DD886852A}">
      <dgm:prSet/>
      <dgm:spPr/>
      <dgm:t>
        <a:bodyPr/>
        <a:lstStyle/>
        <a:p>
          <a:endParaRPr lang="es-ES" sz="2200"/>
        </a:p>
      </dgm:t>
    </dgm:pt>
    <dgm:pt modelId="{7FD074B0-84EF-4936-8E86-839139C79D58}" type="sibTrans" cxnId="{CA4C12D6-4EC9-478D-B489-F46DD886852A}">
      <dgm:prSet/>
      <dgm:spPr/>
      <dgm:t>
        <a:bodyPr/>
        <a:lstStyle/>
        <a:p>
          <a:endParaRPr lang="es-ES" sz="2200"/>
        </a:p>
      </dgm:t>
    </dgm:pt>
    <dgm:pt modelId="{235C5557-77BA-4BC9-AD15-797C20A3EC27}">
      <dgm:prSet custT="1"/>
      <dgm:spPr/>
      <dgm:t>
        <a:bodyPr>
          <a:scene3d>
            <a:camera prst="orthographicFront"/>
            <a:lightRig rig="threePt" dir="t"/>
          </a:scene3d>
          <a:sp3d extrusionH="57150">
            <a:bevelT w="38100" h="38100"/>
          </a:sp3d>
        </a:bodyPr>
        <a:lstStyle/>
        <a:p>
          <a:pPr>
            <a:defRPr b="1"/>
          </a:pPr>
          <a:r>
            <a:rPr lang="sr-Latn-RS" sz="2200" b="1" noProof="0" dirty="0">
              <a:solidFill>
                <a:schemeClr val="accent5">
                  <a:lumMod val="75000"/>
                </a:schemeClr>
              </a:solidFill>
            </a:rPr>
            <a:t>Zamenio je kraljevsku krunu krunom od trnja</a:t>
          </a:r>
          <a:endParaRPr lang="sr-Latn-RS" sz="2200" noProof="0" dirty="0">
            <a:solidFill>
              <a:schemeClr val="accent5">
                <a:lumMod val="75000"/>
              </a:schemeClr>
            </a:solidFill>
          </a:endParaRPr>
        </a:p>
      </dgm:t>
    </dgm:pt>
    <dgm:pt modelId="{2A4F5D6B-02D5-4B0F-BB81-F62249A54E31}" type="parTrans" cxnId="{3AB059F6-458D-4EA6-B298-43703D84904E}">
      <dgm:prSet/>
      <dgm:spPr/>
      <dgm:t>
        <a:bodyPr/>
        <a:lstStyle/>
        <a:p>
          <a:endParaRPr lang="es-ES" sz="2200"/>
        </a:p>
      </dgm:t>
    </dgm:pt>
    <dgm:pt modelId="{301BD3F2-6425-4DB1-8872-ABB391B7DE11}" type="sibTrans" cxnId="{3AB059F6-458D-4EA6-B298-43703D84904E}">
      <dgm:prSet/>
      <dgm:spPr/>
      <dgm:t>
        <a:bodyPr/>
        <a:lstStyle/>
        <a:p>
          <a:endParaRPr lang="es-ES" sz="2200"/>
        </a:p>
      </dgm:t>
    </dgm:pt>
    <dgm:pt modelId="{0CA0C719-E9A8-449F-A977-63D34FAA88C1}" type="pres">
      <dgm:prSet presAssocID="{A84744D4-D89A-4689-A822-459FC9847CBD}" presName="root" presStyleCnt="0">
        <dgm:presLayoutVars>
          <dgm:dir/>
          <dgm:resizeHandles val="exact"/>
        </dgm:presLayoutVars>
      </dgm:prSet>
      <dgm:spPr/>
    </dgm:pt>
    <dgm:pt modelId="{1CFF372B-DE6A-47AE-A782-9793B28AEF32}" type="pres">
      <dgm:prSet presAssocID="{28193638-DFF1-46ED-8C41-24760FD203FC}" presName="compNode" presStyleCnt="0"/>
      <dgm:spPr/>
    </dgm:pt>
    <dgm:pt modelId="{09FCE707-76DE-4D09-B071-CD56993B003F}" type="pres">
      <dgm:prSet presAssocID="{28193638-DFF1-46ED-8C41-24760FD203FC}" presName="imageShape" presStyleLbl="bgImgPlace1" presStyleIdx="0" presStyleCnt="5" custScaleX="9173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2">
              <a:lumMod val="60000"/>
              <a:lumOff val="40000"/>
            </a:schemeClr>
          </a:contourClr>
        </a:sp3d>
      </dgm:spPr>
    </dgm:pt>
    <dgm:pt modelId="{3AA6B53D-B1B5-4D39-9629-75257A64B8BB}" type="pres">
      <dgm:prSet presAssocID="{28193638-DFF1-46ED-8C41-24760FD203FC}" presName="accentLine" presStyleLbl="dkBgShp" presStyleIdx="0" presStyleCnt="5" custScaleX="802701"/>
      <dgm:spPr>
        <a:solidFill>
          <a:schemeClr val="accent2">
            <a:shade val="80000"/>
            <a:hueOff val="0"/>
            <a:satOff val="0"/>
            <a:lumOff val="0"/>
            <a:alphaOff val="0"/>
          </a:schemeClr>
        </a:solidFill>
        <a:ln>
          <a:noFill/>
        </a:ln>
        <a:effectLst/>
      </dgm:spPr>
    </dgm:pt>
    <dgm:pt modelId="{BBE06E7A-DDD3-4F36-8819-08FB22895CC1}" type="pres">
      <dgm:prSet presAssocID="{28193638-DFF1-46ED-8C41-24760FD203FC}" presName="titleText" presStyleLbl="revTx" presStyleIdx="0" presStyleCnt="10" custLinFactNeighborY="46625">
        <dgm:presLayoutVars>
          <dgm:chMax val="0"/>
          <dgm:chPref val="0"/>
        </dgm:presLayoutVars>
      </dgm:prSet>
      <dgm:spPr/>
    </dgm:pt>
    <dgm:pt modelId="{9A9012AF-BDD8-4260-9D43-8D0286C05F1F}" type="pres">
      <dgm:prSet presAssocID="{28193638-DFF1-46ED-8C41-24760FD203FC}" presName="bodyText" presStyleLbl="revTx" presStyleIdx="1" presStyleCnt="10">
        <dgm:presLayoutVars>
          <dgm:chMax val="0"/>
          <dgm:chPref val="0"/>
        </dgm:presLayoutVars>
      </dgm:prSet>
      <dgm:spPr/>
    </dgm:pt>
    <dgm:pt modelId="{F2537FED-08FC-4C57-AFC5-0DBBCD700C21}" type="pres">
      <dgm:prSet presAssocID="{7771C08B-EE50-4BC8-8DA4-D6D0F52CBA3F}" presName="sibTrans" presStyleCnt="0"/>
      <dgm:spPr/>
    </dgm:pt>
    <dgm:pt modelId="{3D210733-76ED-4301-9811-BD953DEAEAE3}" type="pres">
      <dgm:prSet presAssocID="{26C73DFC-BD6A-4DF2-8C81-36A6AB1C444C}" presName="compNode" presStyleCnt="0"/>
      <dgm:spPr/>
    </dgm:pt>
    <dgm:pt modelId="{273DDC57-1894-480B-BEF0-FDD73BB2EA10}" type="pres">
      <dgm:prSet presAssocID="{26C73DFC-BD6A-4DF2-8C81-36A6AB1C444C}" presName="imageShape" presStyleLbl="bgImgPlace1" presStyleIdx="1" presStyleCnt="5" custScaleX="9173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1">
              <a:lumMod val="60000"/>
              <a:lumOff val="40000"/>
            </a:schemeClr>
          </a:contourClr>
        </a:sp3d>
      </dgm:spPr>
    </dgm:pt>
    <dgm:pt modelId="{DE5775C4-4F13-4EB9-9BDF-AB2D28D0AC5B}" type="pres">
      <dgm:prSet presAssocID="{26C73DFC-BD6A-4DF2-8C81-36A6AB1C444C}" presName="accentLine" presStyleLbl="dkBgShp" presStyleIdx="1" presStyleCnt="5" custScaleX="802701"/>
      <dgm:spPr>
        <a:solidFill>
          <a:schemeClr val="accent1"/>
        </a:solidFill>
        <a:ln>
          <a:noFill/>
        </a:ln>
        <a:effectLst/>
      </dgm:spPr>
    </dgm:pt>
    <dgm:pt modelId="{11042206-B074-4977-88F9-59CE2DAED0B5}" type="pres">
      <dgm:prSet presAssocID="{26C73DFC-BD6A-4DF2-8C81-36A6AB1C444C}" presName="titleText" presStyleLbl="revTx" presStyleIdx="2" presStyleCnt="10" custLinFactNeighborY="46625">
        <dgm:presLayoutVars>
          <dgm:chMax val="0"/>
          <dgm:chPref val="0"/>
        </dgm:presLayoutVars>
      </dgm:prSet>
      <dgm:spPr/>
    </dgm:pt>
    <dgm:pt modelId="{3628C3B3-3306-4947-93D2-98E82D4D9398}" type="pres">
      <dgm:prSet presAssocID="{26C73DFC-BD6A-4DF2-8C81-36A6AB1C444C}" presName="bodyText" presStyleLbl="revTx" presStyleIdx="3" presStyleCnt="10">
        <dgm:presLayoutVars>
          <dgm:chMax val="0"/>
          <dgm:chPref val="0"/>
        </dgm:presLayoutVars>
      </dgm:prSet>
      <dgm:spPr/>
    </dgm:pt>
    <dgm:pt modelId="{9C21F817-1AFB-4F12-A3F5-CAF9DA685DC0}" type="pres">
      <dgm:prSet presAssocID="{9ABCD10C-F3AD-40B3-9D8A-CA67FD2E08C8}" presName="sibTrans" presStyleCnt="0"/>
      <dgm:spPr/>
    </dgm:pt>
    <dgm:pt modelId="{A357A68D-2B97-40A8-90DD-6F716BD33BD9}" type="pres">
      <dgm:prSet presAssocID="{1CA4BE22-00DC-412E-9D31-576644AA77D5}" presName="compNode" presStyleCnt="0"/>
      <dgm:spPr/>
    </dgm:pt>
    <dgm:pt modelId="{B2C7A729-925A-445A-8038-0BA3E54EAA42}" type="pres">
      <dgm:prSet presAssocID="{1CA4BE22-00DC-412E-9D31-576644AA77D5}" presName="imageShape" presStyleLbl="bgImgPlace1" presStyleIdx="2" presStyleCnt="5" custScaleX="9173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tx2">
              <a:lumMod val="60000"/>
              <a:lumOff val="40000"/>
            </a:schemeClr>
          </a:contourClr>
        </a:sp3d>
      </dgm:spPr>
    </dgm:pt>
    <dgm:pt modelId="{5331F055-AF37-4291-9EA9-154CC7358610}" type="pres">
      <dgm:prSet presAssocID="{1CA4BE22-00DC-412E-9D31-576644AA77D5}" presName="accentLine" presStyleLbl="dkBgShp" presStyleIdx="2" presStyleCnt="5" custScaleX="802701"/>
      <dgm:spPr>
        <a:solidFill>
          <a:schemeClr val="tx2">
            <a:lumMod val="75000"/>
          </a:schemeClr>
        </a:solidFill>
        <a:ln>
          <a:noFill/>
        </a:ln>
        <a:effectLst/>
      </dgm:spPr>
    </dgm:pt>
    <dgm:pt modelId="{ED077C34-1666-4473-B481-C5A0168C1B88}" type="pres">
      <dgm:prSet presAssocID="{1CA4BE22-00DC-412E-9D31-576644AA77D5}" presName="titleText" presStyleLbl="revTx" presStyleIdx="4" presStyleCnt="10" custLinFactNeighborY="46625">
        <dgm:presLayoutVars>
          <dgm:chMax val="0"/>
          <dgm:chPref val="0"/>
        </dgm:presLayoutVars>
      </dgm:prSet>
      <dgm:spPr/>
    </dgm:pt>
    <dgm:pt modelId="{EC916E81-F37E-4B5E-A860-74B8CF51D690}" type="pres">
      <dgm:prSet presAssocID="{1CA4BE22-00DC-412E-9D31-576644AA77D5}" presName="bodyText" presStyleLbl="revTx" presStyleIdx="5" presStyleCnt="10">
        <dgm:presLayoutVars>
          <dgm:chMax val="0"/>
          <dgm:chPref val="0"/>
        </dgm:presLayoutVars>
      </dgm:prSet>
      <dgm:spPr/>
    </dgm:pt>
    <dgm:pt modelId="{D9CE86EA-0255-4B4E-B389-2EE8C529AAA6}" type="pres">
      <dgm:prSet presAssocID="{421675F4-F775-44B5-94B8-2D1EF7BBD6B6}" presName="sibTrans" presStyleCnt="0"/>
      <dgm:spPr/>
    </dgm:pt>
    <dgm:pt modelId="{8EC5E359-27E1-4B74-9FBD-3C68984FD0B7}" type="pres">
      <dgm:prSet presAssocID="{7874A8A6-97CF-46AC-9788-42AF3C5EFD2E}" presName="compNode" presStyleCnt="0"/>
      <dgm:spPr/>
    </dgm:pt>
    <dgm:pt modelId="{E50E2C50-450C-43D9-B27C-5AD2597AE68D}" type="pres">
      <dgm:prSet presAssocID="{7874A8A6-97CF-46AC-9788-42AF3C5EFD2E}" presName="imageShape" presStyleLbl="bgImgPlace1" presStyleIdx="3" presStyleCnt="5" custScaleX="9173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4">
              <a:lumMod val="75000"/>
            </a:schemeClr>
          </a:contourClr>
        </a:sp3d>
      </dgm:spPr>
    </dgm:pt>
    <dgm:pt modelId="{3FF2AD96-9E48-454A-97CA-80924C894711}" type="pres">
      <dgm:prSet presAssocID="{7874A8A6-97CF-46AC-9788-42AF3C5EFD2E}" presName="accentLine" presStyleLbl="dkBgShp" presStyleIdx="3" presStyleCnt="5" custScaleX="802701"/>
      <dgm:spPr>
        <a:solidFill>
          <a:schemeClr val="accent4">
            <a:lumMod val="75000"/>
          </a:schemeClr>
        </a:solidFill>
        <a:ln>
          <a:noFill/>
        </a:ln>
        <a:effectLst/>
      </dgm:spPr>
    </dgm:pt>
    <dgm:pt modelId="{D4718055-EED4-4829-B5DD-BB9AB2CDA326}" type="pres">
      <dgm:prSet presAssocID="{7874A8A6-97CF-46AC-9788-42AF3C5EFD2E}" presName="titleText" presStyleLbl="revTx" presStyleIdx="6" presStyleCnt="10" custLinFactNeighborY="46625">
        <dgm:presLayoutVars>
          <dgm:chMax val="0"/>
          <dgm:chPref val="0"/>
        </dgm:presLayoutVars>
      </dgm:prSet>
      <dgm:spPr/>
    </dgm:pt>
    <dgm:pt modelId="{4D944891-2582-4A86-9E09-787E90A528BF}" type="pres">
      <dgm:prSet presAssocID="{7874A8A6-97CF-46AC-9788-42AF3C5EFD2E}" presName="bodyText" presStyleLbl="revTx" presStyleIdx="7" presStyleCnt="10">
        <dgm:presLayoutVars>
          <dgm:chMax val="0"/>
          <dgm:chPref val="0"/>
        </dgm:presLayoutVars>
      </dgm:prSet>
      <dgm:spPr/>
    </dgm:pt>
    <dgm:pt modelId="{C3C113F5-A8CA-4797-8DBF-1B569C56A082}" type="pres">
      <dgm:prSet presAssocID="{7FD074B0-84EF-4936-8E86-839139C79D58}" presName="sibTrans" presStyleCnt="0"/>
      <dgm:spPr/>
    </dgm:pt>
    <dgm:pt modelId="{6D258693-731C-4FAE-97F0-270D60ACA0CC}" type="pres">
      <dgm:prSet presAssocID="{235C5557-77BA-4BC9-AD15-797C20A3EC27}" presName="compNode" presStyleCnt="0"/>
      <dgm:spPr/>
    </dgm:pt>
    <dgm:pt modelId="{F5075BE2-29AB-4AED-B957-73376CB6337A}" type="pres">
      <dgm:prSet presAssocID="{235C5557-77BA-4BC9-AD15-797C20A3EC27}" presName="imageShape" presStyleLbl="bgImgPlace1" presStyleIdx="4" presStyleCnt="5" custScaleX="91737"/>
      <dgm:spPr>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5">
              <a:lumMod val="60000"/>
              <a:lumOff val="40000"/>
            </a:schemeClr>
          </a:contourClr>
        </a:sp3d>
      </dgm:spPr>
    </dgm:pt>
    <dgm:pt modelId="{AE1720A2-C0B7-44B7-B89E-2EA0A8B8EC04}" type="pres">
      <dgm:prSet presAssocID="{235C5557-77BA-4BC9-AD15-797C20A3EC27}" presName="accentLine" presStyleLbl="dkBgShp" presStyleIdx="4" presStyleCnt="5" custScaleX="802701"/>
      <dgm:spPr>
        <a:solidFill>
          <a:schemeClr val="accent5"/>
        </a:solidFill>
        <a:ln>
          <a:noFill/>
        </a:ln>
        <a:effectLst/>
      </dgm:spPr>
    </dgm:pt>
    <dgm:pt modelId="{9DDC2141-8048-42FC-94EE-CE73F622E7AD}" type="pres">
      <dgm:prSet presAssocID="{235C5557-77BA-4BC9-AD15-797C20A3EC27}" presName="titleText" presStyleLbl="revTx" presStyleIdx="8" presStyleCnt="10" custLinFactNeighborY="46625">
        <dgm:presLayoutVars>
          <dgm:chMax val="0"/>
          <dgm:chPref val="0"/>
        </dgm:presLayoutVars>
      </dgm:prSet>
      <dgm:spPr/>
    </dgm:pt>
    <dgm:pt modelId="{14548C3F-1643-4892-86FA-521F0AAC21DF}" type="pres">
      <dgm:prSet presAssocID="{235C5557-77BA-4BC9-AD15-797C20A3EC27}" presName="bodyText" presStyleLbl="revTx" presStyleIdx="9" presStyleCnt="10">
        <dgm:presLayoutVars>
          <dgm:chMax val="0"/>
          <dgm:chPref val="0"/>
        </dgm:presLayoutVars>
      </dgm:prSet>
      <dgm:spPr/>
    </dgm:pt>
  </dgm:ptLst>
  <dgm:cxnLst>
    <dgm:cxn modelId="{B3632212-3174-4822-8E88-C51B72EE7A06}" type="presOf" srcId="{1CA4BE22-00DC-412E-9D31-576644AA77D5}" destId="{ED077C34-1666-4473-B481-C5A0168C1B88}" srcOrd="0" destOrd="0" presId="urn:microsoft.com/office/officeart/2026/layout/TextCardSideLineWideImage"/>
    <dgm:cxn modelId="{E1AE8541-33AC-41F1-B54F-2D9C3149879E}" srcId="{A84744D4-D89A-4689-A822-459FC9847CBD}" destId="{28193638-DFF1-46ED-8C41-24760FD203FC}" srcOrd="0" destOrd="0" parTransId="{5580B497-87CD-4D4A-831A-6383A2E9F55C}" sibTransId="{7771C08B-EE50-4BC8-8DA4-D6D0F52CBA3F}"/>
    <dgm:cxn modelId="{613E8367-EC5D-4BC5-B1CB-5C36A680C75D}" type="presOf" srcId="{28193638-DFF1-46ED-8C41-24760FD203FC}" destId="{BBE06E7A-DDD3-4F36-8819-08FB22895CC1}" srcOrd="0" destOrd="0" presId="urn:microsoft.com/office/officeart/2026/layout/TextCardSideLineWideImage"/>
    <dgm:cxn modelId="{1B824C51-0AAB-4E32-A660-9F590C564013}" srcId="{A84744D4-D89A-4689-A822-459FC9847CBD}" destId="{26C73DFC-BD6A-4DF2-8C81-36A6AB1C444C}" srcOrd="1" destOrd="0" parTransId="{C4C54863-CBC7-469A-8F0B-E83B78B239BB}" sibTransId="{9ABCD10C-F3AD-40B3-9D8A-CA67FD2E08C8}"/>
    <dgm:cxn modelId="{25ED1073-F89D-4DA9-8847-B841B115FB06}" type="presOf" srcId="{235C5557-77BA-4BC9-AD15-797C20A3EC27}" destId="{9DDC2141-8048-42FC-94EE-CE73F622E7AD}" srcOrd="0" destOrd="0" presId="urn:microsoft.com/office/officeart/2026/layout/TextCardSideLineWideImage"/>
    <dgm:cxn modelId="{BB2D25A8-A2FE-4024-A9F1-AAE4599FB48B}" srcId="{A84744D4-D89A-4689-A822-459FC9847CBD}" destId="{1CA4BE22-00DC-412E-9D31-576644AA77D5}" srcOrd="2" destOrd="0" parTransId="{B31FFE6B-4681-440E-A178-3C7452A508ED}" sibTransId="{421675F4-F775-44B5-94B8-2D1EF7BBD6B6}"/>
    <dgm:cxn modelId="{CA4C12D6-4EC9-478D-B489-F46DD886852A}" srcId="{A84744D4-D89A-4689-A822-459FC9847CBD}" destId="{7874A8A6-97CF-46AC-9788-42AF3C5EFD2E}" srcOrd="3" destOrd="0" parTransId="{8A74033D-A46A-47C0-8F7D-56666BA257EE}" sibTransId="{7FD074B0-84EF-4936-8E86-839139C79D58}"/>
    <dgm:cxn modelId="{DAF629E0-1377-475F-B1E3-31E410819CFD}" type="presOf" srcId="{A84744D4-D89A-4689-A822-459FC9847CBD}" destId="{0CA0C719-E9A8-449F-A977-63D34FAA88C1}" srcOrd="0" destOrd="0" presId="urn:microsoft.com/office/officeart/2026/layout/TextCardSideLineWideImage"/>
    <dgm:cxn modelId="{2986BCE1-5451-440D-A58A-641B3FCF5FBF}" type="presOf" srcId="{26C73DFC-BD6A-4DF2-8C81-36A6AB1C444C}" destId="{11042206-B074-4977-88F9-59CE2DAED0B5}" srcOrd="0" destOrd="0" presId="urn:microsoft.com/office/officeart/2026/layout/TextCardSideLineWideImage"/>
    <dgm:cxn modelId="{3AB059F6-458D-4EA6-B298-43703D84904E}" srcId="{A84744D4-D89A-4689-A822-459FC9847CBD}" destId="{235C5557-77BA-4BC9-AD15-797C20A3EC27}" srcOrd="4" destOrd="0" parTransId="{2A4F5D6B-02D5-4B0F-BB81-F62249A54E31}" sibTransId="{301BD3F2-6425-4DB1-8872-ABB391B7DE11}"/>
    <dgm:cxn modelId="{9F3B92F7-51FE-40EF-B5F4-51A43E0CB72A}" type="presOf" srcId="{7874A8A6-97CF-46AC-9788-42AF3C5EFD2E}" destId="{D4718055-EED4-4829-B5DD-BB9AB2CDA326}" srcOrd="0" destOrd="0" presId="urn:microsoft.com/office/officeart/2026/layout/TextCardSideLineWideImage"/>
    <dgm:cxn modelId="{A2C39800-A9B5-42CF-9FF1-B17A50C64BF5}" type="presParOf" srcId="{0CA0C719-E9A8-449F-A977-63D34FAA88C1}" destId="{1CFF372B-DE6A-47AE-A782-9793B28AEF32}" srcOrd="0" destOrd="0" presId="urn:microsoft.com/office/officeart/2026/layout/TextCardSideLineWideImage"/>
    <dgm:cxn modelId="{740F483B-F190-4151-BD2B-93AB2BF2301A}" type="presParOf" srcId="{1CFF372B-DE6A-47AE-A782-9793B28AEF32}" destId="{09FCE707-76DE-4D09-B071-CD56993B003F}" srcOrd="0" destOrd="0" presId="urn:microsoft.com/office/officeart/2026/layout/TextCardSideLineWideImage"/>
    <dgm:cxn modelId="{14AE26A6-1468-4796-A852-12F23C1A93F2}" type="presParOf" srcId="{1CFF372B-DE6A-47AE-A782-9793B28AEF32}" destId="{3AA6B53D-B1B5-4D39-9629-75257A64B8BB}" srcOrd="1" destOrd="0" presId="urn:microsoft.com/office/officeart/2026/layout/TextCardSideLineWideImage"/>
    <dgm:cxn modelId="{3B33CE14-0FAC-4C44-8CA9-BB68C9769475}" type="presParOf" srcId="{1CFF372B-DE6A-47AE-A782-9793B28AEF32}" destId="{BBE06E7A-DDD3-4F36-8819-08FB22895CC1}" srcOrd="2" destOrd="0" presId="urn:microsoft.com/office/officeart/2026/layout/TextCardSideLineWideImage"/>
    <dgm:cxn modelId="{76CCF7CB-8541-4481-8E41-8B8702A9D101}" type="presParOf" srcId="{1CFF372B-DE6A-47AE-A782-9793B28AEF32}" destId="{9A9012AF-BDD8-4260-9D43-8D0286C05F1F}" srcOrd="3" destOrd="0" presId="urn:microsoft.com/office/officeart/2026/layout/TextCardSideLineWideImage"/>
    <dgm:cxn modelId="{AFB3DBD8-F0F3-4E8F-8B93-E6112634DEEA}" type="presParOf" srcId="{0CA0C719-E9A8-449F-A977-63D34FAA88C1}" destId="{F2537FED-08FC-4C57-AFC5-0DBBCD700C21}" srcOrd="1" destOrd="0" presId="urn:microsoft.com/office/officeart/2026/layout/TextCardSideLineWideImage"/>
    <dgm:cxn modelId="{2A5347BA-7F60-4642-BBC4-5D1E6CD6B88E}" type="presParOf" srcId="{0CA0C719-E9A8-449F-A977-63D34FAA88C1}" destId="{3D210733-76ED-4301-9811-BD953DEAEAE3}" srcOrd="2" destOrd="0" presId="urn:microsoft.com/office/officeart/2026/layout/TextCardSideLineWideImage"/>
    <dgm:cxn modelId="{F28BAE11-CA91-447C-88DB-C5CB03F38E79}" type="presParOf" srcId="{3D210733-76ED-4301-9811-BD953DEAEAE3}" destId="{273DDC57-1894-480B-BEF0-FDD73BB2EA10}" srcOrd="0" destOrd="0" presId="urn:microsoft.com/office/officeart/2026/layout/TextCardSideLineWideImage"/>
    <dgm:cxn modelId="{B59AD322-959C-4D1B-B51E-7A0B3842623F}" type="presParOf" srcId="{3D210733-76ED-4301-9811-BD953DEAEAE3}" destId="{DE5775C4-4F13-4EB9-9BDF-AB2D28D0AC5B}" srcOrd="1" destOrd="0" presId="urn:microsoft.com/office/officeart/2026/layout/TextCardSideLineWideImage"/>
    <dgm:cxn modelId="{FA4C3DAD-73ED-4270-B81F-6827FC2E8272}" type="presParOf" srcId="{3D210733-76ED-4301-9811-BD953DEAEAE3}" destId="{11042206-B074-4977-88F9-59CE2DAED0B5}" srcOrd="2" destOrd="0" presId="urn:microsoft.com/office/officeart/2026/layout/TextCardSideLineWideImage"/>
    <dgm:cxn modelId="{184709CB-98FF-4D71-B0DF-692A8367E6C9}" type="presParOf" srcId="{3D210733-76ED-4301-9811-BD953DEAEAE3}" destId="{3628C3B3-3306-4947-93D2-98E82D4D9398}" srcOrd="3" destOrd="0" presId="urn:microsoft.com/office/officeart/2026/layout/TextCardSideLineWideImage"/>
    <dgm:cxn modelId="{2CD486F8-1BBB-4C27-BA6D-7F8422E45531}" type="presParOf" srcId="{0CA0C719-E9A8-449F-A977-63D34FAA88C1}" destId="{9C21F817-1AFB-4F12-A3F5-CAF9DA685DC0}" srcOrd="3" destOrd="0" presId="urn:microsoft.com/office/officeart/2026/layout/TextCardSideLineWideImage"/>
    <dgm:cxn modelId="{4FE45311-E485-4B6B-863A-5B1BBE9CBA47}" type="presParOf" srcId="{0CA0C719-E9A8-449F-A977-63D34FAA88C1}" destId="{A357A68D-2B97-40A8-90DD-6F716BD33BD9}" srcOrd="4" destOrd="0" presId="urn:microsoft.com/office/officeart/2026/layout/TextCardSideLineWideImage"/>
    <dgm:cxn modelId="{0D37D755-6AA3-4E2A-8A3D-41B55CAB0AA3}" type="presParOf" srcId="{A357A68D-2B97-40A8-90DD-6F716BD33BD9}" destId="{B2C7A729-925A-445A-8038-0BA3E54EAA42}" srcOrd="0" destOrd="0" presId="urn:microsoft.com/office/officeart/2026/layout/TextCardSideLineWideImage"/>
    <dgm:cxn modelId="{DB902C89-9402-41F3-9E14-0DAE230354AC}" type="presParOf" srcId="{A357A68D-2B97-40A8-90DD-6F716BD33BD9}" destId="{5331F055-AF37-4291-9EA9-154CC7358610}" srcOrd="1" destOrd="0" presId="urn:microsoft.com/office/officeart/2026/layout/TextCardSideLineWideImage"/>
    <dgm:cxn modelId="{714C0EFD-E309-4158-ACFE-61C91AB7374F}" type="presParOf" srcId="{A357A68D-2B97-40A8-90DD-6F716BD33BD9}" destId="{ED077C34-1666-4473-B481-C5A0168C1B88}" srcOrd="2" destOrd="0" presId="urn:microsoft.com/office/officeart/2026/layout/TextCardSideLineWideImage"/>
    <dgm:cxn modelId="{0164F314-DD9F-43E4-8234-A3D5AEA16AB2}" type="presParOf" srcId="{A357A68D-2B97-40A8-90DD-6F716BD33BD9}" destId="{EC916E81-F37E-4B5E-A860-74B8CF51D690}" srcOrd="3" destOrd="0" presId="urn:microsoft.com/office/officeart/2026/layout/TextCardSideLineWideImage"/>
    <dgm:cxn modelId="{C4332BBF-A716-44AF-8594-6CED973346A5}" type="presParOf" srcId="{0CA0C719-E9A8-449F-A977-63D34FAA88C1}" destId="{D9CE86EA-0255-4B4E-B389-2EE8C529AAA6}" srcOrd="5" destOrd="0" presId="urn:microsoft.com/office/officeart/2026/layout/TextCardSideLineWideImage"/>
    <dgm:cxn modelId="{C58BF32E-D728-4CA6-8ADE-4D591DAB7B79}" type="presParOf" srcId="{0CA0C719-E9A8-449F-A977-63D34FAA88C1}" destId="{8EC5E359-27E1-4B74-9FBD-3C68984FD0B7}" srcOrd="6" destOrd="0" presId="urn:microsoft.com/office/officeart/2026/layout/TextCardSideLineWideImage"/>
    <dgm:cxn modelId="{4113F259-9B55-4EBB-8355-45B2928D4CD1}" type="presParOf" srcId="{8EC5E359-27E1-4B74-9FBD-3C68984FD0B7}" destId="{E50E2C50-450C-43D9-B27C-5AD2597AE68D}" srcOrd="0" destOrd="0" presId="urn:microsoft.com/office/officeart/2026/layout/TextCardSideLineWideImage"/>
    <dgm:cxn modelId="{5EA177F0-9F9F-44A6-8358-E4D6E612D3AE}" type="presParOf" srcId="{8EC5E359-27E1-4B74-9FBD-3C68984FD0B7}" destId="{3FF2AD96-9E48-454A-97CA-80924C894711}" srcOrd="1" destOrd="0" presId="urn:microsoft.com/office/officeart/2026/layout/TextCardSideLineWideImage"/>
    <dgm:cxn modelId="{72C1A0A0-585C-494D-BE1A-DDF08ED6EE18}" type="presParOf" srcId="{8EC5E359-27E1-4B74-9FBD-3C68984FD0B7}" destId="{D4718055-EED4-4829-B5DD-BB9AB2CDA326}" srcOrd="2" destOrd="0" presId="urn:microsoft.com/office/officeart/2026/layout/TextCardSideLineWideImage"/>
    <dgm:cxn modelId="{8E76E5FD-9168-424F-BB5C-E5EB4FDC39E1}" type="presParOf" srcId="{8EC5E359-27E1-4B74-9FBD-3C68984FD0B7}" destId="{4D944891-2582-4A86-9E09-787E90A528BF}" srcOrd="3" destOrd="0" presId="urn:microsoft.com/office/officeart/2026/layout/TextCardSideLineWideImage"/>
    <dgm:cxn modelId="{159DDA5E-91B3-4CF5-BA1A-A88C801EF2B5}" type="presParOf" srcId="{0CA0C719-E9A8-449F-A977-63D34FAA88C1}" destId="{C3C113F5-A8CA-4797-8DBF-1B569C56A082}" srcOrd="7" destOrd="0" presId="urn:microsoft.com/office/officeart/2026/layout/TextCardSideLineWideImage"/>
    <dgm:cxn modelId="{4985921B-37B9-4957-AE18-DD65578C7A94}" type="presParOf" srcId="{0CA0C719-E9A8-449F-A977-63D34FAA88C1}" destId="{6D258693-731C-4FAE-97F0-270D60ACA0CC}" srcOrd="8" destOrd="0" presId="urn:microsoft.com/office/officeart/2026/layout/TextCardSideLineWideImage"/>
    <dgm:cxn modelId="{9D4149CE-54F0-4717-8344-9203B90F3C13}" type="presParOf" srcId="{6D258693-731C-4FAE-97F0-270D60ACA0CC}" destId="{F5075BE2-29AB-4AED-B957-73376CB6337A}" srcOrd="0" destOrd="0" presId="urn:microsoft.com/office/officeart/2026/layout/TextCardSideLineWideImage"/>
    <dgm:cxn modelId="{AC8967E3-E3DE-4F22-9A8A-1D7D29AEE1F2}" type="presParOf" srcId="{6D258693-731C-4FAE-97F0-270D60ACA0CC}" destId="{AE1720A2-C0B7-44B7-B89E-2EA0A8B8EC04}" srcOrd="1" destOrd="0" presId="urn:microsoft.com/office/officeart/2026/layout/TextCardSideLineWideImage"/>
    <dgm:cxn modelId="{FC091248-D28B-4DAB-A959-14D6CD06F9C2}" type="presParOf" srcId="{6D258693-731C-4FAE-97F0-270D60ACA0CC}" destId="{9DDC2141-8048-42FC-94EE-CE73F622E7AD}" srcOrd="2" destOrd="0" presId="urn:microsoft.com/office/officeart/2026/layout/TextCardSideLineWideImage"/>
    <dgm:cxn modelId="{44622B1E-C6CE-4CE3-9094-C2AA566E8E80}" type="presParOf" srcId="{6D258693-731C-4FAE-97F0-270D60ACA0CC}" destId="{14548C3F-1643-4892-86FA-521F0AAC21DF}" srcOrd="3" destOrd="0" presId="urn:microsoft.com/office/officeart/2026/layout/TextCardSideLineWideImag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20F94-0E11-4143-B0A6-05378BCF6034}" type="doc">
      <dgm:prSet loTypeId="urn:microsoft.com/office/officeart/2005/8/layout/lProcess3" loCatId="process" qsTypeId="urn:microsoft.com/office/officeart/2005/8/quickstyle/3d2#3" qsCatId="3D" csTypeId="urn:microsoft.com/office/officeart/2005/8/colors/colorful1#1" csCatId="colorful" phldr="1"/>
      <dgm:spPr/>
      <dgm:t>
        <a:bodyPr/>
        <a:lstStyle/>
        <a:p>
          <a:endParaRPr lang="es-ES"/>
        </a:p>
      </dgm:t>
    </dgm:pt>
    <dgm:pt modelId="{A7C6D546-3D61-4B38-9E3F-3AF2A9B0550C}">
      <dgm:prSet custT="1"/>
      <dgm:spPr>
        <a:solidFill>
          <a:schemeClr val="accent4">
            <a:lumMod val="75000"/>
          </a:schemeClr>
        </a:solidFill>
        <a:effectLst>
          <a:outerShdw blurRad="50800" dist="38100" dir="2700000" algn="tl" rotWithShape="0">
            <a:prstClr val="black">
              <a:alpha val="40000"/>
            </a:prstClr>
          </a:outerShdw>
        </a:effectLst>
      </dgm:spPr>
      <dgm:t>
        <a:bodyPr/>
        <a:lstStyle/>
        <a:p>
          <a:r>
            <a:rPr lang="sr-Latn-RS" sz="2000" b="1" noProof="0" dirty="0">
              <a:effectLst>
                <a:outerShdw blurRad="38100" dist="38100" dir="2700000" algn="tl">
                  <a:srgbClr val="000000">
                    <a:alpha val="43137"/>
                  </a:srgbClr>
                </a:outerShdw>
              </a:effectLst>
            </a:rPr>
            <a:t>Zahvalnost za Božju blagodat (2. Kor. 9,15)</a:t>
          </a:r>
          <a:endParaRPr lang="sr-Latn-RS" sz="2000" noProof="0" dirty="0">
            <a:effectLst>
              <a:outerShdw blurRad="38100" dist="38100" dir="2700000" algn="tl">
                <a:srgbClr val="000000">
                  <a:alpha val="43137"/>
                </a:srgbClr>
              </a:outerShdw>
            </a:effectLst>
          </a:endParaRPr>
        </a:p>
      </dgm:t>
    </dgm:pt>
    <dgm:pt modelId="{2D9F06E4-C7B8-474B-B398-6D6A60236F63}" type="parTrans" cxnId="{2084C715-9EE4-41F7-99DB-62062C9EF15F}">
      <dgm:prSet/>
      <dgm:spPr/>
      <dgm:t>
        <a:bodyPr/>
        <a:lstStyle/>
        <a:p>
          <a:endParaRPr lang="es-ES" sz="2000"/>
        </a:p>
      </dgm:t>
    </dgm:pt>
    <dgm:pt modelId="{4A1C537E-51E0-4BB9-9632-1117A4DE8A56}" type="sibTrans" cxnId="{2084C715-9EE4-41F7-99DB-62062C9EF15F}">
      <dgm:prSet/>
      <dgm:spPr/>
      <dgm:t>
        <a:bodyPr/>
        <a:lstStyle/>
        <a:p>
          <a:endParaRPr lang="es-ES" sz="2000"/>
        </a:p>
      </dgm:t>
    </dgm:pt>
    <dgm:pt modelId="{7117BCF4-9CE9-4651-9C62-61E92C6ED536}">
      <dgm:prSet custT="1"/>
      <dgm:spPr>
        <a:solidFill>
          <a:schemeClr val="accent4">
            <a:lumMod val="20000"/>
            <a:lumOff val="80000"/>
            <a:alpha val="90000"/>
          </a:schemeClr>
        </a:solidFill>
        <a:effectLst>
          <a:outerShdw blurRad="50800" dist="38100" dir="2700000" algn="tl" rotWithShape="0">
            <a:prstClr val="black">
              <a:alpha val="40000"/>
            </a:prstClr>
          </a:outerShdw>
        </a:effectLst>
      </dgm:spPr>
      <dgm:t>
        <a:bodyPr/>
        <a:lstStyle/>
        <a:p>
          <a:r>
            <a:rPr lang="sr-Latn-RS" sz="2000" b="1" noProof="0" dirty="0"/>
            <a:t>Isus je sve dao za nas. Naša zahvalnost se pokazuje u želji da se potpuno predamo Njemu.</a:t>
          </a:r>
          <a:endParaRPr lang="sr-Latn-RS" sz="2000" noProof="0" dirty="0"/>
        </a:p>
      </dgm:t>
    </dgm:pt>
    <dgm:pt modelId="{87D5F33B-E0E9-4F38-B4DF-54658BD45EB8}" type="parTrans" cxnId="{AB19F7E9-7C15-405E-856D-40ED537CB4B8}">
      <dgm:prSet/>
      <dgm:spPr/>
      <dgm:t>
        <a:bodyPr/>
        <a:lstStyle/>
        <a:p>
          <a:endParaRPr lang="es-ES" sz="2000"/>
        </a:p>
      </dgm:t>
    </dgm:pt>
    <dgm:pt modelId="{54BBA912-BF31-44A9-A4B7-69E742B15E65}" type="sibTrans" cxnId="{AB19F7E9-7C15-405E-856D-40ED537CB4B8}">
      <dgm:prSet/>
      <dgm:spPr/>
      <dgm:t>
        <a:bodyPr/>
        <a:lstStyle/>
        <a:p>
          <a:endParaRPr lang="es-ES" sz="2000"/>
        </a:p>
      </dgm:t>
    </dgm:pt>
    <dgm:pt modelId="{BECA73F5-F07B-44E9-92E8-DF28BF7F11E6}">
      <dgm:prSet custT="1"/>
      <dgm:spPr>
        <a:effectLst>
          <a:outerShdw blurRad="50800" dist="38100" dir="2700000" algn="tl" rotWithShape="0">
            <a:prstClr val="black">
              <a:alpha val="40000"/>
            </a:prstClr>
          </a:outerShdw>
        </a:effectLst>
      </dgm:spPr>
      <dgm:t>
        <a:bodyPr/>
        <a:lstStyle/>
        <a:p>
          <a:r>
            <a:rPr lang="sr-Latn-RS" sz="2000" b="1" noProof="0" dirty="0">
              <a:effectLst>
                <a:outerShdw blurRad="38100" dist="38100" dir="2700000" algn="tl">
                  <a:srgbClr val="000000">
                    <a:alpha val="43137"/>
                  </a:srgbClr>
                </a:outerShdw>
              </a:effectLst>
            </a:rPr>
            <a:t>Želja za deljenjem Božjih blagoslova (2. Kor. 9,11a)</a:t>
          </a:r>
          <a:endParaRPr lang="sr-Latn-RS" sz="2000" noProof="0" dirty="0">
            <a:effectLst>
              <a:outerShdw blurRad="38100" dist="38100" dir="2700000" algn="tl">
                <a:srgbClr val="000000">
                  <a:alpha val="43137"/>
                </a:srgbClr>
              </a:outerShdw>
            </a:effectLst>
          </a:endParaRPr>
        </a:p>
      </dgm:t>
    </dgm:pt>
    <dgm:pt modelId="{076DDD60-967A-4C4C-A9F2-719F74099956}" type="parTrans" cxnId="{AB867806-6E46-412B-AD81-2E77777AE251}">
      <dgm:prSet/>
      <dgm:spPr/>
      <dgm:t>
        <a:bodyPr/>
        <a:lstStyle/>
        <a:p>
          <a:endParaRPr lang="es-ES" sz="2000"/>
        </a:p>
      </dgm:t>
    </dgm:pt>
    <dgm:pt modelId="{3232E7C3-B40E-4FE4-9E28-DFCF7A894874}" type="sibTrans" cxnId="{AB867806-6E46-412B-AD81-2E77777AE251}">
      <dgm:prSet/>
      <dgm:spPr/>
      <dgm:t>
        <a:bodyPr/>
        <a:lstStyle/>
        <a:p>
          <a:endParaRPr lang="es-ES" sz="2000"/>
        </a:p>
      </dgm:t>
    </dgm:pt>
    <dgm:pt modelId="{7A767063-60A7-499D-965F-6275A2FF3A75}">
      <dgm:prSet custT="1"/>
      <dgm:spPr>
        <a:solidFill>
          <a:schemeClr val="tx2">
            <a:lumMod val="20000"/>
            <a:lumOff val="80000"/>
            <a:alpha val="90000"/>
          </a:schemeClr>
        </a:solidFill>
        <a:effectLst>
          <a:outerShdw blurRad="50800" dist="38100" dir="2700000" algn="tl" rotWithShape="0">
            <a:prstClr val="black">
              <a:alpha val="40000"/>
            </a:prstClr>
          </a:outerShdw>
        </a:effectLst>
      </dgm:spPr>
      <dgm:t>
        <a:bodyPr/>
        <a:lstStyle/>
        <a:p>
          <a:r>
            <a:rPr lang="sr-Latn-RS" sz="2000" b="1" noProof="0" dirty="0"/>
            <a:t>Dajemo drugima jer smo prvo primili od Boga</a:t>
          </a:r>
          <a:endParaRPr lang="sr-Latn-RS" sz="2000" noProof="0" dirty="0"/>
        </a:p>
      </dgm:t>
    </dgm:pt>
    <dgm:pt modelId="{A18631DE-7DFF-4C74-81DF-AE4A1AE042E5}" type="parTrans" cxnId="{4D827E21-F551-4AF7-9230-D939B755C283}">
      <dgm:prSet/>
      <dgm:spPr/>
      <dgm:t>
        <a:bodyPr/>
        <a:lstStyle/>
        <a:p>
          <a:endParaRPr lang="es-ES" sz="2000"/>
        </a:p>
      </dgm:t>
    </dgm:pt>
    <dgm:pt modelId="{87D20412-EA9D-4C15-90D6-602C361A7E90}" type="sibTrans" cxnId="{4D827E21-F551-4AF7-9230-D939B755C283}">
      <dgm:prSet/>
      <dgm:spPr/>
      <dgm:t>
        <a:bodyPr/>
        <a:lstStyle/>
        <a:p>
          <a:endParaRPr lang="es-ES" sz="2000"/>
        </a:p>
      </dgm:t>
    </dgm:pt>
    <dgm:pt modelId="{C321808F-C408-4DFE-A777-A7E15660C5BA}">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sr-Latn-RS" sz="2000" b="1" noProof="0" dirty="0">
              <a:effectLst>
                <a:outerShdw blurRad="38100" dist="38100" dir="2700000" algn="tl">
                  <a:srgbClr val="000000">
                    <a:alpha val="43137"/>
                  </a:srgbClr>
                </a:outerShdw>
              </a:effectLst>
            </a:rPr>
            <a:t>Iskrena ljubav </a:t>
          </a:r>
          <a:br>
            <a:rPr lang="sr-Latn-RS" sz="2000" b="1" noProof="0" dirty="0">
              <a:effectLst>
                <a:outerShdw blurRad="38100" dist="38100" dir="2700000" algn="tl">
                  <a:srgbClr val="000000">
                    <a:alpha val="43137"/>
                  </a:srgbClr>
                </a:outerShdw>
              </a:effectLst>
            </a:rPr>
          </a:br>
          <a:r>
            <a:rPr lang="sr-Latn-RS" sz="2000" b="1" noProof="0" dirty="0">
              <a:effectLst>
                <a:outerShdw blurRad="38100" dist="38100" dir="2700000" algn="tl">
                  <a:srgbClr val="000000">
                    <a:alpha val="43137"/>
                  </a:srgbClr>
                </a:outerShdw>
              </a:effectLst>
            </a:rPr>
            <a:t>(2. Korinćanima 8,24)</a:t>
          </a:r>
          <a:endParaRPr lang="sr-Latn-RS" sz="2000" noProof="0" dirty="0">
            <a:effectLst>
              <a:outerShdw blurRad="38100" dist="38100" dir="2700000" algn="tl">
                <a:srgbClr val="000000">
                  <a:alpha val="43137"/>
                </a:srgbClr>
              </a:outerShdw>
            </a:effectLst>
          </a:endParaRPr>
        </a:p>
      </dgm:t>
    </dgm:pt>
    <dgm:pt modelId="{D4E6BEB9-D66A-4A66-9F59-B4C217E2A399}" type="parTrans" cxnId="{EC55B937-C3CC-42C8-A7F7-FB4F0126C89B}">
      <dgm:prSet/>
      <dgm:spPr/>
      <dgm:t>
        <a:bodyPr/>
        <a:lstStyle/>
        <a:p>
          <a:endParaRPr lang="es-ES" sz="2000"/>
        </a:p>
      </dgm:t>
    </dgm:pt>
    <dgm:pt modelId="{2D4C5BF8-CF1A-473E-8C7F-9D6329521A49}" type="sibTrans" cxnId="{EC55B937-C3CC-42C8-A7F7-FB4F0126C89B}">
      <dgm:prSet/>
      <dgm:spPr/>
      <dgm:t>
        <a:bodyPr/>
        <a:lstStyle/>
        <a:p>
          <a:endParaRPr lang="es-ES" sz="2000"/>
        </a:p>
      </dgm:t>
    </dgm:pt>
    <dgm:pt modelId="{19D91A8A-4DD9-4E13-9B5D-9CAD97FC7042}">
      <dgm:prSet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r>
            <a:rPr lang="sr-Latn-RS" sz="2000" b="1" noProof="0" dirty="0"/>
            <a:t>Velikodušnost je dokaz da ljubav prebiva u našem srcu</a:t>
          </a:r>
          <a:endParaRPr lang="sr-Latn-RS" sz="2000" noProof="0" dirty="0"/>
        </a:p>
      </dgm:t>
    </dgm:pt>
    <dgm:pt modelId="{92856961-50A0-47FA-8D1C-E9A8B37D6405}" type="parTrans" cxnId="{2607810F-3D84-493C-B8B7-1AE156D4A864}">
      <dgm:prSet/>
      <dgm:spPr/>
      <dgm:t>
        <a:bodyPr/>
        <a:lstStyle/>
        <a:p>
          <a:endParaRPr lang="es-ES" sz="2000"/>
        </a:p>
      </dgm:t>
    </dgm:pt>
    <dgm:pt modelId="{CB464246-47F9-4761-94CE-800508A1D20B}" type="sibTrans" cxnId="{2607810F-3D84-493C-B8B7-1AE156D4A864}">
      <dgm:prSet/>
      <dgm:spPr/>
      <dgm:t>
        <a:bodyPr/>
        <a:lstStyle/>
        <a:p>
          <a:endParaRPr lang="es-ES" sz="2000"/>
        </a:p>
      </dgm:t>
    </dgm:pt>
    <dgm:pt modelId="{3E82495F-B6E4-4DB9-9A95-532A62612AD8}" type="pres">
      <dgm:prSet presAssocID="{53620F94-0E11-4143-B0A6-05378BCF6034}" presName="Name0" presStyleCnt="0">
        <dgm:presLayoutVars>
          <dgm:chPref val="3"/>
          <dgm:dir/>
          <dgm:animLvl val="lvl"/>
          <dgm:resizeHandles/>
        </dgm:presLayoutVars>
      </dgm:prSet>
      <dgm:spPr/>
    </dgm:pt>
    <dgm:pt modelId="{F8D3CF2D-50A1-468D-8051-7064FAD72AE8}" type="pres">
      <dgm:prSet presAssocID="{A7C6D546-3D61-4B38-9E3F-3AF2A9B0550C}" presName="horFlow" presStyleCnt="0"/>
      <dgm:spPr/>
    </dgm:pt>
    <dgm:pt modelId="{7181B9B8-0206-448B-BC40-7055CAA1BDD4}" type="pres">
      <dgm:prSet presAssocID="{A7C6D546-3D61-4B38-9E3F-3AF2A9B0550C}" presName="bigChev" presStyleLbl="node1" presStyleIdx="0" presStyleCnt="3" custScaleX="130839"/>
      <dgm:spPr>
        <a:prstGeom prst="homePlate">
          <a:avLst/>
        </a:prstGeom>
      </dgm:spPr>
    </dgm:pt>
    <dgm:pt modelId="{BDE6ABFD-CCDF-4F05-85C3-FB71781792E9}" type="pres">
      <dgm:prSet presAssocID="{87D5F33B-E0E9-4F38-B4DF-54658BD45EB8}" presName="parTrans" presStyleCnt="0"/>
      <dgm:spPr/>
    </dgm:pt>
    <dgm:pt modelId="{1FED0ED4-56D9-421E-9A63-B78BB2B88190}" type="pres">
      <dgm:prSet presAssocID="{7117BCF4-9CE9-4651-9C62-61E92C6ED536}" presName="node" presStyleLbl="alignAccFollowNode1" presStyleIdx="0" presStyleCnt="3" custScaleX="281167" custScaleY="116952">
        <dgm:presLayoutVars>
          <dgm:bulletEnabled val="1"/>
        </dgm:presLayoutVars>
      </dgm:prSet>
      <dgm:spPr/>
    </dgm:pt>
    <dgm:pt modelId="{43CE77E4-320C-4BFC-9F56-9578F0C91749}" type="pres">
      <dgm:prSet presAssocID="{A7C6D546-3D61-4B38-9E3F-3AF2A9B0550C}" presName="vSp" presStyleCnt="0"/>
      <dgm:spPr/>
    </dgm:pt>
    <dgm:pt modelId="{17881C32-0BE7-4726-8C8D-EB4AE826B1F3}" type="pres">
      <dgm:prSet presAssocID="{BECA73F5-F07B-44E9-92E8-DF28BF7F11E6}" presName="horFlow" presStyleCnt="0"/>
      <dgm:spPr/>
    </dgm:pt>
    <dgm:pt modelId="{8D21C6B2-6F6B-4D22-B4F2-5AD97FF58ABA}" type="pres">
      <dgm:prSet presAssocID="{BECA73F5-F07B-44E9-92E8-DF28BF7F11E6}" presName="bigChev" presStyleLbl="node1" presStyleIdx="1" presStyleCnt="3" custScaleX="130839"/>
      <dgm:spPr>
        <a:prstGeom prst="homePlate">
          <a:avLst/>
        </a:prstGeom>
      </dgm:spPr>
    </dgm:pt>
    <dgm:pt modelId="{72587C83-8096-41F6-AE44-BC4643A0B048}" type="pres">
      <dgm:prSet presAssocID="{A18631DE-7DFF-4C74-81DF-AE4A1AE042E5}" presName="parTrans" presStyleCnt="0"/>
      <dgm:spPr/>
    </dgm:pt>
    <dgm:pt modelId="{C0C24EC1-C44B-43A8-B691-1F5F04610D3A}" type="pres">
      <dgm:prSet presAssocID="{7A767063-60A7-499D-965F-6275A2FF3A75}" presName="node" presStyleLbl="alignAccFollowNode1" presStyleIdx="1" presStyleCnt="3" custScaleX="275215">
        <dgm:presLayoutVars>
          <dgm:bulletEnabled val="1"/>
        </dgm:presLayoutVars>
      </dgm:prSet>
      <dgm:spPr/>
    </dgm:pt>
    <dgm:pt modelId="{5505DB78-E057-44C6-A392-A17719C03F59}" type="pres">
      <dgm:prSet presAssocID="{BECA73F5-F07B-44E9-92E8-DF28BF7F11E6}" presName="vSp" presStyleCnt="0"/>
      <dgm:spPr/>
    </dgm:pt>
    <dgm:pt modelId="{FC46C8A2-9E37-4BBE-B691-52D569459719}" type="pres">
      <dgm:prSet presAssocID="{C321808F-C408-4DFE-A777-A7E15660C5BA}" presName="horFlow" presStyleCnt="0"/>
      <dgm:spPr/>
    </dgm:pt>
    <dgm:pt modelId="{0A93A2B4-3F7C-4657-9FC3-637F69F13A13}" type="pres">
      <dgm:prSet presAssocID="{C321808F-C408-4DFE-A777-A7E15660C5BA}" presName="bigChev" presStyleLbl="node1" presStyleIdx="2" presStyleCnt="3" custScaleX="130839"/>
      <dgm:spPr>
        <a:prstGeom prst="homePlate">
          <a:avLst/>
        </a:prstGeom>
      </dgm:spPr>
    </dgm:pt>
    <dgm:pt modelId="{E9E3423F-16CF-4401-843C-A307CCE19D83}" type="pres">
      <dgm:prSet presAssocID="{92856961-50A0-47FA-8D1C-E9A8B37D6405}" presName="parTrans" presStyleCnt="0"/>
      <dgm:spPr/>
    </dgm:pt>
    <dgm:pt modelId="{C606BF0D-BD59-4E31-A4A0-E5082F883447}" type="pres">
      <dgm:prSet presAssocID="{19D91A8A-4DD9-4E13-9B5D-9CAD97FC7042}" presName="node" presStyleLbl="alignAccFollowNode1" presStyleIdx="2" presStyleCnt="3" custScaleX="278735" custScaleY="107206">
        <dgm:presLayoutVars>
          <dgm:bulletEnabled val="1"/>
        </dgm:presLayoutVars>
      </dgm:prSet>
      <dgm:spPr/>
    </dgm:pt>
  </dgm:ptLst>
  <dgm:cxnLst>
    <dgm:cxn modelId="{AB867806-6E46-412B-AD81-2E77777AE251}" srcId="{53620F94-0E11-4143-B0A6-05378BCF6034}" destId="{BECA73F5-F07B-44E9-92E8-DF28BF7F11E6}" srcOrd="1" destOrd="0" parTransId="{076DDD60-967A-4C4C-A9F2-719F74099956}" sibTransId="{3232E7C3-B40E-4FE4-9E28-DFCF7A894874}"/>
    <dgm:cxn modelId="{2607810F-3D84-493C-B8B7-1AE156D4A864}" srcId="{C321808F-C408-4DFE-A777-A7E15660C5BA}" destId="{19D91A8A-4DD9-4E13-9B5D-9CAD97FC7042}" srcOrd="0" destOrd="0" parTransId="{92856961-50A0-47FA-8D1C-E9A8B37D6405}" sibTransId="{CB464246-47F9-4761-94CE-800508A1D20B}"/>
    <dgm:cxn modelId="{2084C715-9EE4-41F7-99DB-62062C9EF15F}" srcId="{53620F94-0E11-4143-B0A6-05378BCF6034}" destId="{A7C6D546-3D61-4B38-9E3F-3AF2A9B0550C}" srcOrd="0" destOrd="0" parTransId="{2D9F06E4-C7B8-474B-B398-6D6A60236F63}" sibTransId="{4A1C537E-51E0-4BB9-9632-1117A4DE8A56}"/>
    <dgm:cxn modelId="{CF20AC19-0421-49F8-B777-915662D110ED}" type="presOf" srcId="{53620F94-0E11-4143-B0A6-05378BCF6034}" destId="{3E82495F-B6E4-4DB9-9A95-532A62612AD8}" srcOrd="0" destOrd="0" presId="urn:microsoft.com/office/officeart/2005/8/layout/lProcess3"/>
    <dgm:cxn modelId="{4D827E21-F551-4AF7-9230-D939B755C283}" srcId="{BECA73F5-F07B-44E9-92E8-DF28BF7F11E6}" destId="{7A767063-60A7-499D-965F-6275A2FF3A75}" srcOrd="0" destOrd="0" parTransId="{A18631DE-7DFF-4C74-81DF-AE4A1AE042E5}" sibTransId="{87D20412-EA9D-4C15-90D6-602C361A7E90}"/>
    <dgm:cxn modelId="{EC55B937-C3CC-42C8-A7F7-FB4F0126C89B}" srcId="{53620F94-0E11-4143-B0A6-05378BCF6034}" destId="{C321808F-C408-4DFE-A777-A7E15660C5BA}" srcOrd="2" destOrd="0" parTransId="{D4E6BEB9-D66A-4A66-9F59-B4C217E2A399}" sibTransId="{2D4C5BF8-CF1A-473E-8C7F-9D6329521A49}"/>
    <dgm:cxn modelId="{27F4DE3F-C896-423D-824C-7F705AFFFBF9}" type="presOf" srcId="{19D91A8A-4DD9-4E13-9B5D-9CAD97FC7042}" destId="{C606BF0D-BD59-4E31-A4A0-E5082F883447}" srcOrd="0" destOrd="0" presId="urn:microsoft.com/office/officeart/2005/8/layout/lProcess3"/>
    <dgm:cxn modelId="{BD364793-F077-4467-AA8A-8F9E1A86B5EC}" type="presOf" srcId="{7A767063-60A7-499D-965F-6275A2FF3A75}" destId="{C0C24EC1-C44B-43A8-B691-1F5F04610D3A}" srcOrd="0" destOrd="0" presId="urn:microsoft.com/office/officeart/2005/8/layout/lProcess3"/>
    <dgm:cxn modelId="{E6EA1AB0-F1E5-480C-801C-25CFE6374299}" type="presOf" srcId="{7117BCF4-9CE9-4651-9C62-61E92C6ED536}" destId="{1FED0ED4-56D9-421E-9A63-B78BB2B88190}" srcOrd="0" destOrd="0" presId="urn:microsoft.com/office/officeart/2005/8/layout/lProcess3"/>
    <dgm:cxn modelId="{517672C6-70B2-4AE1-AA5C-4156CFDD101A}" type="presOf" srcId="{C321808F-C408-4DFE-A777-A7E15660C5BA}" destId="{0A93A2B4-3F7C-4657-9FC3-637F69F13A13}" srcOrd="0" destOrd="0" presId="urn:microsoft.com/office/officeart/2005/8/layout/lProcess3"/>
    <dgm:cxn modelId="{0111D5DC-E737-48A7-8A24-9DB839F6A27E}" type="presOf" srcId="{BECA73F5-F07B-44E9-92E8-DF28BF7F11E6}" destId="{8D21C6B2-6F6B-4D22-B4F2-5AD97FF58ABA}" srcOrd="0" destOrd="0" presId="urn:microsoft.com/office/officeart/2005/8/layout/lProcess3"/>
    <dgm:cxn modelId="{AB19F7E9-7C15-405E-856D-40ED537CB4B8}" srcId="{A7C6D546-3D61-4B38-9E3F-3AF2A9B0550C}" destId="{7117BCF4-9CE9-4651-9C62-61E92C6ED536}" srcOrd="0" destOrd="0" parTransId="{87D5F33B-E0E9-4F38-B4DF-54658BD45EB8}" sibTransId="{54BBA912-BF31-44A9-A4B7-69E742B15E65}"/>
    <dgm:cxn modelId="{0FFCFEF0-B33E-447D-9B29-831E2602483D}" type="presOf" srcId="{A7C6D546-3D61-4B38-9E3F-3AF2A9B0550C}" destId="{7181B9B8-0206-448B-BC40-7055CAA1BDD4}" srcOrd="0" destOrd="0" presId="urn:microsoft.com/office/officeart/2005/8/layout/lProcess3"/>
    <dgm:cxn modelId="{B8FDEC97-C4A1-4CD0-9262-05E9B28AE737}" type="presParOf" srcId="{3E82495F-B6E4-4DB9-9A95-532A62612AD8}" destId="{F8D3CF2D-50A1-468D-8051-7064FAD72AE8}" srcOrd="0" destOrd="0" presId="urn:microsoft.com/office/officeart/2005/8/layout/lProcess3"/>
    <dgm:cxn modelId="{52C390E3-D39A-445B-823E-7FED330B085B}" type="presParOf" srcId="{F8D3CF2D-50A1-468D-8051-7064FAD72AE8}" destId="{7181B9B8-0206-448B-BC40-7055CAA1BDD4}" srcOrd="0" destOrd="0" presId="urn:microsoft.com/office/officeart/2005/8/layout/lProcess3"/>
    <dgm:cxn modelId="{EDDA2B32-A2BE-4A43-BE98-913BEC609316}" type="presParOf" srcId="{F8D3CF2D-50A1-468D-8051-7064FAD72AE8}" destId="{BDE6ABFD-CCDF-4F05-85C3-FB71781792E9}" srcOrd="1" destOrd="0" presId="urn:microsoft.com/office/officeart/2005/8/layout/lProcess3"/>
    <dgm:cxn modelId="{FCE0778C-DC3F-422C-84ED-32CFD7543E35}" type="presParOf" srcId="{F8D3CF2D-50A1-468D-8051-7064FAD72AE8}" destId="{1FED0ED4-56D9-421E-9A63-B78BB2B88190}" srcOrd="2" destOrd="0" presId="urn:microsoft.com/office/officeart/2005/8/layout/lProcess3"/>
    <dgm:cxn modelId="{BDB88AC0-72F6-4001-AAB8-CEAEBB50FBB5}" type="presParOf" srcId="{3E82495F-B6E4-4DB9-9A95-532A62612AD8}" destId="{43CE77E4-320C-4BFC-9F56-9578F0C91749}" srcOrd="1" destOrd="0" presId="urn:microsoft.com/office/officeart/2005/8/layout/lProcess3"/>
    <dgm:cxn modelId="{71E1C412-69C3-421A-9679-12854CBD79C0}" type="presParOf" srcId="{3E82495F-B6E4-4DB9-9A95-532A62612AD8}" destId="{17881C32-0BE7-4726-8C8D-EB4AE826B1F3}" srcOrd="2" destOrd="0" presId="urn:microsoft.com/office/officeart/2005/8/layout/lProcess3"/>
    <dgm:cxn modelId="{ECA22483-C28A-4CBF-B84F-C8027A3A441F}" type="presParOf" srcId="{17881C32-0BE7-4726-8C8D-EB4AE826B1F3}" destId="{8D21C6B2-6F6B-4D22-B4F2-5AD97FF58ABA}" srcOrd="0" destOrd="0" presId="urn:microsoft.com/office/officeart/2005/8/layout/lProcess3"/>
    <dgm:cxn modelId="{2B3908C9-C48F-410B-A10D-6C4A2EDCB2D2}" type="presParOf" srcId="{17881C32-0BE7-4726-8C8D-EB4AE826B1F3}" destId="{72587C83-8096-41F6-AE44-BC4643A0B048}" srcOrd="1" destOrd="0" presId="urn:microsoft.com/office/officeart/2005/8/layout/lProcess3"/>
    <dgm:cxn modelId="{730675B8-C529-4259-82ED-8079CBEF6017}" type="presParOf" srcId="{17881C32-0BE7-4726-8C8D-EB4AE826B1F3}" destId="{C0C24EC1-C44B-43A8-B691-1F5F04610D3A}" srcOrd="2" destOrd="0" presId="urn:microsoft.com/office/officeart/2005/8/layout/lProcess3"/>
    <dgm:cxn modelId="{5863F40B-B28A-42B9-8D53-82B519D394B7}" type="presParOf" srcId="{3E82495F-B6E4-4DB9-9A95-532A62612AD8}" destId="{5505DB78-E057-44C6-A392-A17719C03F59}" srcOrd="3" destOrd="0" presId="urn:microsoft.com/office/officeart/2005/8/layout/lProcess3"/>
    <dgm:cxn modelId="{55460613-5120-4440-9498-32304D0F0618}" type="presParOf" srcId="{3E82495F-B6E4-4DB9-9A95-532A62612AD8}" destId="{FC46C8A2-9E37-4BBE-B691-52D569459719}" srcOrd="4" destOrd="0" presId="urn:microsoft.com/office/officeart/2005/8/layout/lProcess3"/>
    <dgm:cxn modelId="{7844E954-DF8D-47F3-A739-3FEEC5C8A58E}" type="presParOf" srcId="{FC46C8A2-9E37-4BBE-B691-52D569459719}" destId="{0A93A2B4-3F7C-4657-9FC3-637F69F13A13}" srcOrd="0" destOrd="0" presId="urn:microsoft.com/office/officeart/2005/8/layout/lProcess3"/>
    <dgm:cxn modelId="{E5DF569C-7B65-475A-A120-44B31C9BDDCB}" type="presParOf" srcId="{FC46C8A2-9E37-4BBE-B691-52D569459719}" destId="{E9E3423F-16CF-4401-843C-A307CCE19D83}" srcOrd="1" destOrd="0" presId="urn:microsoft.com/office/officeart/2005/8/layout/lProcess3"/>
    <dgm:cxn modelId="{D4941C9A-5AF3-4377-AB5E-B7B0BB304BE7}" type="presParOf" srcId="{FC46C8A2-9E37-4BBE-B691-52D569459719}" destId="{C606BF0D-BD59-4E31-A4A0-E5082F883447}" srcOrd="2"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simple1#1" qsCatId="simple" csTypeId="urn:microsoft.com/office/officeart/2005/8/colors/accent1_2#1" csCatId="accent1" phldr="1"/>
      <dgm:spPr/>
      <dgm:t>
        <a:bodyPr/>
        <a:lstStyle/>
        <a:p>
          <a:endParaRPr lang="es-ES"/>
        </a:p>
      </dgm:t>
    </dgm:pt>
    <dgm:pt modelId="{1856D9C1-D7CE-49B9-8DC4-A7ACB087A37F}">
      <dgm:prSet custT="1"/>
      <dgm:spPr>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outerShdw>
              </a:effectLst>
              <a:latin typeface="Aptos" panose="02110004020202020204"/>
              <a:ea typeface="+mn-ea"/>
              <a:cs typeface="+mn-cs"/>
            </a:rPr>
            <a:t>Molili su za prednost pomaganja drugima (2. Kor. 8,4)</a:t>
          </a:r>
        </a:p>
      </dgm:t>
    </dgm:pt>
    <dgm:pt modelId="{1B591696-A5B2-4F63-8084-B64EBE9F0F8D}" type="parTrans" cxnId="{12BB2F0A-64A6-4D04-905C-3CE1076C9697}">
      <dgm:prSet/>
      <dgm:spPr/>
      <dgm:t>
        <a:bodyPr/>
        <a:lstStyle/>
        <a:p>
          <a:endParaRPr lang="es-ES" sz="2000"/>
        </a:p>
      </dgm:t>
    </dgm:pt>
    <dgm:pt modelId="{F225D8A8-4E80-4593-ACDE-A77F2865EE5C}" type="sibTrans" cxnId="{12BB2F0A-64A6-4D04-905C-3CE1076C9697}">
      <dgm:prSet/>
      <dgm:spPr/>
      <dgm:t>
        <a:bodyPr/>
        <a:lstStyle/>
        <a:p>
          <a:endParaRPr lang="es-ES" sz="2000"/>
        </a:p>
      </dgm:t>
    </dgm:pt>
    <dgm:pt modelId="{10E2DED0-17E7-4A43-A901-7A5963E63FE0}">
      <dgm:prSet custT="1"/>
      <dgm:spPr>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sr-Latn-RS" sz="1800" b="1" kern="1200" noProof="0" dirty="0">
              <a:solidFill>
                <a:prstClr val="white"/>
              </a:solidFill>
              <a:effectLst>
                <a:outerShdw blurRad="38100" dist="38100" dir="2700000" algn="tl">
                  <a:srgbClr val="000000"/>
                </a:outerShdw>
              </a:effectLst>
              <a:latin typeface="Aptos" panose="02110004020202020204"/>
              <a:ea typeface="+mn-ea"/>
              <a:cs typeface="+mn-cs"/>
            </a:rPr>
            <a:t>U svom siromaštvu davali su preko svojih mogućnosti (2. Kor. 8,2-3)</a:t>
          </a:r>
        </a:p>
      </dgm:t>
    </dgm:pt>
    <dgm:pt modelId="{A27BB517-2E4A-4271-8899-F6A4EB35C3E3}" type="parTrans" cxnId="{CB5172A1-A958-4279-B261-1F47BA9A01A6}">
      <dgm:prSet/>
      <dgm:spPr/>
      <dgm:t>
        <a:bodyPr/>
        <a:lstStyle/>
        <a:p>
          <a:endParaRPr lang="es-ES" sz="2000"/>
        </a:p>
      </dgm:t>
    </dgm:pt>
    <dgm:pt modelId="{61FB1719-B726-4683-B65D-CECC243ABBFF}" type="sibTrans" cxnId="{CB5172A1-A958-4279-B261-1F47BA9A01A6}">
      <dgm:prSet/>
      <dgm:spPr/>
      <dgm:t>
        <a:bodyPr/>
        <a:lstStyle/>
        <a:p>
          <a:endParaRPr lang="es-ES" sz="2000"/>
        </a:p>
      </dgm:t>
    </dgm:pt>
    <dgm:pt modelId="{E022CBF3-EE55-4F82-B421-4F7D3972168C}" type="pres">
      <dgm:prSet presAssocID="{B4F1F8B7-FE96-4043-8CEC-ABEBC929BE4C}" presName="linear" presStyleCnt="0">
        <dgm:presLayoutVars>
          <dgm:animLvl val="lvl"/>
          <dgm:resizeHandles val="exact"/>
        </dgm:presLayoutVars>
      </dgm:prSet>
      <dgm:spPr/>
    </dgm:pt>
    <dgm:pt modelId="{284B6F67-549E-49C2-9975-5DFFC3CF43B2}" type="pres">
      <dgm:prSet presAssocID="{1856D9C1-D7CE-49B9-8DC4-A7ACB087A37F}" presName="parentText" presStyleLbl="node1" presStyleIdx="0" presStyleCnt="2">
        <dgm:presLayoutVars>
          <dgm:chMax val="0"/>
          <dgm:bulletEnabled val="1"/>
        </dgm:presLayoutVars>
      </dgm:prSet>
      <dgm:spPr>
        <a:xfrm>
          <a:off x="0" y="36"/>
          <a:ext cx="3848099" cy="655748"/>
        </a:xfrm>
        <a:prstGeom prst="roundRect">
          <a:avLst/>
        </a:prstGeom>
      </dgm:spPr>
    </dgm:pt>
    <dgm:pt modelId="{CFF6C239-AEE4-494D-9D25-7DBA17256EA5}" type="pres">
      <dgm:prSet presAssocID="{F225D8A8-4E80-4593-ACDE-A77F2865EE5C}" presName="spacer" presStyleCnt="0"/>
      <dgm:spPr/>
    </dgm:pt>
    <dgm:pt modelId="{F8F6F75F-1573-4DA0-ACC3-3D93CED1CD83}" type="pres">
      <dgm:prSet presAssocID="{10E2DED0-17E7-4A43-A901-7A5963E63FE0}" presName="parentText" presStyleLbl="node1" presStyleIdx="1" presStyleCnt="2">
        <dgm:presLayoutVars>
          <dgm:chMax val="0"/>
          <dgm:bulletEnabled val="1"/>
        </dgm:presLayoutVars>
      </dgm:prSet>
      <dgm:spPr>
        <a:xfrm>
          <a:off x="0" y="667653"/>
          <a:ext cx="3848099" cy="655748"/>
        </a:xfrm>
        <a:prstGeom prst="roundRect">
          <a:avLst/>
        </a:prstGeom>
      </dgm:spPr>
    </dgm:pt>
  </dgm:ptLst>
  <dgm:cxnLst>
    <dgm:cxn modelId="{12BB2F0A-64A6-4D04-905C-3CE1076C9697}" srcId="{B4F1F8B7-FE96-4043-8CEC-ABEBC929BE4C}" destId="{1856D9C1-D7CE-49B9-8DC4-A7ACB087A37F}" srcOrd="0" destOrd="0" parTransId="{1B591696-A5B2-4F63-8084-B64EBE9F0F8D}" sibTransId="{F225D8A8-4E80-4593-ACDE-A77F2865EE5C}"/>
    <dgm:cxn modelId="{3E97831C-972C-495E-9039-0DEC0E93B4C6}" type="presOf" srcId="{B4F1F8B7-FE96-4043-8CEC-ABEBC929BE4C}" destId="{E022CBF3-EE55-4F82-B421-4F7D3972168C}" srcOrd="0" destOrd="0" presId="urn:microsoft.com/office/officeart/2005/8/layout/vList2"/>
    <dgm:cxn modelId="{B9222A6B-C5EE-4509-BA7E-2246007A8472}" type="presOf" srcId="{1856D9C1-D7CE-49B9-8DC4-A7ACB087A37F}" destId="{284B6F67-549E-49C2-9975-5DFFC3CF43B2}" srcOrd="0" destOrd="0" presId="urn:microsoft.com/office/officeart/2005/8/layout/vList2"/>
    <dgm:cxn modelId="{19E95875-6625-4E79-9F86-18A8C848A6ED}" type="presOf" srcId="{10E2DED0-17E7-4A43-A901-7A5963E63FE0}" destId="{F8F6F75F-1573-4DA0-ACC3-3D93CED1CD83}" srcOrd="0" destOrd="0" presId="urn:microsoft.com/office/officeart/2005/8/layout/vList2"/>
    <dgm:cxn modelId="{CB5172A1-A958-4279-B261-1F47BA9A01A6}" srcId="{B4F1F8B7-FE96-4043-8CEC-ABEBC929BE4C}" destId="{10E2DED0-17E7-4A43-A901-7A5963E63FE0}" srcOrd="1" destOrd="0" parTransId="{A27BB517-2E4A-4271-8899-F6A4EB35C3E3}" sibTransId="{61FB1719-B726-4683-B65D-CECC243ABBFF}"/>
    <dgm:cxn modelId="{913EE3EE-D003-4516-8AA0-E550D8A45603}" type="presParOf" srcId="{E022CBF3-EE55-4F82-B421-4F7D3972168C}" destId="{284B6F67-549E-49C2-9975-5DFFC3CF43B2}" srcOrd="0" destOrd="0" presId="urn:microsoft.com/office/officeart/2005/8/layout/vList2"/>
    <dgm:cxn modelId="{FDD6E681-03C5-4686-8174-9F2BD1F7C411}" type="presParOf" srcId="{E022CBF3-EE55-4F82-B421-4F7D3972168C}" destId="{CFF6C239-AEE4-494D-9D25-7DBA17256EA5}" srcOrd="1" destOrd="0" presId="urn:microsoft.com/office/officeart/2005/8/layout/vList2"/>
    <dgm:cxn modelId="{16BBE176-B2B1-4324-AA13-D34FCA7172A7}" type="presParOf" srcId="{E022CBF3-EE55-4F82-B421-4F7D3972168C}" destId="{F8F6F75F-1573-4DA0-ACC3-3D93CED1CD83}"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3d3#1" qsCatId="3D" csTypeId="urn:microsoft.com/office/officeart/2005/8/colors/colorful5#1" csCatId="colorful" phldr="1"/>
      <dgm:spPr/>
      <dgm:t>
        <a:bodyPr/>
        <a:lstStyle/>
        <a:p>
          <a:endParaRPr lang="es-ES"/>
        </a:p>
      </dgm:t>
    </dgm:pt>
    <dgm:pt modelId="{2CE89600-6642-451A-8D0C-428779AFB63D}">
      <dgm:prSet custT="1"/>
      <dgm:spPr/>
      <dgm:t>
        <a:bodyPr/>
        <a:lstStyle/>
        <a:p>
          <a:pPr algn="ctr"/>
          <a:r>
            <a:rPr lang="sr-Latn-RS" sz="2000" b="1" noProof="0" dirty="0">
              <a:effectLst>
                <a:outerShdw blurRad="38100" dist="38100" dir="2700000" algn="tl">
                  <a:srgbClr val="000000"/>
                </a:outerShdw>
              </a:effectLst>
            </a:rPr>
            <a:t>Primili su Isusovu blagodat (2. Kor. 8,9)</a:t>
          </a:r>
          <a:endParaRPr lang="sr-Latn-RS" sz="2000" noProof="0" dirty="0">
            <a:effectLst>
              <a:outerShdw blurRad="38100" dist="38100" dir="2700000" algn="tl">
                <a:srgbClr val="000000"/>
              </a:outerShdw>
            </a:effectLst>
          </a:endParaRPr>
        </a:p>
      </dgm:t>
    </dgm:pt>
    <dgm:pt modelId="{4A07ED14-25EE-4709-B02C-1F84137F9D34}" type="parTrans" cxnId="{56E03A9E-CE10-4497-93F9-3CA87165FE58}">
      <dgm:prSet/>
      <dgm:spPr/>
      <dgm:t>
        <a:bodyPr/>
        <a:lstStyle/>
        <a:p>
          <a:endParaRPr lang="es-ES" sz="2000">
            <a:effectLst>
              <a:outerShdw blurRad="38100" dist="38100" dir="2700000" algn="tl">
                <a:srgbClr val="000000"/>
              </a:outerShdw>
            </a:effectLst>
          </a:endParaRPr>
        </a:p>
      </dgm:t>
    </dgm:pt>
    <dgm:pt modelId="{2DF016D6-407E-420F-87D3-80950F17DF30}" type="sibTrans" cxnId="{56E03A9E-CE10-4497-93F9-3CA87165FE58}">
      <dgm:prSet/>
      <dgm:spPr/>
      <dgm:t>
        <a:bodyPr/>
        <a:lstStyle/>
        <a:p>
          <a:endParaRPr lang="es-ES" sz="2000">
            <a:effectLst>
              <a:outerShdw blurRad="38100" dist="38100" dir="2700000" algn="tl">
                <a:srgbClr val="000000"/>
              </a:outerShdw>
            </a:effectLst>
          </a:endParaRPr>
        </a:p>
      </dgm:t>
    </dgm:pt>
    <dgm:pt modelId="{AAC5AA19-B832-4F86-8EC1-8C512CF607A7}">
      <dgm:prSet custT="1"/>
      <dgm:spPr/>
      <dgm:t>
        <a:bodyPr/>
        <a:lstStyle/>
        <a:p>
          <a:pPr algn="ctr"/>
          <a:r>
            <a:rPr lang="sr-Latn-RS" sz="2000" b="1" noProof="0" dirty="0">
              <a:effectLst>
                <a:outerShdw blurRad="38100" dist="38100" dir="2700000" algn="tl">
                  <a:srgbClr val="000000"/>
                </a:outerShdw>
              </a:effectLst>
            </a:rPr>
            <a:t>Predali su se Isusu</a:t>
          </a:r>
          <a:br>
            <a:rPr lang="es-ES" sz="2000" b="1" noProof="0" dirty="0">
              <a:effectLst>
                <a:outerShdw blurRad="38100" dist="38100" dir="2700000" algn="tl">
                  <a:srgbClr val="000000"/>
                </a:outerShdw>
              </a:effectLst>
            </a:rPr>
          </a:br>
          <a:r>
            <a:rPr lang="sr-Latn-RS" sz="2000" b="1" noProof="0" dirty="0">
              <a:effectLst>
                <a:outerShdw blurRad="38100" dist="38100" dir="2700000" algn="tl">
                  <a:srgbClr val="000000"/>
                </a:outerShdw>
              </a:effectLst>
            </a:rPr>
            <a:t>(2. Kor. 8,5)</a:t>
          </a:r>
          <a:endParaRPr lang="sr-Latn-RS" sz="2000" noProof="0" dirty="0">
            <a:effectLst>
              <a:outerShdw blurRad="38100" dist="38100" dir="2700000" algn="tl">
                <a:srgbClr val="000000"/>
              </a:outerShdw>
            </a:effectLst>
          </a:endParaRPr>
        </a:p>
      </dgm:t>
    </dgm:pt>
    <dgm:pt modelId="{B48365FA-CF80-45D3-89B4-0C3B01C01DB2}" type="parTrans" cxnId="{54611D94-0205-49A5-8FDD-0AD50ACBA980}">
      <dgm:prSet/>
      <dgm:spPr/>
      <dgm:t>
        <a:bodyPr/>
        <a:lstStyle/>
        <a:p>
          <a:endParaRPr lang="es-ES" sz="2000">
            <a:effectLst>
              <a:outerShdw blurRad="38100" dist="38100" dir="2700000" algn="tl">
                <a:srgbClr val="000000"/>
              </a:outerShdw>
            </a:effectLst>
          </a:endParaRPr>
        </a:p>
      </dgm:t>
    </dgm:pt>
    <dgm:pt modelId="{208ACD5A-480A-40AB-BB39-B77FC5ECDDE6}" type="sibTrans" cxnId="{54611D94-0205-49A5-8FDD-0AD50ACBA980}">
      <dgm:prSet/>
      <dgm:spPr/>
      <dgm:t>
        <a:bodyPr/>
        <a:lstStyle/>
        <a:p>
          <a:endParaRPr lang="es-ES" sz="2000">
            <a:effectLst>
              <a:outerShdw blurRad="38100" dist="38100" dir="2700000" algn="tl">
                <a:srgbClr val="000000"/>
              </a:outerShdw>
            </a:effectLst>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dgm:presLayoutVars>
          <dgm:chMax val="0"/>
          <dgm:bulletEnabled val="1"/>
        </dgm:presLayoutVars>
      </dgm:prSet>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dgm:presLayoutVars>
          <dgm:chMax val="0"/>
          <dgm:bulletEnabled val="1"/>
        </dgm:presLayoutVars>
      </dgm:prSet>
      <dgm:spPr/>
    </dgm:pt>
  </dgm:ptLst>
  <dgm:cxnLst>
    <dgm:cxn modelId="{07AA9D0B-6B37-4A90-964A-8CD87CD27C94}" type="presOf" srcId="{2CE89600-6642-451A-8D0C-428779AFB63D}" destId="{29AA69F9-ED89-45C3-9879-AD5634848AF8}" srcOrd="0" destOrd="0" presId="urn:microsoft.com/office/officeart/2005/8/layout/vList2"/>
    <dgm:cxn modelId="{C62D006A-0BEB-4393-A581-5026E6EBA832}" type="presOf" srcId="{AAC5AA19-B832-4F86-8EC1-8C512CF607A7}" destId="{B9DDC8E8-E407-48D4-8111-818FA67DBE63}" srcOrd="0" destOrd="0" presId="urn:microsoft.com/office/officeart/2005/8/layout/vList2"/>
    <dgm:cxn modelId="{54611D94-0205-49A5-8FDD-0AD50ACBA980}" srcId="{B4F1F8B7-FE96-4043-8CEC-ABEBC929BE4C}" destId="{AAC5AA19-B832-4F86-8EC1-8C512CF607A7}" srcOrd="1" destOrd="0" parTransId="{B48365FA-CF80-45D3-89B4-0C3B01C01DB2}" sibTransId="{208ACD5A-480A-40AB-BB39-B77FC5ECDDE6}"/>
    <dgm:cxn modelId="{56E03A9E-CE10-4497-93F9-3CA87165FE58}" srcId="{B4F1F8B7-FE96-4043-8CEC-ABEBC929BE4C}" destId="{2CE89600-6642-451A-8D0C-428779AFB63D}" srcOrd="0" destOrd="0" parTransId="{4A07ED14-25EE-4709-B02C-1F84137F9D34}" sibTransId="{2DF016D6-407E-420F-87D3-80950F17DF30}"/>
    <dgm:cxn modelId="{40731DCE-3B5C-4CE3-9B1E-094E52DAC2A1}" type="presOf" srcId="{B4F1F8B7-FE96-4043-8CEC-ABEBC929BE4C}" destId="{20B20354-4BB4-4877-9F1E-102F0908BEF7}" srcOrd="0" destOrd="0" presId="urn:microsoft.com/office/officeart/2005/8/layout/vList2"/>
    <dgm:cxn modelId="{3CBF2F6E-700C-4BFE-A342-8D4A312FA8D7}" type="presParOf" srcId="{20B20354-4BB4-4877-9F1E-102F0908BEF7}" destId="{29AA69F9-ED89-45C3-9879-AD5634848AF8}" srcOrd="0" destOrd="0" presId="urn:microsoft.com/office/officeart/2005/8/layout/vList2"/>
    <dgm:cxn modelId="{4F05969A-7D96-4B54-BFEE-0797A7FF2956}" type="presParOf" srcId="{20B20354-4BB4-4877-9F1E-102F0908BEF7}" destId="{95DD28C3-2A15-48CA-A66B-2D467C95EDF1}" srcOrd="1" destOrd="0" presId="urn:microsoft.com/office/officeart/2005/8/layout/vList2"/>
    <dgm:cxn modelId="{03340C62-49B5-45A7-874C-08A15F420975}" type="presParOf" srcId="{20B20354-4BB4-4877-9F1E-102F0908BEF7}" destId="{B9DDC8E8-E407-48D4-8111-818FA67DBE63}" srcOrd="2" destOrd="0" presId="urn:microsoft.com/office/officeart/2005/8/layout/vList2"/>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A4322E-FF58-4ED4-A984-830A313B217F}" type="doc">
      <dgm:prSet loTypeId="urn:microsoft.com/office/officeart/2005/8/layout/vList5" loCatId="list" qsTypeId="urn:microsoft.com/office/officeart/2005/8/quickstyle/3d3#3" qsCatId="3D" csTypeId="urn:microsoft.com/office/officeart/2005/8/colors/colorful1#4" csCatId="colorful" phldr="1"/>
      <dgm:spPr/>
      <dgm:t>
        <a:bodyPr/>
        <a:lstStyle/>
        <a:p>
          <a:endParaRPr lang="es-ES"/>
        </a:p>
      </dgm:t>
    </dgm:pt>
    <dgm:pt modelId="{6B4DD18F-E9A3-4C0E-8EC1-F2018E21F537}">
      <dgm:prSet custT="1"/>
      <dgm:spPr>
        <a:solidFill>
          <a:schemeClr val="accent2">
            <a:lumMod val="75000"/>
          </a:schemeClr>
        </a:solidFill>
      </dgm:spPr>
      <dgm:t>
        <a:bodyPr/>
        <a:lstStyle/>
        <a:p>
          <a:r>
            <a:rPr lang="sr-Latn-RS" sz="2200" b="1" noProof="0" dirty="0">
              <a:effectLst>
                <a:outerShdw blurRad="38100" dist="38100" dir="2700000" algn="tl">
                  <a:srgbClr val="000000"/>
                </a:outerShdw>
              </a:effectLst>
            </a:rPr>
            <a:t>radosno </a:t>
          </a:r>
          <a:br>
            <a:rPr lang="sr-Latn-RS" sz="2200" b="1" noProof="0" dirty="0">
              <a:effectLst>
                <a:outerShdw blurRad="38100" dist="38100" dir="2700000" algn="tl">
                  <a:srgbClr val="000000"/>
                </a:outerShdw>
              </a:effectLst>
            </a:rPr>
          </a:br>
          <a:r>
            <a:rPr lang="sr-Latn-RS" sz="2200" b="1" noProof="0" dirty="0">
              <a:effectLst>
                <a:outerShdw blurRad="38100" dist="38100" dir="2700000" algn="tl">
                  <a:srgbClr val="000000"/>
                </a:outerShdw>
              </a:effectLst>
            </a:rPr>
            <a:t>(2. Kor. 8,2a)</a:t>
          </a:r>
          <a:endParaRPr lang="sr-Latn-RS" sz="2200" noProof="0" dirty="0">
            <a:effectLst>
              <a:outerShdw blurRad="38100" dist="38100" dir="2700000" algn="tl">
                <a:srgbClr val="000000"/>
              </a:outerShdw>
            </a:effectLst>
          </a:endParaRPr>
        </a:p>
      </dgm:t>
    </dgm:pt>
    <dgm:pt modelId="{DFCE0E90-92F9-4DC5-92F2-75B0CE27066A}" type="parTrans" cxnId="{42508557-9807-459C-87FB-590EABFD0E8C}">
      <dgm:prSet/>
      <dgm:spPr/>
      <dgm:t>
        <a:bodyPr/>
        <a:lstStyle/>
        <a:p>
          <a:endParaRPr lang="es-ES" sz="2200"/>
        </a:p>
      </dgm:t>
    </dgm:pt>
    <dgm:pt modelId="{07C64CF1-A234-4CE7-B20C-18B16B60214E}" type="sibTrans" cxnId="{42508557-9807-459C-87FB-590EABFD0E8C}">
      <dgm:prSet/>
      <dgm:spPr/>
      <dgm:t>
        <a:bodyPr/>
        <a:lstStyle/>
        <a:p>
          <a:endParaRPr lang="es-ES" sz="2200"/>
        </a:p>
      </dgm:t>
    </dgm:pt>
    <dgm:pt modelId="{B1070523-BDCB-47CC-AEE6-6EEA7AA4B37F}">
      <dgm:prSet custT="1"/>
      <dgm:spPr/>
      <dgm:t>
        <a:bodyPr/>
        <a:lstStyle/>
        <a:p>
          <a:pPr marL="0" indent="0">
            <a:buNone/>
          </a:pPr>
          <a:r>
            <a:rPr lang="sr-Latn-RS" sz="2200" b="1" noProof="0" dirty="0"/>
            <a:t>Osećali su se sretno što mogu dati</a:t>
          </a:r>
          <a:endParaRPr lang="sr-Latn-RS" sz="2200" noProof="0" dirty="0"/>
        </a:p>
      </dgm:t>
    </dgm:pt>
    <dgm:pt modelId="{DDED0A49-3C3C-48D6-9D46-4787AD40BC58}" type="parTrans" cxnId="{9CA8B5A4-67DA-4D46-851F-B07EA04260F6}">
      <dgm:prSet/>
      <dgm:spPr/>
      <dgm:t>
        <a:bodyPr/>
        <a:lstStyle/>
        <a:p>
          <a:endParaRPr lang="es-ES" sz="2200"/>
        </a:p>
      </dgm:t>
    </dgm:pt>
    <dgm:pt modelId="{24A1A6B8-5FF1-4FA2-8935-A218BEAA273E}" type="sibTrans" cxnId="{9CA8B5A4-67DA-4D46-851F-B07EA04260F6}">
      <dgm:prSet/>
      <dgm:spPr/>
      <dgm:t>
        <a:bodyPr/>
        <a:lstStyle/>
        <a:p>
          <a:endParaRPr lang="es-ES" sz="2200"/>
        </a:p>
      </dgm:t>
    </dgm:pt>
    <dgm:pt modelId="{F281C0C5-032F-4C89-89F2-7A66EDE370A2}">
      <dgm:prSet custT="1"/>
      <dgm:spPr/>
      <dgm:t>
        <a:bodyPr/>
        <a:lstStyle/>
        <a:p>
          <a:r>
            <a:rPr lang="sr-Latn-RS" sz="2200" b="1" noProof="0" dirty="0">
              <a:effectLst>
                <a:outerShdw blurRad="38100" dist="38100" dir="2700000" algn="tl">
                  <a:srgbClr val="000000"/>
                </a:outerShdw>
              </a:effectLst>
            </a:rPr>
            <a:t>Velikodušno</a:t>
          </a:r>
          <a:br>
            <a:rPr lang="es-ES" sz="2200" b="1" noProof="0" dirty="0">
              <a:effectLst>
                <a:outerShdw blurRad="38100" dist="38100" dir="2700000" algn="tl">
                  <a:srgbClr val="000000"/>
                </a:outerShdw>
              </a:effectLst>
            </a:rPr>
          </a:br>
          <a:r>
            <a:rPr lang="sr-Latn-RS" sz="2200" b="1" noProof="0" dirty="0">
              <a:effectLst>
                <a:outerShdw blurRad="38100" dist="38100" dir="2700000" algn="tl">
                  <a:srgbClr val="000000"/>
                </a:outerShdw>
              </a:effectLst>
            </a:rPr>
            <a:t>(2. Kor. 8,2b)</a:t>
          </a:r>
          <a:endParaRPr lang="sr-Latn-RS" sz="2200" noProof="0" dirty="0">
            <a:effectLst>
              <a:outerShdw blurRad="38100" dist="38100" dir="2700000" algn="tl">
                <a:srgbClr val="000000"/>
              </a:outerShdw>
            </a:effectLst>
          </a:endParaRPr>
        </a:p>
      </dgm:t>
    </dgm:pt>
    <dgm:pt modelId="{2CA2934A-7207-4B16-AA63-7768A16A0856}" type="parTrans" cxnId="{660C4659-001D-4CC9-A463-F25637D5306E}">
      <dgm:prSet/>
      <dgm:spPr/>
      <dgm:t>
        <a:bodyPr/>
        <a:lstStyle/>
        <a:p>
          <a:endParaRPr lang="es-ES" sz="2200"/>
        </a:p>
      </dgm:t>
    </dgm:pt>
    <dgm:pt modelId="{0D7FA37F-61BE-4B09-B410-C8AE1F363D32}" type="sibTrans" cxnId="{660C4659-001D-4CC9-A463-F25637D5306E}">
      <dgm:prSet/>
      <dgm:spPr/>
      <dgm:t>
        <a:bodyPr/>
        <a:lstStyle/>
        <a:p>
          <a:endParaRPr lang="es-ES" sz="2200"/>
        </a:p>
      </dgm:t>
    </dgm:pt>
    <dgm:pt modelId="{48E5D8B3-DA21-4F50-A190-424A2B2A0F8E}">
      <dgm:prSet custT="1"/>
      <dgm:spPr/>
      <dgm:t>
        <a:bodyPr/>
        <a:lstStyle/>
        <a:p>
          <a:pPr marL="0" indent="0">
            <a:buNone/>
          </a:pPr>
          <a:r>
            <a:rPr lang="sr-Latn-RS" sz="2200" b="1" noProof="0" dirty="0"/>
            <a:t>Njihovo siromaštvo nije bila prepreka</a:t>
          </a:r>
          <a:endParaRPr lang="sr-Latn-RS" sz="2200" noProof="0" dirty="0"/>
        </a:p>
      </dgm:t>
    </dgm:pt>
    <dgm:pt modelId="{23CB6C89-49CA-497A-A6BA-240E9729A37C}" type="parTrans" cxnId="{68FC34E0-D2D0-4142-AAEC-9BC28012E163}">
      <dgm:prSet/>
      <dgm:spPr/>
      <dgm:t>
        <a:bodyPr/>
        <a:lstStyle/>
        <a:p>
          <a:endParaRPr lang="es-ES" sz="2200"/>
        </a:p>
      </dgm:t>
    </dgm:pt>
    <dgm:pt modelId="{BF1F0B80-3AD8-4900-A70E-A92644B8FC9B}" type="sibTrans" cxnId="{68FC34E0-D2D0-4142-AAEC-9BC28012E163}">
      <dgm:prSet/>
      <dgm:spPr/>
      <dgm:t>
        <a:bodyPr/>
        <a:lstStyle/>
        <a:p>
          <a:endParaRPr lang="es-ES" sz="2200"/>
        </a:p>
      </dgm:t>
    </dgm:pt>
    <dgm:pt modelId="{0D5F46A4-3C2D-42A4-8B8F-E8871C2035DD}">
      <dgm:prSet custT="1"/>
      <dgm:spPr>
        <a:solidFill>
          <a:schemeClr val="accent4">
            <a:lumMod val="75000"/>
          </a:schemeClr>
        </a:solidFill>
      </dgm:spPr>
      <dgm:t>
        <a:bodyPr/>
        <a:lstStyle/>
        <a:p>
          <a:r>
            <a:rPr lang="sr-Latn-RS" sz="2200" b="1" noProof="0" dirty="0">
              <a:effectLst>
                <a:outerShdw blurRad="38100" dist="38100" dir="2700000" algn="tl">
                  <a:srgbClr val="000000"/>
                </a:outerShdw>
              </a:effectLst>
            </a:rPr>
            <a:t>s užitkom </a:t>
          </a:r>
          <a:br>
            <a:rPr lang="sr-Latn-RS" sz="2200" b="1" noProof="0" dirty="0">
              <a:effectLst>
                <a:outerShdw blurRad="38100" dist="38100" dir="2700000" algn="tl">
                  <a:srgbClr val="000000"/>
                </a:outerShdw>
              </a:effectLst>
            </a:rPr>
          </a:br>
          <a:r>
            <a:rPr lang="sr-Latn-RS" sz="2200" b="1" noProof="0" dirty="0">
              <a:effectLst>
                <a:outerShdw blurRad="38100" dist="38100" dir="2700000" algn="tl">
                  <a:srgbClr val="000000"/>
                </a:outerShdw>
              </a:effectLst>
            </a:rPr>
            <a:t>(2. Kor. 8,3)</a:t>
          </a:r>
          <a:endParaRPr lang="sr-Latn-RS" sz="2200" noProof="0" dirty="0">
            <a:effectLst>
              <a:outerShdw blurRad="38100" dist="38100" dir="2700000" algn="tl">
                <a:srgbClr val="000000"/>
              </a:outerShdw>
            </a:effectLst>
          </a:endParaRPr>
        </a:p>
      </dgm:t>
    </dgm:pt>
    <dgm:pt modelId="{E917CB5C-22EC-4E6A-9013-987022D0F98C}" type="parTrans" cxnId="{B26BAE67-F131-46A4-9204-146B27F6AA97}">
      <dgm:prSet/>
      <dgm:spPr/>
      <dgm:t>
        <a:bodyPr/>
        <a:lstStyle/>
        <a:p>
          <a:endParaRPr lang="es-ES" sz="2200"/>
        </a:p>
      </dgm:t>
    </dgm:pt>
    <dgm:pt modelId="{56322EC5-B0F0-45F0-A8D6-01462636C9B4}" type="sibTrans" cxnId="{B26BAE67-F131-46A4-9204-146B27F6AA97}">
      <dgm:prSet/>
      <dgm:spPr/>
      <dgm:t>
        <a:bodyPr/>
        <a:lstStyle/>
        <a:p>
          <a:endParaRPr lang="es-ES" sz="2200"/>
        </a:p>
      </dgm:t>
    </dgm:pt>
    <dgm:pt modelId="{C6CED19A-327E-42D7-ABDF-74FB54B6E93C}">
      <dgm:prSet custT="1"/>
      <dgm:spPr/>
      <dgm:t>
        <a:bodyPr/>
        <a:lstStyle/>
        <a:p>
          <a:pPr marL="0" indent="0">
            <a:buNone/>
          </a:pPr>
          <a:r>
            <a:rPr lang="sr-Latn-RS" sz="2200" b="1" noProof="0" dirty="0"/>
            <a:t>Učinili su to dobrovoljno i spontano</a:t>
          </a:r>
          <a:endParaRPr lang="sr-Latn-RS" sz="2200" noProof="0" dirty="0"/>
        </a:p>
      </dgm:t>
    </dgm:pt>
    <dgm:pt modelId="{F8BF204F-0248-44F1-980F-40B8D620134B}" type="parTrans" cxnId="{9BFE7A2B-6E54-4F6E-B74A-76B17275360C}">
      <dgm:prSet/>
      <dgm:spPr/>
      <dgm:t>
        <a:bodyPr/>
        <a:lstStyle/>
        <a:p>
          <a:endParaRPr lang="es-ES" sz="2200"/>
        </a:p>
      </dgm:t>
    </dgm:pt>
    <dgm:pt modelId="{22909C08-E461-418A-A952-9162B721B87A}" type="sibTrans" cxnId="{9BFE7A2B-6E54-4F6E-B74A-76B17275360C}">
      <dgm:prSet/>
      <dgm:spPr/>
      <dgm:t>
        <a:bodyPr/>
        <a:lstStyle/>
        <a:p>
          <a:endParaRPr lang="es-ES" sz="2200"/>
        </a:p>
      </dgm:t>
    </dgm:pt>
    <dgm:pt modelId="{32AFA983-6646-4F19-B161-EA656C5A0D66}">
      <dgm:prSet custT="1"/>
      <dgm:spPr/>
      <dgm:t>
        <a:bodyPr/>
        <a:lstStyle/>
        <a:p>
          <a:r>
            <a:rPr lang="sr-Latn-RS" sz="2200" b="1" noProof="0" dirty="0">
              <a:effectLst>
                <a:outerShdw blurRad="38100" dist="38100" dir="2700000" algn="tl">
                  <a:srgbClr val="000000"/>
                </a:outerShdw>
              </a:effectLst>
            </a:rPr>
            <a:t>kao privilegija</a:t>
          </a:r>
          <a:br>
            <a:rPr lang="es-ES" sz="2200" b="1" noProof="0" dirty="0">
              <a:effectLst>
                <a:outerShdw blurRad="38100" dist="38100" dir="2700000" algn="tl">
                  <a:srgbClr val="000000"/>
                </a:outerShdw>
              </a:effectLst>
            </a:rPr>
          </a:br>
          <a:r>
            <a:rPr lang="sr-Latn-RS" sz="2200" b="1" noProof="0" dirty="0">
              <a:effectLst>
                <a:outerShdw blurRad="38100" dist="38100" dir="2700000" algn="tl">
                  <a:srgbClr val="000000"/>
                </a:outerShdw>
              </a:effectLst>
            </a:rPr>
            <a:t>(2. Kor. 8,4)</a:t>
          </a:r>
          <a:endParaRPr lang="sr-Latn-RS" sz="2200" noProof="0" dirty="0">
            <a:effectLst>
              <a:outerShdw blurRad="38100" dist="38100" dir="2700000" algn="tl">
                <a:srgbClr val="000000"/>
              </a:outerShdw>
            </a:effectLst>
          </a:endParaRPr>
        </a:p>
      </dgm:t>
    </dgm:pt>
    <dgm:pt modelId="{38D1D942-7554-4AB0-A703-11AB1570DFB8}" type="parTrans" cxnId="{D2B026EE-BA10-4B71-925D-9451A416C33D}">
      <dgm:prSet/>
      <dgm:spPr/>
      <dgm:t>
        <a:bodyPr/>
        <a:lstStyle/>
        <a:p>
          <a:endParaRPr lang="es-ES" sz="2200"/>
        </a:p>
      </dgm:t>
    </dgm:pt>
    <dgm:pt modelId="{4868C2C8-DDC7-441D-A4A4-54E896A3E2C6}" type="sibTrans" cxnId="{D2B026EE-BA10-4B71-925D-9451A416C33D}">
      <dgm:prSet/>
      <dgm:spPr/>
      <dgm:t>
        <a:bodyPr/>
        <a:lstStyle/>
        <a:p>
          <a:endParaRPr lang="es-ES" sz="2200"/>
        </a:p>
      </dgm:t>
    </dgm:pt>
    <dgm:pt modelId="{E29C8116-894C-4A1A-B59E-97D935F28F0A}">
      <dgm:prSet custT="1"/>
      <dgm:spPr/>
      <dgm:t>
        <a:bodyPr/>
        <a:lstStyle/>
        <a:p>
          <a:pPr marL="0" indent="0">
            <a:buNone/>
          </a:pPr>
          <a:r>
            <a:rPr lang="sr-Latn-RS" sz="2200" b="1" noProof="0" dirty="0"/>
            <a:t>Ovaj čin im je omogućio da pokažu svoju ljubav prema Bogu i crkvi</a:t>
          </a:r>
          <a:endParaRPr lang="sr-Latn-RS" sz="2200" noProof="0" dirty="0"/>
        </a:p>
      </dgm:t>
    </dgm:pt>
    <dgm:pt modelId="{43F6240A-9BBC-4718-A0E1-D4A551824EB9}" type="parTrans" cxnId="{B424D7DB-24DF-41AE-9A68-E6F4094CA0C5}">
      <dgm:prSet/>
      <dgm:spPr/>
      <dgm:t>
        <a:bodyPr/>
        <a:lstStyle/>
        <a:p>
          <a:endParaRPr lang="es-ES" sz="2200"/>
        </a:p>
      </dgm:t>
    </dgm:pt>
    <dgm:pt modelId="{E9E61A4D-A23A-440F-A111-D8732A1C56EA}" type="sibTrans" cxnId="{B424D7DB-24DF-41AE-9A68-E6F4094CA0C5}">
      <dgm:prSet/>
      <dgm:spPr/>
      <dgm:t>
        <a:bodyPr/>
        <a:lstStyle/>
        <a:p>
          <a:endParaRPr lang="es-ES" sz="2200"/>
        </a:p>
      </dgm:t>
    </dgm:pt>
    <dgm:pt modelId="{4F9BCE69-1DAD-4704-BB0B-17A91B079FD6}">
      <dgm:prSet custT="1"/>
      <dgm:spPr/>
      <dgm:t>
        <a:bodyPr/>
        <a:lstStyle/>
        <a:p>
          <a:r>
            <a:rPr lang="sr-Latn-RS" sz="2200" b="1" noProof="0" dirty="0">
              <a:effectLst>
                <a:outerShdw blurRad="38100" dist="38100" dir="2700000" algn="tl">
                  <a:srgbClr val="000000"/>
                </a:outerShdw>
              </a:effectLst>
            </a:rPr>
            <a:t>kao čin posvećenja </a:t>
          </a:r>
          <a:br>
            <a:rPr lang="sr-Latn-RS" sz="2200" b="1" noProof="0" dirty="0">
              <a:effectLst>
                <a:outerShdw blurRad="38100" dist="38100" dir="2700000" algn="tl">
                  <a:srgbClr val="000000"/>
                </a:outerShdw>
              </a:effectLst>
            </a:rPr>
          </a:br>
          <a:r>
            <a:rPr lang="sr-Latn-RS" sz="2200" b="1" noProof="0" dirty="0">
              <a:effectLst>
                <a:outerShdw blurRad="38100" dist="38100" dir="2700000" algn="tl">
                  <a:srgbClr val="000000"/>
                </a:outerShdw>
              </a:effectLst>
            </a:rPr>
            <a:t>(2. Kor. 8,5)</a:t>
          </a:r>
          <a:endParaRPr lang="sr-Latn-RS" sz="2200" noProof="0" dirty="0">
            <a:effectLst>
              <a:outerShdw blurRad="38100" dist="38100" dir="2700000" algn="tl">
                <a:srgbClr val="000000"/>
              </a:outerShdw>
            </a:effectLst>
          </a:endParaRPr>
        </a:p>
      </dgm:t>
    </dgm:pt>
    <dgm:pt modelId="{1EDFBCE9-FA63-48C3-8AED-F86A0A910566}" type="parTrans" cxnId="{D033C92E-ACC0-4414-B5AE-6F93C3D24013}">
      <dgm:prSet/>
      <dgm:spPr/>
      <dgm:t>
        <a:bodyPr/>
        <a:lstStyle/>
        <a:p>
          <a:endParaRPr lang="es-ES" sz="2200"/>
        </a:p>
      </dgm:t>
    </dgm:pt>
    <dgm:pt modelId="{9B6713D9-739D-4B32-A711-86EF487D6263}" type="sibTrans" cxnId="{D033C92E-ACC0-4414-B5AE-6F93C3D24013}">
      <dgm:prSet/>
      <dgm:spPr/>
      <dgm:t>
        <a:bodyPr/>
        <a:lstStyle/>
        <a:p>
          <a:endParaRPr lang="es-ES" sz="2200"/>
        </a:p>
      </dgm:t>
    </dgm:pt>
    <dgm:pt modelId="{C8942D97-E60E-4DEB-9D5E-664E0CBBA18D}">
      <dgm:prSet custT="1"/>
      <dgm:spPr/>
      <dgm:t>
        <a:bodyPr/>
        <a:lstStyle/>
        <a:p>
          <a:pPr marL="0" indent="0">
            <a:buNone/>
          </a:pPr>
          <a:r>
            <a:rPr lang="sr-Latn-RS" sz="2200" b="1" noProof="0" dirty="0">
              <a:solidFill>
                <a:schemeClr val="tx1"/>
              </a:solidFill>
            </a:rPr>
            <a:t>Njegova odanost Bogu rezultirala je njegovom odanošću drugima</a:t>
          </a:r>
          <a:endParaRPr lang="sr-Latn-RS" sz="2200" noProof="0" dirty="0">
            <a:solidFill>
              <a:schemeClr val="tx1"/>
            </a:solidFill>
          </a:endParaRPr>
        </a:p>
      </dgm:t>
    </dgm:pt>
    <dgm:pt modelId="{B626CDBC-348B-4B5F-B5F7-CDB413112F77}" type="parTrans" cxnId="{A222AD77-A280-4D9B-863E-BC6A8E1746A6}">
      <dgm:prSet/>
      <dgm:spPr/>
      <dgm:t>
        <a:bodyPr/>
        <a:lstStyle/>
        <a:p>
          <a:endParaRPr lang="es-ES" sz="2200"/>
        </a:p>
      </dgm:t>
    </dgm:pt>
    <dgm:pt modelId="{F35BBB77-08D8-4791-A6FB-E19C994E10A6}" type="sibTrans" cxnId="{A222AD77-A280-4D9B-863E-BC6A8E1746A6}">
      <dgm:prSet/>
      <dgm:spPr/>
      <dgm:t>
        <a:bodyPr/>
        <a:lstStyle/>
        <a:p>
          <a:endParaRPr lang="es-ES" sz="2200"/>
        </a:p>
      </dgm:t>
    </dgm:pt>
    <dgm:pt modelId="{282E202F-4051-4AA0-80AF-542087098B56}" type="pres">
      <dgm:prSet presAssocID="{98A4322E-FF58-4ED4-A984-830A313B217F}" presName="Name0" presStyleCnt="0">
        <dgm:presLayoutVars>
          <dgm:dir/>
          <dgm:animLvl val="lvl"/>
          <dgm:resizeHandles val="exact"/>
        </dgm:presLayoutVars>
      </dgm:prSet>
      <dgm:spPr/>
    </dgm:pt>
    <dgm:pt modelId="{69D63975-5E0F-4494-9BAD-B59BEF2C6612}" type="pres">
      <dgm:prSet presAssocID="{6B4DD18F-E9A3-4C0E-8EC1-F2018E21F537}" presName="linNode" presStyleCnt="0"/>
      <dgm:spPr/>
    </dgm:pt>
    <dgm:pt modelId="{B711DD2F-11E1-4BB3-968C-25BA0DB1901D}" type="pres">
      <dgm:prSet presAssocID="{6B4DD18F-E9A3-4C0E-8EC1-F2018E21F537}" presName="parentText" presStyleLbl="node1" presStyleIdx="0" presStyleCnt="5" custScaleX="95821">
        <dgm:presLayoutVars>
          <dgm:chMax val="1"/>
          <dgm:bulletEnabled val="1"/>
        </dgm:presLayoutVars>
      </dgm:prSet>
      <dgm:spPr/>
    </dgm:pt>
    <dgm:pt modelId="{5EEA64AA-FE5F-4037-AB25-E3CBA0F39D34}" type="pres">
      <dgm:prSet presAssocID="{6B4DD18F-E9A3-4C0E-8EC1-F2018E21F537}" presName="descendantText" presStyleLbl="alignAccFollowNode1" presStyleIdx="0" presStyleCnt="5">
        <dgm:presLayoutVars>
          <dgm:bulletEnabled val="1"/>
        </dgm:presLayoutVars>
      </dgm:prSet>
      <dgm:spPr/>
    </dgm:pt>
    <dgm:pt modelId="{89A2BE94-344F-4268-A92D-EBBC13508E8D}" type="pres">
      <dgm:prSet presAssocID="{07C64CF1-A234-4CE7-B20C-18B16B60214E}" presName="sp" presStyleCnt="0"/>
      <dgm:spPr/>
    </dgm:pt>
    <dgm:pt modelId="{E73F5510-7E97-4A49-A51D-A3CC41FDC27E}" type="pres">
      <dgm:prSet presAssocID="{F281C0C5-032F-4C89-89F2-7A66EDE370A2}" presName="linNode" presStyleCnt="0"/>
      <dgm:spPr/>
    </dgm:pt>
    <dgm:pt modelId="{6F5A290D-5C74-4728-B73F-8BFA2A3C1AA1}" type="pres">
      <dgm:prSet presAssocID="{F281C0C5-032F-4C89-89F2-7A66EDE370A2}" presName="parentText" presStyleLbl="node1" presStyleIdx="1" presStyleCnt="5" custScaleX="95821">
        <dgm:presLayoutVars>
          <dgm:chMax val="1"/>
          <dgm:bulletEnabled val="1"/>
        </dgm:presLayoutVars>
      </dgm:prSet>
      <dgm:spPr/>
    </dgm:pt>
    <dgm:pt modelId="{168EF5E1-1817-41C6-821F-2CD9D8F90BAC}" type="pres">
      <dgm:prSet presAssocID="{F281C0C5-032F-4C89-89F2-7A66EDE370A2}" presName="descendantText" presStyleLbl="alignAccFollowNode1" presStyleIdx="1" presStyleCnt="5">
        <dgm:presLayoutVars>
          <dgm:bulletEnabled val="1"/>
        </dgm:presLayoutVars>
      </dgm:prSet>
      <dgm:spPr/>
    </dgm:pt>
    <dgm:pt modelId="{BC23B1B2-EAB1-48D8-8440-BAC767721A5A}" type="pres">
      <dgm:prSet presAssocID="{0D7FA37F-61BE-4B09-B410-C8AE1F363D32}" presName="sp" presStyleCnt="0"/>
      <dgm:spPr/>
    </dgm:pt>
    <dgm:pt modelId="{CE93F1CB-053E-4029-A53D-A922D596D195}" type="pres">
      <dgm:prSet presAssocID="{0D5F46A4-3C2D-42A4-8B8F-E8871C2035DD}" presName="linNode" presStyleCnt="0"/>
      <dgm:spPr/>
    </dgm:pt>
    <dgm:pt modelId="{58547A2F-B6AB-4634-B301-C2DA1D84FDF8}" type="pres">
      <dgm:prSet presAssocID="{0D5F46A4-3C2D-42A4-8B8F-E8871C2035DD}" presName="parentText" presStyleLbl="node1" presStyleIdx="2" presStyleCnt="5" custScaleX="95821">
        <dgm:presLayoutVars>
          <dgm:chMax val="1"/>
          <dgm:bulletEnabled val="1"/>
        </dgm:presLayoutVars>
      </dgm:prSet>
      <dgm:spPr/>
    </dgm:pt>
    <dgm:pt modelId="{42BA8455-6A61-4E36-9477-4EEBC64C151B}" type="pres">
      <dgm:prSet presAssocID="{0D5F46A4-3C2D-42A4-8B8F-E8871C2035DD}" presName="descendantText" presStyleLbl="alignAccFollowNode1" presStyleIdx="2" presStyleCnt="5">
        <dgm:presLayoutVars>
          <dgm:bulletEnabled val="1"/>
        </dgm:presLayoutVars>
      </dgm:prSet>
      <dgm:spPr/>
    </dgm:pt>
    <dgm:pt modelId="{100679CD-C0FD-4E4D-A289-A2A00A376027}" type="pres">
      <dgm:prSet presAssocID="{56322EC5-B0F0-45F0-A8D6-01462636C9B4}" presName="sp" presStyleCnt="0"/>
      <dgm:spPr/>
    </dgm:pt>
    <dgm:pt modelId="{111B3A3E-51E8-4DDF-9732-1F95E97FA842}" type="pres">
      <dgm:prSet presAssocID="{32AFA983-6646-4F19-B161-EA656C5A0D66}" presName="linNode" presStyleCnt="0"/>
      <dgm:spPr/>
    </dgm:pt>
    <dgm:pt modelId="{80BB0345-422F-461E-9362-F74C1675D04F}" type="pres">
      <dgm:prSet presAssocID="{32AFA983-6646-4F19-B161-EA656C5A0D66}" presName="parentText" presStyleLbl="node1" presStyleIdx="3" presStyleCnt="5" custScaleX="95821">
        <dgm:presLayoutVars>
          <dgm:chMax val="1"/>
          <dgm:bulletEnabled val="1"/>
        </dgm:presLayoutVars>
      </dgm:prSet>
      <dgm:spPr/>
    </dgm:pt>
    <dgm:pt modelId="{29C5E9AD-C784-4A3B-BEFA-F251D9EB017F}" type="pres">
      <dgm:prSet presAssocID="{32AFA983-6646-4F19-B161-EA656C5A0D66}" presName="descendantText" presStyleLbl="alignAccFollowNode1" presStyleIdx="3" presStyleCnt="5">
        <dgm:presLayoutVars>
          <dgm:bulletEnabled val="1"/>
        </dgm:presLayoutVars>
      </dgm:prSet>
      <dgm:spPr/>
    </dgm:pt>
    <dgm:pt modelId="{A276EA55-8A49-45E2-B7CF-436EC725A972}" type="pres">
      <dgm:prSet presAssocID="{4868C2C8-DDC7-441D-A4A4-54E896A3E2C6}" presName="sp" presStyleCnt="0"/>
      <dgm:spPr/>
    </dgm:pt>
    <dgm:pt modelId="{F0F07345-B9E7-4AA4-B1DF-89AD25B9155A}" type="pres">
      <dgm:prSet presAssocID="{4F9BCE69-1DAD-4704-BB0B-17A91B079FD6}" presName="linNode" presStyleCnt="0"/>
      <dgm:spPr/>
    </dgm:pt>
    <dgm:pt modelId="{8908E5C1-994F-4C76-9558-D91D04817A93}" type="pres">
      <dgm:prSet presAssocID="{4F9BCE69-1DAD-4704-BB0B-17A91B079FD6}" presName="parentText" presStyleLbl="node1" presStyleIdx="4" presStyleCnt="5" custScaleX="95821">
        <dgm:presLayoutVars>
          <dgm:chMax val="1"/>
          <dgm:bulletEnabled val="1"/>
        </dgm:presLayoutVars>
      </dgm:prSet>
      <dgm:spPr/>
    </dgm:pt>
    <dgm:pt modelId="{CFB8DF9A-D7A6-4817-8A22-63A62AFE7A08}" type="pres">
      <dgm:prSet presAssocID="{4F9BCE69-1DAD-4704-BB0B-17A91B079FD6}" presName="descendantText" presStyleLbl="alignAccFollowNode1" presStyleIdx="4" presStyleCnt="5">
        <dgm:presLayoutVars>
          <dgm:bulletEnabled val="1"/>
        </dgm:presLayoutVars>
      </dgm:prSet>
      <dgm:spPr/>
    </dgm:pt>
  </dgm:ptLst>
  <dgm:cxnLst>
    <dgm:cxn modelId="{1D183D08-4213-4EFF-B468-6C25E272DCBE}" type="presOf" srcId="{F281C0C5-032F-4C89-89F2-7A66EDE370A2}" destId="{6F5A290D-5C74-4728-B73F-8BFA2A3C1AA1}" srcOrd="0" destOrd="0" presId="urn:microsoft.com/office/officeart/2005/8/layout/vList5"/>
    <dgm:cxn modelId="{1A3FDD15-F878-4C56-9C24-7A30CA07CB08}" type="presOf" srcId="{48E5D8B3-DA21-4F50-A190-424A2B2A0F8E}" destId="{168EF5E1-1817-41C6-821F-2CD9D8F90BAC}" srcOrd="0" destOrd="0" presId="urn:microsoft.com/office/officeart/2005/8/layout/vList5"/>
    <dgm:cxn modelId="{9D3D4721-F1C6-43DF-96C0-D06A6394D94A}" type="presOf" srcId="{98A4322E-FF58-4ED4-A984-830A313B217F}" destId="{282E202F-4051-4AA0-80AF-542087098B56}" srcOrd="0" destOrd="0" presId="urn:microsoft.com/office/officeart/2005/8/layout/vList5"/>
    <dgm:cxn modelId="{AB9D6223-4DCA-4A97-B52E-65C289D87D5F}" type="presOf" srcId="{E29C8116-894C-4A1A-B59E-97D935F28F0A}" destId="{29C5E9AD-C784-4A3B-BEFA-F251D9EB017F}" srcOrd="0" destOrd="0" presId="urn:microsoft.com/office/officeart/2005/8/layout/vList5"/>
    <dgm:cxn modelId="{8E1D9026-1C7E-476B-96C7-918034FDF633}" type="presOf" srcId="{0D5F46A4-3C2D-42A4-8B8F-E8871C2035DD}" destId="{58547A2F-B6AB-4634-B301-C2DA1D84FDF8}" srcOrd="0" destOrd="0" presId="urn:microsoft.com/office/officeart/2005/8/layout/vList5"/>
    <dgm:cxn modelId="{9BFE7A2B-6E54-4F6E-B74A-76B17275360C}" srcId="{0D5F46A4-3C2D-42A4-8B8F-E8871C2035DD}" destId="{C6CED19A-327E-42D7-ABDF-74FB54B6E93C}" srcOrd="0" destOrd="0" parTransId="{F8BF204F-0248-44F1-980F-40B8D620134B}" sibTransId="{22909C08-E461-418A-A952-9162B721B87A}"/>
    <dgm:cxn modelId="{D033C92E-ACC0-4414-B5AE-6F93C3D24013}" srcId="{98A4322E-FF58-4ED4-A984-830A313B217F}" destId="{4F9BCE69-1DAD-4704-BB0B-17A91B079FD6}" srcOrd="4" destOrd="0" parTransId="{1EDFBCE9-FA63-48C3-8AED-F86A0A910566}" sibTransId="{9B6713D9-739D-4B32-A711-86EF487D6263}"/>
    <dgm:cxn modelId="{65271134-F1E3-4491-8F50-04BD6D3DB448}" type="presOf" srcId="{C6CED19A-327E-42D7-ABDF-74FB54B6E93C}" destId="{42BA8455-6A61-4E36-9477-4EEBC64C151B}" srcOrd="0" destOrd="0" presId="urn:microsoft.com/office/officeart/2005/8/layout/vList5"/>
    <dgm:cxn modelId="{AA0DDC5F-D1F1-4693-859C-196AD6F85823}" type="presOf" srcId="{4F9BCE69-1DAD-4704-BB0B-17A91B079FD6}" destId="{8908E5C1-994F-4C76-9558-D91D04817A93}" srcOrd="0" destOrd="0" presId="urn:microsoft.com/office/officeart/2005/8/layout/vList5"/>
    <dgm:cxn modelId="{0D612563-216D-4A41-A057-D2AA093C2BC0}" type="presOf" srcId="{B1070523-BDCB-47CC-AEE6-6EEA7AA4B37F}" destId="{5EEA64AA-FE5F-4037-AB25-E3CBA0F39D34}" srcOrd="0" destOrd="0" presId="urn:microsoft.com/office/officeart/2005/8/layout/vList5"/>
    <dgm:cxn modelId="{B26BAE67-F131-46A4-9204-146B27F6AA97}" srcId="{98A4322E-FF58-4ED4-A984-830A313B217F}" destId="{0D5F46A4-3C2D-42A4-8B8F-E8871C2035DD}" srcOrd="2" destOrd="0" parTransId="{E917CB5C-22EC-4E6A-9013-987022D0F98C}" sibTransId="{56322EC5-B0F0-45F0-A8D6-01462636C9B4}"/>
    <dgm:cxn modelId="{05C9164D-D4DD-40D1-BA00-CC5D24493E35}" type="presOf" srcId="{C8942D97-E60E-4DEB-9D5E-664E0CBBA18D}" destId="{CFB8DF9A-D7A6-4817-8A22-63A62AFE7A08}" srcOrd="0" destOrd="0" presId="urn:microsoft.com/office/officeart/2005/8/layout/vList5"/>
    <dgm:cxn modelId="{42508557-9807-459C-87FB-590EABFD0E8C}" srcId="{98A4322E-FF58-4ED4-A984-830A313B217F}" destId="{6B4DD18F-E9A3-4C0E-8EC1-F2018E21F537}" srcOrd="0" destOrd="0" parTransId="{DFCE0E90-92F9-4DC5-92F2-75B0CE27066A}" sibTransId="{07C64CF1-A234-4CE7-B20C-18B16B60214E}"/>
    <dgm:cxn modelId="{A222AD77-A280-4D9B-863E-BC6A8E1746A6}" srcId="{4F9BCE69-1DAD-4704-BB0B-17A91B079FD6}" destId="{C8942D97-E60E-4DEB-9D5E-664E0CBBA18D}" srcOrd="0" destOrd="0" parTransId="{B626CDBC-348B-4B5F-B5F7-CDB413112F77}" sibTransId="{F35BBB77-08D8-4791-A6FB-E19C994E10A6}"/>
    <dgm:cxn modelId="{660C4659-001D-4CC9-A463-F25637D5306E}" srcId="{98A4322E-FF58-4ED4-A984-830A313B217F}" destId="{F281C0C5-032F-4C89-89F2-7A66EDE370A2}" srcOrd="1" destOrd="0" parTransId="{2CA2934A-7207-4B16-AA63-7768A16A0856}" sibTransId="{0D7FA37F-61BE-4B09-B410-C8AE1F363D32}"/>
    <dgm:cxn modelId="{D1378F7E-55A5-4877-BC5B-D5BC984A7F4B}" type="presOf" srcId="{6B4DD18F-E9A3-4C0E-8EC1-F2018E21F537}" destId="{B711DD2F-11E1-4BB3-968C-25BA0DB1901D}" srcOrd="0" destOrd="0" presId="urn:microsoft.com/office/officeart/2005/8/layout/vList5"/>
    <dgm:cxn modelId="{A29A2D9E-E4C4-42CF-B470-CB8D910BC59F}" type="presOf" srcId="{32AFA983-6646-4F19-B161-EA656C5A0D66}" destId="{80BB0345-422F-461E-9362-F74C1675D04F}" srcOrd="0" destOrd="0" presId="urn:microsoft.com/office/officeart/2005/8/layout/vList5"/>
    <dgm:cxn modelId="{9CA8B5A4-67DA-4D46-851F-B07EA04260F6}" srcId="{6B4DD18F-E9A3-4C0E-8EC1-F2018E21F537}" destId="{B1070523-BDCB-47CC-AEE6-6EEA7AA4B37F}" srcOrd="0" destOrd="0" parTransId="{DDED0A49-3C3C-48D6-9D46-4787AD40BC58}" sibTransId="{24A1A6B8-5FF1-4FA2-8935-A218BEAA273E}"/>
    <dgm:cxn modelId="{B424D7DB-24DF-41AE-9A68-E6F4094CA0C5}" srcId="{32AFA983-6646-4F19-B161-EA656C5A0D66}" destId="{E29C8116-894C-4A1A-B59E-97D935F28F0A}" srcOrd="0" destOrd="0" parTransId="{43F6240A-9BBC-4718-A0E1-D4A551824EB9}" sibTransId="{E9E61A4D-A23A-440F-A111-D8732A1C56EA}"/>
    <dgm:cxn modelId="{68FC34E0-D2D0-4142-AAEC-9BC28012E163}" srcId="{F281C0C5-032F-4C89-89F2-7A66EDE370A2}" destId="{48E5D8B3-DA21-4F50-A190-424A2B2A0F8E}" srcOrd="0" destOrd="0" parTransId="{23CB6C89-49CA-497A-A6BA-240E9729A37C}" sibTransId="{BF1F0B80-3AD8-4900-A70E-A92644B8FC9B}"/>
    <dgm:cxn modelId="{D2B026EE-BA10-4B71-925D-9451A416C33D}" srcId="{98A4322E-FF58-4ED4-A984-830A313B217F}" destId="{32AFA983-6646-4F19-B161-EA656C5A0D66}" srcOrd="3" destOrd="0" parTransId="{38D1D942-7554-4AB0-A703-11AB1570DFB8}" sibTransId="{4868C2C8-DDC7-441D-A4A4-54E896A3E2C6}"/>
    <dgm:cxn modelId="{380B6B3A-8DC9-4488-859B-648736A0DF22}" type="presParOf" srcId="{282E202F-4051-4AA0-80AF-542087098B56}" destId="{69D63975-5E0F-4494-9BAD-B59BEF2C6612}" srcOrd="0" destOrd="0" presId="urn:microsoft.com/office/officeart/2005/8/layout/vList5"/>
    <dgm:cxn modelId="{A6FCE6D7-535D-4DB8-8F41-E860E6585505}" type="presParOf" srcId="{69D63975-5E0F-4494-9BAD-B59BEF2C6612}" destId="{B711DD2F-11E1-4BB3-968C-25BA0DB1901D}" srcOrd="0" destOrd="0" presId="urn:microsoft.com/office/officeart/2005/8/layout/vList5"/>
    <dgm:cxn modelId="{DE473B44-CB6C-46C9-B7C6-270DF90AF437}" type="presParOf" srcId="{69D63975-5E0F-4494-9BAD-B59BEF2C6612}" destId="{5EEA64AA-FE5F-4037-AB25-E3CBA0F39D34}" srcOrd="1" destOrd="0" presId="urn:microsoft.com/office/officeart/2005/8/layout/vList5"/>
    <dgm:cxn modelId="{1B143AE1-F605-4762-8C7C-6136AA8BDA23}" type="presParOf" srcId="{282E202F-4051-4AA0-80AF-542087098B56}" destId="{89A2BE94-344F-4268-A92D-EBBC13508E8D}" srcOrd="1" destOrd="0" presId="urn:microsoft.com/office/officeart/2005/8/layout/vList5"/>
    <dgm:cxn modelId="{64FC8361-1056-464F-974A-0B202FAE9C66}" type="presParOf" srcId="{282E202F-4051-4AA0-80AF-542087098B56}" destId="{E73F5510-7E97-4A49-A51D-A3CC41FDC27E}" srcOrd="2" destOrd="0" presId="urn:microsoft.com/office/officeart/2005/8/layout/vList5"/>
    <dgm:cxn modelId="{74E3C220-6480-42EF-A0E3-19E556C1DAD4}" type="presParOf" srcId="{E73F5510-7E97-4A49-A51D-A3CC41FDC27E}" destId="{6F5A290D-5C74-4728-B73F-8BFA2A3C1AA1}" srcOrd="0" destOrd="0" presId="urn:microsoft.com/office/officeart/2005/8/layout/vList5"/>
    <dgm:cxn modelId="{92E158D9-BD2E-49AB-AE73-7459EBDB114A}" type="presParOf" srcId="{E73F5510-7E97-4A49-A51D-A3CC41FDC27E}" destId="{168EF5E1-1817-41C6-821F-2CD9D8F90BAC}" srcOrd="1" destOrd="0" presId="urn:microsoft.com/office/officeart/2005/8/layout/vList5"/>
    <dgm:cxn modelId="{3FAFE79D-D347-456E-B61A-B8146C7330BD}" type="presParOf" srcId="{282E202F-4051-4AA0-80AF-542087098B56}" destId="{BC23B1B2-EAB1-48D8-8440-BAC767721A5A}" srcOrd="3" destOrd="0" presId="urn:microsoft.com/office/officeart/2005/8/layout/vList5"/>
    <dgm:cxn modelId="{4949EDB0-AF66-48AD-A4F3-F0D024A78734}" type="presParOf" srcId="{282E202F-4051-4AA0-80AF-542087098B56}" destId="{CE93F1CB-053E-4029-A53D-A922D596D195}" srcOrd="4" destOrd="0" presId="urn:microsoft.com/office/officeart/2005/8/layout/vList5"/>
    <dgm:cxn modelId="{7DCED4DF-0D22-4105-B270-8EA382D3EB0D}" type="presParOf" srcId="{CE93F1CB-053E-4029-A53D-A922D596D195}" destId="{58547A2F-B6AB-4634-B301-C2DA1D84FDF8}" srcOrd="0" destOrd="0" presId="urn:microsoft.com/office/officeart/2005/8/layout/vList5"/>
    <dgm:cxn modelId="{30E57567-D383-4A24-8F0C-E318DEC6E248}" type="presParOf" srcId="{CE93F1CB-053E-4029-A53D-A922D596D195}" destId="{42BA8455-6A61-4E36-9477-4EEBC64C151B}" srcOrd="1" destOrd="0" presId="urn:microsoft.com/office/officeart/2005/8/layout/vList5"/>
    <dgm:cxn modelId="{A03F676B-1BC9-4C56-A3CC-065F4A91817A}" type="presParOf" srcId="{282E202F-4051-4AA0-80AF-542087098B56}" destId="{100679CD-C0FD-4E4D-A289-A2A00A376027}" srcOrd="5" destOrd="0" presId="urn:microsoft.com/office/officeart/2005/8/layout/vList5"/>
    <dgm:cxn modelId="{24B16EA0-E1D7-408B-9855-7A9BC26284C9}" type="presParOf" srcId="{282E202F-4051-4AA0-80AF-542087098B56}" destId="{111B3A3E-51E8-4DDF-9732-1F95E97FA842}" srcOrd="6" destOrd="0" presId="urn:microsoft.com/office/officeart/2005/8/layout/vList5"/>
    <dgm:cxn modelId="{CB2DF309-0F1B-4166-894B-94E22485F4A6}" type="presParOf" srcId="{111B3A3E-51E8-4DDF-9732-1F95E97FA842}" destId="{80BB0345-422F-461E-9362-F74C1675D04F}" srcOrd="0" destOrd="0" presId="urn:microsoft.com/office/officeart/2005/8/layout/vList5"/>
    <dgm:cxn modelId="{3F51B7FD-B23A-4DE4-9A4D-E1A77B9F7B28}" type="presParOf" srcId="{111B3A3E-51E8-4DDF-9732-1F95E97FA842}" destId="{29C5E9AD-C784-4A3B-BEFA-F251D9EB017F}" srcOrd="1" destOrd="0" presId="urn:microsoft.com/office/officeart/2005/8/layout/vList5"/>
    <dgm:cxn modelId="{1CFC4C4B-818F-4259-B259-F7575302A20F}" type="presParOf" srcId="{282E202F-4051-4AA0-80AF-542087098B56}" destId="{A276EA55-8A49-45E2-B7CF-436EC725A972}" srcOrd="7" destOrd="0" presId="urn:microsoft.com/office/officeart/2005/8/layout/vList5"/>
    <dgm:cxn modelId="{7A2B403E-53F0-4DC9-8BCC-D009281AD7B5}" type="presParOf" srcId="{282E202F-4051-4AA0-80AF-542087098B56}" destId="{F0F07345-B9E7-4AA4-B1DF-89AD25B9155A}" srcOrd="8" destOrd="0" presId="urn:microsoft.com/office/officeart/2005/8/layout/vList5"/>
    <dgm:cxn modelId="{9E13C0FF-131B-4E08-BF43-EE3B0BC3E636}" type="presParOf" srcId="{F0F07345-B9E7-4AA4-B1DF-89AD25B9155A}" destId="{8908E5C1-994F-4C76-9558-D91D04817A93}" srcOrd="0" destOrd="0" presId="urn:microsoft.com/office/officeart/2005/8/layout/vList5"/>
    <dgm:cxn modelId="{A1344DF0-CD29-46AD-B4B4-932B3D62134B}" type="presParOf" srcId="{F0F07345-B9E7-4AA4-B1DF-89AD25B9155A}" destId="{CFB8DF9A-D7A6-4817-8A22-63A62AFE7A0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CF0F0C-58C8-4AF5-849E-3EE1CAA14164}" type="doc">
      <dgm:prSet loTypeId="urn:microsoft.com/office/officeart/2005/8/layout/cycle5" loCatId="cycle" qsTypeId="urn:microsoft.com/office/officeart/2005/8/quickstyle/3d5#1" qsCatId="3D" csTypeId="urn:microsoft.com/office/officeart/2005/8/colors/colorful4#1" csCatId="colorful" phldr="1"/>
      <dgm:spPr/>
      <dgm:t>
        <a:bodyPr/>
        <a:lstStyle/>
        <a:p>
          <a:endParaRPr lang="es-ES"/>
        </a:p>
      </dgm:t>
    </dgm:pt>
    <dgm:pt modelId="{6432BC70-2D9C-4FA5-BD6E-7396F6E834E8}">
      <dgm:prSet phldrT="[Texto]" phldr="0" custT="1"/>
      <dgm:spPr>
        <a:solidFill>
          <a:srgbClr val="CC6600"/>
        </a:solidFill>
      </dgm:spPr>
      <dgm:t>
        <a:bodyPr/>
        <a:lstStyle/>
        <a:p>
          <a:r>
            <a:rPr lang="sr-Latn-RS" sz="2000" b="1" noProof="0" dirty="0">
              <a:effectLst>
                <a:outerShdw blurRad="38100" dist="38100" dir="2700000" algn="tl">
                  <a:srgbClr val="000000">
                    <a:alpha val="43137"/>
                  </a:srgbClr>
                </a:outerShdw>
              </a:effectLst>
            </a:rPr>
            <a:t>Jevrejske crkve</a:t>
          </a:r>
        </a:p>
      </dgm:t>
    </dgm:pt>
    <dgm:pt modelId="{3C2782E7-0054-4A2B-8A87-A5D716432105}" type="parTrans" cxnId="{125911DD-CC9C-458B-A7CB-88A5242ADBDC}">
      <dgm:prSet/>
      <dgm:spPr/>
      <dgm:t>
        <a:bodyPr/>
        <a:lstStyle/>
        <a:p>
          <a:endParaRPr lang="es-ES" sz="2000" b="1">
            <a:effectLst>
              <a:outerShdw blurRad="38100" dist="38100" dir="2700000" algn="tl">
                <a:srgbClr val="000000">
                  <a:alpha val="43137"/>
                </a:srgbClr>
              </a:outerShdw>
            </a:effectLst>
          </a:endParaRPr>
        </a:p>
      </dgm:t>
    </dgm:pt>
    <dgm:pt modelId="{1BF316DC-45BF-4E3B-998D-C2E416CDC6C9}" type="sibTrans" cxnId="{125911DD-CC9C-458B-A7CB-88A5242ADBDC}">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8466BC56-73BF-4D20-8986-86ACE85173A2}">
      <dgm:prSet phldrT="[Texto]" phldr="0" custT="1"/>
      <dgm:spPr>
        <a:solidFill>
          <a:srgbClr val="007CA8"/>
        </a:solidFill>
      </dgm:spPr>
      <dgm:t>
        <a:bodyPr/>
        <a:lstStyle/>
        <a:p>
          <a:r>
            <a:rPr lang="sr-Latn-RS" sz="2000" b="1" noProof="0" dirty="0">
              <a:effectLst>
                <a:outerShdw blurRad="38100" dist="38100" dir="2700000" algn="tl">
                  <a:srgbClr val="000000">
                    <a:alpha val="43137"/>
                  </a:srgbClr>
                </a:outerShdw>
              </a:effectLst>
            </a:rPr>
            <a:t>Oni nose evanđelje</a:t>
          </a:r>
        </a:p>
      </dgm:t>
    </dgm:pt>
    <dgm:pt modelId="{ED9A4BBE-9B2A-4644-8115-230A7CBE74B2}" type="parTrans" cxnId="{3F0B812C-FC9C-45E8-A1F8-16728525ED00}">
      <dgm:prSet/>
      <dgm:spPr/>
      <dgm:t>
        <a:bodyPr/>
        <a:lstStyle/>
        <a:p>
          <a:endParaRPr lang="es-ES" sz="2000" b="1">
            <a:effectLst>
              <a:outerShdw blurRad="38100" dist="38100" dir="2700000" algn="tl">
                <a:srgbClr val="000000">
                  <a:alpha val="43137"/>
                </a:srgbClr>
              </a:outerShdw>
            </a:effectLst>
          </a:endParaRPr>
        </a:p>
      </dgm:t>
    </dgm:pt>
    <dgm:pt modelId="{4938B6AA-4BF7-41D2-8E13-F84A919CEADD}" type="sibTrans" cxnId="{3F0B812C-FC9C-45E8-A1F8-16728525ED00}">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24B59420-38D6-455F-86E2-3D3BC8213632}">
      <dgm:prSet phldrT="[Texto]" phldr="0" custT="1"/>
      <dgm:spPr>
        <a:solidFill>
          <a:srgbClr val="D60093"/>
        </a:solidFill>
      </dgm:spPr>
      <dgm:t>
        <a:bodyPr/>
        <a:lstStyle/>
        <a:p>
          <a:r>
            <a:rPr lang="sr-Latn-RS" sz="2000" b="1" noProof="0" dirty="0">
              <a:effectLst>
                <a:outerShdw blurRad="38100" dist="38100" dir="2700000" algn="tl">
                  <a:srgbClr val="000000">
                    <a:alpha val="43137"/>
                  </a:srgbClr>
                </a:outerShdw>
              </a:effectLst>
            </a:rPr>
            <a:t>Nejevrejske crkve</a:t>
          </a:r>
        </a:p>
      </dgm:t>
    </dgm:pt>
    <dgm:pt modelId="{DE201EA4-3754-418E-BC8D-45850BE40E35}" type="parTrans" cxnId="{6B699207-81B0-4FF1-9218-4D96B9279392}">
      <dgm:prSet/>
      <dgm:spPr/>
      <dgm:t>
        <a:bodyPr/>
        <a:lstStyle/>
        <a:p>
          <a:endParaRPr lang="es-ES" sz="2000" b="1">
            <a:effectLst>
              <a:outerShdw blurRad="38100" dist="38100" dir="2700000" algn="tl">
                <a:srgbClr val="000000">
                  <a:alpha val="43137"/>
                </a:srgbClr>
              </a:outerShdw>
            </a:effectLst>
          </a:endParaRPr>
        </a:p>
      </dgm:t>
    </dgm:pt>
    <dgm:pt modelId="{EAD32804-8BCD-495A-BBA4-E5FD7B0AFED1}" type="sibTrans" cxnId="{6B699207-81B0-4FF1-9218-4D96B9279392}">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E82F6AE6-D306-4722-A731-3B3BEE4F59EF}">
      <dgm:prSet phldrT="[Texto]" phldr="0" custT="1"/>
      <dgm:spPr>
        <a:solidFill>
          <a:srgbClr val="808000"/>
        </a:solidFill>
      </dgm:spPr>
      <dgm:t>
        <a:bodyPr/>
        <a:lstStyle/>
        <a:p>
          <a:r>
            <a:rPr lang="sr-Latn-RS" sz="1800" b="1" noProof="0" dirty="0">
              <a:effectLst>
                <a:outerShdw blurRad="38100" dist="38100" dir="2700000" algn="tl">
                  <a:srgbClr val="000000">
                    <a:alpha val="43137"/>
                  </a:srgbClr>
                </a:outerShdw>
              </a:effectLst>
            </a:rPr>
            <a:t>Pomažu svojim resursima</a:t>
          </a:r>
        </a:p>
      </dgm:t>
    </dgm:pt>
    <dgm:pt modelId="{57276E7B-7B05-49F7-B9A9-433B867E15D3}" type="parTrans" cxnId="{95B88C35-2C36-4810-A687-F7148D973431}">
      <dgm:prSet/>
      <dgm:spPr/>
      <dgm:t>
        <a:bodyPr/>
        <a:lstStyle/>
        <a:p>
          <a:endParaRPr lang="es-ES" sz="2000" b="1">
            <a:effectLst>
              <a:outerShdw blurRad="38100" dist="38100" dir="2700000" algn="tl">
                <a:srgbClr val="000000">
                  <a:alpha val="43137"/>
                </a:srgbClr>
              </a:outerShdw>
            </a:effectLst>
          </a:endParaRPr>
        </a:p>
      </dgm:t>
    </dgm:pt>
    <dgm:pt modelId="{487C3BB8-38A7-43B3-B1F3-643EAA21ECA4}" type="sibTrans" cxnId="{95B88C35-2C36-4810-A687-F7148D973431}">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B3BC8E3E-FE2F-404B-9463-5C164B6BDC3E}" type="pres">
      <dgm:prSet presAssocID="{91CF0F0C-58C8-4AF5-849E-3EE1CAA14164}" presName="cycle" presStyleCnt="0">
        <dgm:presLayoutVars>
          <dgm:dir/>
          <dgm:resizeHandles val="exact"/>
        </dgm:presLayoutVars>
      </dgm:prSet>
      <dgm:spPr/>
    </dgm:pt>
    <dgm:pt modelId="{3288991E-0B28-4441-971D-77DAAD5132A7}" type="pres">
      <dgm:prSet presAssocID="{6432BC70-2D9C-4FA5-BD6E-7396F6E834E8}" presName="node" presStyleLbl="node1" presStyleIdx="0" presStyleCnt="4" custScaleX="235035" custScaleY="120531">
        <dgm:presLayoutVars>
          <dgm:bulletEnabled val="1"/>
        </dgm:presLayoutVars>
      </dgm:prSet>
      <dgm:spPr/>
    </dgm:pt>
    <dgm:pt modelId="{8A11F5FD-25FC-4420-9989-CC9F9B79DBBB}" type="pres">
      <dgm:prSet presAssocID="{6432BC70-2D9C-4FA5-BD6E-7396F6E834E8}" presName="spNode" presStyleCnt="0"/>
      <dgm:spPr/>
    </dgm:pt>
    <dgm:pt modelId="{9900FF47-5011-4F50-9CF2-908AE9AC66F4}" type="pres">
      <dgm:prSet presAssocID="{1BF316DC-45BF-4E3B-998D-C2E416CDC6C9}" presName="sibTrans" presStyleLbl="sibTrans1D1" presStyleIdx="0" presStyleCnt="4"/>
      <dgm:spPr/>
    </dgm:pt>
    <dgm:pt modelId="{79153C1C-6587-4D86-BC82-A2FEEC0A014E}" type="pres">
      <dgm:prSet presAssocID="{8466BC56-73BF-4D20-8986-86ACE85173A2}" presName="node" presStyleLbl="node1" presStyleIdx="1" presStyleCnt="4" custScaleX="235035" custScaleY="120531" custRadScaleRad="143178">
        <dgm:presLayoutVars>
          <dgm:bulletEnabled val="1"/>
        </dgm:presLayoutVars>
      </dgm:prSet>
      <dgm:spPr/>
    </dgm:pt>
    <dgm:pt modelId="{7E38666B-45BC-4511-AC92-232FBACDD44C}" type="pres">
      <dgm:prSet presAssocID="{8466BC56-73BF-4D20-8986-86ACE85173A2}" presName="spNode" presStyleCnt="0"/>
      <dgm:spPr/>
    </dgm:pt>
    <dgm:pt modelId="{675040D4-5C01-43D5-B921-468D641AC2B7}" type="pres">
      <dgm:prSet presAssocID="{4938B6AA-4BF7-41D2-8E13-F84A919CEADD}" presName="sibTrans" presStyleLbl="sibTrans1D1" presStyleIdx="1" presStyleCnt="4"/>
      <dgm:spPr/>
    </dgm:pt>
    <dgm:pt modelId="{65EA1C5E-CEDC-45D6-ABA4-17E10C073017}" type="pres">
      <dgm:prSet presAssocID="{24B59420-38D6-455F-86E2-3D3BC8213632}" presName="node" presStyleLbl="node1" presStyleIdx="2" presStyleCnt="4" custScaleX="235035" custScaleY="120531">
        <dgm:presLayoutVars>
          <dgm:bulletEnabled val="1"/>
        </dgm:presLayoutVars>
      </dgm:prSet>
      <dgm:spPr/>
    </dgm:pt>
    <dgm:pt modelId="{BEB41D16-458F-4998-B3D6-DD0EFD093F4A}" type="pres">
      <dgm:prSet presAssocID="{24B59420-38D6-455F-86E2-3D3BC8213632}" presName="spNode" presStyleCnt="0"/>
      <dgm:spPr/>
    </dgm:pt>
    <dgm:pt modelId="{F4AABA60-5AA7-44DF-8C72-9FB8C33B35CA}" type="pres">
      <dgm:prSet presAssocID="{EAD32804-8BCD-495A-BBA4-E5FD7B0AFED1}" presName="sibTrans" presStyleLbl="sibTrans1D1" presStyleIdx="2" presStyleCnt="4"/>
      <dgm:spPr/>
    </dgm:pt>
    <dgm:pt modelId="{D69D784F-957E-4CDA-90FB-438DC21E5320}" type="pres">
      <dgm:prSet presAssocID="{E82F6AE6-D306-4722-A731-3B3BEE4F59EF}" presName="node" presStyleLbl="node1" presStyleIdx="3" presStyleCnt="4" custScaleX="235035" custScaleY="120531" custRadScaleRad="132952">
        <dgm:presLayoutVars>
          <dgm:bulletEnabled val="1"/>
        </dgm:presLayoutVars>
      </dgm:prSet>
      <dgm:spPr/>
    </dgm:pt>
    <dgm:pt modelId="{1784D07F-ACD6-4A98-A7DB-AE319E342793}" type="pres">
      <dgm:prSet presAssocID="{E82F6AE6-D306-4722-A731-3B3BEE4F59EF}" presName="spNode" presStyleCnt="0"/>
      <dgm:spPr/>
    </dgm:pt>
    <dgm:pt modelId="{FAB292DC-95FB-492F-83CC-D12DC7FD950F}" type="pres">
      <dgm:prSet presAssocID="{487C3BB8-38A7-43B3-B1F3-643EAA21ECA4}" presName="sibTrans" presStyleLbl="sibTrans1D1" presStyleIdx="3" presStyleCnt="4"/>
      <dgm:spPr/>
    </dgm:pt>
  </dgm:ptLst>
  <dgm:cxnLst>
    <dgm:cxn modelId="{6B699207-81B0-4FF1-9218-4D96B9279392}" srcId="{91CF0F0C-58C8-4AF5-849E-3EE1CAA14164}" destId="{24B59420-38D6-455F-86E2-3D3BC8213632}" srcOrd="2" destOrd="0" parTransId="{DE201EA4-3754-418E-BC8D-45850BE40E35}" sibTransId="{EAD32804-8BCD-495A-BBA4-E5FD7B0AFED1}"/>
    <dgm:cxn modelId="{FD92B80B-9598-4738-B897-204981256C7B}" type="presOf" srcId="{487C3BB8-38A7-43B3-B1F3-643EAA21ECA4}" destId="{FAB292DC-95FB-492F-83CC-D12DC7FD950F}" srcOrd="0" destOrd="0" presId="urn:microsoft.com/office/officeart/2005/8/layout/cycle5"/>
    <dgm:cxn modelId="{1E89F80E-03AE-4A07-BCD0-B2BACC11800C}" type="presOf" srcId="{8466BC56-73BF-4D20-8986-86ACE85173A2}" destId="{79153C1C-6587-4D86-BC82-A2FEEC0A014E}" srcOrd="0" destOrd="0" presId="urn:microsoft.com/office/officeart/2005/8/layout/cycle5"/>
    <dgm:cxn modelId="{39650619-6DFD-4693-8E1B-5503F723615F}" type="presOf" srcId="{4938B6AA-4BF7-41D2-8E13-F84A919CEADD}" destId="{675040D4-5C01-43D5-B921-468D641AC2B7}" srcOrd="0" destOrd="0" presId="urn:microsoft.com/office/officeart/2005/8/layout/cycle5"/>
    <dgm:cxn modelId="{AEB9D526-F014-482F-AC4B-53F08205AC5A}" type="presOf" srcId="{EAD32804-8BCD-495A-BBA4-E5FD7B0AFED1}" destId="{F4AABA60-5AA7-44DF-8C72-9FB8C33B35CA}" srcOrd="0" destOrd="0" presId="urn:microsoft.com/office/officeart/2005/8/layout/cycle5"/>
    <dgm:cxn modelId="{3F0B812C-FC9C-45E8-A1F8-16728525ED00}" srcId="{91CF0F0C-58C8-4AF5-849E-3EE1CAA14164}" destId="{8466BC56-73BF-4D20-8986-86ACE85173A2}" srcOrd="1" destOrd="0" parTransId="{ED9A4BBE-9B2A-4644-8115-230A7CBE74B2}" sibTransId="{4938B6AA-4BF7-41D2-8E13-F84A919CEADD}"/>
    <dgm:cxn modelId="{95B88C35-2C36-4810-A687-F7148D973431}" srcId="{91CF0F0C-58C8-4AF5-849E-3EE1CAA14164}" destId="{E82F6AE6-D306-4722-A731-3B3BEE4F59EF}" srcOrd="3" destOrd="0" parTransId="{57276E7B-7B05-49F7-B9A9-433B867E15D3}" sibTransId="{487C3BB8-38A7-43B3-B1F3-643EAA21ECA4}"/>
    <dgm:cxn modelId="{6A3F2280-A126-4362-93FC-2A018CB53F46}" type="presOf" srcId="{91CF0F0C-58C8-4AF5-849E-3EE1CAA14164}" destId="{B3BC8E3E-FE2F-404B-9463-5C164B6BDC3E}" srcOrd="0" destOrd="0" presId="urn:microsoft.com/office/officeart/2005/8/layout/cycle5"/>
    <dgm:cxn modelId="{015D5699-327F-4E06-AAA9-096D32D23EB7}" type="presOf" srcId="{6432BC70-2D9C-4FA5-BD6E-7396F6E834E8}" destId="{3288991E-0B28-4441-971D-77DAAD5132A7}" srcOrd="0" destOrd="0" presId="urn:microsoft.com/office/officeart/2005/8/layout/cycle5"/>
    <dgm:cxn modelId="{C0FA2EC9-118C-4F67-8A6D-247188DDBC98}" type="presOf" srcId="{1BF316DC-45BF-4E3B-998D-C2E416CDC6C9}" destId="{9900FF47-5011-4F50-9CF2-908AE9AC66F4}" srcOrd="0" destOrd="0" presId="urn:microsoft.com/office/officeart/2005/8/layout/cycle5"/>
    <dgm:cxn modelId="{A89610D0-BD82-47F4-A33C-CFD6882A0E54}" type="presOf" srcId="{24B59420-38D6-455F-86E2-3D3BC8213632}" destId="{65EA1C5E-CEDC-45D6-ABA4-17E10C073017}" srcOrd="0" destOrd="0" presId="urn:microsoft.com/office/officeart/2005/8/layout/cycle5"/>
    <dgm:cxn modelId="{125911DD-CC9C-458B-A7CB-88A5242ADBDC}" srcId="{91CF0F0C-58C8-4AF5-849E-3EE1CAA14164}" destId="{6432BC70-2D9C-4FA5-BD6E-7396F6E834E8}" srcOrd="0" destOrd="0" parTransId="{3C2782E7-0054-4A2B-8A87-A5D716432105}" sibTransId="{1BF316DC-45BF-4E3B-998D-C2E416CDC6C9}"/>
    <dgm:cxn modelId="{90EE0CE4-943C-40DE-9385-097FE5F80D81}" type="presOf" srcId="{E82F6AE6-D306-4722-A731-3B3BEE4F59EF}" destId="{D69D784F-957E-4CDA-90FB-438DC21E5320}" srcOrd="0" destOrd="0" presId="urn:microsoft.com/office/officeart/2005/8/layout/cycle5"/>
    <dgm:cxn modelId="{AE29A5D3-E5F6-4C48-AFC3-2DA7973EF285}" type="presParOf" srcId="{B3BC8E3E-FE2F-404B-9463-5C164B6BDC3E}" destId="{3288991E-0B28-4441-971D-77DAAD5132A7}" srcOrd="0" destOrd="0" presId="urn:microsoft.com/office/officeart/2005/8/layout/cycle5"/>
    <dgm:cxn modelId="{5CCC2BFA-CD38-4142-8455-9640D832FC0A}" type="presParOf" srcId="{B3BC8E3E-FE2F-404B-9463-5C164B6BDC3E}" destId="{8A11F5FD-25FC-4420-9989-CC9F9B79DBBB}" srcOrd="1" destOrd="0" presId="urn:microsoft.com/office/officeart/2005/8/layout/cycle5"/>
    <dgm:cxn modelId="{3AEDFDD5-00AA-4511-B9E0-9E4DE7220760}" type="presParOf" srcId="{B3BC8E3E-FE2F-404B-9463-5C164B6BDC3E}" destId="{9900FF47-5011-4F50-9CF2-908AE9AC66F4}" srcOrd="2" destOrd="0" presId="urn:microsoft.com/office/officeart/2005/8/layout/cycle5"/>
    <dgm:cxn modelId="{FCB4E0B9-79CE-4C72-ADBC-4121D73A3C1D}" type="presParOf" srcId="{B3BC8E3E-FE2F-404B-9463-5C164B6BDC3E}" destId="{79153C1C-6587-4D86-BC82-A2FEEC0A014E}" srcOrd="3" destOrd="0" presId="urn:microsoft.com/office/officeart/2005/8/layout/cycle5"/>
    <dgm:cxn modelId="{72CBE286-9C1E-4827-BD3A-DB408475C61D}" type="presParOf" srcId="{B3BC8E3E-FE2F-404B-9463-5C164B6BDC3E}" destId="{7E38666B-45BC-4511-AC92-232FBACDD44C}" srcOrd="4" destOrd="0" presId="urn:microsoft.com/office/officeart/2005/8/layout/cycle5"/>
    <dgm:cxn modelId="{77A96BE4-F627-4B4E-9738-DAA2F1F6A110}" type="presParOf" srcId="{B3BC8E3E-FE2F-404B-9463-5C164B6BDC3E}" destId="{675040D4-5C01-43D5-B921-468D641AC2B7}" srcOrd="5" destOrd="0" presId="urn:microsoft.com/office/officeart/2005/8/layout/cycle5"/>
    <dgm:cxn modelId="{B0BF72A1-5C08-4B6A-B5D3-C87F1EFE4496}" type="presParOf" srcId="{B3BC8E3E-FE2F-404B-9463-5C164B6BDC3E}" destId="{65EA1C5E-CEDC-45D6-ABA4-17E10C073017}" srcOrd="6" destOrd="0" presId="urn:microsoft.com/office/officeart/2005/8/layout/cycle5"/>
    <dgm:cxn modelId="{9BA11726-FE5D-4546-AB7D-FC0E8A10B466}" type="presParOf" srcId="{B3BC8E3E-FE2F-404B-9463-5C164B6BDC3E}" destId="{BEB41D16-458F-4998-B3D6-DD0EFD093F4A}" srcOrd="7" destOrd="0" presId="urn:microsoft.com/office/officeart/2005/8/layout/cycle5"/>
    <dgm:cxn modelId="{7F48DC95-D401-4EBB-BDE3-86E67543C439}" type="presParOf" srcId="{B3BC8E3E-FE2F-404B-9463-5C164B6BDC3E}" destId="{F4AABA60-5AA7-44DF-8C72-9FB8C33B35CA}" srcOrd="8" destOrd="0" presId="urn:microsoft.com/office/officeart/2005/8/layout/cycle5"/>
    <dgm:cxn modelId="{C73B8306-33CE-4CED-849A-9D70D7071CD4}" type="presParOf" srcId="{B3BC8E3E-FE2F-404B-9463-5C164B6BDC3E}" destId="{D69D784F-957E-4CDA-90FB-438DC21E5320}" srcOrd="9" destOrd="0" presId="urn:microsoft.com/office/officeart/2005/8/layout/cycle5"/>
    <dgm:cxn modelId="{42CF4887-6909-4727-B0C8-BF09EBC16CA3}" type="presParOf" srcId="{B3BC8E3E-FE2F-404B-9463-5C164B6BDC3E}" destId="{1784D07F-ACD6-4A98-A7DB-AE319E342793}" srcOrd="10" destOrd="0" presId="urn:microsoft.com/office/officeart/2005/8/layout/cycle5"/>
    <dgm:cxn modelId="{96FB6584-B8B0-44B5-B402-EE0F6FFA482E}" type="presParOf" srcId="{B3BC8E3E-FE2F-404B-9463-5C164B6BDC3E}" destId="{FAB292DC-95FB-492F-83CC-D12DC7FD950F}"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AE957-AA4A-470E-8BC7-BE202A16EA41}" type="doc">
      <dgm:prSet loTypeId="urn:microsoft.com/office/officeart/2005/8/layout/hProcess10" loCatId="process" qsTypeId="urn:microsoft.com/office/officeart/2005/8/quickstyle/3d1#1" qsCatId="3D" csTypeId="urn:microsoft.com/office/officeart/2005/8/colors/colorful3#1" csCatId="colorful" phldr="1"/>
      <dgm:spPr/>
      <dgm:t>
        <a:bodyPr/>
        <a:lstStyle/>
        <a:p>
          <a:endParaRPr lang="es-ES"/>
        </a:p>
      </dgm:t>
    </dgm:pt>
    <dgm:pt modelId="{CD7240CC-78C7-48D5-91F9-1319D8B37A27}">
      <dgm:prSet phldrT="[Texto]" phldr="0" custT="1"/>
      <dgm:spPr/>
      <dgm:t>
        <a:bodyPr/>
        <a:lstStyle/>
        <a:p>
          <a:r>
            <a:rPr lang="sr-Latn-RS" sz="1800" b="1" noProof="0" dirty="0">
              <a:effectLst>
                <a:outerShdw blurRad="38100" dist="38100" dir="2700000" algn="tl">
                  <a:srgbClr val="000000"/>
                </a:outerShdw>
              </a:effectLst>
            </a:rPr>
            <a:t>Lokalna crkva</a:t>
          </a:r>
        </a:p>
      </dgm:t>
    </dgm:pt>
    <dgm:pt modelId="{A4333162-E4FB-4B38-8C41-761724880261}" type="parTrans" cxnId="{D474FC6B-7D4F-4D3A-B578-0DBFBEFCF0B9}">
      <dgm:prSet/>
      <dgm:spPr/>
      <dgm:t>
        <a:bodyPr/>
        <a:lstStyle/>
        <a:p>
          <a:endParaRPr lang="es-ES" sz="1800">
            <a:effectLst>
              <a:outerShdw blurRad="38100" dist="38100" dir="2700000" algn="tl">
                <a:srgbClr val="000000"/>
              </a:outerShdw>
            </a:effectLst>
          </a:endParaRPr>
        </a:p>
      </dgm:t>
    </dgm:pt>
    <dgm:pt modelId="{D6ABF602-0E77-4B5F-8014-83574A902942}" type="sibTrans" cxnId="{D474FC6B-7D4F-4D3A-B578-0DBFBEFCF0B9}">
      <dgm:prSet custT="1"/>
      <dgm:spPr/>
      <dgm:t>
        <a:bodyPr/>
        <a:lstStyle/>
        <a:p>
          <a:endParaRPr lang="sr-Latn-RS" sz="1800" noProof="0" dirty="0">
            <a:effectLst>
              <a:outerShdw blurRad="38100" dist="38100" dir="2700000" algn="tl">
                <a:srgbClr val="000000"/>
              </a:outerShdw>
            </a:effectLst>
          </a:endParaRPr>
        </a:p>
      </dgm:t>
    </dgm:pt>
    <dgm:pt modelId="{1ADE4262-5557-4D7B-AAD0-71916DE40C96}">
      <dgm:prSet phldrT="[Texto]" phldr="0" custT="1"/>
      <dgm:spPr/>
      <dgm:t>
        <a:bodyPr/>
        <a:lstStyle/>
        <a:p>
          <a:r>
            <a:rPr lang="sr-Latn-RS" sz="1800" b="1" noProof="0" dirty="0">
              <a:effectLst>
                <a:outerShdw blurRad="38100" dist="38100" dir="2700000" algn="tl">
                  <a:srgbClr val="000000"/>
                </a:outerShdw>
              </a:effectLst>
            </a:rPr>
            <a:t>Generalna konferencija</a:t>
          </a:r>
        </a:p>
      </dgm:t>
    </dgm:pt>
    <dgm:pt modelId="{B9CE9B1F-0585-45EA-97E1-79C0538223BA}" type="parTrans" cxnId="{23868145-AFB2-4AD9-867F-50B38D233E4E}">
      <dgm:prSet/>
      <dgm:spPr/>
      <dgm:t>
        <a:bodyPr/>
        <a:lstStyle/>
        <a:p>
          <a:endParaRPr lang="es-ES" sz="1800">
            <a:effectLst>
              <a:outerShdw blurRad="38100" dist="38100" dir="2700000" algn="tl">
                <a:srgbClr val="000000"/>
              </a:outerShdw>
            </a:effectLst>
          </a:endParaRPr>
        </a:p>
      </dgm:t>
    </dgm:pt>
    <dgm:pt modelId="{1CF8E6E6-CD8E-406D-809A-8001754E802E}" type="sibTrans" cxnId="{23868145-AFB2-4AD9-867F-50B38D233E4E}">
      <dgm:prSet/>
      <dgm:spPr/>
      <dgm:t>
        <a:bodyPr/>
        <a:lstStyle/>
        <a:p>
          <a:endParaRPr lang="es-ES" sz="1800">
            <a:effectLst>
              <a:outerShdw blurRad="38100" dist="38100" dir="2700000" algn="tl">
                <a:srgbClr val="000000"/>
              </a:outerShdw>
            </a:effectLst>
          </a:endParaRPr>
        </a:p>
      </dgm:t>
    </dgm:pt>
    <dgm:pt modelId="{1A396378-DEC4-46FF-86EB-44D43B693685}">
      <dgm:prSet phldrT="[Texto]" phldr="0" custT="1"/>
      <dgm:spPr/>
      <dgm:t>
        <a:bodyPr/>
        <a:lstStyle/>
        <a:p>
          <a:pPr algn="l"/>
          <a:r>
            <a:rPr lang="sr-Latn-RS" sz="1800" b="1" noProof="0" dirty="0">
              <a:effectLst>
                <a:outerShdw blurRad="38100" dist="38100" dir="2700000" algn="tl">
                  <a:srgbClr val="000000"/>
                </a:outerShdw>
              </a:effectLst>
            </a:rPr>
            <a:t>Oblast/</a:t>
          </a:r>
          <a:br>
            <a:rPr lang="sr-Latn-RS" sz="1800" b="1" noProof="0" dirty="0">
              <a:effectLst>
                <a:outerShdw blurRad="38100" dist="38100" dir="2700000" algn="tl">
                  <a:srgbClr val="000000"/>
                </a:outerShdw>
              </a:effectLst>
            </a:rPr>
          </a:br>
          <a:r>
            <a:rPr lang="sr-Latn-RS" sz="1800" b="1" noProof="0" dirty="0">
              <a:effectLst>
                <a:outerShdw blurRad="38100" dist="38100" dir="2700000" algn="tl">
                  <a:srgbClr val="000000"/>
                </a:outerShdw>
              </a:effectLst>
            </a:rPr>
            <a:t>Misija/ </a:t>
          </a:r>
          <a:br>
            <a:rPr lang="sr-Latn-RS" sz="1800" b="1" noProof="0" dirty="0">
              <a:effectLst>
                <a:outerShdw blurRad="38100" dist="38100" dir="2700000" algn="tl">
                  <a:srgbClr val="000000"/>
                </a:outerShdw>
              </a:effectLst>
            </a:rPr>
          </a:br>
          <a:r>
            <a:rPr lang="sr-Latn-RS" sz="1800" b="1" noProof="0" dirty="0">
              <a:effectLst>
                <a:outerShdw blurRad="38100" dist="38100" dir="2700000" algn="tl">
                  <a:srgbClr val="000000"/>
                </a:outerShdw>
              </a:effectLst>
            </a:rPr>
            <a:t>Unija</a:t>
          </a:r>
        </a:p>
      </dgm:t>
    </dgm:pt>
    <dgm:pt modelId="{56AA232D-C14C-46C6-9715-E27B28EEAC6C}" type="parTrans" cxnId="{AAB942A3-E936-4FE5-A58A-685188D0FC4E}">
      <dgm:prSet/>
      <dgm:spPr/>
      <dgm:t>
        <a:bodyPr/>
        <a:lstStyle/>
        <a:p>
          <a:endParaRPr lang="es-ES" sz="1800">
            <a:effectLst>
              <a:outerShdw blurRad="38100" dist="38100" dir="2700000" algn="tl">
                <a:srgbClr val="000000"/>
              </a:outerShdw>
            </a:effectLst>
          </a:endParaRPr>
        </a:p>
      </dgm:t>
    </dgm:pt>
    <dgm:pt modelId="{289AA72B-044B-4287-BC50-BBC52E22D47E}" type="sibTrans" cxnId="{AAB942A3-E936-4FE5-A58A-685188D0FC4E}">
      <dgm:prSet custT="1"/>
      <dgm:spPr/>
      <dgm:t>
        <a:bodyPr/>
        <a:lstStyle/>
        <a:p>
          <a:endParaRPr lang="sr-Latn-RS" sz="1800" noProof="0" dirty="0">
            <a:effectLst>
              <a:outerShdw blurRad="38100" dist="38100" dir="2700000" algn="tl">
                <a:srgbClr val="000000"/>
              </a:outerShdw>
            </a:effectLst>
          </a:endParaRPr>
        </a:p>
      </dgm:t>
    </dgm:pt>
    <dgm:pt modelId="{1C4774FB-014D-4309-9978-4EFA3A7597D9}">
      <dgm:prSet phldrT="[Texto]" phldr="0" custT="1"/>
      <dgm:spPr/>
      <dgm:t>
        <a:bodyPr/>
        <a:lstStyle/>
        <a:p>
          <a:r>
            <a:rPr lang="sr-Latn-RS" sz="1800" b="1" noProof="0" dirty="0">
              <a:effectLst>
                <a:outerShdw blurRad="38100" dist="38100" dir="2700000" algn="tl">
                  <a:srgbClr val="000000"/>
                </a:outerShdw>
              </a:effectLst>
            </a:rPr>
            <a:t>Divizija</a:t>
          </a:r>
        </a:p>
      </dgm:t>
    </dgm:pt>
    <dgm:pt modelId="{39821BA7-1B84-48CB-B028-51D1F3D7F77A}" type="parTrans" cxnId="{7ADD2692-48CC-4088-AC88-8D503F0ACCE1}">
      <dgm:prSet/>
      <dgm:spPr/>
      <dgm:t>
        <a:bodyPr/>
        <a:lstStyle/>
        <a:p>
          <a:endParaRPr lang="es-ES" sz="1800">
            <a:effectLst>
              <a:outerShdw blurRad="38100" dist="38100" dir="2700000" algn="tl">
                <a:srgbClr val="000000"/>
              </a:outerShdw>
            </a:effectLst>
          </a:endParaRPr>
        </a:p>
      </dgm:t>
    </dgm:pt>
    <dgm:pt modelId="{1B8FCDCA-02DF-44EF-AEB3-1C6B8C6CA963}" type="sibTrans" cxnId="{7ADD2692-48CC-4088-AC88-8D503F0ACCE1}">
      <dgm:prSet custT="1"/>
      <dgm:spPr/>
      <dgm:t>
        <a:bodyPr/>
        <a:lstStyle/>
        <a:p>
          <a:endParaRPr lang="sr-Latn-RS" sz="1800" noProof="0" dirty="0">
            <a:effectLst>
              <a:outerShdw blurRad="38100" dist="38100" dir="2700000" algn="tl">
                <a:srgbClr val="000000"/>
              </a:outerShdw>
            </a:effectLst>
          </a:endParaRPr>
        </a:p>
      </dgm:t>
    </dgm:pt>
    <dgm:pt modelId="{EBC8A4D7-E66D-4C7F-A46A-606F31FF07E5}" type="pres">
      <dgm:prSet presAssocID="{F4BAE957-AA4A-470E-8BC7-BE202A16EA41}" presName="Name0" presStyleCnt="0">
        <dgm:presLayoutVars>
          <dgm:dir/>
          <dgm:resizeHandles val="exact"/>
        </dgm:presLayoutVars>
      </dgm:prSet>
      <dgm:spPr/>
    </dgm:pt>
    <dgm:pt modelId="{F1DA417F-923A-482B-A485-AFF2D9D37A53}" type="pres">
      <dgm:prSet presAssocID="{CD7240CC-78C7-48D5-91F9-1319D8B37A27}" presName="composite" presStyleCnt="0"/>
      <dgm:spPr/>
    </dgm:pt>
    <dgm:pt modelId="{952DB1F4-BAF9-427E-8B52-30FFA76A6B76}" type="pres">
      <dgm:prSet presAssocID="{CD7240CC-78C7-48D5-91F9-1319D8B37A27}" presName="imagSh" presStyleLbl="bgImgPlace1" presStyleIdx="0" presStyleCnt="4" custScaleX="1446701" custScaleY="1756709" custLinFactY="-300000" custLinFactNeighborY="-31460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480E458-D9CD-4DC9-BC01-5F89FE9A42A7}" type="pres">
      <dgm:prSet presAssocID="{CD7240CC-78C7-48D5-91F9-1319D8B37A27}" presName="txNode" presStyleLbl="node1" presStyleIdx="0" presStyleCnt="4" custScaleX="1601705" custScaleY="1260300" custLinFactY="497938" custLinFactNeighborY="500000">
        <dgm:presLayoutVars>
          <dgm:bulletEnabled val="1"/>
        </dgm:presLayoutVars>
      </dgm:prSet>
      <dgm:spPr/>
    </dgm:pt>
    <dgm:pt modelId="{6240A3A8-9023-4AE9-B435-120214A01AB4}" type="pres">
      <dgm:prSet presAssocID="{D6ABF602-0E77-4B5F-8014-83574A902942}" presName="sibTrans" presStyleLbl="sibTrans2D1" presStyleIdx="0" presStyleCnt="3" custScaleX="225431" custScaleY="1075133"/>
      <dgm:spPr/>
    </dgm:pt>
    <dgm:pt modelId="{5BA11D9E-6955-4D47-8FD3-67B42F46D59D}" type="pres">
      <dgm:prSet presAssocID="{D6ABF602-0E77-4B5F-8014-83574A902942}" presName="connTx" presStyleLbl="sibTrans2D1" presStyleIdx="0" presStyleCnt="3"/>
      <dgm:spPr/>
    </dgm:pt>
    <dgm:pt modelId="{4966544A-BE93-4438-9E39-D802BABCED44}" type="pres">
      <dgm:prSet presAssocID="{1A396378-DEC4-46FF-86EB-44D43B693685}" presName="composite" presStyleCnt="0"/>
      <dgm:spPr/>
    </dgm:pt>
    <dgm:pt modelId="{A2402C1F-908A-4044-83A7-8258DB8C0B00}" type="pres">
      <dgm:prSet presAssocID="{1A396378-DEC4-46FF-86EB-44D43B693685}" presName="imagSh" presStyleLbl="bgImgPlace1" presStyleIdx="1" presStyleCnt="4" custScaleX="1446701" custScaleY="1756709" custLinFactY="-300000" custLinFactNeighborY="-31460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E8E6132-1985-4ABA-AB5A-4CB8263D47D8}" type="pres">
      <dgm:prSet presAssocID="{1A396378-DEC4-46FF-86EB-44D43B693685}" presName="txNode" presStyleLbl="node1" presStyleIdx="1" presStyleCnt="4" custScaleX="2000000" custScaleY="1260300" custLinFactY="497938" custLinFactNeighborY="500000">
        <dgm:presLayoutVars>
          <dgm:bulletEnabled val="1"/>
        </dgm:presLayoutVars>
      </dgm:prSet>
      <dgm:spPr/>
    </dgm:pt>
    <dgm:pt modelId="{0C29B168-0B11-47E0-A26F-288917C37C3F}" type="pres">
      <dgm:prSet presAssocID="{289AA72B-044B-4287-BC50-BBC52E22D47E}" presName="sibTrans" presStyleLbl="sibTrans2D1" presStyleIdx="1" presStyleCnt="3" custScaleX="225431" custScaleY="1075133"/>
      <dgm:spPr/>
    </dgm:pt>
    <dgm:pt modelId="{AE8E527D-67D1-4D5F-BFB6-AEAC3D6192F0}" type="pres">
      <dgm:prSet presAssocID="{289AA72B-044B-4287-BC50-BBC52E22D47E}" presName="connTx" presStyleLbl="sibTrans2D1" presStyleIdx="1" presStyleCnt="3"/>
      <dgm:spPr/>
    </dgm:pt>
    <dgm:pt modelId="{BD0A08FC-BF3B-4EFC-9CE1-AAD0F514087C}" type="pres">
      <dgm:prSet presAssocID="{1C4774FB-014D-4309-9978-4EFA3A7597D9}" presName="composite" presStyleCnt="0"/>
      <dgm:spPr/>
    </dgm:pt>
    <dgm:pt modelId="{CB36F94E-AE41-4191-A389-815E236637CC}" type="pres">
      <dgm:prSet presAssocID="{1C4774FB-014D-4309-9978-4EFA3A7597D9}" presName="imagSh" presStyleLbl="bgImgPlace1" presStyleIdx="2" presStyleCnt="4" custScaleX="1446701" custScaleY="1756709" custLinFactY="-300000" custLinFactNeighborY="-31460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D8488BCB-BCEB-4641-B939-6A1605E8EE85}" type="pres">
      <dgm:prSet presAssocID="{1C4774FB-014D-4309-9978-4EFA3A7597D9}" presName="txNode" presStyleLbl="node1" presStyleIdx="2" presStyleCnt="4" custScaleX="1601705" custScaleY="1260300" custLinFactY="497938" custLinFactNeighborY="500000">
        <dgm:presLayoutVars>
          <dgm:bulletEnabled val="1"/>
        </dgm:presLayoutVars>
      </dgm:prSet>
      <dgm:spPr/>
    </dgm:pt>
    <dgm:pt modelId="{8F5B832C-EFCC-42E3-845F-991653AD55B3}" type="pres">
      <dgm:prSet presAssocID="{1B8FCDCA-02DF-44EF-AEB3-1C6B8C6CA963}" presName="sibTrans" presStyleLbl="sibTrans2D1" presStyleIdx="2" presStyleCnt="3" custScaleX="225431" custScaleY="1075133"/>
      <dgm:spPr/>
    </dgm:pt>
    <dgm:pt modelId="{67D22377-9E12-46EC-AD81-A270A776FFA9}" type="pres">
      <dgm:prSet presAssocID="{1B8FCDCA-02DF-44EF-AEB3-1C6B8C6CA963}" presName="connTx" presStyleLbl="sibTrans2D1" presStyleIdx="2" presStyleCnt="3"/>
      <dgm:spPr/>
    </dgm:pt>
    <dgm:pt modelId="{EF8B13E3-865F-401B-A268-CFEC4D835084}" type="pres">
      <dgm:prSet presAssocID="{1ADE4262-5557-4D7B-AAD0-71916DE40C96}" presName="composite" presStyleCnt="0"/>
      <dgm:spPr/>
    </dgm:pt>
    <dgm:pt modelId="{A014DCC8-BC27-40F3-AF66-E9A5DD6BBA5D}" type="pres">
      <dgm:prSet presAssocID="{1ADE4262-5557-4D7B-AAD0-71916DE40C96}" presName="imagSh" presStyleLbl="bgImgPlace1" presStyleIdx="3" presStyleCnt="4" custScaleX="1446701" custScaleY="1756709" custLinFactY="-300000" custLinFactNeighborY="-31460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32DCC866-07AC-4D81-814E-A1E26451EA49}" type="pres">
      <dgm:prSet presAssocID="{1ADE4262-5557-4D7B-AAD0-71916DE40C96}" presName="txNode" presStyleLbl="node1" presStyleIdx="3" presStyleCnt="4" custScaleX="2000000" custScaleY="1260300" custLinFactY="497938" custLinFactNeighborY="500000">
        <dgm:presLayoutVars>
          <dgm:bulletEnabled val="1"/>
        </dgm:presLayoutVars>
      </dgm:prSet>
      <dgm:spPr/>
    </dgm:pt>
  </dgm:ptLst>
  <dgm:cxnLst>
    <dgm:cxn modelId="{FBE65A09-BED6-4A28-93BA-BF711EA11835}" type="presOf" srcId="{F4BAE957-AA4A-470E-8BC7-BE202A16EA41}" destId="{EBC8A4D7-E66D-4C7F-A46A-606F31FF07E5}" srcOrd="0" destOrd="0" presId="urn:microsoft.com/office/officeart/2005/8/layout/hProcess10"/>
    <dgm:cxn modelId="{BE7A6111-B9D1-40D3-A5CD-C53B2C15FED0}" type="presOf" srcId="{1C4774FB-014D-4309-9978-4EFA3A7597D9}" destId="{D8488BCB-BCEB-4641-B939-6A1605E8EE85}" srcOrd="0" destOrd="0" presId="urn:microsoft.com/office/officeart/2005/8/layout/hProcess10"/>
    <dgm:cxn modelId="{F6C37214-5F4D-4A81-A148-473183DCAAB8}" type="presOf" srcId="{1A396378-DEC4-46FF-86EB-44D43B693685}" destId="{CE8E6132-1985-4ABA-AB5A-4CB8263D47D8}" srcOrd="0" destOrd="0" presId="urn:microsoft.com/office/officeart/2005/8/layout/hProcess10"/>
    <dgm:cxn modelId="{4AF66B3A-AA22-450B-9749-7775975DD768}" type="presOf" srcId="{CD7240CC-78C7-48D5-91F9-1319D8B37A27}" destId="{2480E458-D9CD-4DC9-BC01-5F89FE9A42A7}" srcOrd="0" destOrd="0" presId="urn:microsoft.com/office/officeart/2005/8/layout/hProcess10"/>
    <dgm:cxn modelId="{1D17A65F-7871-4981-8922-DCAE42322CC6}" type="presOf" srcId="{1ADE4262-5557-4D7B-AAD0-71916DE40C96}" destId="{32DCC866-07AC-4D81-814E-A1E26451EA49}" srcOrd="0" destOrd="0" presId="urn:microsoft.com/office/officeart/2005/8/layout/hProcess10"/>
    <dgm:cxn modelId="{3AD4CE42-CE27-4775-A506-EF5FABDD8249}" type="presOf" srcId="{289AA72B-044B-4287-BC50-BBC52E22D47E}" destId="{0C29B168-0B11-47E0-A26F-288917C37C3F}" srcOrd="0" destOrd="0" presId="urn:microsoft.com/office/officeart/2005/8/layout/hProcess10"/>
    <dgm:cxn modelId="{23868145-AFB2-4AD9-867F-50B38D233E4E}" srcId="{F4BAE957-AA4A-470E-8BC7-BE202A16EA41}" destId="{1ADE4262-5557-4D7B-AAD0-71916DE40C96}" srcOrd="3" destOrd="0" parTransId="{B9CE9B1F-0585-45EA-97E1-79C0538223BA}" sibTransId="{1CF8E6E6-CD8E-406D-809A-8001754E802E}"/>
    <dgm:cxn modelId="{D474FC6B-7D4F-4D3A-B578-0DBFBEFCF0B9}" srcId="{F4BAE957-AA4A-470E-8BC7-BE202A16EA41}" destId="{CD7240CC-78C7-48D5-91F9-1319D8B37A27}" srcOrd="0" destOrd="0" parTransId="{A4333162-E4FB-4B38-8C41-761724880261}" sibTransId="{D6ABF602-0E77-4B5F-8014-83574A902942}"/>
    <dgm:cxn modelId="{7ADD2692-48CC-4088-AC88-8D503F0ACCE1}" srcId="{F4BAE957-AA4A-470E-8BC7-BE202A16EA41}" destId="{1C4774FB-014D-4309-9978-4EFA3A7597D9}" srcOrd="2" destOrd="0" parTransId="{39821BA7-1B84-48CB-B028-51D1F3D7F77A}" sibTransId="{1B8FCDCA-02DF-44EF-AEB3-1C6B8C6CA963}"/>
    <dgm:cxn modelId="{D82E119E-D881-4EEC-834B-A7E9C26C77C7}" type="presOf" srcId="{1B8FCDCA-02DF-44EF-AEB3-1C6B8C6CA963}" destId="{67D22377-9E12-46EC-AD81-A270A776FFA9}" srcOrd="1" destOrd="0" presId="urn:microsoft.com/office/officeart/2005/8/layout/hProcess10"/>
    <dgm:cxn modelId="{AAB942A3-E936-4FE5-A58A-685188D0FC4E}" srcId="{F4BAE957-AA4A-470E-8BC7-BE202A16EA41}" destId="{1A396378-DEC4-46FF-86EB-44D43B693685}" srcOrd="1" destOrd="0" parTransId="{56AA232D-C14C-46C6-9715-E27B28EEAC6C}" sibTransId="{289AA72B-044B-4287-BC50-BBC52E22D47E}"/>
    <dgm:cxn modelId="{568AB3D6-3695-4890-9BF4-B340D7670964}" type="presOf" srcId="{D6ABF602-0E77-4B5F-8014-83574A902942}" destId="{6240A3A8-9023-4AE9-B435-120214A01AB4}" srcOrd="0" destOrd="0" presId="urn:microsoft.com/office/officeart/2005/8/layout/hProcess10"/>
    <dgm:cxn modelId="{F66E3CE4-D2E0-40CA-A817-827521535022}" type="presOf" srcId="{289AA72B-044B-4287-BC50-BBC52E22D47E}" destId="{AE8E527D-67D1-4D5F-BFB6-AEAC3D6192F0}" srcOrd="1" destOrd="0" presId="urn:microsoft.com/office/officeart/2005/8/layout/hProcess10"/>
    <dgm:cxn modelId="{D6D5A0E7-7DA7-4048-AC5C-142267BE0CBB}" type="presOf" srcId="{D6ABF602-0E77-4B5F-8014-83574A902942}" destId="{5BA11D9E-6955-4D47-8FD3-67B42F46D59D}" srcOrd="1" destOrd="0" presId="urn:microsoft.com/office/officeart/2005/8/layout/hProcess10"/>
    <dgm:cxn modelId="{A94AB6EC-F7A9-45A7-8EFF-68A1BEDC70BF}" type="presOf" srcId="{1B8FCDCA-02DF-44EF-AEB3-1C6B8C6CA963}" destId="{8F5B832C-EFCC-42E3-845F-991653AD55B3}" srcOrd="0" destOrd="0" presId="urn:microsoft.com/office/officeart/2005/8/layout/hProcess10"/>
    <dgm:cxn modelId="{3F1B1A5A-E14B-49CB-95E9-73CFB8B2C23C}" type="presParOf" srcId="{EBC8A4D7-E66D-4C7F-A46A-606F31FF07E5}" destId="{F1DA417F-923A-482B-A485-AFF2D9D37A53}" srcOrd="0" destOrd="0" presId="urn:microsoft.com/office/officeart/2005/8/layout/hProcess10"/>
    <dgm:cxn modelId="{AE018742-03CB-401C-8231-6AA1C8078175}" type="presParOf" srcId="{F1DA417F-923A-482B-A485-AFF2D9D37A53}" destId="{952DB1F4-BAF9-427E-8B52-30FFA76A6B76}" srcOrd="0" destOrd="0" presId="urn:microsoft.com/office/officeart/2005/8/layout/hProcess10"/>
    <dgm:cxn modelId="{4A4E2223-86B3-410C-A689-D51E1FAA7E94}" type="presParOf" srcId="{F1DA417F-923A-482B-A485-AFF2D9D37A53}" destId="{2480E458-D9CD-4DC9-BC01-5F89FE9A42A7}" srcOrd="1" destOrd="0" presId="urn:microsoft.com/office/officeart/2005/8/layout/hProcess10"/>
    <dgm:cxn modelId="{79BDA36F-E74E-49E2-BE28-025760493A5B}" type="presParOf" srcId="{EBC8A4D7-E66D-4C7F-A46A-606F31FF07E5}" destId="{6240A3A8-9023-4AE9-B435-120214A01AB4}" srcOrd="1" destOrd="0" presId="urn:microsoft.com/office/officeart/2005/8/layout/hProcess10"/>
    <dgm:cxn modelId="{ADE5A0C4-691D-4F29-8AE6-CD1BDA80808C}" type="presParOf" srcId="{6240A3A8-9023-4AE9-B435-120214A01AB4}" destId="{5BA11D9E-6955-4D47-8FD3-67B42F46D59D}" srcOrd="0" destOrd="0" presId="urn:microsoft.com/office/officeart/2005/8/layout/hProcess10"/>
    <dgm:cxn modelId="{EA774889-6D07-4090-A5E0-E181275A566A}" type="presParOf" srcId="{EBC8A4D7-E66D-4C7F-A46A-606F31FF07E5}" destId="{4966544A-BE93-4438-9E39-D802BABCED44}" srcOrd="2" destOrd="0" presId="urn:microsoft.com/office/officeart/2005/8/layout/hProcess10"/>
    <dgm:cxn modelId="{D4244F60-BBD5-449D-9B65-757F5738A676}" type="presParOf" srcId="{4966544A-BE93-4438-9E39-D802BABCED44}" destId="{A2402C1F-908A-4044-83A7-8258DB8C0B00}" srcOrd="0" destOrd="0" presId="urn:microsoft.com/office/officeart/2005/8/layout/hProcess10"/>
    <dgm:cxn modelId="{DFECFEF3-6E3B-43EB-866C-ACC5EA5F4025}" type="presParOf" srcId="{4966544A-BE93-4438-9E39-D802BABCED44}" destId="{CE8E6132-1985-4ABA-AB5A-4CB8263D47D8}" srcOrd="1" destOrd="0" presId="urn:microsoft.com/office/officeart/2005/8/layout/hProcess10"/>
    <dgm:cxn modelId="{E7FF877B-3CF6-4B4F-9463-717ACB11FDAE}" type="presParOf" srcId="{EBC8A4D7-E66D-4C7F-A46A-606F31FF07E5}" destId="{0C29B168-0B11-47E0-A26F-288917C37C3F}" srcOrd="3" destOrd="0" presId="urn:microsoft.com/office/officeart/2005/8/layout/hProcess10"/>
    <dgm:cxn modelId="{527A3188-C995-4A0D-AF33-7AF5109B4458}" type="presParOf" srcId="{0C29B168-0B11-47E0-A26F-288917C37C3F}" destId="{AE8E527D-67D1-4D5F-BFB6-AEAC3D6192F0}" srcOrd="0" destOrd="0" presId="urn:microsoft.com/office/officeart/2005/8/layout/hProcess10"/>
    <dgm:cxn modelId="{B3600CC9-9AA5-4FC7-9E5E-9D983E746CAC}" type="presParOf" srcId="{EBC8A4D7-E66D-4C7F-A46A-606F31FF07E5}" destId="{BD0A08FC-BF3B-4EFC-9CE1-AAD0F514087C}" srcOrd="4" destOrd="0" presId="urn:microsoft.com/office/officeart/2005/8/layout/hProcess10"/>
    <dgm:cxn modelId="{98AD6AF2-94B8-4B1A-BE24-05F16575A978}" type="presParOf" srcId="{BD0A08FC-BF3B-4EFC-9CE1-AAD0F514087C}" destId="{CB36F94E-AE41-4191-A389-815E236637CC}" srcOrd="0" destOrd="0" presId="urn:microsoft.com/office/officeart/2005/8/layout/hProcess10"/>
    <dgm:cxn modelId="{A06F1837-0CA8-4FB2-A106-E7DA3AD181D9}" type="presParOf" srcId="{BD0A08FC-BF3B-4EFC-9CE1-AAD0F514087C}" destId="{D8488BCB-BCEB-4641-B939-6A1605E8EE85}" srcOrd="1" destOrd="0" presId="urn:microsoft.com/office/officeart/2005/8/layout/hProcess10"/>
    <dgm:cxn modelId="{0352E666-F4CD-4F43-9D41-572194AF1C6E}" type="presParOf" srcId="{EBC8A4D7-E66D-4C7F-A46A-606F31FF07E5}" destId="{8F5B832C-EFCC-42E3-845F-991653AD55B3}" srcOrd="5" destOrd="0" presId="urn:microsoft.com/office/officeart/2005/8/layout/hProcess10"/>
    <dgm:cxn modelId="{16E3DE02-7287-4200-91AE-DC90C5588BC0}" type="presParOf" srcId="{8F5B832C-EFCC-42E3-845F-991653AD55B3}" destId="{67D22377-9E12-46EC-AD81-A270A776FFA9}" srcOrd="0" destOrd="0" presId="urn:microsoft.com/office/officeart/2005/8/layout/hProcess10"/>
    <dgm:cxn modelId="{CB598159-FA72-4831-8884-B89A9E3BBE1A}" type="presParOf" srcId="{EBC8A4D7-E66D-4C7F-A46A-606F31FF07E5}" destId="{EF8B13E3-865F-401B-A268-CFEC4D835084}" srcOrd="6" destOrd="0" presId="urn:microsoft.com/office/officeart/2005/8/layout/hProcess10"/>
    <dgm:cxn modelId="{E5AD5D81-0334-4BFE-8FD7-B5BF3EB91D8F}" type="presParOf" srcId="{EF8B13E3-865F-401B-A268-CFEC4D835084}" destId="{A014DCC8-BC27-40F3-AF66-E9A5DD6BBA5D}" srcOrd="0" destOrd="0" presId="urn:microsoft.com/office/officeart/2005/8/layout/hProcess10"/>
    <dgm:cxn modelId="{76BCF481-D49C-42A9-A52D-F02F57C7EF8F}" type="presParOf" srcId="{EF8B13E3-865F-401B-A268-CFEC4D835084}" destId="{32DCC866-07AC-4D81-814E-A1E26451EA49}" srcOrd="1" destOrd="0" presId="urn:microsoft.com/office/officeart/2005/8/layout/hProcess10"/>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CE707-76DE-4D09-B071-CD56993B003F}">
      <dsp:nvSpPr>
        <dsp:cNvPr id="0" name=""/>
        <dsp:cNvSpPr/>
      </dsp:nvSpPr>
      <dsp:spPr>
        <a:xfrm>
          <a:off x="3978079" y="4317"/>
          <a:ext cx="2303994" cy="119882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2">
              <a:lumMod val="60000"/>
              <a:lumOff val="40000"/>
            </a:schemeClr>
          </a:contourClr>
        </a:sp3d>
      </dsp:spPr>
      <dsp:style>
        <a:lnRef idx="0">
          <a:scrgbClr r="0" g="0" b="0"/>
        </a:lnRef>
        <a:fillRef idx="1">
          <a:scrgbClr r="0" g="0" b="0"/>
        </a:fillRef>
        <a:effectRef idx="0">
          <a:scrgbClr r="0" g="0" b="0"/>
        </a:effectRef>
        <a:fontRef idx="minor"/>
      </dsp:style>
    </dsp:sp>
    <dsp:sp modelId="{3AA6B53D-B1B5-4D39-9629-75257A64B8BB}">
      <dsp:nvSpPr>
        <dsp:cNvPr id="0" name=""/>
        <dsp:cNvSpPr/>
      </dsp:nvSpPr>
      <dsp:spPr>
        <a:xfrm>
          <a:off x="-3269" y="4317"/>
          <a:ext cx="252000" cy="1198828"/>
        </a:xfrm>
        <a:prstGeom prst="rect">
          <a:avLst/>
        </a:prstGeom>
        <a:solidFill>
          <a:schemeClr val="accent2">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BBE06E7A-DDD3-4F36-8819-08FB22895CC1}">
      <dsp:nvSpPr>
        <dsp:cNvPr id="0" name=""/>
        <dsp:cNvSpPr/>
      </dsp:nvSpPr>
      <dsp:spPr>
        <a:xfrm>
          <a:off x="389579" y="31578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977900">
            <a:lnSpc>
              <a:spcPct val="90000"/>
            </a:lnSpc>
            <a:spcBef>
              <a:spcPct val="0"/>
            </a:spcBef>
            <a:spcAft>
              <a:spcPct val="35000"/>
            </a:spcAft>
            <a:buNone/>
            <a:defRPr b="1"/>
          </a:pPr>
          <a:r>
            <a:rPr lang="sr-Latn-RS" sz="2200" b="1" kern="1200" noProof="0" dirty="0">
              <a:solidFill>
                <a:srgbClr val="745E00"/>
              </a:solidFill>
            </a:rPr>
            <a:t>Iako je bio bogat, osiromašio je (2. Korinćanima 8,9)</a:t>
          </a:r>
          <a:endParaRPr lang="sr-Latn-RS" sz="2200" kern="1200" noProof="0" dirty="0">
            <a:solidFill>
              <a:srgbClr val="745E00"/>
            </a:solidFill>
          </a:endParaRPr>
        </a:p>
      </dsp:txBody>
      <dsp:txXfrm>
        <a:off x="389579" y="315788"/>
        <a:ext cx="3139402" cy="539472"/>
      </dsp:txXfrm>
    </dsp:sp>
    <dsp:sp modelId="{9A9012AF-BDD8-4260-9D43-8D0286C05F1F}">
      <dsp:nvSpPr>
        <dsp:cNvPr id="0" name=""/>
        <dsp:cNvSpPr/>
      </dsp:nvSpPr>
      <dsp:spPr>
        <a:xfrm>
          <a:off x="389579" y="62770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273DDC57-1894-480B-BEF0-FDD73BB2EA10}">
      <dsp:nvSpPr>
        <dsp:cNvPr id="0" name=""/>
        <dsp:cNvSpPr/>
      </dsp:nvSpPr>
      <dsp:spPr>
        <a:xfrm>
          <a:off x="3978079" y="1347005"/>
          <a:ext cx="2303994" cy="119882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1">
              <a:lumMod val="60000"/>
              <a:lumOff val="40000"/>
            </a:schemeClr>
          </a:contourClr>
        </a:sp3d>
      </dsp:spPr>
      <dsp:style>
        <a:lnRef idx="0">
          <a:scrgbClr r="0" g="0" b="0"/>
        </a:lnRef>
        <a:fillRef idx="1">
          <a:scrgbClr r="0" g="0" b="0"/>
        </a:fillRef>
        <a:effectRef idx="0">
          <a:scrgbClr r="0" g="0" b="0"/>
        </a:effectRef>
        <a:fontRef idx="minor"/>
      </dsp:style>
    </dsp:sp>
    <dsp:sp modelId="{DE5775C4-4F13-4EB9-9BDF-AB2D28D0AC5B}">
      <dsp:nvSpPr>
        <dsp:cNvPr id="0" name=""/>
        <dsp:cNvSpPr/>
      </dsp:nvSpPr>
      <dsp:spPr>
        <a:xfrm>
          <a:off x="-3269" y="1347005"/>
          <a:ext cx="252000" cy="1198828"/>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11042206-B074-4977-88F9-59CE2DAED0B5}">
      <dsp:nvSpPr>
        <dsp:cNvPr id="0" name=""/>
        <dsp:cNvSpPr/>
      </dsp:nvSpPr>
      <dsp:spPr>
        <a:xfrm>
          <a:off x="389579" y="1658475"/>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977900">
            <a:lnSpc>
              <a:spcPct val="90000"/>
            </a:lnSpc>
            <a:spcBef>
              <a:spcPct val="0"/>
            </a:spcBef>
            <a:spcAft>
              <a:spcPct val="35000"/>
            </a:spcAft>
            <a:buNone/>
            <a:defRPr b="1"/>
          </a:pPr>
          <a:r>
            <a:rPr lang="sr-Latn-RS" sz="2200" b="1" kern="1200" noProof="0" dirty="0">
              <a:solidFill>
                <a:srgbClr val="208438"/>
              </a:solidFill>
            </a:rPr>
            <a:t>Napustio je Nebo da bi živeo na Zemlji</a:t>
          </a:r>
          <a:endParaRPr lang="sr-Latn-RS" sz="2200" kern="1200" noProof="0" dirty="0">
            <a:solidFill>
              <a:srgbClr val="208438"/>
            </a:solidFill>
          </a:endParaRPr>
        </a:p>
      </dsp:txBody>
      <dsp:txXfrm>
        <a:off x="389579" y="1658475"/>
        <a:ext cx="3139402" cy="539472"/>
      </dsp:txXfrm>
    </dsp:sp>
    <dsp:sp modelId="{3628C3B3-3306-4947-93D2-98E82D4D9398}">
      <dsp:nvSpPr>
        <dsp:cNvPr id="0" name=""/>
        <dsp:cNvSpPr/>
      </dsp:nvSpPr>
      <dsp:spPr>
        <a:xfrm>
          <a:off x="389579" y="1970396"/>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B2C7A729-925A-445A-8038-0BA3E54EAA42}">
      <dsp:nvSpPr>
        <dsp:cNvPr id="0" name=""/>
        <dsp:cNvSpPr/>
      </dsp:nvSpPr>
      <dsp:spPr>
        <a:xfrm>
          <a:off x="3978079" y="2689692"/>
          <a:ext cx="2303994" cy="1198828"/>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tx2">
              <a:lumMod val="60000"/>
              <a:lumOff val="40000"/>
            </a:schemeClr>
          </a:contourClr>
        </a:sp3d>
      </dsp:spPr>
      <dsp:style>
        <a:lnRef idx="0">
          <a:scrgbClr r="0" g="0" b="0"/>
        </a:lnRef>
        <a:fillRef idx="1">
          <a:scrgbClr r="0" g="0" b="0"/>
        </a:fillRef>
        <a:effectRef idx="0">
          <a:scrgbClr r="0" g="0" b="0"/>
        </a:effectRef>
        <a:fontRef idx="minor"/>
      </dsp:style>
    </dsp:sp>
    <dsp:sp modelId="{5331F055-AF37-4291-9EA9-154CC7358610}">
      <dsp:nvSpPr>
        <dsp:cNvPr id="0" name=""/>
        <dsp:cNvSpPr/>
      </dsp:nvSpPr>
      <dsp:spPr>
        <a:xfrm>
          <a:off x="-3269" y="2689692"/>
          <a:ext cx="252000" cy="1198828"/>
        </a:xfrm>
        <a:prstGeom prst="rect">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ED077C34-1666-4473-B481-C5A0168C1B88}">
      <dsp:nvSpPr>
        <dsp:cNvPr id="0" name=""/>
        <dsp:cNvSpPr/>
      </dsp:nvSpPr>
      <dsp:spPr>
        <a:xfrm>
          <a:off x="389579" y="3001163"/>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977900">
            <a:lnSpc>
              <a:spcPct val="90000"/>
            </a:lnSpc>
            <a:spcBef>
              <a:spcPct val="0"/>
            </a:spcBef>
            <a:spcAft>
              <a:spcPct val="35000"/>
            </a:spcAft>
            <a:buNone/>
            <a:defRPr b="1"/>
          </a:pPr>
          <a:r>
            <a:rPr lang="sr-Latn-RS" sz="2200" b="1" kern="1200" noProof="0" dirty="0">
              <a:solidFill>
                <a:schemeClr val="tx2">
                  <a:lumMod val="75000"/>
                </a:schemeClr>
              </a:solidFill>
            </a:rPr>
            <a:t>Prestao je </a:t>
          </a:r>
          <a:r>
            <a:rPr lang="sr-Latn-RS" sz="2200" b="1" kern="1200" noProof="0" dirty="0" err="1">
              <a:solidFill>
                <a:schemeClr val="tx2">
                  <a:lumMod val="75000"/>
                </a:schemeClr>
              </a:solidFill>
            </a:rPr>
            <a:t>bitivladar</a:t>
          </a:r>
          <a:r>
            <a:rPr lang="sr-Latn-RS" sz="2200" b="1" kern="1200" noProof="0" dirty="0">
              <a:solidFill>
                <a:schemeClr val="tx2">
                  <a:lumMod val="75000"/>
                </a:schemeClr>
              </a:solidFill>
            </a:rPr>
            <a:t> Svemira da bi postao stolar</a:t>
          </a:r>
          <a:endParaRPr lang="sr-Latn-RS" sz="2200" kern="1200" noProof="0" dirty="0">
            <a:solidFill>
              <a:schemeClr val="tx2">
                <a:lumMod val="75000"/>
              </a:schemeClr>
            </a:solidFill>
          </a:endParaRPr>
        </a:p>
      </dsp:txBody>
      <dsp:txXfrm>
        <a:off x="389579" y="3001163"/>
        <a:ext cx="3139402" cy="539472"/>
      </dsp:txXfrm>
    </dsp:sp>
    <dsp:sp modelId="{EC916E81-F37E-4B5E-A860-74B8CF51D690}">
      <dsp:nvSpPr>
        <dsp:cNvPr id="0" name=""/>
        <dsp:cNvSpPr/>
      </dsp:nvSpPr>
      <dsp:spPr>
        <a:xfrm>
          <a:off x="389579" y="3313083"/>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E50E2C50-450C-43D9-B27C-5AD2597AE68D}">
      <dsp:nvSpPr>
        <dsp:cNvPr id="0" name=""/>
        <dsp:cNvSpPr/>
      </dsp:nvSpPr>
      <dsp:spPr>
        <a:xfrm>
          <a:off x="3978079" y="4032380"/>
          <a:ext cx="2303994" cy="1198828"/>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4">
              <a:lumMod val="75000"/>
            </a:schemeClr>
          </a:contourClr>
        </a:sp3d>
      </dsp:spPr>
      <dsp:style>
        <a:lnRef idx="0">
          <a:scrgbClr r="0" g="0" b="0"/>
        </a:lnRef>
        <a:fillRef idx="1">
          <a:scrgbClr r="0" g="0" b="0"/>
        </a:fillRef>
        <a:effectRef idx="0">
          <a:scrgbClr r="0" g="0" b="0"/>
        </a:effectRef>
        <a:fontRef idx="minor"/>
      </dsp:style>
    </dsp:sp>
    <dsp:sp modelId="{3FF2AD96-9E48-454A-97CA-80924C894711}">
      <dsp:nvSpPr>
        <dsp:cNvPr id="0" name=""/>
        <dsp:cNvSpPr/>
      </dsp:nvSpPr>
      <dsp:spPr>
        <a:xfrm>
          <a:off x="-3269" y="4032380"/>
          <a:ext cx="252000" cy="1198828"/>
        </a:xfrm>
        <a:prstGeom prst="rect">
          <a:avLst/>
        </a:pr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D4718055-EED4-4829-B5DD-BB9AB2CDA326}">
      <dsp:nvSpPr>
        <dsp:cNvPr id="0" name=""/>
        <dsp:cNvSpPr/>
      </dsp:nvSpPr>
      <dsp:spPr>
        <a:xfrm>
          <a:off x="389579" y="4343850"/>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977900">
            <a:lnSpc>
              <a:spcPct val="90000"/>
            </a:lnSpc>
            <a:spcBef>
              <a:spcPct val="0"/>
            </a:spcBef>
            <a:spcAft>
              <a:spcPct val="35000"/>
            </a:spcAft>
            <a:buNone/>
            <a:defRPr b="1"/>
          </a:pPr>
          <a:r>
            <a:rPr lang="sr-Latn-RS" sz="2200" b="1" kern="1200" noProof="0" dirty="0">
              <a:solidFill>
                <a:srgbClr val="1C97A8"/>
              </a:solidFill>
            </a:rPr>
            <a:t>Napustio je sigurno mesto za život na neprijateljskoj teritoriji</a:t>
          </a:r>
          <a:endParaRPr lang="sr-Latn-RS" sz="2200" kern="1200" noProof="0" dirty="0">
            <a:solidFill>
              <a:srgbClr val="1C97A8"/>
            </a:solidFill>
          </a:endParaRPr>
        </a:p>
      </dsp:txBody>
      <dsp:txXfrm>
        <a:off x="389579" y="4343850"/>
        <a:ext cx="3139402" cy="539472"/>
      </dsp:txXfrm>
    </dsp:sp>
    <dsp:sp modelId="{4D944891-2582-4A86-9E09-787E90A528BF}">
      <dsp:nvSpPr>
        <dsp:cNvPr id="0" name=""/>
        <dsp:cNvSpPr/>
      </dsp:nvSpPr>
      <dsp:spPr>
        <a:xfrm>
          <a:off x="389579" y="4655771"/>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F5075BE2-29AB-4AED-B957-73376CB6337A}">
      <dsp:nvSpPr>
        <dsp:cNvPr id="0" name=""/>
        <dsp:cNvSpPr/>
      </dsp:nvSpPr>
      <dsp:spPr>
        <a:xfrm>
          <a:off x="3978079" y="5375067"/>
          <a:ext cx="2303994" cy="1198828"/>
        </a:xfrm>
        <a:prstGeom prst="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5">
              <a:lumMod val="60000"/>
              <a:lumOff val="40000"/>
            </a:schemeClr>
          </a:contourClr>
        </a:sp3d>
      </dsp:spPr>
      <dsp:style>
        <a:lnRef idx="0">
          <a:scrgbClr r="0" g="0" b="0"/>
        </a:lnRef>
        <a:fillRef idx="1">
          <a:scrgbClr r="0" g="0" b="0"/>
        </a:fillRef>
        <a:effectRef idx="0">
          <a:scrgbClr r="0" g="0" b="0"/>
        </a:effectRef>
        <a:fontRef idx="minor"/>
      </dsp:style>
    </dsp:sp>
    <dsp:sp modelId="{AE1720A2-C0B7-44B7-B89E-2EA0A8B8EC04}">
      <dsp:nvSpPr>
        <dsp:cNvPr id="0" name=""/>
        <dsp:cNvSpPr/>
      </dsp:nvSpPr>
      <dsp:spPr>
        <a:xfrm>
          <a:off x="-3269" y="5375067"/>
          <a:ext cx="252000" cy="1198828"/>
        </a:xfrm>
        <a:prstGeom prst="rect">
          <a:avLst/>
        </a:prstGeom>
        <a:solidFill>
          <a:schemeClr val="accent5"/>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9DDC2141-8048-42FC-94EE-CE73F622E7AD}">
      <dsp:nvSpPr>
        <dsp:cNvPr id="0" name=""/>
        <dsp:cNvSpPr/>
      </dsp:nvSpPr>
      <dsp:spPr>
        <a:xfrm>
          <a:off x="389579" y="568653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977900">
            <a:lnSpc>
              <a:spcPct val="90000"/>
            </a:lnSpc>
            <a:spcBef>
              <a:spcPct val="0"/>
            </a:spcBef>
            <a:spcAft>
              <a:spcPct val="35000"/>
            </a:spcAft>
            <a:buNone/>
            <a:defRPr b="1"/>
          </a:pPr>
          <a:r>
            <a:rPr lang="sr-Latn-RS" sz="2200" b="1" kern="1200" noProof="0" dirty="0">
              <a:solidFill>
                <a:schemeClr val="accent5">
                  <a:lumMod val="75000"/>
                </a:schemeClr>
              </a:solidFill>
            </a:rPr>
            <a:t>Zamenio je kraljevsku krunu krunom od trnja</a:t>
          </a:r>
          <a:endParaRPr lang="sr-Latn-RS" sz="2200" kern="1200" noProof="0" dirty="0">
            <a:solidFill>
              <a:schemeClr val="accent5">
                <a:lumMod val="75000"/>
              </a:schemeClr>
            </a:solidFill>
          </a:endParaRPr>
        </a:p>
      </dsp:txBody>
      <dsp:txXfrm>
        <a:off x="389579" y="5686538"/>
        <a:ext cx="3139402" cy="539472"/>
      </dsp:txXfrm>
    </dsp:sp>
    <dsp:sp modelId="{14548C3F-1643-4892-86FA-521F0AAC21DF}">
      <dsp:nvSpPr>
        <dsp:cNvPr id="0" name=""/>
        <dsp:cNvSpPr/>
      </dsp:nvSpPr>
      <dsp:spPr>
        <a:xfrm>
          <a:off x="389579" y="599845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1B9B8-0206-448B-BC40-7055CAA1BDD4}">
      <dsp:nvSpPr>
        <dsp:cNvPr id="0" name=""/>
        <dsp:cNvSpPr/>
      </dsp:nvSpPr>
      <dsp:spPr>
        <a:xfrm>
          <a:off x="877" y="2327"/>
          <a:ext cx="2911426" cy="890078"/>
        </a:xfrm>
        <a:prstGeom prst="homePlat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Zahvalnost za Božju blagodat (2. Kor. 9,15)</a:t>
          </a:r>
          <a:endParaRPr lang="sr-Latn-RS" sz="2000" kern="1200" noProof="0" dirty="0">
            <a:effectLst>
              <a:outerShdw blurRad="38100" dist="38100" dir="2700000" algn="tl">
                <a:srgbClr val="000000">
                  <a:alpha val="43137"/>
                </a:srgbClr>
              </a:outerShdw>
            </a:effectLst>
          </a:endParaRPr>
        </a:p>
      </dsp:txBody>
      <dsp:txXfrm>
        <a:off x="877" y="2327"/>
        <a:ext cx="2688907" cy="890078"/>
      </dsp:txXfrm>
    </dsp:sp>
    <dsp:sp modelId="{1FED0ED4-56D9-421E-9A63-B78BB2B88190}">
      <dsp:nvSpPr>
        <dsp:cNvPr id="0" name=""/>
        <dsp:cNvSpPr/>
      </dsp:nvSpPr>
      <dsp:spPr>
        <a:xfrm>
          <a:off x="2623027" y="15366"/>
          <a:ext cx="5192912" cy="864001"/>
        </a:xfrm>
        <a:prstGeom prst="chevron">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Isus je sve dao za nas. Naša zahvalnost se pokazuje u želji da se potpuno predamo Njemu.</a:t>
          </a:r>
          <a:endParaRPr lang="sr-Latn-RS" sz="2000" kern="1200" noProof="0" dirty="0"/>
        </a:p>
      </dsp:txBody>
      <dsp:txXfrm>
        <a:off x="3055028" y="15366"/>
        <a:ext cx="4328911" cy="864001"/>
      </dsp:txXfrm>
    </dsp:sp>
    <dsp:sp modelId="{8D21C6B2-6F6B-4D22-B4F2-5AD97FF58ABA}">
      <dsp:nvSpPr>
        <dsp:cNvPr id="0" name=""/>
        <dsp:cNvSpPr/>
      </dsp:nvSpPr>
      <dsp:spPr>
        <a:xfrm>
          <a:off x="877" y="1017017"/>
          <a:ext cx="2911426" cy="890078"/>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Želja za deljenjem Božjih blagoslova (2. Kor. 9,11a)</a:t>
          </a:r>
          <a:endParaRPr lang="sr-Latn-RS" sz="2000" kern="1200" noProof="0" dirty="0">
            <a:effectLst>
              <a:outerShdw blurRad="38100" dist="38100" dir="2700000" algn="tl">
                <a:srgbClr val="000000">
                  <a:alpha val="43137"/>
                </a:srgbClr>
              </a:outerShdw>
            </a:effectLst>
          </a:endParaRPr>
        </a:p>
      </dsp:txBody>
      <dsp:txXfrm>
        <a:off x="877" y="1017017"/>
        <a:ext cx="2688907" cy="890078"/>
      </dsp:txXfrm>
    </dsp:sp>
    <dsp:sp modelId="{C0C24EC1-C44B-43A8-B691-1F5F04610D3A}">
      <dsp:nvSpPr>
        <dsp:cNvPr id="0" name=""/>
        <dsp:cNvSpPr/>
      </dsp:nvSpPr>
      <dsp:spPr>
        <a:xfrm>
          <a:off x="2623027" y="1092674"/>
          <a:ext cx="5082983" cy="738765"/>
        </a:xfrm>
        <a:prstGeom prst="chevron">
          <a:avLst/>
        </a:prstGeom>
        <a:solidFill>
          <a:schemeClr val="tx2">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Dajemo drugima jer smo prvo primili od Boga</a:t>
          </a:r>
          <a:endParaRPr lang="sr-Latn-RS" sz="2000" kern="1200" noProof="0" dirty="0"/>
        </a:p>
      </dsp:txBody>
      <dsp:txXfrm>
        <a:off x="2992410" y="1092674"/>
        <a:ext cx="4344218" cy="738765"/>
      </dsp:txXfrm>
    </dsp:sp>
    <dsp:sp modelId="{0A93A2B4-3F7C-4657-9FC3-637F69F13A13}">
      <dsp:nvSpPr>
        <dsp:cNvPr id="0" name=""/>
        <dsp:cNvSpPr/>
      </dsp:nvSpPr>
      <dsp:spPr>
        <a:xfrm>
          <a:off x="877" y="2031707"/>
          <a:ext cx="2911426" cy="890078"/>
        </a:xfrm>
        <a:prstGeom prst="homePlate">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Iskrena ljubav </a:t>
          </a:r>
          <a:br>
            <a:rPr lang="sr-Latn-RS" sz="2000" b="1" kern="1200" noProof="0" dirty="0">
              <a:effectLst>
                <a:outerShdw blurRad="38100" dist="38100" dir="2700000" algn="tl">
                  <a:srgbClr val="000000">
                    <a:alpha val="43137"/>
                  </a:srgbClr>
                </a:outerShdw>
              </a:effectLst>
            </a:rPr>
          </a:br>
          <a:r>
            <a:rPr lang="sr-Latn-RS" sz="2000" b="1" kern="1200" noProof="0" dirty="0">
              <a:effectLst>
                <a:outerShdw blurRad="38100" dist="38100" dir="2700000" algn="tl">
                  <a:srgbClr val="000000">
                    <a:alpha val="43137"/>
                  </a:srgbClr>
                </a:outerShdw>
              </a:effectLst>
            </a:rPr>
            <a:t>(2. Korinćanima 8,24)</a:t>
          </a:r>
          <a:endParaRPr lang="sr-Latn-RS" sz="2000" kern="1200" noProof="0" dirty="0">
            <a:effectLst>
              <a:outerShdw blurRad="38100" dist="38100" dir="2700000" algn="tl">
                <a:srgbClr val="000000">
                  <a:alpha val="43137"/>
                </a:srgbClr>
              </a:outerShdw>
            </a:effectLst>
          </a:endParaRPr>
        </a:p>
      </dsp:txBody>
      <dsp:txXfrm>
        <a:off x="877" y="2031707"/>
        <a:ext cx="2688907" cy="890078"/>
      </dsp:txXfrm>
    </dsp:sp>
    <dsp:sp modelId="{C606BF0D-BD59-4E31-A4A0-E5082F883447}">
      <dsp:nvSpPr>
        <dsp:cNvPr id="0" name=""/>
        <dsp:cNvSpPr/>
      </dsp:nvSpPr>
      <dsp:spPr>
        <a:xfrm>
          <a:off x="2623027" y="2080746"/>
          <a:ext cx="5147995" cy="792000"/>
        </a:xfrm>
        <a:prstGeom prst="chevron">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t>Velikodušnost je dokaz da ljubav prebiva u našem srcu</a:t>
          </a:r>
          <a:endParaRPr lang="sr-Latn-RS" sz="2000" kern="1200" noProof="0" dirty="0"/>
        </a:p>
      </dsp:txBody>
      <dsp:txXfrm>
        <a:off x="3019027" y="2080746"/>
        <a:ext cx="4355995" cy="792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B6F67-549E-49C2-9975-5DFFC3CF43B2}">
      <dsp:nvSpPr>
        <dsp:cNvPr id="0" name=""/>
        <dsp:cNvSpPr/>
      </dsp:nvSpPr>
      <dsp:spPr>
        <a:xfrm>
          <a:off x="0" y="630"/>
          <a:ext cx="3990976" cy="654627"/>
        </a:xfrm>
        <a:prstGeom prst="roundRect">
          <a:avLst/>
        </a:prstGeom>
        <a:solidFill>
          <a:schemeClr val="accent1">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solidFill>
                <a:prstClr val="white"/>
              </a:solidFill>
              <a:effectLst>
                <a:outerShdw blurRad="38100" dist="38100" dir="2700000" algn="tl">
                  <a:srgbClr val="000000"/>
                </a:outerShdw>
              </a:effectLst>
              <a:latin typeface="Aptos" panose="02110004020202020204"/>
              <a:ea typeface="+mn-ea"/>
              <a:cs typeface="+mn-cs"/>
            </a:rPr>
            <a:t>Molili su za prednost pomaganja drugima (2. Kor. 8,4)</a:t>
          </a:r>
        </a:p>
      </dsp:txBody>
      <dsp:txXfrm>
        <a:off x="31956" y="32586"/>
        <a:ext cx="3927064" cy="590715"/>
      </dsp:txXfrm>
    </dsp:sp>
    <dsp:sp modelId="{F8F6F75F-1573-4DA0-ACC3-3D93CED1CD83}">
      <dsp:nvSpPr>
        <dsp:cNvPr id="0" name=""/>
        <dsp:cNvSpPr/>
      </dsp:nvSpPr>
      <dsp:spPr>
        <a:xfrm>
          <a:off x="0" y="668181"/>
          <a:ext cx="3990976" cy="654627"/>
        </a:xfrm>
        <a:prstGeom prst="roundRect">
          <a:avLst/>
        </a:prstGeom>
        <a:solidFill>
          <a:schemeClr val="tx2">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r-Latn-RS" sz="1800" b="1" kern="1200" noProof="0" dirty="0">
              <a:solidFill>
                <a:prstClr val="white"/>
              </a:solidFill>
              <a:effectLst>
                <a:outerShdw blurRad="38100" dist="38100" dir="2700000" algn="tl">
                  <a:srgbClr val="000000"/>
                </a:outerShdw>
              </a:effectLst>
              <a:latin typeface="Aptos" panose="02110004020202020204"/>
              <a:ea typeface="+mn-ea"/>
              <a:cs typeface="+mn-cs"/>
            </a:rPr>
            <a:t>U svom siromaštvu davali su preko svojih mogućnosti (2. Kor. 8,2-3)</a:t>
          </a:r>
        </a:p>
      </dsp:txBody>
      <dsp:txXfrm>
        <a:off x="31956" y="700137"/>
        <a:ext cx="3927064" cy="5907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a:xfrm>
          <a:off x="0" y="773"/>
          <a:ext cx="3457574" cy="655040"/>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outerShdw>
              </a:effectLst>
            </a:rPr>
            <a:t>Primili su Isusovu blagodat (2. Kor. 8,9)</a:t>
          </a:r>
          <a:endParaRPr lang="sr-Latn-RS" sz="2000" kern="1200" noProof="0" dirty="0">
            <a:effectLst>
              <a:outerShdw blurRad="38100" dist="38100" dir="2700000" algn="tl">
                <a:srgbClr val="000000"/>
              </a:outerShdw>
            </a:effectLst>
          </a:endParaRPr>
        </a:p>
      </dsp:txBody>
      <dsp:txXfrm>
        <a:off x="31976" y="32749"/>
        <a:ext cx="3393622" cy="591088"/>
      </dsp:txXfrm>
    </dsp:sp>
    <dsp:sp modelId="{B9DDC8E8-E407-48D4-8111-818FA67DBE63}">
      <dsp:nvSpPr>
        <dsp:cNvPr id="0" name=""/>
        <dsp:cNvSpPr/>
      </dsp:nvSpPr>
      <dsp:spPr>
        <a:xfrm>
          <a:off x="0" y="667625"/>
          <a:ext cx="3457574" cy="655040"/>
        </a:xfrm>
        <a:prstGeom prst="roundRect">
          <a:avLst/>
        </a:prstGeom>
        <a:solidFill>
          <a:schemeClr val="accent5">
            <a:hueOff val="-6510662"/>
            <a:satOff val="-22058"/>
            <a:lumOff val="1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outerShdw>
              </a:effectLst>
            </a:rPr>
            <a:t>Predali su se Isusu</a:t>
          </a:r>
          <a:br>
            <a:rPr lang="es-ES" sz="2000" b="1" kern="1200" noProof="0" dirty="0">
              <a:effectLst>
                <a:outerShdw blurRad="38100" dist="38100" dir="2700000" algn="tl">
                  <a:srgbClr val="000000"/>
                </a:outerShdw>
              </a:effectLst>
            </a:rPr>
          </a:br>
          <a:r>
            <a:rPr lang="sr-Latn-RS" sz="2000" b="1" kern="1200" noProof="0" dirty="0">
              <a:effectLst>
                <a:outerShdw blurRad="38100" dist="38100" dir="2700000" algn="tl">
                  <a:srgbClr val="000000"/>
                </a:outerShdw>
              </a:effectLst>
            </a:rPr>
            <a:t>(2. Kor. 8,5)</a:t>
          </a:r>
          <a:endParaRPr lang="sr-Latn-RS" sz="2000" kern="1200" noProof="0" dirty="0">
            <a:effectLst>
              <a:outerShdw blurRad="38100" dist="38100" dir="2700000" algn="tl">
                <a:srgbClr val="000000"/>
              </a:outerShdw>
            </a:effectLst>
          </a:endParaRPr>
        </a:p>
      </dsp:txBody>
      <dsp:txXfrm>
        <a:off x="31976" y="699601"/>
        <a:ext cx="3393622" cy="5910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64AA-FE5F-4037-AB25-E3CBA0F39D34}">
      <dsp:nvSpPr>
        <dsp:cNvPr id="0" name=""/>
        <dsp:cNvSpPr/>
      </dsp:nvSpPr>
      <dsp:spPr>
        <a:xfrm rot="5400000">
          <a:off x="4973654" y="-2122243"/>
          <a:ext cx="626981" cy="5031798"/>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977900">
            <a:lnSpc>
              <a:spcPct val="90000"/>
            </a:lnSpc>
            <a:spcBef>
              <a:spcPct val="0"/>
            </a:spcBef>
            <a:spcAft>
              <a:spcPct val="15000"/>
            </a:spcAft>
            <a:buNone/>
          </a:pPr>
          <a:r>
            <a:rPr lang="sr-Latn-RS" sz="2200" b="1" kern="1200" noProof="0" dirty="0"/>
            <a:t>Osećali su se sretno što mogu dati</a:t>
          </a:r>
          <a:endParaRPr lang="sr-Latn-RS" sz="2200" kern="1200" noProof="0" dirty="0"/>
        </a:p>
      </dsp:txBody>
      <dsp:txXfrm rot="-5400000">
        <a:off x="2771246" y="110772"/>
        <a:ext cx="5001191" cy="565767"/>
      </dsp:txXfrm>
    </dsp:sp>
    <dsp:sp modelId="{B711DD2F-11E1-4BB3-968C-25BA0DB1901D}">
      <dsp:nvSpPr>
        <dsp:cNvPr id="0" name=""/>
        <dsp:cNvSpPr/>
      </dsp:nvSpPr>
      <dsp:spPr>
        <a:xfrm>
          <a:off x="59140" y="1792"/>
          <a:ext cx="2712104" cy="783726"/>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effectLst>
                <a:outerShdw blurRad="38100" dist="38100" dir="2700000" algn="tl">
                  <a:srgbClr val="000000"/>
                </a:outerShdw>
              </a:effectLst>
            </a:rPr>
            <a:t>radosno </a:t>
          </a:r>
          <a:br>
            <a:rPr lang="sr-Latn-RS" sz="2200" b="1" kern="1200" noProof="0" dirty="0">
              <a:effectLst>
                <a:outerShdw blurRad="38100" dist="38100" dir="2700000" algn="tl">
                  <a:srgbClr val="000000"/>
                </a:outerShdw>
              </a:effectLst>
            </a:rPr>
          </a:br>
          <a:r>
            <a:rPr lang="sr-Latn-RS" sz="2200" b="1" kern="1200" noProof="0" dirty="0">
              <a:effectLst>
                <a:outerShdw blurRad="38100" dist="38100" dir="2700000" algn="tl">
                  <a:srgbClr val="000000"/>
                </a:outerShdw>
              </a:effectLst>
            </a:rPr>
            <a:t>(2. Kor. 8,2a)</a:t>
          </a:r>
          <a:endParaRPr lang="sr-Latn-RS" sz="2200" kern="1200" noProof="0" dirty="0">
            <a:effectLst>
              <a:outerShdw blurRad="38100" dist="38100" dir="2700000" algn="tl">
                <a:srgbClr val="000000"/>
              </a:outerShdw>
            </a:effectLst>
          </a:endParaRPr>
        </a:p>
      </dsp:txBody>
      <dsp:txXfrm>
        <a:off x="97398" y="40050"/>
        <a:ext cx="2635588" cy="707210"/>
      </dsp:txXfrm>
    </dsp:sp>
    <dsp:sp modelId="{168EF5E1-1817-41C6-821F-2CD9D8F90BAC}">
      <dsp:nvSpPr>
        <dsp:cNvPr id="0" name=""/>
        <dsp:cNvSpPr/>
      </dsp:nvSpPr>
      <dsp:spPr>
        <a:xfrm rot="5400000">
          <a:off x="4973654" y="-1299330"/>
          <a:ext cx="626981" cy="5031798"/>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977900">
            <a:lnSpc>
              <a:spcPct val="90000"/>
            </a:lnSpc>
            <a:spcBef>
              <a:spcPct val="0"/>
            </a:spcBef>
            <a:spcAft>
              <a:spcPct val="15000"/>
            </a:spcAft>
            <a:buNone/>
          </a:pPr>
          <a:r>
            <a:rPr lang="sr-Latn-RS" sz="2200" b="1" kern="1200" noProof="0" dirty="0"/>
            <a:t>Njihovo siromaštvo nije bila prepreka</a:t>
          </a:r>
          <a:endParaRPr lang="sr-Latn-RS" sz="2200" kern="1200" noProof="0" dirty="0"/>
        </a:p>
      </dsp:txBody>
      <dsp:txXfrm rot="-5400000">
        <a:off x="2771246" y="933685"/>
        <a:ext cx="5001191" cy="565767"/>
      </dsp:txXfrm>
    </dsp:sp>
    <dsp:sp modelId="{6F5A290D-5C74-4728-B73F-8BFA2A3C1AA1}">
      <dsp:nvSpPr>
        <dsp:cNvPr id="0" name=""/>
        <dsp:cNvSpPr/>
      </dsp:nvSpPr>
      <dsp:spPr>
        <a:xfrm>
          <a:off x="59140" y="824705"/>
          <a:ext cx="2712104" cy="783726"/>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effectLst>
                <a:outerShdw blurRad="38100" dist="38100" dir="2700000" algn="tl">
                  <a:srgbClr val="000000"/>
                </a:outerShdw>
              </a:effectLst>
            </a:rPr>
            <a:t>Velikodušno</a:t>
          </a:r>
          <a:br>
            <a:rPr lang="es-ES" sz="2200" b="1" kern="1200" noProof="0" dirty="0">
              <a:effectLst>
                <a:outerShdw blurRad="38100" dist="38100" dir="2700000" algn="tl">
                  <a:srgbClr val="000000"/>
                </a:outerShdw>
              </a:effectLst>
            </a:rPr>
          </a:br>
          <a:r>
            <a:rPr lang="sr-Latn-RS" sz="2200" b="1" kern="1200" noProof="0" dirty="0">
              <a:effectLst>
                <a:outerShdw blurRad="38100" dist="38100" dir="2700000" algn="tl">
                  <a:srgbClr val="000000"/>
                </a:outerShdw>
              </a:effectLst>
            </a:rPr>
            <a:t>(2. Kor. 8,2b)</a:t>
          </a:r>
          <a:endParaRPr lang="sr-Latn-RS" sz="2200" kern="1200" noProof="0" dirty="0">
            <a:effectLst>
              <a:outerShdw blurRad="38100" dist="38100" dir="2700000" algn="tl">
                <a:srgbClr val="000000"/>
              </a:outerShdw>
            </a:effectLst>
          </a:endParaRPr>
        </a:p>
      </dsp:txBody>
      <dsp:txXfrm>
        <a:off x="97398" y="862963"/>
        <a:ext cx="2635588" cy="707210"/>
      </dsp:txXfrm>
    </dsp:sp>
    <dsp:sp modelId="{42BA8455-6A61-4E36-9477-4EEBC64C151B}">
      <dsp:nvSpPr>
        <dsp:cNvPr id="0" name=""/>
        <dsp:cNvSpPr/>
      </dsp:nvSpPr>
      <dsp:spPr>
        <a:xfrm rot="5400000">
          <a:off x="4973654" y="-476417"/>
          <a:ext cx="626981" cy="5031798"/>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977900">
            <a:lnSpc>
              <a:spcPct val="90000"/>
            </a:lnSpc>
            <a:spcBef>
              <a:spcPct val="0"/>
            </a:spcBef>
            <a:spcAft>
              <a:spcPct val="15000"/>
            </a:spcAft>
            <a:buNone/>
          </a:pPr>
          <a:r>
            <a:rPr lang="sr-Latn-RS" sz="2200" b="1" kern="1200" noProof="0" dirty="0"/>
            <a:t>Učinili su to dobrovoljno i spontano</a:t>
          </a:r>
          <a:endParaRPr lang="sr-Latn-RS" sz="2200" kern="1200" noProof="0" dirty="0"/>
        </a:p>
      </dsp:txBody>
      <dsp:txXfrm rot="-5400000">
        <a:off x="2771246" y="1756598"/>
        <a:ext cx="5001191" cy="565767"/>
      </dsp:txXfrm>
    </dsp:sp>
    <dsp:sp modelId="{58547A2F-B6AB-4634-B301-C2DA1D84FDF8}">
      <dsp:nvSpPr>
        <dsp:cNvPr id="0" name=""/>
        <dsp:cNvSpPr/>
      </dsp:nvSpPr>
      <dsp:spPr>
        <a:xfrm>
          <a:off x="59140" y="1647618"/>
          <a:ext cx="2712104" cy="783726"/>
        </a:xfrm>
        <a:prstGeom prst="roundRect">
          <a:avLst/>
        </a:prstGeom>
        <a:solidFill>
          <a:schemeClr val="accent4">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effectLst>
                <a:outerShdw blurRad="38100" dist="38100" dir="2700000" algn="tl">
                  <a:srgbClr val="000000"/>
                </a:outerShdw>
              </a:effectLst>
            </a:rPr>
            <a:t>s užitkom </a:t>
          </a:r>
          <a:br>
            <a:rPr lang="sr-Latn-RS" sz="2200" b="1" kern="1200" noProof="0" dirty="0">
              <a:effectLst>
                <a:outerShdw blurRad="38100" dist="38100" dir="2700000" algn="tl">
                  <a:srgbClr val="000000"/>
                </a:outerShdw>
              </a:effectLst>
            </a:rPr>
          </a:br>
          <a:r>
            <a:rPr lang="sr-Latn-RS" sz="2200" b="1" kern="1200" noProof="0" dirty="0">
              <a:effectLst>
                <a:outerShdw blurRad="38100" dist="38100" dir="2700000" algn="tl">
                  <a:srgbClr val="000000"/>
                </a:outerShdw>
              </a:effectLst>
            </a:rPr>
            <a:t>(2. Kor. 8,3)</a:t>
          </a:r>
          <a:endParaRPr lang="sr-Latn-RS" sz="2200" kern="1200" noProof="0" dirty="0">
            <a:effectLst>
              <a:outerShdw blurRad="38100" dist="38100" dir="2700000" algn="tl">
                <a:srgbClr val="000000"/>
              </a:outerShdw>
            </a:effectLst>
          </a:endParaRPr>
        </a:p>
      </dsp:txBody>
      <dsp:txXfrm>
        <a:off x="97398" y="1685876"/>
        <a:ext cx="2635588" cy="707210"/>
      </dsp:txXfrm>
    </dsp:sp>
    <dsp:sp modelId="{29C5E9AD-C784-4A3B-BEFA-F251D9EB017F}">
      <dsp:nvSpPr>
        <dsp:cNvPr id="0" name=""/>
        <dsp:cNvSpPr/>
      </dsp:nvSpPr>
      <dsp:spPr>
        <a:xfrm rot="5400000">
          <a:off x="4973654" y="346495"/>
          <a:ext cx="626981" cy="5031798"/>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977900">
            <a:lnSpc>
              <a:spcPct val="90000"/>
            </a:lnSpc>
            <a:spcBef>
              <a:spcPct val="0"/>
            </a:spcBef>
            <a:spcAft>
              <a:spcPct val="15000"/>
            </a:spcAft>
            <a:buNone/>
          </a:pPr>
          <a:r>
            <a:rPr lang="sr-Latn-RS" sz="2200" b="1" kern="1200" noProof="0" dirty="0"/>
            <a:t>Ovaj čin im je omogućio da pokažu svoju ljubav prema Bogu i crkvi</a:t>
          </a:r>
          <a:endParaRPr lang="sr-Latn-RS" sz="2200" kern="1200" noProof="0" dirty="0"/>
        </a:p>
      </dsp:txBody>
      <dsp:txXfrm rot="-5400000">
        <a:off x="2771246" y="2579511"/>
        <a:ext cx="5001191" cy="565767"/>
      </dsp:txXfrm>
    </dsp:sp>
    <dsp:sp modelId="{80BB0345-422F-461E-9362-F74C1675D04F}">
      <dsp:nvSpPr>
        <dsp:cNvPr id="0" name=""/>
        <dsp:cNvSpPr/>
      </dsp:nvSpPr>
      <dsp:spPr>
        <a:xfrm>
          <a:off x="59140" y="2470531"/>
          <a:ext cx="2712104" cy="783726"/>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effectLst>
                <a:outerShdw blurRad="38100" dist="38100" dir="2700000" algn="tl">
                  <a:srgbClr val="000000"/>
                </a:outerShdw>
              </a:effectLst>
            </a:rPr>
            <a:t>kao privilegija</a:t>
          </a:r>
          <a:br>
            <a:rPr lang="es-ES" sz="2200" b="1" kern="1200" noProof="0" dirty="0">
              <a:effectLst>
                <a:outerShdw blurRad="38100" dist="38100" dir="2700000" algn="tl">
                  <a:srgbClr val="000000"/>
                </a:outerShdw>
              </a:effectLst>
            </a:rPr>
          </a:br>
          <a:r>
            <a:rPr lang="sr-Latn-RS" sz="2200" b="1" kern="1200" noProof="0" dirty="0">
              <a:effectLst>
                <a:outerShdw blurRad="38100" dist="38100" dir="2700000" algn="tl">
                  <a:srgbClr val="000000"/>
                </a:outerShdw>
              </a:effectLst>
            </a:rPr>
            <a:t>(2. Kor. 8,4)</a:t>
          </a:r>
          <a:endParaRPr lang="sr-Latn-RS" sz="2200" kern="1200" noProof="0" dirty="0">
            <a:effectLst>
              <a:outerShdw blurRad="38100" dist="38100" dir="2700000" algn="tl">
                <a:srgbClr val="000000"/>
              </a:outerShdw>
            </a:effectLst>
          </a:endParaRPr>
        </a:p>
      </dsp:txBody>
      <dsp:txXfrm>
        <a:off x="97398" y="2508789"/>
        <a:ext cx="2635588" cy="707210"/>
      </dsp:txXfrm>
    </dsp:sp>
    <dsp:sp modelId="{CFB8DF9A-D7A6-4817-8A22-63A62AFE7A08}">
      <dsp:nvSpPr>
        <dsp:cNvPr id="0" name=""/>
        <dsp:cNvSpPr/>
      </dsp:nvSpPr>
      <dsp:spPr>
        <a:xfrm rot="5400000">
          <a:off x="4973654" y="1169408"/>
          <a:ext cx="626981" cy="5031798"/>
        </a:xfrm>
        <a:prstGeom prst="round2Same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977900">
            <a:lnSpc>
              <a:spcPct val="90000"/>
            </a:lnSpc>
            <a:spcBef>
              <a:spcPct val="0"/>
            </a:spcBef>
            <a:spcAft>
              <a:spcPct val="15000"/>
            </a:spcAft>
            <a:buNone/>
          </a:pPr>
          <a:r>
            <a:rPr lang="sr-Latn-RS" sz="2200" b="1" kern="1200" noProof="0" dirty="0">
              <a:solidFill>
                <a:schemeClr val="tx1"/>
              </a:solidFill>
            </a:rPr>
            <a:t>Njegova odanost Bogu rezultirala je njegovom odanošću drugima</a:t>
          </a:r>
          <a:endParaRPr lang="sr-Latn-RS" sz="2200" kern="1200" noProof="0" dirty="0">
            <a:solidFill>
              <a:schemeClr val="tx1"/>
            </a:solidFill>
          </a:endParaRPr>
        </a:p>
      </dsp:txBody>
      <dsp:txXfrm rot="-5400000">
        <a:off x="2771246" y="3402424"/>
        <a:ext cx="5001191" cy="565767"/>
      </dsp:txXfrm>
    </dsp:sp>
    <dsp:sp modelId="{8908E5C1-994F-4C76-9558-D91D04817A93}">
      <dsp:nvSpPr>
        <dsp:cNvPr id="0" name=""/>
        <dsp:cNvSpPr/>
      </dsp:nvSpPr>
      <dsp:spPr>
        <a:xfrm>
          <a:off x="59140" y="3293443"/>
          <a:ext cx="2712104" cy="783726"/>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sr-Latn-RS" sz="2200" b="1" kern="1200" noProof="0" dirty="0">
              <a:effectLst>
                <a:outerShdw blurRad="38100" dist="38100" dir="2700000" algn="tl">
                  <a:srgbClr val="000000"/>
                </a:outerShdw>
              </a:effectLst>
            </a:rPr>
            <a:t>kao čin posvećenja </a:t>
          </a:r>
          <a:br>
            <a:rPr lang="sr-Latn-RS" sz="2200" b="1" kern="1200" noProof="0" dirty="0">
              <a:effectLst>
                <a:outerShdw blurRad="38100" dist="38100" dir="2700000" algn="tl">
                  <a:srgbClr val="000000"/>
                </a:outerShdw>
              </a:effectLst>
            </a:rPr>
          </a:br>
          <a:r>
            <a:rPr lang="sr-Latn-RS" sz="2200" b="1" kern="1200" noProof="0" dirty="0">
              <a:effectLst>
                <a:outerShdw blurRad="38100" dist="38100" dir="2700000" algn="tl">
                  <a:srgbClr val="000000"/>
                </a:outerShdw>
              </a:effectLst>
            </a:rPr>
            <a:t>(2. Kor. 8,5)</a:t>
          </a:r>
          <a:endParaRPr lang="sr-Latn-RS" sz="2200" kern="1200" noProof="0" dirty="0">
            <a:effectLst>
              <a:outerShdw blurRad="38100" dist="38100" dir="2700000" algn="tl">
                <a:srgbClr val="000000"/>
              </a:outerShdw>
            </a:effectLst>
          </a:endParaRPr>
        </a:p>
      </dsp:txBody>
      <dsp:txXfrm>
        <a:off x="97398" y="3331701"/>
        <a:ext cx="2635588" cy="7072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8991E-0B28-4441-971D-77DAAD5132A7}">
      <dsp:nvSpPr>
        <dsp:cNvPr id="0" name=""/>
        <dsp:cNvSpPr/>
      </dsp:nvSpPr>
      <dsp:spPr>
        <a:xfrm>
          <a:off x="1356267" y="-51437"/>
          <a:ext cx="1834065" cy="611356"/>
        </a:xfrm>
        <a:prstGeom prst="roundRect">
          <a:avLst/>
        </a:prstGeom>
        <a:solidFill>
          <a:srgbClr val="CC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Jevrejske crkve</a:t>
          </a:r>
        </a:p>
      </dsp:txBody>
      <dsp:txXfrm>
        <a:off x="1386111" y="-21593"/>
        <a:ext cx="1774377" cy="551668"/>
      </dsp:txXfrm>
    </dsp:sp>
    <dsp:sp modelId="{9900FF47-5011-4F50-9CF2-908AE9AC66F4}">
      <dsp:nvSpPr>
        <dsp:cNvPr id="0" name=""/>
        <dsp:cNvSpPr/>
      </dsp:nvSpPr>
      <dsp:spPr>
        <a:xfrm>
          <a:off x="1568584" y="502911"/>
          <a:ext cx="1676978" cy="1676978"/>
        </a:xfrm>
        <a:custGeom>
          <a:avLst/>
          <a:gdLst/>
          <a:ahLst/>
          <a:cxnLst/>
          <a:rect l="0" t="0" r="0" b="0"/>
          <a:pathLst>
            <a:path>
              <a:moveTo>
                <a:pt x="1214850" y="89212"/>
              </a:moveTo>
              <a:arcTo wR="838489" hR="838489" stAng="17800223"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79153C1C-6587-4D86-BC82-A2FEEC0A014E}">
      <dsp:nvSpPr>
        <dsp:cNvPr id="0" name=""/>
        <dsp:cNvSpPr/>
      </dsp:nvSpPr>
      <dsp:spPr>
        <a:xfrm>
          <a:off x="2556799" y="787051"/>
          <a:ext cx="1834065" cy="611356"/>
        </a:xfrm>
        <a:prstGeom prst="roundRect">
          <a:avLst/>
        </a:prstGeom>
        <a:solidFill>
          <a:srgbClr val="007CA8"/>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Oni nose evanđelje</a:t>
          </a:r>
        </a:p>
      </dsp:txBody>
      <dsp:txXfrm>
        <a:off x="2586643" y="816895"/>
        <a:ext cx="1774377" cy="551668"/>
      </dsp:txXfrm>
    </dsp:sp>
    <dsp:sp modelId="{675040D4-5C01-43D5-B921-468D641AC2B7}">
      <dsp:nvSpPr>
        <dsp:cNvPr id="0" name=""/>
        <dsp:cNvSpPr/>
      </dsp:nvSpPr>
      <dsp:spPr>
        <a:xfrm>
          <a:off x="1568584" y="5569"/>
          <a:ext cx="1676978" cy="1676978"/>
        </a:xfrm>
        <a:custGeom>
          <a:avLst/>
          <a:gdLst/>
          <a:ahLst/>
          <a:cxnLst/>
          <a:rect l="0" t="0" r="0" b="0"/>
          <a:pathLst>
            <a:path>
              <a:moveTo>
                <a:pt x="1412398" y="1449792"/>
              </a:moveTo>
              <a:arcTo wR="838489" hR="838489" stAng="2808425"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65EA1C5E-CEDC-45D6-ABA4-17E10C073017}">
      <dsp:nvSpPr>
        <dsp:cNvPr id="0" name=""/>
        <dsp:cNvSpPr/>
      </dsp:nvSpPr>
      <dsp:spPr>
        <a:xfrm>
          <a:off x="1356267" y="1625540"/>
          <a:ext cx="1834065" cy="611356"/>
        </a:xfrm>
        <a:prstGeom prst="roundRect">
          <a:avLst/>
        </a:prstGeom>
        <a:solidFill>
          <a:srgbClr val="D60093"/>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r-Latn-RS" sz="2000" b="1" kern="1200" noProof="0" dirty="0">
              <a:effectLst>
                <a:outerShdw blurRad="38100" dist="38100" dir="2700000" algn="tl">
                  <a:srgbClr val="000000">
                    <a:alpha val="43137"/>
                  </a:srgbClr>
                </a:outerShdw>
              </a:effectLst>
            </a:rPr>
            <a:t>Nejevrejske crkve</a:t>
          </a:r>
        </a:p>
      </dsp:txBody>
      <dsp:txXfrm>
        <a:off x="1386111" y="1655384"/>
        <a:ext cx="1774377" cy="551668"/>
      </dsp:txXfrm>
    </dsp:sp>
    <dsp:sp modelId="{F4AABA60-5AA7-44DF-8C72-9FB8C33B35CA}">
      <dsp:nvSpPr>
        <dsp:cNvPr id="0" name=""/>
        <dsp:cNvSpPr/>
      </dsp:nvSpPr>
      <dsp:spPr>
        <a:xfrm>
          <a:off x="1368471" y="20618"/>
          <a:ext cx="1676978" cy="1676978"/>
        </a:xfrm>
        <a:custGeom>
          <a:avLst/>
          <a:gdLst/>
          <a:ahLst/>
          <a:cxnLst/>
          <a:rect l="0" t="0" r="0" b="0"/>
          <a:pathLst>
            <a:path>
              <a:moveTo>
                <a:pt x="430819" y="1571202"/>
              </a:moveTo>
              <a:arcTo wR="838489" hR="838489" stAng="7145450"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D69D784F-957E-4CDA-90FB-438DC21E5320}">
      <dsp:nvSpPr>
        <dsp:cNvPr id="0" name=""/>
        <dsp:cNvSpPr/>
      </dsp:nvSpPr>
      <dsp:spPr>
        <a:xfrm>
          <a:off x="241479" y="787051"/>
          <a:ext cx="1834065" cy="611356"/>
        </a:xfrm>
        <a:prstGeom prst="roundRect">
          <a:avLst/>
        </a:prstGeom>
        <a:solidFill>
          <a:srgbClr val="8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r-Latn-RS" sz="1800" b="1" kern="1200" noProof="0" dirty="0">
              <a:effectLst>
                <a:outerShdw blurRad="38100" dist="38100" dir="2700000" algn="tl">
                  <a:srgbClr val="000000">
                    <a:alpha val="43137"/>
                  </a:srgbClr>
                </a:outerShdw>
              </a:effectLst>
            </a:rPr>
            <a:t>Pomažu svojim resursima</a:t>
          </a:r>
        </a:p>
      </dsp:txBody>
      <dsp:txXfrm>
        <a:off x="271323" y="816895"/>
        <a:ext cx="1774377" cy="551668"/>
      </dsp:txXfrm>
    </dsp:sp>
    <dsp:sp modelId="{FAB292DC-95FB-492F-83CC-D12DC7FD950F}">
      <dsp:nvSpPr>
        <dsp:cNvPr id="0" name=""/>
        <dsp:cNvSpPr/>
      </dsp:nvSpPr>
      <dsp:spPr>
        <a:xfrm>
          <a:off x="1368471" y="487862"/>
          <a:ext cx="1676978" cy="1676978"/>
        </a:xfrm>
        <a:custGeom>
          <a:avLst/>
          <a:gdLst/>
          <a:ahLst/>
          <a:cxnLst/>
          <a:rect l="0" t="0" r="0" b="0"/>
          <a:pathLst>
            <a:path>
              <a:moveTo>
                <a:pt x="247592" y="243589"/>
              </a:moveTo>
              <a:arcTo wR="838489" hR="838489" stAng="13511607"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DB1F4-BAF9-427E-8B52-30FFA76A6B76}">
      <dsp:nvSpPr>
        <dsp:cNvPr id="0" name=""/>
        <dsp:cNvSpPr/>
      </dsp:nvSpPr>
      <dsp:spPr>
        <a:xfrm>
          <a:off x="48720" y="46195"/>
          <a:ext cx="1083222" cy="1315342"/>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480E458-D9CD-4DC9-BC01-5F89FE9A42A7}">
      <dsp:nvSpPr>
        <dsp:cNvPr id="0" name=""/>
        <dsp:cNvSpPr/>
      </dsp:nvSpPr>
      <dsp:spPr>
        <a:xfrm>
          <a:off x="2880" y="1384457"/>
          <a:ext cx="1199282" cy="943654"/>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r-Latn-RS" sz="1800" b="1" kern="1200" noProof="0" dirty="0">
              <a:effectLst>
                <a:outerShdw blurRad="38100" dist="38100" dir="2700000" algn="tl">
                  <a:srgbClr val="000000"/>
                </a:outerShdw>
              </a:effectLst>
            </a:rPr>
            <a:t>Lokalna crkva</a:t>
          </a:r>
        </a:p>
      </dsp:txBody>
      <dsp:txXfrm>
        <a:off x="30519" y="1412096"/>
        <a:ext cx="1144004" cy="888376"/>
      </dsp:txXfrm>
    </dsp:sp>
    <dsp:sp modelId="{6240A3A8-9023-4AE9-B435-120214A01AB4}">
      <dsp:nvSpPr>
        <dsp:cNvPr id="0" name=""/>
        <dsp:cNvSpPr/>
      </dsp:nvSpPr>
      <dsp:spPr>
        <a:xfrm>
          <a:off x="1170334" y="607150"/>
          <a:ext cx="232119" cy="193432"/>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sr-Latn-RS" sz="1800" kern="1200" noProof="0" dirty="0">
            <a:effectLst>
              <a:outerShdw blurRad="38100" dist="38100" dir="2700000" algn="tl">
                <a:srgbClr val="000000"/>
              </a:outerShdw>
            </a:effectLst>
          </a:endParaRPr>
        </a:p>
      </dsp:txBody>
      <dsp:txXfrm>
        <a:off x="1170334" y="645836"/>
        <a:ext cx="174089" cy="116060"/>
      </dsp:txXfrm>
    </dsp:sp>
    <dsp:sp modelId="{A2402C1F-908A-4044-83A7-8258DB8C0B00}">
      <dsp:nvSpPr>
        <dsp:cNvPr id="0" name=""/>
        <dsp:cNvSpPr/>
      </dsp:nvSpPr>
      <dsp:spPr>
        <a:xfrm>
          <a:off x="1426134" y="46195"/>
          <a:ext cx="1083222" cy="1315342"/>
        </a:xfrm>
        <a:prstGeom prst="roundRect">
          <a:avLst>
            <a:gd name="adj" fmla="val 10000"/>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CE8E6132-1985-4ABA-AB5A-4CB8263D47D8}">
      <dsp:nvSpPr>
        <dsp:cNvPr id="0" name=""/>
        <dsp:cNvSpPr/>
      </dsp:nvSpPr>
      <dsp:spPr>
        <a:xfrm>
          <a:off x="1231181" y="1384457"/>
          <a:ext cx="1497507" cy="943654"/>
        </a:xfrm>
        <a:prstGeom prst="roundRect">
          <a:avLst>
            <a:gd name="adj" fmla="val 10000"/>
          </a:avLst>
        </a:prstGeom>
        <a:gradFill rotWithShape="0">
          <a:gsLst>
            <a:gs pos="0">
              <a:schemeClr val="accent3">
                <a:hueOff val="-2426662"/>
                <a:satOff val="4796"/>
                <a:lumOff val="4575"/>
                <a:alphaOff val="0"/>
                <a:satMod val="103000"/>
                <a:lumMod val="102000"/>
                <a:tint val="94000"/>
              </a:schemeClr>
            </a:gs>
            <a:gs pos="50000">
              <a:schemeClr val="accent3">
                <a:hueOff val="-2426662"/>
                <a:satOff val="4796"/>
                <a:lumOff val="4575"/>
                <a:alphaOff val="0"/>
                <a:satMod val="110000"/>
                <a:lumMod val="100000"/>
                <a:shade val="100000"/>
              </a:schemeClr>
            </a:gs>
            <a:gs pos="100000">
              <a:schemeClr val="accent3">
                <a:hueOff val="-2426662"/>
                <a:satOff val="4796"/>
                <a:lumOff val="45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sr-Latn-RS" sz="1800" b="1" kern="1200" noProof="0" dirty="0">
              <a:effectLst>
                <a:outerShdw blurRad="38100" dist="38100" dir="2700000" algn="tl">
                  <a:srgbClr val="000000"/>
                </a:outerShdw>
              </a:effectLst>
            </a:rPr>
            <a:t>Oblast/</a:t>
          </a:r>
          <a:br>
            <a:rPr lang="sr-Latn-RS" sz="1800" b="1" kern="1200" noProof="0" dirty="0">
              <a:effectLst>
                <a:outerShdw blurRad="38100" dist="38100" dir="2700000" algn="tl">
                  <a:srgbClr val="000000"/>
                </a:outerShdw>
              </a:effectLst>
            </a:rPr>
          </a:br>
          <a:r>
            <a:rPr lang="sr-Latn-RS" sz="1800" b="1" kern="1200" noProof="0" dirty="0">
              <a:effectLst>
                <a:outerShdw blurRad="38100" dist="38100" dir="2700000" algn="tl">
                  <a:srgbClr val="000000"/>
                </a:outerShdw>
              </a:effectLst>
            </a:rPr>
            <a:t>Misija/ </a:t>
          </a:r>
          <a:br>
            <a:rPr lang="sr-Latn-RS" sz="1800" b="1" kern="1200" noProof="0" dirty="0">
              <a:effectLst>
                <a:outerShdw blurRad="38100" dist="38100" dir="2700000" algn="tl">
                  <a:srgbClr val="000000"/>
                </a:outerShdw>
              </a:effectLst>
            </a:rPr>
          </a:br>
          <a:r>
            <a:rPr lang="sr-Latn-RS" sz="1800" b="1" kern="1200" noProof="0" dirty="0">
              <a:effectLst>
                <a:outerShdw blurRad="38100" dist="38100" dir="2700000" algn="tl">
                  <a:srgbClr val="000000"/>
                </a:outerShdw>
              </a:effectLst>
            </a:rPr>
            <a:t>Unija</a:t>
          </a:r>
        </a:p>
      </dsp:txBody>
      <dsp:txXfrm>
        <a:off x="1258820" y="1412096"/>
        <a:ext cx="1442229" cy="888376"/>
      </dsp:txXfrm>
    </dsp:sp>
    <dsp:sp modelId="{0C29B168-0B11-47E0-A26F-288917C37C3F}">
      <dsp:nvSpPr>
        <dsp:cNvPr id="0" name=""/>
        <dsp:cNvSpPr/>
      </dsp:nvSpPr>
      <dsp:spPr>
        <a:xfrm>
          <a:off x="2547748" y="607150"/>
          <a:ext cx="232119" cy="193432"/>
        </a:xfrm>
        <a:prstGeom prst="rightArrow">
          <a:avLst>
            <a:gd name="adj1" fmla="val 60000"/>
            <a:gd name="adj2" fmla="val 50000"/>
          </a:avLst>
        </a:prstGeom>
        <a:gradFill rotWithShape="0">
          <a:gsLst>
            <a:gs pos="0">
              <a:schemeClr val="accent3">
                <a:hueOff val="-3639993"/>
                <a:satOff val="7195"/>
                <a:lumOff val="6863"/>
                <a:alphaOff val="0"/>
                <a:satMod val="103000"/>
                <a:lumMod val="102000"/>
                <a:tint val="94000"/>
              </a:schemeClr>
            </a:gs>
            <a:gs pos="50000">
              <a:schemeClr val="accent3">
                <a:hueOff val="-3639993"/>
                <a:satOff val="7195"/>
                <a:lumOff val="6863"/>
                <a:alphaOff val="0"/>
                <a:satMod val="110000"/>
                <a:lumMod val="100000"/>
                <a:shade val="100000"/>
              </a:schemeClr>
            </a:gs>
            <a:gs pos="100000">
              <a:schemeClr val="accent3">
                <a:hueOff val="-3639993"/>
                <a:satOff val="7195"/>
                <a:lumOff val="686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sr-Latn-RS" sz="1800" kern="1200" noProof="0" dirty="0">
            <a:effectLst>
              <a:outerShdw blurRad="38100" dist="38100" dir="2700000" algn="tl">
                <a:srgbClr val="000000"/>
              </a:outerShdw>
            </a:effectLst>
          </a:endParaRPr>
        </a:p>
      </dsp:txBody>
      <dsp:txXfrm>
        <a:off x="2547748" y="645836"/>
        <a:ext cx="174089" cy="116060"/>
      </dsp:txXfrm>
    </dsp:sp>
    <dsp:sp modelId="{CB36F94E-AE41-4191-A389-815E236637CC}">
      <dsp:nvSpPr>
        <dsp:cNvPr id="0" name=""/>
        <dsp:cNvSpPr/>
      </dsp:nvSpPr>
      <dsp:spPr>
        <a:xfrm>
          <a:off x="2803548" y="46195"/>
          <a:ext cx="1083222" cy="1315342"/>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D8488BCB-BCEB-4641-B939-6A1605E8EE85}">
      <dsp:nvSpPr>
        <dsp:cNvPr id="0" name=""/>
        <dsp:cNvSpPr/>
      </dsp:nvSpPr>
      <dsp:spPr>
        <a:xfrm>
          <a:off x="2757707" y="1384457"/>
          <a:ext cx="1199282" cy="943654"/>
        </a:xfrm>
        <a:prstGeom prst="roundRect">
          <a:avLst>
            <a:gd name="adj" fmla="val 10000"/>
          </a:avLst>
        </a:prstGeom>
        <a:gradFill rotWithShape="0">
          <a:gsLst>
            <a:gs pos="0">
              <a:schemeClr val="accent3">
                <a:hueOff val="-4853325"/>
                <a:satOff val="9593"/>
                <a:lumOff val="9151"/>
                <a:alphaOff val="0"/>
                <a:satMod val="103000"/>
                <a:lumMod val="102000"/>
                <a:tint val="94000"/>
              </a:schemeClr>
            </a:gs>
            <a:gs pos="50000">
              <a:schemeClr val="accent3">
                <a:hueOff val="-4853325"/>
                <a:satOff val="9593"/>
                <a:lumOff val="9151"/>
                <a:alphaOff val="0"/>
                <a:satMod val="110000"/>
                <a:lumMod val="100000"/>
                <a:shade val="100000"/>
              </a:schemeClr>
            </a:gs>
            <a:gs pos="100000">
              <a:schemeClr val="accent3">
                <a:hueOff val="-4853325"/>
                <a:satOff val="9593"/>
                <a:lumOff val="9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r-Latn-RS" sz="1800" b="1" kern="1200" noProof="0" dirty="0">
              <a:effectLst>
                <a:outerShdw blurRad="38100" dist="38100" dir="2700000" algn="tl">
                  <a:srgbClr val="000000"/>
                </a:outerShdw>
              </a:effectLst>
            </a:rPr>
            <a:t>Divizija</a:t>
          </a:r>
        </a:p>
      </dsp:txBody>
      <dsp:txXfrm>
        <a:off x="2785346" y="1412096"/>
        <a:ext cx="1144004" cy="888376"/>
      </dsp:txXfrm>
    </dsp:sp>
    <dsp:sp modelId="{8F5B832C-EFCC-42E3-845F-991653AD55B3}">
      <dsp:nvSpPr>
        <dsp:cNvPr id="0" name=""/>
        <dsp:cNvSpPr/>
      </dsp:nvSpPr>
      <dsp:spPr>
        <a:xfrm>
          <a:off x="3925161" y="607150"/>
          <a:ext cx="232119" cy="193432"/>
        </a:xfrm>
        <a:prstGeom prst="rightArrow">
          <a:avLst>
            <a:gd name="adj1" fmla="val 60000"/>
            <a:gd name="adj2" fmla="val 5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sr-Latn-RS" sz="1800" kern="1200" noProof="0" dirty="0">
            <a:effectLst>
              <a:outerShdw blurRad="38100" dist="38100" dir="2700000" algn="tl">
                <a:srgbClr val="000000"/>
              </a:outerShdw>
            </a:effectLst>
          </a:endParaRPr>
        </a:p>
      </dsp:txBody>
      <dsp:txXfrm>
        <a:off x="3925161" y="645836"/>
        <a:ext cx="174089" cy="116060"/>
      </dsp:txXfrm>
    </dsp:sp>
    <dsp:sp modelId="{A014DCC8-BC27-40F3-AF66-E9A5DD6BBA5D}">
      <dsp:nvSpPr>
        <dsp:cNvPr id="0" name=""/>
        <dsp:cNvSpPr/>
      </dsp:nvSpPr>
      <dsp:spPr>
        <a:xfrm>
          <a:off x="4180961" y="46195"/>
          <a:ext cx="1083222" cy="1315342"/>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DCC866-07AC-4D81-814E-A1E26451EA49}">
      <dsp:nvSpPr>
        <dsp:cNvPr id="0" name=""/>
        <dsp:cNvSpPr/>
      </dsp:nvSpPr>
      <dsp:spPr>
        <a:xfrm>
          <a:off x="3986008" y="1384457"/>
          <a:ext cx="1497507" cy="943654"/>
        </a:xfrm>
        <a:prstGeom prst="roundRect">
          <a:avLst>
            <a:gd name="adj" fmla="val 1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r-Latn-RS" sz="1800" b="1" kern="1200" noProof="0" dirty="0">
              <a:effectLst>
                <a:outerShdw blurRad="38100" dist="38100" dir="2700000" algn="tl">
                  <a:srgbClr val="000000"/>
                </a:outerShdw>
              </a:effectLst>
            </a:rPr>
            <a:t>Generalna konferencija</a:t>
          </a:r>
        </a:p>
      </dsp:txBody>
      <dsp:txXfrm>
        <a:off x="4013647" y="1412096"/>
        <a:ext cx="1442229" cy="888376"/>
      </dsp:txXfrm>
    </dsp:sp>
  </dsp:spTree>
</dsp:drawing>
</file>

<file path=ppt/diagrams/layout1.xml><?xml version="1.0" encoding="utf-8"?>
<dgm:layoutDef xmlns:dgm="http://schemas.openxmlformats.org/drawingml/2006/diagram" xmlns:a="http://schemas.openxmlformats.org/drawingml/2006/main" uniqueId="urn:microsoft.com/office/officeart/2026/layout/TextCardSideLineWideImage">
  <dgm:title val=""/>
  <dgm:desc val=""/>
  <dgm:catLst>
    <dgm:cat type="textcard" pri="103"/>
    <dgm:cat type="pictureconvert" pri="36000"/>
  </dgm:catLst>
  <dgm:sampData>
    <dgm:dataModel>
      <dgm:ptLst>
        <dgm:pt modelId="0" type="doc"/>
        <dgm:pt modelId="10">
          <dgm:prSet phldrT="Title" phldr="1"/>
        </dgm:pt>
        <dgm:pt modelId="11">
          <dgm:prSet phldrT="Description" phldr="1"/>
        </dgm:pt>
        <dgm:pt modelId="20">
          <dgm:prSet phldrT="Title" phldr="1"/>
        </dgm:pt>
        <dgm:pt modelId="21">
          <dgm:prSet phldrT="Description" phldr="1"/>
        </dgm:pt>
        <dgm:pt modelId="30">
          <dgm:prSet phldrT="Title" phldr="1"/>
        </dgm:pt>
        <dgm:pt modelId="31">
          <dgm:prSet phldrT="Description"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dgm:constr type="t" for="ch" forName="accentLine"/>
          <dgm:constr type="w" for="ch" forName="accentLine" refType="w" fact="0.005"/>
          <dgm:constr type="h" for="ch" forName="accentLine" refType="h"/>
          <dgm:constr type="l" for="ch" forName="titleText" refType="w" fact="0.045"/>
          <dgm:constr type="t" for="ch" forName="titleText" refType="h" fact="0.05"/>
          <dgm:constr type="w" for="ch" forName="titleText" refType="w" fact="0.5"/>
          <dgm:constr type="h" for="ch" forName="titleText" refType="h" fact="0.45"/>
          <dgm:constr type="l" for="ch" forName="bodyText" refType="w" fact="0.045"/>
          <dgm:constr type="t" for="ch" forName="bodyText" refType="h" fact="0.52"/>
          <dgm:constr type="w" for="ch" forName="bodyText" refType="w" fact="0.5"/>
          <dgm:constr type="h" for="ch" forName="bodyText" refType="h" fact="0.48"/>
          <dgm:constr type="l" for="ch" forName="imageShape" refType="w" fact="0.6"/>
          <dgm:constr type="t" for="ch" forName="imageShape"/>
          <dgm:constr type="w" for="ch" forName="imageShape" refType="w" fact="0.4"/>
          <dgm:constr type="h" for="ch" forName="imageShape" refType="h"/>
        </dgm:constrLst>
        <dgm:ruleLst/>
        <dgm:layoutNode name="imageShape" styleLbl="bgImgPlace1">
          <dgm:alg type="sp"/>
          <dgm:shape xmlns:r="http://schemas.openxmlformats.org/officeDocument/2006/relationships" type="rect" r:blip="" blipPhldr="1">
            <dgm:adjLst/>
          </dgm:shape>
          <dgm:presOf/>
          <dgm:constrLst/>
          <dgm:ruleLst/>
        </dgm:layoutNode>
        <dgm:layoutNode name="accentLine" styleLbl="dkBgShp">
          <dgm:alg type="sp"/>
          <dgm:shape xmlns:r="http://schemas.openxmlformats.org/officeDocument/2006/relationships" type="rect" r:blip="">
            <dgm:adjLst/>
            <dgm:extLst>
              <a:ext uri="{B698B0E9-8C71-41B9-8309-B3DCBF30829C}">
                <dgm1612:spPr xmlns:dgm1612="http://schemas.microsoft.com/office/drawing/2016/12/diagram">
                  <a:solidFill>
                    <a:schemeClr val="accent1"/>
                  </a:solidFill>
                </dgm1612:spPr>
              </a:ext>
            </dgm:extLst>
          </dgm:shape>
          <dgm:presOf/>
          <dgm:constrLst/>
          <dgm:ruleLst/>
        </dgm:layoutNode>
        <dgm:layoutNode name="titleText" styleLbl="revTx">
          <dgm:varLst>
            <dgm:chMax val="0"/>
            <dgm:chPref val="0"/>
          </dgm:varLst>
          <dgm:alg type="tx">
            <dgm:param type="txAnchorVert" val="mid"/>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3">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1">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F4F1F-7638-23D9-6060-657ED412BB4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7A3A59-6F01-008A-B047-1722ADCE9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66D5D64-5363-1B07-25D2-075549B97514}"/>
              </a:ext>
            </a:extLst>
          </p:cNvPr>
          <p:cNvSpPr>
            <a:spLocks noGrp="1"/>
          </p:cNvSpPr>
          <p:nvPr>
            <p:ph type="dt" sz="half" idx="10"/>
          </p:nvPr>
        </p:nvSpPr>
        <p:spPr/>
        <p:txBody>
          <a:bodyPr/>
          <a:lstStyle/>
          <a:p>
            <a:fld id="{F6188FA9-0E89-4A53-A663-61B69CC4D229}" type="datetimeFigureOut">
              <a:rPr lang="es-ES" smtClean="0"/>
              <a:t>01/09/2026</a:t>
            </a:fld>
            <a:endParaRPr lang="es-ES"/>
          </a:p>
        </p:txBody>
      </p:sp>
      <p:sp>
        <p:nvSpPr>
          <p:cNvPr id="5" name="Marcador de pie de página 4">
            <a:extLst>
              <a:ext uri="{FF2B5EF4-FFF2-40B4-BE49-F238E27FC236}">
                <a16:creationId xmlns:a16="http://schemas.microsoft.com/office/drawing/2014/main" id="{F9DD04A1-F6DF-75F6-9D03-01AF1858561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539C74-C2E1-CE0E-42B4-E04758D9B69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48481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23F54-374E-0583-B921-B7DCE596FA6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EA3363E-E439-916F-5771-ADC4A55E971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4C7F017-39CA-12D3-1245-E881CD3F59CC}"/>
              </a:ext>
            </a:extLst>
          </p:cNvPr>
          <p:cNvSpPr>
            <a:spLocks noGrp="1"/>
          </p:cNvSpPr>
          <p:nvPr>
            <p:ph type="dt" sz="half" idx="10"/>
          </p:nvPr>
        </p:nvSpPr>
        <p:spPr/>
        <p:txBody>
          <a:bodyPr/>
          <a:lstStyle/>
          <a:p>
            <a:fld id="{F6188FA9-0E89-4A53-A663-61B69CC4D229}" type="datetimeFigureOut">
              <a:rPr lang="es-ES" smtClean="0"/>
              <a:t>01/09/2026</a:t>
            </a:fld>
            <a:endParaRPr lang="es-ES"/>
          </a:p>
        </p:txBody>
      </p:sp>
      <p:sp>
        <p:nvSpPr>
          <p:cNvPr id="5" name="Marcador de pie de página 4">
            <a:extLst>
              <a:ext uri="{FF2B5EF4-FFF2-40B4-BE49-F238E27FC236}">
                <a16:creationId xmlns:a16="http://schemas.microsoft.com/office/drawing/2014/main" id="{FA3D54B5-253C-A0BD-45C6-01DF2AD5F5E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6AFA21F-A797-8D14-89FB-C0BEE71A5AB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45277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27B2D2-F1B1-0A2C-887F-6AC9CE3BD0C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9BAD77C-E564-964A-B31F-CAF773E49D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504F28-25FF-8F06-359C-DDF824903E86}"/>
              </a:ext>
            </a:extLst>
          </p:cNvPr>
          <p:cNvSpPr>
            <a:spLocks noGrp="1"/>
          </p:cNvSpPr>
          <p:nvPr>
            <p:ph type="dt" sz="half" idx="10"/>
          </p:nvPr>
        </p:nvSpPr>
        <p:spPr/>
        <p:txBody>
          <a:bodyPr/>
          <a:lstStyle/>
          <a:p>
            <a:fld id="{F6188FA9-0E89-4A53-A663-61B69CC4D229}" type="datetimeFigureOut">
              <a:rPr lang="es-ES" smtClean="0"/>
              <a:t>01/09/2026</a:t>
            </a:fld>
            <a:endParaRPr lang="es-ES"/>
          </a:p>
        </p:txBody>
      </p:sp>
      <p:sp>
        <p:nvSpPr>
          <p:cNvPr id="5" name="Marcador de pie de página 4">
            <a:extLst>
              <a:ext uri="{FF2B5EF4-FFF2-40B4-BE49-F238E27FC236}">
                <a16:creationId xmlns:a16="http://schemas.microsoft.com/office/drawing/2014/main" id="{010AC19A-D51E-9471-8F2C-6E1645FF36B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2C4E879-CC44-3FEE-1ACC-C07987C1A53D}"/>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59461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48385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748160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21893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6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8248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81136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8809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14099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1DB2B2-67BB-B0F6-3B65-69FECB75BC9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102F3CE-11D7-14E9-3B7E-9F94535DD7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5AB475-C620-3F95-0B45-DF3726DEFEE5}"/>
              </a:ext>
            </a:extLst>
          </p:cNvPr>
          <p:cNvSpPr>
            <a:spLocks noGrp="1"/>
          </p:cNvSpPr>
          <p:nvPr>
            <p:ph type="dt" sz="half" idx="10"/>
          </p:nvPr>
        </p:nvSpPr>
        <p:spPr/>
        <p:txBody>
          <a:bodyPr/>
          <a:lstStyle/>
          <a:p>
            <a:fld id="{F6188FA9-0E89-4A53-A663-61B69CC4D229}" type="datetimeFigureOut">
              <a:rPr lang="es-ES" smtClean="0"/>
              <a:t>01/09/2026</a:t>
            </a:fld>
            <a:endParaRPr lang="es-ES"/>
          </a:p>
        </p:txBody>
      </p:sp>
      <p:sp>
        <p:nvSpPr>
          <p:cNvPr id="5" name="Marcador de pie de página 4">
            <a:extLst>
              <a:ext uri="{FF2B5EF4-FFF2-40B4-BE49-F238E27FC236}">
                <a16:creationId xmlns:a16="http://schemas.microsoft.com/office/drawing/2014/main" id="{09CBEAB3-C678-FE38-58BC-0351326CA0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C8F64C0-F925-E523-F517-0D50BC38C59A}"/>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343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179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77957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01/09/2026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91749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07A04-EB42-1367-0F2D-75D46BDCF8D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E9B4FEC-4B4B-9C0B-51CF-47D3B16AED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E939EE8-4782-F3EA-F324-310E8F34A1A4}"/>
              </a:ext>
            </a:extLst>
          </p:cNvPr>
          <p:cNvSpPr>
            <a:spLocks noGrp="1"/>
          </p:cNvSpPr>
          <p:nvPr>
            <p:ph type="dt" sz="half" idx="10"/>
          </p:nvPr>
        </p:nvSpPr>
        <p:spPr/>
        <p:txBody>
          <a:bodyPr/>
          <a:lstStyle/>
          <a:p>
            <a:fld id="{F6188FA9-0E89-4A53-A663-61B69CC4D229}" type="datetimeFigureOut">
              <a:rPr lang="es-ES" smtClean="0"/>
              <a:t>01/09/2026</a:t>
            </a:fld>
            <a:endParaRPr lang="es-ES"/>
          </a:p>
        </p:txBody>
      </p:sp>
      <p:sp>
        <p:nvSpPr>
          <p:cNvPr id="5" name="Marcador de pie de página 4">
            <a:extLst>
              <a:ext uri="{FF2B5EF4-FFF2-40B4-BE49-F238E27FC236}">
                <a16:creationId xmlns:a16="http://schemas.microsoft.com/office/drawing/2014/main" id="{0ED1F5F0-75E4-254C-3FB2-3E92B82001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F168ADB-D5A8-CF14-13A9-B3FCDCD1DD5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1857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5749E-9060-A40F-8ED8-1E79AC8269E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BB92DD4-B3F3-E8CE-75C8-E30C6E60AAC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8829B66-AD44-ED30-6B3B-6C54EFE4436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DD8BA02D-41D5-5404-9637-80BC21E1EFFE}"/>
              </a:ext>
            </a:extLst>
          </p:cNvPr>
          <p:cNvSpPr>
            <a:spLocks noGrp="1"/>
          </p:cNvSpPr>
          <p:nvPr>
            <p:ph type="dt" sz="half" idx="10"/>
          </p:nvPr>
        </p:nvSpPr>
        <p:spPr/>
        <p:txBody>
          <a:bodyPr/>
          <a:lstStyle/>
          <a:p>
            <a:fld id="{F6188FA9-0E89-4A53-A663-61B69CC4D229}" type="datetimeFigureOut">
              <a:rPr lang="es-ES" smtClean="0"/>
              <a:t>01/09/2026</a:t>
            </a:fld>
            <a:endParaRPr lang="es-ES"/>
          </a:p>
        </p:txBody>
      </p:sp>
      <p:sp>
        <p:nvSpPr>
          <p:cNvPr id="6" name="Marcador de pie de página 5">
            <a:extLst>
              <a:ext uri="{FF2B5EF4-FFF2-40B4-BE49-F238E27FC236}">
                <a16:creationId xmlns:a16="http://schemas.microsoft.com/office/drawing/2014/main" id="{9424ECEA-B137-4F8F-1C9A-DF25E90ACD6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F6E0458-A780-C4D8-2C3E-0EC58AAB81F3}"/>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79907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13E346-EE13-5BF7-C85E-D919A7AFEAB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0D7FBA5-71E7-B98C-C9D9-586AD819B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1A815DA-0CAE-F15F-96B8-FEA67B18C1A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F96679E-7202-FAA2-6BE1-20CDF62041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5BD376-C1DE-F3EE-1730-641269BCA03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78CD05E-6146-875D-9B43-B3F258638AEB}"/>
              </a:ext>
            </a:extLst>
          </p:cNvPr>
          <p:cNvSpPr>
            <a:spLocks noGrp="1"/>
          </p:cNvSpPr>
          <p:nvPr>
            <p:ph type="dt" sz="half" idx="10"/>
          </p:nvPr>
        </p:nvSpPr>
        <p:spPr/>
        <p:txBody>
          <a:bodyPr/>
          <a:lstStyle/>
          <a:p>
            <a:fld id="{F6188FA9-0E89-4A53-A663-61B69CC4D229}" type="datetimeFigureOut">
              <a:rPr lang="es-ES" smtClean="0"/>
              <a:t>01/09/2026</a:t>
            </a:fld>
            <a:endParaRPr lang="es-ES"/>
          </a:p>
        </p:txBody>
      </p:sp>
      <p:sp>
        <p:nvSpPr>
          <p:cNvPr id="8" name="Marcador de pie de página 7">
            <a:extLst>
              <a:ext uri="{FF2B5EF4-FFF2-40B4-BE49-F238E27FC236}">
                <a16:creationId xmlns:a16="http://schemas.microsoft.com/office/drawing/2014/main" id="{56C8612A-0640-5BD9-5AC7-61D993C4DFC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92F2630-51E7-D7CA-F9CE-E3E97334D01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5652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589F6-0A10-2AE5-09A1-F0EB210AD3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2CC7395-095F-B6AB-ECF4-FF962B4AD46D}"/>
              </a:ext>
            </a:extLst>
          </p:cNvPr>
          <p:cNvSpPr>
            <a:spLocks noGrp="1"/>
          </p:cNvSpPr>
          <p:nvPr>
            <p:ph type="dt" sz="half" idx="10"/>
          </p:nvPr>
        </p:nvSpPr>
        <p:spPr/>
        <p:txBody>
          <a:bodyPr/>
          <a:lstStyle/>
          <a:p>
            <a:fld id="{F6188FA9-0E89-4A53-A663-61B69CC4D229}" type="datetimeFigureOut">
              <a:rPr lang="es-ES" smtClean="0"/>
              <a:t>01/09/2026</a:t>
            </a:fld>
            <a:endParaRPr lang="es-ES"/>
          </a:p>
        </p:txBody>
      </p:sp>
      <p:sp>
        <p:nvSpPr>
          <p:cNvPr id="4" name="Marcador de pie de página 3">
            <a:extLst>
              <a:ext uri="{FF2B5EF4-FFF2-40B4-BE49-F238E27FC236}">
                <a16:creationId xmlns:a16="http://schemas.microsoft.com/office/drawing/2014/main" id="{C2AF25AC-5E82-2A42-B315-A7863FB2F6C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FBAF4B0-7BDC-0A50-3075-2999FFE6C2E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68117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CF6DE31-51F2-5459-D6BA-739C11EC7F85}"/>
              </a:ext>
            </a:extLst>
          </p:cNvPr>
          <p:cNvSpPr>
            <a:spLocks noGrp="1"/>
          </p:cNvSpPr>
          <p:nvPr>
            <p:ph type="dt" sz="half" idx="10"/>
          </p:nvPr>
        </p:nvSpPr>
        <p:spPr/>
        <p:txBody>
          <a:bodyPr/>
          <a:lstStyle/>
          <a:p>
            <a:fld id="{F6188FA9-0E89-4A53-A663-61B69CC4D229}" type="datetimeFigureOut">
              <a:rPr lang="es-ES" smtClean="0"/>
              <a:t>01/09/2026</a:t>
            </a:fld>
            <a:endParaRPr lang="es-ES"/>
          </a:p>
        </p:txBody>
      </p:sp>
      <p:sp>
        <p:nvSpPr>
          <p:cNvPr id="3" name="Marcador de pie de página 2">
            <a:extLst>
              <a:ext uri="{FF2B5EF4-FFF2-40B4-BE49-F238E27FC236}">
                <a16:creationId xmlns:a16="http://schemas.microsoft.com/office/drawing/2014/main" id="{24E010D6-9FAF-6C56-2D12-BBEDCC57EBD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B6902EE-A4BF-AAD6-4C5B-1F90F3CD5E8F}"/>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762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FBC40-D273-F83F-5BD3-7BC78EBD08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9E098B7-7B6E-DEC9-093E-C24615EE9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2058B3D-A1CC-0173-8FD7-5A0AB89932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F8E9796-211C-55A8-B9D4-825CB7A61BE2}"/>
              </a:ext>
            </a:extLst>
          </p:cNvPr>
          <p:cNvSpPr>
            <a:spLocks noGrp="1"/>
          </p:cNvSpPr>
          <p:nvPr>
            <p:ph type="dt" sz="half" idx="10"/>
          </p:nvPr>
        </p:nvSpPr>
        <p:spPr/>
        <p:txBody>
          <a:bodyPr/>
          <a:lstStyle/>
          <a:p>
            <a:fld id="{F6188FA9-0E89-4A53-A663-61B69CC4D229}" type="datetimeFigureOut">
              <a:rPr lang="es-ES" smtClean="0"/>
              <a:t>01/09/2026</a:t>
            </a:fld>
            <a:endParaRPr lang="es-ES"/>
          </a:p>
        </p:txBody>
      </p:sp>
      <p:sp>
        <p:nvSpPr>
          <p:cNvPr id="6" name="Marcador de pie de página 5">
            <a:extLst>
              <a:ext uri="{FF2B5EF4-FFF2-40B4-BE49-F238E27FC236}">
                <a16:creationId xmlns:a16="http://schemas.microsoft.com/office/drawing/2014/main" id="{41913C3C-9C76-B5F2-1696-FB4D5607B96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4CA2A56-64F5-35F8-CED5-9325BE608118}"/>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85016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018E4B-13C3-2396-1630-99E2D3AAD4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2D4767F-6538-8302-085B-70EED95E7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7EEC9D8-CB99-BB37-C42E-EDC1866AC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A95D01-611C-C3FA-1678-52887DD8D34C}"/>
              </a:ext>
            </a:extLst>
          </p:cNvPr>
          <p:cNvSpPr>
            <a:spLocks noGrp="1"/>
          </p:cNvSpPr>
          <p:nvPr>
            <p:ph type="dt" sz="half" idx="10"/>
          </p:nvPr>
        </p:nvSpPr>
        <p:spPr/>
        <p:txBody>
          <a:bodyPr/>
          <a:lstStyle/>
          <a:p>
            <a:fld id="{F6188FA9-0E89-4A53-A663-61B69CC4D229}" type="datetimeFigureOut">
              <a:rPr lang="es-ES" smtClean="0"/>
              <a:t>01/09/2026</a:t>
            </a:fld>
            <a:endParaRPr lang="es-ES"/>
          </a:p>
        </p:txBody>
      </p:sp>
      <p:sp>
        <p:nvSpPr>
          <p:cNvPr id="6" name="Marcador de pie de página 5">
            <a:extLst>
              <a:ext uri="{FF2B5EF4-FFF2-40B4-BE49-F238E27FC236}">
                <a16:creationId xmlns:a16="http://schemas.microsoft.com/office/drawing/2014/main" id="{89B9BF8E-7B5B-4871-F8C2-5FDBF9B0D4B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A44FCE6-BAD2-2CFA-62DC-09154E04274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50639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F4933C-B68F-1BD3-7C1B-6FB50AB49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87E0222-4C1C-FD94-91AE-E08677AACC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A1A7A-D6D5-F1F4-65E7-E56E3C690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188FA9-0E89-4A53-A663-61B69CC4D229}" type="datetimeFigureOut">
              <a:rPr lang="es-ES" smtClean="0"/>
              <a:t>01/09/2026</a:t>
            </a:fld>
            <a:endParaRPr lang="es-ES"/>
          </a:p>
        </p:txBody>
      </p:sp>
      <p:sp>
        <p:nvSpPr>
          <p:cNvPr id="5" name="Marcador de pie de página 4">
            <a:extLst>
              <a:ext uri="{FF2B5EF4-FFF2-40B4-BE49-F238E27FC236}">
                <a16:creationId xmlns:a16="http://schemas.microsoft.com/office/drawing/2014/main" id="{C73B8A50-37EF-7250-48CC-11FBCD8FC1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643AF58-DABA-2E83-F323-E3B1778CD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22F3AB-DC41-4C3F-A55C-7A849699B9EF}" type="slidenum">
              <a:rPr lang="es-ES" smtClean="0"/>
              <a:t>‹Nº›</a:t>
            </a:fld>
            <a:endParaRPr lang="es-ES"/>
          </a:p>
        </p:txBody>
      </p:sp>
    </p:spTree>
    <p:extLst>
      <p:ext uri="{BB962C8B-B14F-4D97-AF65-F5344CB8AC3E}">
        <p14:creationId xmlns:p14="http://schemas.microsoft.com/office/powerpoint/2010/main" val="905754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01/09/2026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5244431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5.jpeg"/><Relationship Id="rId13" Type="http://schemas.microsoft.com/office/2007/relationships/diagramDrawing" Target="../diagrams/drawing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Colors" Target="../diagrams/colors7.xml"/><Relationship Id="rId2" Type="http://schemas.openxmlformats.org/officeDocument/2006/relationships/image" Target="../media/image34.jpg"/><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QuickStyle" Target="../diagrams/quickStyle7.xml"/><Relationship Id="rId5" Type="http://schemas.openxmlformats.org/officeDocument/2006/relationships/diagramQuickStyle" Target="../diagrams/quickStyle6.xml"/><Relationship Id="rId10" Type="http://schemas.openxmlformats.org/officeDocument/2006/relationships/diagramLayout" Target="../diagrams/layout7.xml"/><Relationship Id="rId4" Type="http://schemas.openxmlformats.org/officeDocument/2006/relationships/diagramLayout" Target="../diagrams/layout6.xml"/><Relationship Id="rId9" Type="http://schemas.openxmlformats.org/officeDocument/2006/relationships/diagramData" Target="../diagrams/data7.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diagramColors" Target="../diagrams/colors3.xml"/><Relationship Id="rId18" Type="http://schemas.openxmlformats.org/officeDocument/2006/relationships/diagramColors" Target="../diagrams/colors4.xml"/><Relationship Id="rId3" Type="http://schemas.openxmlformats.org/officeDocument/2006/relationships/image" Target="../media/image23.jpeg"/><Relationship Id="rId7" Type="http://schemas.openxmlformats.org/officeDocument/2006/relationships/diagramColors" Target="../diagrams/colors2.xml"/><Relationship Id="rId12" Type="http://schemas.openxmlformats.org/officeDocument/2006/relationships/diagramQuickStyle" Target="../diagrams/quickStyle3.xml"/><Relationship Id="rId17" Type="http://schemas.openxmlformats.org/officeDocument/2006/relationships/diagramQuickStyle" Target="../diagrams/quickStyle4.xml"/><Relationship Id="rId2" Type="http://schemas.openxmlformats.org/officeDocument/2006/relationships/image" Target="../media/image22.jpeg"/><Relationship Id="rId16" Type="http://schemas.openxmlformats.org/officeDocument/2006/relationships/diagramLayout" Target="../diagrams/layout4.xml"/><Relationship Id="rId20"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Layout" Target="../diagrams/layout3.xml"/><Relationship Id="rId5" Type="http://schemas.openxmlformats.org/officeDocument/2006/relationships/diagramLayout" Target="../diagrams/layout2.xml"/><Relationship Id="rId15" Type="http://schemas.openxmlformats.org/officeDocument/2006/relationships/diagramData" Target="../diagrams/data4.xml"/><Relationship Id="rId10" Type="http://schemas.openxmlformats.org/officeDocument/2006/relationships/diagramData" Target="../diagrams/data3.xml"/><Relationship Id="rId19" Type="http://schemas.microsoft.com/office/2007/relationships/diagramDrawing" Target="../diagrams/drawing4.xml"/><Relationship Id="rId4" Type="http://schemas.openxmlformats.org/officeDocument/2006/relationships/diagramData" Target="../diagrams/data2.xml"/><Relationship Id="rId9" Type="http://schemas.openxmlformats.org/officeDocument/2006/relationships/image" Target="../media/image24.jpeg"/><Relationship Id="rId14" Type="http://schemas.microsoft.com/office/2007/relationships/diagramDrawing" Target="../diagrams/drawing3.xml"/></Relationships>
</file>

<file path=ppt/slides/_rels/slide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B1430600-70A9-5739-A44D-446F05CB9CD8}"/>
              </a:ext>
            </a:extLst>
          </p:cNvPr>
          <p:cNvSpPr txBox="1"/>
          <p:nvPr/>
        </p:nvSpPr>
        <p:spPr>
          <a:xfrm>
            <a:off x="4124324" y="9525"/>
            <a:ext cx="7715251" cy="1446550"/>
          </a:xfrm>
          <a:prstGeom prst="rect">
            <a:avLst/>
          </a:prstGeom>
          <a:solidFill>
            <a:srgbClr val="C2DEF4"/>
          </a:solidFill>
          <a:effectLst>
            <a:softEdge rad="114300"/>
          </a:effectLst>
        </p:spPr>
        <p:txBody>
          <a:bodyPr wrap="square" rtlCol="0">
            <a:spAutoFit/>
            <a:scene3d>
              <a:camera prst="orthographicFront"/>
              <a:lightRig rig="threePt" dir="t"/>
            </a:scene3d>
            <a:sp3d extrusionH="57150" contourW="12700">
              <a:bevelT w="38100" h="38100" prst="convex"/>
              <a:contourClr>
                <a:schemeClr val="bg2">
                  <a:lumMod val="60000"/>
                  <a:lumOff val="40000"/>
                </a:schemeClr>
              </a:contourClr>
            </a:sp3d>
          </a:bodyPr>
          <a:lstStyle/>
          <a:p>
            <a:pPr algn="ctr"/>
            <a:r>
              <a:rPr lang="sr-Latn-RS" sz="4400" b="1" spc="300" noProof="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UPRAVITELJSKA SLUŽBA</a:t>
            </a:r>
          </a:p>
          <a:p>
            <a:pPr algn="ctr"/>
            <a:r>
              <a:rPr lang="sr-Latn-RS" sz="4400" b="1" spc="300" noProof="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I MISIJA</a:t>
            </a:r>
          </a:p>
        </p:txBody>
      </p:sp>
      <p:sp>
        <p:nvSpPr>
          <p:cNvPr id="5" name="CuadroTexto 4">
            <a:extLst>
              <a:ext uri="{FF2B5EF4-FFF2-40B4-BE49-F238E27FC236}">
                <a16:creationId xmlns:a16="http://schemas.microsoft.com/office/drawing/2014/main" id="{1FE56E24-9A9C-CB18-C2B9-86F16A6DBF9B}"/>
              </a:ext>
            </a:extLst>
          </p:cNvPr>
          <p:cNvSpPr txBox="1"/>
          <p:nvPr/>
        </p:nvSpPr>
        <p:spPr>
          <a:xfrm>
            <a:off x="10163175" y="6027003"/>
            <a:ext cx="2028825" cy="584775"/>
          </a:xfrm>
          <a:prstGeom prst="rect">
            <a:avLst/>
          </a:prstGeom>
          <a:noFill/>
        </p:spPr>
        <p:txBody>
          <a:bodyPr wrap="square" rtlCol="0">
            <a:spAutoFit/>
          </a:bodyPr>
          <a:lstStyle/>
          <a:p>
            <a:pPr algn="r"/>
            <a:r>
              <a:rPr lang="sr-Latn-RS" sz="1600" b="1" noProof="0" dirty="0">
                <a:solidFill>
                  <a:srgbClr val="FFEBC9"/>
                </a:solidFill>
                <a:effectLst>
                  <a:outerShdw blurRad="38100" dist="38100" dir="2700000" algn="tl">
                    <a:srgbClr val="000000">
                      <a:alpha val="43137"/>
                    </a:srgbClr>
                  </a:outerShdw>
                </a:effectLst>
              </a:rPr>
              <a:t>11. pouka za 12. septembar 2026.</a:t>
            </a:r>
          </a:p>
        </p:txBody>
      </p:sp>
    </p:spTree>
    <p:extLst>
      <p:ext uri="{BB962C8B-B14F-4D97-AF65-F5344CB8AC3E}">
        <p14:creationId xmlns:p14="http://schemas.microsoft.com/office/powerpoint/2010/main" val="524923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9F39DC4-AAEA-8E31-E40A-22F97ED3A88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2745839-945A-2D13-12E8-BBE2B7F6D26A}"/>
              </a:ext>
            </a:extLst>
          </p:cNvPr>
          <p:cNvSpPr txBox="1"/>
          <p:nvPr/>
        </p:nvSpPr>
        <p:spPr>
          <a:xfrm rot="20067184">
            <a:off x="-589088" y="243532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sr-Latn-RS" sz="6000" b="1" noProof="0" dirty="0">
                <a:ln w="15875">
                  <a:noFill/>
                  <a:prstDash val="solid"/>
                </a:ln>
                <a:solidFill>
                  <a:srgbClr val="297F75"/>
                </a:solidFill>
                <a:effectLst>
                  <a:outerShdw dist="38100" dir="2700000" algn="bl" rotWithShape="0">
                    <a:srgbClr val="DD8E4B"/>
                  </a:outerShdw>
                </a:effectLst>
              </a:rPr>
              <a:t>REZULTATI UPRAVLJANJA</a:t>
            </a:r>
          </a:p>
        </p:txBody>
      </p:sp>
    </p:spTree>
    <p:extLst>
      <p:ext uri="{BB962C8B-B14F-4D97-AF65-F5344CB8AC3E}">
        <p14:creationId xmlns:p14="http://schemas.microsoft.com/office/powerpoint/2010/main" val="34532935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0CA757F-C66A-82E3-9DFD-01BF4B8D20B5}"/>
              </a:ext>
            </a:extLst>
          </p:cNvPr>
          <p:cNvSpPr txBox="1"/>
          <p:nvPr/>
        </p:nvSpPr>
        <p:spPr>
          <a:xfrm>
            <a:off x="0" y="-48125"/>
            <a:ext cx="8943975" cy="769441"/>
          </a:xfrm>
          <a:prstGeom prst="rect">
            <a:avLst/>
          </a:prstGeom>
          <a:noFill/>
        </p:spPr>
        <p:txBody>
          <a:bodyPr wrap="square">
            <a:spAutoFit/>
            <a:scene3d>
              <a:camera prst="orthographicFront"/>
              <a:lightRig rig="threePt" dir="t"/>
            </a:scene3d>
            <a:sp3d extrusionH="57150">
              <a:bevelT w="38100" h="38100"/>
            </a:sp3d>
          </a:bodyPr>
          <a:lstStyle/>
          <a:p>
            <a:pPr algn="ctr"/>
            <a:r>
              <a:rPr lang="sr-Latn-RS" sz="4400" b="1" spc="30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rPr>
              <a:t>JEDINSTVO CRKVE</a:t>
            </a:r>
          </a:p>
        </p:txBody>
      </p:sp>
      <p:sp>
        <p:nvSpPr>
          <p:cNvPr id="4" name="CuadroTexto 3">
            <a:extLst>
              <a:ext uri="{FF2B5EF4-FFF2-40B4-BE49-F238E27FC236}">
                <a16:creationId xmlns:a16="http://schemas.microsoft.com/office/drawing/2014/main" id="{F5AA1478-7924-4108-6BDF-652AF671D54E}"/>
              </a:ext>
            </a:extLst>
          </p:cNvPr>
          <p:cNvSpPr txBox="1"/>
          <p:nvPr/>
        </p:nvSpPr>
        <p:spPr>
          <a:xfrm>
            <a:off x="246497" y="695536"/>
            <a:ext cx="8450981" cy="954107"/>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sr-Latn-RS" sz="2000" b="1" noProof="0" dirty="0">
                <a:latin typeface="Comic Sans MS" panose="030F0702030302020204" pitchFamily="66" charset="0"/>
              </a:rPr>
              <a:t>„Jer upravljanje ovim bogoslužjem ne samo da zadovoljava potrebe svetih, nego i obiluje mnogim zahvaljivanjima Bogu .“</a:t>
            </a:r>
          </a:p>
          <a:p>
            <a:pPr algn="ctr"/>
            <a:r>
              <a:rPr lang="sr-Latn-RS" sz="1600" b="1" noProof="0" dirty="0">
                <a:latin typeface="Comic Sans MS" panose="030F0702030302020204" pitchFamily="66" charset="0"/>
              </a:rPr>
              <a:t>(2. Korinćanima 9,12)</a:t>
            </a:r>
            <a:endParaRPr lang="sr-Latn-RS" sz="2000" b="1" noProof="0" dirty="0">
              <a:latin typeface="Comic Sans MS" panose="030F0702030302020204" pitchFamily="66" charset="0"/>
            </a:endParaRPr>
          </a:p>
        </p:txBody>
      </p:sp>
      <p:graphicFrame>
        <p:nvGraphicFramePr>
          <p:cNvPr id="5" name="Diagrama 4">
            <a:extLst>
              <a:ext uri="{FF2B5EF4-FFF2-40B4-BE49-F238E27FC236}">
                <a16:creationId xmlns:a16="http://schemas.microsoft.com/office/drawing/2014/main" id="{AFAE07E8-78CD-1D42-0EB6-3B0C91B82CDD}"/>
              </a:ext>
            </a:extLst>
          </p:cNvPr>
          <p:cNvGraphicFramePr/>
          <p:nvPr>
            <p:extLst>
              <p:ext uri="{D42A27DB-BD31-4B8C-83A1-F6EECF244321}">
                <p14:modId xmlns:p14="http://schemas.microsoft.com/office/powerpoint/2010/main" val="4003096299"/>
              </p:ext>
            </p:extLst>
          </p:nvPr>
        </p:nvGraphicFramePr>
        <p:xfrm>
          <a:off x="4321174" y="1879293"/>
          <a:ext cx="4546601" cy="2185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44084F8B-4368-0638-DD24-A21E3F9DDC16}"/>
              </a:ext>
            </a:extLst>
          </p:cNvPr>
          <p:cNvSpPr txBox="1"/>
          <p:nvPr/>
        </p:nvSpPr>
        <p:spPr>
          <a:xfrm>
            <a:off x="171450" y="1644394"/>
            <a:ext cx="4391026" cy="1107996"/>
          </a:xfrm>
          <a:prstGeom prst="rect">
            <a:avLst/>
          </a:prstGeom>
          <a:noFill/>
        </p:spPr>
        <p:txBody>
          <a:bodyPr wrap="square" rtlCol="0">
            <a:spAutoFit/>
          </a:bodyPr>
          <a:lstStyle/>
          <a:p>
            <a:pPr>
              <a:spcBef>
                <a:spcPts val="600"/>
              </a:spcBef>
            </a:pPr>
            <a:r>
              <a:rPr lang="sr-Latn-RS" sz="2200" b="1" noProof="0" dirty="0"/>
              <a:t>Dar koji je odnesen u Jerusalim imao je i druge pozitivne učinke (2. Kor. 9,12).</a:t>
            </a:r>
          </a:p>
        </p:txBody>
      </p:sp>
      <p:sp>
        <p:nvSpPr>
          <p:cNvPr id="8" name="CuadroTexto 7">
            <a:extLst>
              <a:ext uri="{FF2B5EF4-FFF2-40B4-BE49-F238E27FC236}">
                <a16:creationId xmlns:a16="http://schemas.microsoft.com/office/drawing/2014/main" id="{FD61DE22-E213-B397-222C-4730F2595A65}"/>
              </a:ext>
            </a:extLst>
          </p:cNvPr>
          <p:cNvSpPr txBox="1"/>
          <p:nvPr/>
        </p:nvSpPr>
        <p:spPr>
          <a:xfrm>
            <a:off x="5486399" y="4120035"/>
            <a:ext cx="6705601" cy="1446550"/>
          </a:xfrm>
          <a:prstGeom prst="rect">
            <a:avLst/>
          </a:prstGeom>
          <a:noFill/>
        </p:spPr>
        <p:txBody>
          <a:bodyPr wrap="square" rtlCol="0">
            <a:spAutoFit/>
          </a:bodyPr>
          <a:lstStyle/>
          <a:p>
            <a:pPr>
              <a:spcBef>
                <a:spcPts val="600"/>
              </a:spcBef>
            </a:pPr>
            <a:r>
              <a:rPr lang="sr-Latn-RS" sz="2200" b="1" noProof="0" dirty="0"/>
              <a:t>Još jedan pozitivan učinak je taj što način na koji se postupalo s darom ima posebnu pouku za nas danas: sve se mora učiniti na uredan način i sledeći ispravne postupke.</a:t>
            </a:r>
          </a:p>
        </p:txBody>
      </p:sp>
      <p:pic>
        <p:nvPicPr>
          <p:cNvPr id="7" name="Imagen 6">
            <a:extLst>
              <a:ext uri="{FF2B5EF4-FFF2-40B4-BE49-F238E27FC236}">
                <a16:creationId xmlns:a16="http://schemas.microsoft.com/office/drawing/2014/main" id="{E5699776-E0A7-6217-CA62-16EDBEEA05C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943975" y="209490"/>
            <a:ext cx="3076575" cy="3819197"/>
          </a:xfrm>
          <a:prstGeom prst="rect">
            <a:avLst/>
          </a:prstGeom>
          <a:solidFill>
            <a:srgbClr val="FFFFFF">
              <a:shade val="85000"/>
            </a:srgbClr>
          </a:solidFill>
          <a:ln w="88900" cap="sq">
            <a:solidFill>
              <a:srgbClr val="9AD2A7"/>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4" name="Diagrama 13">
            <a:extLst>
              <a:ext uri="{FF2B5EF4-FFF2-40B4-BE49-F238E27FC236}">
                <a16:creationId xmlns:a16="http://schemas.microsoft.com/office/drawing/2014/main" id="{7FEE55C9-767B-DB66-F873-6C86FD90433F}"/>
              </a:ext>
            </a:extLst>
          </p:cNvPr>
          <p:cNvGraphicFramePr/>
          <p:nvPr>
            <p:extLst>
              <p:ext uri="{D42A27DB-BD31-4B8C-83A1-F6EECF244321}">
                <p14:modId xmlns:p14="http://schemas.microsoft.com/office/powerpoint/2010/main" val="3030822652"/>
              </p:ext>
            </p:extLst>
          </p:nvPr>
        </p:nvGraphicFramePr>
        <p:xfrm>
          <a:off x="1" y="4415588"/>
          <a:ext cx="5486396" cy="232811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9" name="CuadroTexto 8">
            <a:extLst>
              <a:ext uri="{FF2B5EF4-FFF2-40B4-BE49-F238E27FC236}">
                <a16:creationId xmlns:a16="http://schemas.microsoft.com/office/drawing/2014/main" id="{BB653685-8308-4FFD-2D83-95448F62C416}"/>
              </a:ext>
            </a:extLst>
          </p:cNvPr>
          <p:cNvSpPr txBox="1"/>
          <p:nvPr/>
        </p:nvSpPr>
        <p:spPr>
          <a:xfrm>
            <a:off x="171450" y="2660719"/>
            <a:ext cx="4391026" cy="1785104"/>
          </a:xfrm>
          <a:prstGeom prst="rect">
            <a:avLst/>
          </a:prstGeom>
          <a:noFill/>
        </p:spPr>
        <p:txBody>
          <a:bodyPr wrap="square">
            <a:spAutoFit/>
          </a:bodyPr>
          <a:lstStyle/>
          <a:p>
            <a:pPr lvl="0">
              <a:spcBef>
                <a:spcPts val="600"/>
              </a:spcBef>
              <a:defRPr/>
            </a:pPr>
            <a:r>
              <a:rPr lang="sr-Latn-RS" sz="2200" b="1" dirty="0">
                <a:solidFill>
                  <a:prstClr val="black"/>
                </a:solidFill>
                <a:latin typeface="Aptos" panose="02110004020202020204"/>
              </a:rPr>
              <a:t>Jevreji</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 i pagani bili su povezani vezama pomoći i zahvalnosti (Rim 15,26-27). Na taj </a:t>
            </a:r>
            <a:r>
              <a:rPr lang="sr-Latn-RS" sz="2200" b="1" dirty="0">
                <a:solidFill>
                  <a:prstClr val="black"/>
                </a:solidFill>
              </a:rPr>
              <a:t>način </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je postignut apostolov krajnji cilj: jedinstvo u crkvi.</a:t>
            </a:r>
          </a:p>
        </p:txBody>
      </p:sp>
      <p:sp>
        <p:nvSpPr>
          <p:cNvPr id="11" name="CuadroTexto 10">
            <a:extLst>
              <a:ext uri="{FF2B5EF4-FFF2-40B4-BE49-F238E27FC236}">
                <a16:creationId xmlns:a16="http://schemas.microsoft.com/office/drawing/2014/main" id="{4D6F9693-EB66-03AA-E8FD-F3F9A6C40EC4}"/>
              </a:ext>
            </a:extLst>
          </p:cNvPr>
          <p:cNvSpPr txBox="1"/>
          <p:nvPr/>
        </p:nvSpPr>
        <p:spPr>
          <a:xfrm>
            <a:off x="5486398" y="5443474"/>
            <a:ext cx="6705601"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Pavle je imenovao Tita da nadgleda prikupljanje, a crkve su imenovale braću da mu pomognu u tom zadatku (2. Kor. 8,16-24). Nije postojao drugi ispra-van način prikupljanja i slanja priloga u Jerusalim.</a:t>
            </a:r>
          </a:p>
        </p:txBody>
      </p:sp>
    </p:spTree>
    <p:extLst>
      <p:ext uri="{BB962C8B-B14F-4D97-AF65-F5344CB8AC3E}">
        <p14:creationId xmlns:p14="http://schemas.microsoft.com/office/powerpoint/2010/main" val="380674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
                                            <p:graphicEl>
                                              <a:dgm id="{3288991E-0B28-4441-971D-77DAAD5132A7}"/>
                                            </p:graphicEl>
                                          </p:spTgt>
                                        </p:tgtEl>
                                        <p:attrNameLst>
                                          <p:attrName>style.visibility</p:attrName>
                                        </p:attrNameLst>
                                      </p:cBhvr>
                                      <p:to>
                                        <p:strVal val="visible"/>
                                      </p:to>
                                    </p:set>
                                    <p:anim calcmode="lin" valueType="num">
                                      <p:cBhvr>
                                        <p:cTn id="44" dur="500" fill="hold"/>
                                        <p:tgtEl>
                                          <p:spTgt spid="5">
                                            <p:graphicEl>
                                              <a:dgm id="{3288991E-0B28-4441-971D-77DAAD5132A7}"/>
                                            </p:graphicEl>
                                          </p:spTgt>
                                        </p:tgtEl>
                                        <p:attrNameLst>
                                          <p:attrName>ppt_w</p:attrName>
                                        </p:attrNameLst>
                                      </p:cBhvr>
                                      <p:tavLst>
                                        <p:tav tm="0">
                                          <p:val>
                                            <p:fltVal val="0"/>
                                          </p:val>
                                        </p:tav>
                                        <p:tav tm="100000">
                                          <p:val>
                                            <p:strVal val="#ppt_w"/>
                                          </p:val>
                                        </p:tav>
                                      </p:tavLst>
                                    </p:anim>
                                    <p:anim calcmode="lin" valueType="num">
                                      <p:cBhvr>
                                        <p:cTn id="45" dur="500" fill="hold"/>
                                        <p:tgtEl>
                                          <p:spTgt spid="5">
                                            <p:graphicEl>
                                              <a:dgm id="{3288991E-0B28-4441-971D-77DAAD5132A7}"/>
                                            </p:graphicEl>
                                          </p:spTgt>
                                        </p:tgtEl>
                                        <p:attrNameLst>
                                          <p:attrName>ppt_h</p:attrName>
                                        </p:attrNameLst>
                                      </p:cBhvr>
                                      <p:tavLst>
                                        <p:tav tm="0">
                                          <p:val>
                                            <p:fltVal val="0"/>
                                          </p:val>
                                        </p:tav>
                                        <p:tav tm="100000">
                                          <p:val>
                                            <p:strVal val="#ppt_h"/>
                                          </p:val>
                                        </p:tav>
                                      </p:tavLst>
                                    </p:anim>
                                    <p:animEffect transition="in" filter="fade">
                                      <p:cBhvr>
                                        <p:cTn id="46" dur="500"/>
                                        <p:tgtEl>
                                          <p:spTgt spid="5">
                                            <p:graphicEl>
                                              <a:dgm id="{3288991E-0B28-4441-971D-77DAAD5132A7}"/>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5">
                                            <p:graphicEl>
                                              <a:dgm id="{9900FF47-5011-4F50-9CF2-908AE9AC66F4}"/>
                                            </p:graphicEl>
                                          </p:spTgt>
                                        </p:tgtEl>
                                        <p:attrNameLst>
                                          <p:attrName>style.visibility</p:attrName>
                                        </p:attrNameLst>
                                      </p:cBhvr>
                                      <p:to>
                                        <p:strVal val="visible"/>
                                      </p:to>
                                    </p:set>
                                    <p:anim calcmode="lin" valueType="num">
                                      <p:cBhvr>
                                        <p:cTn id="51" dur="500" fill="hold"/>
                                        <p:tgtEl>
                                          <p:spTgt spid="5">
                                            <p:graphicEl>
                                              <a:dgm id="{9900FF47-5011-4F50-9CF2-908AE9AC66F4}"/>
                                            </p:graphicEl>
                                          </p:spTgt>
                                        </p:tgtEl>
                                        <p:attrNameLst>
                                          <p:attrName>ppt_w</p:attrName>
                                        </p:attrNameLst>
                                      </p:cBhvr>
                                      <p:tavLst>
                                        <p:tav tm="0">
                                          <p:val>
                                            <p:fltVal val="0"/>
                                          </p:val>
                                        </p:tav>
                                        <p:tav tm="100000">
                                          <p:val>
                                            <p:strVal val="#ppt_w"/>
                                          </p:val>
                                        </p:tav>
                                      </p:tavLst>
                                    </p:anim>
                                    <p:anim calcmode="lin" valueType="num">
                                      <p:cBhvr>
                                        <p:cTn id="52" dur="500" fill="hold"/>
                                        <p:tgtEl>
                                          <p:spTgt spid="5">
                                            <p:graphicEl>
                                              <a:dgm id="{9900FF47-5011-4F50-9CF2-908AE9AC66F4}"/>
                                            </p:graphicEl>
                                          </p:spTgt>
                                        </p:tgtEl>
                                        <p:attrNameLst>
                                          <p:attrName>ppt_h</p:attrName>
                                        </p:attrNameLst>
                                      </p:cBhvr>
                                      <p:tavLst>
                                        <p:tav tm="0">
                                          <p:val>
                                            <p:fltVal val="0"/>
                                          </p:val>
                                        </p:tav>
                                        <p:tav tm="100000">
                                          <p:val>
                                            <p:strVal val="#ppt_h"/>
                                          </p:val>
                                        </p:tav>
                                      </p:tavLst>
                                    </p:anim>
                                    <p:animEffect transition="in" filter="fade">
                                      <p:cBhvr>
                                        <p:cTn id="53" dur="500"/>
                                        <p:tgtEl>
                                          <p:spTgt spid="5">
                                            <p:graphicEl>
                                              <a:dgm id="{9900FF47-5011-4F50-9CF2-908AE9AC66F4}"/>
                                            </p:graphicEl>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
                                            <p:graphicEl>
                                              <a:dgm id="{79153C1C-6587-4D86-BC82-A2FEEC0A014E}"/>
                                            </p:graphicEl>
                                          </p:spTgt>
                                        </p:tgtEl>
                                        <p:attrNameLst>
                                          <p:attrName>style.visibility</p:attrName>
                                        </p:attrNameLst>
                                      </p:cBhvr>
                                      <p:to>
                                        <p:strVal val="visible"/>
                                      </p:to>
                                    </p:set>
                                    <p:anim calcmode="lin" valueType="num">
                                      <p:cBhvr>
                                        <p:cTn id="56" dur="500" fill="hold"/>
                                        <p:tgtEl>
                                          <p:spTgt spid="5">
                                            <p:graphicEl>
                                              <a:dgm id="{79153C1C-6587-4D86-BC82-A2FEEC0A014E}"/>
                                            </p:graphicEl>
                                          </p:spTgt>
                                        </p:tgtEl>
                                        <p:attrNameLst>
                                          <p:attrName>ppt_w</p:attrName>
                                        </p:attrNameLst>
                                      </p:cBhvr>
                                      <p:tavLst>
                                        <p:tav tm="0">
                                          <p:val>
                                            <p:fltVal val="0"/>
                                          </p:val>
                                        </p:tav>
                                        <p:tav tm="100000">
                                          <p:val>
                                            <p:strVal val="#ppt_w"/>
                                          </p:val>
                                        </p:tav>
                                      </p:tavLst>
                                    </p:anim>
                                    <p:anim calcmode="lin" valueType="num">
                                      <p:cBhvr>
                                        <p:cTn id="57" dur="500" fill="hold"/>
                                        <p:tgtEl>
                                          <p:spTgt spid="5">
                                            <p:graphicEl>
                                              <a:dgm id="{79153C1C-6587-4D86-BC82-A2FEEC0A014E}"/>
                                            </p:graphicEl>
                                          </p:spTgt>
                                        </p:tgtEl>
                                        <p:attrNameLst>
                                          <p:attrName>ppt_h</p:attrName>
                                        </p:attrNameLst>
                                      </p:cBhvr>
                                      <p:tavLst>
                                        <p:tav tm="0">
                                          <p:val>
                                            <p:fltVal val="0"/>
                                          </p:val>
                                        </p:tav>
                                        <p:tav tm="100000">
                                          <p:val>
                                            <p:strVal val="#ppt_h"/>
                                          </p:val>
                                        </p:tav>
                                      </p:tavLst>
                                    </p:anim>
                                    <p:animEffect transition="in" filter="fade">
                                      <p:cBhvr>
                                        <p:cTn id="58" dur="500"/>
                                        <p:tgtEl>
                                          <p:spTgt spid="5">
                                            <p:graphicEl>
                                              <a:dgm id="{79153C1C-6587-4D86-BC82-A2FEEC0A014E}"/>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
                                            <p:graphicEl>
                                              <a:dgm id="{675040D4-5C01-43D5-B921-468D641AC2B7}"/>
                                            </p:graphicEl>
                                          </p:spTgt>
                                        </p:tgtEl>
                                        <p:attrNameLst>
                                          <p:attrName>style.visibility</p:attrName>
                                        </p:attrNameLst>
                                      </p:cBhvr>
                                      <p:to>
                                        <p:strVal val="visible"/>
                                      </p:to>
                                    </p:set>
                                    <p:anim calcmode="lin" valueType="num">
                                      <p:cBhvr>
                                        <p:cTn id="63" dur="500" fill="hold"/>
                                        <p:tgtEl>
                                          <p:spTgt spid="5">
                                            <p:graphicEl>
                                              <a:dgm id="{675040D4-5C01-43D5-B921-468D641AC2B7}"/>
                                            </p:graphicEl>
                                          </p:spTgt>
                                        </p:tgtEl>
                                        <p:attrNameLst>
                                          <p:attrName>ppt_w</p:attrName>
                                        </p:attrNameLst>
                                      </p:cBhvr>
                                      <p:tavLst>
                                        <p:tav tm="0">
                                          <p:val>
                                            <p:fltVal val="0"/>
                                          </p:val>
                                        </p:tav>
                                        <p:tav tm="100000">
                                          <p:val>
                                            <p:strVal val="#ppt_w"/>
                                          </p:val>
                                        </p:tav>
                                      </p:tavLst>
                                    </p:anim>
                                    <p:anim calcmode="lin" valueType="num">
                                      <p:cBhvr>
                                        <p:cTn id="64" dur="500" fill="hold"/>
                                        <p:tgtEl>
                                          <p:spTgt spid="5">
                                            <p:graphicEl>
                                              <a:dgm id="{675040D4-5C01-43D5-B921-468D641AC2B7}"/>
                                            </p:graphicEl>
                                          </p:spTgt>
                                        </p:tgtEl>
                                        <p:attrNameLst>
                                          <p:attrName>ppt_h</p:attrName>
                                        </p:attrNameLst>
                                      </p:cBhvr>
                                      <p:tavLst>
                                        <p:tav tm="0">
                                          <p:val>
                                            <p:fltVal val="0"/>
                                          </p:val>
                                        </p:tav>
                                        <p:tav tm="100000">
                                          <p:val>
                                            <p:strVal val="#ppt_h"/>
                                          </p:val>
                                        </p:tav>
                                      </p:tavLst>
                                    </p:anim>
                                    <p:animEffect transition="in" filter="fade">
                                      <p:cBhvr>
                                        <p:cTn id="65" dur="500"/>
                                        <p:tgtEl>
                                          <p:spTgt spid="5">
                                            <p:graphicEl>
                                              <a:dgm id="{675040D4-5C01-43D5-B921-468D641AC2B7}"/>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
                                            <p:graphicEl>
                                              <a:dgm id="{65EA1C5E-CEDC-45D6-ABA4-17E10C073017}"/>
                                            </p:graphicEl>
                                          </p:spTgt>
                                        </p:tgtEl>
                                        <p:attrNameLst>
                                          <p:attrName>style.visibility</p:attrName>
                                        </p:attrNameLst>
                                      </p:cBhvr>
                                      <p:to>
                                        <p:strVal val="visible"/>
                                      </p:to>
                                    </p:set>
                                    <p:anim calcmode="lin" valueType="num">
                                      <p:cBhvr>
                                        <p:cTn id="68" dur="500" fill="hold"/>
                                        <p:tgtEl>
                                          <p:spTgt spid="5">
                                            <p:graphicEl>
                                              <a:dgm id="{65EA1C5E-CEDC-45D6-ABA4-17E10C073017}"/>
                                            </p:graphicEl>
                                          </p:spTgt>
                                        </p:tgtEl>
                                        <p:attrNameLst>
                                          <p:attrName>ppt_w</p:attrName>
                                        </p:attrNameLst>
                                      </p:cBhvr>
                                      <p:tavLst>
                                        <p:tav tm="0">
                                          <p:val>
                                            <p:fltVal val="0"/>
                                          </p:val>
                                        </p:tav>
                                        <p:tav tm="100000">
                                          <p:val>
                                            <p:strVal val="#ppt_w"/>
                                          </p:val>
                                        </p:tav>
                                      </p:tavLst>
                                    </p:anim>
                                    <p:anim calcmode="lin" valueType="num">
                                      <p:cBhvr>
                                        <p:cTn id="69" dur="500" fill="hold"/>
                                        <p:tgtEl>
                                          <p:spTgt spid="5">
                                            <p:graphicEl>
                                              <a:dgm id="{65EA1C5E-CEDC-45D6-ABA4-17E10C073017}"/>
                                            </p:graphicEl>
                                          </p:spTgt>
                                        </p:tgtEl>
                                        <p:attrNameLst>
                                          <p:attrName>ppt_h</p:attrName>
                                        </p:attrNameLst>
                                      </p:cBhvr>
                                      <p:tavLst>
                                        <p:tav tm="0">
                                          <p:val>
                                            <p:fltVal val="0"/>
                                          </p:val>
                                        </p:tav>
                                        <p:tav tm="100000">
                                          <p:val>
                                            <p:strVal val="#ppt_h"/>
                                          </p:val>
                                        </p:tav>
                                      </p:tavLst>
                                    </p:anim>
                                    <p:animEffect transition="in" filter="fade">
                                      <p:cBhvr>
                                        <p:cTn id="70" dur="500"/>
                                        <p:tgtEl>
                                          <p:spTgt spid="5">
                                            <p:graphicEl>
                                              <a:dgm id="{65EA1C5E-CEDC-45D6-ABA4-17E10C073017}"/>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
                                            <p:graphicEl>
                                              <a:dgm id="{F4AABA60-5AA7-44DF-8C72-9FB8C33B35CA}"/>
                                            </p:graphicEl>
                                          </p:spTgt>
                                        </p:tgtEl>
                                        <p:attrNameLst>
                                          <p:attrName>style.visibility</p:attrName>
                                        </p:attrNameLst>
                                      </p:cBhvr>
                                      <p:to>
                                        <p:strVal val="visible"/>
                                      </p:to>
                                    </p:set>
                                    <p:anim calcmode="lin" valueType="num">
                                      <p:cBhvr>
                                        <p:cTn id="75" dur="500" fill="hold"/>
                                        <p:tgtEl>
                                          <p:spTgt spid="5">
                                            <p:graphicEl>
                                              <a:dgm id="{F4AABA60-5AA7-44DF-8C72-9FB8C33B35CA}"/>
                                            </p:graphicEl>
                                          </p:spTgt>
                                        </p:tgtEl>
                                        <p:attrNameLst>
                                          <p:attrName>ppt_w</p:attrName>
                                        </p:attrNameLst>
                                      </p:cBhvr>
                                      <p:tavLst>
                                        <p:tav tm="0">
                                          <p:val>
                                            <p:fltVal val="0"/>
                                          </p:val>
                                        </p:tav>
                                        <p:tav tm="100000">
                                          <p:val>
                                            <p:strVal val="#ppt_w"/>
                                          </p:val>
                                        </p:tav>
                                      </p:tavLst>
                                    </p:anim>
                                    <p:anim calcmode="lin" valueType="num">
                                      <p:cBhvr>
                                        <p:cTn id="76" dur="500" fill="hold"/>
                                        <p:tgtEl>
                                          <p:spTgt spid="5">
                                            <p:graphicEl>
                                              <a:dgm id="{F4AABA60-5AA7-44DF-8C72-9FB8C33B35CA}"/>
                                            </p:graphicEl>
                                          </p:spTgt>
                                        </p:tgtEl>
                                        <p:attrNameLst>
                                          <p:attrName>ppt_h</p:attrName>
                                        </p:attrNameLst>
                                      </p:cBhvr>
                                      <p:tavLst>
                                        <p:tav tm="0">
                                          <p:val>
                                            <p:fltVal val="0"/>
                                          </p:val>
                                        </p:tav>
                                        <p:tav tm="100000">
                                          <p:val>
                                            <p:strVal val="#ppt_h"/>
                                          </p:val>
                                        </p:tav>
                                      </p:tavLst>
                                    </p:anim>
                                    <p:animEffect transition="in" filter="fade">
                                      <p:cBhvr>
                                        <p:cTn id="77" dur="500"/>
                                        <p:tgtEl>
                                          <p:spTgt spid="5">
                                            <p:graphicEl>
                                              <a:dgm id="{F4AABA60-5AA7-44DF-8C72-9FB8C33B35CA}"/>
                                            </p:graphicEl>
                                          </p:spTgt>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5">
                                            <p:graphicEl>
                                              <a:dgm id="{D69D784F-957E-4CDA-90FB-438DC21E5320}"/>
                                            </p:graphicEl>
                                          </p:spTgt>
                                        </p:tgtEl>
                                        <p:attrNameLst>
                                          <p:attrName>style.visibility</p:attrName>
                                        </p:attrNameLst>
                                      </p:cBhvr>
                                      <p:to>
                                        <p:strVal val="visible"/>
                                      </p:to>
                                    </p:set>
                                    <p:anim calcmode="lin" valueType="num">
                                      <p:cBhvr>
                                        <p:cTn id="80" dur="500" fill="hold"/>
                                        <p:tgtEl>
                                          <p:spTgt spid="5">
                                            <p:graphicEl>
                                              <a:dgm id="{D69D784F-957E-4CDA-90FB-438DC21E5320}"/>
                                            </p:graphicEl>
                                          </p:spTgt>
                                        </p:tgtEl>
                                        <p:attrNameLst>
                                          <p:attrName>ppt_w</p:attrName>
                                        </p:attrNameLst>
                                      </p:cBhvr>
                                      <p:tavLst>
                                        <p:tav tm="0">
                                          <p:val>
                                            <p:fltVal val="0"/>
                                          </p:val>
                                        </p:tav>
                                        <p:tav tm="100000">
                                          <p:val>
                                            <p:strVal val="#ppt_w"/>
                                          </p:val>
                                        </p:tav>
                                      </p:tavLst>
                                    </p:anim>
                                    <p:anim calcmode="lin" valueType="num">
                                      <p:cBhvr>
                                        <p:cTn id="81" dur="500" fill="hold"/>
                                        <p:tgtEl>
                                          <p:spTgt spid="5">
                                            <p:graphicEl>
                                              <a:dgm id="{D69D784F-957E-4CDA-90FB-438DC21E5320}"/>
                                            </p:graphicEl>
                                          </p:spTgt>
                                        </p:tgtEl>
                                        <p:attrNameLst>
                                          <p:attrName>ppt_h</p:attrName>
                                        </p:attrNameLst>
                                      </p:cBhvr>
                                      <p:tavLst>
                                        <p:tav tm="0">
                                          <p:val>
                                            <p:fltVal val="0"/>
                                          </p:val>
                                        </p:tav>
                                        <p:tav tm="100000">
                                          <p:val>
                                            <p:strVal val="#ppt_h"/>
                                          </p:val>
                                        </p:tav>
                                      </p:tavLst>
                                    </p:anim>
                                    <p:animEffect transition="in" filter="fade">
                                      <p:cBhvr>
                                        <p:cTn id="82" dur="500"/>
                                        <p:tgtEl>
                                          <p:spTgt spid="5">
                                            <p:graphicEl>
                                              <a:dgm id="{D69D784F-957E-4CDA-90FB-438DC21E5320}"/>
                                            </p:graphicEl>
                                          </p:spTgt>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5">
                                            <p:graphicEl>
                                              <a:dgm id="{FAB292DC-95FB-492F-83CC-D12DC7FD950F}"/>
                                            </p:graphicEl>
                                          </p:spTgt>
                                        </p:tgtEl>
                                        <p:attrNameLst>
                                          <p:attrName>style.visibility</p:attrName>
                                        </p:attrNameLst>
                                      </p:cBhvr>
                                      <p:to>
                                        <p:strVal val="visible"/>
                                      </p:to>
                                    </p:set>
                                    <p:anim calcmode="lin" valueType="num">
                                      <p:cBhvr>
                                        <p:cTn id="85" dur="500" fill="hold"/>
                                        <p:tgtEl>
                                          <p:spTgt spid="5">
                                            <p:graphicEl>
                                              <a:dgm id="{FAB292DC-95FB-492F-83CC-D12DC7FD950F}"/>
                                            </p:graphicEl>
                                          </p:spTgt>
                                        </p:tgtEl>
                                        <p:attrNameLst>
                                          <p:attrName>ppt_w</p:attrName>
                                        </p:attrNameLst>
                                      </p:cBhvr>
                                      <p:tavLst>
                                        <p:tav tm="0">
                                          <p:val>
                                            <p:fltVal val="0"/>
                                          </p:val>
                                        </p:tav>
                                        <p:tav tm="100000">
                                          <p:val>
                                            <p:strVal val="#ppt_w"/>
                                          </p:val>
                                        </p:tav>
                                      </p:tavLst>
                                    </p:anim>
                                    <p:anim calcmode="lin" valueType="num">
                                      <p:cBhvr>
                                        <p:cTn id="86" dur="500" fill="hold"/>
                                        <p:tgtEl>
                                          <p:spTgt spid="5">
                                            <p:graphicEl>
                                              <a:dgm id="{FAB292DC-95FB-492F-83CC-D12DC7FD950F}"/>
                                            </p:graphicEl>
                                          </p:spTgt>
                                        </p:tgtEl>
                                        <p:attrNameLst>
                                          <p:attrName>ppt_h</p:attrName>
                                        </p:attrNameLst>
                                      </p:cBhvr>
                                      <p:tavLst>
                                        <p:tav tm="0">
                                          <p:val>
                                            <p:fltVal val="0"/>
                                          </p:val>
                                        </p:tav>
                                        <p:tav tm="100000">
                                          <p:val>
                                            <p:strVal val="#ppt_h"/>
                                          </p:val>
                                        </p:tav>
                                      </p:tavLst>
                                    </p:anim>
                                    <p:animEffect transition="in" filter="fade">
                                      <p:cBhvr>
                                        <p:cTn id="87" dur="500"/>
                                        <p:tgtEl>
                                          <p:spTgt spid="5">
                                            <p:graphicEl>
                                              <a:dgm id="{FAB292DC-95FB-492F-83CC-D12DC7FD950F}"/>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ipe(left)">
                                      <p:cBhvr>
                                        <p:cTn id="92" dur="500"/>
                                        <p:tgtEl>
                                          <p:spTgt spid="8"/>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4">
                                            <p:graphicEl>
                                              <a:dgm id="{952DB1F4-BAF9-427E-8B52-30FFA76A6B76}"/>
                                            </p:graphicEl>
                                          </p:spTgt>
                                        </p:tgtEl>
                                        <p:attrNameLst>
                                          <p:attrName>style.visibility</p:attrName>
                                        </p:attrNameLst>
                                      </p:cBhvr>
                                      <p:to>
                                        <p:strVal val="visible"/>
                                      </p:to>
                                    </p:set>
                                    <p:anim calcmode="lin" valueType="num">
                                      <p:cBhvr>
                                        <p:cTn id="97" dur="500" fill="hold"/>
                                        <p:tgtEl>
                                          <p:spTgt spid="14">
                                            <p:graphicEl>
                                              <a:dgm id="{952DB1F4-BAF9-427E-8B52-30FFA76A6B76}"/>
                                            </p:graphicEl>
                                          </p:spTgt>
                                        </p:tgtEl>
                                        <p:attrNameLst>
                                          <p:attrName>ppt_w</p:attrName>
                                        </p:attrNameLst>
                                      </p:cBhvr>
                                      <p:tavLst>
                                        <p:tav tm="0">
                                          <p:val>
                                            <p:fltVal val="0"/>
                                          </p:val>
                                        </p:tav>
                                        <p:tav tm="100000">
                                          <p:val>
                                            <p:strVal val="#ppt_w"/>
                                          </p:val>
                                        </p:tav>
                                      </p:tavLst>
                                    </p:anim>
                                    <p:anim calcmode="lin" valueType="num">
                                      <p:cBhvr>
                                        <p:cTn id="98" dur="500" fill="hold"/>
                                        <p:tgtEl>
                                          <p:spTgt spid="14">
                                            <p:graphicEl>
                                              <a:dgm id="{952DB1F4-BAF9-427E-8B52-30FFA76A6B76}"/>
                                            </p:graphicEl>
                                          </p:spTgt>
                                        </p:tgtEl>
                                        <p:attrNameLst>
                                          <p:attrName>ppt_h</p:attrName>
                                        </p:attrNameLst>
                                      </p:cBhvr>
                                      <p:tavLst>
                                        <p:tav tm="0">
                                          <p:val>
                                            <p:fltVal val="0"/>
                                          </p:val>
                                        </p:tav>
                                        <p:tav tm="100000">
                                          <p:val>
                                            <p:strVal val="#ppt_h"/>
                                          </p:val>
                                        </p:tav>
                                      </p:tavLst>
                                    </p:anim>
                                    <p:animEffect transition="in" filter="fade">
                                      <p:cBhvr>
                                        <p:cTn id="99" dur="500"/>
                                        <p:tgtEl>
                                          <p:spTgt spid="14">
                                            <p:graphicEl>
                                              <a:dgm id="{952DB1F4-BAF9-427E-8B52-30FFA76A6B76}"/>
                                            </p:graphicEl>
                                          </p:spTgt>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4">
                                            <p:graphicEl>
                                              <a:dgm id="{2480E458-D9CD-4DC9-BC01-5F89FE9A42A7}"/>
                                            </p:graphicEl>
                                          </p:spTgt>
                                        </p:tgtEl>
                                        <p:attrNameLst>
                                          <p:attrName>style.visibility</p:attrName>
                                        </p:attrNameLst>
                                      </p:cBhvr>
                                      <p:to>
                                        <p:strVal val="visible"/>
                                      </p:to>
                                    </p:set>
                                    <p:anim calcmode="lin" valueType="num">
                                      <p:cBhvr>
                                        <p:cTn id="102" dur="500" fill="hold"/>
                                        <p:tgtEl>
                                          <p:spTgt spid="14">
                                            <p:graphicEl>
                                              <a:dgm id="{2480E458-D9CD-4DC9-BC01-5F89FE9A42A7}"/>
                                            </p:graphicEl>
                                          </p:spTgt>
                                        </p:tgtEl>
                                        <p:attrNameLst>
                                          <p:attrName>ppt_w</p:attrName>
                                        </p:attrNameLst>
                                      </p:cBhvr>
                                      <p:tavLst>
                                        <p:tav tm="0">
                                          <p:val>
                                            <p:fltVal val="0"/>
                                          </p:val>
                                        </p:tav>
                                        <p:tav tm="100000">
                                          <p:val>
                                            <p:strVal val="#ppt_w"/>
                                          </p:val>
                                        </p:tav>
                                      </p:tavLst>
                                    </p:anim>
                                    <p:anim calcmode="lin" valueType="num">
                                      <p:cBhvr>
                                        <p:cTn id="103" dur="500" fill="hold"/>
                                        <p:tgtEl>
                                          <p:spTgt spid="14">
                                            <p:graphicEl>
                                              <a:dgm id="{2480E458-D9CD-4DC9-BC01-5F89FE9A42A7}"/>
                                            </p:graphicEl>
                                          </p:spTgt>
                                        </p:tgtEl>
                                        <p:attrNameLst>
                                          <p:attrName>ppt_h</p:attrName>
                                        </p:attrNameLst>
                                      </p:cBhvr>
                                      <p:tavLst>
                                        <p:tav tm="0">
                                          <p:val>
                                            <p:fltVal val="0"/>
                                          </p:val>
                                        </p:tav>
                                        <p:tav tm="100000">
                                          <p:val>
                                            <p:strVal val="#ppt_h"/>
                                          </p:val>
                                        </p:tav>
                                      </p:tavLst>
                                    </p:anim>
                                    <p:animEffect transition="in" filter="fade">
                                      <p:cBhvr>
                                        <p:cTn id="104" dur="500"/>
                                        <p:tgtEl>
                                          <p:spTgt spid="14">
                                            <p:graphicEl>
                                              <a:dgm id="{2480E458-D9CD-4DC9-BC01-5F89FE9A42A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7" presetClass="entr" presetSubtype="8" fill="hold" grpId="0" nodeType="clickEffect">
                                  <p:stCondLst>
                                    <p:cond delay="0"/>
                                  </p:stCondLst>
                                  <p:childTnLst>
                                    <p:set>
                                      <p:cBhvr>
                                        <p:cTn id="108" dur="1" fill="hold">
                                          <p:stCondLst>
                                            <p:cond delay="0"/>
                                          </p:stCondLst>
                                        </p:cTn>
                                        <p:tgtEl>
                                          <p:spTgt spid="14">
                                            <p:graphicEl>
                                              <a:dgm id="{6240A3A8-9023-4AE9-B435-120214A01AB4}"/>
                                            </p:graphicEl>
                                          </p:spTgt>
                                        </p:tgtEl>
                                        <p:attrNameLst>
                                          <p:attrName>style.visibility</p:attrName>
                                        </p:attrNameLst>
                                      </p:cBhvr>
                                      <p:to>
                                        <p:strVal val="visible"/>
                                      </p:to>
                                    </p:set>
                                    <p:anim calcmode="lin" valueType="num">
                                      <p:cBhvr>
                                        <p:cTn id="109" dur="500" fill="hold"/>
                                        <p:tgtEl>
                                          <p:spTgt spid="14">
                                            <p:graphicEl>
                                              <a:dgm id="{6240A3A8-9023-4AE9-B435-120214A01AB4}"/>
                                            </p:graphicEl>
                                          </p:spTgt>
                                        </p:tgtEl>
                                        <p:attrNameLst>
                                          <p:attrName>ppt_x</p:attrName>
                                        </p:attrNameLst>
                                      </p:cBhvr>
                                      <p:tavLst>
                                        <p:tav tm="0">
                                          <p:val>
                                            <p:strVal val="#ppt_x-#ppt_w/2"/>
                                          </p:val>
                                        </p:tav>
                                        <p:tav tm="100000">
                                          <p:val>
                                            <p:strVal val="#ppt_x"/>
                                          </p:val>
                                        </p:tav>
                                      </p:tavLst>
                                    </p:anim>
                                    <p:anim calcmode="lin" valueType="num">
                                      <p:cBhvr>
                                        <p:cTn id="110" dur="500" fill="hold"/>
                                        <p:tgtEl>
                                          <p:spTgt spid="14">
                                            <p:graphicEl>
                                              <a:dgm id="{6240A3A8-9023-4AE9-B435-120214A01AB4}"/>
                                            </p:graphicEl>
                                          </p:spTgt>
                                        </p:tgtEl>
                                        <p:attrNameLst>
                                          <p:attrName>ppt_y</p:attrName>
                                        </p:attrNameLst>
                                      </p:cBhvr>
                                      <p:tavLst>
                                        <p:tav tm="0">
                                          <p:val>
                                            <p:strVal val="#ppt_y"/>
                                          </p:val>
                                        </p:tav>
                                        <p:tav tm="100000">
                                          <p:val>
                                            <p:strVal val="#ppt_y"/>
                                          </p:val>
                                        </p:tav>
                                      </p:tavLst>
                                    </p:anim>
                                    <p:anim calcmode="lin" valueType="num">
                                      <p:cBhvr>
                                        <p:cTn id="111" dur="500" fill="hold"/>
                                        <p:tgtEl>
                                          <p:spTgt spid="14">
                                            <p:graphicEl>
                                              <a:dgm id="{6240A3A8-9023-4AE9-B435-120214A01AB4}"/>
                                            </p:graphicEl>
                                          </p:spTgt>
                                        </p:tgtEl>
                                        <p:attrNameLst>
                                          <p:attrName>ppt_w</p:attrName>
                                        </p:attrNameLst>
                                      </p:cBhvr>
                                      <p:tavLst>
                                        <p:tav tm="0">
                                          <p:val>
                                            <p:fltVal val="0"/>
                                          </p:val>
                                        </p:tav>
                                        <p:tav tm="100000">
                                          <p:val>
                                            <p:strVal val="#ppt_w"/>
                                          </p:val>
                                        </p:tav>
                                      </p:tavLst>
                                    </p:anim>
                                    <p:anim calcmode="lin" valueType="num">
                                      <p:cBhvr>
                                        <p:cTn id="112" dur="500" fill="hold"/>
                                        <p:tgtEl>
                                          <p:spTgt spid="14">
                                            <p:graphicEl>
                                              <a:dgm id="{6240A3A8-9023-4AE9-B435-120214A01AB4}"/>
                                            </p:graphicEl>
                                          </p:spTgt>
                                        </p:tgtEl>
                                        <p:attrNameLst>
                                          <p:attrName>ppt_h</p:attrName>
                                        </p:attrNameLst>
                                      </p:cBhvr>
                                      <p:tavLst>
                                        <p:tav tm="0">
                                          <p:val>
                                            <p:strVal val="#ppt_h"/>
                                          </p:val>
                                        </p:tav>
                                        <p:tav tm="100000">
                                          <p:val>
                                            <p:strVal val="#ppt_h"/>
                                          </p:val>
                                        </p:tav>
                                      </p:tavLst>
                                    </p:anim>
                                  </p:childTnLst>
                                </p:cTn>
                              </p:par>
                            </p:childTnLst>
                          </p:cTn>
                        </p:par>
                        <p:par>
                          <p:cTn id="113" fill="hold">
                            <p:stCondLst>
                              <p:cond delay="500"/>
                            </p:stCondLst>
                            <p:childTnLst>
                              <p:par>
                                <p:cTn id="114" presetID="53" presetClass="entr" presetSubtype="16" fill="hold" grpId="0" nodeType="afterEffect">
                                  <p:stCondLst>
                                    <p:cond delay="0"/>
                                  </p:stCondLst>
                                  <p:childTnLst>
                                    <p:set>
                                      <p:cBhvr>
                                        <p:cTn id="115" dur="1" fill="hold">
                                          <p:stCondLst>
                                            <p:cond delay="0"/>
                                          </p:stCondLst>
                                        </p:cTn>
                                        <p:tgtEl>
                                          <p:spTgt spid="14">
                                            <p:graphicEl>
                                              <a:dgm id="{A2402C1F-908A-4044-83A7-8258DB8C0B00}"/>
                                            </p:graphicEl>
                                          </p:spTgt>
                                        </p:tgtEl>
                                        <p:attrNameLst>
                                          <p:attrName>style.visibility</p:attrName>
                                        </p:attrNameLst>
                                      </p:cBhvr>
                                      <p:to>
                                        <p:strVal val="visible"/>
                                      </p:to>
                                    </p:set>
                                    <p:anim calcmode="lin" valueType="num">
                                      <p:cBhvr>
                                        <p:cTn id="116" dur="500" fill="hold"/>
                                        <p:tgtEl>
                                          <p:spTgt spid="14">
                                            <p:graphicEl>
                                              <a:dgm id="{A2402C1F-908A-4044-83A7-8258DB8C0B00}"/>
                                            </p:graphicEl>
                                          </p:spTgt>
                                        </p:tgtEl>
                                        <p:attrNameLst>
                                          <p:attrName>ppt_w</p:attrName>
                                        </p:attrNameLst>
                                      </p:cBhvr>
                                      <p:tavLst>
                                        <p:tav tm="0">
                                          <p:val>
                                            <p:fltVal val="0"/>
                                          </p:val>
                                        </p:tav>
                                        <p:tav tm="100000">
                                          <p:val>
                                            <p:strVal val="#ppt_w"/>
                                          </p:val>
                                        </p:tav>
                                      </p:tavLst>
                                    </p:anim>
                                    <p:anim calcmode="lin" valueType="num">
                                      <p:cBhvr>
                                        <p:cTn id="117" dur="500" fill="hold"/>
                                        <p:tgtEl>
                                          <p:spTgt spid="14">
                                            <p:graphicEl>
                                              <a:dgm id="{A2402C1F-908A-4044-83A7-8258DB8C0B00}"/>
                                            </p:graphicEl>
                                          </p:spTgt>
                                        </p:tgtEl>
                                        <p:attrNameLst>
                                          <p:attrName>ppt_h</p:attrName>
                                        </p:attrNameLst>
                                      </p:cBhvr>
                                      <p:tavLst>
                                        <p:tav tm="0">
                                          <p:val>
                                            <p:fltVal val="0"/>
                                          </p:val>
                                        </p:tav>
                                        <p:tav tm="100000">
                                          <p:val>
                                            <p:strVal val="#ppt_h"/>
                                          </p:val>
                                        </p:tav>
                                      </p:tavLst>
                                    </p:anim>
                                    <p:animEffect transition="in" filter="fade">
                                      <p:cBhvr>
                                        <p:cTn id="118" dur="500"/>
                                        <p:tgtEl>
                                          <p:spTgt spid="14">
                                            <p:graphicEl>
                                              <a:dgm id="{A2402C1F-908A-4044-83A7-8258DB8C0B00}"/>
                                            </p:graphicEl>
                                          </p:spTgt>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14">
                                            <p:graphicEl>
                                              <a:dgm id="{CE8E6132-1985-4ABA-AB5A-4CB8263D47D8}"/>
                                            </p:graphicEl>
                                          </p:spTgt>
                                        </p:tgtEl>
                                        <p:attrNameLst>
                                          <p:attrName>style.visibility</p:attrName>
                                        </p:attrNameLst>
                                      </p:cBhvr>
                                      <p:to>
                                        <p:strVal val="visible"/>
                                      </p:to>
                                    </p:set>
                                    <p:anim calcmode="lin" valueType="num">
                                      <p:cBhvr>
                                        <p:cTn id="121" dur="500" fill="hold"/>
                                        <p:tgtEl>
                                          <p:spTgt spid="14">
                                            <p:graphicEl>
                                              <a:dgm id="{CE8E6132-1985-4ABA-AB5A-4CB8263D47D8}"/>
                                            </p:graphicEl>
                                          </p:spTgt>
                                        </p:tgtEl>
                                        <p:attrNameLst>
                                          <p:attrName>ppt_w</p:attrName>
                                        </p:attrNameLst>
                                      </p:cBhvr>
                                      <p:tavLst>
                                        <p:tav tm="0">
                                          <p:val>
                                            <p:fltVal val="0"/>
                                          </p:val>
                                        </p:tav>
                                        <p:tav tm="100000">
                                          <p:val>
                                            <p:strVal val="#ppt_w"/>
                                          </p:val>
                                        </p:tav>
                                      </p:tavLst>
                                    </p:anim>
                                    <p:anim calcmode="lin" valueType="num">
                                      <p:cBhvr>
                                        <p:cTn id="122" dur="500" fill="hold"/>
                                        <p:tgtEl>
                                          <p:spTgt spid="14">
                                            <p:graphicEl>
                                              <a:dgm id="{CE8E6132-1985-4ABA-AB5A-4CB8263D47D8}"/>
                                            </p:graphicEl>
                                          </p:spTgt>
                                        </p:tgtEl>
                                        <p:attrNameLst>
                                          <p:attrName>ppt_h</p:attrName>
                                        </p:attrNameLst>
                                      </p:cBhvr>
                                      <p:tavLst>
                                        <p:tav tm="0">
                                          <p:val>
                                            <p:fltVal val="0"/>
                                          </p:val>
                                        </p:tav>
                                        <p:tav tm="100000">
                                          <p:val>
                                            <p:strVal val="#ppt_h"/>
                                          </p:val>
                                        </p:tav>
                                      </p:tavLst>
                                    </p:anim>
                                    <p:animEffect transition="in" filter="fade">
                                      <p:cBhvr>
                                        <p:cTn id="123" dur="500"/>
                                        <p:tgtEl>
                                          <p:spTgt spid="14">
                                            <p:graphicEl>
                                              <a:dgm id="{CE8E6132-1985-4ABA-AB5A-4CB8263D47D8}"/>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17" presetClass="entr" presetSubtype="8" fill="hold" grpId="0" nodeType="clickEffect">
                                  <p:stCondLst>
                                    <p:cond delay="0"/>
                                  </p:stCondLst>
                                  <p:childTnLst>
                                    <p:set>
                                      <p:cBhvr>
                                        <p:cTn id="127" dur="1" fill="hold">
                                          <p:stCondLst>
                                            <p:cond delay="0"/>
                                          </p:stCondLst>
                                        </p:cTn>
                                        <p:tgtEl>
                                          <p:spTgt spid="14">
                                            <p:graphicEl>
                                              <a:dgm id="{0C29B168-0B11-47E0-A26F-288917C37C3F}"/>
                                            </p:graphicEl>
                                          </p:spTgt>
                                        </p:tgtEl>
                                        <p:attrNameLst>
                                          <p:attrName>style.visibility</p:attrName>
                                        </p:attrNameLst>
                                      </p:cBhvr>
                                      <p:to>
                                        <p:strVal val="visible"/>
                                      </p:to>
                                    </p:set>
                                    <p:anim calcmode="lin" valueType="num">
                                      <p:cBhvr>
                                        <p:cTn id="128" dur="500" fill="hold"/>
                                        <p:tgtEl>
                                          <p:spTgt spid="14">
                                            <p:graphicEl>
                                              <a:dgm id="{0C29B168-0B11-47E0-A26F-288917C37C3F}"/>
                                            </p:graphicEl>
                                          </p:spTgt>
                                        </p:tgtEl>
                                        <p:attrNameLst>
                                          <p:attrName>ppt_x</p:attrName>
                                        </p:attrNameLst>
                                      </p:cBhvr>
                                      <p:tavLst>
                                        <p:tav tm="0">
                                          <p:val>
                                            <p:strVal val="#ppt_x-#ppt_w/2"/>
                                          </p:val>
                                        </p:tav>
                                        <p:tav tm="100000">
                                          <p:val>
                                            <p:strVal val="#ppt_x"/>
                                          </p:val>
                                        </p:tav>
                                      </p:tavLst>
                                    </p:anim>
                                    <p:anim calcmode="lin" valueType="num">
                                      <p:cBhvr>
                                        <p:cTn id="129" dur="500" fill="hold"/>
                                        <p:tgtEl>
                                          <p:spTgt spid="14">
                                            <p:graphicEl>
                                              <a:dgm id="{0C29B168-0B11-47E0-A26F-288917C37C3F}"/>
                                            </p:graphicEl>
                                          </p:spTgt>
                                        </p:tgtEl>
                                        <p:attrNameLst>
                                          <p:attrName>ppt_y</p:attrName>
                                        </p:attrNameLst>
                                      </p:cBhvr>
                                      <p:tavLst>
                                        <p:tav tm="0">
                                          <p:val>
                                            <p:strVal val="#ppt_y"/>
                                          </p:val>
                                        </p:tav>
                                        <p:tav tm="100000">
                                          <p:val>
                                            <p:strVal val="#ppt_y"/>
                                          </p:val>
                                        </p:tav>
                                      </p:tavLst>
                                    </p:anim>
                                    <p:anim calcmode="lin" valueType="num">
                                      <p:cBhvr>
                                        <p:cTn id="130" dur="500" fill="hold"/>
                                        <p:tgtEl>
                                          <p:spTgt spid="14">
                                            <p:graphicEl>
                                              <a:dgm id="{0C29B168-0B11-47E0-A26F-288917C37C3F}"/>
                                            </p:graphicEl>
                                          </p:spTgt>
                                        </p:tgtEl>
                                        <p:attrNameLst>
                                          <p:attrName>ppt_w</p:attrName>
                                        </p:attrNameLst>
                                      </p:cBhvr>
                                      <p:tavLst>
                                        <p:tav tm="0">
                                          <p:val>
                                            <p:fltVal val="0"/>
                                          </p:val>
                                        </p:tav>
                                        <p:tav tm="100000">
                                          <p:val>
                                            <p:strVal val="#ppt_w"/>
                                          </p:val>
                                        </p:tav>
                                      </p:tavLst>
                                    </p:anim>
                                    <p:anim calcmode="lin" valueType="num">
                                      <p:cBhvr>
                                        <p:cTn id="131" dur="500" fill="hold"/>
                                        <p:tgtEl>
                                          <p:spTgt spid="14">
                                            <p:graphicEl>
                                              <a:dgm id="{0C29B168-0B11-47E0-A26F-288917C37C3F}"/>
                                            </p:graphicEl>
                                          </p:spTgt>
                                        </p:tgtEl>
                                        <p:attrNameLst>
                                          <p:attrName>ppt_h</p:attrName>
                                        </p:attrNameLst>
                                      </p:cBhvr>
                                      <p:tavLst>
                                        <p:tav tm="0">
                                          <p:val>
                                            <p:strVal val="#ppt_h"/>
                                          </p:val>
                                        </p:tav>
                                        <p:tav tm="100000">
                                          <p:val>
                                            <p:strVal val="#ppt_h"/>
                                          </p:val>
                                        </p:tav>
                                      </p:tavLst>
                                    </p:anim>
                                  </p:childTnLst>
                                </p:cTn>
                              </p:par>
                            </p:childTnLst>
                          </p:cTn>
                        </p:par>
                        <p:par>
                          <p:cTn id="132" fill="hold">
                            <p:stCondLst>
                              <p:cond delay="500"/>
                            </p:stCondLst>
                            <p:childTnLst>
                              <p:par>
                                <p:cTn id="133" presetID="53" presetClass="entr" presetSubtype="16" fill="hold" grpId="0" nodeType="afterEffect">
                                  <p:stCondLst>
                                    <p:cond delay="0"/>
                                  </p:stCondLst>
                                  <p:childTnLst>
                                    <p:set>
                                      <p:cBhvr>
                                        <p:cTn id="134" dur="1" fill="hold">
                                          <p:stCondLst>
                                            <p:cond delay="0"/>
                                          </p:stCondLst>
                                        </p:cTn>
                                        <p:tgtEl>
                                          <p:spTgt spid="14">
                                            <p:graphicEl>
                                              <a:dgm id="{CB36F94E-AE41-4191-A389-815E236637CC}"/>
                                            </p:graphicEl>
                                          </p:spTgt>
                                        </p:tgtEl>
                                        <p:attrNameLst>
                                          <p:attrName>style.visibility</p:attrName>
                                        </p:attrNameLst>
                                      </p:cBhvr>
                                      <p:to>
                                        <p:strVal val="visible"/>
                                      </p:to>
                                    </p:set>
                                    <p:anim calcmode="lin" valueType="num">
                                      <p:cBhvr>
                                        <p:cTn id="135" dur="500" fill="hold"/>
                                        <p:tgtEl>
                                          <p:spTgt spid="14">
                                            <p:graphicEl>
                                              <a:dgm id="{CB36F94E-AE41-4191-A389-815E236637CC}"/>
                                            </p:graphicEl>
                                          </p:spTgt>
                                        </p:tgtEl>
                                        <p:attrNameLst>
                                          <p:attrName>ppt_w</p:attrName>
                                        </p:attrNameLst>
                                      </p:cBhvr>
                                      <p:tavLst>
                                        <p:tav tm="0">
                                          <p:val>
                                            <p:fltVal val="0"/>
                                          </p:val>
                                        </p:tav>
                                        <p:tav tm="100000">
                                          <p:val>
                                            <p:strVal val="#ppt_w"/>
                                          </p:val>
                                        </p:tav>
                                      </p:tavLst>
                                    </p:anim>
                                    <p:anim calcmode="lin" valueType="num">
                                      <p:cBhvr>
                                        <p:cTn id="136" dur="500" fill="hold"/>
                                        <p:tgtEl>
                                          <p:spTgt spid="14">
                                            <p:graphicEl>
                                              <a:dgm id="{CB36F94E-AE41-4191-A389-815E236637CC}"/>
                                            </p:graphicEl>
                                          </p:spTgt>
                                        </p:tgtEl>
                                        <p:attrNameLst>
                                          <p:attrName>ppt_h</p:attrName>
                                        </p:attrNameLst>
                                      </p:cBhvr>
                                      <p:tavLst>
                                        <p:tav tm="0">
                                          <p:val>
                                            <p:fltVal val="0"/>
                                          </p:val>
                                        </p:tav>
                                        <p:tav tm="100000">
                                          <p:val>
                                            <p:strVal val="#ppt_h"/>
                                          </p:val>
                                        </p:tav>
                                      </p:tavLst>
                                    </p:anim>
                                    <p:animEffect transition="in" filter="fade">
                                      <p:cBhvr>
                                        <p:cTn id="137" dur="500"/>
                                        <p:tgtEl>
                                          <p:spTgt spid="14">
                                            <p:graphicEl>
                                              <a:dgm id="{CB36F94E-AE41-4191-A389-815E236637CC}"/>
                                            </p:graphicEl>
                                          </p:spTgt>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14">
                                            <p:graphicEl>
                                              <a:dgm id="{D8488BCB-BCEB-4641-B939-6A1605E8EE85}"/>
                                            </p:graphicEl>
                                          </p:spTgt>
                                        </p:tgtEl>
                                        <p:attrNameLst>
                                          <p:attrName>style.visibility</p:attrName>
                                        </p:attrNameLst>
                                      </p:cBhvr>
                                      <p:to>
                                        <p:strVal val="visible"/>
                                      </p:to>
                                    </p:set>
                                    <p:anim calcmode="lin" valueType="num">
                                      <p:cBhvr>
                                        <p:cTn id="140" dur="500" fill="hold"/>
                                        <p:tgtEl>
                                          <p:spTgt spid="14">
                                            <p:graphicEl>
                                              <a:dgm id="{D8488BCB-BCEB-4641-B939-6A1605E8EE85}"/>
                                            </p:graphicEl>
                                          </p:spTgt>
                                        </p:tgtEl>
                                        <p:attrNameLst>
                                          <p:attrName>ppt_w</p:attrName>
                                        </p:attrNameLst>
                                      </p:cBhvr>
                                      <p:tavLst>
                                        <p:tav tm="0">
                                          <p:val>
                                            <p:fltVal val="0"/>
                                          </p:val>
                                        </p:tav>
                                        <p:tav tm="100000">
                                          <p:val>
                                            <p:strVal val="#ppt_w"/>
                                          </p:val>
                                        </p:tav>
                                      </p:tavLst>
                                    </p:anim>
                                    <p:anim calcmode="lin" valueType="num">
                                      <p:cBhvr>
                                        <p:cTn id="141" dur="500" fill="hold"/>
                                        <p:tgtEl>
                                          <p:spTgt spid="14">
                                            <p:graphicEl>
                                              <a:dgm id="{D8488BCB-BCEB-4641-B939-6A1605E8EE85}"/>
                                            </p:graphicEl>
                                          </p:spTgt>
                                        </p:tgtEl>
                                        <p:attrNameLst>
                                          <p:attrName>ppt_h</p:attrName>
                                        </p:attrNameLst>
                                      </p:cBhvr>
                                      <p:tavLst>
                                        <p:tav tm="0">
                                          <p:val>
                                            <p:fltVal val="0"/>
                                          </p:val>
                                        </p:tav>
                                        <p:tav tm="100000">
                                          <p:val>
                                            <p:strVal val="#ppt_h"/>
                                          </p:val>
                                        </p:tav>
                                      </p:tavLst>
                                    </p:anim>
                                    <p:animEffect transition="in" filter="fade">
                                      <p:cBhvr>
                                        <p:cTn id="142" dur="500"/>
                                        <p:tgtEl>
                                          <p:spTgt spid="14">
                                            <p:graphicEl>
                                              <a:dgm id="{D8488BCB-BCEB-4641-B939-6A1605E8EE85}"/>
                                            </p:graphicEl>
                                          </p:spTgt>
                                        </p:tgtEl>
                                      </p:cBhvr>
                                    </p:animEffect>
                                  </p:childTnLst>
                                </p:cTn>
                              </p:par>
                            </p:childTnLst>
                          </p:cTn>
                        </p:par>
                      </p:childTnLst>
                    </p:cTn>
                  </p:par>
                  <p:par>
                    <p:cTn id="143" fill="hold">
                      <p:stCondLst>
                        <p:cond delay="indefinite"/>
                      </p:stCondLst>
                      <p:childTnLst>
                        <p:par>
                          <p:cTn id="144" fill="hold">
                            <p:stCondLst>
                              <p:cond delay="0"/>
                            </p:stCondLst>
                            <p:childTnLst>
                              <p:par>
                                <p:cTn id="145" presetID="17" presetClass="entr" presetSubtype="8" fill="hold" grpId="0" nodeType="clickEffect">
                                  <p:stCondLst>
                                    <p:cond delay="0"/>
                                  </p:stCondLst>
                                  <p:childTnLst>
                                    <p:set>
                                      <p:cBhvr>
                                        <p:cTn id="146" dur="1" fill="hold">
                                          <p:stCondLst>
                                            <p:cond delay="0"/>
                                          </p:stCondLst>
                                        </p:cTn>
                                        <p:tgtEl>
                                          <p:spTgt spid="14">
                                            <p:graphicEl>
                                              <a:dgm id="{8F5B832C-EFCC-42E3-845F-991653AD55B3}"/>
                                            </p:graphicEl>
                                          </p:spTgt>
                                        </p:tgtEl>
                                        <p:attrNameLst>
                                          <p:attrName>style.visibility</p:attrName>
                                        </p:attrNameLst>
                                      </p:cBhvr>
                                      <p:to>
                                        <p:strVal val="visible"/>
                                      </p:to>
                                    </p:set>
                                    <p:anim calcmode="lin" valueType="num">
                                      <p:cBhvr>
                                        <p:cTn id="147" dur="500" fill="hold"/>
                                        <p:tgtEl>
                                          <p:spTgt spid="14">
                                            <p:graphicEl>
                                              <a:dgm id="{8F5B832C-EFCC-42E3-845F-991653AD55B3}"/>
                                            </p:graphicEl>
                                          </p:spTgt>
                                        </p:tgtEl>
                                        <p:attrNameLst>
                                          <p:attrName>ppt_x</p:attrName>
                                        </p:attrNameLst>
                                      </p:cBhvr>
                                      <p:tavLst>
                                        <p:tav tm="0">
                                          <p:val>
                                            <p:strVal val="#ppt_x-#ppt_w/2"/>
                                          </p:val>
                                        </p:tav>
                                        <p:tav tm="100000">
                                          <p:val>
                                            <p:strVal val="#ppt_x"/>
                                          </p:val>
                                        </p:tav>
                                      </p:tavLst>
                                    </p:anim>
                                    <p:anim calcmode="lin" valueType="num">
                                      <p:cBhvr>
                                        <p:cTn id="148" dur="500" fill="hold"/>
                                        <p:tgtEl>
                                          <p:spTgt spid="14">
                                            <p:graphicEl>
                                              <a:dgm id="{8F5B832C-EFCC-42E3-845F-991653AD55B3}"/>
                                            </p:graphicEl>
                                          </p:spTgt>
                                        </p:tgtEl>
                                        <p:attrNameLst>
                                          <p:attrName>ppt_y</p:attrName>
                                        </p:attrNameLst>
                                      </p:cBhvr>
                                      <p:tavLst>
                                        <p:tav tm="0">
                                          <p:val>
                                            <p:strVal val="#ppt_y"/>
                                          </p:val>
                                        </p:tav>
                                        <p:tav tm="100000">
                                          <p:val>
                                            <p:strVal val="#ppt_y"/>
                                          </p:val>
                                        </p:tav>
                                      </p:tavLst>
                                    </p:anim>
                                    <p:anim calcmode="lin" valueType="num">
                                      <p:cBhvr>
                                        <p:cTn id="149" dur="500" fill="hold"/>
                                        <p:tgtEl>
                                          <p:spTgt spid="14">
                                            <p:graphicEl>
                                              <a:dgm id="{8F5B832C-EFCC-42E3-845F-991653AD55B3}"/>
                                            </p:graphicEl>
                                          </p:spTgt>
                                        </p:tgtEl>
                                        <p:attrNameLst>
                                          <p:attrName>ppt_w</p:attrName>
                                        </p:attrNameLst>
                                      </p:cBhvr>
                                      <p:tavLst>
                                        <p:tav tm="0">
                                          <p:val>
                                            <p:fltVal val="0"/>
                                          </p:val>
                                        </p:tav>
                                        <p:tav tm="100000">
                                          <p:val>
                                            <p:strVal val="#ppt_w"/>
                                          </p:val>
                                        </p:tav>
                                      </p:tavLst>
                                    </p:anim>
                                    <p:anim calcmode="lin" valueType="num">
                                      <p:cBhvr>
                                        <p:cTn id="150" dur="500" fill="hold"/>
                                        <p:tgtEl>
                                          <p:spTgt spid="14">
                                            <p:graphicEl>
                                              <a:dgm id="{8F5B832C-EFCC-42E3-845F-991653AD55B3}"/>
                                            </p:graphicEl>
                                          </p:spTgt>
                                        </p:tgtEl>
                                        <p:attrNameLst>
                                          <p:attrName>ppt_h</p:attrName>
                                        </p:attrNameLst>
                                      </p:cBhvr>
                                      <p:tavLst>
                                        <p:tav tm="0">
                                          <p:val>
                                            <p:strVal val="#ppt_h"/>
                                          </p:val>
                                        </p:tav>
                                        <p:tav tm="100000">
                                          <p:val>
                                            <p:strVal val="#ppt_h"/>
                                          </p:val>
                                        </p:tav>
                                      </p:tavLst>
                                    </p:anim>
                                  </p:childTnLst>
                                </p:cTn>
                              </p:par>
                            </p:childTnLst>
                          </p:cTn>
                        </p:par>
                        <p:par>
                          <p:cTn id="151" fill="hold">
                            <p:stCondLst>
                              <p:cond delay="500"/>
                            </p:stCondLst>
                            <p:childTnLst>
                              <p:par>
                                <p:cTn id="152" presetID="53" presetClass="entr" presetSubtype="16" fill="hold" grpId="0" nodeType="afterEffect">
                                  <p:stCondLst>
                                    <p:cond delay="0"/>
                                  </p:stCondLst>
                                  <p:childTnLst>
                                    <p:set>
                                      <p:cBhvr>
                                        <p:cTn id="153" dur="1" fill="hold">
                                          <p:stCondLst>
                                            <p:cond delay="0"/>
                                          </p:stCondLst>
                                        </p:cTn>
                                        <p:tgtEl>
                                          <p:spTgt spid="14">
                                            <p:graphicEl>
                                              <a:dgm id="{A014DCC8-BC27-40F3-AF66-E9A5DD6BBA5D}"/>
                                            </p:graphicEl>
                                          </p:spTgt>
                                        </p:tgtEl>
                                        <p:attrNameLst>
                                          <p:attrName>style.visibility</p:attrName>
                                        </p:attrNameLst>
                                      </p:cBhvr>
                                      <p:to>
                                        <p:strVal val="visible"/>
                                      </p:to>
                                    </p:set>
                                    <p:anim calcmode="lin" valueType="num">
                                      <p:cBhvr>
                                        <p:cTn id="154" dur="500" fill="hold"/>
                                        <p:tgtEl>
                                          <p:spTgt spid="14">
                                            <p:graphicEl>
                                              <a:dgm id="{A014DCC8-BC27-40F3-AF66-E9A5DD6BBA5D}"/>
                                            </p:graphicEl>
                                          </p:spTgt>
                                        </p:tgtEl>
                                        <p:attrNameLst>
                                          <p:attrName>ppt_w</p:attrName>
                                        </p:attrNameLst>
                                      </p:cBhvr>
                                      <p:tavLst>
                                        <p:tav tm="0">
                                          <p:val>
                                            <p:fltVal val="0"/>
                                          </p:val>
                                        </p:tav>
                                        <p:tav tm="100000">
                                          <p:val>
                                            <p:strVal val="#ppt_w"/>
                                          </p:val>
                                        </p:tav>
                                      </p:tavLst>
                                    </p:anim>
                                    <p:anim calcmode="lin" valueType="num">
                                      <p:cBhvr>
                                        <p:cTn id="155" dur="500" fill="hold"/>
                                        <p:tgtEl>
                                          <p:spTgt spid="14">
                                            <p:graphicEl>
                                              <a:dgm id="{A014DCC8-BC27-40F3-AF66-E9A5DD6BBA5D}"/>
                                            </p:graphicEl>
                                          </p:spTgt>
                                        </p:tgtEl>
                                        <p:attrNameLst>
                                          <p:attrName>ppt_h</p:attrName>
                                        </p:attrNameLst>
                                      </p:cBhvr>
                                      <p:tavLst>
                                        <p:tav tm="0">
                                          <p:val>
                                            <p:fltVal val="0"/>
                                          </p:val>
                                        </p:tav>
                                        <p:tav tm="100000">
                                          <p:val>
                                            <p:strVal val="#ppt_h"/>
                                          </p:val>
                                        </p:tav>
                                      </p:tavLst>
                                    </p:anim>
                                    <p:animEffect transition="in" filter="fade">
                                      <p:cBhvr>
                                        <p:cTn id="156" dur="500"/>
                                        <p:tgtEl>
                                          <p:spTgt spid="14">
                                            <p:graphicEl>
                                              <a:dgm id="{A014DCC8-BC27-40F3-AF66-E9A5DD6BBA5D}"/>
                                            </p:graphicEl>
                                          </p:spTgt>
                                        </p:tgtEl>
                                      </p:cBhvr>
                                    </p:animEffect>
                                  </p:childTnLst>
                                </p:cTn>
                              </p:par>
                              <p:par>
                                <p:cTn id="157" presetID="53" presetClass="entr" presetSubtype="16" fill="hold" grpId="0" nodeType="withEffect">
                                  <p:stCondLst>
                                    <p:cond delay="0"/>
                                  </p:stCondLst>
                                  <p:childTnLst>
                                    <p:set>
                                      <p:cBhvr>
                                        <p:cTn id="158" dur="1" fill="hold">
                                          <p:stCondLst>
                                            <p:cond delay="0"/>
                                          </p:stCondLst>
                                        </p:cTn>
                                        <p:tgtEl>
                                          <p:spTgt spid="14">
                                            <p:graphicEl>
                                              <a:dgm id="{32DCC866-07AC-4D81-814E-A1E26451EA49}"/>
                                            </p:graphicEl>
                                          </p:spTgt>
                                        </p:tgtEl>
                                        <p:attrNameLst>
                                          <p:attrName>style.visibility</p:attrName>
                                        </p:attrNameLst>
                                      </p:cBhvr>
                                      <p:to>
                                        <p:strVal val="visible"/>
                                      </p:to>
                                    </p:set>
                                    <p:anim calcmode="lin" valueType="num">
                                      <p:cBhvr>
                                        <p:cTn id="159" dur="500" fill="hold"/>
                                        <p:tgtEl>
                                          <p:spTgt spid="14">
                                            <p:graphicEl>
                                              <a:dgm id="{32DCC866-07AC-4D81-814E-A1E26451EA49}"/>
                                            </p:graphicEl>
                                          </p:spTgt>
                                        </p:tgtEl>
                                        <p:attrNameLst>
                                          <p:attrName>ppt_w</p:attrName>
                                        </p:attrNameLst>
                                      </p:cBhvr>
                                      <p:tavLst>
                                        <p:tav tm="0">
                                          <p:val>
                                            <p:fltVal val="0"/>
                                          </p:val>
                                        </p:tav>
                                        <p:tav tm="100000">
                                          <p:val>
                                            <p:strVal val="#ppt_w"/>
                                          </p:val>
                                        </p:tav>
                                      </p:tavLst>
                                    </p:anim>
                                    <p:anim calcmode="lin" valueType="num">
                                      <p:cBhvr>
                                        <p:cTn id="160" dur="500" fill="hold"/>
                                        <p:tgtEl>
                                          <p:spTgt spid="14">
                                            <p:graphicEl>
                                              <a:dgm id="{32DCC866-07AC-4D81-814E-A1E26451EA49}"/>
                                            </p:graphicEl>
                                          </p:spTgt>
                                        </p:tgtEl>
                                        <p:attrNameLst>
                                          <p:attrName>ppt_h</p:attrName>
                                        </p:attrNameLst>
                                      </p:cBhvr>
                                      <p:tavLst>
                                        <p:tav tm="0">
                                          <p:val>
                                            <p:fltVal val="0"/>
                                          </p:val>
                                        </p:tav>
                                        <p:tav tm="100000">
                                          <p:val>
                                            <p:strVal val="#ppt_h"/>
                                          </p:val>
                                        </p:tav>
                                      </p:tavLst>
                                    </p:anim>
                                    <p:animEffect transition="in" filter="fade">
                                      <p:cBhvr>
                                        <p:cTn id="161" dur="500"/>
                                        <p:tgtEl>
                                          <p:spTgt spid="14">
                                            <p:graphicEl>
                                              <a:dgm id="{32DCC866-07AC-4D81-814E-A1E26451EA49}"/>
                                            </p:graphicEl>
                                          </p:spTgt>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grpId="0" nodeType="clickEffect">
                                  <p:stCondLst>
                                    <p:cond delay="0"/>
                                  </p:stCondLst>
                                  <p:childTnLst>
                                    <p:set>
                                      <p:cBhvr>
                                        <p:cTn id="165" dur="1" fill="hold">
                                          <p:stCondLst>
                                            <p:cond delay="0"/>
                                          </p:stCondLst>
                                        </p:cTn>
                                        <p:tgtEl>
                                          <p:spTgt spid="11"/>
                                        </p:tgtEl>
                                        <p:attrNameLst>
                                          <p:attrName>style.visibility</p:attrName>
                                        </p:attrNameLst>
                                      </p:cBhvr>
                                      <p:to>
                                        <p:strVal val="visible"/>
                                      </p:to>
                                    </p:set>
                                    <p:animEffect transition="in" filter="wipe(left)">
                                      <p:cBhvr>
                                        <p:cTn id="1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Graphic spid="5" grpId="0">
        <p:bldSub>
          <a:bldDgm bld="one"/>
        </p:bldSub>
      </p:bldGraphic>
      <p:bldP spid="6" grpId="0"/>
      <p:bldP spid="8" grpId="0"/>
      <p:bldGraphic spid="14" grpId="0" uiExpand="1">
        <p:bldSub>
          <a:bldDgm bld="one"/>
        </p:bldSub>
      </p:bldGraphic>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96000"/>
            <a:lum/>
            <a:extLst>
              <a:ext uri="{28A0092B-C50C-407E-A947-70E740481C1C}">
                <a14:useLocalDpi xmlns:a14="http://schemas.microsoft.com/office/drawing/2010/main"/>
              </a:ext>
            </a:extLst>
          </a:blip>
          <a:srcRect/>
          <a:stretch>
            <a:fillRect l="-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565567-85CA-A288-F6ED-6AA3DDA63682}"/>
              </a:ext>
            </a:extLst>
          </p:cNvPr>
          <p:cNvSpPr txBox="1"/>
          <p:nvPr/>
        </p:nvSpPr>
        <p:spPr>
          <a:xfrm>
            <a:off x="1124262" y="628034"/>
            <a:ext cx="11020113" cy="5637312"/>
          </a:xfrm>
          <a:prstGeom prst="rect">
            <a:avLst/>
          </a:prstGeom>
          <a:noFill/>
        </p:spPr>
        <p:txBody>
          <a:bodyPr wrap="square">
            <a:spAutoFit/>
          </a:bodyPr>
          <a:lstStyle/>
          <a:p>
            <a:pPr>
              <a:lnSpc>
                <a:spcPts val="2800"/>
              </a:lnSpc>
              <a:spcBef>
                <a:spcPts val="600"/>
              </a:spcBef>
            </a:pPr>
            <a:r>
              <a:rPr lang="sr-Latn-RS" sz="2800" b="1" noProof="0" dirty="0">
                <a:solidFill>
                  <a:schemeClr val="bg2">
                    <a:lumMod val="40000"/>
                    <a:lumOff val="60000"/>
                  </a:schemeClr>
                </a:solidFill>
                <a:latin typeface="Constantia" panose="02030602050306030303" pitchFamily="18" charset="0"/>
              </a:rPr>
              <a:t>„Božje delo mora se održavati desetkom, darovima i prinosima. Gospod sada traži sredstva koja je poverio svojim upraviteljima…</a:t>
            </a:r>
          </a:p>
          <a:p>
            <a:pPr>
              <a:lnSpc>
                <a:spcPts val="2800"/>
              </a:lnSpc>
              <a:spcBef>
                <a:spcPts val="600"/>
              </a:spcBef>
            </a:pPr>
            <a:r>
              <a:rPr lang="sr-Latn-RS" sz="2800" b="1" noProof="0" dirty="0">
                <a:solidFill>
                  <a:schemeClr val="bg2">
                    <a:lumMod val="40000"/>
                    <a:lumOff val="60000"/>
                  </a:schemeClr>
                </a:solidFill>
                <a:latin typeface="Constantia" panose="02030602050306030303" pitchFamily="18" charset="0"/>
              </a:rPr>
              <a:t>Gospodin Isus ne zahteva ništa više od svojih sledbenika nego što je sam učinio. Oni koji praktikuju samoodricanje i </a:t>
            </a:r>
            <a:r>
              <a:rPr lang="sr-Latn-RS" sz="2800" b="1" noProof="0" dirty="0" err="1">
                <a:solidFill>
                  <a:schemeClr val="bg2">
                    <a:lumMod val="40000"/>
                    <a:lumOff val="60000"/>
                  </a:schemeClr>
                </a:solidFill>
                <a:latin typeface="Constantia" panose="02030602050306030303" pitchFamily="18" charset="0"/>
              </a:rPr>
              <a:t>samožrtvovanje</a:t>
            </a:r>
            <a:r>
              <a:rPr lang="sr-Latn-RS" sz="2800" b="1" noProof="0" dirty="0">
                <a:solidFill>
                  <a:schemeClr val="bg2">
                    <a:lumMod val="40000"/>
                    <a:lumOff val="60000"/>
                  </a:schemeClr>
                </a:solidFill>
                <a:latin typeface="Constantia" panose="02030602050306030303" pitchFamily="18" charset="0"/>
              </a:rPr>
              <a:t> za Božju stvar samo slede Njegov primer. Odložio je svoju kraljevsku haljinu i kraljevsku krunu te se povukao sa svoje visoke dužnosti. Postao je siromašan da bismo kroz Njegovo siromaštvo mogli doći u posed večnih blaga. Dao je ne samo svoje bogatstvo, već i sami život u samoodricanju i </a:t>
            </a:r>
            <a:r>
              <a:rPr lang="sr-Latn-RS" sz="2800" b="1" noProof="0" dirty="0" err="1">
                <a:solidFill>
                  <a:schemeClr val="bg2">
                    <a:lumMod val="40000"/>
                    <a:lumOff val="60000"/>
                  </a:schemeClr>
                </a:solidFill>
                <a:latin typeface="Constantia" panose="02030602050306030303" pitchFamily="18" charset="0"/>
              </a:rPr>
              <a:t>samožrtvovanju</a:t>
            </a:r>
            <a:r>
              <a:rPr lang="sr-Latn-RS" sz="2800" b="1" noProof="0" dirty="0">
                <a:solidFill>
                  <a:schemeClr val="bg2">
                    <a:lumMod val="40000"/>
                    <a:lumOff val="60000"/>
                  </a:schemeClr>
                </a:solidFill>
                <a:latin typeface="Constantia" panose="02030602050306030303" pitchFamily="18" charset="0"/>
              </a:rPr>
              <a:t>, kako bi uklonio svaku prepreku onima koji traže ulaz u kraljevstvo Božje…</a:t>
            </a:r>
          </a:p>
          <a:p>
            <a:pPr>
              <a:lnSpc>
                <a:spcPts val="2800"/>
              </a:lnSpc>
              <a:spcBef>
                <a:spcPts val="600"/>
              </a:spcBef>
            </a:pPr>
            <a:r>
              <a:rPr lang="sr-Latn-RS" sz="2800" b="1" noProof="0" dirty="0">
                <a:solidFill>
                  <a:schemeClr val="bg2">
                    <a:lumMod val="40000"/>
                    <a:lumOff val="60000"/>
                  </a:schemeClr>
                </a:solidFill>
                <a:latin typeface="Constantia" panose="02030602050306030303" pitchFamily="18" charset="0"/>
              </a:rPr>
              <a:t>Gospod Isus nas poziva da postanemo Njegovi saradnici. On je vlasnik svega što posedujemo i ima pravo na sve. Svojom spremnošću da pomognemo u Njegovom delu, sada možemo pokazati svoju ljubav prema Njemu.“</a:t>
            </a:r>
          </a:p>
        </p:txBody>
      </p:sp>
      <p:sp>
        <p:nvSpPr>
          <p:cNvPr id="4" name="CuadroTexto 3">
            <a:extLst>
              <a:ext uri="{FF2B5EF4-FFF2-40B4-BE49-F238E27FC236}">
                <a16:creationId xmlns:a16="http://schemas.microsoft.com/office/drawing/2014/main" id="{13C0A81D-41AB-95D4-9521-D3CB43F35894}"/>
              </a:ext>
            </a:extLst>
          </p:cNvPr>
          <p:cNvSpPr txBox="1"/>
          <p:nvPr/>
        </p:nvSpPr>
        <p:spPr>
          <a:xfrm>
            <a:off x="8798394" y="6338652"/>
            <a:ext cx="3345981" cy="338554"/>
          </a:xfrm>
          <a:prstGeom prst="rect">
            <a:avLst/>
          </a:prstGeom>
          <a:noFill/>
        </p:spPr>
        <p:txBody>
          <a:bodyPr wrap="none" rtlCol="0">
            <a:spAutoFit/>
          </a:bodyPr>
          <a:lstStyle/>
          <a:p>
            <a:pPr algn="r"/>
            <a:r>
              <a:rPr lang="sr-Latn-RS" sz="1600" b="1" noProof="0" dirty="0">
                <a:solidFill>
                  <a:schemeClr val="bg2">
                    <a:lumMod val="40000"/>
                    <a:lumOff val="60000"/>
                  </a:schemeClr>
                </a:solidFill>
              </a:rPr>
              <a:t>EGW ( Pogled prema gore, 9. april )</a:t>
            </a:r>
          </a:p>
        </p:txBody>
      </p:sp>
    </p:spTree>
    <p:extLst>
      <p:ext uri="{BB962C8B-B14F-4D97-AF65-F5344CB8AC3E}">
        <p14:creationId xmlns:p14="http://schemas.microsoft.com/office/powerpoint/2010/main" val="277293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E471D0F-F1EC-2BF7-E03B-FCF0A4B65FA9}"/>
              </a:ext>
            </a:extLst>
          </p:cNvPr>
          <p:cNvSpPr txBox="1"/>
          <p:nvPr/>
        </p:nvSpPr>
        <p:spPr>
          <a:xfrm>
            <a:off x="6734174" y="128111"/>
            <a:ext cx="5457825" cy="1323439"/>
          </a:xfrm>
          <a:prstGeom prst="rect">
            <a:avLst/>
          </a:prstGeom>
          <a:noFill/>
        </p:spPr>
        <p:txBody>
          <a:bodyPr wrap="square">
            <a:spAutoFit/>
          </a:bodyPr>
          <a:lstStyle/>
          <a:p>
            <a:pPr lvl="0" algn="ctr">
              <a:defRPr/>
            </a:pPr>
            <a:r>
              <a:rPr kumimoji="0" lang="sr-Latn-R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„Upoznali ste blagodat Gospoda našega Isusa Hrista: iako je bio bogat, </a:t>
            </a:r>
            <a:r>
              <a:rPr lang="sr-Latn-RS" sz="2000" b="1" noProof="0" dirty="0">
                <a:solidFill>
                  <a:prstClr val="white"/>
                </a:solidFill>
                <a:effectLst>
                  <a:outerShdw blurRad="38100" dist="38100" dir="2700000" algn="tl">
                    <a:srgbClr val="000000"/>
                  </a:outerShdw>
                </a:effectLst>
                <a:latin typeface="Comic Sans MS" panose="030F0702030302020204" pitchFamily="66" charset="0"/>
              </a:rPr>
              <a:t>vas </a:t>
            </a:r>
            <a:r>
              <a:rPr kumimoji="0" lang="sr-Latn-R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radi postao </a:t>
            </a:r>
            <a:r>
              <a:rPr lang="sr-Latn-RS" sz="2000" b="1" noProof="0" dirty="0">
                <a:solidFill>
                  <a:prstClr val="white"/>
                </a:solidFill>
                <a:effectLst>
                  <a:outerShdw blurRad="38100" dist="38100" dir="2700000" algn="tl">
                    <a:srgbClr val="000000"/>
                  </a:outerShdw>
                </a:effectLst>
                <a:latin typeface="Comic Sans MS" panose="030F0702030302020204" pitchFamily="66" charset="0"/>
              </a:rPr>
              <a:t>je </a:t>
            </a:r>
            <a:r>
              <a:rPr kumimoji="0" lang="sr-Latn-R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siromašan, da se vi Njegovim siromaštvom obogatite.“ </a:t>
            </a:r>
            <a:r>
              <a:rPr kumimoji="0" lang="sr-Latn-R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 Korinćanima )</a:t>
            </a:r>
            <a:endParaRPr kumimoji="0" lang="sr-Latn-R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545433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C2AEB6C-E36E-7DA9-DB7A-DE316BFF2BCE}"/>
              </a:ext>
            </a:extLst>
          </p:cNvPr>
          <p:cNvSpPr txBox="1"/>
          <p:nvPr/>
        </p:nvSpPr>
        <p:spPr>
          <a:xfrm>
            <a:off x="4057650" y="3190873"/>
            <a:ext cx="4855900" cy="3349635"/>
          </a:xfrm>
          <a:prstGeom prst="rect">
            <a:avLst/>
          </a:prstGeom>
          <a:noFill/>
        </p:spPr>
        <p:txBody>
          <a:bodyPr wrap="square" rtlCol="0">
            <a:spAutoFit/>
            <a:scene3d>
              <a:camera prst="orthographicFront"/>
              <a:lightRig rig="threePt" dir="t"/>
            </a:scene3d>
            <a:sp3d extrusionH="57150">
              <a:bevelT w="38100" h="38100"/>
            </a:sp3d>
          </a:bodyPr>
          <a:lstStyle/>
          <a:p>
            <a:pPr>
              <a:lnSpc>
                <a:spcPts val="2500"/>
              </a:lnSpc>
              <a:spcBef>
                <a:spcPts val="600"/>
              </a:spcBef>
            </a:pPr>
            <a:r>
              <a:rPr lang="sr-Latn-RS" sz="2200" b="1" noProof="0" dirty="0">
                <a:solidFill>
                  <a:srgbClr val="BA4252"/>
                </a:solidFill>
              </a:rPr>
              <a:t>Poreklo upravljanja:</a:t>
            </a:r>
          </a:p>
          <a:p>
            <a:pPr lvl="1">
              <a:lnSpc>
                <a:spcPts val="2500"/>
              </a:lnSpc>
              <a:spcBef>
                <a:spcPts val="600"/>
              </a:spcBef>
            </a:pPr>
            <a:r>
              <a:rPr lang="sr-Latn-RS" sz="2200" b="1" noProof="0" dirty="0"/>
              <a:t>Isusov primer</a:t>
            </a:r>
          </a:p>
          <a:p>
            <a:pPr lvl="1">
              <a:lnSpc>
                <a:spcPts val="2500"/>
              </a:lnSpc>
              <a:spcBef>
                <a:spcPts val="600"/>
              </a:spcBef>
            </a:pPr>
            <a:r>
              <a:rPr lang="sr-Latn-RS" sz="2200" b="1" noProof="0" dirty="0"/>
              <a:t>Odgovor na primljenu </a:t>
            </a:r>
            <a:r>
              <a:rPr lang="sr-Latn-RS" sz="2200" b="1" dirty="0"/>
              <a:t>blagodat</a:t>
            </a:r>
            <a:endParaRPr lang="sr-Latn-RS" sz="2200" b="1" noProof="0" dirty="0"/>
          </a:p>
          <a:p>
            <a:pPr>
              <a:lnSpc>
                <a:spcPts val="2500"/>
              </a:lnSpc>
              <a:spcBef>
                <a:spcPts val="1200"/>
              </a:spcBef>
            </a:pPr>
            <a:r>
              <a:rPr lang="sr-Latn-RS" sz="2200" b="1" noProof="0" dirty="0">
                <a:solidFill>
                  <a:srgbClr val="7F48B9"/>
                </a:solidFill>
              </a:rPr>
              <a:t>Kako praktikovati upravljanje:</a:t>
            </a:r>
          </a:p>
          <a:p>
            <a:pPr lvl="1">
              <a:lnSpc>
                <a:spcPts val="2500"/>
              </a:lnSpc>
              <a:spcBef>
                <a:spcPts val="600"/>
              </a:spcBef>
            </a:pPr>
            <a:r>
              <a:rPr lang="sr-Latn-RS" sz="2200" b="1" noProof="0" dirty="0"/>
              <a:t>Pravilno planiranje</a:t>
            </a:r>
          </a:p>
          <a:p>
            <a:pPr lvl="1">
              <a:lnSpc>
                <a:spcPts val="2500"/>
              </a:lnSpc>
              <a:spcBef>
                <a:spcPts val="600"/>
              </a:spcBef>
            </a:pPr>
            <a:r>
              <a:rPr lang="sr-Latn-RS" sz="2200" b="1" noProof="0" dirty="0"/>
              <a:t>Ispravan stav</a:t>
            </a:r>
          </a:p>
          <a:p>
            <a:pPr>
              <a:lnSpc>
                <a:spcPts val="2500"/>
              </a:lnSpc>
              <a:spcBef>
                <a:spcPts val="1200"/>
              </a:spcBef>
            </a:pPr>
            <a:r>
              <a:rPr lang="sr-Latn-RS" sz="2200" b="1" noProof="0" dirty="0">
                <a:solidFill>
                  <a:srgbClr val="375FA5"/>
                </a:solidFill>
              </a:rPr>
              <a:t>Rezultati upravljanja:</a:t>
            </a:r>
          </a:p>
          <a:p>
            <a:pPr lvl="1">
              <a:lnSpc>
                <a:spcPts val="2500"/>
              </a:lnSpc>
              <a:spcBef>
                <a:spcPts val="600"/>
              </a:spcBef>
            </a:pPr>
            <a:r>
              <a:rPr lang="sr-Latn-RS" sz="2200" b="1" noProof="0" dirty="0"/>
              <a:t>Jedinstvo crkve</a:t>
            </a:r>
          </a:p>
        </p:txBody>
      </p:sp>
      <p:sp>
        <p:nvSpPr>
          <p:cNvPr id="3" name="CuadroTexto 2">
            <a:extLst>
              <a:ext uri="{FF2B5EF4-FFF2-40B4-BE49-F238E27FC236}">
                <a16:creationId xmlns:a16="http://schemas.microsoft.com/office/drawing/2014/main" id="{6794C4E7-CADD-4E75-9179-F10ADB2E9A2B}"/>
              </a:ext>
            </a:extLst>
          </p:cNvPr>
          <p:cNvSpPr txBox="1"/>
          <p:nvPr/>
        </p:nvSpPr>
        <p:spPr>
          <a:xfrm>
            <a:off x="0" y="114582"/>
            <a:ext cx="12068175" cy="430887"/>
          </a:xfrm>
          <a:prstGeom prst="rect">
            <a:avLst/>
          </a:prstGeom>
          <a:noFill/>
        </p:spPr>
        <p:txBody>
          <a:bodyPr wrap="square" rtlCol="0">
            <a:spAutoFit/>
          </a:bodyPr>
          <a:lstStyle/>
          <a:p>
            <a:pPr>
              <a:spcBef>
                <a:spcPts val="600"/>
              </a:spcBef>
            </a:pPr>
            <a:r>
              <a:rPr lang="sr-Latn-RS" sz="2200" b="1" noProof="0" dirty="0"/>
              <a:t>Upravljanje je način na koji osoba upravlja onim što joj je povereno na brigu.</a:t>
            </a:r>
          </a:p>
        </p:txBody>
      </p:sp>
      <p:pic>
        <p:nvPicPr>
          <p:cNvPr id="5" name="Imagen 4">
            <a:extLst>
              <a:ext uri="{FF2B5EF4-FFF2-40B4-BE49-F238E27FC236}">
                <a16:creationId xmlns:a16="http://schemas.microsoft.com/office/drawing/2014/main" id="{1AE0A829-8A0E-3A68-0FF5-C429C1ED2772}"/>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123824" y="2949067"/>
            <a:ext cx="3030802" cy="3762375"/>
          </a:xfrm>
          <a:prstGeom prst="snip2DiagRect">
            <a:avLst/>
          </a:prstGeom>
          <a:solidFill>
            <a:srgbClr val="FFFFFF">
              <a:shade val="85000"/>
            </a:srgbClr>
          </a:solidFill>
          <a:ln w="8890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n 8">
            <a:extLst>
              <a:ext uri="{FF2B5EF4-FFF2-40B4-BE49-F238E27FC236}">
                <a16:creationId xmlns:a16="http://schemas.microsoft.com/office/drawing/2014/main" id="{A76A9FA7-F240-C96F-85A6-8BB294574A5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62521" y="3144664"/>
            <a:ext cx="376079" cy="496726"/>
          </a:xfrm>
          <a:prstGeom prst="rect">
            <a:avLst/>
          </a:prstGeom>
          <a:effectLst>
            <a:outerShdw blurRad="50800" dist="38100" dir="8100000" algn="tr" rotWithShape="0">
              <a:prstClr val="black">
                <a:alpha val="40000"/>
              </a:prstClr>
            </a:outerShdw>
          </a:effectLst>
        </p:spPr>
      </p:pic>
      <p:pic>
        <p:nvPicPr>
          <p:cNvPr id="17" name="Imagen 16">
            <a:extLst>
              <a:ext uri="{FF2B5EF4-FFF2-40B4-BE49-F238E27FC236}">
                <a16:creationId xmlns:a16="http://schemas.microsoft.com/office/drawing/2014/main" id="{6EDF2C1D-1E4B-935F-81DE-71BA75F2893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62521" y="5581715"/>
            <a:ext cx="376079" cy="496726"/>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8994107A-52D9-8AFD-89A3-4B6EA1F7300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662521" y="4367952"/>
            <a:ext cx="376079" cy="496726"/>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5CE242C6-939D-0505-862E-1AC7B68A82F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252132" y="4022807"/>
            <a:ext cx="266317" cy="26025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04CC2217-9E95-0117-4990-B3A85C6E5DD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252132" y="3641428"/>
            <a:ext cx="266317" cy="260252"/>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D15E04F5-AC1A-1A1C-2561-2CDB294601C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252132" y="6085638"/>
            <a:ext cx="266317" cy="260252"/>
          </a:xfrm>
          <a:prstGeom prst="rect">
            <a:avLst/>
          </a:prstGeom>
          <a:effectLst>
            <a:outerShdw blurRad="50800" dist="38100" dir="8100000" algn="tr" rotWithShape="0">
              <a:prstClr val="black">
                <a:alpha val="40000"/>
              </a:prstClr>
            </a:outerShdw>
          </a:effectLst>
        </p:spPr>
      </p:pic>
      <p:pic>
        <p:nvPicPr>
          <p:cNvPr id="39" name="Imagen 38">
            <a:extLst>
              <a:ext uri="{FF2B5EF4-FFF2-40B4-BE49-F238E27FC236}">
                <a16:creationId xmlns:a16="http://schemas.microsoft.com/office/drawing/2014/main" id="{58492314-51F3-7A8C-AD77-A1310D00A51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252132" y="4859354"/>
            <a:ext cx="266317" cy="260252"/>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9C304DD7-D534-02F8-AE98-D9E5DE156EF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252132" y="5240147"/>
            <a:ext cx="266317" cy="26025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DF09FEBA-7781-B2BF-BD06-36CAF67A3097}"/>
              </a:ext>
            </a:extLst>
          </p:cNvPr>
          <p:cNvPicPr>
            <a:picLocks noChangeAspect="1"/>
          </p:cNvPicPr>
          <p:nvPr/>
        </p:nvPicPr>
        <p:blipFill>
          <a:blip r:embed="rId13" cstate="email">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tretch>
            <a:fillRect/>
          </a:stretch>
        </p:blipFill>
        <p:spPr>
          <a:xfrm>
            <a:off x="9037373" y="2949067"/>
            <a:ext cx="3030802" cy="3762375"/>
          </a:xfrm>
          <a:prstGeom prst="snip2DiagRect">
            <a:avLst>
              <a:gd name="adj1" fmla="val 15714"/>
              <a:gd name="adj2" fmla="val 0"/>
            </a:avLst>
          </a:prstGeom>
          <a:solidFill>
            <a:srgbClr val="FFFFFF">
              <a:shade val="85000"/>
            </a:srgbClr>
          </a:solidFill>
          <a:ln w="88900" cap="sq">
            <a:solidFill>
              <a:schemeClr val="accent3">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201D1934-0D4E-F440-EF11-ACB06D82C397}"/>
              </a:ext>
            </a:extLst>
          </p:cNvPr>
          <p:cNvSpPr txBox="1"/>
          <p:nvPr/>
        </p:nvSpPr>
        <p:spPr>
          <a:xfrm>
            <a:off x="0" y="1514965"/>
            <a:ext cx="12192000" cy="1446550"/>
          </a:xfrm>
          <a:prstGeom prst="rect">
            <a:avLst/>
          </a:prstGeom>
          <a:noFill/>
        </p:spPr>
        <p:txBody>
          <a:bodyPr wrap="square">
            <a:spAutoFit/>
          </a:bodyPr>
          <a:lstStyle/>
          <a:p>
            <a:pPr lvl="0">
              <a:spcBef>
                <a:spcPts val="600"/>
              </a:spcBef>
              <a:defRPr/>
            </a:pPr>
            <a:r>
              <a:rPr kumimoji="0" lang="sr-Latn-RS" sz="2200" b="1" i="0" u="none" strike="noStrike" kern="1200" cap="none" spc="0" normalizeH="0" baseline="0" noProof="0" dirty="0" err="1">
                <a:ln>
                  <a:noFill/>
                </a:ln>
                <a:solidFill>
                  <a:prstClr val="black"/>
                </a:solidFill>
                <a:effectLst/>
                <a:uLnTx/>
                <a:uFillTx/>
                <a:latin typeface="Aptos" panose="02110004020202020204"/>
                <a:ea typeface="+mn-ea"/>
                <a:cs typeface="+mn-cs"/>
              </a:rPr>
              <a:t>Korinćani</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 su se već obvezali da pomognu, a bližilo se vreme kada bi se ta obveza trebala provesti u delo. Crkve u Makedoniji već su počele učestvovati u sakupljanju priloga. Pavla nije zanimao iznos novca, već motivacija i entuzijazam s kojim će vernici </a:t>
            </a:r>
            <a:r>
              <a:rPr lang="sr-Latn-RS" sz="2200" b="1" dirty="0">
                <a:solidFill>
                  <a:prstClr val="black"/>
                </a:solidFill>
              </a:rPr>
              <a:t>učestvovati</a:t>
            </a: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 u ovoj prilici da odgovore na blagodat koju su primili.</a:t>
            </a:r>
          </a:p>
        </p:txBody>
      </p:sp>
      <p:sp>
        <p:nvSpPr>
          <p:cNvPr id="8" name="CuadroTexto 7">
            <a:extLst>
              <a:ext uri="{FF2B5EF4-FFF2-40B4-BE49-F238E27FC236}">
                <a16:creationId xmlns:a16="http://schemas.microsoft.com/office/drawing/2014/main" id="{FA269756-2339-3328-7C77-D61D94ABD9FA}"/>
              </a:ext>
            </a:extLst>
          </p:cNvPr>
          <p:cNvSpPr txBox="1"/>
          <p:nvPr/>
        </p:nvSpPr>
        <p:spPr>
          <a:xfrm>
            <a:off x="1" y="514692"/>
            <a:ext cx="12191998"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U kontekstu Pavlove druge poslanice Korinćanima, upravljanje se odnosi na specifičan apostolov projekat: da paganske crkve prikupljaju novac kako bi pomogle crkvi u Jerusalimu, koja je prolazila kroz vrlo težak period.</a:t>
            </a:r>
          </a:p>
        </p:txBody>
      </p:sp>
    </p:spTree>
    <p:extLst>
      <p:ext uri="{BB962C8B-B14F-4D97-AF65-F5344CB8AC3E}">
        <p14:creationId xmlns:p14="http://schemas.microsoft.com/office/powerpoint/2010/main" val="319296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800" decel="100000"/>
                                        <p:tgtEl>
                                          <p:spTgt spid="45"/>
                                        </p:tgtEl>
                                      </p:cBhvr>
                                    </p:animEffect>
                                    <p:anim calcmode="lin" valueType="num">
                                      <p:cBhvr>
                                        <p:cTn id="18" dur="800" decel="100000" fill="hold"/>
                                        <p:tgtEl>
                                          <p:spTgt spid="45"/>
                                        </p:tgtEl>
                                        <p:attrNameLst>
                                          <p:attrName>style.rotation</p:attrName>
                                        </p:attrNameLst>
                                      </p:cBhvr>
                                      <p:tavLst>
                                        <p:tav tm="0">
                                          <p:val>
                                            <p:fltVal val="-90"/>
                                          </p:val>
                                        </p:tav>
                                        <p:tav tm="100000">
                                          <p:val>
                                            <p:fltVal val="0"/>
                                          </p:val>
                                        </p:tav>
                                      </p:tavLst>
                                    </p:anim>
                                    <p:anim calcmode="lin" valueType="num">
                                      <p:cBhvr>
                                        <p:cTn id="19" dur="800" decel="100000" fill="hold"/>
                                        <p:tgtEl>
                                          <p:spTgt spid="45"/>
                                        </p:tgtEl>
                                        <p:attrNameLst>
                                          <p:attrName>ppt_x</p:attrName>
                                        </p:attrNameLst>
                                      </p:cBhvr>
                                      <p:tavLst>
                                        <p:tav tm="0">
                                          <p:val>
                                            <p:strVal val="#ppt_x+0.4"/>
                                          </p:val>
                                        </p:tav>
                                        <p:tav tm="100000">
                                          <p:val>
                                            <p:strVal val="#ppt_x-0.05"/>
                                          </p:val>
                                        </p:tav>
                                      </p:tavLst>
                                    </p:anim>
                                    <p:anim calcmode="lin" valueType="num">
                                      <p:cBhvr>
                                        <p:cTn id="20" dur="800" decel="100000" fill="hold"/>
                                        <p:tgtEl>
                                          <p:spTgt spid="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3"/>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par>
                          <p:cTn id="43" fill="hold">
                            <p:stCondLst>
                              <p:cond delay="1000"/>
                            </p:stCondLst>
                            <p:childTnLst>
                              <p:par>
                                <p:cTn id="44" presetID="31" presetClass="entr" presetSubtype="0" fill="hold" nodeType="after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 calcmode="lin" valueType="num">
                                      <p:cBhvr>
                                        <p:cTn id="48" dur="500" fill="hold"/>
                                        <p:tgtEl>
                                          <p:spTgt spid="27"/>
                                        </p:tgtEl>
                                        <p:attrNameLst>
                                          <p:attrName>style.rotation</p:attrName>
                                        </p:attrNameLst>
                                      </p:cBhvr>
                                      <p:tavLst>
                                        <p:tav tm="0">
                                          <p:val>
                                            <p:fltVal val="90"/>
                                          </p:val>
                                        </p:tav>
                                        <p:tav tm="100000">
                                          <p:val>
                                            <p:fltVal val="0"/>
                                          </p:val>
                                        </p:tav>
                                      </p:tavLst>
                                    </p:anim>
                                    <p:animEffect transition="in" filter="fade">
                                      <p:cBhvr>
                                        <p:cTn id="49" dur="500"/>
                                        <p:tgtEl>
                                          <p:spTgt spid="27"/>
                                        </p:tgtEl>
                                      </p:cBhvr>
                                    </p:animEffect>
                                  </p:childTnLst>
                                </p:cTn>
                              </p:par>
                            </p:childTnLst>
                          </p:cTn>
                        </p:par>
                        <p:par>
                          <p:cTn id="50" fill="hold">
                            <p:stCondLst>
                              <p:cond delay="1500"/>
                            </p:stCondLst>
                            <p:childTnLst>
                              <p:par>
                                <p:cTn id="51" presetID="22" presetClass="entr" presetSubtype="8" fill="hold" grpId="0" nodeType="after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wipe(left)">
                                      <p:cBhvr>
                                        <p:cTn id="53" dur="500"/>
                                        <p:tgtEl>
                                          <p:spTgt spid="2">
                                            <p:txEl>
                                              <p:pRg st="1" end="1"/>
                                            </p:txEl>
                                          </p:spTgt>
                                        </p:tgtEl>
                                      </p:cBhvr>
                                    </p:animEffect>
                                  </p:childTnLst>
                                </p:cTn>
                              </p:par>
                            </p:childTnLst>
                          </p:cTn>
                        </p:par>
                        <p:par>
                          <p:cTn id="54" fill="hold">
                            <p:stCondLst>
                              <p:cond delay="2000"/>
                            </p:stCondLst>
                            <p:childTnLst>
                              <p:par>
                                <p:cTn id="55" presetID="31"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childTnLst>
                          </p:cTn>
                        </p:par>
                        <p:par>
                          <p:cTn id="61" fill="hold">
                            <p:stCondLst>
                              <p:cond delay="2500"/>
                            </p:stCondLst>
                            <p:childTnLst>
                              <p:par>
                                <p:cTn id="62" presetID="22" presetClass="entr" presetSubtype="8" fill="hold" grpId="0" nodeType="after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wipe(left)">
                                      <p:cBhvr>
                                        <p:cTn id="64" dur="500"/>
                                        <p:tgtEl>
                                          <p:spTgt spid="2">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0" presetClass="entr" presetSubtype="0" decel="10000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strVal val="#ppt_w+.3"/>
                                          </p:val>
                                        </p:tav>
                                        <p:tav tm="100000">
                                          <p:val>
                                            <p:strVal val="#ppt_w"/>
                                          </p:val>
                                        </p:tav>
                                      </p:tavLst>
                                    </p:anim>
                                    <p:anim calcmode="lin" valueType="num">
                                      <p:cBhvr>
                                        <p:cTn id="70" dur="500" fill="hold"/>
                                        <p:tgtEl>
                                          <p:spTgt spid="19"/>
                                        </p:tgtEl>
                                        <p:attrNameLst>
                                          <p:attrName>ppt_h</p:attrName>
                                        </p:attrNameLst>
                                      </p:cBhvr>
                                      <p:tavLst>
                                        <p:tav tm="0">
                                          <p:val>
                                            <p:strVal val="#ppt_h"/>
                                          </p:val>
                                        </p:tav>
                                        <p:tav tm="100000">
                                          <p:val>
                                            <p:strVal val="#ppt_h"/>
                                          </p:val>
                                        </p:tav>
                                      </p:tavLst>
                                    </p:anim>
                                    <p:animEffect transition="in" filter="fade">
                                      <p:cBhvr>
                                        <p:cTn id="71" dur="500"/>
                                        <p:tgtEl>
                                          <p:spTgt spid="19"/>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p:cTn id="79" dur="500" fill="hold"/>
                                        <p:tgtEl>
                                          <p:spTgt spid="39"/>
                                        </p:tgtEl>
                                        <p:attrNameLst>
                                          <p:attrName>ppt_w</p:attrName>
                                        </p:attrNameLst>
                                      </p:cBhvr>
                                      <p:tavLst>
                                        <p:tav tm="0">
                                          <p:val>
                                            <p:fltVal val="0"/>
                                          </p:val>
                                        </p:tav>
                                        <p:tav tm="100000">
                                          <p:val>
                                            <p:strVal val="#ppt_w"/>
                                          </p:val>
                                        </p:tav>
                                      </p:tavLst>
                                    </p:anim>
                                    <p:anim calcmode="lin" valueType="num">
                                      <p:cBhvr>
                                        <p:cTn id="80" dur="500" fill="hold"/>
                                        <p:tgtEl>
                                          <p:spTgt spid="39"/>
                                        </p:tgtEl>
                                        <p:attrNameLst>
                                          <p:attrName>ppt_h</p:attrName>
                                        </p:attrNameLst>
                                      </p:cBhvr>
                                      <p:tavLst>
                                        <p:tav tm="0">
                                          <p:val>
                                            <p:fltVal val="0"/>
                                          </p:val>
                                        </p:tav>
                                        <p:tav tm="100000">
                                          <p:val>
                                            <p:strVal val="#ppt_h"/>
                                          </p:val>
                                        </p:tav>
                                      </p:tavLst>
                                    </p:anim>
                                    <p:anim calcmode="lin" valueType="num">
                                      <p:cBhvr>
                                        <p:cTn id="81" dur="500" fill="hold"/>
                                        <p:tgtEl>
                                          <p:spTgt spid="39"/>
                                        </p:tgtEl>
                                        <p:attrNameLst>
                                          <p:attrName>style.rotation</p:attrName>
                                        </p:attrNameLst>
                                      </p:cBhvr>
                                      <p:tavLst>
                                        <p:tav tm="0">
                                          <p:val>
                                            <p:fltVal val="90"/>
                                          </p:val>
                                        </p:tav>
                                        <p:tav tm="100000">
                                          <p:val>
                                            <p:fltVal val="0"/>
                                          </p:val>
                                        </p:tav>
                                      </p:tavLst>
                                    </p:anim>
                                    <p:animEffect transition="in" filter="fade">
                                      <p:cBhvr>
                                        <p:cTn id="82" dur="500"/>
                                        <p:tgtEl>
                                          <p:spTgt spid="39"/>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p:cTn id="90" dur="500" fill="hold"/>
                                        <p:tgtEl>
                                          <p:spTgt spid="41"/>
                                        </p:tgtEl>
                                        <p:attrNameLst>
                                          <p:attrName>ppt_w</p:attrName>
                                        </p:attrNameLst>
                                      </p:cBhvr>
                                      <p:tavLst>
                                        <p:tav tm="0">
                                          <p:val>
                                            <p:fltVal val="0"/>
                                          </p:val>
                                        </p:tav>
                                        <p:tav tm="100000">
                                          <p:val>
                                            <p:strVal val="#ppt_w"/>
                                          </p:val>
                                        </p:tav>
                                      </p:tavLst>
                                    </p:anim>
                                    <p:anim calcmode="lin" valueType="num">
                                      <p:cBhvr>
                                        <p:cTn id="91" dur="500" fill="hold"/>
                                        <p:tgtEl>
                                          <p:spTgt spid="41"/>
                                        </p:tgtEl>
                                        <p:attrNameLst>
                                          <p:attrName>ppt_h</p:attrName>
                                        </p:attrNameLst>
                                      </p:cBhvr>
                                      <p:tavLst>
                                        <p:tav tm="0">
                                          <p:val>
                                            <p:fltVal val="0"/>
                                          </p:val>
                                        </p:tav>
                                        <p:tav tm="100000">
                                          <p:val>
                                            <p:strVal val="#ppt_h"/>
                                          </p:val>
                                        </p:tav>
                                      </p:tavLst>
                                    </p:anim>
                                    <p:anim calcmode="lin" valueType="num">
                                      <p:cBhvr>
                                        <p:cTn id="92" dur="500" fill="hold"/>
                                        <p:tgtEl>
                                          <p:spTgt spid="41"/>
                                        </p:tgtEl>
                                        <p:attrNameLst>
                                          <p:attrName>style.rotation</p:attrName>
                                        </p:attrNameLst>
                                      </p:cBhvr>
                                      <p:tavLst>
                                        <p:tav tm="0">
                                          <p:val>
                                            <p:fltVal val="90"/>
                                          </p:val>
                                        </p:tav>
                                        <p:tav tm="100000">
                                          <p:val>
                                            <p:fltVal val="0"/>
                                          </p:val>
                                        </p:tav>
                                      </p:tavLst>
                                    </p:anim>
                                    <p:animEffect transition="in" filter="fade">
                                      <p:cBhvr>
                                        <p:cTn id="93" dur="500"/>
                                        <p:tgtEl>
                                          <p:spTgt spid="41"/>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50" presetClass="entr" presetSubtype="0" decel="100000" fill="hold"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strVal val="#ppt_w+.3"/>
                                          </p:val>
                                        </p:tav>
                                        <p:tav tm="100000">
                                          <p:val>
                                            <p:strVal val="#ppt_w"/>
                                          </p:val>
                                        </p:tav>
                                      </p:tavLst>
                                    </p:anim>
                                    <p:anim calcmode="lin" valueType="num">
                                      <p:cBhvr>
                                        <p:cTn id="103" dur="500" fill="hold"/>
                                        <p:tgtEl>
                                          <p:spTgt spid="17"/>
                                        </p:tgtEl>
                                        <p:attrNameLst>
                                          <p:attrName>ppt_h</p:attrName>
                                        </p:attrNameLst>
                                      </p:cBhvr>
                                      <p:tavLst>
                                        <p:tav tm="0">
                                          <p:val>
                                            <p:strVal val="#ppt_h"/>
                                          </p:val>
                                        </p:tav>
                                        <p:tav tm="100000">
                                          <p:val>
                                            <p:strVal val="#ppt_h"/>
                                          </p:val>
                                        </p:tav>
                                      </p:tavLst>
                                    </p:anim>
                                    <p:animEffect transition="in" filter="fade">
                                      <p:cBhvr>
                                        <p:cTn id="104" dur="500"/>
                                        <p:tgtEl>
                                          <p:spTgt spid="17"/>
                                        </p:tgtEl>
                                      </p:cBhvr>
                                    </p:animEffect>
                                  </p:childTnLst>
                                </p:cTn>
                              </p:par>
                            </p:childTnLst>
                          </p:cTn>
                        </p:par>
                        <p:par>
                          <p:cTn id="105" fill="hold">
                            <p:stCondLst>
                              <p:cond delay="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par>
                          <p:cTn id="109" fill="hold">
                            <p:stCondLst>
                              <p:cond delay="1000"/>
                            </p:stCondLst>
                            <p:childTnLst>
                              <p:par>
                                <p:cTn id="110" presetID="31" presetClass="entr" presetSubtype="0" fill="hold" nodeType="after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p:cTn id="112" dur="500" fill="hold"/>
                                        <p:tgtEl>
                                          <p:spTgt spid="37"/>
                                        </p:tgtEl>
                                        <p:attrNameLst>
                                          <p:attrName>ppt_w</p:attrName>
                                        </p:attrNameLst>
                                      </p:cBhvr>
                                      <p:tavLst>
                                        <p:tav tm="0">
                                          <p:val>
                                            <p:fltVal val="0"/>
                                          </p:val>
                                        </p:tav>
                                        <p:tav tm="100000">
                                          <p:val>
                                            <p:strVal val="#ppt_w"/>
                                          </p:val>
                                        </p:tav>
                                      </p:tavLst>
                                    </p:anim>
                                    <p:anim calcmode="lin" valueType="num">
                                      <p:cBhvr>
                                        <p:cTn id="113" dur="500" fill="hold"/>
                                        <p:tgtEl>
                                          <p:spTgt spid="37"/>
                                        </p:tgtEl>
                                        <p:attrNameLst>
                                          <p:attrName>ppt_h</p:attrName>
                                        </p:attrNameLst>
                                      </p:cBhvr>
                                      <p:tavLst>
                                        <p:tav tm="0">
                                          <p:val>
                                            <p:fltVal val="0"/>
                                          </p:val>
                                        </p:tav>
                                        <p:tav tm="100000">
                                          <p:val>
                                            <p:strVal val="#ppt_h"/>
                                          </p:val>
                                        </p:tav>
                                      </p:tavLst>
                                    </p:anim>
                                    <p:anim calcmode="lin" valueType="num">
                                      <p:cBhvr>
                                        <p:cTn id="114" dur="500" fill="hold"/>
                                        <p:tgtEl>
                                          <p:spTgt spid="37"/>
                                        </p:tgtEl>
                                        <p:attrNameLst>
                                          <p:attrName>style.rotation</p:attrName>
                                        </p:attrNameLst>
                                      </p:cBhvr>
                                      <p:tavLst>
                                        <p:tav tm="0">
                                          <p:val>
                                            <p:fltVal val="90"/>
                                          </p:val>
                                        </p:tav>
                                        <p:tav tm="100000">
                                          <p:val>
                                            <p:fltVal val="0"/>
                                          </p:val>
                                        </p:tav>
                                      </p:tavLst>
                                    </p:anim>
                                    <p:animEffect transition="in" filter="fade">
                                      <p:cBhvr>
                                        <p:cTn id="115" dur="500"/>
                                        <p:tgtEl>
                                          <p:spTgt spid="37"/>
                                        </p:tgtEl>
                                      </p:cBhvr>
                                    </p:animEffect>
                                  </p:childTnLst>
                                </p:cTn>
                              </p:par>
                            </p:childTnLst>
                          </p:cTn>
                        </p:par>
                        <p:par>
                          <p:cTn id="116" fill="hold">
                            <p:stCondLst>
                              <p:cond delay="1500"/>
                            </p:stCondLst>
                            <p:childTnLst>
                              <p:par>
                                <p:cTn id="117" presetID="22" presetClass="entr" presetSubtype="8" fill="hold" grpId="0" nodeType="afterEffect">
                                  <p:stCondLst>
                                    <p:cond delay="0"/>
                                  </p:stCondLst>
                                  <p:childTnLst>
                                    <p:set>
                                      <p:cBhvr>
                                        <p:cTn id="118" dur="1" fill="hold">
                                          <p:stCondLst>
                                            <p:cond delay="0"/>
                                          </p:stCondLst>
                                        </p:cTn>
                                        <p:tgtEl>
                                          <p:spTgt spid="2">
                                            <p:txEl>
                                              <p:pRg st="7" end="7"/>
                                            </p:txEl>
                                          </p:spTgt>
                                        </p:tgtEl>
                                        <p:attrNameLst>
                                          <p:attrName>style.visibility</p:attrName>
                                        </p:attrNameLst>
                                      </p:cBhvr>
                                      <p:to>
                                        <p:strVal val="visible"/>
                                      </p:to>
                                    </p:set>
                                    <p:animEffect transition="in" filter="wipe(left)">
                                      <p:cBhvr>
                                        <p:cTn id="1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3F9575F-AECA-4C79-0B2B-A3D23F8D2F4D}"/>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sr-Latn-RS" sz="6000" b="1" noProof="0" dirty="0">
                <a:ln w="15875">
                  <a:noFill/>
                  <a:prstDash val="solid"/>
                </a:ln>
                <a:solidFill>
                  <a:schemeClr val="accent3">
                    <a:lumMod val="75000"/>
                  </a:schemeClr>
                </a:solidFill>
                <a:effectLst>
                  <a:outerShdw dist="38100" dir="2700000" algn="bl" rotWithShape="0">
                    <a:srgbClr val="00DA9C"/>
                  </a:outerShdw>
                </a:effectLst>
              </a:rPr>
              <a:t>POREKLO UPRAVLJANJA</a:t>
            </a:r>
          </a:p>
        </p:txBody>
      </p:sp>
    </p:spTree>
    <p:extLst>
      <p:ext uri="{BB962C8B-B14F-4D97-AF65-F5344CB8AC3E}">
        <p14:creationId xmlns:p14="http://schemas.microsoft.com/office/powerpoint/2010/main" val="11584554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a:stretch>
        </a:blipFill>
        <a:effectLst/>
      </p:bgPr>
    </p:bg>
    <p:spTree>
      <p:nvGrpSpPr>
        <p:cNvPr id="1" name="">
          <a:extLst>
            <a:ext uri="{FF2B5EF4-FFF2-40B4-BE49-F238E27FC236}">
              <a16:creationId xmlns:a16="http://schemas.microsoft.com/office/drawing/2014/main" id="{07AE6916-E168-248D-CCB9-356DF1A1557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473ACF0-DB97-89F6-741B-978ECE523D1F}"/>
              </a:ext>
            </a:extLst>
          </p:cNvPr>
          <p:cNvSpPr txBox="1"/>
          <p:nvPr/>
        </p:nvSpPr>
        <p:spPr>
          <a:xfrm>
            <a:off x="0" y="0"/>
            <a:ext cx="5723900"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sr-Latn-RS" sz="4000" b="1" noProof="0" dirty="0">
                <a:ln/>
                <a:solidFill>
                  <a:schemeClr val="accent5"/>
                </a:solidFill>
              </a:rPr>
              <a:t>ISUSOV PRIMER</a:t>
            </a:r>
          </a:p>
        </p:txBody>
      </p:sp>
      <p:sp>
        <p:nvSpPr>
          <p:cNvPr id="5" name="CuadroTexto 4">
            <a:extLst>
              <a:ext uri="{FF2B5EF4-FFF2-40B4-BE49-F238E27FC236}">
                <a16:creationId xmlns:a16="http://schemas.microsoft.com/office/drawing/2014/main" id="{622EC8D6-0F26-3262-4FE3-162A25F19036}"/>
              </a:ext>
            </a:extLst>
          </p:cNvPr>
          <p:cNvSpPr txBox="1"/>
          <p:nvPr/>
        </p:nvSpPr>
        <p:spPr>
          <a:xfrm>
            <a:off x="228288" y="629090"/>
            <a:ext cx="5267325" cy="156966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sr-Latn-RS" sz="2000" b="1" noProof="0" dirty="0">
                <a:effectLst>
                  <a:outerShdw blurRad="38100" dist="38100" dir="2700000" algn="tl">
                    <a:srgbClr val="000000">
                      <a:alpha val="43137"/>
                    </a:srgbClr>
                  </a:outerShdw>
                </a:effectLst>
                <a:latin typeface="Comic Sans MS" panose="030F0702030302020204" pitchFamily="66" charset="0"/>
              </a:rPr>
              <a:t>„Upoznali ste blagodat Gospoda našega Isusa Hrista: iako je bio bogat, vas radi postao je siromašan, da se vi Njegovim siromaštvom obogatite.“</a:t>
            </a:r>
          </a:p>
          <a:p>
            <a:pPr algn="ctr"/>
            <a:r>
              <a:rPr lang="sr-Latn-RS" sz="1600" b="1" noProof="0" dirty="0">
                <a:effectLst>
                  <a:outerShdw blurRad="38100" dist="38100" dir="2700000" algn="tl">
                    <a:srgbClr val="000000">
                      <a:alpha val="43137"/>
                    </a:srgbClr>
                  </a:outerShdw>
                </a:effectLst>
                <a:latin typeface="Comic Sans MS" panose="030F0702030302020204" pitchFamily="66" charset="0"/>
              </a:rPr>
              <a:t>(2. Korinćanima 8,9)</a:t>
            </a:r>
          </a:p>
        </p:txBody>
      </p:sp>
      <p:sp>
        <p:nvSpPr>
          <p:cNvPr id="6" name="CuadroTexto 5">
            <a:extLst>
              <a:ext uri="{FF2B5EF4-FFF2-40B4-BE49-F238E27FC236}">
                <a16:creationId xmlns:a16="http://schemas.microsoft.com/office/drawing/2014/main" id="{52031096-49C0-EA19-367C-27B22ADA3369}"/>
              </a:ext>
            </a:extLst>
          </p:cNvPr>
          <p:cNvSpPr txBox="1"/>
          <p:nvPr/>
        </p:nvSpPr>
        <p:spPr>
          <a:xfrm>
            <a:off x="110064" y="2156346"/>
            <a:ext cx="5491839" cy="769441"/>
          </a:xfrm>
          <a:prstGeom prst="rect">
            <a:avLst/>
          </a:prstGeom>
          <a:noFill/>
        </p:spPr>
        <p:txBody>
          <a:bodyPr wrap="square" rtlCol="0">
            <a:spAutoFit/>
          </a:bodyPr>
          <a:lstStyle/>
          <a:p>
            <a:pPr>
              <a:spcBef>
                <a:spcPts val="600"/>
              </a:spcBef>
            </a:pPr>
            <a:r>
              <a:rPr lang="sr-Latn-RS" sz="2200" b="1" noProof="0" dirty="0"/>
              <a:t>Kakav je odnos između Božje blagodati i velikodušnosti? (2. Kor. 8,1-2)</a:t>
            </a:r>
          </a:p>
        </p:txBody>
      </p:sp>
      <p:graphicFrame>
        <p:nvGraphicFramePr>
          <p:cNvPr id="2" name="Diagrama 1">
            <a:extLst>
              <a:ext uri="{FF2B5EF4-FFF2-40B4-BE49-F238E27FC236}">
                <a16:creationId xmlns:a16="http://schemas.microsoft.com/office/drawing/2014/main" id="{16423B81-1D13-F774-05C2-AFBEDC1DB82A}"/>
              </a:ext>
            </a:extLst>
          </p:cNvPr>
          <p:cNvGraphicFramePr/>
          <p:nvPr>
            <p:extLst>
              <p:ext uri="{D42A27DB-BD31-4B8C-83A1-F6EECF244321}">
                <p14:modId xmlns:p14="http://schemas.microsoft.com/office/powerpoint/2010/main" val="218624882"/>
              </p:ext>
            </p:extLst>
          </p:nvPr>
        </p:nvGraphicFramePr>
        <p:xfrm>
          <a:off x="5723900" y="139893"/>
          <a:ext cx="6278804" cy="6578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CC0FD01B-56F2-4CB0-BCE7-4E6FCBD22D96}"/>
              </a:ext>
            </a:extLst>
          </p:cNvPr>
          <p:cNvSpPr txBox="1"/>
          <p:nvPr/>
        </p:nvSpPr>
        <p:spPr>
          <a:xfrm>
            <a:off x="2397968" y="4183967"/>
            <a:ext cx="3220053" cy="1446550"/>
          </a:xfrm>
          <a:prstGeom prst="rect">
            <a:avLst/>
          </a:prstGeom>
          <a:noFill/>
        </p:spPr>
        <p:txBody>
          <a:bodyPr wrap="square" rtlCol="0">
            <a:spAutoFit/>
          </a:bodyPr>
          <a:lstStyle/>
          <a:p>
            <a:pPr>
              <a:spcBef>
                <a:spcPts val="600"/>
              </a:spcBef>
            </a:pPr>
            <a:r>
              <a:rPr lang="sr-Latn-RS" sz="2200" b="1" noProof="0" dirty="0"/>
              <a:t>I sve je to učinio iz ljubavi prema nama! (</a:t>
            </a:r>
            <a:r>
              <a:rPr lang="sr-Latn-RS" sz="2200" b="1" noProof="0" dirty="0" err="1"/>
              <a:t>Jn</a:t>
            </a:r>
            <a:r>
              <a:rPr lang="sr-Latn-RS" sz="2200" b="1" noProof="0" dirty="0"/>
              <a:t> 15,13; </a:t>
            </a:r>
            <a:r>
              <a:rPr lang="sr-Latn-RS" sz="2200" b="1" noProof="0" dirty="0" err="1"/>
              <a:t>Ef</a:t>
            </a:r>
            <a:r>
              <a:rPr lang="sr-Latn-RS" sz="2200" b="1" noProof="0" dirty="0"/>
              <a:t>. 5,2; Gal. 2,20; 1. </a:t>
            </a:r>
            <a:r>
              <a:rPr lang="sr-Latn-RS" sz="2200" b="1" noProof="0" dirty="0" err="1"/>
              <a:t>Jn</a:t>
            </a:r>
            <a:r>
              <a:rPr lang="sr-Latn-RS" sz="2200" b="1" noProof="0" dirty="0"/>
              <a:t> 3,16).</a:t>
            </a:r>
          </a:p>
        </p:txBody>
      </p:sp>
      <p:pic>
        <p:nvPicPr>
          <p:cNvPr id="8" name="Imagen 7">
            <a:extLst>
              <a:ext uri="{FF2B5EF4-FFF2-40B4-BE49-F238E27FC236}">
                <a16:creationId xmlns:a16="http://schemas.microsoft.com/office/drawing/2014/main" id="{351E316B-4DBF-6264-DD4C-CEF91464111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7999" y="4226510"/>
            <a:ext cx="2046714" cy="2534290"/>
          </a:xfrm>
          <a:prstGeom prst="ellipse">
            <a:avLst/>
          </a:prstGeom>
          <a:ln w="63500" cap="rnd">
            <a:solidFill>
              <a:srgbClr val="FEDB74"/>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B7C948A6-282D-3EF4-8F2B-B6F98A74CAD8}"/>
              </a:ext>
            </a:extLst>
          </p:cNvPr>
          <p:cNvSpPr txBox="1"/>
          <p:nvPr/>
        </p:nvSpPr>
        <p:spPr>
          <a:xfrm>
            <a:off x="110064" y="2862380"/>
            <a:ext cx="5491839" cy="1446550"/>
          </a:xfrm>
          <a:prstGeom prst="rect">
            <a:avLst/>
          </a:prstGeom>
          <a:noFill/>
        </p:spPr>
        <p:txBody>
          <a:bodyPr wrap="square">
            <a:spAutoFit/>
          </a:bodyPr>
          <a:lstStyle/>
          <a:p>
            <a:pPr lvl="0">
              <a:spcBef>
                <a:spcPts val="600"/>
              </a:spcBef>
              <a:defRPr/>
            </a:pPr>
            <a:r>
              <a:rPr kumimoji="0" lang="sr-Latn-RS" sz="2200" b="1" i="0" u="none" strike="noStrike" kern="1200" cap="none" spc="0" normalizeH="0" baseline="0" noProof="0" dirty="0">
                <a:ln>
                  <a:noFill/>
                </a:ln>
                <a:solidFill>
                  <a:prstClr val="black"/>
                </a:solidFill>
                <a:effectLst/>
                <a:uLnTx/>
                <a:uFillTx/>
                <a:latin typeface="Aptos" panose="02110004020202020204"/>
              </a:rPr>
              <a:t>Bog je dao svoju </a:t>
            </a:r>
            <a:r>
              <a:rPr lang="sr-Latn-RS" sz="2200" b="1" dirty="0">
                <a:solidFill>
                  <a:prstClr val="black"/>
                </a:solidFill>
              </a:rPr>
              <a:t>blagodat</a:t>
            </a:r>
            <a:r>
              <a:rPr kumimoji="0" lang="sr-Latn-RS" sz="2200" b="1" i="0" u="none" strike="noStrike" kern="1200" cap="none" spc="0" normalizeH="0" baseline="0" noProof="0" dirty="0">
                <a:ln>
                  <a:noFill/>
                </a:ln>
                <a:solidFill>
                  <a:prstClr val="black"/>
                </a:solidFill>
                <a:effectLst/>
                <a:uLnTx/>
                <a:uFillTx/>
                <a:latin typeface="Aptos" panose="02110004020202020204"/>
              </a:rPr>
              <a:t> crkvama u Makedoniji i one su „</a:t>
            </a:r>
            <a:r>
              <a:rPr lang="sr-Latn-RS" sz="2200" b="1" noProof="0" dirty="0">
                <a:solidFill>
                  <a:prstClr val="black"/>
                </a:solidFill>
              </a:rPr>
              <a:t>izobilno obilovale</a:t>
            </a:r>
            <a:r>
              <a:rPr kumimoji="0" lang="sr-Latn-RS" sz="2200" b="1" i="0" u="none" strike="noStrike" kern="1200" cap="none" spc="0" normalizeH="0" baseline="0" noProof="0" dirty="0">
                <a:ln>
                  <a:noFill/>
                </a:ln>
                <a:solidFill>
                  <a:prstClr val="black"/>
                </a:solidFill>
                <a:effectLst/>
                <a:uLnTx/>
                <a:uFillTx/>
                <a:latin typeface="Aptos" panose="02110004020202020204"/>
              </a:rPr>
              <a:t>“ (2. Korinćanima 8,2). I ovo je Isusova </a:t>
            </a:r>
            <a:r>
              <a:rPr lang="sr-Latn-RS" sz="2200" b="1" dirty="0">
                <a:solidFill>
                  <a:prstClr val="black"/>
                </a:solidFill>
              </a:rPr>
              <a:t>blagodat</a:t>
            </a:r>
            <a:r>
              <a:rPr kumimoji="0" lang="sr-Latn-RS" sz="2200" b="1" i="0" u="none" strike="noStrike" kern="1200" cap="none" spc="0" normalizeH="0" baseline="0" noProof="0" dirty="0">
                <a:ln>
                  <a:noFill/>
                </a:ln>
                <a:solidFill>
                  <a:prstClr val="black"/>
                </a:solidFill>
                <a:effectLst/>
                <a:uLnTx/>
                <a:uFillTx/>
                <a:latin typeface="Aptos" panose="02110004020202020204"/>
              </a:rPr>
              <a:t> kako za njih tako i za nas:</a:t>
            </a:r>
          </a:p>
        </p:txBody>
      </p:sp>
      <p:sp>
        <p:nvSpPr>
          <p:cNvPr id="11" name="CuadroTexto 10">
            <a:extLst>
              <a:ext uri="{FF2B5EF4-FFF2-40B4-BE49-F238E27FC236}">
                <a16:creationId xmlns:a16="http://schemas.microsoft.com/office/drawing/2014/main" id="{1C3C5DDD-6B2F-9B89-E5EB-7863B8337C75}"/>
              </a:ext>
            </a:extLst>
          </p:cNvPr>
          <p:cNvSpPr txBox="1"/>
          <p:nvPr/>
        </p:nvSpPr>
        <p:spPr>
          <a:xfrm>
            <a:off x="2389703" y="5505553"/>
            <a:ext cx="3334197"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r-Latn-RS" sz="2200" b="1" i="0" u="none" strike="noStrike" kern="1200" cap="none" spc="0" normalizeH="0" baseline="0" noProof="0" dirty="0">
                <a:ln>
                  <a:noFill/>
                </a:ln>
                <a:solidFill>
                  <a:prstClr val="black"/>
                </a:solidFill>
                <a:effectLst/>
                <a:uLnTx/>
                <a:uFillTx/>
                <a:latin typeface="Aptos" panose="02110004020202020204"/>
                <a:ea typeface="+mn-ea"/>
                <a:cs typeface="+mn-cs"/>
              </a:rPr>
              <a:t>Kako ćemo odgovoriti na Isusovu blagodat? „Zabadava ste dobili, zabadava dajte“ </a:t>
            </a:r>
          </a:p>
        </p:txBody>
      </p:sp>
    </p:spTree>
    <p:extLst>
      <p:ext uri="{BB962C8B-B14F-4D97-AF65-F5344CB8AC3E}">
        <p14:creationId xmlns:p14="http://schemas.microsoft.com/office/powerpoint/2010/main" val="287988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09FCE707-76DE-4D09-B071-CD56993B003F}"/>
                                            </p:graphicEl>
                                          </p:spTgt>
                                        </p:tgtEl>
                                        <p:attrNameLst>
                                          <p:attrName>style.visibility</p:attrName>
                                        </p:attrNameLst>
                                      </p:cBhvr>
                                      <p:to>
                                        <p:strVal val="visible"/>
                                      </p:to>
                                    </p:set>
                                    <p:anim calcmode="lin" valueType="num">
                                      <p:cBhvr>
                                        <p:cTn id="31" dur="500" fill="hold"/>
                                        <p:tgtEl>
                                          <p:spTgt spid="2">
                                            <p:graphicEl>
                                              <a:dgm id="{09FCE707-76DE-4D09-B071-CD56993B003F}"/>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09FCE707-76DE-4D09-B071-CD56993B003F}"/>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09FCE707-76DE-4D09-B071-CD56993B003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
                                            <p:graphicEl>
                                              <a:dgm id="{3AA6B53D-B1B5-4D39-9629-75257A64B8BB}"/>
                                            </p:graphicEl>
                                          </p:spTgt>
                                        </p:tgtEl>
                                        <p:attrNameLst>
                                          <p:attrName>style.visibility</p:attrName>
                                        </p:attrNameLst>
                                      </p:cBhvr>
                                      <p:to>
                                        <p:strVal val="visible"/>
                                      </p:to>
                                    </p:set>
                                    <p:anim calcmode="lin" valueType="num">
                                      <p:cBhvr>
                                        <p:cTn id="36" dur="500" fill="hold"/>
                                        <p:tgtEl>
                                          <p:spTgt spid="2">
                                            <p:graphicEl>
                                              <a:dgm id="{3AA6B53D-B1B5-4D39-9629-75257A64B8BB}"/>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3AA6B53D-B1B5-4D39-9629-75257A64B8BB}"/>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3AA6B53D-B1B5-4D39-9629-75257A64B8BB}"/>
                                            </p:graphicEl>
                                          </p:spTgt>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graphicEl>
                                              <a:dgm id="{BBE06E7A-DDD3-4F36-8819-08FB22895CC1}"/>
                                            </p:graphicEl>
                                          </p:spTgt>
                                        </p:tgtEl>
                                        <p:attrNameLst>
                                          <p:attrName>style.visibility</p:attrName>
                                        </p:attrNameLst>
                                      </p:cBhvr>
                                      <p:to>
                                        <p:strVal val="visible"/>
                                      </p:to>
                                    </p:set>
                                    <p:animEffect transition="in" filter="wipe(left)">
                                      <p:cBhvr>
                                        <p:cTn id="42" dur="500"/>
                                        <p:tgtEl>
                                          <p:spTgt spid="2">
                                            <p:graphicEl>
                                              <a:dgm id="{BBE06E7A-DDD3-4F36-8819-08FB22895CC1}"/>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
                                            <p:graphicEl>
                                              <a:dgm id="{273DDC57-1894-480B-BEF0-FDD73BB2EA10}"/>
                                            </p:graphicEl>
                                          </p:spTgt>
                                        </p:tgtEl>
                                        <p:attrNameLst>
                                          <p:attrName>style.visibility</p:attrName>
                                        </p:attrNameLst>
                                      </p:cBhvr>
                                      <p:to>
                                        <p:strVal val="visible"/>
                                      </p:to>
                                    </p:set>
                                    <p:anim calcmode="lin" valueType="num">
                                      <p:cBhvr>
                                        <p:cTn id="47" dur="500" fill="hold"/>
                                        <p:tgtEl>
                                          <p:spTgt spid="2">
                                            <p:graphicEl>
                                              <a:dgm id="{273DDC57-1894-480B-BEF0-FDD73BB2EA10}"/>
                                            </p:graphicEl>
                                          </p:spTgt>
                                        </p:tgtEl>
                                        <p:attrNameLst>
                                          <p:attrName>ppt_w</p:attrName>
                                        </p:attrNameLst>
                                      </p:cBhvr>
                                      <p:tavLst>
                                        <p:tav tm="0">
                                          <p:val>
                                            <p:fltVal val="0"/>
                                          </p:val>
                                        </p:tav>
                                        <p:tav tm="100000">
                                          <p:val>
                                            <p:strVal val="#ppt_w"/>
                                          </p:val>
                                        </p:tav>
                                      </p:tavLst>
                                    </p:anim>
                                    <p:anim calcmode="lin" valueType="num">
                                      <p:cBhvr>
                                        <p:cTn id="48" dur="500" fill="hold"/>
                                        <p:tgtEl>
                                          <p:spTgt spid="2">
                                            <p:graphicEl>
                                              <a:dgm id="{273DDC57-1894-480B-BEF0-FDD73BB2EA10}"/>
                                            </p:graphicEl>
                                          </p:spTgt>
                                        </p:tgtEl>
                                        <p:attrNameLst>
                                          <p:attrName>ppt_h</p:attrName>
                                        </p:attrNameLst>
                                      </p:cBhvr>
                                      <p:tavLst>
                                        <p:tav tm="0">
                                          <p:val>
                                            <p:fltVal val="0"/>
                                          </p:val>
                                        </p:tav>
                                        <p:tav tm="100000">
                                          <p:val>
                                            <p:strVal val="#ppt_h"/>
                                          </p:val>
                                        </p:tav>
                                      </p:tavLst>
                                    </p:anim>
                                    <p:animEffect transition="in" filter="fade">
                                      <p:cBhvr>
                                        <p:cTn id="49" dur="500"/>
                                        <p:tgtEl>
                                          <p:spTgt spid="2">
                                            <p:graphicEl>
                                              <a:dgm id="{273DDC57-1894-480B-BEF0-FDD73BB2EA10}"/>
                                            </p:graphic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
                                            <p:graphicEl>
                                              <a:dgm id="{DE5775C4-4F13-4EB9-9BDF-AB2D28D0AC5B}"/>
                                            </p:graphicEl>
                                          </p:spTgt>
                                        </p:tgtEl>
                                        <p:attrNameLst>
                                          <p:attrName>style.visibility</p:attrName>
                                        </p:attrNameLst>
                                      </p:cBhvr>
                                      <p:to>
                                        <p:strVal val="visible"/>
                                      </p:to>
                                    </p:set>
                                    <p:anim calcmode="lin" valueType="num">
                                      <p:cBhvr>
                                        <p:cTn id="52" dur="500" fill="hold"/>
                                        <p:tgtEl>
                                          <p:spTgt spid="2">
                                            <p:graphicEl>
                                              <a:dgm id="{DE5775C4-4F13-4EB9-9BDF-AB2D28D0AC5B}"/>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DE5775C4-4F13-4EB9-9BDF-AB2D28D0AC5B}"/>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DE5775C4-4F13-4EB9-9BDF-AB2D28D0AC5B}"/>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11042206-B074-4977-88F9-59CE2DAED0B5}"/>
                                            </p:graphicEl>
                                          </p:spTgt>
                                        </p:tgtEl>
                                        <p:attrNameLst>
                                          <p:attrName>style.visibility</p:attrName>
                                        </p:attrNameLst>
                                      </p:cBhvr>
                                      <p:to>
                                        <p:strVal val="visible"/>
                                      </p:to>
                                    </p:set>
                                    <p:animEffect transition="in" filter="wipe(left)">
                                      <p:cBhvr>
                                        <p:cTn id="58" dur="500"/>
                                        <p:tgtEl>
                                          <p:spTgt spid="2">
                                            <p:graphicEl>
                                              <a:dgm id="{11042206-B074-4977-88F9-59CE2DAED0B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B2C7A729-925A-445A-8038-0BA3E54EAA42}"/>
                                            </p:graphicEl>
                                          </p:spTgt>
                                        </p:tgtEl>
                                        <p:attrNameLst>
                                          <p:attrName>style.visibility</p:attrName>
                                        </p:attrNameLst>
                                      </p:cBhvr>
                                      <p:to>
                                        <p:strVal val="visible"/>
                                      </p:to>
                                    </p:set>
                                    <p:anim calcmode="lin" valueType="num">
                                      <p:cBhvr>
                                        <p:cTn id="63" dur="500" fill="hold"/>
                                        <p:tgtEl>
                                          <p:spTgt spid="2">
                                            <p:graphicEl>
                                              <a:dgm id="{B2C7A729-925A-445A-8038-0BA3E54EAA42}"/>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B2C7A729-925A-445A-8038-0BA3E54EAA42}"/>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B2C7A729-925A-445A-8038-0BA3E54EAA42}"/>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
                                            <p:graphicEl>
                                              <a:dgm id="{5331F055-AF37-4291-9EA9-154CC7358610}"/>
                                            </p:graphicEl>
                                          </p:spTgt>
                                        </p:tgtEl>
                                        <p:attrNameLst>
                                          <p:attrName>style.visibility</p:attrName>
                                        </p:attrNameLst>
                                      </p:cBhvr>
                                      <p:to>
                                        <p:strVal val="visible"/>
                                      </p:to>
                                    </p:set>
                                    <p:anim calcmode="lin" valueType="num">
                                      <p:cBhvr>
                                        <p:cTn id="68" dur="500" fill="hold"/>
                                        <p:tgtEl>
                                          <p:spTgt spid="2">
                                            <p:graphicEl>
                                              <a:dgm id="{5331F055-AF37-4291-9EA9-154CC7358610}"/>
                                            </p:graphicEl>
                                          </p:spTgt>
                                        </p:tgtEl>
                                        <p:attrNameLst>
                                          <p:attrName>ppt_w</p:attrName>
                                        </p:attrNameLst>
                                      </p:cBhvr>
                                      <p:tavLst>
                                        <p:tav tm="0">
                                          <p:val>
                                            <p:fltVal val="0"/>
                                          </p:val>
                                        </p:tav>
                                        <p:tav tm="100000">
                                          <p:val>
                                            <p:strVal val="#ppt_w"/>
                                          </p:val>
                                        </p:tav>
                                      </p:tavLst>
                                    </p:anim>
                                    <p:anim calcmode="lin" valueType="num">
                                      <p:cBhvr>
                                        <p:cTn id="69" dur="500" fill="hold"/>
                                        <p:tgtEl>
                                          <p:spTgt spid="2">
                                            <p:graphicEl>
                                              <a:dgm id="{5331F055-AF37-4291-9EA9-154CC7358610}"/>
                                            </p:graphicEl>
                                          </p:spTgt>
                                        </p:tgtEl>
                                        <p:attrNameLst>
                                          <p:attrName>ppt_h</p:attrName>
                                        </p:attrNameLst>
                                      </p:cBhvr>
                                      <p:tavLst>
                                        <p:tav tm="0">
                                          <p:val>
                                            <p:fltVal val="0"/>
                                          </p:val>
                                        </p:tav>
                                        <p:tav tm="100000">
                                          <p:val>
                                            <p:strVal val="#ppt_h"/>
                                          </p:val>
                                        </p:tav>
                                      </p:tavLst>
                                    </p:anim>
                                    <p:animEffect transition="in" filter="fade">
                                      <p:cBhvr>
                                        <p:cTn id="70" dur="500"/>
                                        <p:tgtEl>
                                          <p:spTgt spid="2">
                                            <p:graphicEl>
                                              <a:dgm id="{5331F055-AF37-4291-9EA9-154CC7358610}"/>
                                            </p:graphicEl>
                                          </p:spTgt>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2">
                                            <p:graphicEl>
                                              <a:dgm id="{ED077C34-1666-4473-B481-C5A0168C1B88}"/>
                                            </p:graphicEl>
                                          </p:spTgt>
                                        </p:tgtEl>
                                        <p:attrNameLst>
                                          <p:attrName>style.visibility</p:attrName>
                                        </p:attrNameLst>
                                      </p:cBhvr>
                                      <p:to>
                                        <p:strVal val="visible"/>
                                      </p:to>
                                    </p:set>
                                    <p:animEffect transition="in" filter="wipe(left)">
                                      <p:cBhvr>
                                        <p:cTn id="74" dur="500"/>
                                        <p:tgtEl>
                                          <p:spTgt spid="2">
                                            <p:graphicEl>
                                              <a:dgm id="{ED077C34-1666-4473-B481-C5A0168C1B88}"/>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
                                            <p:graphicEl>
                                              <a:dgm id="{3FF2AD96-9E48-454A-97CA-80924C894711}"/>
                                            </p:graphicEl>
                                          </p:spTgt>
                                        </p:tgtEl>
                                        <p:attrNameLst>
                                          <p:attrName>style.visibility</p:attrName>
                                        </p:attrNameLst>
                                      </p:cBhvr>
                                      <p:to>
                                        <p:strVal val="visible"/>
                                      </p:to>
                                    </p:set>
                                    <p:anim calcmode="lin" valueType="num">
                                      <p:cBhvr>
                                        <p:cTn id="79" dur="500" fill="hold"/>
                                        <p:tgtEl>
                                          <p:spTgt spid="2">
                                            <p:graphicEl>
                                              <a:dgm id="{3FF2AD96-9E48-454A-97CA-80924C894711}"/>
                                            </p:graphicEl>
                                          </p:spTgt>
                                        </p:tgtEl>
                                        <p:attrNameLst>
                                          <p:attrName>ppt_w</p:attrName>
                                        </p:attrNameLst>
                                      </p:cBhvr>
                                      <p:tavLst>
                                        <p:tav tm="0">
                                          <p:val>
                                            <p:fltVal val="0"/>
                                          </p:val>
                                        </p:tav>
                                        <p:tav tm="100000">
                                          <p:val>
                                            <p:strVal val="#ppt_w"/>
                                          </p:val>
                                        </p:tav>
                                      </p:tavLst>
                                    </p:anim>
                                    <p:anim calcmode="lin" valueType="num">
                                      <p:cBhvr>
                                        <p:cTn id="80" dur="500" fill="hold"/>
                                        <p:tgtEl>
                                          <p:spTgt spid="2">
                                            <p:graphicEl>
                                              <a:dgm id="{3FF2AD96-9E48-454A-97CA-80924C894711}"/>
                                            </p:graphicEl>
                                          </p:spTgt>
                                        </p:tgtEl>
                                        <p:attrNameLst>
                                          <p:attrName>ppt_h</p:attrName>
                                        </p:attrNameLst>
                                      </p:cBhvr>
                                      <p:tavLst>
                                        <p:tav tm="0">
                                          <p:val>
                                            <p:fltVal val="0"/>
                                          </p:val>
                                        </p:tav>
                                        <p:tav tm="100000">
                                          <p:val>
                                            <p:strVal val="#ppt_h"/>
                                          </p:val>
                                        </p:tav>
                                      </p:tavLst>
                                    </p:anim>
                                    <p:animEffect transition="in" filter="fade">
                                      <p:cBhvr>
                                        <p:cTn id="81" dur="500"/>
                                        <p:tgtEl>
                                          <p:spTgt spid="2">
                                            <p:graphicEl>
                                              <a:dgm id="{3FF2AD96-9E48-454A-97CA-80924C894711}"/>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
                                            <p:graphicEl>
                                              <a:dgm id="{E50E2C50-450C-43D9-B27C-5AD2597AE68D}"/>
                                            </p:graphicEl>
                                          </p:spTgt>
                                        </p:tgtEl>
                                        <p:attrNameLst>
                                          <p:attrName>style.visibility</p:attrName>
                                        </p:attrNameLst>
                                      </p:cBhvr>
                                      <p:to>
                                        <p:strVal val="visible"/>
                                      </p:to>
                                    </p:set>
                                    <p:anim calcmode="lin" valueType="num">
                                      <p:cBhvr>
                                        <p:cTn id="84" dur="500" fill="hold"/>
                                        <p:tgtEl>
                                          <p:spTgt spid="2">
                                            <p:graphicEl>
                                              <a:dgm id="{E50E2C50-450C-43D9-B27C-5AD2597AE68D}"/>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E50E2C50-450C-43D9-B27C-5AD2597AE68D}"/>
                                            </p:graphicEl>
                                          </p:spTgt>
                                        </p:tgtEl>
                                        <p:attrNameLst>
                                          <p:attrName>ppt_h</p:attrName>
                                        </p:attrNameLst>
                                      </p:cBhvr>
                                      <p:tavLst>
                                        <p:tav tm="0">
                                          <p:val>
                                            <p:fltVal val="0"/>
                                          </p:val>
                                        </p:tav>
                                        <p:tav tm="100000">
                                          <p:val>
                                            <p:strVal val="#ppt_h"/>
                                          </p:val>
                                        </p:tav>
                                      </p:tavLst>
                                    </p:anim>
                                    <p:animEffect transition="in" filter="fade">
                                      <p:cBhvr>
                                        <p:cTn id="86" dur="500"/>
                                        <p:tgtEl>
                                          <p:spTgt spid="2">
                                            <p:graphicEl>
                                              <a:dgm id="{E50E2C50-450C-43D9-B27C-5AD2597AE68D}"/>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graphicEl>
                                              <a:dgm id="{D4718055-EED4-4829-B5DD-BB9AB2CDA326}"/>
                                            </p:graphicEl>
                                          </p:spTgt>
                                        </p:tgtEl>
                                        <p:attrNameLst>
                                          <p:attrName>style.visibility</p:attrName>
                                        </p:attrNameLst>
                                      </p:cBhvr>
                                      <p:to>
                                        <p:strVal val="visible"/>
                                      </p:to>
                                    </p:set>
                                    <p:animEffect transition="in" filter="wipe(left)">
                                      <p:cBhvr>
                                        <p:cTn id="90" dur="500"/>
                                        <p:tgtEl>
                                          <p:spTgt spid="2">
                                            <p:graphicEl>
                                              <a:dgm id="{D4718055-EED4-4829-B5DD-BB9AB2CDA326}"/>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
                                            <p:graphicEl>
                                              <a:dgm id="{AE1720A2-C0B7-44B7-B89E-2EA0A8B8EC04}"/>
                                            </p:graphicEl>
                                          </p:spTgt>
                                        </p:tgtEl>
                                        <p:attrNameLst>
                                          <p:attrName>style.visibility</p:attrName>
                                        </p:attrNameLst>
                                      </p:cBhvr>
                                      <p:to>
                                        <p:strVal val="visible"/>
                                      </p:to>
                                    </p:set>
                                    <p:anim calcmode="lin" valueType="num">
                                      <p:cBhvr>
                                        <p:cTn id="95" dur="500" fill="hold"/>
                                        <p:tgtEl>
                                          <p:spTgt spid="2">
                                            <p:graphicEl>
                                              <a:dgm id="{AE1720A2-C0B7-44B7-B89E-2EA0A8B8EC04}"/>
                                            </p:graphicEl>
                                          </p:spTgt>
                                        </p:tgtEl>
                                        <p:attrNameLst>
                                          <p:attrName>ppt_w</p:attrName>
                                        </p:attrNameLst>
                                      </p:cBhvr>
                                      <p:tavLst>
                                        <p:tav tm="0">
                                          <p:val>
                                            <p:fltVal val="0"/>
                                          </p:val>
                                        </p:tav>
                                        <p:tav tm="100000">
                                          <p:val>
                                            <p:strVal val="#ppt_w"/>
                                          </p:val>
                                        </p:tav>
                                      </p:tavLst>
                                    </p:anim>
                                    <p:anim calcmode="lin" valueType="num">
                                      <p:cBhvr>
                                        <p:cTn id="96" dur="500" fill="hold"/>
                                        <p:tgtEl>
                                          <p:spTgt spid="2">
                                            <p:graphicEl>
                                              <a:dgm id="{AE1720A2-C0B7-44B7-B89E-2EA0A8B8EC04}"/>
                                            </p:graphicEl>
                                          </p:spTgt>
                                        </p:tgtEl>
                                        <p:attrNameLst>
                                          <p:attrName>ppt_h</p:attrName>
                                        </p:attrNameLst>
                                      </p:cBhvr>
                                      <p:tavLst>
                                        <p:tav tm="0">
                                          <p:val>
                                            <p:fltVal val="0"/>
                                          </p:val>
                                        </p:tav>
                                        <p:tav tm="100000">
                                          <p:val>
                                            <p:strVal val="#ppt_h"/>
                                          </p:val>
                                        </p:tav>
                                      </p:tavLst>
                                    </p:anim>
                                    <p:animEffect transition="in" filter="fade">
                                      <p:cBhvr>
                                        <p:cTn id="97" dur="500"/>
                                        <p:tgtEl>
                                          <p:spTgt spid="2">
                                            <p:graphicEl>
                                              <a:dgm id="{AE1720A2-C0B7-44B7-B89E-2EA0A8B8EC04}"/>
                                            </p:graphicEl>
                                          </p:spTgt>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2">
                                            <p:graphicEl>
                                              <a:dgm id="{F5075BE2-29AB-4AED-B957-73376CB6337A}"/>
                                            </p:graphicEl>
                                          </p:spTgt>
                                        </p:tgtEl>
                                        <p:attrNameLst>
                                          <p:attrName>style.visibility</p:attrName>
                                        </p:attrNameLst>
                                      </p:cBhvr>
                                      <p:to>
                                        <p:strVal val="visible"/>
                                      </p:to>
                                    </p:set>
                                    <p:anim calcmode="lin" valueType="num">
                                      <p:cBhvr>
                                        <p:cTn id="100" dur="500" fill="hold"/>
                                        <p:tgtEl>
                                          <p:spTgt spid="2">
                                            <p:graphicEl>
                                              <a:dgm id="{F5075BE2-29AB-4AED-B957-73376CB6337A}"/>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F5075BE2-29AB-4AED-B957-73376CB6337A}"/>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F5075BE2-29AB-4AED-B957-73376CB6337A}"/>
                                            </p:graphicEl>
                                          </p:spTgt>
                                        </p:tgtEl>
                                      </p:cBhvr>
                                    </p:animEffect>
                                  </p:childTnLst>
                                </p:cTn>
                              </p:par>
                            </p:childTnLst>
                          </p:cTn>
                        </p:par>
                        <p:par>
                          <p:cTn id="103" fill="hold">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2">
                                            <p:graphicEl>
                                              <a:dgm id="{9DDC2141-8048-42FC-94EE-CE73F622E7AD}"/>
                                            </p:graphicEl>
                                          </p:spTgt>
                                        </p:tgtEl>
                                        <p:attrNameLst>
                                          <p:attrName>style.visibility</p:attrName>
                                        </p:attrNameLst>
                                      </p:cBhvr>
                                      <p:to>
                                        <p:strVal val="visible"/>
                                      </p:to>
                                    </p:set>
                                    <p:animEffect transition="in" filter="wipe(left)">
                                      <p:cBhvr>
                                        <p:cTn id="106" dur="500"/>
                                        <p:tgtEl>
                                          <p:spTgt spid="2">
                                            <p:graphicEl>
                                              <a:dgm id="{9DDC2141-8048-42FC-94EE-CE73F622E7AD}"/>
                                            </p:graphic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1" presetClass="entr" presetSubtype="1" fill="hold" nodeType="clickEffect">
                                  <p:stCondLst>
                                    <p:cond delay="0"/>
                                  </p:stCondLst>
                                  <p:childTnLst>
                                    <p:set>
                                      <p:cBhvr>
                                        <p:cTn id="110" dur="1" fill="hold">
                                          <p:stCondLst>
                                            <p:cond delay="0"/>
                                          </p:stCondLst>
                                        </p:cTn>
                                        <p:tgtEl>
                                          <p:spTgt spid="8"/>
                                        </p:tgtEl>
                                        <p:attrNameLst>
                                          <p:attrName>style.visibility</p:attrName>
                                        </p:attrNameLst>
                                      </p:cBhvr>
                                      <p:to>
                                        <p:strVal val="visible"/>
                                      </p:to>
                                    </p:set>
                                    <p:animEffect transition="in" filter="wheel(1)">
                                      <p:cBhvr>
                                        <p:cTn id="111" dur="500"/>
                                        <p:tgtEl>
                                          <p:spTgt spid="8"/>
                                        </p:tgtEl>
                                      </p:cBhvr>
                                    </p:animEffect>
                                  </p:childTnLst>
                                </p:cTn>
                              </p:par>
                            </p:childTnLst>
                          </p:cTn>
                        </p:par>
                        <p:par>
                          <p:cTn id="112" fill="hold">
                            <p:stCondLst>
                              <p:cond delay="500"/>
                            </p:stCondLst>
                            <p:childTnLst>
                              <p:par>
                                <p:cTn id="113" presetID="22" presetClass="entr" presetSubtype="8" fill="hold" grpId="0" nodeType="afterEffect">
                                  <p:stCondLst>
                                    <p:cond delay="0"/>
                                  </p:stCondLst>
                                  <p:childTnLst>
                                    <p:set>
                                      <p:cBhvr>
                                        <p:cTn id="114" dur="1" fill="hold">
                                          <p:stCondLst>
                                            <p:cond delay="0"/>
                                          </p:stCondLst>
                                        </p:cTn>
                                        <p:tgtEl>
                                          <p:spTgt spid="9"/>
                                        </p:tgtEl>
                                        <p:attrNameLst>
                                          <p:attrName>style.visibility</p:attrName>
                                        </p:attrNameLst>
                                      </p:cBhvr>
                                      <p:to>
                                        <p:strVal val="visible"/>
                                      </p:to>
                                    </p:set>
                                    <p:animEffect transition="in" filter="wipe(left)">
                                      <p:cBhvr>
                                        <p:cTn id="115" dur="500"/>
                                        <p:tgtEl>
                                          <p:spTgt spid="9"/>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grpId="0" nodeType="clickEffect">
                                  <p:stCondLst>
                                    <p:cond delay="0"/>
                                  </p:stCondLst>
                                  <p:childTnLst>
                                    <p:set>
                                      <p:cBhvr>
                                        <p:cTn id="119" dur="1" fill="hold">
                                          <p:stCondLst>
                                            <p:cond delay="0"/>
                                          </p:stCondLst>
                                        </p:cTn>
                                        <p:tgtEl>
                                          <p:spTgt spid="11"/>
                                        </p:tgtEl>
                                        <p:attrNameLst>
                                          <p:attrName>style.visibility</p:attrName>
                                        </p:attrNameLst>
                                      </p:cBhvr>
                                      <p:to>
                                        <p:strVal val="visible"/>
                                      </p:to>
                                    </p:set>
                                    <p:animEffect transition="in" filter="wipe(left)">
                                      <p:cBhvr>
                                        <p:cTn id="1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9"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B049F8E-43D3-05E8-B052-98126D2A9BEB}"/>
            </a:ext>
          </a:extLst>
        </p:cNvPr>
        <p:cNvGrpSpPr/>
        <p:nvPr/>
      </p:nvGrpSpPr>
      <p:grpSpPr>
        <a:xfrm>
          <a:off x="0" y="0"/>
          <a:ext cx="0" cy="0"/>
          <a:chOff x="0" y="0"/>
          <a:chExt cx="0" cy="0"/>
        </a:xfrm>
      </p:grpSpPr>
      <p:pic>
        <p:nvPicPr>
          <p:cNvPr id="13" name="Imagen 12">
            <a:extLst>
              <a:ext uri="{FF2B5EF4-FFF2-40B4-BE49-F238E27FC236}">
                <a16:creationId xmlns:a16="http://schemas.microsoft.com/office/drawing/2014/main" id="{D8A4FD56-9466-6204-D28B-3593314ADF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07642" y="1822490"/>
            <a:ext cx="2790823" cy="1569838"/>
          </a:xfrm>
          <a:prstGeom prst="rect">
            <a:avLst/>
          </a:prstGeom>
          <a:solidFill>
            <a:srgbClr val="FFFFFF">
              <a:shade val="85000"/>
            </a:srgbClr>
          </a:solidFill>
          <a:ln w="57150" cap="sq">
            <a:gradFill flip="none" rotWithShape="1">
              <a:gsLst>
                <a:gs pos="0">
                  <a:srgbClr val="BD00BD"/>
                </a:gs>
                <a:gs pos="48000">
                  <a:srgbClr val="BD00BD"/>
                </a:gs>
                <a:gs pos="52000">
                  <a:srgbClr val="22933E"/>
                </a:gs>
                <a:gs pos="100000">
                  <a:srgbClr val="22933E"/>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3E17F674-52F3-C608-7763-0A0A66347ECB}"/>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sr-Latn-RS" sz="4400" b="1" noProof="0" dirty="0">
                <a:ln/>
                <a:solidFill>
                  <a:schemeClr val="accent3"/>
                </a:solidFill>
              </a:rPr>
              <a:t>ODGOVOR NA PRIMLJENU BLAGODAT</a:t>
            </a:r>
          </a:p>
        </p:txBody>
      </p:sp>
      <p:sp>
        <p:nvSpPr>
          <p:cNvPr id="5" name="CuadroTexto 4">
            <a:extLst>
              <a:ext uri="{FF2B5EF4-FFF2-40B4-BE49-F238E27FC236}">
                <a16:creationId xmlns:a16="http://schemas.microsoft.com/office/drawing/2014/main" id="{8D0E5AA8-40DC-2455-03A8-251EB453CE8D}"/>
              </a:ext>
            </a:extLst>
          </p:cNvPr>
          <p:cNvSpPr txBox="1"/>
          <p:nvPr/>
        </p:nvSpPr>
        <p:spPr>
          <a:xfrm>
            <a:off x="1276350" y="667047"/>
            <a:ext cx="9639300" cy="830997"/>
          </a:xfrm>
          <a:prstGeom prst="rect">
            <a:avLst/>
          </a:prstGeom>
          <a:noFill/>
        </p:spPr>
        <p:txBody>
          <a:bodyPr wrap="square">
            <a:spAutoFit/>
          </a:bodyPr>
          <a:lstStyle/>
          <a:p>
            <a:pPr algn="ctr"/>
            <a:r>
              <a:rPr lang="sr-Latn-RS" sz="2400" b="1" noProof="0" dirty="0">
                <a:solidFill>
                  <a:schemeClr val="accent1">
                    <a:lumMod val="50000"/>
                  </a:schemeClr>
                </a:solidFill>
                <a:latin typeface="Comic Sans MS" panose="030F0702030302020204" pitchFamily="66" charset="0"/>
              </a:rPr>
              <a:t>„I nadmašili su naša očekivanja: predali su sebe najpre Gospodu, a onda, voljom Božjom, i nama.“ </a:t>
            </a:r>
            <a:r>
              <a:rPr lang="sr-Latn-RS" b="1" noProof="0" dirty="0">
                <a:solidFill>
                  <a:schemeClr val="accent1">
                    <a:lumMod val="50000"/>
                  </a:schemeClr>
                </a:solidFill>
                <a:latin typeface="Comic Sans MS" panose="030F0702030302020204" pitchFamily="66" charset="0"/>
              </a:rPr>
              <a:t>(2 Korinćanima 8,5)</a:t>
            </a:r>
          </a:p>
        </p:txBody>
      </p:sp>
      <p:sp>
        <p:nvSpPr>
          <p:cNvPr id="6" name="CuadroTexto 5">
            <a:extLst>
              <a:ext uri="{FF2B5EF4-FFF2-40B4-BE49-F238E27FC236}">
                <a16:creationId xmlns:a16="http://schemas.microsoft.com/office/drawing/2014/main" id="{C6FF13EC-C9B6-AC43-67D7-2D31342A8177}"/>
              </a:ext>
            </a:extLst>
          </p:cNvPr>
          <p:cNvSpPr txBox="1"/>
          <p:nvPr/>
        </p:nvSpPr>
        <p:spPr>
          <a:xfrm>
            <a:off x="200025" y="1361003"/>
            <a:ext cx="8119515" cy="430887"/>
          </a:xfrm>
          <a:prstGeom prst="rect">
            <a:avLst/>
          </a:prstGeom>
          <a:noFill/>
        </p:spPr>
        <p:txBody>
          <a:bodyPr wrap="square" rtlCol="0">
            <a:spAutoFit/>
          </a:bodyPr>
          <a:lstStyle/>
          <a:p>
            <a:pPr>
              <a:spcBef>
                <a:spcPts val="600"/>
              </a:spcBef>
            </a:pPr>
            <a:r>
              <a:rPr lang="sr-Latn-RS" sz="2200" b="1" noProof="0" dirty="0"/>
              <a:t>Obratite pažnju na reakciju Makedonaca na blagodat:</a:t>
            </a:r>
          </a:p>
        </p:txBody>
      </p:sp>
      <p:sp>
        <p:nvSpPr>
          <p:cNvPr id="9" name="CuadroTexto 8">
            <a:extLst>
              <a:ext uri="{FF2B5EF4-FFF2-40B4-BE49-F238E27FC236}">
                <a16:creationId xmlns:a16="http://schemas.microsoft.com/office/drawing/2014/main" id="{278F03C6-4A56-E164-6672-B471609C8C9F}"/>
              </a:ext>
            </a:extLst>
          </p:cNvPr>
          <p:cNvSpPr txBox="1"/>
          <p:nvPr/>
        </p:nvSpPr>
        <p:spPr>
          <a:xfrm>
            <a:off x="314325" y="3429000"/>
            <a:ext cx="6362700" cy="430887"/>
          </a:xfrm>
          <a:prstGeom prst="rect">
            <a:avLst/>
          </a:prstGeom>
          <a:noFill/>
        </p:spPr>
        <p:txBody>
          <a:bodyPr wrap="square" rtlCol="0">
            <a:spAutoFit/>
          </a:bodyPr>
          <a:lstStyle/>
          <a:p>
            <a:pPr>
              <a:spcBef>
                <a:spcPts val="600"/>
              </a:spcBef>
            </a:pPr>
            <a:r>
              <a:rPr lang="sr-Latn-RS" sz="2200" b="1" dirty="0"/>
              <a:t>Čemu</a:t>
            </a:r>
            <a:r>
              <a:rPr lang="sr-Latn-RS" sz="2200" b="1" noProof="0" dirty="0"/>
              <a:t> nas ovo uči?</a:t>
            </a:r>
          </a:p>
        </p:txBody>
      </p:sp>
      <p:graphicFrame>
        <p:nvGraphicFramePr>
          <p:cNvPr id="7" name="Diagrama 6">
            <a:extLst>
              <a:ext uri="{FF2B5EF4-FFF2-40B4-BE49-F238E27FC236}">
                <a16:creationId xmlns:a16="http://schemas.microsoft.com/office/drawing/2014/main" id="{608B8EF8-C085-B5DA-6682-8E22712DA849}"/>
              </a:ext>
            </a:extLst>
          </p:cNvPr>
          <p:cNvGraphicFramePr/>
          <p:nvPr>
            <p:extLst>
              <p:ext uri="{D42A27DB-BD31-4B8C-83A1-F6EECF244321}">
                <p14:modId xmlns:p14="http://schemas.microsoft.com/office/powerpoint/2010/main" val="1700160624"/>
              </p:ext>
            </p:extLst>
          </p:nvPr>
        </p:nvGraphicFramePr>
        <p:xfrm>
          <a:off x="104774" y="3829111"/>
          <a:ext cx="7816817" cy="29241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Imagen 3">
            <a:extLst>
              <a:ext uri="{FF2B5EF4-FFF2-40B4-BE49-F238E27FC236}">
                <a16:creationId xmlns:a16="http://schemas.microsoft.com/office/drawing/2014/main" id="{E4D379AB-784B-7544-6507-6003460CAB4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5727" y="1825556"/>
            <a:ext cx="2790823" cy="1569838"/>
          </a:xfrm>
          <a:prstGeom prst="rect">
            <a:avLst/>
          </a:prstGeom>
          <a:solidFill>
            <a:srgbClr val="FFFFFF">
              <a:shade val="85000"/>
            </a:srgbClr>
          </a:solidFill>
          <a:ln w="57150" cap="sq">
            <a:gradFill flip="none" rotWithShape="1">
              <a:gsLst>
                <a:gs pos="0">
                  <a:srgbClr val="D71834"/>
                </a:gs>
                <a:gs pos="48000">
                  <a:srgbClr val="D71834"/>
                </a:gs>
                <a:gs pos="52000">
                  <a:srgbClr val="625CD1"/>
                </a:gs>
                <a:gs pos="100000">
                  <a:srgbClr val="625CD1"/>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Diagrama 9">
            <a:extLst>
              <a:ext uri="{FF2B5EF4-FFF2-40B4-BE49-F238E27FC236}">
                <a16:creationId xmlns:a16="http://schemas.microsoft.com/office/drawing/2014/main" id="{8B244687-1CE1-640E-7171-5830BF32062C}"/>
              </a:ext>
            </a:extLst>
          </p:cNvPr>
          <p:cNvGraphicFramePr/>
          <p:nvPr>
            <p:extLst>
              <p:ext uri="{D42A27DB-BD31-4B8C-83A1-F6EECF244321}">
                <p14:modId xmlns:p14="http://schemas.microsoft.com/office/powerpoint/2010/main" val="4285275275"/>
              </p:ext>
            </p:extLst>
          </p:nvPr>
        </p:nvGraphicFramePr>
        <p:xfrm>
          <a:off x="8153399" y="1948754"/>
          <a:ext cx="3990976" cy="132343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 name="Diagrama 1">
            <a:extLst>
              <a:ext uri="{FF2B5EF4-FFF2-40B4-BE49-F238E27FC236}">
                <a16:creationId xmlns:a16="http://schemas.microsoft.com/office/drawing/2014/main" id="{7B2764B9-578B-7B06-0C44-FE20A8C757DC}"/>
              </a:ext>
            </a:extLst>
          </p:cNvPr>
          <p:cNvGraphicFramePr/>
          <p:nvPr>
            <p:extLst>
              <p:ext uri="{D42A27DB-BD31-4B8C-83A1-F6EECF244321}">
                <p14:modId xmlns:p14="http://schemas.microsoft.com/office/powerpoint/2010/main" val="346013124"/>
              </p:ext>
            </p:extLst>
          </p:nvPr>
        </p:nvGraphicFramePr>
        <p:xfrm>
          <a:off x="2581276" y="1948755"/>
          <a:ext cx="3457574" cy="1323439"/>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12" name="Imagen 11">
            <a:extLst>
              <a:ext uri="{FF2B5EF4-FFF2-40B4-BE49-F238E27FC236}">
                <a16:creationId xmlns:a16="http://schemas.microsoft.com/office/drawing/2014/main" id="{6C5DB585-E2BA-638A-82F0-888B2F64F616}"/>
              </a:ext>
            </a:extLst>
          </p:cNvPr>
          <p:cNvPicPr>
            <a:picLocks noChangeAspect="1"/>
          </p:cNvPicPr>
          <p:nvPr/>
        </p:nvPicPr>
        <p:blipFill rotWithShape="1">
          <a:blip r:embed="rId20" cstate="email">
            <a:extLst>
              <a:ext uri="{28A0092B-C50C-407E-A947-70E740481C1C}">
                <a14:useLocalDpi xmlns:a14="http://schemas.microsoft.com/office/drawing/2010/main"/>
              </a:ext>
            </a:extLst>
          </a:blip>
          <a:srcRect/>
          <a:stretch/>
        </p:blipFill>
        <p:spPr>
          <a:xfrm>
            <a:off x="8031875" y="3733799"/>
            <a:ext cx="4093448" cy="2838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7369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
                                            <p:graphicEl>
                                              <a:dgm id="{29AA69F9-ED89-45C3-9879-AD5634848AF8}"/>
                                            </p:graphicEl>
                                          </p:spTgt>
                                        </p:tgtEl>
                                        <p:attrNameLst>
                                          <p:attrName>style.visibility</p:attrName>
                                        </p:attrNameLst>
                                      </p:cBhvr>
                                      <p:to>
                                        <p:strVal val="visible"/>
                                      </p:to>
                                    </p:set>
                                    <p:anim calcmode="lin" valueType="num">
                                      <p:cBhvr>
                                        <p:cTn id="30" dur="500" fill="hold"/>
                                        <p:tgtEl>
                                          <p:spTgt spid="2">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9AA69F9-ED89-45C3-9879-AD5634848AF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
                                            <p:graphicEl>
                                              <a:dgm id="{B9DDC8E8-E407-48D4-8111-818FA67DBE63}"/>
                                            </p:graphicEl>
                                          </p:spTgt>
                                        </p:tgtEl>
                                        <p:attrNameLst>
                                          <p:attrName>style.visibility</p:attrName>
                                        </p:attrNameLst>
                                      </p:cBhvr>
                                      <p:to>
                                        <p:strVal val="visible"/>
                                      </p:to>
                                    </p:set>
                                    <p:anim calcmode="lin" valueType="num">
                                      <p:cBhvr>
                                        <p:cTn id="37" dur="500" fill="hold"/>
                                        <p:tgtEl>
                                          <p:spTgt spid="2">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38" dur="500" fill="hold"/>
                                        <p:tgtEl>
                                          <p:spTgt spid="2">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39" dur="500"/>
                                        <p:tgtEl>
                                          <p:spTgt spid="2">
                                            <p:graphicEl>
                                              <a:dgm id="{B9DDC8E8-E407-48D4-8111-818FA67DBE6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5"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randombar(vertical)">
                                      <p:cBhvr>
                                        <p:cTn id="44" dur="500"/>
                                        <p:tgtEl>
                                          <p:spTgt spid="13"/>
                                        </p:tgtEl>
                                      </p:cBhvr>
                                    </p:animEffec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10">
                                            <p:graphicEl>
                                              <a:dgm id="{284B6F67-549E-49C2-9975-5DFFC3CF43B2}"/>
                                            </p:graphicEl>
                                          </p:spTgt>
                                        </p:tgtEl>
                                        <p:attrNameLst>
                                          <p:attrName>style.visibility</p:attrName>
                                        </p:attrNameLst>
                                      </p:cBhvr>
                                      <p:to>
                                        <p:strVal val="visible"/>
                                      </p:to>
                                    </p:set>
                                    <p:anim calcmode="lin" valueType="num">
                                      <p:cBhvr>
                                        <p:cTn id="48" dur="500" fill="hold"/>
                                        <p:tgtEl>
                                          <p:spTgt spid="10">
                                            <p:graphicEl>
                                              <a:dgm id="{284B6F67-549E-49C2-9975-5DFFC3CF43B2}"/>
                                            </p:graphicEl>
                                          </p:spTgt>
                                        </p:tgtEl>
                                        <p:attrNameLst>
                                          <p:attrName>ppt_w</p:attrName>
                                        </p:attrNameLst>
                                      </p:cBhvr>
                                      <p:tavLst>
                                        <p:tav tm="0">
                                          <p:val>
                                            <p:fltVal val="0"/>
                                          </p:val>
                                        </p:tav>
                                        <p:tav tm="100000">
                                          <p:val>
                                            <p:strVal val="#ppt_w"/>
                                          </p:val>
                                        </p:tav>
                                      </p:tavLst>
                                    </p:anim>
                                    <p:anim calcmode="lin" valueType="num">
                                      <p:cBhvr>
                                        <p:cTn id="49" dur="500" fill="hold"/>
                                        <p:tgtEl>
                                          <p:spTgt spid="10">
                                            <p:graphicEl>
                                              <a:dgm id="{284B6F67-549E-49C2-9975-5DFFC3CF43B2}"/>
                                            </p:graphicEl>
                                          </p:spTgt>
                                        </p:tgtEl>
                                        <p:attrNameLst>
                                          <p:attrName>ppt_h</p:attrName>
                                        </p:attrNameLst>
                                      </p:cBhvr>
                                      <p:tavLst>
                                        <p:tav tm="0">
                                          <p:val>
                                            <p:fltVal val="0"/>
                                          </p:val>
                                        </p:tav>
                                        <p:tav tm="100000">
                                          <p:val>
                                            <p:strVal val="#ppt_h"/>
                                          </p:val>
                                        </p:tav>
                                      </p:tavLst>
                                    </p:anim>
                                    <p:animEffect transition="in" filter="fade">
                                      <p:cBhvr>
                                        <p:cTn id="50" dur="500"/>
                                        <p:tgtEl>
                                          <p:spTgt spid="10">
                                            <p:graphicEl>
                                              <a:dgm id="{284B6F67-549E-49C2-9975-5DFFC3CF43B2}"/>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0">
                                            <p:graphicEl>
                                              <a:dgm id="{F8F6F75F-1573-4DA0-ACC3-3D93CED1CD83}"/>
                                            </p:graphicEl>
                                          </p:spTgt>
                                        </p:tgtEl>
                                        <p:attrNameLst>
                                          <p:attrName>style.visibility</p:attrName>
                                        </p:attrNameLst>
                                      </p:cBhvr>
                                      <p:to>
                                        <p:strVal val="visible"/>
                                      </p:to>
                                    </p:set>
                                    <p:anim calcmode="lin" valueType="num">
                                      <p:cBhvr>
                                        <p:cTn id="55" dur="500" fill="hold"/>
                                        <p:tgtEl>
                                          <p:spTgt spid="10">
                                            <p:graphicEl>
                                              <a:dgm id="{F8F6F75F-1573-4DA0-ACC3-3D93CED1CD83}"/>
                                            </p:graphicEl>
                                          </p:spTgt>
                                        </p:tgtEl>
                                        <p:attrNameLst>
                                          <p:attrName>ppt_w</p:attrName>
                                        </p:attrNameLst>
                                      </p:cBhvr>
                                      <p:tavLst>
                                        <p:tav tm="0">
                                          <p:val>
                                            <p:fltVal val="0"/>
                                          </p:val>
                                        </p:tav>
                                        <p:tav tm="100000">
                                          <p:val>
                                            <p:strVal val="#ppt_w"/>
                                          </p:val>
                                        </p:tav>
                                      </p:tavLst>
                                    </p:anim>
                                    <p:anim calcmode="lin" valueType="num">
                                      <p:cBhvr>
                                        <p:cTn id="56" dur="500" fill="hold"/>
                                        <p:tgtEl>
                                          <p:spTgt spid="10">
                                            <p:graphicEl>
                                              <a:dgm id="{F8F6F75F-1573-4DA0-ACC3-3D93CED1CD83}"/>
                                            </p:graphicEl>
                                          </p:spTgt>
                                        </p:tgtEl>
                                        <p:attrNameLst>
                                          <p:attrName>ppt_h</p:attrName>
                                        </p:attrNameLst>
                                      </p:cBhvr>
                                      <p:tavLst>
                                        <p:tav tm="0">
                                          <p:val>
                                            <p:fltVal val="0"/>
                                          </p:val>
                                        </p:tav>
                                        <p:tav tm="100000">
                                          <p:val>
                                            <p:strVal val="#ppt_h"/>
                                          </p:val>
                                        </p:tav>
                                      </p:tavLst>
                                    </p:anim>
                                    <p:animEffect transition="in" filter="fade">
                                      <p:cBhvr>
                                        <p:cTn id="57" dur="500"/>
                                        <p:tgtEl>
                                          <p:spTgt spid="10">
                                            <p:graphicEl>
                                              <a:dgm id="{F8F6F75F-1573-4DA0-ACC3-3D93CED1CD83}"/>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left)">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3"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heel(3)">
                                      <p:cBhvr>
                                        <p:cTn id="67" dur="500"/>
                                        <p:tgtEl>
                                          <p:spTgt spid="12"/>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7">
                                            <p:graphicEl>
                                              <a:dgm id="{7181B9B8-0206-448B-BC40-7055CAA1BDD4}"/>
                                            </p:graphicEl>
                                          </p:spTgt>
                                        </p:tgtEl>
                                        <p:attrNameLst>
                                          <p:attrName>style.visibility</p:attrName>
                                        </p:attrNameLst>
                                      </p:cBhvr>
                                      <p:to>
                                        <p:strVal val="visible"/>
                                      </p:to>
                                    </p:set>
                                    <p:animEffect transition="in" filter="wipe(left)">
                                      <p:cBhvr>
                                        <p:cTn id="71" dur="500"/>
                                        <p:tgtEl>
                                          <p:spTgt spid="7">
                                            <p:graphicEl>
                                              <a:dgm id="{7181B9B8-0206-448B-BC40-7055CAA1BDD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graphicEl>
                                              <a:dgm id="{1FED0ED4-56D9-421E-9A63-B78BB2B88190}"/>
                                            </p:graphicEl>
                                          </p:spTgt>
                                        </p:tgtEl>
                                        <p:attrNameLst>
                                          <p:attrName>style.visibility</p:attrName>
                                        </p:attrNameLst>
                                      </p:cBhvr>
                                      <p:to>
                                        <p:strVal val="visible"/>
                                      </p:to>
                                    </p:set>
                                    <p:animEffect transition="in" filter="wipe(left)">
                                      <p:cBhvr>
                                        <p:cTn id="76" dur="500"/>
                                        <p:tgtEl>
                                          <p:spTgt spid="7">
                                            <p:graphicEl>
                                              <a:dgm id="{1FED0ED4-56D9-421E-9A63-B78BB2B88190}"/>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7">
                                            <p:graphicEl>
                                              <a:dgm id="{8D21C6B2-6F6B-4D22-B4F2-5AD97FF58ABA}"/>
                                            </p:graphicEl>
                                          </p:spTgt>
                                        </p:tgtEl>
                                        <p:attrNameLst>
                                          <p:attrName>style.visibility</p:attrName>
                                        </p:attrNameLst>
                                      </p:cBhvr>
                                      <p:to>
                                        <p:strVal val="visible"/>
                                      </p:to>
                                    </p:set>
                                    <p:animEffect transition="in" filter="wipe(left)">
                                      <p:cBhvr>
                                        <p:cTn id="81" dur="500"/>
                                        <p:tgtEl>
                                          <p:spTgt spid="7">
                                            <p:graphicEl>
                                              <a:dgm id="{8D21C6B2-6F6B-4D22-B4F2-5AD97FF58ABA}"/>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7">
                                            <p:graphicEl>
                                              <a:dgm id="{C0C24EC1-C44B-43A8-B691-1F5F04610D3A}"/>
                                            </p:graphicEl>
                                          </p:spTgt>
                                        </p:tgtEl>
                                        <p:attrNameLst>
                                          <p:attrName>style.visibility</p:attrName>
                                        </p:attrNameLst>
                                      </p:cBhvr>
                                      <p:to>
                                        <p:strVal val="visible"/>
                                      </p:to>
                                    </p:set>
                                    <p:animEffect transition="in" filter="wipe(left)">
                                      <p:cBhvr>
                                        <p:cTn id="86" dur="500"/>
                                        <p:tgtEl>
                                          <p:spTgt spid="7">
                                            <p:graphicEl>
                                              <a:dgm id="{C0C24EC1-C44B-43A8-B691-1F5F04610D3A}"/>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7">
                                            <p:graphicEl>
                                              <a:dgm id="{0A93A2B4-3F7C-4657-9FC3-637F69F13A13}"/>
                                            </p:graphicEl>
                                          </p:spTgt>
                                        </p:tgtEl>
                                        <p:attrNameLst>
                                          <p:attrName>style.visibility</p:attrName>
                                        </p:attrNameLst>
                                      </p:cBhvr>
                                      <p:to>
                                        <p:strVal val="visible"/>
                                      </p:to>
                                    </p:set>
                                    <p:animEffect transition="in" filter="wipe(left)">
                                      <p:cBhvr>
                                        <p:cTn id="91" dur="500"/>
                                        <p:tgtEl>
                                          <p:spTgt spid="7">
                                            <p:graphicEl>
                                              <a:dgm id="{0A93A2B4-3F7C-4657-9FC3-637F69F13A13}"/>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7">
                                            <p:graphicEl>
                                              <a:dgm id="{C606BF0D-BD59-4E31-A4A0-E5082F883447}"/>
                                            </p:graphicEl>
                                          </p:spTgt>
                                        </p:tgtEl>
                                        <p:attrNameLst>
                                          <p:attrName>style.visibility</p:attrName>
                                        </p:attrNameLst>
                                      </p:cBhvr>
                                      <p:to>
                                        <p:strVal val="visible"/>
                                      </p:to>
                                    </p:set>
                                    <p:animEffect transition="in" filter="wipe(left)">
                                      <p:cBhvr>
                                        <p:cTn id="96" dur="500"/>
                                        <p:tgtEl>
                                          <p:spTgt spid="7">
                                            <p:graphicEl>
                                              <a:dgm id="{C606BF0D-BD59-4E31-A4A0-E5082F88344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Graphic spid="7" grpId="0" uiExpand="1">
        <p:bldSub>
          <a:bldDgm bld="one"/>
        </p:bldSub>
      </p:bldGraphic>
      <p:bldGraphic spid="10" grpId="0" uiExpand="1">
        <p:bldSub>
          <a:bldDgm bld="one"/>
        </p:bldSub>
      </p:bldGraphic>
      <p:bldGraphic spid="2"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9E3EB44-D8DF-4FE1-B603-B1AFC6C35FA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64A847D-2DF5-ABBD-EE3E-CAA0E443B650}"/>
              </a:ext>
            </a:extLst>
          </p:cNvPr>
          <p:cNvSpPr txBox="1"/>
          <p:nvPr/>
        </p:nvSpPr>
        <p:spPr>
          <a:xfrm rot="20067184">
            <a:off x="-93310" y="1786074"/>
            <a:ext cx="9799418" cy="2736503"/>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sr-Latn-RS" sz="6000" b="1" noProof="0" dirty="0">
                <a:ln w="15875">
                  <a:noFill/>
                  <a:prstDash val="solid"/>
                </a:ln>
                <a:solidFill>
                  <a:srgbClr val="6C8329"/>
                </a:solidFill>
                <a:effectLst>
                  <a:outerShdw dist="38100" dir="2700000" algn="bl" rotWithShape="0">
                    <a:schemeClr val="tx2">
                      <a:lumMod val="50000"/>
                    </a:schemeClr>
                  </a:outerShdw>
                </a:effectLst>
              </a:rPr>
              <a:t>KAKO PRAKTIKOVATI UPRAVLJANJE</a:t>
            </a:r>
          </a:p>
        </p:txBody>
      </p:sp>
    </p:spTree>
    <p:extLst>
      <p:ext uri="{BB962C8B-B14F-4D97-AF65-F5344CB8AC3E}">
        <p14:creationId xmlns:p14="http://schemas.microsoft.com/office/powerpoint/2010/main" val="8603479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714B05-48BF-F05E-C952-581F3AAA71A2}"/>
              </a:ext>
            </a:extLst>
          </p:cNvPr>
          <p:cNvSpPr txBox="1"/>
          <p:nvPr/>
        </p:nvSpPr>
        <p:spPr>
          <a:xfrm>
            <a:off x="0" y="-133350"/>
            <a:ext cx="12192000"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sr-Latn-RS" sz="4400" b="1" spc="300" noProof="0" dirty="0">
                <a:ln/>
                <a:solidFill>
                  <a:schemeClr val="accent4"/>
                </a:solidFill>
                <a:effectLst>
                  <a:outerShdw blurRad="38100" dist="25400" dir="2700000" algn="tl">
                    <a:srgbClr val="002060">
                      <a:alpha val="99000"/>
                    </a:srgbClr>
                  </a:outerShdw>
                </a:effectLst>
              </a:rPr>
              <a:t>PRAVILNO PLANIRANJE</a:t>
            </a:r>
          </a:p>
        </p:txBody>
      </p:sp>
      <p:sp>
        <p:nvSpPr>
          <p:cNvPr id="5" name="CuadroTexto 4">
            <a:extLst>
              <a:ext uri="{FF2B5EF4-FFF2-40B4-BE49-F238E27FC236}">
                <a16:creationId xmlns:a16="http://schemas.microsoft.com/office/drawing/2014/main" id="{D18F6505-6E32-73E3-ACA5-27AEC9223AF8}"/>
              </a:ext>
            </a:extLst>
          </p:cNvPr>
          <p:cNvSpPr txBox="1"/>
          <p:nvPr/>
        </p:nvSpPr>
        <p:spPr>
          <a:xfrm>
            <a:off x="-56994" y="439741"/>
            <a:ext cx="8117683" cy="707886"/>
          </a:xfrm>
          <a:prstGeom prst="rect">
            <a:avLst/>
          </a:prstGeom>
          <a:noFill/>
        </p:spPr>
        <p:txBody>
          <a:bodyPr wrap="square">
            <a:spAutoFit/>
            <a:scene3d>
              <a:camera prst="orthographicFront"/>
              <a:lightRig rig="threePt" dir="t"/>
            </a:scene3d>
            <a:sp3d extrusionH="57150">
              <a:bevelT w="38100" h="38100"/>
            </a:sp3d>
          </a:bodyPr>
          <a:lstStyle/>
          <a:p>
            <a:pPr algn="ctr"/>
            <a:r>
              <a:rPr lang="sr-Latn-RS" sz="2000" b="1" noProof="0" dirty="0">
                <a:solidFill>
                  <a:schemeClr val="accent5"/>
                </a:solidFill>
                <a:latin typeface="Comic Sans MS" panose="030F0702030302020204" pitchFamily="66" charset="0"/>
              </a:rPr>
              <a:t>„Neka svaki od vas daje ono što je u srcu odlučio, ne nevoljno ili prisilno, jer Bog ljubi veselog </a:t>
            </a:r>
            <a:r>
              <a:rPr lang="sr-Latn-RS" sz="2000" b="1" noProof="0" dirty="0" err="1">
                <a:solidFill>
                  <a:schemeClr val="accent5"/>
                </a:solidFill>
                <a:latin typeface="Comic Sans MS" panose="030F0702030302020204" pitchFamily="66" charset="0"/>
              </a:rPr>
              <a:t>darovaoca</a:t>
            </a:r>
            <a:r>
              <a:rPr lang="sr-Latn-RS" sz="2000" b="1" noProof="0" dirty="0">
                <a:solidFill>
                  <a:schemeClr val="accent5"/>
                </a:solidFill>
                <a:latin typeface="Comic Sans MS" panose="030F0702030302020204" pitchFamily="66" charset="0"/>
              </a:rPr>
              <a:t>.“ </a:t>
            </a:r>
            <a:r>
              <a:rPr lang="sr-Latn-RS" sz="1600" b="1" noProof="0" dirty="0">
                <a:solidFill>
                  <a:schemeClr val="accent5"/>
                </a:solidFill>
                <a:latin typeface="Comic Sans MS" panose="030F0702030302020204" pitchFamily="66" charset="0"/>
              </a:rPr>
              <a:t>(2. Korinćanima 9,7)</a:t>
            </a:r>
          </a:p>
        </p:txBody>
      </p:sp>
      <p:sp>
        <p:nvSpPr>
          <p:cNvPr id="6" name="CuadroTexto 5">
            <a:extLst>
              <a:ext uri="{FF2B5EF4-FFF2-40B4-BE49-F238E27FC236}">
                <a16:creationId xmlns:a16="http://schemas.microsoft.com/office/drawing/2014/main" id="{71BB64F6-75D4-A567-A2C2-64AB59433367}"/>
              </a:ext>
            </a:extLst>
          </p:cNvPr>
          <p:cNvSpPr txBox="1"/>
          <p:nvPr/>
        </p:nvSpPr>
        <p:spPr>
          <a:xfrm>
            <a:off x="139278" y="1423545"/>
            <a:ext cx="7921411" cy="1107996"/>
          </a:xfrm>
          <a:prstGeom prst="rect">
            <a:avLst/>
          </a:prstGeom>
          <a:noFill/>
        </p:spPr>
        <p:txBody>
          <a:bodyPr wrap="square" rtlCol="0">
            <a:spAutoFit/>
          </a:bodyPr>
          <a:lstStyle/>
          <a:p>
            <a:pPr>
              <a:spcBef>
                <a:spcPts val="600"/>
              </a:spcBef>
            </a:pPr>
            <a:r>
              <a:rPr lang="sr-Latn-RS" sz="2200" b="1" noProof="0" dirty="0"/>
              <a:t>Pavlov predloženi plan bio je da se prikupi poseban prilog od crkava u Makedoniji i </a:t>
            </a:r>
            <a:r>
              <a:rPr lang="sr-Latn-RS" sz="2200" b="1" noProof="0" dirty="0" err="1"/>
              <a:t>Ahaji</a:t>
            </a:r>
            <a:r>
              <a:rPr lang="sr-Latn-RS" sz="2200" b="1" noProof="0" dirty="0"/>
              <a:t> (pokrajina u kojoj se nalazio Korint) kako bi se pomoglo crkvi u Jerusalimu (Rim 15,26).</a:t>
            </a:r>
          </a:p>
        </p:txBody>
      </p:sp>
      <p:grpSp>
        <p:nvGrpSpPr>
          <p:cNvPr id="15" name="Grupo 14">
            <a:extLst>
              <a:ext uri="{FF2B5EF4-FFF2-40B4-BE49-F238E27FC236}">
                <a16:creationId xmlns:a16="http://schemas.microsoft.com/office/drawing/2014/main" id="{49978371-5AE1-3A42-1EE8-A30FFB4BBC9E}"/>
              </a:ext>
            </a:extLst>
          </p:cNvPr>
          <p:cNvGrpSpPr/>
          <p:nvPr/>
        </p:nvGrpSpPr>
        <p:grpSpPr>
          <a:xfrm>
            <a:off x="8060689" y="737375"/>
            <a:ext cx="3992033" cy="2245519"/>
            <a:chOff x="7990417" y="1393031"/>
            <a:chExt cx="3992033" cy="2245519"/>
          </a:xfrm>
        </p:grpSpPr>
        <p:pic>
          <p:nvPicPr>
            <p:cNvPr id="4" name="Imagen 3">
              <a:extLst>
                <a:ext uri="{FF2B5EF4-FFF2-40B4-BE49-F238E27FC236}">
                  <a16:creationId xmlns:a16="http://schemas.microsoft.com/office/drawing/2014/main" id="{BC28E50E-3B4B-209F-B27B-6A555AB709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90417" y="1393031"/>
              <a:ext cx="3992033" cy="2245519"/>
            </a:xfrm>
            <a:prstGeom prst="rect">
              <a:avLst/>
            </a:prstGeom>
            <a:ln>
              <a:noFill/>
            </a:ln>
            <a:effectLst>
              <a:outerShdw blurRad="63500" sx="102000" sy="102000" algn="ctr" rotWithShape="0">
                <a:prstClr val="black">
                  <a:alpha val="40000"/>
                </a:prstClr>
              </a:outerShdw>
            </a:effectLst>
          </p:spPr>
        </p:pic>
        <p:sp>
          <p:nvSpPr>
            <p:cNvPr id="8" name="CuadroTexto 7">
              <a:extLst>
                <a:ext uri="{FF2B5EF4-FFF2-40B4-BE49-F238E27FC236}">
                  <a16:creationId xmlns:a16="http://schemas.microsoft.com/office/drawing/2014/main" id="{EE0544D4-4973-55FF-3D31-9796E71BABEF}"/>
                </a:ext>
              </a:extLst>
            </p:cNvPr>
            <p:cNvSpPr txBox="1"/>
            <p:nvPr/>
          </p:nvSpPr>
          <p:spPr>
            <a:xfrm>
              <a:off x="8036856" y="2564189"/>
              <a:ext cx="713657" cy="276999"/>
            </a:xfrm>
            <a:prstGeom prst="rect">
              <a:avLst/>
            </a:prstGeom>
            <a:noFill/>
          </p:spPr>
          <p:txBody>
            <a:bodyPr wrap="none" rtlCol="0">
              <a:spAutoFit/>
            </a:bodyPr>
            <a:lstStyle/>
            <a:p>
              <a:pPr algn="ctr"/>
              <a:r>
                <a:rPr lang="sr-Latn-RS" sz="1200" b="1" noProof="0" dirty="0">
                  <a:solidFill>
                    <a:schemeClr val="bg1"/>
                  </a:solidFill>
                  <a:highlight>
                    <a:srgbClr val="000000"/>
                  </a:highlight>
                </a:rPr>
                <a:t>Korint</a:t>
              </a:r>
            </a:p>
          </p:txBody>
        </p:sp>
        <p:sp>
          <p:nvSpPr>
            <p:cNvPr id="10" name="CuadroTexto 9">
              <a:extLst>
                <a:ext uri="{FF2B5EF4-FFF2-40B4-BE49-F238E27FC236}">
                  <a16:creationId xmlns:a16="http://schemas.microsoft.com/office/drawing/2014/main" id="{7C3C3D67-D138-5BA5-41BD-3ED6BFC7CD1E}"/>
                </a:ext>
              </a:extLst>
            </p:cNvPr>
            <p:cNvSpPr txBox="1"/>
            <p:nvPr/>
          </p:nvSpPr>
          <p:spPr>
            <a:xfrm>
              <a:off x="8635170" y="2763291"/>
              <a:ext cx="736228" cy="276999"/>
            </a:xfrm>
            <a:prstGeom prst="rect">
              <a:avLst/>
            </a:prstGeom>
            <a:noFill/>
          </p:spPr>
          <p:txBody>
            <a:bodyPr wrap="none" rtlCol="0">
              <a:spAutoFit/>
            </a:bodyPr>
            <a:lstStyle/>
            <a:p>
              <a:pPr algn="ctr"/>
              <a:r>
                <a:rPr lang="sr-Latn-RS" sz="1200" b="1" noProof="0" dirty="0">
                  <a:solidFill>
                    <a:schemeClr val="bg2"/>
                  </a:solidFill>
                  <a:highlight>
                    <a:srgbClr val="000000"/>
                  </a:highlight>
                </a:rPr>
                <a:t>AHAJA</a:t>
              </a:r>
            </a:p>
          </p:txBody>
        </p:sp>
        <p:sp>
          <p:nvSpPr>
            <p:cNvPr id="12" name="CuadroTexto 11">
              <a:extLst>
                <a:ext uri="{FF2B5EF4-FFF2-40B4-BE49-F238E27FC236}">
                  <a16:creationId xmlns:a16="http://schemas.microsoft.com/office/drawing/2014/main" id="{3530F009-63B0-D948-4FF4-53D55A9090BC}"/>
                </a:ext>
              </a:extLst>
            </p:cNvPr>
            <p:cNvSpPr txBox="1"/>
            <p:nvPr/>
          </p:nvSpPr>
          <p:spPr>
            <a:xfrm>
              <a:off x="8239032" y="1679019"/>
              <a:ext cx="1076064" cy="276999"/>
            </a:xfrm>
            <a:prstGeom prst="rect">
              <a:avLst/>
            </a:prstGeom>
            <a:noFill/>
          </p:spPr>
          <p:txBody>
            <a:bodyPr wrap="none" rtlCol="0">
              <a:spAutoFit/>
            </a:bodyPr>
            <a:lstStyle/>
            <a:p>
              <a:pPr algn="ctr"/>
              <a:r>
                <a:rPr lang="sr-Latn-RS" sz="1200" b="1" noProof="0" dirty="0">
                  <a:solidFill>
                    <a:schemeClr val="bg2"/>
                  </a:solidFill>
                  <a:highlight>
                    <a:srgbClr val="000000"/>
                  </a:highlight>
                </a:rPr>
                <a:t>MAKEDONIJA</a:t>
              </a:r>
            </a:p>
          </p:txBody>
        </p:sp>
        <p:sp>
          <p:nvSpPr>
            <p:cNvPr id="14" name="CuadroTexto 13">
              <a:extLst>
                <a:ext uri="{FF2B5EF4-FFF2-40B4-BE49-F238E27FC236}">
                  <a16:creationId xmlns:a16="http://schemas.microsoft.com/office/drawing/2014/main" id="{3463850D-9318-BD63-DD3A-99AD99C6821C}"/>
                </a:ext>
              </a:extLst>
            </p:cNvPr>
            <p:cNvSpPr txBox="1"/>
            <p:nvPr/>
          </p:nvSpPr>
          <p:spPr>
            <a:xfrm>
              <a:off x="10945244" y="2702688"/>
              <a:ext cx="859531" cy="276999"/>
            </a:xfrm>
            <a:prstGeom prst="rect">
              <a:avLst/>
            </a:prstGeom>
            <a:noFill/>
          </p:spPr>
          <p:txBody>
            <a:bodyPr wrap="none" rtlCol="0">
              <a:spAutoFit/>
            </a:bodyPr>
            <a:lstStyle/>
            <a:p>
              <a:pPr algn="ctr"/>
              <a:r>
                <a:rPr lang="sr-Latn-RS" sz="1200" b="1" noProof="0" dirty="0">
                  <a:solidFill>
                    <a:schemeClr val="bg1"/>
                  </a:solidFill>
                  <a:highlight>
                    <a:srgbClr val="000000"/>
                  </a:highlight>
                </a:rPr>
                <a:t>Jerusalim</a:t>
              </a:r>
            </a:p>
          </p:txBody>
        </p:sp>
      </p:grpSp>
      <p:pic>
        <p:nvPicPr>
          <p:cNvPr id="17" name="Imagen 16">
            <a:extLst>
              <a:ext uri="{FF2B5EF4-FFF2-40B4-BE49-F238E27FC236}">
                <a16:creationId xmlns:a16="http://schemas.microsoft.com/office/drawing/2014/main" id="{E00CB107-B80B-371B-3DA5-3CDB10BA6BA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9278" y="4589174"/>
            <a:ext cx="3608263" cy="2175272"/>
          </a:xfrm>
          <a:prstGeom prst="rect">
            <a:avLst/>
          </a:prstGeom>
          <a:ln w="38100" cap="sq">
            <a:solidFill>
              <a:schemeClr val="accent5">
                <a:lumMod val="75000"/>
              </a:schemeClr>
            </a:solidFill>
            <a:prstDash val="solid"/>
            <a:miter lim="800000"/>
          </a:ln>
          <a:effectLst>
            <a:outerShdw blurRad="50800" dist="38100" dir="2700000" algn="tl" rotWithShape="0">
              <a:srgbClr val="000000">
                <a:alpha val="43000"/>
              </a:srgbClr>
            </a:outerShdw>
          </a:effectLst>
        </p:spPr>
      </p:pic>
      <p:pic>
        <p:nvPicPr>
          <p:cNvPr id="19" name="Imagen 18">
            <a:extLst>
              <a:ext uri="{FF2B5EF4-FFF2-40B4-BE49-F238E27FC236}">
                <a16:creationId xmlns:a16="http://schemas.microsoft.com/office/drawing/2014/main" id="{1B6EB5D9-1C52-81D0-D1C2-7F4B36BCEA2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284219" y="3160616"/>
            <a:ext cx="2768503" cy="3550013"/>
          </a:xfrm>
          <a:prstGeom prst="rect">
            <a:avLst/>
          </a:prstGeom>
          <a:solidFill>
            <a:srgbClr val="FFFFFF">
              <a:shade val="85000"/>
            </a:srgbClr>
          </a:solidFill>
          <a:ln w="88900" cap="sq">
            <a:solidFill>
              <a:srgbClr val="AC956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CuadroTexto 20">
            <a:extLst>
              <a:ext uri="{FF2B5EF4-FFF2-40B4-BE49-F238E27FC236}">
                <a16:creationId xmlns:a16="http://schemas.microsoft.com/office/drawing/2014/main" id="{45E8D916-FCE1-BC8E-1262-3CE46EA8E1EE}"/>
              </a:ext>
            </a:extLst>
          </p:cNvPr>
          <p:cNvSpPr txBox="1"/>
          <p:nvPr/>
        </p:nvSpPr>
        <p:spPr>
          <a:xfrm>
            <a:off x="3838771" y="4500880"/>
            <a:ext cx="5445448" cy="2462213"/>
          </a:xfrm>
          <a:prstGeom prst="rect">
            <a:avLst/>
          </a:prstGeom>
          <a:noFill/>
        </p:spPr>
        <p:txBody>
          <a:bodyPr wrap="square">
            <a:spAutoFit/>
          </a:bodyPr>
          <a:lstStyle/>
          <a:p>
            <a:pPr>
              <a:spcBef>
                <a:spcPts val="600"/>
              </a:spcBef>
            </a:pPr>
            <a:r>
              <a:rPr lang="sr-Latn-RS" sz="2200" b="1" noProof="0" dirty="0"/>
              <a:t>Još jedna stvar koju Pavle uključuje u svoj plan je da ne bi trebali čekati da sve predaju odjednom, već bi trebali svake sedmice odvajati malo dok ne dosegnu predloženi iznos (1. Kor 16,2). Na taj način, kada Pavle stigne, cela suma može se radosno prikupiti (2. Kor. 9,3-5).</a:t>
            </a:r>
          </a:p>
        </p:txBody>
      </p:sp>
      <p:sp>
        <p:nvSpPr>
          <p:cNvPr id="23" name="CuadroTexto 22">
            <a:extLst>
              <a:ext uri="{FF2B5EF4-FFF2-40B4-BE49-F238E27FC236}">
                <a16:creationId xmlns:a16="http://schemas.microsoft.com/office/drawing/2014/main" id="{454C2B0A-44C1-6F33-C866-506DF84A0522}"/>
              </a:ext>
            </a:extLst>
          </p:cNvPr>
          <p:cNvSpPr txBox="1"/>
          <p:nvPr/>
        </p:nvSpPr>
        <p:spPr>
          <a:xfrm>
            <a:off x="126725" y="3835777"/>
            <a:ext cx="9066264" cy="769441"/>
          </a:xfrm>
          <a:prstGeom prst="rect">
            <a:avLst/>
          </a:prstGeom>
          <a:noFill/>
        </p:spPr>
        <p:txBody>
          <a:bodyPr wrap="square">
            <a:spAutoFit/>
          </a:bodyPr>
          <a:lstStyle/>
          <a:p>
            <a:pPr>
              <a:spcBef>
                <a:spcPts val="600"/>
              </a:spcBef>
            </a:pPr>
            <a:r>
              <a:rPr lang="sr-Latn-RS" sz="2200" b="1" noProof="0" dirty="0"/>
              <a:t>Prilikom planiranja darivanja, svaka porodica je treba proceniti sebe i postaviti realne ciljeve u skladu sa svojim finansijskim stanjem.</a:t>
            </a:r>
          </a:p>
        </p:txBody>
      </p:sp>
      <p:sp>
        <p:nvSpPr>
          <p:cNvPr id="25" name="CuadroTexto 24">
            <a:extLst>
              <a:ext uri="{FF2B5EF4-FFF2-40B4-BE49-F238E27FC236}">
                <a16:creationId xmlns:a16="http://schemas.microsoft.com/office/drawing/2014/main" id="{98C5D352-C64C-8116-3000-5E901B75517B}"/>
              </a:ext>
            </a:extLst>
          </p:cNvPr>
          <p:cNvSpPr txBox="1"/>
          <p:nvPr/>
        </p:nvSpPr>
        <p:spPr>
          <a:xfrm>
            <a:off x="132746" y="2475773"/>
            <a:ext cx="7993077" cy="1446550"/>
          </a:xfrm>
          <a:prstGeom prst="rect">
            <a:avLst/>
          </a:prstGeom>
          <a:noFill/>
        </p:spPr>
        <p:txBody>
          <a:bodyPr wrap="square">
            <a:spAutoFit/>
          </a:bodyPr>
          <a:lstStyle/>
          <a:p>
            <a:pPr>
              <a:spcBef>
                <a:spcPts val="600"/>
              </a:spcBef>
            </a:pPr>
            <a:r>
              <a:rPr lang="sr-Latn-RS" sz="2200" b="1" noProof="0" dirty="0"/>
              <a:t>Kad je apostol predložio plan u Kolosi godinu dana ranije, bio je oduševljeno prihvaćen, iako tada nisu bili postavljeni nikakvi konkretni ciljevi (2. Kor. 9,1-2). Međutim, svaki član je  u svom srcu odlučio donirati određeni iznos (2. Kor. 9,7a).</a:t>
            </a:r>
          </a:p>
        </p:txBody>
      </p:sp>
    </p:spTree>
    <p:extLst>
      <p:ext uri="{BB962C8B-B14F-4D97-AF65-F5344CB8AC3E}">
        <p14:creationId xmlns:p14="http://schemas.microsoft.com/office/powerpoint/2010/main" val="377088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fltVal val="0"/>
                                          </p:val>
                                        </p:tav>
                                        <p:tav tm="100000">
                                          <p:val>
                                            <p:strVal val="#ppt_h"/>
                                          </p:val>
                                        </p:tav>
                                      </p:tavLst>
                                    </p:anim>
                                    <p:anim calcmode="lin" valueType="num">
                                      <p:cBhvr>
                                        <p:cTn id="36" dur="1000" fill="hold"/>
                                        <p:tgtEl>
                                          <p:spTgt spid="17"/>
                                        </p:tgtEl>
                                        <p:attrNameLst>
                                          <p:attrName>style.rotation</p:attrName>
                                        </p:attrNameLst>
                                      </p:cBhvr>
                                      <p:tavLst>
                                        <p:tav tm="0">
                                          <p:val>
                                            <p:fltVal val="90"/>
                                          </p:val>
                                        </p:tav>
                                        <p:tav tm="100000">
                                          <p:val>
                                            <p:fltVal val="0"/>
                                          </p:val>
                                        </p:tav>
                                      </p:tavLst>
                                    </p:anim>
                                    <p:animEffect transition="in" filter="fade">
                                      <p:cBhvr>
                                        <p:cTn id="37" dur="1000"/>
                                        <p:tgtEl>
                                          <p:spTgt spid="17"/>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left)">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900" decel="100000" fill="hold"/>
                                        <p:tgtEl>
                                          <p:spTgt spid="21"/>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900" decel="100000" fill="hold"/>
                                        <p:tgtEl>
                                          <p:spTgt spid="19"/>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1" grpId="0"/>
      <p:bldP spid="23"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C13EC7E-60DF-BE93-7526-340017A022D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6F8C3D7-B03A-A506-7B24-A8F174AF6A08}"/>
              </a:ext>
            </a:extLst>
          </p:cNvPr>
          <p:cNvSpPr txBox="1"/>
          <p:nvPr/>
        </p:nvSpPr>
        <p:spPr>
          <a:xfrm>
            <a:off x="0" y="-19050"/>
            <a:ext cx="12192000" cy="830997"/>
          </a:xfrm>
          <a:prstGeom prst="rect">
            <a:avLst/>
          </a:prstGeom>
          <a:noFill/>
        </p:spPr>
        <p:txBody>
          <a:bodyPr wrap="square">
            <a:spAutoFit/>
          </a:bodyPr>
          <a:lstStyle/>
          <a:p>
            <a:pPr algn="ctr"/>
            <a:r>
              <a:rPr lang="sr-Latn-RS" sz="4800" b="1" spc="600" noProof="0" dirty="0">
                <a:ln w="10160">
                  <a:solidFill>
                    <a:schemeClr val="accent5"/>
                  </a:solidFill>
                  <a:prstDash val="solid"/>
                </a:ln>
                <a:solidFill>
                  <a:srgbClr val="FFFFFF"/>
                </a:solidFill>
                <a:effectLst>
                  <a:outerShdw blurRad="38100" dist="22860" dir="5400000" algn="tl" rotWithShape="0">
                    <a:srgbClr val="000000">
                      <a:alpha val="30000"/>
                    </a:srgbClr>
                  </a:outerShdw>
                </a:effectLst>
              </a:rPr>
              <a:t>ISPRAVAN STAV</a:t>
            </a:r>
          </a:p>
        </p:txBody>
      </p:sp>
      <p:sp>
        <p:nvSpPr>
          <p:cNvPr id="5" name="CuadroTexto 4">
            <a:extLst>
              <a:ext uri="{FF2B5EF4-FFF2-40B4-BE49-F238E27FC236}">
                <a16:creationId xmlns:a16="http://schemas.microsoft.com/office/drawing/2014/main" id="{D9388E2E-2EC8-3FCC-9CDA-078551FD9E2E}"/>
              </a:ext>
            </a:extLst>
          </p:cNvPr>
          <p:cNvSpPr txBox="1"/>
          <p:nvPr/>
        </p:nvSpPr>
        <p:spPr>
          <a:xfrm>
            <a:off x="0" y="683508"/>
            <a:ext cx="12191999" cy="707886"/>
          </a:xfrm>
          <a:prstGeom prst="rect">
            <a:avLst/>
          </a:prstGeom>
          <a:noFill/>
        </p:spPr>
        <p:txBody>
          <a:bodyPr wrap="square">
            <a:spAutoFit/>
          </a:bodyPr>
          <a:lstStyle/>
          <a:p>
            <a:pPr algn="ctr"/>
            <a:r>
              <a:rPr lang="sr-Latn-RS" sz="2000" b="1" noProof="0" dirty="0">
                <a:solidFill>
                  <a:schemeClr val="accent3">
                    <a:lumMod val="75000"/>
                  </a:schemeClr>
                </a:solidFill>
                <a:latin typeface="Comic Sans MS" panose="030F0702030302020204" pitchFamily="66" charset="0"/>
              </a:rPr>
              <a:t>„Jer svedočim da su davali koliko su mogli, čak i preko svojih mogućnosti. Potpuno sami od sebe.“ </a:t>
            </a:r>
            <a:r>
              <a:rPr lang="sr-Latn-RS" sz="1600" b="1" noProof="0" dirty="0">
                <a:solidFill>
                  <a:schemeClr val="accent3">
                    <a:lumMod val="75000"/>
                  </a:schemeClr>
                </a:solidFill>
                <a:latin typeface="Comic Sans MS" panose="030F0702030302020204" pitchFamily="66" charset="0"/>
              </a:rPr>
              <a:t>(2. Korinćanima 8,3)</a:t>
            </a:r>
          </a:p>
        </p:txBody>
      </p:sp>
      <p:sp>
        <p:nvSpPr>
          <p:cNvPr id="6" name="CuadroTexto 5">
            <a:extLst>
              <a:ext uri="{FF2B5EF4-FFF2-40B4-BE49-F238E27FC236}">
                <a16:creationId xmlns:a16="http://schemas.microsoft.com/office/drawing/2014/main" id="{2B518759-573D-687C-D1FC-4E9AD764D851}"/>
              </a:ext>
            </a:extLst>
          </p:cNvPr>
          <p:cNvSpPr txBox="1"/>
          <p:nvPr/>
        </p:nvSpPr>
        <p:spPr>
          <a:xfrm>
            <a:off x="352425" y="1329839"/>
            <a:ext cx="7324725" cy="1446550"/>
          </a:xfrm>
          <a:prstGeom prst="rect">
            <a:avLst/>
          </a:prstGeom>
          <a:noFill/>
        </p:spPr>
        <p:txBody>
          <a:bodyPr wrap="square" rtlCol="0">
            <a:spAutoFit/>
          </a:bodyPr>
          <a:lstStyle/>
          <a:p>
            <a:pPr>
              <a:spcBef>
                <a:spcPts val="600"/>
              </a:spcBef>
            </a:pPr>
            <a:r>
              <a:rPr lang="sr-Latn-RS" sz="2200" b="1" noProof="0" dirty="0"/>
              <a:t>Kako bi potaknuo </a:t>
            </a:r>
            <a:r>
              <a:rPr lang="sr-Latn-RS" sz="2200" b="1" noProof="0" dirty="0" err="1"/>
              <a:t>Kološane</a:t>
            </a:r>
            <a:r>
              <a:rPr lang="sr-Latn-RS" sz="2200" b="1" noProof="0" dirty="0"/>
              <a:t> na velikodušnost, Pavle im daje primer Makedonije. U tim crkvama braća su pokazala ispravan i uzoran stav u davanju svojih priloga, jer su davali…</a:t>
            </a:r>
          </a:p>
        </p:txBody>
      </p:sp>
      <p:graphicFrame>
        <p:nvGraphicFramePr>
          <p:cNvPr id="4" name="Diagrama 3">
            <a:extLst>
              <a:ext uri="{FF2B5EF4-FFF2-40B4-BE49-F238E27FC236}">
                <a16:creationId xmlns:a16="http://schemas.microsoft.com/office/drawing/2014/main" id="{677A65C5-59B0-4F28-92B5-F8394123790E}"/>
              </a:ext>
            </a:extLst>
          </p:cNvPr>
          <p:cNvGraphicFramePr/>
          <p:nvPr>
            <p:extLst>
              <p:ext uri="{D42A27DB-BD31-4B8C-83A1-F6EECF244321}">
                <p14:modId xmlns:p14="http://schemas.microsoft.com/office/powerpoint/2010/main" val="166041816"/>
              </p:ext>
            </p:extLst>
          </p:nvPr>
        </p:nvGraphicFramePr>
        <p:xfrm>
          <a:off x="-89785" y="2776389"/>
          <a:ext cx="7862185" cy="407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764BD316-96CA-7455-838B-3763F96DDBC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772400" y="1462682"/>
            <a:ext cx="4212431" cy="5229225"/>
          </a:xfrm>
          <a:prstGeom prst="rect">
            <a:avLst/>
          </a:prstGeom>
          <a:ln w="38100" cap="sq">
            <a:solidFill>
              <a:schemeClr val="bg1"/>
            </a:solidFill>
            <a:prstDash val="solid"/>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461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Scale>
                                      <p:cBhvr>
                                        <p:cTn id="26" dur="5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500" decel="50000" fill="hold">
                                          <p:stCondLst>
                                            <p:cond delay="0"/>
                                          </p:stCondLst>
                                        </p:cTn>
                                        <p:tgtEl>
                                          <p:spTgt spid="7"/>
                                        </p:tgtEl>
                                        <p:attrNameLst>
                                          <p:attrName>ppt_x</p:attrName>
                                          <p:attrName>ppt_y</p:attrName>
                                        </p:attrNameLst>
                                      </p:cBhvr>
                                    </p:animMotion>
                                    <p:animEffect transition="in" filter="fade">
                                      <p:cBhvr>
                                        <p:cTn id="28" dur="500"/>
                                        <p:tgtEl>
                                          <p:spTgt spid="7"/>
                                        </p:tgtEl>
                                      </p:cBhvr>
                                    </p:animEffect>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4">
                                            <p:graphicEl>
                                              <a:dgm id="{B711DD2F-11E1-4BB3-968C-25BA0DB1901D}"/>
                                            </p:graphicEl>
                                          </p:spTgt>
                                        </p:tgtEl>
                                        <p:attrNameLst>
                                          <p:attrName>style.visibility</p:attrName>
                                        </p:attrNameLst>
                                      </p:cBhvr>
                                      <p:to>
                                        <p:strVal val="visible"/>
                                      </p:to>
                                    </p:set>
                                    <p:anim calcmode="lin" valueType="num">
                                      <p:cBhvr>
                                        <p:cTn id="32" dur="500" fill="hold"/>
                                        <p:tgtEl>
                                          <p:spTgt spid="4">
                                            <p:graphicEl>
                                              <a:dgm id="{B711DD2F-11E1-4BB3-968C-25BA0DB1901D}"/>
                                            </p:graphicEl>
                                          </p:spTgt>
                                        </p:tgtEl>
                                        <p:attrNameLst>
                                          <p:attrName>ppt_w</p:attrName>
                                        </p:attrNameLst>
                                      </p:cBhvr>
                                      <p:tavLst>
                                        <p:tav tm="0">
                                          <p:val>
                                            <p:fltVal val="0"/>
                                          </p:val>
                                        </p:tav>
                                        <p:tav tm="100000">
                                          <p:val>
                                            <p:strVal val="#ppt_w"/>
                                          </p:val>
                                        </p:tav>
                                      </p:tavLst>
                                    </p:anim>
                                    <p:anim calcmode="lin" valueType="num">
                                      <p:cBhvr>
                                        <p:cTn id="33" dur="500" fill="hold"/>
                                        <p:tgtEl>
                                          <p:spTgt spid="4">
                                            <p:graphicEl>
                                              <a:dgm id="{B711DD2F-11E1-4BB3-968C-25BA0DB1901D}"/>
                                            </p:graphicEl>
                                          </p:spTgt>
                                        </p:tgtEl>
                                        <p:attrNameLst>
                                          <p:attrName>ppt_h</p:attrName>
                                        </p:attrNameLst>
                                      </p:cBhvr>
                                      <p:tavLst>
                                        <p:tav tm="0">
                                          <p:val>
                                            <p:fltVal val="0"/>
                                          </p:val>
                                        </p:tav>
                                        <p:tav tm="100000">
                                          <p:val>
                                            <p:strVal val="#ppt_h"/>
                                          </p:val>
                                        </p:tav>
                                      </p:tavLst>
                                    </p:anim>
                                    <p:animEffect transition="in" filter="fade">
                                      <p:cBhvr>
                                        <p:cTn id="34" dur="500"/>
                                        <p:tgtEl>
                                          <p:spTgt spid="4">
                                            <p:graphicEl>
                                              <a:dgm id="{B711DD2F-11E1-4BB3-968C-25BA0DB1901D}"/>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graphicEl>
                                              <a:dgm id="{5EEA64AA-FE5F-4037-AB25-E3CBA0F39D34}"/>
                                            </p:graphicEl>
                                          </p:spTgt>
                                        </p:tgtEl>
                                        <p:attrNameLst>
                                          <p:attrName>style.visibility</p:attrName>
                                        </p:attrNameLst>
                                      </p:cBhvr>
                                      <p:to>
                                        <p:strVal val="visible"/>
                                      </p:to>
                                    </p:set>
                                    <p:animEffect transition="in" filter="wipe(left)">
                                      <p:cBhvr>
                                        <p:cTn id="39" dur="500"/>
                                        <p:tgtEl>
                                          <p:spTgt spid="4">
                                            <p:graphicEl>
                                              <a:dgm id="{5EEA64AA-FE5F-4037-AB25-E3CBA0F39D34}"/>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4">
                                            <p:graphicEl>
                                              <a:dgm id="{6F5A290D-5C74-4728-B73F-8BFA2A3C1AA1}"/>
                                            </p:graphicEl>
                                          </p:spTgt>
                                        </p:tgtEl>
                                        <p:attrNameLst>
                                          <p:attrName>style.visibility</p:attrName>
                                        </p:attrNameLst>
                                      </p:cBhvr>
                                      <p:to>
                                        <p:strVal val="visible"/>
                                      </p:to>
                                    </p:set>
                                    <p:anim calcmode="lin" valueType="num">
                                      <p:cBhvr>
                                        <p:cTn id="44" dur="500" fill="hold"/>
                                        <p:tgtEl>
                                          <p:spTgt spid="4">
                                            <p:graphicEl>
                                              <a:dgm id="{6F5A290D-5C74-4728-B73F-8BFA2A3C1AA1}"/>
                                            </p:graphicEl>
                                          </p:spTgt>
                                        </p:tgtEl>
                                        <p:attrNameLst>
                                          <p:attrName>ppt_w</p:attrName>
                                        </p:attrNameLst>
                                      </p:cBhvr>
                                      <p:tavLst>
                                        <p:tav tm="0">
                                          <p:val>
                                            <p:fltVal val="0"/>
                                          </p:val>
                                        </p:tav>
                                        <p:tav tm="100000">
                                          <p:val>
                                            <p:strVal val="#ppt_w"/>
                                          </p:val>
                                        </p:tav>
                                      </p:tavLst>
                                    </p:anim>
                                    <p:anim calcmode="lin" valueType="num">
                                      <p:cBhvr>
                                        <p:cTn id="45" dur="500" fill="hold"/>
                                        <p:tgtEl>
                                          <p:spTgt spid="4">
                                            <p:graphicEl>
                                              <a:dgm id="{6F5A290D-5C74-4728-B73F-8BFA2A3C1AA1}"/>
                                            </p:graphicEl>
                                          </p:spTgt>
                                        </p:tgtEl>
                                        <p:attrNameLst>
                                          <p:attrName>ppt_h</p:attrName>
                                        </p:attrNameLst>
                                      </p:cBhvr>
                                      <p:tavLst>
                                        <p:tav tm="0">
                                          <p:val>
                                            <p:fltVal val="0"/>
                                          </p:val>
                                        </p:tav>
                                        <p:tav tm="100000">
                                          <p:val>
                                            <p:strVal val="#ppt_h"/>
                                          </p:val>
                                        </p:tav>
                                      </p:tavLst>
                                    </p:anim>
                                    <p:animEffect transition="in" filter="fade">
                                      <p:cBhvr>
                                        <p:cTn id="46" dur="500"/>
                                        <p:tgtEl>
                                          <p:spTgt spid="4">
                                            <p:graphicEl>
                                              <a:dgm id="{6F5A290D-5C74-4728-B73F-8BFA2A3C1AA1}"/>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
                                            <p:graphicEl>
                                              <a:dgm id="{168EF5E1-1817-41C6-821F-2CD9D8F90BAC}"/>
                                            </p:graphicEl>
                                          </p:spTgt>
                                        </p:tgtEl>
                                        <p:attrNameLst>
                                          <p:attrName>style.visibility</p:attrName>
                                        </p:attrNameLst>
                                      </p:cBhvr>
                                      <p:to>
                                        <p:strVal val="visible"/>
                                      </p:to>
                                    </p:set>
                                    <p:animEffect transition="in" filter="wipe(left)">
                                      <p:cBhvr>
                                        <p:cTn id="51" dur="500"/>
                                        <p:tgtEl>
                                          <p:spTgt spid="4">
                                            <p:graphicEl>
                                              <a:dgm id="{168EF5E1-1817-41C6-821F-2CD9D8F90BAC}"/>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
                                            <p:graphicEl>
                                              <a:dgm id="{58547A2F-B6AB-4634-B301-C2DA1D84FDF8}"/>
                                            </p:graphicEl>
                                          </p:spTgt>
                                        </p:tgtEl>
                                        <p:attrNameLst>
                                          <p:attrName>style.visibility</p:attrName>
                                        </p:attrNameLst>
                                      </p:cBhvr>
                                      <p:to>
                                        <p:strVal val="visible"/>
                                      </p:to>
                                    </p:set>
                                    <p:anim calcmode="lin" valueType="num">
                                      <p:cBhvr>
                                        <p:cTn id="56" dur="500" fill="hold"/>
                                        <p:tgtEl>
                                          <p:spTgt spid="4">
                                            <p:graphicEl>
                                              <a:dgm id="{58547A2F-B6AB-4634-B301-C2DA1D84FDF8}"/>
                                            </p:graphicEl>
                                          </p:spTgt>
                                        </p:tgtEl>
                                        <p:attrNameLst>
                                          <p:attrName>ppt_w</p:attrName>
                                        </p:attrNameLst>
                                      </p:cBhvr>
                                      <p:tavLst>
                                        <p:tav tm="0">
                                          <p:val>
                                            <p:fltVal val="0"/>
                                          </p:val>
                                        </p:tav>
                                        <p:tav tm="100000">
                                          <p:val>
                                            <p:strVal val="#ppt_w"/>
                                          </p:val>
                                        </p:tav>
                                      </p:tavLst>
                                    </p:anim>
                                    <p:anim calcmode="lin" valueType="num">
                                      <p:cBhvr>
                                        <p:cTn id="57" dur="500" fill="hold"/>
                                        <p:tgtEl>
                                          <p:spTgt spid="4">
                                            <p:graphicEl>
                                              <a:dgm id="{58547A2F-B6AB-4634-B301-C2DA1D84FDF8}"/>
                                            </p:graphicEl>
                                          </p:spTgt>
                                        </p:tgtEl>
                                        <p:attrNameLst>
                                          <p:attrName>ppt_h</p:attrName>
                                        </p:attrNameLst>
                                      </p:cBhvr>
                                      <p:tavLst>
                                        <p:tav tm="0">
                                          <p:val>
                                            <p:fltVal val="0"/>
                                          </p:val>
                                        </p:tav>
                                        <p:tav tm="100000">
                                          <p:val>
                                            <p:strVal val="#ppt_h"/>
                                          </p:val>
                                        </p:tav>
                                      </p:tavLst>
                                    </p:anim>
                                    <p:animEffect transition="in" filter="fade">
                                      <p:cBhvr>
                                        <p:cTn id="58" dur="500"/>
                                        <p:tgtEl>
                                          <p:spTgt spid="4">
                                            <p:graphicEl>
                                              <a:dgm id="{58547A2F-B6AB-4634-B301-C2DA1D84FDF8}"/>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
                                            <p:graphicEl>
                                              <a:dgm id="{42BA8455-6A61-4E36-9477-4EEBC64C151B}"/>
                                            </p:graphicEl>
                                          </p:spTgt>
                                        </p:tgtEl>
                                        <p:attrNameLst>
                                          <p:attrName>style.visibility</p:attrName>
                                        </p:attrNameLst>
                                      </p:cBhvr>
                                      <p:to>
                                        <p:strVal val="visible"/>
                                      </p:to>
                                    </p:set>
                                    <p:animEffect transition="in" filter="wipe(left)">
                                      <p:cBhvr>
                                        <p:cTn id="63" dur="500"/>
                                        <p:tgtEl>
                                          <p:spTgt spid="4">
                                            <p:graphicEl>
                                              <a:dgm id="{42BA8455-6A61-4E36-9477-4EEBC64C151B}"/>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4">
                                            <p:graphicEl>
                                              <a:dgm id="{80BB0345-422F-461E-9362-F74C1675D04F}"/>
                                            </p:graphicEl>
                                          </p:spTgt>
                                        </p:tgtEl>
                                        <p:attrNameLst>
                                          <p:attrName>style.visibility</p:attrName>
                                        </p:attrNameLst>
                                      </p:cBhvr>
                                      <p:to>
                                        <p:strVal val="visible"/>
                                      </p:to>
                                    </p:set>
                                    <p:anim calcmode="lin" valueType="num">
                                      <p:cBhvr>
                                        <p:cTn id="68" dur="500" fill="hold"/>
                                        <p:tgtEl>
                                          <p:spTgt spid="4">
                                            <p:graphicEl>
                                              <a:dgm id="{80BB0345-422F-461E-9362-F74C1675D04F}"/>
                                            </p:graphicEl>
                                          </p:spTgt>
                                        </p:tgtEl>
                                        <p:attrNameLst>
                                          <p:attrName>ppt_w</p:attrName>
                                        </p:attrNameLst>
                                      </p:cBhvr>
                                      <p:tavLst>
                                        <p:tav tm="0">
                                          <p:val>
                                            <p:fltVal val="0"/>
                                          </p:val>
                                        </p:tav>
                                        <p:tav tm="100000">
                                          <p:val>
                                            <p:strVal val="#ppt_w"/>
                                          </p:val>
                                        </p:tav>
                                      </p:tavLst>
                                    </p:anim>
                                    <p:anim calcmode="lin" valueType="num">
                                      <p:cBhvr>
                                        <p:cTn id="69" dur="500" fill="hold"/>
                                        <p:tgtEl>
                                          <p:spTgt spid="4">
                                            <p:graphicEl>
                                              <a:dgm id="{80BB0345-422F-461E-9362-F74C1675D04F}"/>
                                            </p:graphicEl>
                                          </p:spTgt>
                                        </p:tgtEl>
                                        <p:attrNameLst>
                                          <p:attrName>ppt_h</p:attrName>
                                        </p:attrNameLst>
                                      </p:cBhvr>
                                      <p:tavLst>
                                        <p:tav tm="0">
                                          <p:val>
                                            <p:fltVal val="0"/>
                                          </p:val>
                                        </p:tav>
                                        <p:tav tm="100000">
                                          <p:val>
                                            <p:strVal val="#ppt_h"/>
                                          </p:val>
                                        </p:tav>
                                      </p:tavLst>
                                    </p:anim>
                                    <p:animEffect transition="in" filter="fade">
                                      <p:cBhvr>
                                        <p:cTn id="70" dur="500"/>
                                        <p:tgtEl>
                                          <p:spTgt spid="4">
                                            <p:graphicEl>
                                              <a:dgm id="{80BB0345-422F-461E-9362-F74C1675D04F}"/>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4">
                                            <p:graphicEl>
                                              <a:dgm id="{29C5E9AD-C784-4A3B-BEFA-F251D9EB017F}"/>
                                            </p:graphicEl>
                                          </p:spTgt>
                                        </p:tgtEl>
                                        <p:attrNameLst>
                                          <p:attrName>style.visibility</p:attrName>
                                        </p:attrNameLst>
                                      </p:cBhvr>
                                      <p:to>
                                        <p:strVal val="visible"/>
                                      </p:to>
                                    </p:set>
                                    <p:animEffect transition="in" filter="wipe(left)">
                                      <p:cBhvr>
                                        <p:cTn id="75" dur="500"/>
                                        <p:tgtEl>
                                          <p:spTgt spid="4">
                                            <p:graphicEl>
                                              <a:dgm id="{29C5E9AD-C784-4A3B-BEFA-F251D9EB017F}"/>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4">
                                            <p:graphicEl>
                                              <a:dgm id="{8908E5C1-994F-4C76-9558-D91D04817A93}"/>
                                            </p:graphicEl>
                                          </p:spTgt>
                                        </p:tgtEl>
                                        <p:attrNameLst>
                                          <p:attrName>style.visibility</p:attrName>
                                        </p:attrNameLst>
                                      </p:cBhvr>
                                      <p:to>
                                        <p:strVal val="visible"/>
                                      </p:to>
                                    </p:set>
                                    <p:anim calcmode="lin" valueType="num">
                                      <p:cBhvr>
                                        <p:cTn id="80" dur="500" fill="hold"/>
                                        <p:tgtEl>
                                          <p:spTgt spid="4">
                                            <p:graphicEl>
                                              <a:dgm id="{8908E5C1-994F-4C76-9558-D91D04817A93}"/>
                                            </p:graphicEl>
                                          </p:spTgt>
                                        </p:tgtEl>
                                        <p:attrNameLst>
                                          <p:attrName>ppt_w</p:attrName>
                                        </p:attrNameLst>
                                      </p:cBhvr>
                                      <p:tavLst>
                                        <p:tav tm="0">
                                          <p:val>
                                            <p:fltVal val="0"/>
                                          </p:val>
                                        </p:tav>
                                        <p:tav tm="100000">
                                          <p:val>
                                            <p:strVal val="#ppt_w"/>
                                          </p:val>
                                        </p:tav>
                                      </p:tavLst>
                                    </p:anim>
                                    <p:anim calcmode="lin" valueType="num">
                                      <p:cBhvr>
                                        <p:cTn id="81" dur="500" fill="hold"/>
                                        <p:tgtEl>
                                          <p:spTgt spid="4">
                                            <p:graphicEl>
                                              <a:dgm id="{8908E5C1-994F-4C76-9558-D91D04817A93}"/>
                                            </p:graphicEl>
                                          </p:spTgt>
                                        </p:tgtEl>
                                        <p:attrNameLst>
                                          <p:attrName>ppt_h</p:attrName>
                                        </p:attrNameLst>
                                      </p:cBhvr>
                                      <p:tavLst>
                                        <p:tav tm="0">
                                          <p:val>
                                            <p:fltVal val="0"/>
                                          </p:val>
                                        </p:tav>
                                        <p:tav tm="100000">
                                          <p:val>
                                            <p:strVal val="#ppt_h"/>
                                          </p:val>
                                        </p:tav>
                                      </p:tavLst>
                                    </p:anim>
                                    <p:animEffect transition="in" filter="fade">
                                      <p:cBhvr>
                                        <p:cTn id="82" dur="500"/>
                                        <p:tgtEl>
                                          <p:spTgt spid="4">
                                            <p:graphicEl>
                                              <a:dgm id="{8908E5C1-994F-4C76-9558-D91D04817A93}"/>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4">
                                            <p:graphicEl>
                                              <a:dgm id="{CFB8DF9A-D7A6-4817-8A22-63A62AFE7A08}"/>
                                            </p:graphicEl>
                                          </p:spTgt>
                                        </p:tgtEl>
                                        <p:attrNameLst>
                                          <p:attrName>style.visibility</p:attrName>
                                        </p:attrNameLst>
                                      </p:cBhvr>
                                      <p:to>
                                        <p:strVal val="visible"/>
                                      </p:to>
                                    </p:set>
                                    <p:animEffect transition="in" filter="wipe(left)">
                                      <p:cBhvr>
                                        <p:cTn id="87" dur="500"/>
                                        <p:tgtEl>
                                          <p:spTgt spid="4">
                                            <p:graphicEl>
                                              <a:dgm id="{CFB8DF9A-D7A6-4817-8A22-63A62AFE7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839</TotalTime>
  <Words>1192</Words>
  <Application>Microsoft Office PowerPoint</Application>
  <PresentationFormat>Panorámica</PresentationFormat>
  <Paragraphs>86</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Arial</vt:lpstr>
      <vt:lpstr>Constantia</vt:lpstr>
      <vt:lpstr>Aptos</vt:lpstr>
      <vt:lpstr>Comic Sans MS</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97</cp:revision>
  <dcterms:created xsi:type="dcterms:W3CDTF">2026-08-01T16:23:29Z</dcterms:created>
  <dcterms:modified xsi:type="dcterms:W3CDTF">2026-09-01T18:54:19Z</dcterms:modified>
</cp:coreProperties>
</file>