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 id="2147483672" r:id="rId3"/>
    <p:sldMasterId id="2147483700" r:id="rId4"/>
    <p:sldMasterId id="2147483714" r:id="rId5"/>
  </p:sldMasterIdLst>
  <p:notesMasterIdLst>
    <p:notesMasterId r:id="rId24"/>
  </p:notesMasterIdLst>
  <p:sldIdLst>
    <p:sldId id="398" r:id="rId6"/>
    <p:sldId id="400" r:id="rId7"/>
    <p:sldId id="490" r:id="rId8"/>
    <p:sldId id="279" r:id="rId9"/>
    <p:sldId id="258" r:id="rId10"/>
    <p:sldId id="259" r:id="rId11"/>
    <p:sldId id="275" r:id="rId12"/>
    <p:sldId id="277" r:id="rId13"/>
    <p:sldId id="263" r:id="rId14"/>
    <p:sldId id="278" r:id="rId15"/>
    <p:sldId id="280" r:id="rId16"/>
    <p:sldId id="270" r:id="rId17"/>
    <p:sldId id="271" r:id="rId18"/>
    <p:sldId id="481" r:id="rId19"/>
    <p:sldId id="484" r:id="rId20"/>
    <p:sldId id="483" r:id="rId21"/>
    <p:sldId id="486" r:id="rId22"/>
    <p:sldId id="489" r:id="rId23"/>
  </p:sldIdLst>
  <p:sldSz cx="12192000" cy="6858000"/>
  <p:notesSz cx="6858000" cy="9144000"/>
  <p:embeddedFontLst>
    <p:embeddedFont>
      <p:font typeface="Arial Narrow" panose="020B0606020202030204" pitchFamily="34" charset="0"/>
      <p:regular r:id="rId25"/>
      <p:bold r:id="rId26"/>
      <p:italic r:id="rId27"/>
      <p:boldItalic r:id="rId28"/>
    </p:embeddedFont>
    <p:embeddedFont>
      <p:font typeface="Bodoni MT Poster Compressed" panose="02070706080601050204" pitchFamily="18" charset="0"/>
      <p:regular r:id="rId29"/>
    </p:embeddedFont>
    <p:embeddedFont>
      <p:font typeface="Britannic Bold" panose="020B0903060703020204" pitchFamily="34" charset="0"/>
      <p:regular r:id="rId30"/>
    </p:embeddedFont>
    <p:embeddedFont>
      <p:font typeface="Comic Sans MS" panose="030F0702030302020204" pitchFamily="66" charset="0"/>
      <p:regular r:id="rId31"/>
      <p:bold r:id="rId32"/>
      <p:italic r:id="rId33"/>
      <p:boldItalic r:id="rId34"/>
    </p:embeddedFont>
    <p:embeddedFont>
      <p:font typeface="Constantia" panose="02030602050306030303" pitchFamily="18" charset="0"/>
      <p:regular r:id="rId35"/>
      <p:bold r:id="rId36"/>
      <p:italic r:id="rId37"/>
      <p:boldItalic r:id="rId38"/>
    </p:embeddedFont>
    <p:embeddedFont>
      <p:font typeface="Gill Sans MT Ext Condensed Bold" panose="020B0902020104020203" pitchFamily="34" charset="0"/>
      <p:regular r:id="rId39"/>
    </p:embeddedFont>
    <p:embeddedFont>
      <p:font typeface="Impact" panose="020B0806030902050204" pitchFamily="34" charset="0"/>
      <p:regular r:id="rId40"/>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2DEF4"/>
    <a:srgbClr val="D1D2B1"/>
    <a:srgbClr val="9AD2A7"/>
    <a:srgbClr val="808000"/>
    <a:srgbClr val="CC3399"/>
    <a:srgbClr val="007CA8"/>
    <a:srgbClr val="CC6600"/>
    <a:srgbClr val="0099CC"/>
    <a:srgbClr val="CC00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73" autoAdjust="0"/>
    <p:restoredTop sz="94661" autoAdjust="0"/>
  </p:normalViewPr>
  <p:slideViewPr>
    <p:cSldViewPr snapToGrid="0">
      <p:cViewPr varScale="1">
        <p:scale>
          <a:sx n="101" d="100"/>
          <a:sy n="101" d="100"/>
        </p:scale>
        <p:origin x="348" y="13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2.fntdata"/><Relationship Id="rId39" Type="http://schemas.openxmlformats.org/officeDocument/2006/relationships/font" Target="fonts/font15.fntdata"/><Relationship Id="rId21" Type="http://schemas.openxmlformats.org/officeDocument/2006/relationships/slide" Target="slides/slide16.xml"/><Relationship Id="rId34" Type="http://schemas.openxmlformats.org/officeDocument/2006/relationships/font" Target="fonts/font10.fntdata"/><Relationship Id="rId42"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font" Target="fonts/font5.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font" Target="fonts/font16.fntdata"/><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7.fntdata"/><Relationship Id="rId44"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s>
</file>

<file path=ppt/diagrams/_rels/data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image" Target="../media/image21.jpeg"/><Relationship Id="rId5" Type="http://schemas.openxmlformats.org/officeDocument/2006/relationships/image" Target="../media/image25.jpeg"/><Relationship Id="rId4" Type="http://schemas.openxmlformats.org/officeDocument/2006/relationships/image" Target="../media/image24.jpeg"/></Relationships>
</file>

<file path=ppt/diagrams/_rels/data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png"/><Relationship Id="rId1" Type="http://schemas.openxmlformats.org/officeDocument/2006/relationships/image" Target="../media/image40.jpeg"/><Relationship Id="rId4" Type="http://schemas.openxmlformats.org/officeDocument/2006/relationships/image" Target="../media/image43.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image" Target="../media/image21.jpeg"/><Relationship Id="rId5" Type="http://schemas.openxmlformats.org/officeDocument/2006/relationships/image" Target="../media/image25.jpeg"/><Relationship Id="rId4" Type="http://schemas.openxmlformats.org/officeDocument/2006/relationships/image" Target="../media/image24.jpeg"/></Relationships>
</file>

<file path=ppt/diagrams/_rels/drawing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png"/><Relationship Id="rId1" Type="http://schemas.openxmlformats.org/officeDocument/2006/relationships/image" Target="../media/image40.jpeg"/><Relationship Id="rId4" Type="http://schemas.openxmlformats.org/officeDocument/2006/relationships/image" Target="../media/image43.jpeg"/></Relationships>
</file>

<file path=ppt/diagrams/colors1.xml><?xml version="1.0" encoding="utf-8"?>
<dgm:colorsDef xmlns:dgm="http://schemas.openxmlformats.org/drawingml/2006/diagram" xmlns:a="http://schemas.openxmlformats.org/drawingml/2006/main" uniqueId="urn:microsoft.com/office/officeart/2005/8/colors/accent2_1#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1">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1">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4744D4-D89A-4689-A822-459FC9847CBD}" type="doc">
      <dgm:prSet loTypeId="urn:microsoft.com/office/officeart/2026/layout/TextCardSideLineWideImage" loCatId="textcard" qsTypeId="urn:microsoft.com/office/officeart/2005/8/quickstyle/3d2#1" qsCatId="3D" csTypeId="urn:microsoft.com/office/officeart/2005/8/colors/accent2_1#1" csCatId="accent2" phldr="1"/>
      <dgm:spPr/>
      <dgm:t>
        <a:bodyPr/>
        <a:lstStyle/>
        <a:p>
          <a:endParaRPr lang="es-ES"/>
        </a:p>
      </dgm:t>
    </dgm:pt>
    <dgm:pt modelId="{28193638-DFF1-46ED-8C41-24760FD203FC}">
      <dgm:prSet custT="1"/>
      <dgm:spPr/>
      <dgm:t>
        <a:bodyPr>
          <a:scene3d>
            <a:camera prst="orthographicFront"/>
            <a:lightRig rig="threePt" dir="t"/>
          </a:scene3d>
          <a:sp3d extrusionH="57150">
            <a:bevelT w="38100" h="38100"/>
          </a:sp3d>
        </a:bodyPr>
        <a:lstStyle/>
        <a:p>
          <a:pPr>
            <a:defRPr b="1"/>
          </a:pPr>
          <a:r>
            <a:rPr lang="pl-PL" sz="2000" b="1">
              <a:solidFill>
                <a:srgbClr val="745E00"/>
              </a:solidFill>
            </a:rPr>
            <a:t>Iako je bio bogat, postao je siromašan (2. Kor. 8,9)</a:t>
          </a:r>
          <a:endParaRPr lang="es-ES" sz="2000" dirty="0">
            <a:solidFill>
              <a:srgbClr val="745E00"/>
            </a:solidFill>
          </a:endParaRPr>
        </a:p>
      </dgm:t>
    </dgm:pt>
    <dgm:pt modelId="{5580B497-87CD-4D4A-831A-6383A2E9F55C}" type="parTrans" cxnId="{E1AE8541-33AC-41F1-B54F-2D9C3149879E}">
      <dgm:prSet/>
      <dgm:spPr/>
      <dgm:t>
        <a:bodyPr/>
        <a:lstStyle/>
        <a:p>
          <a:endParaRPr lang="es-ES" sz="2000"/>
        </a:p>
      </dgm:t>
    </dgm:pt>
    <dgm:pt modelId="{7771C08B-EE50-4BC8-8DA4-D6D0F52CBA3F}" type="sibTrans" cxnId="{E1AE8541-33AC-41F1-B54F-2D9C3149879E}">
      <dgm:prSet/>
      <dgm:spPr/>
      <dgm:t>
        <a:bodyPr/>
        <a:lstStyle/>
        <a:p>
          <a:endParaRPr lang="es-ES" sz="2000"/>
        </a:p>
      </dgm:t>
    </dgm:pt>
    <dgm:pt modelId="{26C73DFC-BD6A-4DF2-8C81-36A6AB1C444C}">
      <dgm:prSet custT="1"/>
      <dgm:spPr/>
      <dgm:t>
        <a:bodyPr>
          <a:scene3d>
            <a:camera prst="orthographicFront"/>
            <a:lightRig rig="threePt" dir="t"/>
          </a:scene3d>
          <a:sp3d extrusionH="57150">
            <a:bevelT w="38100" h="38100"/>
          </a:sp3d>
        </a:bodyPr>
        <a:lstStyle/>
        <a:p>
          <a:pPr>
            <a:defRPr b="1"/>
          </a:pPr>
          <a:r>
            <a:rPr lang="pl-PL" sz="2000" b="1">
              <a:solidFill>
                <a:srgbClr val="208438"/>
              </a:solidFill>
            </a:rPr>
            <a:t>On je napustio Nebo da živi na Zemlji.</a:t>
          </a:r>
          <a:endParaRPr lang="es-ES" sz="2000" dirty="0">
            <a:solidFill>
              <a:srgbClr val="208438"/>
            </a:solidFill>
          </a:endParaRPr>
        </a:p>
      </dgm:t>
    </dgm:pt>
    <dgm:pt modelId="{C4C54863-CBC7-469A-8F0B-E83B78B239BB}" type="parTrans" cxnId="{1B824C51-0AAB-4E32-A660-9F590C564013}">
      <dgm:prSet/>
      <dgm:spPr/>
      <dgm:t>
        <a:bodyPr/>
        <a:lstStyle/>
        <a:p>
          <a:endParaRPr lang="es-ES" sz="2000"/>
        </a:p>
      </dgm:t>
    </dgm:pt>
    <dgm:pt modelId="{9ABCD10C-F3AD-40B3-9D8A-CA67FD2E08C8}" type="sibTrans" cxnId="{1B824C51-0AAB-4E32-A660-9F590C564013}">
      <dgm:prSet/>
      <dgm:spPr/>
      <dgm:t>
        <a:bodyPr/>
        <a:lstStyle/>
        <a:p>
          <a:endParaRPr lang="es-ES" sz="2000"/>
        </a:p>
      </dgm:t>
    </dgm:pt>
    <dgm:pt modelId="{1CA4BE22-00DC-412E-9D31-576644AA77D5}">
      <dgm:prSet custT="1"/>
      <dgm:spPr/>
      <dgm:t>
        <a:bodyPr>
          <a:scene3d>
            <a:camera prst="orthographicFront"/>
            <a:lightRig rig="threePt" dir="t"/>
          </a:scene3d>
          <a:sp3d extrusionH="57150">
            <a:bevelT w="38100" h="38100"/>
          </a:sp3d>
        </a:bodyPr>
        <a:lstStyle/>
        <a:p>
          <a:pPr>
            <a:defRPr b="1"/>
          </a:pPr>
          <a:r>
            <a:rPr lang="hr-HR" sz="2000" b="1">
              <a:solidFill>
                <a:schemeClr val="tx2">
                  <a:lumMod val="75000"/>
                </a:schemeClr>
              </a:solidFill>
            </a:rPr>
            <a:t>Prestao je da vlada Univerzumom da bi postao stolar.</a:t>
          </a:r>
          <a:endParaRPr lang="es-ES" sz="2000" dirty="0">
            <a:solidFill>
              <a:schemeClr val="tx2">
                <a:lumMod val="75000"/>
              </a:schemeClr>
            </a:solidFill>
          </a:endParaRPr>
        </a:p>
      </dgm:t>
    </dgm:pt>
    <dgm:pt modelId="{B31FFE6B-4681-440E-A178-3C7452A508ED}" type="parTrans" cxnId="{BB2D25A8-A2FE-4024-A9F1-AAE4599FB48B}">
      <dgm:prSet/>
      <dgm:spPr/>
      <dgm:t>
        <a:bodyPr/>
        <a:lstStyle/>
        <a:p>
          <a:endParaRPr lang="es-ES" sz="2000"/>
        </a:p>
      </dgm:t>
    </dgm:pt>
    <dgm:pt modelId="{421675F4-F775-44B5-94B8-2D1EF7BBD6B6}" type="sibTrans" cxnId="{BB2D25A8-A2FE-4024-A9F1-AAE4599FB48B}">
      <dgm:prSet/>
      <dgm:spPr/>
      <dgm:t>
        <a:bodyPr/>
        <a:lstStyle/>
        <a:p>
          <a:endParaRPr lang="es-ES" sz="2000"/>
        </a:p>
      </dgm:t>
    </dgm:pt>
    <dgm:pt modelId="{7874A8A6-97CF-46AC-9788-42AF3C5EFD2E}">
      <dgm:prSet custT="1"/>
      <dgm:spPr/>
      <dgm:t>
        <a:bodyPr>
          <a:scene3d>
            <a:camera prst="orthographicFront"/>
            <a:lightRig rig="threePt" dir="t"/>
          </a:scene3d>
          <a:sp3d extrusionH="57150">
            <a:bevelT w="38100" h="38100"/>
          </a:sp3d>
        </a:bodyPr>
        <a:lstStyle/>
        <a:p>
          <a:pPr>
            <a:defRPr b="1"/>
          </a:pPr>
          <a:r>
            <a:rPr lang="hr-HR" sz="2000" b="1">
              <a:solidFill>
                <a:srgbClr val="1C97A8"/>
              </a:solidFill>
            </a:rPr>
            <a:t>Napustio je sigurno mesto za život na neprijateljskoj teritoriji.</a:t>
          </a:r>
          <a:endParaRPr lang="es-ES" sz="2000" dirty="0">
            <a:solidFill>
              <a:srgbClr val="1C97A8"/>
            </a:solidFill>
          </a:endParaRPr>
        </a:p>
      </dgm:t>
    </dgm:pt>
    <dgm:pt modelId="{8A74033D-A46A-47C0-8F7D-56666BA257EE}" type="parTrans" cxnId="{CA4C12D6-4EC9-478D-B489-F46DD886852A}">
      <dgm:prSet/>
      <dgm:spPr/>
      <dgm:t>
        <a:bodyPr/>
        <a:lstStyle/>
        <a:p>
          <a:endParaRPr lang="es-ES" sz="2000"/>
        </a:p>
      </dgm:t>
    </dgm:pt>
    <dgm:pt modelId="{7FD074B0-84EF-4936-8E86-839139C79D58}" type="sibTrans" cxnId="{CA4C12D6-4EC9-478D-B489-F46DD886852A}">
      <dgm:prSet/>
      <dgm:spPr/>
      <dgm:t>
        <a:bodyPr/>
        <a:lstStyle/>
        <a:p>
          <a:endParaRPr lang="es-ES" sz="2000"/>
        </a:p>
      </dgm:t>
    </dgm:pt>
    <dgm:pt modelId="{235C5557-77BA-4BC9-AD15-797C20A3EC27}">
      <dgm:prSet custT="1"/>
      <dgm:spPr/>
      <dgm:t>
        <a:bodyPr>
          <a:scene3d>
            <a:camera prst="orthographicFront"/>
            <a:lightRig rig="threePt" dir="t"/>
          </a:scene3d>
          <a:sp3d extrusionH="57150">
            <a:bevelT w="38100" h="38100"/>
          </a:sp3d>
        </a:bodyPr>
        <a:lstStyle/>
        <a:p>
          <a:pPr>
            <a:defRPr b="1"/>
          </a:pPr>
          <a:r>
            <a:rPr lang="pl-PL" sz="2000" b="1">
              <a:solidFill>
                <a:schemeClr val="accent5">
                  <a:lumMod val="75000"/>
                </a:schemeClr>
              </a:solidFill>
            </a:rPr>
            <a:t>On je zamenio kraljevsku krunu za krunu od trnja.</a:t>
          </a:r>
          <a:endParaRPr lang="es-ES" sz="2000" dirty="0">
            <a:solidFill>
              <a:schemeClr val="accent5">
                <a:lumMod val="75000"/>
              </a:schemeClr>
            </a:solidFill>
          </a:endParaRPr>
        </a:p>
      </dgm:t>
    </dgm:pt>
    <dgm:pt modelId="{2A4F5D6B-02D5-4B0F-BB81-F62249A54E31}" type="parTrans" cxnId="{3AB059F6-458D-4EA6-B298-43703D84904E}">
      <dgm:prSet/>
      <dgm:spPr/>
      <dgm:t>
        <a:bodyPr/>
        <a:lstStyle/>
        <a:p>
          <a:endParaRPr lang="es-ES" sz="2000"/>
        </a:p>
      </dgm:t>
    </dgm:pt>
    <dgm:pt modelId="{301BD3F2-6425-4DB1-8872-ABB391B7DE11}" type="sibTrans" cxnId="{3AB059F6-458D-4EA6-B298-43703D84904E}">
      <dgm:prSet/>
      <dgm:spPr/>
      <dgm:t>
        <a:bodyPr/>
        <a:lstStyle/>
        <a:p>
          <a:endParaRPr lang="es-ES" sz="2000"/>
        </a:p>
      </dgm:t>
    </dgm:pt>
    <dgm:pt modelId="{0CA0C719-E9A8-449F-A977-63D34FAA88C1}" type="pres">
      <dgm:prSet presAssocID="{A84744D4-D89A-4689-A822-459FC9847CBD}" presName="root" presStyleCnt="0">
        <dgm:presLayoutVars>
          <dgm:dir/>
          <dgm:resizeHandles val="exact"/>
        </dgm:presLayoutVars>
      </dgm:prSet>
      <dgm:spPr/>
    </dgm:pt>
    <dgm:pt modelId="{1CFF372B-DE6A-47AE-A782-9793B28AEF32}" type="pres">
      <dgm:prSet presAssocID="{28193638-DFF1-46ED-8C41-24760FD203FC}" presName="compNode" presStyleCnt="0"/>
      <dgm:spPr/>
    </dgm:pt>
    <dgm:pt modelId="{09FCE707-76DE-4D09-B071-CD56993B003F}" type="pres">
      <dgm:prSet presAssocID="{28193638-DFF1-46ED-8C41-24760FD203FC}" presName="imageShape" presStyleLbl="bgImgPlace1" presStyleIdx="0" presStyleCnt="5" custScaleX="91737"/>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accent2">
              <a:lumMod val="60000"/>
              <a:lumOff val="40000"/>
            </a:schemeClr>
          </a:contourClr>
        </a:sp3d>
      </dgm:spPr>
    </dgm:pt>
    <dgm:pt modelId="{3AA6B53D-B1B5-4D39-9629-75257A64B8BB}" type="pres">
      <dgm:prSet presAssocID="{28193638-DFF1-46ED-8C41-24760FD203FC}" presName="accentLine" presStyleLbl="dkBgShp" presStyleIdx="0" presStyleCnt="5" custScaleX="802701"/>
      <dgm:spPr>
        <a:solidFill>
          <a:schemeClr val="accent2">
            <a:shade val="80000"/>
            <a:hueOff val="0"/>
            <a:satOff val="0"/>
            <a:lumOff val="0"/>
            <a:alphaOff val="0"/>
          </a:schemeClr>
        </a:solidFill>
        <a:ln>
          <a:noFill/>
        </a:ln>
        <a:effectLst/>
      </dgm:spPr>
    </dgm:pt>
    <dgm:pt modelId="{BBE06E7A-DDD3-4F36-8819-08FB22895CC1}" type="pres">
      <dgm:prSet presAssocID="{28193638-DFF1-46ED-8C41-24760FD203FC}" presName="titleText" presStyleLbl="revTx" presStyleIdx="0" presStyleCnt="10" custLinFactNeighborY="46625">
        <dgm:presLayoutVars>
          <dgm:chMax val="0"/>
          <dgm:chPref val="0"/>
        </dgm:presLayoutVars>
      </dgm:prSet>
      <dgm:spPr/>
    </dgm:pt>
    <dgm:pt modelId="{9A9012AF-BDD8-4260-9D43-8D0286C05F1F}" type="pres">
      <dgm:prSet presAssocID="{28193638-DFF1-46ED-8C41-24760FD203FC}" presName="bodyText" presStyleLbl="revTx" presStyleIdx="1" presStyleCnt="10">
        <dgm:presLayoutVars>
          <dgm:chMax val="0"/>
          <dgm:chPref val="0"/>
        </dgm:presLayoutVars>
      </dgm:prSet>
      <dgm:spPr/>
    </dgm:pt>
    <dgm:pt modelId="{F2537FED-08FC-4C57-AFC5-0DBBCD700C21}" type="pres">
      <dgm:prSet presAssocID="{7771C08B-EE50-4BC8-8DA4-D6D0F52CBA3F}" presName="sibTrans" presStyleCnt="0"/>
      <dgm:spPr/>
    </dgm:pt>
    <dgm:pt modelId="{3D210733-76ED-4301-9811-BD953DEAEAE3}" type="pres">
      <dgm:prSet presAssocID="{26C73DFC-BD6A-4DF2-8C81-36A6AB1C444C}" presName="compNode" presStyleCnt="0"/>
      <dgm:spPr/>
    </dgm:pt>
    <dgm:pt modelId="{273DDC57-1894-480B-BEF0-FDD73BB2EA10}" type="pres">
      <dgm:prSet presAssocID="{26C73DFC-BD6A-4DF2-8C81-36A6AB1C444C}" presName="imageShape" presStyleLbl="bgImgPlace1" presStyleIdx="1" presStyleCnt="5" custScaleX="91737"/>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accent1">
              <a:lumMod val="60000"/>
              <a:lumOff val="40000"/>
            </a:schemeClr>
          </a:contourClr>
        </a:sp3d>
      </dgm:spPr>
    </dgm:pt>
    <dgm:pt modelId="{DE5775C4-4F13-4EB9-9BDF-AB2D28D0AC5B}" type="pres">
      <dgm:prSet presAssocID="{26C73DFC-BD6A-4DF2-8C81-36A6AB1C444C}" presName="accentLine" presStyleLbl="dkBgShp" presStyleIdx="1" presStyleCnt="5" custScaleX="802701"/>
      <dgm:spPr>
        <a:solidFill>
          <a:schemeClr val="accent1"/>
        </a:solidFill>
        <a:ln>
          <a:noFill/>
        </a:ln>
        <a:effectLst/>
      </dgm:spPr>
    </dgm:pt>
    <dgm:pt modelId="{11042206-B074-4977-88F9-59CE2DAED0B5}" type="pres">
      <dgm:prSet presAssocID="{26C73DFC-BD6A-4DF2-8C81-36A6AB1C444C}" presName="titleText" presStyleLbl="revTx" presStyleIdx="2" presStyleCnt="10" custLinFactNeighborY="46625">
        <dgm:presLayoutVars>
          <dgm:chMax val="0"/>
          <dgm:chPref val="0"/>
        </dgm:presLayoutVars>
      </dgm:prSet>
      <dgm:spPr/>
    </dgm:pt>
    <dgm:pt modelId="{3628C3B3-3306-4947-93D2-98E82D4D9398}" type="pres">
      <dgm:prSet presAssocID="{26C73DFC-BD6A-4DF2-8C81-36A6AB1C444C}" presName="bodyText" presStyleLbl="revTx" presStyleIdx="3" presStyleCnt="10">
        <dgm:presLayoutVars>
          <dgm:chMax val="0"/>
          <dgm:chPref val="0"/>
        </dgm:presLayoutVars>
      </dgm:prSet>
      <dgm:spPr/>
    </dgm:pt>
    <dgm:pt modelId="{9C21F817-1AFB-4F12-A3F5-CAF9DA685DC0}" type="pres">
      <dgm:prSet presAssocID="{9ABCD10C-F3AD-40B3-9D8A-CA67FD2E08C8}" presName="sibTrans" presStyleCnt="0"/>
      <dgm:spPr/>
    </dgm:pt>
    <dgm:pt modelId="{A357A68D-2B97-40A8-90DD-6F716BD33BD9}" type="pres">
      <dgm:prSet presAssocID="{1CA4BE22-00DC-412E-9D31-576644AA77D5}" presName="compNode" presStyleCnt="0"/>
      <dgm:spPr/>
    </dgm:pt>
    <dgm:pt modelId="{B2C7A729-925A-445A-8038-0BA3E54EAA42}" type="pres">
      <dgm:prSet presAssocID="{1CA4BE22-00DC-412E-9D31-576644AA77D5}" presName="imageShape" presStyleLbl="bgImgPlace1" presStyleIdx="2" presStyleCnt="5" custScaleX="91737"/>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tx2">
              <a:lumMod val="60000"/>
              <a:lumOff val="40000"/>
            </a:schemeClr>
          </a:contourClr>
        </a:sp3d>
      </dgm:spPr>
    </dgm:pt>
    <dgm:pt modelId="{5331F055-AF37-4291-9EA9-154CC7358610}" type="pres">
      <dgm:prSet presAssocID="{1CA4BE22-00DC-412E-9D31-576644AA77D5}" presName="accentLine" presStyleLbl="dkBgShp" presStyleIdx="2" presStyleCnt="5" custScaleX="802701"/>
      <dgm:spPr>
        <a:solidFill>
          <a:schemeClr val="tx2">
            <a:lumMod val="75000"/>
          </a:schemeClr>
        </a:solidFill>
        <a:ln>
          <a:noFill/>
        </a:ln>
        <a:effectLst/>
      </dgm:spPr>
    </dgm:pt>
    <dgm:pt modelId="{ED077C34-1666-4473-B481-C5A0168C1B88}" type="pres">
      <dgm:prSet presAssocID="{1CA4BE22-00DC-412E-9D31-576644AA77D5}" presName="titleText" presStyleLbl="revTx" presStyleIdx="4" presStyleCnt="10" custLinFactNeighborY="46625">
        <dgm:presLayoutVars>
          <dgm:chMax val="0"/>
          <dgm:chPref val="0"/>
        </dgm:presLayoutVars>
      </dgm:prSet>
      <dgm:spPr/>
    </dgm:pt>
    <dgm:pt modelId="{EC916E81-F37E-4B5E-A860-74B8CF51D690}" type="pres">
      <dgm:prSet presAssocID="{1CA4BE22-00DC-412E-9D31-576644AA77D5}" presName="bodyText" presStyleLbl="revTx" presStyleIdx="5" presStyleCnt="10">
        <dgm:presLayoutVars>
          <dgm:chMax val="0"/>
          <dgm:chPref val="0"/>
        </dgm:presLayoutVars>
      </dgm:prSet>
      <dgm:spPr/>
    </dgm:pt>
    <dgm:pt modelId="{D9CE86EA-0255-4B4E-B389-2EE8C529AAA6}" type="pres">
      <dgm:prSet presAssocID="{421675F4-F775-44B5-94B8-2D1EF7BBD6B6}" presName="sibTrans" presStyleCnt="0"/>
      <dgm:spPr/>
    </dgm:pt>
    <dgm:pt modelId="{8EC5E359-27E1-4B74-9FBD-3C68984FD0B7}" type="pres">
      <dgm:prSet presAssocID="{7874A8A6-97CF-46AC-9788-42AF3C5EFD2E}" presName="compNode" presStyleCnt="0"/>
      <dgm:spPr/>
    </dgm:pt>
    <dgm:pt modelId="{E50E2C50-450C-43D9-B27C-5AD2597AE68D}" type="pres">
      <dgm:prSet presAssocID="{7874A8A6-97CF-46AC-9788-42AF3C5EFD2E}" presName="imageShape" presStyleLbl="bgImgPlace1" presStyleIdx="3" presStyleCnt="5" custScaleX="91737"/>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accent4">
              <a:lumMod val="75000"/>
            </a:schemeClr>
          </a:contourClr>
        </a:sp3d>
      </dgm:spPr>
    </dgm:pt>
    <dgm:pt modelId="{3FF2AD96-9E48-454A-97CA-80924C894711}" type="pres">
      <dgm:prSet presAssocID="{7874A8A6-97CF-46AC-9788-42AF3C5EFD2E}" presName="accentLine" presStyleLbl="dkBgShp" presStyleIdx="3" presStyleCnt="5" custScaleX="802701"/>
      <dgm:spPr>
        <a:solidFill>
          <a:schemeClr val="accent4">
            <a:lumMod val="75000"/>
          </a:schemeClr>
        </a:solidFill>
        <a:ln>
          <a:noFill/>
        </a:ln>
        <a:effectLst/>
      </dgm:spPr>
    </dgm:pt>
    <dgm:pt modelId="{D4718055-EED4-4829-B5DD-BB9AB2CDA326}" type="pres">
      <dgm:prSet presAssocID="{7874A8A6-97CF-46AC-9788-42AF3C5EFD2E}" presName="titleText" presStyleLbl="revTx" presStyleIdx="6" presStyleCnt="10" custLinFactNeighborY="46625">
        <dgm:presLayoutVars>
          <dgm:chMax val="0"/>
          <dgm:chPref val="0"/>
        </dgm:presLayoutVars>
      </dgm:prSet>
      <dgm:spPr/>
    </dgm:pt>
    <dgm:pt modelId="{4D944891-2582-4A86-9E09-787E90A528BF}" type="pres">
      <dgm:prSet presAssocID="{7874A8A6-97CF-46AC-9788-42AF3C5EFD2E}" presName="bodyText" presStyleLbl="revTx" presStyleIdx="7" presStyleCnt="10">
        <dgm:presLayoutVars>
          <dgm:chMax val="0"/>
          <dgm:chPref val="0"/>
        </dgm:presLayoutVars>
      </dgm:prSet>
      <dgm:spPr/>
    </dgm:pt>
    <dgm:pt modelId="{C3C113F5-A8CA-4797-8DBF-1B569C56A082}" type="pres">
      <dgm:prSet presAssocID="{7FD074B0-84EF-4936-8E86-839139C79D58}" presName="sibTrans" presStyleCnt="0"/>
      <dgm:spPr/>
    </dgm:pt>
    <dgm:pt modelId="{6D258693-731C-4FAE-97F0-270D60ACA0CC}" type="pres">
      <dgm:prSet presAssocID="{235C5557-77BA-4BC9-AD15-797C20A3EC27}" presName="compNode" presStyleCnt="0"/>
      <dgm:spPr/>
    </dgm:pt>
    <dgm:pt modelId="{F5075BE2-29AB-4AED-B957-73376CB6337A}" type="pres">
      <dgm:prSet presAssocID="{235C5557-77BA-4BC9-AD15-797C20A3EC27}" presName="imageShape" presStyleLbl="bgImgPlace1" presStyleIdx="4" presStyleCnt="5" custScaleX="91737"/>
      <dgm:spPr>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accent5">
              <a:lumMod val="60000"/>
              <a:lumOff val="40000"/>
            </a:schemeClr>
          </a:contourClr>
        </a:sp3d>
      </dgm:spPr>
    </dgm:pt>
    <dgm:pt modelId="{AE1720A2-C0B7-44B7-B89E-2EA0A8B8EC04}" type="pres">
      <dgm:prSet presAssocID="{235C5557-77BA-4BC9-AD15-797C20A3EC27}" presName="accentLine" presStyleLbl="dkBgShp" presStyleIdx="4" presStyleCnt="5" custScaleX="802701"/>
      <dgm:spPr>
        <a:solidFill>
          <a:schemeClr val="accent5"/>
        </a:solidFill>
        <a:ln>
          <a:noFill/>
        </a:ln>
        <a:effectLst/>
      </dgm:spPr>
    </dgm:pt>
    <dgm:pt modelId="{9DDC2141-8048-42FC-94EE-CE73F622E7AD}" type="pres">
      <dgm:prSet presAssocID="{235C5557-77BA-4BC9-AD15-797C20A3EC27}" presName="titleText" presStyleLbl="revTx" presStyleIdx="8" presStyleCnt="10" custLinFactNeighborY="46625">
        <dgm:presLayoutVars>
          <dgm:chMax val="0"/>
          <dgm:chPref val="0"/>
        </dgm:presLayoutVars>
      </dgm:prSet>
      <dgm:spPr/>
    </dgm:pt>
    <dgm:pt modelId="{14548C3F-1643-4892-86FA-521F0AAC21DF}" type="pres">
      <dgm:prSet presAssocID="{235C5557-77BA-4BC9-AD15-797C20A3EC27}" presName="bodyText" presStyleLbl="revTx" presStyleIdx="9" presStyleCnt="10">
        <dgm:presLayoutVars>
          <dgm:chMax val="0"/>
          <dgm:chPref val="0"/>
        </dgm:presLayoutVars>
      </dgm:prSet>
      <dgm:spPr/>
    </dgm:pt>
  </dgm:ptLst>
  <dgm:cxnLst>
    <dgm:cxn modelId="{B3632212-3174-4822-8E88-C51B72EE7A06}" type="presOf" srcId="{1CA4BE22-00DC-412E-9D31-576644AA77D5}" destId="{ED077C34-1666-4473-B481-C5A0168C1B88}" srcOrd="0" destOrd="0" presId="urn:microsoft.com/office/officeart/2026/layout/TextCardSideLineWideImage"/>
    <dgm:cxn modelId="{E1AE8541-33AC-41F1-B54F-2D9C3149879E}" srcId="{A84744D4-D89A-4689-A822-459FC9847CBD}" destId="{28193638-DFF1-46ED-8C41-24760FD203FC}" srcOrd="0" destOrd="0" parTransId="{5580B497-87CD-4D4A-831A-6383A2E9F55C}" sibTransId="{7771C08B-EE50-4BC8-8DA4-D6D0F52CBA3F}"/>
    <dgm:cxn modelId="{613E8367-EC5D-4BC5-B1CB-5C36A680C75D}" type="presOf" srcId="{28193638-DFF1-46ED-8C41-24760FD203FC}" destId="{BBE06E7A-DDD3-4F36-8819-08FB22895CC1}" srcOrd="0" destOrd="0" presId="urn:microsoft.com/office/officeart/2026/layout/TextCardSideLineWideImage"/>
    <dgm:cxn modelId="{1B824C51-0AAB-4E32-A660-9F590C564013}" srcId="{A84744D4-D89A-4689-A822-459FC9847CBD}" destId="{26C73DFC-BD6A-4DF2-8C81-36A6AB1C444C}" srcOrd="1" destOrd="0" parTransId="{C4C54863-CBC7-469A-8F0B-E83B78B239BB}" sibTransId="{9ABCD10C-F3AD-40B3-9D8A-CA67FD2E08C8}"/>
    <dgm:cxn modelId="{25ED1073-F89D-4DA9-8847-B841B115FB06}" type="presOf" srcId="{235C5557-77BA-4BC9-AD15-797C20A3EC27}" destId="{9DDC2141-8048-42FC-94EE-CE73F622E7AD}" srcOrd="0" destOrd="0" presId="urn:microsoft.com/office/officeart/2026/layout/TextCardSideLineWideImage"/>
    <dgm:cxn modelId="{BB2D25A8-A2FE-4024-A9F1-AAE4599FB48B}" srcId="{A84744D4-D89A-4689-A822-459FC9847CBD}" destId="{1CA4BE22-00DC-412E-9D31-576644AA77D5}" srcOrd="2" destOrd="0" parTransId="{B31FFE6B-4681-440E-A178-3C7452A508ED}" sibTransId="{421675F4-F775-44B5-94B8-2D1EF7BBD6B6}"/>
    <dgm:cxn modelId="{CA4C12D6-4EC9-478D-B489-F46DD886852A}" srcId="{A84744D4-D89A-4689-A822-459FC9847CBD}" destId="{7874A8A6-97CF-46AC-9788-42AF3C5EFD2E}" srcOrd="3" destOrd="0" parTransId="{8A74033D-A46A-47C0-8F7D-56666BA257EE}" sibTransId="{7FD074B0-84EF-4936-8E86-839139C79D58}"/>
    <dgm:cxn modelId="{DAF629E0-1377-475F-B1E3-31E410819CFD}" type="presOf" srcId="{A84744D4-D89A-4689-A822-459FC9847CBD}" destId="{0CA0C719-E9A8-449F-A977-63D34FAA88C1}" srcOrd="0" destOrd="0" presId="urn:microsoft.com/office/officeart/2026/layout/TextCardSideLineWideImage"/>
    <dgm:cxn modelId="{2986BCE1-5451-440D-A58A-641B3FCF5FBF}" type="presOf" srcId="{26C73DFC-BD6A-4DF2-8C81-36A6AB1C444C}" destId="{11042206-B074-4977-88F9-59CE2DAED0B5}" srcOrd="0" destOrd="0" presId="urn:microsoft.com/office/officeart/2026/layout/TextCardSideLineWideImage"/>
    <dgm:cxn modelId="{3AB059F6-458D-4EA6-B298-43703D84904E}" srcId="{A84744D4-D89A-4689-A822-459FC9847CBD}" destId="{235C5557-77BA-4BC9-AD15-797C20A3EC27}" srcOrd="4" destOrd="0" parTransId="{2A4F5D6B-02D5-4B0F-BB81-F62249A54E31}" sibTransId="{301BD3F2-6425-4DB1-8872-ABB391B7DE11}"/>
    <dgm:cxn modelId="{9F3B92F7-51FE-40EF-B5F4-51A43E0CB72A}" type="presOf" srcId="{7874A8A6-97CF-46AC-9788-42AF3C5EFD2E}" destId="{D4718055-EED4-4829-B5DD-BB9AB2CDA326}" srcOrd="0" destOrd="0" presId="urn:microsoft.com/office/officeart/2026/layout/TextCardSideLineWideImage"/>
    <dgm:cxn modelId="{A2C39800-A9B5-42CF-9FF1-B17A50C64BF5}" type="presParOf" srcId="{0CA0C719-E9A8-449F-A977-63D34FAA88C1}" destId="{1CFF372B-DE6A-47AE-A782-9793B28AEF32}" srcOrd="0" destOrd="0" presId="urn:microsoft.com/office/officeart/2026/layout/TextCardSideLineWideImage"/>
    <dgm:cxn modelId="{740F483B-F190-4151-BD2B-93AB2BF2301A}" type="presParOf" srcId="{1CFF372B-DE6A-47AE-A782-9793B28AEF32}" destId="{09FCE707-76DE-4D09-B071-CD56993B003F}" srcOrd="0" destOrd="0" presId="urn:microsoft.com/office/officeart/2026/layout/TextCardSideLineWideImage"/>
    <dgm:cxn modelId="{14AE26A6-1468-4796-A852-12F23C1A93F2}" type="presParOf" srcId="{1CFF372B-DE6A-47AE-A782-9793B28AEF32}" destId="{3AA6B53D-B1B5-4D39-9629-75257A64B8BB}" srcOrd="1" destOrd="0" presId="urn:microsoft.com/office/officeart/2026/layout/TextCardSideLineWideImage"/>
    <dgm:cxn modelId="{3B33CE14-0FAC-4C44-8CA9-BB68C9769475}" type="presParOf" srcId="{1CFF372B-DE6A-47AE-A782-9793B28AEF32}" destId="{BBE06E7A-DDD3-4F36-8819-08FB22895CC1}" srcOrd="2" destOrd="0" presId="urn:microsoft.com/office/officeart/2026/layout/TextCardSideLineWideImage"/>
    <dgm:cxn modelId="{76CCF7CB-8541-4481-8E41-8B8702A9D101}" type="presParOf" srcId="{1CFF372B-DE6A-47AE-A782-9793B28AEF32}" destId="{9A9012AF-BDD8-4260-9D43-8D0286C05F1F}" srcOrd="3" destOrd="0" presId="urn:microsoft.com/office/officeart/2026/layout/TextCardSideLineWideImage"/>
    <dgm:cxn modelId="{AFB3DBD8-F0F3-4E8F-8B93-E6112634DEEA}" type="presParOf" srcId="{0CA0C719-E9A8-449F-A977-63D34FAA88C1}" destId="{F2537FED-08FC-4C57-AFC5-0DBBCD700C21}" srcOrd="1" destOrd="0" presId="urn:microsoft.com/office/officeart/2026/layout/TextCardSideLineWideImage"/>
    <dgm:cxn modelId="{2A5347BA-7F60-4642-BBC4-5D1E6CD6B88E}" type="presParOf" srcId="{0CA0C719-E9A8-449F-A977-63D34FAA88C1}" destId="{3D210733-76ED-4301-9811-BD953DEAEAE3}" srcOrd="2" destOrd="0" presId="urn:microsoft.com/office/officeart/2026/layout/TextCardSideLineWideImage"/>
    <dgm:cxn modelId="{F28BAE11-CA91-447C-88DB-C5CB03F38E79}" type="presParOf" srcId="{3D210733-76ED-4301-9811-BD953DEAEAE3}" destId="{273DDC57-1894-480B-BEF0-FDD73BB2EA10}" srcOrd="0" destOrd="0" presId="urn:microsoft.com/office/officeart/2026/layout/TextCardSideLineWideImage"/>
    <dgm:cxn modelId="{B59AD322-959C-4D1B-B51E-7A0B3842623F}" type="presParOf" srcId="{3D210733-76ED-4301-9811-BD953DEAEAE3}" destId="{DE5775C4-4F13-4EB9-9BDF-AB2D28D0AC5B}" srcOrd="1" destOrd="0" presId="urn:microsoft.com/office/officeart/2026/layout/TextCardSideLineWideImage"/>
    <dgm:cxn modelId="{FA4C3DAD-73ED-4270-B81F-6827FC2E8272}" type="presParOf" srcId="{3D210733-76ED-4301-9811-BD953DEAEAE3}" destId="{11042206-B074-4977-88F9-59CE2DAED0B5}" srcOrd="2" destOrd="0" presId="urn:microsoft.com/office/officeart/2026/layout/TextCardSideLineWideImage"/>
    <dgm:cxn modelId="{184709CB-98FF-4D71-B0DF-692A8367E6C9}" type="presParOf" srcId="{3D210733-76ED-4301-9811-BD953DEAEAE3}" destId="{3628C3B3-3306-4947-93D2-98E82D4D9398}" srcOrd="3" destOrd="0" presId="urn:microsoft.com/office/officeart/2026/layout/TextCardSideLineWideImage"/>
    <dgm:cxn modelId="{2CD486F8-1BBB-4C27-BA6D-7F8422E45531}" type="presParOf" srcId="{0CA0C719-E9A8-449F-A977-63D34FAA88C1}" destId="{9C21F817-1AFB-4F12-A3F5-CAF9DA685DC0}" srcOrd="3" destOrd="0" presId="urn:microsoft.com/office/officeart/2026/layout/TextCardSideLineWideImage"/>
    <dgm:cxn modelId="{4FE45311-E485-4B6B-863A-5B1BBE9CBA47}" type="presParOf" srcId="{0CA0C719-E9A8-449F-A977-63D34FAA88C1}" destId="{A357A68D-2B97-40A8-90DD-6F716BD33BD9}" srcOrd="4" destOrd="0" presId="urn:microsoft.com/office/officeart/2026/layout/TextCardSideLineWideImage"/>
    <dgm:cxn modelId="{0D37D755-6AA3-4E2A-8A3D-41B55CAB0AA3}" type="presParOf" srcId="{A357A68D-2B97-40A8-90DD-6F716BD33BD9}" destId="{B2C7A729-925A-445A-8038-0BA3E54EAA42}" srcOrd="0" destOrd="0" presId="urn:microsoft.com/office/officeart/2026/layout/TextCardSideLineWideImage"/>
    <dgm:cxn modelId="{DB902C89-9402-41F3-9E14-0DAE230354AC}" type="presParOf" srcId="{A357A68D-2B97-40A8-90DD-6F716BD33BD9}" destId="{5331F055-AF37-4291-9EA9-154CC7358610}" srcOrd="1" destOrd="0" presId="urn:microsoft.com/office/officeart/2026/layout/TextCardSideLineWideImage"/>
    <dgm:cxn modelId="{714C0EFD-E309-4158-ACFE-61C91AB7374F}" type="presParOf" srcId="{A357A68D-2B97-40A8-90DD-6F716BD33BD9}" destId="{ED077C34-1666-4473-B481-C5A0168C1B88}" srcOrd="2" destOrd="0" presId="urn:microsoft.com/office/officeart/2026/layout/TextCardSideLineWideImage"/>
    <dgm:cxn modelId="{0164F314-DD9F-43E4-8234-A3D5AEA16AB2}" type="presParOf" srcId="{A357A68D-2B97-40A8-90DD-6F716BD33BD9}" destId="{EC916E81-F37E-4B5E-A860-74B8CF51D690}" srcOrd="3" destOrd="0" presId="urn:microsoft.com/office/officeart/2026/layout/TextCardSideLineWideImage"/>
    <dgm:cxn modelId="{C4332BBF-A716-44AF-8594-6CED973346A5}" type="presParOf" srcId="{0CA0C719-E9A8-449F-A977-63D34FAA88C1}" destId="{D9CE86EA-0255-4B4E-B389-2EE8C529AAA6}" srcOrd="5" destOrd="0" presId="urn:microsoft.com/office/officeart/2026/layout/TextCardSideLineWideImage"/>
    <dgm:cxn modelId="{C58BF32E-D728-4CA6-8ADE-4D591DAB7B79}" type="presParOf" srcId="{0CA0C719-E9A8-449F-A977-63D34FAA88C1}" destId="{8EC5E359-27E1-4B74-9FBD-3C68984FD0B7}" srcOrd="6" destOrd="0" presId="urn:microsoft.com/office/officeart/2026/layout/TextCardSideLineWideImage"/>
    <dgm:cxn modelId="{4113F259-9B55-4EBB-8355-45B2928D4CD1}" type="presParOf" srcId="{8EC5E359-27E1-4B74-9FBD-3C68984FD0B7}" destId="{E50E2C50-450C-43D9-B27C-5AD2597AE68D}" srcOrd="0" destOrd="0" presId="urn:microsoft.com/office/officeart/2026/layout/TextCardSideLineWideImage"/>
    <dgm:cxn modelId="{5EA177F0-9F9F-44A6-8358-E4D6E612D3AE}" type="presParOf" srcId="{8EC5E359-27E1-4B74-9FBD-3C68984FD0B7}" destId="{3FF2AD96-9E48-454A-97CA-80924C894711}" srcOrd="1" destOrd="0" presId="urn:microsoft.com/office/officeart/2026/layout/TextCardSideLineWideImage"/>
    <dgm:cxn modelId="{72C1A0A0-585C-494D-BE1A-DDF08ED6EE18}" type="presParOf" srcId="{8EC5E359-27E1-4B74-9FBD-3C68984FD0B7}" destId="{D4718055-EED4-4829-B5DD-BB9AB2CDA326}" srcOrd="2" destOrd="0" presId="urn:microsoft.com/office/officeart/2026/layout/TextCardSideLineWideImage"/>
    <dgm:cxn modelId="{8E76E5FD-9168-424F-BB5C-E5EB4FDC39E1}" type="presParOf" srcId="{8EC5E359-27E1-4B74-9FBD-3C68984FD0B7}" destId="{4D944891-2582-4A86-9E09-787E90A528BF}" srcOrd="3" destOrd="0" presId="urn:microsoft.com/office/officeart/2026/layout/TextCardSideLineWideImage"/>
    <dgm:cxn modelId="{159DDA5E-91B3-4CF5-BA1A-A88C801EF2B5}" type="presParOf" srcId="{0CA0C719-E9A8-449F-A977-63D34FAA88C1}" destId="{C3C113F5-A8CA-4797-8DBF-1B569C56A082}" srcOrd="7" destOrd="0" presId="urn:microsoft.com/office/officeart/2026/layout/TextCardSideLineWideImage"/>
    <dgm:cxn modelId="{4985921B-37B9-4957-AE18-DD65578C7A94}" type="presParOf" srcId="{0CA0C719-E9A8-449F-A977-63D34FAA88C1}" destId="{6D258693-731C-4FAE-97F0-270D60ACA0CC}" srcOrd="8" destOrd="0" presId="urn:microsoft.com/office/officeart/2026/layout/TextCardSideLineWideImage"/>
    <dgm:cxn modelId="{9D4149CE-54F0-4717-8344-9203B90F3C13}" type="presParOf" srcId="{6D258693-731C-4FAE-97F0-270D60ACA0CC}" destId="{F5075BE2-29AB-4AED-B957-73376CB6337A}" srcOrd="0" destOrd="0" presId="urn:microsoft.com/office/officeart/2026/layout/TextCardSideLineWideImage"/>
    <dgm:cxn modelId="{AC8967E3-E3DE-4F22-9A8A-1D7D29AEE1F2}" type="presParOf" srcId="{6D258693-731C-4FAE-97F0-270D60ACA0CC}" destId="{AE1720A2-C0B7-44B7-B89E-2EA0A8B8EC04}" srcOrd="1" destOrd="0" presId="urn:microsoft.com/office/officeart/2026/layout/TextCardSideLineWideImage"/>
    <dgm:cxn modelId="{FC091248-D28B-4DAB-A959-14D6CD06F9C2}" type="presParOf" srcId="{6D258693-731C-4FAE-97F0-270D60ACA0CC}" destId="{9DDC2141-8048-42FC-94EE-CE73F622E7AD}" srcOrd="2" destOrd="0" presId="urn:microsoft.com/office/officeart/2026/layout/TextCardSideLineWideImage"/>
    <dgm:cxn modelId="{44622B1E-C6CE-4CE3-9094-C2AA566E8E80}" type="presParOf" srcId="{6D258693-731C-4FAE-97F0-270D60ACA0CC}" destId="{14548C3F-1643-4892-86FA-521F0AAC21DF}" srcOrd="3" destOrd="0" presId="urn:microsoft.com/office/officeart/2026/layout/TextCardSideLineWideImag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3620F94-0E11-4143-B0A6-05378BCF6034}" type="doc">
      <dgm:prSet loTypeId="urn:microsoft.com/office/officeart/2005/8/layout/lProcess3" loCatId="process" qsTypeId="urn:microsoft.com/office/officeart/2005/8/quickstyle/3d2#2" qsCatId="3D" csTypeId="urn:microsoft.com/office/officeart/2005/8/colors/colorful1#1" csCatId="colorful" phldr="1"/>
      <dgm:spPr/>
      <dgm:t>
        <a:bodyPr/>
        <a:lstStyle/>
        <a:p>
          <a:endParaRPr lang="es-ES"/>
        </a:p>
      </dgm:t>
    </dgm:pt>
    <dgm:pt modelId="{A7C6D546-3D61-4B38-9E3F-3AF2A9B0550C}">
      <dgm:prSet custT="1"/>
      <dgm:spPr>
        <a:solidFill>
          <a:schemeClr val="accent4">
            <a:lumMod val="75000"/>
          </a:schemeClr>
        </a:solidFill>
        <a:effectLst>
          <a:outerShdw blurRad="50800" dist="38100" dir="2700000" algn="tl" rotWithShape="0">
            <a:prstClr val="black">
              <a:alpha val="40000"/>
            </a:prstClr>
          </a:outerShdw>
        </a:effectLst>
      </dgm:spPr>
      <dgm:t>
        <a:bodyPr/>
        <a:lstStyle/>
        <a:p>
          <a:r>
            <a:rPr lang="pl-PL" sz="2000" b="1">
              <a:effectLst>
                <a:outerShdw blurRad="38100" dist="38100" dir="2700000" algn="tl">
                  <a:srgbClr val="000000">
                    <a:alpha val="43137"/>
                  </a:srgbClr>
                </a:outerShdw>
              </a:effectLst>
            </a:rPr>
            <a:t>Zahvalnost za Božju milost (2. Kor. 9,15).</a:t>
          </a:r>
          <a:endParaRPr lang="es-ES" sz="2000" dirty="0">
            <a:effectLst>
              <a:outerShdw blurRad="38100" dist="38100" dir="2700000" algn="tl">
                <a:srgbClr val="000000">
                  <a:alpha val="43137"/>
                </a:srgbClr>
              </a:outerShdw>
            </a:effectLst>
          </a:endParaRPr>
        </a:p>
      </dgm:t>
    </dgm:pt>
    <dgm:pt modelId="{2D9F06E4-C7B8-474B-B398-6D6A60236F63}" type="parTrans" cxnId="{2084C715-9EE4-41F7-99DB-62062C9EF15F}">
      <dgm:prSet/>
      <dgm:spPr/>
      <dgm:t>
        <a:bodyPr/>
        <a:lstStyle/>
        <a:p>
          <a:endParaRPr lang="es-ES" sz="2000"/>
        </a:p>
      </dgm:t>
    </dgm:pt>
    <dgm:pt modelId="{4A1C537E-51E0-4BB9-9632-1117A4DE8A56}" type="sibTrans" cxnId="{2084C715-9EE4-41F7-99DB-62062C9EF15F}">
      <dgm:prSet/>
      <dgm:spPr/>
      <dgm:t>
        <a:bodyPr/>
        <a:lstStyle/>
        <a:p>
          <a:endParaRPr lang="es-ES" sz="2000"/>
        </a:p>
      </dgm:t>
    </dgm:pt>
    <dgm:pt modelId="{7117BCF4-9CE9-4651-9C62-61E92C6ED536}">
      <dgm:prSet custT="1"/>
      <dgm:spPr>
        <a:solidFill>
          <a:schemeClr val="accent4">
            <a:lumMod val="20000"/>
            <a:lumOff val="80000"/>
            <a:alpha val="90000"/>
          </a:schemeClr>
        </a:solidFill>
        <a:effectLst>
          <a:outerShdw blurRad="50800" dist="38100" dir="2700000" algn="tl" rotWithShape="0">
            <a:prstClr val="black">
              <a:alpha val="40000"/>
            </a:prstClr>
          </a:outerShdw>
        </a:effectLst>
      </dgm:spPr>
      <dgm:t>
        <a:bodyPr/>
        <a:lstStyle/>
        <a:p>
          <a:r>
            <a:rPr lang="hr-HR" sz="2000" b="1"/>
            <a:t>Isus je dao sve za nas. Naša zahvalnost se pokazuje u želji da se potpuno predamo Njemu.</a:t>
          </a:r>
          <a:endParaRPr lang="es-ES" sz="2000" dirty="0"/>
        </a:p>
      </dgm:t>
    </dgm:pt>
    <dgm:pt modelId="{87D5F33B-E0E9-4F38-B4DF-54658BD45EB8}" type="parTrans" cxnId="{AB19F7E9-7C15-405E-856D-40ED537CB4B8}">
      <dgm:prSet/>
      <dgm:spPr/>
      <dgm:t>
        <a:bodyPr/>
        <a:lstStyle/>
        <a:p>
          <a:endParaRPr lang="es-ES" sz="2000"/>
        </a:p>
      </dgm:t>
    </dgm:pt>
    <dgm:pt modelId="{54BBA912-BF31-44A9-A4B7-69E742B15E65}" type="sibTrans" cxnId="{AB19F7E9-7C15-405E-856D-40ED537CB4B8}">
      <dgm:prSet/>
      <dgm:spPr/>
      <dgm:t>
        <a:bodyPr/>
        <a:lstStyle/>
        <a:p>
          <a:endParaRPr lang="es-ES" sz="2000"/>
        </a:p>
      </dgm:t>
    </dgm:pt>
    <dgm:pt modelId="{BECA73F5-F07B-44E9-92E8-DF28BF7F11E6}">
      <dgm:prSet custT="1"/>
      <dgm:spPr>
        <a:effectLst>
          <a:outerShdw blurRad="50800" dist="38100" dir="2700000" algn="tl" rotWithShape="0">
            <a:prstClr val="black">
              <a:alpha val="40000"/>
            </a:prstClr>
          </a:outerShdw>
        </a:effectLst>
      </dgm:spPr>
      <dgm:t>
        <a:bodyPr/>
        <a:lstStyle/>
        <a:p>
          <a:r>
            <a:rPr lang="hr-HR" sz="2000" b="1">
              <a:effectLst>
                <a:outerShdw blurRad="38100" dist="38100" dir="2700000" algn="tl">
                  <a:srgbClr val="000000">
                    <a:alpha val="43137"/>
                  </a:srgbClr>
                </a:outerShdw>
              </a:effectLst>
            </a:rPr>
            <a:t>Želja da se podeli Božji blagoslov                          (2. Kor. 9,11a)</a:t>
          </a:r>
          <a:endParaRPr lang="es-ES" sz="2000">
            <a:effectLst>
              <a:outerShdw blurRad="38100" dist="38100" dir="2700000" algn="tl">
                <a:srgbClr val="000000">
                  <a:alpha val="43137"/>
                </a:srgbClr>
              </a:outerShdw>
            </a:effectLst>
          </a:endParaRPr>
        </a:p>
      </dgm:t>
    </dgm:pt>
    <dgm:pt modelId="{076DDD60-967A-4C4C-A9F2-719F74099956}" type="parTrans" cxnId="{AB867806-6E46-412B-AD81-2E77777AE251}">
      <dgm:prSet/>
      <dgm:spPr/>
      <dgm:t>
        <a:bodyPr/>
        <a:lstStyle/>
        <a:p>
          <a:endParaRPr lang="es-ES" sz="2000"/>
        </a:p>
      </dgm:t>
    </dgm:pt>
    <dgm:pt modelId="{3232E7C3-B40E-4FE4-9E28-DFCF7A894874}" type="sibTrans" cxnId="{AB867806-6E46-412B-AD81-2E77777AE251}">
      <dgm:prSet/>
      <dgm:spPr/>
      <dgm:t>
        <a:bodyPr/>
        <a:lstStyle/>
        <a:p>
          <a:endParaRPr lang="es-ES" sz="2000"/>
        </a:p>
      </dgm:t>
    </dgm:pt>
    <dgm:pt modelId="{7A767063-60A7-499D-965F-6275A2FF3A75}">
      <dgm:prSet custT="1"/>
      <dgm:spPr>
        <a:solidFill>
          <a:schemeClr val="tx2">
            <a:lumMod val="20000"/>
            <a:lumOff val="80000"/>
            <a:alpha val="90000"/>
          </a:schemeClr>
        </a:solidFill>
        <a:effectLst>
          <a:outerShdw blurRad="50800" dist="38100" dir="2700000" algn="tl" rotWithShape="0">
            <a:prstClr val="black">
              <a:alpha val="40000"/>
            </a:prstClr>
          </a:outerShdw>
        </a:effectLst>
      </dgm:spPr>
      <dgm:t>
        <a:bodyPr/>
        <a:lstStyle/>
        <a:p>
          <a:r>
            <a:rPr lang="pl-PL" sz="2000" b="1"/>
            <a:t>Dajemo drugima jer smo prvi put primili od Boga.</a:t>
          </a:r>
          <a:endParaRPr lang="es-ES" sz="2000" dirty="0"/>
        </a:p>
      </dgm:t>
    </dgm:pt>
    <dgm:pt modelId="{A18631DE-7DFF-4C74-81DF-AE4A1AE042E5}" type="parTrans" cxnId="{4D827E21-F551-4AF7-9230-D939B755C283}">
      <dgm:prSet/>
      <dgm:spPr/>
      <dgm:t>
        <a:bodyPr/>
        <a:lstStyle/>
        <a:p>
          <a:endParaRPr lang="es-ES" sz="2000"/>
        </a:p>
      </dgm:t>
    </dgm:pt>
    <dgm:pt modelId="{87D20412-EA9D-4C15-90D6-602C361A7E90}" type="sibTrans" cxnId="{4D827E21-F551-4AF7-9230-D939B755C283}">
      <dgm:prSet/>
      <dgm:spPr/>
      <dgm:t>
        <a:bodyPr/>
        <a:lstStyle/>
        <a:p>
          <a:endParaRPr lang="es-ES" sz="2000"/>
        </a:p>
      </dgm:t>
    </dgm:pt>
    <dgm:pt modelId="{C321808F-C408-4DFE-A777-A7E15660C5BA}">
      <dgm:prSet custT="1"/>
      <dgm:spPr>
        <a:solidFill>
          <a:schemeClr val="accent5">
            <a:lumMod val="75000"/>
          </a:schemeClr>
        </a:solidFill>
        <a:effectLst>
          <a:outerShdw blurRad="50800" dist="38100" dir="2700000" algn="tl" rotWithShape="0">
            <a:prstClr val="black">
              <a:alpha val="40000"/>
            </a:prstClr>
          </a:outerShdw>
        </a:effectLst>
      </dgm:spPr>
      <dgm:t>
        <a:bodyPr/>
        <a:lstStyle/>
        <a:p>
          <a:r>
            <a:rPr lang="hr-HR" sz="2000" b="1">
              <a:effectLst>
                <a:outerShdw blurRad="38100" dist="38100" dir="2700000" algn="tl">
                  <a:srgbClr val="000000">
                    <a:alpha val="43137"/>
                  </a:srgbClr>
                </a:outerShdw>
              </a:effectLst>
            </a:rPr>
            <a:t>Iskrena ljubav                 (2. Kor. 8,24)</a:t>
          </a:r>
          <a:endParaRPr lang="es-ES" sz="2000" dirty="0">
            <a:effectLst>
              <a:outerShdw blurRad="38100" dist="38100" dir="2700000" algn="tl">
                <a:srgbClr val="000000">
                  <a:alpha val="43137"/>
                </a:srgbClr>
              </a:outerShdw>
            </a:effectLst>
          </a:endParaRPr>
        </a:p>
      </dgm:t>
    </dgm:pt>
    <dgm:pt modelId="{D4E6BEB9-D66A-4A66-9F59-B4C217E2A399}" type="parTrans" cxnId="{EC55B937-C3CC-42C8-A7F7-FB4F0126C89B}">
      <dgm:prSet/>
      <dgm:spPr/>
      <dgm:t>
        <a:bodyPr/>
        <a:lstStyle/>
        <a:p>
          <a:endParaRPr lang="es-ES" sz="2000"/>
        </a:p>
      </dgm:t>
    </dgm:pt>
    <dgm:pt modelId="{2D4C5BF8-CF1A-473E-8C7F-9D6329521A49}" type="sibTrans" cxnId="{EC55B937-C3CC-42C8-A7F7-FB4F0126C89B}">
      <dgm:prSet/>
      <dgm:spPr/>
      <dgm:t>
        <a:bodyPr/>
        <a:lstStyle/>
        <a:p>
          <a:endParaRPr lang="es-ES" sz="2000"/>
        </a:p>
      </dgm:t>
    </dgm:pt>
    <dgm:pt modelId="{19D91A8A-4DD9-4E13-9B5D-9CAD97FC7042}">
      <dgm:prSet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r>
            <a:rPr lang="hr-HR" sz="2000" b="1"/>
            <a:t>Velikodušnost je dokaz da ljubav prebiva u našim srcima.</a:t>
          </a:r>
          <a:endParaRPr lang="es-ES" sz="2000"/>
        </a:p>
      </dgm:t>
    </dgm:pt>
    <dgm:pt modelId="{92856961-50A0-47FA-8D1C-E9A8B37D6405}" type="parTrans" cxnId="{2607810F-3D84-493C-B8B7-1AE156D4A864}">
      <dgm:prSet/>
      <dgm:spPr/>
      <dgm:t>
        <a:bodyPr/>
        <a:lstStyle/>
        <a:p>
          <a:endParaRPr lang="es-ES" sz="2000"/>
        </a:p>
      </dgm:t>
    </dgm:pt>
    <dgm:pt modelId="{CB464246-47F9-4761-94CE-800508A1D20B}" type="sibTrans" cxnId="{2607810F-3D84-493C-B8B7-1AE156D4A864}">
      <dgm:prSet/>
      <dgm:spPr/>
      <dgm:t>
        <a:bodyPr/>
        <a:lstStyle/>
        <a:p>
          <a:endParaRPr lang="es-ES" sz="2000"/>
        </a:p>
      </dgm:t>
    </dgm:pt>
    <dgm:pt modelId="{3E82495F-B6E4-4DB9-9A95-532A62612AD8}" type="pres">
      <dgm:prSet presAssocID="{53620F94-0E11-4143-B0A6-05378BCF6034}" presName="Name0" presStyleCnt="0">
        <dgm:presLayoutVars>
          <dgm:chPref val="3"/>
          <dgm:dir/>
          <dgm:animLvl val="lvl"/>
          <dgm:resizeHandles/>
        </dgm:presLayoutVars>
      </dgm:prSet>
      <dgm:spPr/>
    </dgm:pt>
    <dgm:pt modelId="{F8D3CF2D-50A1-468D-8051-7064FAD72AE8}" type="pres">
      <dgm:prSet presAssocID="{A7C6D546-3D61-4B38-9E3F-3AF2A9B0550C}" presName="horFlow" presStyleCnt="0"/>
      <dgm:spPr/>
    </dgm:pt>
    <dgm:pt modelId="{7181B9B8-0206-448B-BC40-7055CAA1BDD4}" type="pres">
      <dgm:prSet presAssocID="{A7C6D546-3D61-4B38-9E3F-3AF2A9B0550C}" presName="bigChev" presStyleLbl="node1" presStyleIdx="0" presStyleCnt="3" custScaleX="130839"/>
      <dgm:spPr>
        <a:prstGeom prst="homePlate">
          <a:avLst/>
        </a:prstGeom>
      </dgm:spPr>
    </dgm:pt>
    <dgm:pt modelId="{BDE6ABFD-CCDF-4F05-85C3-FB71781792E9}" type="pres">
      <dgm:prSet presAssocID="{87D5F33B-E0E9-4F38-B4DF-54658BD45EB8}" presName="parTrans" presStyleCnt="0"/>
      <dgm:spPr/>
    </dgm:pt>
    <dgm:pt modelId="{1FED0ED4-56D9-421E-9A63-B78BB2B88190}" type="pres">
      <dgm:prSet presAssocID="{7117BCF4-9CE9-4651-9C62-61E92C6ED536}" presName="node" presStyleLbl="alignAccFollowNode1" presStyleIdx="0" presStyleCnt="3" custScaleX="281167" custScaleY="116952">
        <dgm:presLayoutVars>
          <dgm:bulletEnabled val="1"/>
        </dgm:presLayoutVars>
      </dgm:prSet>
      <dgm:spPr/>
    </dgm:pt>
    <dgm:pt modelId="{43CE77E4-320C-4BFC-9F56-9578F0C91749}" type="pres">
      <dgm:prSet presAssocID="{A7C6D546-3D61-4B38-9E3F-3AF2A9B0550C}" presName="vSp" presStyleCnt="0"/>
      <dgm:spPr/>
    </dgm:pt>
    <dgm:pt modelId="{17881C32-0BE7-4726-8C8D-EB4AE826B1F3}" type="pres">
      <dgm:prSet presAssocID="{BECA73F5-F07B-44E9-92E8-DF28BF7F11E6}" presName="horFlow" presStyleCnt="0"/>
      <dgm:spPr/>
    </dgm:pt>
    <dgm:pt modelId="{8D21C6B2-6F6B-4D22-B4F2-5AD97FF58ABA}" type="pres">
      <dgm:prSet presAssocID="{BECA73F5-F07B-44E9-92E8-DF28BF7F11E6}" presName="bigChev" presStyleLbl="node1" presStyleIdx="1" presStyleCnt="3" custScaleX="130839"/>
      <dgm:spPr>
        <a:prstGeom prst="homePlate">
          <a:avLst/>
        </a:prstGeom>
      </dgm:spPr>
    </dgm:pt>
    <dgm:pt modelId="{72587C83-8096-41F6-AE44-BC4643A0B048}" type="pres">
      <dgm:prSet presAssocID="{A18631DE-7DFF-4C74-81DF-AE4A1AE042E5}" presName="parTrans" presStyleCnt="0"/>
      <dgm:spPr/>
    </dgm:pt>
    <dgm:pt modelId="{C0C24EC1-C44B-43A8-B691-1F5F04610D3A}" type="pres">
      <dgm:prSet presAssocID="{7A767063-60A7-499D-965F-6275A2FF3A75}" presName="node" presStyleLbl="alignAccFollowNode1" presStyleIdx="1" presStyleCnt="3" custScaleX="275215">
        <dgm:presLayoutVars>
          <dgm:bulletEnabled val="1"/>
        </dgm:presLayoutVars>
      </dgm:prSet>
      <dgm:spPr/>
    </dgm:pt>
    <dgm:pt modelId="{5505DB78-E057-44C6-A392-A17719C03F59}" type="pres">
      <dgm:prSet presAssocID="{BECA73F5-F07B-44E9-92E8-DF28BF7F11E6}" presName="vSp" presStyleCnt="0"/>
      <dgm:spPr/>
    </dgm:pt>
    <dgm:pt modelId="{FC46C8A2-9E37-4BBE-B691-52D569459719}" type="pres">
      <dgm:prSet presAssocID="{C321808F-C408-4DFE-A777-A7E15660C5BA}" presName="horFlow" presStyleCnt="0"/>
      <dgm:spPr/>
    </dgm:pt>
    <dgm:pt modelId="{0A93A2B4-3F7C-4657-9FC3-637F69F13A13}" type="pres">
      <dgm:prSet presAssocID="{C321808F-C408-4DFE-A777-A7E15660C5BA}" presName="bigChev" presStyleLbl="node1" presStyleIdx="2" presStyleCnt="3" custScaleX="130839"/>
      <dgm:spPr>
        <a:prstGeom prst="homePlate">
          <a:avLst/>
        </a:prstGeom>
      </dgm:spPr>
    </dgm:pt>
    <dgm:pt modelId="{E9E3423F-16CF-4401-843C-A307CCE19D83}" type="pres">
      <dgm:prSet presAssocID="{92856961-50A0-47FA-8D1C-E9A8B37D6405}" presName="parTrans" presStyleCnt="0"/>
      <dgm:spPr/>
    </dgm:pt>
    <dgm:pt modelId="{C606BF0D-BD59-4E31-A4A0-E5082F883447}" type="pres">
      <dgm:prSet presAssocID="{19D91A8A-4DD9-4E13-9B5D-9CAD97FC7042}" presName="node" presStyleLbl="alignAccFollowNode1" presStyleIdx="2" presStyleCnt="3" custScaleX="278735" custScaleY="107206">
        <dgm:presLayoutVars>
          <dgm:bulletEnabled val="1"/>
        </dgm:presLayoutVars>
      </dgm:prSet>
      <dgm:spPr/>
    </dgm:pt>
  </dgm:ptLst>
  <dgm:cxnLst>
    <dgm:cxn modelId="{AB867806-6E46-412B-AD81-2E77777AE251}" srcId="{53620F94-0E11-4143-B0A6-05378BCF6034}" destId="{BECA73F5-F07B-44E9-92E8-DF28BF7F11E6}" srcOrd="1" destOrd="0" parTransId="{076DDD60-967A-4C4C-A9F2-719F74099956}" sibTransId="{3232E7C3-B40E-4FE4-9E28-DFCF7A894874}"/>
    <dgm:cxn modelId="{2607810F-3D84-493C-B8B7-1AE156D4A864}" srcId="{C321808F-C408-4DFE-A777-A7E15660C5BA}" destId="{19D91A8A-4DD9-4E13-9B5D-9CAD97FC7042}" srcOrd="0" destOrd="0" parTransId="{92856961-50A0-47FA-8D1C-E9A8B37D6405}" sibTransId="{CB464246-47F9-4761-94CE-800508A1D20B}"/>
    <dgm:cxn modelId="{2084C715-9EE4-41F7-99DB-62062C9EF15F}" srcId="{53620F94-0E11-4143-B0A6-05378BCF6034}" destId="{A7C6D546-3D61-4B38-9E3F-3AF2A9B0550C}" srcOrd="0" destOrd="0" parTransId="{2D9F06E4-C7B8-474B-B398-6D6A60236F63}" sibTransId="{4A1C537E-51E0-4BB9-9632-1117A4DE8A56}"/>
    <dgm:cxn modelId="{CF20AC19-0421-49F8-B777-915662D110ED}" type="presOf" srcId="{53620F94-0E11-4143-B0A6-05378BCF6034}" destId="{3E82495F-B6E4-4DB9-9A95-532A62612AD8}" srcOrd="0" destOrd="0" presId="urn:microsoft.com/office/officeart/2005/8/layout/lProcess3"/>
    <dgm:cxn modelId="{4D827E21-F551-4AF7-9230-D939B755C283}" srcId="{BECA73F5-F07B-44E9-92E8-DF28BF7F11E6}" destId="{7A767063-60A7-499D-965F-6275A2FF3A75}" srcOrd="0" destOrd="0" parTransId="{A18631DE-7DFF-4C74-81DF-AE4A1AE042E5}" sibTransId="{87D20412-EA9D-4C15-90D6-602C361A7E90}"/>
    <dgm:cxn modelId="{EC55B937-C3CC-42C8-A7F7-FB4F0126C89B}" srcId="{53620F94-0E11-4143-B0A6-05378BCF6034}" destId="{C321808F-C408-4DFE-A777-A7E15660C5BA}" srcOrd="2" destOrd="0" parTransId="{D4E6BEB9-D66A-4A66-9F59-B4C217E2A399}" sibTransId="{2D4C5BF8-CF1A-473E-8C7F-9D6329521A49}"/>
    <dgm:cxn modelId="{27F4DE3F-C896-423D-824C-7F705AFFFBF9}" type="presOf" srcId="{19D91A8A-4DD9-4E13-9B5D-9CAD97FC7042}" destId="{C606BF0D-BD59-4E31-A4A0-E5082F883447}" srcOrd="0" destOrd="0" presId="urn:microsoft.com/office/officeart/2005/8/layout/lProcess3"/>
    <dgm:cxn modelId="{BD364793-F077-4467-AA8A-8F9E1A86B5EC}" type="presOf" srcId="{7A767063-60A7-499D-965F-6275A2FF3A75}" destId="{C0C24EC1-C44B-43A8-B691-1F5F04610D3A}" srcOrd="0" destOrd="0" presId="urn:microsoft.com/office/officeart/2005/8/layout/lProcess3"/>
    <dgm:cxn modelId="{E6EA1AB0-F1E5-480C-801C-25CFE6374299}" type="presOf" srcId="{7117BCF4-9CE9-4651-9C62-61E92C6ED536}" destId="{1FED0ED4-56D9-421E-9A63-B78BB2B88190}" srcOrd="0" destOrd="0" presId="urn:microsoft.com/office/officeart/2005/8/layout/lProcess3"/>
    <dgm:cxn modelId="{517672C6-70B2-4AE1-AA5C-4156CFDD101A}" type="presOf" srcId="{C321808F-C408-4DFE-A777-A7E15660C5BA}" destId="{0A93A2B4-3F7C-4657-9FC3-637F69F13A13}" srcOrd="0" destOrd="0" presId="urn:microsoft.com/office/officeart/2005/8/layout/lProcess3"/>
    <dgm:cxn modelId="{0111D5DC-E737-48A7-8A24-9DB839F6A27E}" type="presOf" srcId="{BECA73F5-F07B-44E9-92E8-DF28BF7F11E6}" destId="{8D21C6B2-6F6B-4D22-B4F2-5AD97FF58ABA}" srcOrd="0" destOrd="0" presId="urn:microsoft.com/office/officeart/2005/8/layout/lProcess3"/>
    <dgm:cxn modelId="{AB19F7E9-7C15-405E-856D-40ED537CB4B8}" srcId="{A7C6D546-3D61-4B38-9E3F-3AF2A9B0550C}" destId="{7117BCF4-9CE9-4651-9C62-61E92C6ED536}" srcOrd="0" destOrd="0" parTransId="{87D5F33B-E0E9-4F38-B4DF-54658BD45EB8}" sibTransId="{54BBA912-BF31-44A9-A4B7-69E742B15E65}"/>
    <dgm:cxn modelId="{0FFCFEF0-B33E-447D-9B29-831E2602483D}" type="presOf" srcId="{A7C6D546-3D61-4B38-9E3F-3AF2A9B0550C}" destId="{7181B9B8-0206-448B-BC40-7055CAA1BDD4}" srcOrd="0" destOrd="0" presId="urn:microsoft.com/office/officeart/2005/8/layout/lProcess3"/>
    <dgm:cxn modelId="{B8FDEC97-C4A1-4CD0-9262-05E9B28AE737}" type="presParOf" srcId="{3E82495F-B6E4-4DB9-9A95-532A62612AD8}" destId="{F8D3CF2D-50A1-468D-8051-7064FAD72AE8}" srcOrd="0" destOrd="0" presId="urn:microsoft.com/office/officeart/2005/8/layout/lProcess3"/>
    <dgm:cxn modelId="{52C390E3-D39A-445B-823E-7FED330B085B}" type="presParOf" srcId="{F8D3CF2D-50A1-468D-8051-7064FAD72AE8}" destId="{7181B9B8-0206-448B-BC40-7055CAA1BDD4}" srcOrd="0" destOrd="0" presId="urn:microsoft.com/office/officeart/2005/8/layout/lProcess3"/>
    <dgm:cxn modelId="{EDDA2B32-A2BE-4A43-BE98-913BEC609316}" type="presParOf" srcId="{F8D3CF2D-50A1-468D-8051-7064FAD72AE8}" destId="{BDE6ABFD-CCDF-4F05-85C3-FB71781792E9}" srcOrd="1" destOrd="0" presId="urn:microsoft.com/office/officeart/2005/8/layout/lProcess3"/>
    <dgm:cxn modelId="{FCE0778C-DC3F-422C-84ED-32CFD7543E35}" type="presParOf" srcId="{F8D3CF2D-50A1-468D-8051-7064FAD72AE8}" destId="{1FED0ED4-56D9-421E-9A63-B78BB2B88190}" srcOrd="2" destOrd="0" presId="urn:microsoft.com/office/officeart/2005/8/layout/lProcess3"/>
    <dgm:cxn modelId="{BDB88AC0-72F6-4001-AAB8-CEAEBB50FBB5}" type="presParOf" srcId="{3E82495F-B6E4-4DB9-9A95-532A62612AD8}" destId="{43CE77E4-320C-4BFC-9F56-9578F0C91749}" srcOrd="1" destOrd="0" presId="urn:microsoft.com/office/officeart/2005/8/layout/lProcess3"/>
    <dgm:cxn modelId="{71E1C412-69C3-421A-9679-12854CBD79C0}" type="presParOf" srcId="{3E82495F-B6E4-4DB9-9A95-532A62612AD8}" destId="{17881C32-0BE7-4726-8C8D-EB4AE826B1F3}" srcOrd="2" destOrd="0" presId="urn:microsoft.com/office/officeart/2005/8/layout/lProcess3"/>
    <dgm:cxn modelId="{ECA22483-C28A-4CBF-B84F-C8027A3A441F}" type="presParOf" srcId="{17881C32-0BE7-4726-8C8D-EB4AE826B1F3}" destId="{8D21C6B2-6F6B-4D22-B4F2-5AD97FF58ABA}" srcOrd="0" destOrd="0" presId="urn:microsoft.com/office/officeart/2005/8/layout/lProcess3"/>
    <dgm:cxn modelId="{2B3908C9-C48F-410B-A10D-6C4A2EDCB2D2}" type="presParOf" srcId="{17881C32-0BE7-4726-8C8D-EB4AE826B1F3}" destId="{72587C83-8096-41F6-AE44-BC4643A0B048}" srcOrd="1" destOrd="0" presId="urn:microsoft.com/office/officeart/2005/8/layout/lProcess3"/>
    <dgm:cxn modelId="{730675B8-C529-4259-82ED-8079CBEF6017}" type="presParOf" srcId="{17881C32-0BE7-4726-8C8D-EB4AE826B1F3}" destId="{C0C24EC1-C44B-43A8-B691-1F5F04610D3A}" srcOrd="2" destOrd="0" presId="urn:microsoft.com/office/officeart/2005/8/layout/lProcess3"/>
    <dgm:cxn modelId="{5863F40B-B28A-42B9-8D53-82B519D394B7}" type="presParOf" srcId="{3E82495F-B6E4-4DB9-9A95-532A62612AD8}" destId="{5505DB78-E057-44C6-A392-A17719C03F59}" srcOrd="3" destOrd="0" presId="urn:microsoft.com/office/officeart/2005/8/layout/lProcess3"/>
    <dgm:cxn modelId="{55460613-5120-4440-9498-32304D0F0618}" type="presParOf" srcId="{3E82495F-B6E4-4DB9-9A95-532A62612AD8}" destId="{FC46C8A2-9E37-4BBE-B691-52D569459719}" srcOrd="4" destOrd="0" presId="urn:microsoft.com/office/officeart/2005/8/layout/lProcess3"/>
    <dgm:cxn modelId="{7844E954-DF8D-47F3-A739-3FEEC5C8A58E}" type="presParOf" srcId="{FC46C8A2-9E37-4BBE-B691-52D569459719}" destId="{0A93A2B4-3F7C-4657-9FC3-637F69F13A13}" srcOrd="0" destOrd="0" presId="urn:microsoft.com/office/officeart/2005/8/layout/lProcess3"/>
    <dgm:cxn modelId="{E5DF569C-7B65-475A-A120-44B31C9BDDCB}" type="presParOf" srcId="{FC46C8A2-9E37-4BBE-B691-52D569459719}" destId="{E9E3423F-16CF-4401-843C-A307CCE19D83}" srcOrd="1" destOrd="0" presId="urn:microsoft.com/office/officeart/2005/8/layout/lProcess3"/>
    <dgm:cxn modelId="{D4941C9A-5AF3-4377-AB5E-B7B0BB304BE7}" type="presParOf" srcId="{FC46C8A2-9E37-4BBE-B691-52D569459719}" destId="{C606BF0D-BD59-4E31-A4A0-E5082F883447}" srcOrd="2"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4F1F8B7-FE96-4043-8CEC-ABEBC929BE4C}" type="doc">
      <dgm:prSet loTypeId="urn:microsoft.com/office/officeart/2005/8/layout/vList2" loCatId="list" qsTypeId="urn:microsoft.com/office/officeart/2005/8/quickstyle/simple1#1" qsCatId="simple" csTypeId="urn:microsoft.com/office/officeart/2005/8/colors/accent1_2#1" csCatId="accent1" phldr="1"/>
      <dgm:spPr/>
      <dgm:t>
        <a:bodyPr/>
        <a:lstStyle/>
        <a:p>
          <a:endParaRPr lang="es-ES"/>
        </a:p>
      </dgm:t>
    </dgm:pt>
    <dgm:pt modelId="{1856D9C1-D7CE-49B9-8DC4-A7ACB087A37F}">
      <dgm:prSet custT="1"/>
      <dgm:spPr>
        <a:solidFill>
          <a:schemeClr val="accent1">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76200" tIns="76200" rIns="76200" bIns="76200" numCol="1" spcCol="1270" anchor="ctr" anchorCtr="0"/>
        <a:lstStyle/>
        <a:p>
          <a:pPr marL="0" lvl="0" indent="0" algn="ctr" defTabSz="889000">
            <a:lnSpc>
              <a:spcPct val="90000"/>
            </a:lnSpc>
            <a:spcBef>
              <a:spcPct val="0"/>
            </a:spcBef>
            <a:spcAft>
              <a:spcPct val="35000"/>
            </a:spcAft>
            <a:buNone/>
          </a:pPr>
          <a:r>
            <a:rPr lang="pl-PL" sz="2000" b="1" kern="1200">
              <a:solidFill>
                <a:prstClr val="white"/>
              </a:solidFill>
              <a:effectLst>
                <a:outerShdw blurRad="38100" dist="38100" dir="2700000" algn="tl">
                  <a:srgbClr val="000000"/>
                </a:outerShdw>
              </a:effectLst>
              <a:latin typeface="Aptos" panose="02110004020202020204"/>
              <a:ea typeface="+mn-ea"/>
              <a:cs typeface="+mn-cs"/>
            </a:rPr>
            <a:t>Oni su molili za privilegiju da pomognu drugima (2. Kor. 8,4).</a:t>
          </a:r>
          <a:endParaRPr lang="en" sz="2000" b="1" kern="1200">
            <a:solidFill>
              <a:prstClr val="white"/>
            </a:solidFill>
            <a:effectLst>
              <a:outerShdw blurRad="38100" dist="38100" dir="2700000" algn="tl">
                <a:srgbClr val="000000"/>
              </a:outerShdw>
            </a:effectLst>
            <a:latin typeface="Aptos" panose="02110004020202020204"/>
            <a:ea typeface="+mn-ea"/>
            <a:cs typeface="+mn-cs"/>
          </a:endParaRPr>
        </a:p>
      </dgm:t>
    </dgm:pt>
    <dgm:pt modelId="{1B591696-A5B2-4F63-8084-B64EBE9F0F8D}" type="parTrans" cxnId="{12BB2F0A-64A6-4D04-905C-3CE1076C9697}">
      <dgm:prSet/>
      <dgm:spPr/>
      <dgm:t>
        <a:bodyPr/>
        <a:lstStyle/>
        <a:p>
          <a:endParaRPr lang="es-ES" sz="2000"/>
        </a:p>
      </dgm:t>
    </dgm:pt>
    <dgm:pt modelId="{F225D8A8-4E80-4593-ACDE-A77F2865EE5C}" type="sibTrans" cxnId="{12BB2F0A-64A6-4D04-905C-3CE1076C9697}">
      <dgm:prSet/>
      <dgm:spPr/>
      <dgm:t>
        <a:bodyPr/>
        <a:lstStyle/>
        <a:p>
          <a:endParaRPr lang="es-ES" sz="2000"/>
        </a:p>
      </dgm:t>
    </dgm:pt>
    <dgm:pt modelId="{10E2DED0-17E7-4A43-A901-7A5963E63FE0}">
      <dgm:prSet custT="1"/>
      <dgm:spPr>
        <a:solidFill>
          <a:schemeClr val="tx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76200" tIns="76200" rIns="76200" bIns="76200" numCol="1" spcCol="1270" anchor="ctr" anchorCtr="0"/>
        <a:lstStyle/>
        <a:p>
          <a:pPr marL="0" lvl="0" indent="0" algn="ctr" defTabSz="889000">
            <a:lnSpc>
              <a:spcPct val="90000"/>
            </a:lnSpc>
            <a:spcBef>
              <a:spcPct val="0"/>
            </a:spcBef>
            <a:spcAft>
              <a:spcPct val="35000"/>
            </a:spcAft>
            <a:buNone/>
          </a:pPr>
          <a:r>
            <a:rPr lang="hr-HR" sz="2000" b="1" kern="1200">
              <a:solidFill>
                <a:prstClr val="white"/>
              </a:solidFill>
              <a:effectLst>
                <a:outerShdw blurRad="38100" dist="38100" dir="2700000" algn="tl">
                  <a:srgbClr val="000000"/>
                </a:outerShdw>
              </a:effectLst>
              <a:latin typeface="Aptos" panose="02110004020202020204"/>
              <a:ea typeface="+mn-ea"/>
              <a:cs typeface="+mn-cs"/>
            </a:rPr>
            <a:t>U svom siromaštvu, oni su davali iznad mogućnosti (2. Kor. 8,2-.)</a:t>
          </a:r>
          <a:endParaRPr lang="en" sz="2000" b="1" kern="1200" dirty="0">
            <a:solidFill>
              <a:prstClr val="white"/>
            </a:solidFill>
            <a:effectLst>
              <a:outerShdw blurRad="38100" dist="38100" dir="2700000" algn="tl">
                <a:srgbClr val="000000"/>
              </a:outerShdw>
            </a:effectLst>
            <a:latin typeface="Aptos" panose="02110004020202020204"/>
            <a:ea typeface="+mn-ea"/>
            <a:cs typeface="+mn-cs"/>
          </a:endParaRPr>
        </a:p>
      </dgm:t>
    </dgm:pt>
    <dgm:pt modelId="{A27BB517-2E4A-4271-8899-F6A4EB35C3E3}" type="parTrans" cxnId="{CB5172A1-A958-4279-B261-1F47BA9A01A6}">
      <dgm:prSet/>
      <dgm:spPr/>
      <dgm:t>
        <a:bodyPr/>
        <a:lstStyle/>
        <a:p>
          <a:endParaRPr lang="es-ES" sz="2000"/>
        </a:p>
      </dgm:t>
    </dgm:pt>
    <dgm:pt modelId="{61FB1719-B726-4683-B65D-CECC243ABBFF}" type="sibTrans" cxnId="{CB5172A1-A958-4279-B261-1F47BA9A01A6}">
      <dgm:prSet/>
      <dgm:spPr/>
      <dgm:t>
        <a:bodyPr/>
        <a:lstStyle/>
        <a:p>
          <a:endParaRPr lang="es-ES" sz="2000"/>
        </a:p>
      </dgm:t>
    </dgm:pt>
    <dgm:pt modelId="{E022CBF3-EE55-4F82-B421-4F7D3972168C}" type="pres">
      <dgm:prSet presAssocID="{B4F1F8B7-FE96-4043-8CEC-ABEBC929BE4C}" presName="linear" presStyleCnt="0">
        <dgm:presLayoutVars>
          <dgm:animLvl val="lvl"/>
          <dgm:resizeHandles val="exact"/>
        </dgm:presLayoutVars>
      </dgm:prSet>
      <dgm:spPr/>
    </dgm:pt>
    <dgm:pt modelId="{284B6F67-549E-49C2-9975-5DFFC3CF43B2}" type="pres">
      <dgm:prSet presAssocID="{1856D9C1-D7CE-49B9-8DC4-A7ACB087A37F}" presName="parentText" presStyleLbl="node1" presStyleIdx="0" presStyleCnt="2">
        <dgm:presLayoutVars>
          <dgm:chMax val="0"/>
          <dgm:bulletEnabled val="1"/>
        </dgm:presLayoutVars>
      </dgm:prSet>
      <dgm:spPr>
        <a:xfrm>
          <a:off x="0" y="36"/>
          <a:ext cx="3848099" cy="655748"/>
        </a:xfrm>
        <a:prstGeom prst="roundRect">
          <a:avLst/>
        </a:prstGeom>
      </dgm:spPr>
    </dgm:pt>
    <dgm:pt modelId="{CFF6C239-AEE4-494D-9D25-7DBA17256EA5}" type="pres">
      <dgm:prSet presAssocID="{F225D8A8-4E80-4593-ACDE-A77F2865EE5C}" presName="spacer" presStyleCnt="0"/>
      <dgm:spPr/>
    </dgm:pt>
    <dgm:pt modelId="{F8F6F75F-1573-4DA0-ACC3-3D93CED1CD83}" type="pres">
      <dgm:prSet presAssocID="{10E2DED0-17E7-4A43-A901-7A5963E63FE0}" presName="parentText" presStyleLbl="node1" presStyleIdx="1" presStyleCnt="2">
        <dgm:presLayoutVars>
          <dgm:chMax val="0"/>
          <dgm:bulletEnabled val="1"/>
        </dgm:presLayoutVars>
      </dgm:prSet>
      <dgm:spPr>
        <a:xfrm>
          <a:off x="0" y="667653"/>
          <a:ext cx="3848099" cy="655748"/>
        </a:xfrm>
        <a:prstGeom prst="roundRect">
          <a:avLst/>
        </a:prstGeom>
      </dgm:spPr>
    </dgm:pt>
  </dgm:ptLst>
  <dgm:cxnLst>
    <dgm:cxn modelId="{12BB2F0A-64A6-4D04-905C-3CE1076C9697}" srcId="{B4F1F8B7-FE96-4043-8CEC-ABEBC929BE4C}" destId="{1856D9C1-D7CE-49B9-8DC4-A7ACB087A37F}" srcOrd="0" destOrd="0" parTransId="{1B591696-A5B2-4F63-8084-B64EBE9F0F8D}" sibTransId="{F225D8A8-4E80-4593-ACDE-A77F2865EE5C}"/>
    <dgm:cxn modelId="{3E97831C-972C-495E-9039-0DEC0E93B4C6}" type="presOf" srcId="{B4F1F8B7-FE96-4043-8CEC-ABEBC929BE4C}" destId="{E022CBF3-EE55-4F82-B421-4F7D3972168C}" srcOrd="0" destOrd="0" presId="urn:microsoft.com/office/officeart/2005/8/layout/vList2"/>
    <dgm:cxn modelId="{B9222A6B-C5EE-4509-BA7E-2246007A8472}" type="presOf" srcId="{1856D9C1-D7CE-49B9-8DC4-A7ACB087A37F}" destId="{284B6F67-549E-49C2-9975-5DFFC3CF43B2}" srcOrd="0" destOrd="0" presId="urn:microsoft.com/office/officeart/2005/8/layout/vList2"/>
    <dgm:cxn modelId="{19E95875-6625-4E79-9F86-18A8C848A6ED}" type="presOf" srcId="{10E2DED0-17E7-4A43-A901-7A5963E63FE0}" destId="{F8F6F75F-1573-4DA0-ACC3-3D93CED1CD83}" srcOrd="0" destOrd="0" presId="urn:microsoft.com/office/officeart/2005/8/layout/vList2"/>
    <dgm:cxn modelId="{CB5172A1-A958-4279-B261-1F47BA9A01A6}" srcId="{B4F1F8B7-FE96-4043-8CEC-ABEBC929BE4C}" destId="{10E2DED0-17E7-4A43-A901-7A5963E63FE0}" srcOrd="1" destOrd="0" parTransId="{A27BB517-2E4A-4271-8899-F6A4EB35C3E3}" sibTransId="{61FB1719-B726-4683-B65D-CECC243ABBFF}"/>
    <dgm:cxn modelId="{913EE3EE-D003-4516-8AA0-E550D8A45603}" type="presParOf" srcId="{E022CBF3-EE55-4F82-B421-4F7D3972168C}" destId="{284B6F67-549E-49C2-9975-5DFFC3CF43B2}" srcOrd="0" destOrd="0" presId="urn:microsoft.com/office/officeart/2005/8/layout/vList2"/>
    <dgm:cxn modelId="{FDD6E681-03C5-4686-8174-9F2BD1F7C411}" type="presParOf" srcId="{E022CBF3-EE55-4F82-B421-4F7D3972168C}" destId="{CFF6C239-AEE4-494D-9D25-7DBA17256EA5}" srcOrd="1" destOrd="0" presId="urn:microsoft.com/office/officeart/2005/8/layout/vList2"/>
    <dgm:cxn modelId="{16BBE176-B2B1-4324-AA13-D34FCA7172A7}" type="presParOf" srcId="{E022CBF3-EE55-4F82-B421-4F7D3972168C}" destId="{F8F6F75F-1573-4DA0-ACC3-3D93CED1CD83}" srcOrd="2" destOrd="0" presId="urn:microsoft.com/office/officeart/2005/8/layout/vList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4F1F8B7-FE96-4043-8CEC-ABEBC929BE4C}" type="doc">
      <dgm:prSet loTypeId="urn:microsoft.com/office/officeart/2005/8/layout/vList2" loCatId="list" qsTypeId="urn:microsoft.com/office/officeart/2005/8/quickstyle/3d3#1" qsCatId="3D" csTypeId="urn:microsoft.com/office/officeart/2005/8/colors/colorful5#1" csCatId="colorful" phldr="1"/>
      <dgm:spPr/>
      <dgm:t>
        <a:bodyPr/>
        <a:lstStyle/>
        <a:p>
          <a:endParaRPr lang="es-ES"/>
        </a:p>
      </dgm:t>
    </dgm:pt>
    <dgm:pt modelId="{2CE89600-6642-451A-8D0C-428779AFB63D}">
      <dgm:prSet custT="1"/>
      <dgm:spPr/>
      <dgm:t>
        <a:bodyPr/>
        <a:lstStyle/>
        <a:p>
          <a:pPr algn="ctr"/>
          <a:r>
            <a:rPr lang="it-IT" sz="2000" b="1">
              <a:effectLst>
                <a:outerShdw blurRad="38100" dist="38100" dir="2700000" algn="tl">
                  <a:srgbClr val="000000"/>
                </a:outerShdw>
              </a:effectLst>
            </a:rPr>
            <a:t>Oni su primili milost Isusovu (2 </a:t>
          </a:r>
          <a:r>
            <a:rPr lang="sr-Latn-RS" sz="2000" b="1">
              <a:effectLst>
                <a:outerShdw blurRad="38100" dist="38100" dir="2700000" algn="tl">
                  <a:srgbClr val="000000"/>
                </a:outerShdw>
              </a:effectLst>
            </a:rPr>
            <a:t>.</a:t>
          </a:r>
          <a:r>
            <a:rPr lang="it-IT" sz="2000" b="1">
              <a:effectLst>
                <a:outerShdw blurRad="38100" dist="38100" dir="2700000" algn="tl">
                  <a:srgbClr val="000000"/>
                </a:outerShdw>
              </a:effectLst>
            </a:rPr>
            <a:t>Kor. 8</a:t>
          </a:r>
          <a:r>
            <a:rPr lang="sr-Latn-RS" sz="2000" b="1">
              <a:effectLst>
                <a:outerShdw blurRad="38100" dist="38100" dir="2700000" algn="tl">
                  <a:srgbClr val="000000"/>
                </a:outerShdw>
              </a:effectLst>
            </a:rPr>
            <a:t>,</a:t>
          </a:r>
          <a:r>
            <a:rPr lang="it-IT" sz="2000" b="1">
              <a:effectLst>
                <a:outerShdw blurRad="38100" dist="38100" dir="2700000" algn="tl">
                  <a:srgbClr val="000000"/>
                </a:outerShdw>
              </a:effectLst>
            </a:rPr>
            <a:t>9)</a:t>
          </a:r>
          <a:r>
            <a:rPr lang="sr-Latn-RS" sz="2000" b="1">
              <a:effectLst>
                <a:outerShdw blurRad="38100" dist="38100" dir="2700000" algn="tl">
                  <a:srgbClr val="000000"/>
                </a:outerShdw>
              </a:effectLst>
            </a:rPr>
            <a:t>.</a:t>
          </a:r>
          <a:endParaRPr lang="es-ES" sz="2000">
            <a:effectLst>
              <a:outerShdw blurRad="38100" dist="38100" dir="2700000" algn="tl">
                <a:srgbClr val="000000"/>
              </a:outerShdw>
            </a:effectLst>
          </a:endParaRPr>
        </a:p>
      </dgm:t>
    </dgm:pt>
    <dgm:pt modelId="{4A07ED14-25EE-4709-B02C-1F84137F9D34}" type="parTrans" cxnId="{56E03A9E-CE10-4497-93F9-3CA87165FE58}">
      <dgm:prSet/>
      <dgm:spPr/>
      <dgm:t>
        <a:bodyPr/>
        <a:lstStyle/>
        <a:p>
          <a:endParaRPr lang="es-ES" sz="2000">
            <a:effectLst>
              <a:outerShdw blurRad="38100" dist="38100" dir="2700000" algn="tl">
                <a:srgbClr val="000000"/>
              </a:outerShdw>
            </a:effectLst>
          </a:endParaRPr>
        </a:p>
      </dgm:t>
    </dgm:pt>
    <dgm:pt modelId="{2DF016D6-407E-420F-87D3-80950F17DF30}" type="sibTrans" cxnId="{56E03A9E-CE10-4497-93F9-3CA87165FE58}">
      <dgm:prSet/>
      <dgm:spPr/>
      <dgm:t>
        <a:bodyPr/>
        <a:lstStyle/>
        <a:p>
          <a:endParaRPr lang="es-ES" sz="2000">
            <a:effectLst>
              <a:outerShdw blurRad="38100" dist="38100" dir="2700000" algn="tl">
                <a:srgbClr val="000000"/>
              </a:outerShdw>
            </a:effectLst>
          </a:endParaRPr>
        </a:p>
      </dgm:t>
    </dgm:pt>
    <dgm:pt modelId="{AAC5AA19-B832-4F86-8EC1-8C512CF607A7}">
      <dgm:prSet custT="1"/>
      <dgm:spPr/>
      <dgm:t>
        <a:bodyPr/>
        <a:lstStyle/>
        <a:p>
          <a:pPr algn="ctr"/>
          <a:r>
            <a:rPr lang="it-IT" sz="2000" b="1">
              <a:effectLst>
                <a:outerShdw blurRad="38100" dist="38100" dir="2700000" algn="tl">
                  <a:srgbClr val="000000"/>
                </a:outerShdw>
              </a:effectLst>
            </a:rPr>
            <a:t>Oni su se predali Isusu </a:t>
          </a:r>
          <a:r>
            <a:rPr lang="sr-Latn-RS" sz="2000" b="1">
              <a:effectLst>
                <a:outerShdw blurRad="38100" dist="38100" dir="2700000" algn="tl">
                  <a:srgbClr val="000000"/>
                </a:outerShdw>
              </a:effectLst>
            </a:rPr>
            <a:t>        </a:t>
          </a:r>
          <a:r>
            <a:rPr lang="it-IT" sz="2000" b="1">
              <a:effectLst>
                <a:outerShdw blurRad="38100" dist="38100" dir="2700000" algn="tl">
                  <a:srgbClr val="000000"/>
                </a:outerShdw>
              </a:effectLst>
            </a:rPr>
            <a:t>(2</a:t>
          </a:r>
          <a:r>
            <a:rPr lang="sr-Latn-RS" sz="2000" b="1">
              <a:effectLst>
                <a:outerShdw blurRad="38100" dist="38100" dir="2700000" algn="tl">
                  <a:srgbClr val="000000"/>
                </a:outerShdw>
              </a:effectLst>
            </a:rPr>
            <a:t>. </a:t>
          </a:r>
          <a:r>
            <a:rPr lang="it-IT" sz="2000" b="1">
              <a:effectLst>
                <a:outerShdw blurRad="38100" dist="38100" dir="2700000" algn="tl">
                  <a:srgbClr val="000000"/>
                </a:outerShdw>
              </a:effectLst>
            </a:rPr>
            <a:t>Kor. 8</a:t>
          </a:r>
          <a:r>
            <a:rPr lang="sr-Latn-RS" sz="2000" b="1">
              <a:effectLst>
                <a:outerShdw blurRad="38100" dist="38100" dir="2700000" algn="tl">
                  <a:srgbClr val="000000"/>
                </a:outerShdw>
              </a:effectLst>
            </a:rPr>
            <a:t>,</a:t>
          </a:r>
          <a:r>
            <a:rPr lang="it-IT" sz="2000" b="1">
              <a:effectLst>
                <a:outerShdw blurRad="38100" dist="38100" dir="2700000" algn="tl">
                  <a:srgbClr val="000000"/>
                </a:outerShdw>
              </a:effectLst>
            </a:rPr>
            <a:t>5)</a:t>
          </a:r>
          <a:r>
            <a:rPr lang="sr-Latn-RS" sz="2000" b="1">
              <a:effectLst>
                <a:outerShdw blurRad="38100" dist="38100" dir="2700000" algn="tl">
                  <a:srgbClr val="000000"/>
                </a:outerShdw>
              </a:effectLst>
            </a:rPr>
            <a:t>.</a:t>
          </a:r>
          <a:endParaRPr lang="es-ES" sz="2000" dirty="0">
            <a:effectLst>
              <a:outerShdw blurRad="38100" dist="38100" dir="2700000" algn="tl">
                <a:srgbClr val="000000"/>
              </a:outerShdw>
            </a:effectLst>
          </a:endParaRPr>
        </a:p>
      </dgm:t>
    </dgm:pt>
    <dgm:pt modelId="{B48365FA-CF80-45D3-89B4-0C3B01C01DB2}" type="parTrans" cxnId="{54611D94-0205-49A5-8FDD-0AD50ACBA980}">
      <dgm:prSet/>
      <dgm:spPr/>
      <dgm:t>
        <a:bodyPr/>
        <a:lstStyle/>
        <a:p>
          <a:endParaRPr lang="es-ES" sz="2000">
            <a:effectLst>
              <a:outerShdw blurRad="38100" dist="38100" dir="2700000" algn="tl">
                <a:srgbClr val="000000"/>
              </a:outerShdw>
            </a:effectLst>
          </a:endParaRPr>
        </a:p>
      </dgm:t>
    </dgm:pt>
    <dgm:pt modelId="{208ACD5A-480A-40AB-BB39-B77FC5ECDDE6}" type="sibTrans" cxnId="{54611D94-0205-49A5-8FDD-0AD50ACBA980}">
      <dgm:prSet/>
      <dgm:spPr/>
      <dgm:t>
        <a:bodyPr/>
        <a:lstStyle/>
        <a:p>
          <a:endParaRPr lang="es-ES" sz="2000">
            <a:effectLst>
              <a:outerShdw blurRad="38100" dist="38100" dir="2700000" algn="tl">
                <a:srgbClr val="000000"/>
              </a:outerShdw>
            </a:effectLst>
          </a:endParaRPr>
        </a:p>
      </dgm:t>
    </dgm:pt>
    <dgm:pt modelId="{20B20354-4BB4-4877-9F1E-102F0908BEF7}" type="pres">
      <dgm:prSet presAssocID="{B4F1F8B7-FE96-4043-8CEC-ABEBC929BE4C}" presName="linear" presStyleCnt="0">
        <dgm:presLayoutVars>
          <dgm:animLvl val="lvl"/>
          <dgm:resizeHandles val="exact"/>
        </dgm:presLayoutVars>
      </dgm:prSet>
      <dgm:spPr/>
    </dgm:pt>
    <dgm:pt modelId="{29AA69F9-ED89-45C3-9879-AD5634848AF8}" type="pres">
      <dgm:prSet presAssocID="{2CE89600-6642-451A-8D0C-428779AFB63D}" presName="parentText" presStyleLbl="node1" presStyleIdx="0" presStyleCnt="2">
        <dgm:presLayoutVars>
          <dgm:chMax val="0"/>
          <dgm:bulletEnabled val="1"/>
        </dgm:presLayoutVars>
      </dgm:prSet>
      <dgm:spPr/>
    </dgm:pt>
    <dgm:pt modelId="{95DD28C3-2A15-48CA-A66B-2D467C95EDF1}" type="pres">
      <dgm:prSet presAssocID="{2DF016D6-407E-420F-87D3-80950F17DF30}" presName="spacer" presStyleCnt="0"/>
      <dgm:spPr/>
    </dgm:pt>
    <dgm:pt modelId="{B9DDC8E8-E407-48D4-8111-818FA67DBE63}" type="pres">
      <dgm:prSet presAssocID="{AAC5AA19-B832-4F86-8EC1-8C512CF607A7}" presName="parentText" presStyleLbl="node1" presStyleIdx="1" presStyleCnt="2">
        <dgm:presLayoutVars>
          <dgm:chMax val="0"/>
          <dgm:bulletEnabled val="1"/>
        </dgm:presLayoutVars>
      </dgm:prSet>
      <dgm:spPr/>
    </dgm:pt>
  </dgm:ptLst>
  <dgm:cxnLst>
    <dgm:cxn modelId="{07AA9D0B-6B37-4A90-964A-8CD87CD27C94}" type="presOf" srcId="{2CE89600-6642-451A-8D0C-428779AFB63D}" destId="{29AA69F9-ED89-45C3-9879-AD5634848AF8}" srcOrd="0" destOrd="0" presId="urn:microsoft.com/office/officeart/2005/8/layout/vList2"/>
    <dgm:cxn modelId="{C62D006A-0BEB-4393-A581-5026E6EBA832}" type="presOf" srcId="{AAC5AA19-B832-4F86-8EC1-8C512CF607A7}" destId="{B9DDC8E8-E407-48D4-8111-818FA67DBE63}" srcOrd="0" destOrd="0" presId="urn:microsoft.com/office/officeart/2005/8/layout/vList2"/>
    <dgm:cxn modelId="{54611D94-0205-49A5-8FDD-0AD50ACBA980}" srcId="{B4F1F8B7-FE96-4043-8CEC-ABEBC929BE4C}" destId="{AAC5AA19-B832-4F86-8EC1-8C512CF607A7}" srcOrd="1" destOrd="0" parTransId="{B48365FA-CF80-45D3-89B4-0C3B01C01DB2}" sibTransId="{208ACD5A-480A-40AB-BB39-B77FC5ECDDE6}"/>
    <dgm:cxn modelId="{56E03A9E-CE10-4497-93F9-3CA87165FE58}" srcId="{B4F1F8B7-FE96-4043-8CEC-ABEBC929BE4C}" destId="{2CE89600-6642-451A-8D0C-428779AFB63D}" srcOrd="0" destOrd="0" parTransId="{4A07ED14-25EE-4709-B02C-1F84137F9D34}" sibTransId="{2DF016D6-407E-420F-87D3-80950F17DF30}"/>
    <dgm:cxn modelId="{40731DCE-3B5C-4CE3-9B1E-094E52DAC2A1}" type="presOf" srcId="{B4F1F8B7-FE96-4043-8CEC-ABEBC929BE4C}" destId="{20B20354-4BB4-4877-9F1E-102F0908BEF7}" srcOrd="0" destOrd="0" presId="urn:microsoft.com/office/officeart/2005/8/layout/vList2"/>
    <dgm:cxn modelId="{3CBF2F6E-700C-4BFE-A342-8D4A312FA8D7}" type="presParOf" srcId="{20B20354-4BB4-4877-9F1E-102F0908BEF7}" destId="{29AA69F9-ED89-45C3-9879-AD5634848AF8}" srcOrd="0" destOrd="0" presId="urn:microsoft.com/office/officeart/2005/8/layout/vList2"/>
    <dgm:cxn modelId="{4F05969A-7D96-4B54-BFEE-0797A7FF2956}" type="presParOf" srcId="{20B20354-4BB4-4877-9F1E-102F0908BEF7}" destId="{95DD28C3-2A15-48CA-A66B-2D467C95EDF1}" srcOrd="1" destOrd="0" presId="urn:microsoft.com/office/officeart/2005/8/layout/vList2"/>
    <dgm:cxn modelId="{03340C62-49B5-45A7-874C-08A15F420975}" type="presParOf" srcId="{20B20354-4BB4-4877-9F1E-102F0908BEF7}" destId="{B9DDC8E8-E407-48D4-8111-818FA67DBE63}" srcOrd="2" destOrd="0" presId="urn:microsoft.com/office/officeart/2005/8/layout/vList2"/>
  </dgm:cxnLst>
  <dgm:bg/>
  <dgm:whole/>
  <dgm:extLst>
    <a:ext uri="http://schemas.microsoft.com/office/drawing/2008/diagram">
      <dsp:dataModelExt xmlns:dsp="http://schemas.microsoft.com/office/drawing/2008/diagram" relId="rId1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8A4322E-FF58-4ED4-A984-830A313B217F}" type="doc">
      <dgm:prSet loTypeId="urn:microsoft.com/office/officeart/2005/8/layout/vList5" loCatId="list" qsTypeId="urn:microsoft.com/office/officeart/2005/8/quickstyle/3d3#2" qsCatId="3D" csTypeId="urn:microsoft.com/office/officeart/2005/8/colors/colorful1#2" csCatId="colorful" phldr="1"/>
      <dgm:spPr/>
      <dgm:t>
        <a:bodyPr/>
        <a:lstStyle/>
        <a:p>
          <a:endParaRPr lang="es-ES"/>
        </a:p>
      </dgm:t>
    </dgm:pt>
    <dgm:pt modelId="{6B4DD18F-E9A3-4C0E-8EC1-F2018E21F537}">
      <dgm:prSet custT="1"/>
      <dgm:spPr>
        <a:solidFill>
          <a:schemeClr val="accent2">
            <a:lumMod val="75000"/>
          </a:schemeClr>
        </a:solidFill>
      </dgm:spPr>
      <dgm:t>
        <a:bodyPr/>
        <a:lstStyle/>
        <a:p>
          <a:r>
            <a:rPr lang="sr-Latn-RS" sz="2000" b="1">
              <a:effectLst>
                <a:outerShdw blurRad="38100" dist="38100" dir="2700000" algn="tl">
                  <a:srgbClr val="000000"/>
                </a:outerShdw>
              </a:effectLst>
            </a:rPr>
            <a:t>Sa </a:t>
          </a:r>
          <a:r>
            <a:rPr lang="nn-NO" sz="2000" b="1">
              <a:effectLst>
                <a:outerShdw blurRad="38100" dist="38100" dir="2700000" algn="tl">
                  <a:srgbClr val="000000"/>
                </a:outerShdw>
              </a:effectLst>
            </a:rPr>
            <a:t> radošću </a:t>
          </a:r>
          <a:r>
            <a:rPr lang="sr-Latn-RS" sz="2000" b="1">
              <a:effectLst>
                <a:outerShdw blurRad="38100" dist="38100" dir="2700000" algn="tl">
                  <a:srgbClr val="000000"/>
                </a:outerShdw>
              </a:effectLst>
            </a:rPr>
            <a:t>                </a:t>
          </a:r>
          <a:r>
            <a:rPr lang="nn-NO" sz="2000" b="1">
              <a:effectLst>
                <a:outerShdw blurRad="38100" dist="38100" dir="2700000" algn="tl">
                  <a:srgbClr val="000000"/>
                </a:outerShdw>
              </a:effectLst>
            </a:rPr>
            <a:t>(2</a:t>
          </a:r>
          <a:r>
            <a:rPr lang="sr-Latn-RS" sz="2000" b="1">
              <a:effectLst>
                <a:outerShdw blurRad="38100" dist="38100" dir="2700000" algn="tl">
                  <a:srgbClr val="000000"/>
                </a:outerShdw>
              </a:effectLst>
            </a:rPr>
            <a:t>.</a:t>
          </a:r>
          <a:r>
            <a:rPr lang="nn-NO" sz="2000" b="1">
              <a:effectLst>
                <a:outerShdw blurRad="38100" dist="38100" dir="2700000" algn="tl">
                  <a:srgbClr val="000000"/>
                </a:outerShdw>
              </a:effectLst>
            </a:rPr>
            <a:t> Kor. 8</a:t>
          </a:r>
          <a:r>
            <a:rPr lang="sr-Latn-RS" sz="2000" b="1">
              <a:effectLst>
                <a:outerShdw blurRad="38100" dist="38100" dir="2700000" algn="tl">
                  <a:srgbClr val="000000"/>
                </a:outerShdw>
              </a:effectLst>
            </a:rPr>
            <a:t>,</a:t>
          </a:r>
          <a:r>
            <a:rPr lang="nn-NO" sz="2000" b="1">
              <a:effectLst>
                <a:outerShdw blurRad="38100" dist="38100" dir="2700000" algn="tl">
                  <a:srgbClr val="000000"/>
                </a:outerShdw>
              </a:effectLst>
            </a:rPr>
            <a:t>2a)</a:t>
          </a:r>
          <a:endParaRPr lang="es-ES" sz="2000" dirty="0">
            <a:effectLst>
              <a:outerShdw blurRad="38100" dist="38100" dir="2700000" algn="tl">
                <a:srgbClr val="000000"/>
              </a:outerShdw>
            </a:effectLst>
          </a:endParaRPr>
        </a:p>
      </dgm:t>
    </dgm:pt>
    <dgm:pt modelId="{DFCE0E90-92F9-4DC5-92F2-75B0CE27066A}" type="parTrans" cxnId="{42508557-9807-459C-87FB-590EABFD0E8C}">
      <dgm:prSet/>
      <dgm:spPr/>
      <dgm:t>
        <a:bodyPr/>
        <a:lstStyle/>
        <a:p>
          <a:endParaRPr lang="es-ES" sz="2000"/>
        </a:p>
      </dgm:t>
    </dgm:pt>
    <dgm:pt modelId="{07C64CF1-A234-4CE7-B20C-18B16B60214E}" type="sibTrans" cxnId="{42508557-9807-459C-87FB-590EABFD0E8C}">
      <dgm:prSet/>
      <dgm:spPr/>
      <dgm:t>
        <a:bodyPr/>
        <a:lstStyle/>
        <a:p>
          <a:endParaRPr lang="es-ES" sz="2000"/>
        </a:p>
      </dgm:t>
    </dgm:pt>
    <dgm:pt modelId="{B1070523-BDCB-47CC-AEE6-6EEA7AA4B37F}">
      <dgm:prSet custT="1"/>
      <dgm:spPr/>
      <dgm:t>
        <a:bodyPr/>
        <a:lstStyle/>
        <a:p>
          <a:pPr marL="0" indent="0">
            <a:buNone/>
          </a:pPr>
          <a:r>
            <a:rPr lang="hr-HR" sz="2000" b="1"/>
            <a:t>Osećali su se srećno što mogu da daju.</a:t>
          </a:r>
          <a:endParaRPr lang="es-ES" sz="2000" dirty="0"/>
        </a:p>
      </dgm:t>
    </dgm:pt>
    <dgm:pt modelId="{DDED0A49-3C3C-48D6-9D46-4787AD40BC58}" type="parTrans" cxnId="{9CA8B5A4-67DA-4D46-851F-B07EA04260F6}">
      <dgm:prSet/>
      <dgm:spPr/>
      <dgm:t>
        <a:bodyPr/>
        <a:lstStyle/>
        <a:p>
          <a:endParaRPr lang="es-ES" sz="2000"/>
        </a:p>
      </dgm:t>
    </dgm:pt>
    <dgm:pt modelId="{24A1A6B8-5FF1-4FA2-8935-A218BEAA273E}" type="sibTrans" cxnId="{9CA8B5A4-67DA-4D46-851F-B07EA04260F6}">
      <dgm:prSet/>
      <dgm:spPr/>
      <dgm:t>
        <a:bodyPr/>
        <a:lstStyle/>
        <a:p>
          <a:endParaRPr lang="es-ES" sz="2000"/>
        </a:p>
      </dgm:t>
    </dgm:pt>
    <dgm:pt modelId="{F281C0C5-032F-4C89-89F2-7A66EDE370A2}">
      <dgm:prSet custT="1"/>
      <dgm:spPr/>
      <dgm:t>
        <a:bodyPr/>
        <a:lstStyle/>
        <a:p>
          <a:r>
            <a:rPr lang="sr-Latn-RS" sz="2000" b="1">
              <a:effectLst>
                <a:outerShdw blurRad="38100" dist="38100" dir="2700000" algn="tl">
                  <a:srgbClr val="000000"/>
                </a:outerShdw>
              </a:effectLst>
            </a:rPr>
            <a:t>Sa </a:t>
          </a:r>
          <a:r>
            <a:rPr lang="nn-NO" sz="2000" b="1">
              <a:effectLst>
                <a:outerShdw blurRad="38100" dist="38100" dir="2700000" algn="tl">
                  <a:srgbClr val="000000"/>
                </a:outerShdw>
              </a:effectLst>
            </a:rPr>
            <a:t> velikodušnošću (2</a:t>
          </a:r>
          <a:r>
            <a:rPr lang="sr-Latn-RS" sz="2000" b="1">
              <a:effectLst>
                <a:outerShdw blurRad="38100" dist="38100" dir="2700000" algn="tl">
                  <a:srgbClr val="000000"/>
                </a:outerShdw>
              </a:effectLst>
            </a:rPr>
            <a:t>.</a:t>
          </a:r>
          <a:r>
            <a:rPr lang="nn-NO" sz="2000" b="1">
              <a:effectLst>
                <a:outerShdw blurRad="38100" dist="38100" dir="2700000" algn="tl">
                  <a:srgbClr val="000000"/>
                </a:outerShdw>
              </a:effectLst>
            </a:rPr>
            <a:t> Kor. 8</a:t>
          </a:r>
          <a:r>
            <a:rPr lang="sr-Latn-RS" sz="2000" b="1">
              <a:effectLst>
                <a:outerShdw blurRad="38100" dist="38100" dir="2700000" algn="tl">
                  <a:srgbClr val="000000"/>
                </a:outerShdw>
              </a:effectLst>
            </a:rPr>
            <a:t>,</a:t>
          </a:r>
          <a:r>
            <a:rPr lang="nn-NO" sz="2000" b="1">
              <a:effectLst>
                <a:outerShdw blurRad="38100" dist="38100" dir="2700000" algn="tl">
                  <a:srgbClr val="000000"/>
                </a:outerShdw>
              </a:effectLst>
            </a:rPr>
            <a:t>2b)</a:t>
          </a:r>
          <a:r>
            <a:rPr lang="sr-Latn-RS" sz="2000" b="1">
              <a:effectLst>
                <a:outerShdw blurRad="38100" dist="38100" dir="2700000" algn="tl">
                  <a:srgbClr val="000000"/>
                </a:outerShdw>
              </a:effectLst>
            </a:rPr>
            <a:t>.</a:t>
          </a:r>
          <a:endParaRPr lang="es-ES" sz="2000" dirty="0">
            <a:effectLst>
              <a:outerShdw blurRad="38100" dist="38100" dir="2700000" algn="tl">
                <a:srgbClr val="000000"/>
              </a:outerShdw>
            </a:effectLst>
          </a:endParaRPr>
        </a:p>
      </dgm:t>
    </dgm:pt>
    <dgm:pt modelId="{2CA2934A-7207-4B16-AA63-7768A16A0856}" type="parTrans" cxnId="{660C4659-001D-4CC9-A463-F25637D5306E}">
      <dgm:prSet/>
      <dgm:spPr/>
      <dgm:t>
        <a:bodyPr/>
        <a:lstStyle/>
        <a:p>
          <a:endParaRPr lang="es-ES" sz="2000"/>
        </a:p>
      </dgm:t>
    </dgm:pt>
    <dgm:pt modelId="{0D7FA37F-61BE-4B09-B410-C8AE1F363D32}" type="sibTrans" cxnId="{660C4659-001D-4CC9-A463-F25637D5306E}">
      <dgm:prSet/>
      <dgm:spPr/>
      <dgm:t>
        <a:bodyPr/>
        <a:lstStyle/>
        <a:p>
          <a:endParaRPr lang="es-ES" sz="2000"/>
        </a:p>
      </dgm:t>
    </dgm:pt>
    <dgm:pt modelId="{48E5D8B3-DA21-4F50-A190-424A2B2A0F8E}">
      <dgm:prSet custT="1"/>
      <dgm:spPr/>
      <dgm:t>
        <a:bodyPr/>
        <a:lstStyle/>
        <a:p>
          <a:pPr marL="0" indent="0">
            <a:buNone/>
          </a:pPr>
          <a:r>
            <a:rPr lang="hr-HR" sz="2000" b="1"/>
            <a:t>Njihovo siromaštvo nije bilo prepreka.</a:t>
          </a:r>
          <a:endParaRPr lang="es-ES" sz="2000" dirty="0"/>
        </a:p>
      </dgm:t>
    </dgm:pt>
    <dgm:pt modelId="{23CB6C89-49CA-497A-A6BA-240E9729A37C}" type="parTrans" cxnId="{68FC34E0-D2D0-4142-AAEC-9BC28012E163}">
      <dgm:prSet/>
      <dgm:spPr/>
      <dgm:t>
        <a:bodyPr/>
        <a:lstStyle/>
        <a:p>
          <a:endParaRPr lang="es-ES" sz="2000"/>
        </a:p>
      </dgm:t>
    </dgm:pt>
    <dgm:pt modelId="{BF1F0B80-3AD8-4900-A70E-A92644B8FC9B}" type="sibTrans" cxnId="{68FC34E0-D2D0-4142-AAEC-9BC28012E163}">
      <dgm:prSet/>
      <dgm:spPr/>
      <dgm:t>
        <a:bodyPr/>
        <a:lstStyle/>
        <a:p>
          <a:endParaRPr lang="es-ES" sz="2000"/>
        </a:p>
      </dgm:t>
    </dgm:pt>
    <dgm:pt modelId="{32AFA983-6646-4F19-B161-EA656C5A0D66}">
      <dgm:prSet custT="1"/>
      <dgm:spPr/>
      <dgm:t>
        <a:bodyPr/>
        <a:lstStyle/>
        <a:p>
          <a:r>
            <a:rPr lang="sr-Latn-RS" sz="2000" b="1">
              <a:effectLst>
                <a:outerShdw blurRad="38100" dist="38100" dir="2700000" algn="tl">
                  <a:srgbClr val="000000"/>
                </a:outerShdw>
              </a:effectLst>
            </a:rPr>
            <a:t>S</a:t>
          </a:r>
          <a:r>
            <a:rPr lang="en" sz="2000" b="1">
              <a:effectLst>
                <a:outerShdw blurRad="38100" dist="38100" dir="2700000" algn="tl">
                  <a:srgbClr val="000000"/>
                </a:outerShdw>
              </a:effectLst>
            </a:rPr>
            <a:t>a privileg</a:t>
          </a:r>
          <a:r>
            <a:rPr lang="sr-Latn-RS" sz="2000" b="1">
              <a:effectLst>
                <a:outerShdw blurRad="38100" dist="38100" dir="2700000" algn="tl">
                  <a:srgbClr val="000000"/>
                </a:outerShdw>
              </a:effectLst>
            </a:rPr>
            <a:t>ijom</a:t>
          </a:r>
          <a:r>
            <a:rPr lang="en" sz="2000" b="1">
              <a:effectLst>
                <a:outerShdw blurRad="38100" dist="38100" dir="2700000" algn="tl">
                  <a:srgbClr val="000000"/>
                </a:outerShdw>
              </a:effectLst>
            </a:rPr>
            <a:t>                              (2</a:t>
          </a:r>
          <a:r>
            <a:rPr lang="sr-Latn-RS" sz="2000" b="1">
              <a:effectLst>
                <a:outerShdw blurRad="38100" dist="38100" dir="2700000" algn="tl">
                  <a:srgbClr val="000000"/>
                </a:outerShdw>
              </a:effectLst>
            </a:rPr>
            <a:t>.</a:t>
          </a:r>
          <a:r>
            <a:rPr lang="en" sz="2000" b="1">
              <a:effectLst>
                <a:outerShdw blurRad="38100" dist="38100" dir="2700000" algn="tl">
                  <a:srgbClr val="000000"/>
                </a:outerShdw>
              </a:effectLst>
            </a:rPr>
            <a:t> </a:t>
          </a:r>
          <a:r>
            <a:rPr lang="sr-Latn-RS" sz="2000" b="1">
              <a:effectLst>
                <a:outerShdw blurRad="38100" dist="38100" dir="2700000" algn="tl">
                  <a:srgbClr val="000000"/>
                </a:outerShdw>
              </a:effectLst>
            </a:rPr>
            <a:t>K</a:t>
          </a:r>
          <a:r>
            <a:rPr lang="en" sz="2000" b="1">
              <a:effectLst>
                <a:outerShdw blurRad="38100" dist="38100" dir="2700000" algn="tl">
                  <a:srgbClr val="000000"/>
                </a:outerShdw>
              </a:effectLst>
            </a:rPr>
            <a:t>or. 8</a:t>
          </a:r>
          <a:r>
            <a:rPr lang="sr-Latn-RS" sz="2000" b="1">
              <a:effectLst>
                <a:outerShdw blurRad="38100" dist="38100" dir="2700000" algn="tl">
                  <a:srgbClr val="000000"/>
                </a:outerShdw>
              </a:effectLst>
            </a:rPr>
            <a:t>,</a:t>
          </a:r>
          <a:r>
            <a:rPr lang="en" sz="2000" b="1">
              <a:effectLst>
                <a:outerShdw blurRad="38100" dist="38100" dir="2700000" algn="tl">
                  <a:srgbClr val="000000"/>
                </a:outerShdw>
              </a:effectLst>
            </a:rPr>
            <a:t>4)</a:t>
          </a:r>
          <a:r>
            <a:rPr lang="sr-Latn-RS" sz="2000" b="1">
              <a:effectLst>
                <a:outerShdw blurRad="38100" dist="38100" dir="2700000" algn="tl">
                  <a:srgbClr val="000000"/>
                </a:outerShdw>
              </a:effectLst>
            </a:rPr>
            <a:t>.</a:t>
          </a:r>
          <a:endParaRPr lang="es-ES" sz="2000" dirty="0">
            <a:effectLst>
              <a:outerShdw blurRad="38100" dist="38100" dir="2700000" algn="tl">
                <a:srgbClr val="000000"/>
              </a:outerShdw>
            </a:effectLst>
          </a:endParaRPr>
        </a:p>
      </dgm:t>
    </dgm:pt>
    <dgm:pt modelId="{38D1D942-7554-4AB0-A703-11AB1570DFB8}" type="parTrans" cxnId="{D2B026EE-BA10-4B71-925D-9451A416C33D}">
      <dgm:prSet/>
      <dgm:spPr/>
      <dgm:t>
        <a:bodyPr/>
        <a:lstStyle/>
        <a:p>
          <a:endParaRPr lang="es-ES" sz="2000"/>
        </a:p>
      </dgm:t>
    </dgm:pt>
    <dgm:pt modelId="{4868C2C8-DDC7-441D-A4A4-54E896A3E2C6}" type="sibTrans" cxnId="{D2B026EE-BA10-4B71-925D-9451A416C33D}">
      <dgm:prSet/>
      <dgm:spPr/>
      <dgm:t>
        <a:bodyPr/>
        <a:lstStyle/>
        <a:p>
          <a:endParaRPr lang="es-ES" sz="2000"/>
        </a:p>
      </dgm:t>
    </dgm:pt>
    <dgm:pt modelId="{E29C8116-894C-4A1A-B59E-97D935F28F0A}">
      <dgm:prSet custT="1"/>
      <dgm:spPr/>
      <dgm:t>
        <a:bodyPr/>
        <a:lstStyle/>
        <a:p>
          <a:pPr marL="0" indent="0">
            <a:buNone/>
          </a:pPr>
          <a:r>
            <a:rPr lang="hr-HR" sz="2000" b="1"/>
            <a:t>Ovaj čin im je omogućio da pokažu svoju ljubav prema Bogu i crkvi.</a:t>
          </a:r>
          <a:endParaRPr lang="es-ES" sz="2000" dirty="0"/>
        </a:p>
      </dgm:t>
    </dgm:pt>
    <dgm:pt modelId="{43F6240A-9BBC-4718-A0E1-D4A551824EB9}" type="parTrans" cxnId="{B424D7DB-24DF-41AE-9A68-E6F4094CA0C5}">
      <dgm:prSet/>
      <dgm:spPr/>
      <dgm:t>
        <a:bodyPr/>
        <a:lstStyle/>
        <a:p>
          <a:endParaRPr lang="es-ES" sz="2000"/>
        </a:p>
      </dgm:t>
    </dgm:pt>
    <dgm:pt modelId="{E9E61A4D-A23A-440F-A111-D8732A1C56EA}" type="sibTrans" cxnId="{B424D7DB-24DF-41AE-9A68-E6F4094CA0C5}">
      <dgm:prSet/>
      <dgm:spPr/>
      <dgm:t>
        <a:bodyPr/>
        <a:lstStyle/>
        <a:p>
          <a:endParaRPr lang="es-ES" sz="2000"/>
        </a:p>
      </dgm:t>
    </dgm:pt>
    <dgm:pt modelId="{4F9BCE69-1DAD-4704-BB0B-17A91B079FD6}">
      <dgm:prSet custT="1"/>
      <dgm:spPr/>
      <dgm:t>
        <a:bodyPr/>
        <a:lstStyle/>
        <a:p>
          <a:r>
            <a:rPr lang="hr-HR" sz="2000" b="1">
              <a:effectLst>
                <a:outerShdw blurRad="38100" dist="38100" dir="2700000" algn="tl">
                  <a:srgbClr val="000000"/>
                </a:outerShdw>
              </a:effectLst>
            </a:rPr>
            <a:t>Kao čin posvećenja (2. Kor. 8,5) .</a:t>
          </a:r>
          <a:endParaRPr lang="es-ES" sz="2000" dirty="0">
            <a:effectLst>
              <a:outerShdw blurRad="38100" dist="38100" dir="2700000" algn="tl">
                <a:srgbClr val="000000"/>
              </a:outerShdw>
            </a:effectLst>
          </a:endParaRPr>
        </a:p>
      </dgm:t>
    </dgm:pt>
    <dgm:pt modelId="{1EDFBCE9-FA63-48C3-8AED-F86A0A910566}" type="parTrans" cxnId="{D033C92E-ACC0-4414-B5AE-6F93C3D24013}">
      <dgm:prSet/>
      <dgm:spPr/>
      <dgm:t>
        <a:bodyPr/>
        <a:lstStyle/>
        <a:p>
          <a:endParaRPr lang="es-ES" sz="2000"/>
        </a:p>
      </dgm:t>
    </dgm:pt>
    <dgm:pt modelId="{9B6713D9-739D-4B32-A711-86EF487D6263}" type="sibTrans" cxnId="{D033C92E-ACC0-4414-B5AE-6F93C3D24013}">
      <dgm:prSet/>
      <dgm:spPr/>
      <dgm:t>
        <a:bodyPr/>
        <a:lstStyle/>
        <a:p>
          <a:endParaRPr lang="es-ES" sz="2000"/>
        </a:p>
      </dgm:t>
    </dgm:pt>
    <dgm:pt modelId="{C8942D97-E60E-4DEB-9D5E-664E0CBBA18D}">
      <dgm:prSet custT="1"/>
      <dgm:spPr/>
      <dgm:t>
        <a:bodyPr/>
        <a:lstStyle/>
        <a:p>
          <a:pPr marL="0" indent="0">
            <a:buNone/>
          </a:pPr>
          <a:r>
            <a:rPr lang="hr-HR" sz="2000" b="1"/>
            <a:t>Njegova odanost Bogu rezultirala je njegovom odanošću, drugima.</a:t>
          </a:r>
          <a:endParaRPr lang="es-ES" sz="2000" dirty="0"/>
        </a:p>
      </dgm:t>
    </dgm:pt>
    <dgm:pt modelId="{B626CDBC-348B-4B5F-B5F7-CDB413112F77}" type="parTrans" cxnId="{A222AD77-A280-4D9B-863E-BC6A8E1746A6}">
      <dgm:prSet/>
      <dgm:spPr/>
      <dgm:t>
        <a:bodyPr/>
        <a:lstStyle/>
        <a:p>
          <a:endParaRPr lang="es-ES" sz="2000"/>
        </a:p>
      </dgm:t>
    </dgm:pt>
    <dgm:pt modelId="{F35BBB77-08D8-4791-A6FB-E19C994E10A6}" type="sibTrans" cxnId="{A222AD77-A280-4D9B-863E-BC6A8E1746A6}">
      <dgm:prSet/>
      <dgm:spPr/>
      <dgm:t>
        <a:bodyPr/>
        <a:lstStyle/>
        <a:p>
          <a:endParaRPr lang="es-ES" sz="2000"/>
        </a:p>
      </dgm:t>
    </dgm:pt>
    <dgm:pt modelId="{282E202F-4051-4AA0-80AF-542087098B56}" type="pres">
      <dgm:prSet presAssocID="{98A4322E-FF58-4ED4-A984-830A313B217F}" presName="Name0" presStyleCnt="0">
        <dgm:presLayoutVars>
          <dgm:dir/>
          <dgm:animLvl val="lvl"/>
          <dgm:resizeHandles val="exact"/>
        </dgm:presLayoutVars>
      </dgm:prSet>
      <dgm:spPr/>
    </dgm:pt>
    <dgm:pt modelId="{69D63975-5E0F-4494-9BAD-B59BEF2C6612}" type="pres">
      <dgm:prSet presAssocID="{6B4DD18F-E9A3-4C0E-8EC1-F2018E21F537}" presName="linNode" presStyleCnt="0"/>
      <dgm:spPr/>
    </dgm:pt>
    <dgm:pt modelId="{B711DD2F-11E1-4BB3-968C-25BA0DB1901D}" type="pres">
      <dgm:prSet presAssocID="{6B4DD18F-E9A3-4C0E-8EC1-F2018E21F537}" presName="parentText" presStyleLbl="node1" presStyleIdx="0" presStyleCnt="4" custScaleX="95821">
        <dgm:presLayoutVars>
          <dgm:chMax val="1"/>
          <dgm:bulletEnabled val="1"/>
        </dgm:presLayoutVars>
      </dgm:prSet>
      <dgm:spPr/>
    </dgm:pt>
    <dgm:pt modelId="{5EEA64AA-FE5F-4037-AB25-E3CBA0F39D34}" type="pres">
      <dgm:prSet presAssocID="{6B4DD18F-E9A3-4C0E-8EC1-F2018E21F537}" presName="descendantText" presStyleLbl="alignAccFollowNode1" presStyleIdx="0" presStyleCnt="4">
        <dgm:presLayoutVars>
          <dgm:bulletEnabled val="1"/>
        </dgm:presLayoutVars>
      </dgm:prSet>
      <dgm:spPr/>
    </dgm:pt>
    <dgm:pt modelId="{89A2BE94-344F-4268-A92D-EBBC13508E8D}" type="pres">
      <dgm:prSet presAssocID="{07C64CF1-A234-4CE7-B20C-18B16B60214E}" presName="sp" presStyleCnt="0"/>
      <dgm:spPr/>
    </dgm:pt>
    <dgm:pt modelId="{E73F5510-7E97-4A49-A51D-A3CC41FDC27E}" type="pres">
      <dgm:prSet presAssocID="{F281C0C5-032F-4C89-89F2-7A66EDE370A2}" presName="linNode" presStyleCnt="0"/>
      <dgm:spPr/>
    </dgm:pt>
    <dgm:pt modelId="{6F5A290D-5C74-4728-B73F-8BFA2A3C1AA1}" type="pres">
      <dgm:prSet presAssocID="{F281C0C5-032F-4C89-89F2-7A66EDE370A2}" presName="parentText" presStyleLbl="node1" presStyleIdx="1" presStyleCnt="4" custScaleX="95821">
        <dgm:presLayoutVars>
          <dgm:chMax val="1"/>
          <dgm:bulletEnabled val="1"/>
        </dgm:presLayoutVars>
      </dgm:prSet>
      <dgm:spPr/>
    </dgm:pt>
    <dgm:pt modelId="{168EF5E1-1817-41C6-821F-2CD9D8F90BAC}" type="pres">
      <dgm:prSet presAssocID="{F281C0C5-032F-4C89-89F2-7A66EDE370A2}" presName="descendantText" presStyleLbl="alignAccFollowNode1" presStyleIdx="1" presStyleCnt="4">
        <dgm:presLayoutVars>
          <dgm:bulletEnabled val="1"/>
        </dgm:presLayoutVars>
      </dgm:prSet>
      <dgm:spPr/>
    </dgm:pt>
    <dgm:pt modelId="{BC23B1B2-EAB1-48D8-8440-BAC767721A5A}" type="pres">
      <dgm:prSet presAssocID="{0D7FA37F-61BE-4B09-B410-C8AE1F363D32}" presName="sp" presStyleCnt="0"/>
      <dgm:spPr/>
    </dgm:pt>
    <dgm:pt modelId="{111B3A3E-51E8-4DDF-9732-1F95E97FA842}" type="pres">
      <dgm:prSet presAssocID="{32AFA983-6646-4F19-B161-EA656C5A0D66}" presName="linNode" presStyleCnt="0"/>
      <dgm:spPr/>
    </dgm:pt>
    <dgm:pt modelId="{80BB0345-422F-461E-9362-F74C1675D04F}" type="pres">
      <dgm:prSet presAssocID="{32AFA983-6646-4F19-B161-EA656C5A0D66}" presName="parentText" presStyleLbl="node1" presStyleIdx="2" presStyleCnt="4" custScaleX="95821">
        <dgm:presLayoutVars>
          <dgm:chMax val="1"/>
          <dgm:bulletEnabled val="1"/>
        </dgm:presLayoutVars>
      </dgm:prSet>
      <dgm:spPr/>
    </dgm:pt>
    <dgm:pt modelId="{29C5E9AD-C784-4A3B-BEFA-F251D9EB017F}" type="pres">
      <dgm:prSet presAssocID="{32AFA983-6646-4F19-B161-EA656C5A0D66}" presName="descendantText" presStyleLbl="alignAccFollowNode1" presStyleIdx="2" presStyleCnt="4">
        <dgm:presLayoutVars>
          <dgm:bulletEnabled val="1"/>
        </dgm:presLayoutVars>
      </dgm:prSet>
      <dgm:spPr/>
    </dgm:pt>
    <dgm:pt modelId="{A276EA55-8A49-45E2-B7CF-436EC725A972}" type="pres">
      <dgm:prSet presAssocID="{4868C2C8-DDC7-441D-A4A4-54E896A3E2C6}" presName="sp" presStyleCnt="0"/>
      <dgm:spPr/>
    </dgm:pt>
    <dgm:pt modelId="{F0F07345-B9E7-4AA4-B1DF-89AD25B9155A}" type="pres">
      <dgm:prSet presAssocID="{4F9BCE69-1DAD-4704-BB0B-17A91B079FD6}" presName="linNode" presStyleCnt="0"/>
      <dgm:spPr/>
    </dgm:pt>
    <dgm:pt modelId="{8908E5C1-994F-4C76-9558-D91D04817A93}" type="pres">
      <dgm:prSet presAssocID="{4F9BCE69-1DAD-4704-BB0B-17A91B079FD6}" presName="parentText" presStyleLbl="node1" presStyleIdx="3" presStyleCnt="4" custScaleX="95821">
        <dgm:presLayoutVars>
          <dgm:chMax val="1"/>
          <dgm:bulletEnabled val="1"/>
        </dgm:presLayoutVars>
      </dgm:prSet>
      <dgm:spPr/>
    </dgm:pt>
    <dgm:pt modelId="{CFB8DF9A-D7A6-4817-8A22-63A62AFE7A08}" type="pres">
      <dgm:prSet presAssocID="{4F9BCE69-1DAD-4704-BB0B-17A91B079FD6}" presName="descendantText" presStyleLbl="alignAccFollowNode1" presStyleIdx="3" presStyleCnt="4">
        <dgm:presLayoutVars>
          <dgm:bulletEnabled val="1"/>
        </dgm:presLayoutVars>
      </dgm:prSet>
      <dgm:spPr/>
    </dgm:pt>
  </dgm:ptLst>
  <dgm:cxnLst>
    <dgm:cxn modelId="{1D183D08-4213-4EFF-B468-6C25E272DCBE}" type="presOf" srcId="{F281C0C5-032F-4C89-89F2-7A66EDE370A2}" destId="{6F5A290D-5C74-4728-B73F-8BFA2A3C1AA1}" srcOrd="0" destOrd="0" presId="urn:microsoft.com/office/officeart/2005/8/layout/vList5"/>
    <dgm:cxn modelId="{1A3FDD15-F878-4C56-9C24-7A30CA07CB08}" type="presOf" srcId="{48E5D8B3-DA21-4F50-A190-424A2B2A0F8E}" destId="{168EF5E1-1817-41C6-821F-2CD9D8F90BAC}" srcOrd="0" destOrd="0" presId="urn:microsoft.com/office/officeart/2005/8/layout/vList5"/>
    <dgm:cxn modelId="{9D3D4721-F1C6-43DF-96C0-D06A6394D94A}" type="presOf" srcId="{98A4322E-FF58-4ED4-A984-830A313B217F}" destId="{282E202F-4051-4AA0-80AF-542087098B56}" srcOrd="0" destOrd="0" presId="urn:microsoft.com/office/officeart/2005/8/layout/vList5"/>
    <dgm:cxn modelId="{AB9D6223-4DCA-4A97-B52E-65C289D87D5F}" type="presOf" srcId="{E29C8116-894C-4A1A-B59E-97D935F28F0A}" destId="{29C5E9AD-C784-4A3B-BEFA-F251D9EB017F}" srcOrd="0" destOrd="0" presId="urn:microsoft.com/office/officeart/2005/8/layout/vList5"/>
    <dgm:cxn modelId="{D033C92E-ACC0-4414-B5AE-6F93C3D24013}" srcId="{98A4322E-FF58-4ED4-A984-830A313B217F}" destId="{4F9BCE69-1DAD-4704-BB0B-17A91B079FD6}" srcOrd="3" destOrd="0" parTransId="{1EDFBCE9-FA63-48C3-8AED-F86A0A910566}" sibTransId="{9B6713D9-739D-4B32-A711-86EF487D6263}"/>
    <dgm:cxn modelId="{AA0DDC5F-D1F1-4693-859C-196AD6F85823}" type="presOf" srcId="{4F9BCE69-1DAD-4704-BB0B-17A91B079FD6}" destId="{8908E5C1-994F-4C76-9558-D91D04817A93}" srcOrd="0" destOrd="0" presId="urn:microsoft.com/office/officeart/2005/8/layout/vList5"/>
    <dgm:cxn modelId="{0D612563-216D-4A41-A057-D2AA093C2BC0}" type="presOf" srcId="{B1070523-BDCB-47CC-AEE6-6EEA7AA4B37F}" destId="{5EEA64AA-FE5F-4037-AB25-E3CBA0F39D34}" srcOrd="0" destOrd="0" presId="urn:microsoft.com/office/officeart/2005/8/layout/vList5"/>
    <dgm:cxn modelId="{05C9164D-D4DD-40D1-BA00-CC5D24493E35}" type="presOf" srcId="{C8942D97-E60E-4DEB-9D5E-664E0CBBA18D}" destId="{CFB8DF9A-D7A6-4817-8A22-63A62AFE7A08}" srcOrd="0" destOrd="0" presId="urn:microsoft.com/office/officeart/2005/8/layout/vList5"/>
    <dgm:cxn modelId="{42508557-9807-459C-87FB-590EABFD0E8C}" srcId="{98A4322E-FF58-4ED4-A984-830A313B217F}" destId="{6B4DD18F-E9A3-4C0E-8EC1-F2018E21F537}" srcOrd="0" destOrd="0" parTransId="{DFCE0E90-92F9-4DC5-92F2-75B0CE27066A}" sibTransId="{07C64CF1-A234-4CE7-B20C-18B16B60214E}"/>
    <dgm:cxn modelId="{A222AD77-A280-4D9B-863E-BC6A8E1746A6}" srcId="{4F9BCE69-1DAD-4704-BB0B-17A91B079FD6}" destId="{C8942D97-E60E-4DEB-9D5E-664E0CBBA18D}" srcOrd="0" destOrd="0" parTransId="{B626CDBC-348B-4B5F-B5F7-CDB413112F77}" sibTransId="{F35BBB77-08D8-4791-A6FB-E19C994E10A6}"/>
    <dgm:cxn modelId="{660C4659-001D-4CC9-A463-F25637D5306E}" srcId="{98A4322E-FF58-4ED4-A984-830A313B217F}" destId="{F281C0C5-032F-4C89-89F2-7A66EDE370A2}" srcOrd="1" destOrd="0" parTransId="{2CA2934A-7207-4B16-AA63-7768A16A0856}" sibTransId="{0D7FA37F-61BE-4B09-B410-C8AE1F363D32}"/>
    <dgm:cxn modelId="{D1378F7E-55A5-4877-BC5B-D5BC984A7F4B}" type="presOf" srcId="{6B4DD18F-E9A3-4C0E-8EC1-F2018E21F537}" destId="{B711DD2F-11E1-4BB3-968C-25BA0DB1901D}" srcOrd="0" destOrd="0" presId="urn:microsoft.com/office/officeart/2005/8/layout/vList5"/>
    <dgm:cxn modelId="{A29A2D9E-E4C4-42CF-B470-CB8D910BC59F}" type="presOf" srcId="{32AFA983-6646-4F19-B161-EA656C5A0D66}" destId="{80BB0345-422F-461E-9362-F74C1675D04F}" srcOrd="0" destOrd="0" presId="urn:microsoft.com/office/officeart/2005/8/layout/vList5"/>
    <dgm:cxn modelId="{9CA8B5A4-67DA-4D46-851F-B07EA04260F6}" srcId="{6B4DD18F-E9A3-4C0E-8EC1-F2018E21F537}" destId="{B1070523-BDCB-47CC-AEE6-6EEA7AA4B37F}" srcOrd="0" destOrd="0" parTransId="{DDED0A49-3C3C-48D6-9D46-4787AD40BC58}" sibTransId="{24A1A6B8-5FF1-4FA2-8935-A218BEAA273E}"/>
    <dgm:cxn modelId="{B424D7DB-24DF-41AE-9A68-E6F4094CA0C5}" srcId="{32AFA983-6646-4F19-B161-EA656C5A0D66}" destId="{E29C8116-894C-4A1A-B59E-97D935F28F0A}" srcOrd="0" destOrd="0" parTransId="{43F6240A-9BBC-4718-A0E1-D4A551824EB9}" sibTransId="{E9E61A4D-A23A-440F-A111-D8732A1C56EA}"/>
    <dgm:cxn modelId="{68FC34E0-D2D0-4142-AAEC-9BC28012E163}" srcId="{F281C0C5-032F-4C89-89F2-7A66EDE370A2}" destId="{48E5D8B3-DA21-4F50-A190-424A2B2A0F8E}" srcOrd="0" destOrd="0" parTransId="{23CB6C89-49CA-497A-A6BA-240E9729A37C}" sibTransId="{BF1F0B80-3AD8-4900-A70E-A92644B8FC9B}"/>
    <dgm:cxn modelId="{D2B026EE-BA10-4B71-925D-9451A416C33D}" srcId="{98A4322E-FF58-4ED4-A984-830A313B217F}" destId="{32AFA983-6646-4F19-B161-EA656C5A0D66}" srcOrd="2" destOrd="0" parTransId="{38D1D942-7554-4AB0-A703-11AB1570DFB8}" sibTransId="{4868C2C8-DDC7-441D-A4A4-54E896A3E2C6}"/>
    <dgm:cxn modelId="{380B6B3A-8DC9-4488-859B-648736A0DF22}" type="presParOf" srcId="{282E202F-4051-4AA0-80AF-542087098B56}" destId="{69D63975-5E0F-4494-9BAD-B59BEF2C6612}" srcOrd="0" destOrd="0" presId="urn:microsoft.com/office/officeart/2005/8/layout/vList5"/>
    <dgm:cxn modelId="{A6FCE6D7-535D-4DB8-8F41-E860E6585505}" type="presParOf" srcId="{69D63975-5E0F-4494-9BAD-B59BEF2C6612}" destId="{B711DD2F-11E1-4BB3-968C-25BA0DB1901D}" srcOrd="0" destOrd="0" presId="urn:microsoft.com/office/officeart/2005/8/layout/vList5"/>
    <dgm:cxn modelId="{DE473B44-CB6C-46C9-B7C6-270DF90AF437}" type="presParOf" srcId="{69D63975-5E0F-4494-9BAD-B59BEF2C6612}" destId="{5EEA64AA-FE5F-4037-AB25-E3CBA0F39D34}" srcOrd="1" destOrd="0" presId="urn:microsoft.com/office/officeart/2005/8/layout/vList5"/>
    <dgm:cxn modelId="{1B143AE1-F605-4762-8C7C-6136AA8BDA23}" type="presParOf" srcId="{282E202F-4051-4AA0-80AF-542087098B56}" destId="{89A2BE94-344F-4268-A92D-EBBC13508E8D}" srcOrd="1" destOrd="0" presId="urn:microsoft.com/office/officeart/2005/8/layout/vList5"/>
    <dgm:cxn modelId="{64FC8361-1056-464F-974A-0B202FAE9C66}" type="presParOf" srcId="{282E202F-4051-4AA0-80AF-542087098B56}" destId="{E73F5510-7E97-4A49-A51D-A3CC41FDC27E}" srcOrd="2" destOrd="0" presId="urn:microsoft.com/office/officeart/2005/8/layout/vList5"/>
    <dgm:cxn modelId="{74E3C220-6480-42EF-A0E3-19E556C1DAD4}" type="presParOf" srcId="{E73F5510-7E97-4A49-A51D-A3CC41FDC27E}" destId="{6F5A290D-5C74-4728-B73F-8BFA2A3C1AA1}" srcOrd="0" destOrd="0" presId="urn:microsoft.com/office/officeart/2005/8/layout/vList5"/>
    <dgm:cxn modelId="{92E158D9-BD2E-49AB-AE73-7459EBDB114A}" type="presParOf" srcId="{E73F5510-7E97-4A49-A51D-A3CC41FDC27E}" destId="{168EF5E1-1817-41C6-821F-2CD9D8F90BAC}" srcOrd="1" destOrd="0" presId="urn:microsoft.com/office/officeart/2005/8/layout/vList5"/>
    <dgm:cxn modelId="{3FAFE79D-D347-456E-B61A-B8146C7330BD}" type="presParOf" srcId="{282E202F-4051-4AA0-80AF-542087098B56}" destId="{BC23B1B2-EAB1-48D8-8440-BAC767721A5A}" srcOrd="3" destOrd="0" presId="urn:microsoft.com/office/officeart/2005/8/layout/vList5"/>
    <dgm:cxn modelId="{24B16EA0-E1D7-408B-9855-7A9BC26284C9}" type="presParOf" srcId="{282E202F-4051-4AA0-80AF-542087098B56}" destId="{111B3A3E-51E8-4DDF-9732-1F95E97FA842}" srcOrd="4" destOrd="0" presId="urn:microsoft.com/office/officeart/2005/8/layout/vList5"/>
    <dgm:cxn modelId="{CB2DF309-0F1B-4166-894B-94E22485F4A6}" type="presParOf" srcId="{111B3A3E-51E8-4DDF-9732-1F95E97FA842}" destId="{80BB0345-422F-461E-9362-F74C1675D04F}" srcOrd="0" destOrd="0" presId="urn:microsoft.com/office/officeart/2005/8/layout/vList5"/>
    <dgm:cxn modelId="{3F51B7FD-B23A-4DE4-9A4D-E1A77B9F7B28}" type="presParOf" srcId="{111B3A3E-51E8-4DDF-9732-1F95E97FA842}" destId="{29C5E9AD-C784-4A3B-BEFA-F251D9EB017F}" srcOrd="1" destOrd="0" presId="urn:microsoft.com/office/officeart/2005/8/layout/vList5"/>
    <dgm:cxn modelId="{1CFC4C4B-818F-4259-B259-F7575302A20F}" type="presParOf" srcId="{282E202F-4051-4AA0-80AF-542087098B56}" destId="{A276EA55-8A49-45E2-B7CF-436EC725A972}" srcOrd="5" destOrd="0" presId="urn:microsoft.com/office/officeart/2005/8/layout/vList5"/>
    <dgm:cxn modelId="{7A2B403E-53F0-4DC9-8BCC-D009281AD7B5}" type="presParOf" srcId="{282E202F-4051-4AA0-80AF-542087098B56}" destId="{F0F07345-B9E7-4AA4-B1DF-89AD25B9155A}" srcOrd="6" destOrd="0" presId="urn:microsoft.com/office/officeart/2005/8/layout/vList5"/>
    <dgm:cxn modelId="{9E13C0FF-131B-4E08-BF43-EE3B0BC3E636}" type="presParOf" srcId="{F0F07345-B9E7-4AA4-B1DF-89AD25B9155A}" destId="{8908E5C1-994F-4C76-9558-D91D04817A93}" srcOrd="0" destOrd="0" presId="urn:microsoft.com/office/officeart/2005/8/layout/vList5"/>
    <dgm:cxn modelId="{A1344DF0-CD29-46AD-B4B4-932B3D62134B}" type="presParOf" srcId="{F0F07345-B9E7-4AA4-B1DF-89AD25B9155A}" destId="{CFB8DF9A-D7A6-4817-8A22-63A62AFE7A0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1CF0F0C-58C8-4AF5-849E-3EE1CAA14164}" type="doc">
      <dgm:prSet loTypeId="urn:microsoft.com/office/officeart/2005/8/layout/cycle5" loCatId="cycle" qsTypeId="urn:microsoft.com/office/officeart/2005/8/quickstyle/3d5#1" qsCatId="3D" csTypeId="urn:microsoft.com/office/officeart/2005/8/colors/colorful4#1" csCatId="colorful" phldr="1"/>
      <dgm:spPr/>
      <dgm:t>
        <a:bodyPr/>
        <a:lstStyle/>
        <a:p>
          <a:endParaRPr lang="es-ES"/>
        </a:p>
      </dgm:t>
    </dgm:pt>
    <dgm:pt modelId="{6432BC70-2D9C-4FA5-BD6E-7396F6E834E8}">
      <dgm:prSet phldrT="[Texto]" phldr="0" custT="1"/>
      <dgm:spPr>
        <a:solidFill>
          <a:srgbClr val="CC6600"/>
        </a:solidFill>
      </dgm:spPr>
      <dgm:t>
        <a:bodyPr/>
        <a:lstStyle/>
        <a:p>
          <a:r>
            <a:rPr lang="hr-HR" sz="2000" b="1">
              <a:effectLst>
                <a:outerShdw blurRad="38100" dist="38100" dir="2700000" algn="tl">
                  <a:srgbClr val="000000">
                    <a:alpha val="43137"/>
                  </a:srgbClr>
                </a:outerShdw>
              </a:effectLst>
            </a:rPr>
            <a:t>Jevrejske crkve.</a:t>
          </a:r>
          <a:endParaRPr lang="en" sz="2000" b="1" dirty="0">
            <a:effectLst>
              <a:outerShdw blurRad="38100" dist="38100" dir="2700000" algn="tl">
                <a:srgbClr val="000000">
                  <a:alpha val="43137"/>
                </a:srgbClr>
              </a:outerShdw>
            </a:effectLst>
          </a:endParaRPr>
        </a:p>
      </dgm:t>
    </dgm:pt>
    <dgm:pt modelId="{3C2782E7-0054-4A2B-8A87-A5D716432105}" type="parTrans" cxnId="{125911DD-CC9C-458B-A7CB-88A5242ADBDC}">
      <dgm:prSet/>
      <dgm:spPr/>
      <dgm:t>
        <a:bodyPr/>
        <a:lstStyle/>
        <a:p>
          <a:endParaRPr lang="es-ES" sz="2000" b="1">
            <a:effectLst>
              <a:outerShdw blurRad="38100" dist="38100" dir="2700000" algn="tl">
                <a:srgbClr val="000000">
                  <a:alpha val="43137"/>
                </a:srgbClr>
              </a:outerShdw>
            </a:effectLst>
          </a:endParaRPr>
        </a:p>
      </dgm:t>
    </dgm:pt>
    <dgm:pt modelId="{1BF316DC-45BF-4E3B-998D-C2E416CDC6C9}" type="sibTrans" cxnId="{125911DD-CC9C-458B-A7CB-88A5242ADBDC}">
      <dgm:prSet/>
      <dgm:spPr>
        <a:ln w="28575">
          <a:solidFill>
            <a:schemeClr val="tx1"/>
          </a:solidFill>
        </a:ln>
      </dgm:spPr>
      <dgm:t>
        <a:bodyPr/>
        <a:lstStyle/>
        <a:p>
          <a:endParaRPr lang="es-ES" sz="2000" b="1">
            <a:effectLst>
              <a:outerShdw blurRad="38100" dist="38100" dir="2700000" algn="tl">
                <a:srgbClr val="000000">
                  <a:alpha val="43137"/>
                </a:srgbClr>
              </a:outerShdw>
            </a:effectLst>
          </a:endParaRPr>
        </a:p>
      </dgm:t>
    </dgm:pt>
    <dgm:pt modelId="{8466BC56-73BF-4D20-8986-86ACE85173A2}">
      <dgm:prSet phldrT="[Texto]" phldr="0" custT="1"/>
      <dgm:spPr>
        <a:solidFill>
          <a:srgbClr val="007CA8"/>
        </a:solidFill>
      </dgm:spPr>
      <dgm:t>
        <a:bodyPr/>
        <a:lstStyle/>
        <a:p>
          <a:r>
            <a:rPr lang="hr-HR" sz="2000" b="1">
              <a:effectLst>
                <a:outerShdw blurRad="38100" dist="38100" dir="2700000" algn="tl">
                  <a:srgbClr val="000000">
                    <a:alpha val="43137"/>
                  </a:srgbClr>
                </a:outerShdw>
              </a:effectLst>
            </a:rPr>
            <a:t>Oni nose evanđelje.</a:t>
          </a:r>
          <a:endParaRPr lang="en" sz="2000" b="1" dirty="0">
            <a:effectLst>
              <a:outerShdw blurRad="38100" dist="38100" dir="2700000" algn="tl">
                <a:srgbClr val="000000">
                  <a:alpha val="43137"/>
                </a:srgbClr>
              </a:outerShdw>
            </a:effectLst>
          </a:endParaRPr>
        </a:p>
      </dgm:t>
    </dgm:pt>
    <dgm:pt modelId="{ED9A4BBE-9B2A-4644-8115-230A7CBE74B2}" type="parTrans" cxnId="{3F0B812C-FC9C-45E8-A1F8-16728525ED00}">
      <dgm:prSet/>
      <dgm:spPr/>
      <dgm:t>
        <a:bodyPr/>
        <a:lstStyle/>
        <a:p>
          <a:endParaRPr lang="es-ES" sz="2000" b="1">
            <a:effectLst>
              <a:outerShdw blurRad="38100" dist="38100" dir="2700000" algn="tl">
                <a:srgbClr val="000000">
                  <a:alpha val="43137"/>
                </a:srgbClr>
              </a:outerShdw>
            </a:effectLst>
          </a:endParaRPr>
        </a:p>
      </dgm:t>
    </dgm:pt>
    <dgm:pt modelId="{4938B6AA-4BF7-41D2-8E13-F84A919CEADD}" type="sibTrans" cxnId="{3F0B812C-FC9C-45E8-A1F8-16728525ED00}">
      <dgm:prSet/>
      <dgm:spPr>
        <a:ln w="28575">
          <a:solidFill>
            <a:schemeClr val="tx1"/>
          </a:solidFill>
        </a:ln>
      </dgm:spPr>
      <dgm:t>
        <a:bodyPr/>
        <a:lstStyle/>
        <a:p>
          <a:endParaRPr lang="es-ES" sz="2000" b="1">
            <a:effectLst>
              <a:outerShdw blurRad="38100" dist="38100" dir="2700000" algn="tl">
                <a:srgbClr val="000000">
                  <a:alpha val="43137"/>
                </a:srgbClr>
              </a:outerShdw>
            </a:effectLst>
          </a:endParaRPr>
        </a:p>
      </dgm:t>
    </dgm:pt>
    <dgm:pt modelId="{24B59420-38D6-455F-86E2-3D3BC8213632}">
      <dgm:prSet phldrT="[Texto]" phldr="0" custT="1"/>
      <dgm:spPr>
        <a:solidFill>
          <a:srgbClr val="D60093"/>
        </a:solidFill>
      </dgm:spPr>
      <dgm:t>
        <a:bodyPr/>
        <a:lstStyle/>
        <a:p>
          <a:r>
            <a:rPr lang="hr-HR" sz="2000" b="1">
              <a:effectLst>
                <a:outerShdw blurRad="38100" dist="38100" dir="2700000" algn="tl">
                  <a:srgbClr val="000000">
                    <a:alpha val="43137"/>
                  </a:srgbClr>
                </a:outerShdw>
              </a:effectLst>
            </a:rPr>
            <a:t>Neznabožačke crkve.</a:t>
          </a:r>
          <a:endParaRPr lang="en" sz="2000" b="1" dirty="0">
            <a:effectLst>
              <a:outerShdw blurRad="38100" dist="38100" dir="2700000" algn="tl">
                <a:srgbClr val="000000">
                  <a:alpha val="43137"/>
                </a:srgbClr>
              </a:outerShdw>
            </a:effectLst>
          </a:endParaRPr>
        </a:p>
      </dgm:t>
    </dgm:pt>
    <dgm:pt modelId="{DE201EA4-3754-418E-BC8D-45850BE40E35}" type="parTrans" cxnId="{6B699207-81B0-4FF1-9218-4D96B9279392}">
      <dgm:prSet/>
      <dgm:spPr/>
      <dgm:t>
        <a:bodyPr/>
        <a:lstStyle/>
        <a:p>
          <a:endParaRPr lang="es-ES" sz="2000" b="1">
            <a:effectLst>
              <a:outerShdw blurRad="38100" dist="38100" dir="2700000" algn="tl">
                <a:srgbClr val="000000">
                  <a:alpha val="43137"/>
                </a:srgbClr>
              </a:outerShdw>
            </a:effectLst>
          </a:endParaRPr>
        </a:p>
      </dgm:t>
    </dgm:pt>
    <dgm:pt modelId="{EAD32804-8BCD-495A-BBA4-E5FD7B0AFED1}" type="sibTrans" cxnId="{6B699207-81B0-4FF1-9218-4D96B9279392}">
      <dgm:prSet/>
      <dgm:spPr>
        <a:ln w="28575">
          <a:solidFill>
            <a:schemeClr val="tx1"/>
          </a:solidFill>
        </a:ln>
      </dgm:spPr>
      <dgm:t>
        <a:bodyPr/>
        <a:lstStyle/>
        <a:p>
          <a:endParaRPr lang="es-ES" sz="2000" b="1">
            <a:effectLst>
              <a:outerShdw blurRad="38100" dist="38100" dir="2700000" algn="tl">
                <a:srgbClr val="000000">
                  <a:alpha val="43137"/>
                </a:srgbClr>
              </a:outerShdw>
            </a:effectLst>
          </a:endParaRPr>
        </a:p>
      </dgm:t>
    </dgm:pt>
    <dgm:pt modelId="{E82F6AE6-D306-4722-A731-3B3BEE4F59EF}">
      <dgm:prSet phldrT="[Texto]" phldr="0" custT="1"/>
      <dgm:spPr>
        <a:solidFill>
          <a:srgbClr val="808000"/>
        </a:solidFill>
      </dgm:spPr>
      <dgm:t>
        <a:bodyPr/>
        <a:lstStyle/>
        <a:p>
          <a:r>
            <a:rPr lang="hr-HR" sz="1800" b="1">
              <a:effectLst>
                <a:outerShdw blurRad="38100" dist="38100" dir="2700000" algn="tl">
                  <a:srgbClr val="000000">
                    <a:alpha val="43137"/>
                  </a:srgbClr>
                </a:outerShdw>
              </a:effectLst>
            </a:rPr>
            <a:t>Oni pomažu sa svoji izvorima.</a:t>
          </a:r>
          <a:endParaRPr lang="en" sz="1800" b="1" dirty="0">
            <a:effectLst>
              <a:outerShdw blurRad="38100" dist="38100" dir="2700000" algn="tl">
                <a:srgbClr val="000000">
                  <a:alpha val="43137"/>
                </a:srgbClr>
              </a:outerShdw>
            </a:effectLst>
          </a:endParaRPr>
        </a:p>
      </dgm:t>
    </dgm:pt>
    <dgm:pt modelId="{57276E7B-7B05-49F7-B9A9-433B867E15D3}" type="parTrans" cxnId="{95B88C35-2C36-4810-A687-F7148D973431}">
      <dgm:prSet/>
      <dgm:spPr/>
      <dgm:t>
        <a:bodyPr/>
        <a:lstStyle/>
        <a:p>
          <a:endParaRPr lang="es-ES" sz="2000" b="1">
            <a:effectLst>
              <a:outerShdw blurRad="38100" dist="38100" dir="2700000" algn="tl">
                <a:srgbClr val="000000">
                  <a:alpha val="43137"/>
                </a:srgbClr>
              </a:outerShdw>
            </a:effectLst>
          </a:endParaRPr>
        </a:p>
      </dgm:t>
    </dgm:pt>
    <dgm:pt modelId="{487C3BB8-38A7-43B3-B1F3-643EAA21ECA4}" type="sibTrans" cxnId="{95B88C35-2C36-4810-A687-F7148D973431}">
      <dgm:prSet/>
      <dgm:spPr>
        <a:ln w="28575">
          <a:solidFill>
            <a:schemeClr val="tx1"/>
          </a:solidFill>
        </a:ln>
      </dgm:spPr>
      <dgm:t>
        <a:bodyPr/>
        <a:lstStyle/>
        <a:p>
          <a:endParaRPr lang="es-ES" sz="2000" b="1">
            <a:effectLst>
              <a:outerShdw blurRad="38100" dist="38100" dir="2700000" algn="tl">
                <a:srgbClr val="000000">
                  <a:alpha val="43137"/>
                </a:srgbClr>
              </a:outerShdw>
            </a:effectLst>
          </a:endParaRPr>
        </a:p>
      </dgm:t>
    </dgm:pt>
    <dgm:pt modelId="{B3BC8E3E-FE2F-404B-9463-5C164B6BDC3E}" type="pres">
      <dgm:prSet presAssocID="{91CF0F0C-58C8-4AF5-849E-3EE1CAA14164}" presName="cycle" presStyleCnt="0">
        <dgm:presLayoutVars>
          <dgm:dir/>
          <dgm:resizeHandles val="exact"/>
        </dgm:presLayoutVars>
      </dgm:prSet>
      <dgm:spPr/>
    </dgm:pt>
    <dgm:pt modelId="{3288991E-0B28-4441-971D-77DAAD5132A7}" type="pres">
      <dgm:prSet presAssocID="{6432BC70-2D9C-4FA5-BD6E-7396F6E834E8}" presName="node" presStyleLbl="node1" presStyleIdx="0" presStyleCnt="4" custScaleX="235035" custScaleY="120531">
        <dgm:presLayoutVars>
          <dgm:bulletEnabled val="1"/>
        </dgm:presLayoutVars>
      </dgm:prSet>
      <dgm:spPr/>
    </dgm:pt>
    <dgm:pt modelId="{8A11F5FD-25FC-4420-9989-CC9F9B79DBBB}" type="pres">
      <dgm:prSet presAssocID="{6432BC70-2D9C-4FA5-BD6E-7396F6E834E8}" presName="spNode" presStyleCnt="0"/>
      <dgm:spPr/>
    </dgm:pt>
    <dgm:pt modelId="{9900FF47-5011-4F50-9CF2-908AE9AC66F4}" type="pres">
      <dgm:prSet presAssocID="{1BF316DC-45BF-4E3B-998D-C2E416CDC6C9}" presName="sibTrans" presStyleLbl="sibTrans1D1" presStyleIdx="0" presStyleCnt="4"/>
      <dgm:spPr/>
    </dgm:pt>
    <dgm:pt modelId="{79153C1C-6587-4D86-BC82-A2FEEC0A014E}" type="pres">
      <dgm:prSet presAssocID="{8466BC56-73BF-4D20-8986-86ACE85173A2}" presName="node" presStyleLbl="node1" presStyleIdx="1" presStyleCnt="4" custScaleX="235035" custScaleY="120531" custRadScaleRad="143178">
        <dgm:presLayoutVars>
          <dgm:bulletEnabled val="1"/>
        </dgm:presLayoutVars>
      </dgm:prSet>
      <dgm:spPr/>
    </dgm:pt>
    <dgm:pt modelId="{7E38666B-45BC-4511-AC92-232FBACDD44C}" type="pres">
      <dgm:prSet presAssocID="{8466BC56-73BF-4D20-8986-86ACE85173A2}" presName="spNode" presStyleCnt="0"/>
      <dgm:spPr/>
    </dgm:pt>
    <dgm:pt modelId="{675040D4-5C01-43D5-B921-468D641AC2B7}" type="pres">
      <dgm:prSet presAssocID="{4938B6AA-4BF7-41D2-8E13-F84A919CEADD}" presName="sibTrans" presStyleLbl="sibTrans1D1" presStyleIdx="1" presStyleCnt="4"/>
      <dgm:spPr/>
    </dgm:pt>
    <dgm:pt modelId="{65EA1C5E-CEDC-45D6-ABA4-17E10C073017}" type="pres">
      <dgm:prSet presAssocID="{24B59420-38D6-455F-86E2-3D3BC8213632}" presName="node" presStyleLbl="node1" presStyleIdx="2" presStyleCnt="4" custScaleX="235035" custScaleY="120531">
        <dgm:presLayoutVars>
          <dgm:bulletEnabled val="1"/>
        </dgm:presLayoutVars>
      </dgm:prSet>
      <dgm:spPr/>
    </dgm:pt>
    <dgm:pt modelId="{BEB41D16-458F-4998-B3D6-DD0EFD093F4A}" type="pres">
      <dgm:prSet presAssocID="{24B59420-38D6-455F-86E2-3D3BC8213632}" presName="spNode" presStyleCnt="0"/>
      <dgm:spPr/>
    </dgm:pt>
    <dgm:pt modelId="{F4AABA60-5AA7-44DF-8C72-9FB8C33B35CA}" type="pres">
      <dgm:prSet presAssocID="{EAD32804-8BCD-495A-BBA4-E5FD7B0AFED1}" presName="sibTrans" presStyleLbl="sibTrans1D1" presStyleIdx="2" presStyleCnt="4"/>
      <dgm:spPr/>
    </dgm:pt>
    <dgm:pt modelId="{D69D784F-957E-4CDA-90FB-438DC21E5320}" type="pres">
      <dgm:prSet presAssocID="{E82F6AE6-D306-4722-A731-3B3BEE4F59EF}" presName="node" presStyleLbl="node1" presStyleIdx="3" presStyleCnt="4" custScaleX="235035" custScaleY="120531" custRadScaleRad="132952">
        <dgm:presLayoutVars>
          <dgm:bulletEnabled val="1"/>
        </dgm:presLayoutVars>
      </dgm:prSet>
      <dgm:spPr/>
    </dgm:pt>
    <dgm:pt modelId="{1784D07F-ACD6-4A98-A7DB-AE319E342793}" type="pres">
      <dgm:prSet presAssocID="{E82F6AE6-D306-4722-A731-3B3BEE4F59EF}" presName="spNode" presStyleCnt="0"/>
      <dgm:spPr/>
    </dgm:pt>
    <dgm:pt modelId="{FAB292DC-95FB-492F-83CC-D12DC7FD950F}" type="pres">
      <dgm:prSet presAssocID="{487C3BB8-38A7-43B3-B1F3-643EAA21ECA4}" presName="sibTrans" presStyleLbl="sibTrans1D1" presStyleIdx="3" presStyleCnt="4"/>
      <dgm:spPr/>
    </dgm:pt>
  </dgm:ptLst>
  <dgm:cxnLst>
    <dgm:cxn modelId="{6B699207-81B0-4FF1-9218-4D96B9279392}" srcId="{91CF0F0C-58C8-4AF5-849E-3EE1CAA14164}" destId="{24B59420-38D6-455F-86E2-3D3BC8213632}" srcOrd="2" destOrd="0" parTransId="{DE201EA4-3754-418E-BC8D-45850BE40E35}" sibTransId="{EAD32804-8BCD-495A-BBA4-E5FD7B0AFED1}"/>
    <dgm:cxn modelId="{FD92B80B-9598-4738-B897-204981256C7B}" type="presOf" srcId="{487C3BB8-38A7-43B3-B1F3-643EAA21ECA4}" destId="{FAB292DC-95FB-492F-83CC-D12DC7FD950F}" srcOrd="0" destOrd="0" presId="urn:microsoft.com/office/officeart/2005/8/layout/cycle5"/>
    <dgm:cxn modelId="{1E89F80E-03AE-4A07-BCD0-B2BACC11800C}" type="presOf" srcId="{8466BC56-73BF-4D20-8986-86ACE85173A2}" destId="{79153C1C-6587-4D86-BC82-A2FEEC0A014E}" srcOrd="0" destOrd="0" presId="urn:microsoft.com/office/officeart/2005/8/layout/cycle5"/>
    <dgm:cxn modelId="{39650619-6DFD-4693-8E1B-5503F723615F}" type="presOf" srcId="{4938B6AA-4BF7-41D2-8E13-F84A919CEADD}" destId="{675040D4-5C01-43D5-B921-468D641AC2B7}" srcOrd="0" destOrd="0" presId="urn:microsoft.com/office/officeart/2005/8/layout/cycle5"/>
    <dgm:cxn modelId="{AEB9D526-F014-482F-AC4B-53F08205AC5A}" type="presOf" srcId="{EAD32804-8BCD-495A-BBA4-E5FD7B0AFED1}" destId="{F4AABA60-5AA7-44DF-8C72-9FB8C33B35CA}" srcOrd="0" destOrd="0" presId="urn:microsoft.com/office/officeart/2005/8/layout/cycle5"/>
    <dgm:cxn modelId="{3F0B812C-FC9C-45E8-A1F8-16728525ED00}" srcId="{91CF0F0C-58C8-4AF5-849E-3EE1CAA14164}" destId="{8466BC56-73BF-4D20-8986-86ACE85173A2}" srcOrd="1" destOrd="0" parTransId="{ED9A4BBE-9B2A-4644-8115-230A7CBE74B2}" sibTransId="{4938B6AA-4BF7-41D2-8E13-F84A919CEADD}"/>
    <dgm:cxn modelId="{95B88C35-2C36-4810-A687-F7148D973431}" srcId="{91CF0F0C-58C8-4AF5-849E-3EE1CAA14164}" destId="{E82F6AE6-D306-4722-A731-3B3BEE4F59EF}" srcOrd="3" destOrd="0" parTransId="{57276E7B-7B05-49F7-B9A9-433B867E15D3}" sibTransId="{487C3BB8-38A7-43B3-B1F3-643EAA21ECA4}"/>
    <dgm:cxn modelId="{6A3F2280-A126-4362-93FC-2A018CB53F46}" type="presOf" srcId="{91CF0F0C-58C8-4AF5-849E-3EE1CAA14164}" destId="{B3BC8E3E-FE2F-404B-9463-5C164B6BDC3E}" srcOrd="0" destOrd="0" presId="urn:microsoft.com/office/officeart/2005/8/layout/cycle5"/>
    <dgm:cxn modelId="{015D5699-327F-4E06-AAA9-096D32D23EB7}" type="presOf" srcId="{6432BC70-2D9C-4FA5-BD6E-7396F6E834E8}" destId="{3288991E-0B28-4441-971D-77DAAD5132A7}" srcOrd="0" destOrd="0" presId="urn:microsoft.com/office/officeart/2005/8/layout/cycle5"/>
    <dgm:cxn modelId="{C0FA2EC9-118C-4F67-8A6D-247188DDBC98}" type="presOf" srcId="{1BF316DC-45BF-4E3B-998D-C2E416CDC6C9}" destId="{9900FF47-5011-4F50-9CF2-908AE9AC66F4}" srcOrd="0" destOrd="0" presId="urn:microsoft.com/office/officeart/2005/8/layout/cycle5"/>
    <dgm:cxn modelId="{A89610D0-BD82-47F4-A33C-CFD6882A0E54}" type="presOf" srcId="{24B59420-38D6-455F-86E2-3D3BC8213632}" destId="{65EA1C5E-CEDC-45D6-ABA4-17E10C073017}" srcOrd="0" destOrd="0" presId="urn:microsoft.com/office/officeart/2005/8/layout/cycle5"/>
    <dgm:cxn modelId="{125911DD-CC9C-458B-A7CB-88A5242ADBDC}" srcId="{91CF0F0C-58C8-4AF5-849E-3EE1CAA14164}" destId="{6432BC70-2D9C-4FA5-BD6E-7396F6E834E8}" srcOrd="0" destOrd="0" parTransId="{3C2782E7-0054-4A2B-8A87-A5D716432105}" sibTransId="{1BF316DC-45BF-4E3B-998D-C2E416CDC6C9}"/>
    <dgm:cxn modelId="{90EE0CE4-943C-40DE-9385-097FE5F80D81}" type="presOf" srcId="{E82F6AE6-D306-4722-A731-3B3BEE4F59EF}" destId="{D69D784F-957E-4CDA-90FB-438DC21E5320}" srcOrd="0" destOrd="0" presId="urn:microsoft.com/office/officeart/2005/8/layout/cycle5"/>
    <dgm:cxn modelId="{AE29A5D3-E5F6-4C48-AFC3-2DA7973EF285}" type="presParOf" srcId="{B3BC8E3E-FE2F-404B-9463-5C164B6BDC3E}" destId="{3288991E-0B28-4441-971D-77DAAD5132A7}" srcOrd="0" destOrd="0" presId="urn:microsoft.com/office/officeart/2005/8/layout/cycle5"/>
    <dgm:cxn modelId="{5CCC2BFA-CD38-4142-8455-9640D832FC0A}" type="presParOf" srcId="{B3BC8E3E-FE2F-404B-9463-5C164B6BDC3E}" destId="{8A11F5FD-25FC-4420-9989-CC9F9B79DBBB}" srcOrd="1" destOrd="0" presId="urn:microsoft.com/office/officeart/2005/8/layout/cycle5"/>
    <dgm:cxn modelId="{3AEDFDD5-00AA-4511-B9E0-9E4DE7220760}" type="presParOf" srcId="{B3BC8E3E-FE2F-404B-9463-5C164B6BDC3E}" destId="{9900FF47-5011-4F50-9CF2-908AE9AC66F4}" srcOrd="2" destOrd="0" presId="urn:microsoft.com/office/officeart/2005/8/layout/cycle5"/>
    <dgm:cxn modelId="{FCB4E0B9-79CE-4C72-ADBC-4121D73A3C1D}" type="presParOf" srcId="{B3BC8E3E-FE2F-404B-9463-5C164B6BDC3E}" destId="{79153C1C-6587-4D86-BC82-A2FEEC0A014E}" srcOrd="3" destOrd="0" presId="urn:microsoft.com/office/officeart/2005/8/layout/cycle5"/>
    <dgm:cxn modelId="{72CBE286-9C1E-4827-BD3A-DB408475C61D}" type="presParOf" srcId="{B3BC8E3E-FE2F-404B-9463-5C164B6BDC3E}" destId="{7E38666B-45BC-4511-AC92-232FBACDD44C}" srcOrd="4" destOrd="0" presId="urn:microsoft.com/office/officeart/2005/8/layout/cycle5"/>
    <dgm:cxn modelId="{77A96BE4-F627-4B4E-9738-DAA2F1F6A110}" type="presParOf" srcId="{B3BC8E3E-FE2F-404B-9463-5C164B6BDC3E}" destId="{675040D4-5C01-43D5-B921-468D641AC2B7}" srcOrd="5" destOrd="0" presId="urn:microsoft.com/office/officeart/2005/8/layout/cycle5"/>
    <dgm:cxn modelId="{B0BF72A1-5C08-4B6A-B5D3-C87F1EFE4496}" type="presParOf" srcId="{B3BC8E3E-FE2F-404B-9463-5C164B6BDC3E}" destId="{65EA1C5E-CEDC-45D6-ABA4-17E10C073017}" srcOrd="6" destOrd="0" presId="urn:microsoft.com/office/officeart/2005/8/layout/cycle5"/>
    <dgm:cxn modelId="{9BA11726-FE5D-4546-AB7D-FC0E8A10B466}" type="presParOf" srcId="{B3BC8E3E-FE2F-404B-9463-5C164B6BDC3E}" destId="{BEB41D16-458F-4998-B3D6-DD0EFD093F4A}" srcOrd="7" destOrd="0" presId="urn:microsoft.com/office/officeart/2005/8/layout/cycle5"/>
    <dgm:cxn modelId="{7F48DC95-D401-4EBB-BDE3-86E67543C439}" type="presParOf" srcId="{B3BC8E3E-FE2F-404B-9463-5C164B6BDC3E}" destId="{F4AABA60-5AA7-44DF-8C72-9FB8C33B35CA}" srcOrd="8" destOrd="0" presId="urn:microsoft.com/office/officeart/2005/8/layout/cycle5"/>
    <dgm:cxn modelId="{C73B8306-33CE-4CED-849A-9D70D7071CD4}" type="presParOf" srcId="{B3BC8E3E-FE2F-404B-9463-5C164B6BDC3E}" destId="{D69D784F-957E-4CDA-90FB-438DC21E5320}" srcOrd="9" destOrd="0" presId="urn:microsoft.com/office/officeart/2005/8/layout/cycle5"/>
    <dgm:cxn modelId="{42CF4887-6909-4727-B0C8-BF09EBC16CA3}" type="presParOf" srcId="{B3BC8E3E-FE2F-404B-9463-5C164B6BDC3E}" destId="{1784D07F-ACD6-4A98-A7DB-AE319E342793}" srcOrd="10" destOrd="0" presId="urn:microsoft.com/office/officeart/2005/8/layout/cycle5"/>
    <dgm:cxn modelId="{96FB6584-B8B0-44B5-B402-EE0F6FFA482E}" type="presParOf" srcId="{B3BC8E3E-FE2F-404B-9463-5C164B6BDC3E}" destId="{FAB292DC-95FB-492F-83CC-D12DC7FD950F}" srcOrd="11"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4BAE957-AA4A-470E-8BC7-BE202A16EA41}" type="doc">
      <dgm:prSet loTypeId="urn:microsoft.com/office/officeart/2005/8/layout/hProcess10" loCatId="process" qsTypeId="urn:microsoft.com/office/officeart/2005/8/quickstyle/3d1#1" qsCatId="3D" csTypeId="urn:microsoft.com/office/officeart/2005/8/colors/colorful3#1" csCatId="colorful" phldr="1"/>
      <dgm:spPr/>
      <dgm:t>
        <a:bodyPr/>
        <a:lstStyle/>
        <a:p>
          <a:endParaRPr lang="es-ES"/>
        </a:p>
      </dgm:t>
    </dgm:pt>
    <dgm:pt modelId="{CD7240CC-78C7-48D5-91F9-1319D8B37A27}">
      <dgm:prSet phldrT="[Texto]" phldr="0" custT="1"/>
      <dgm:spPr/>
      <dgm:t>
        <a:bodyPr/>
        <a:lstStyle/>
        <a:p>
          <a:r>
            <a:rPr lang="hr-HR" sz="1800" b="1">
              <a:effectLst>
                <a:outerShdw blurRad="38100" dist="38100" dir="2700000" algn="tl">
                  <a:srgbClr val="000000"/>
                </a:outerShdw>
              </a:effectLst>
            </a:rPr>
            <a:t>Mjesna crkva</a:t>
          </a:r>
          <a:endParaRPr lang="en" sz="1800" b="1" dirty="0">
            <a:effectLst>
              <a:outerShdw blurRad="38100" dist="38100" dir="2700000" algn="tl">
                <a:srgbClr val="000000"/>
              </a:outerShdw>
            </a:effectLst>
          </a:endParaRPr>
        </a:p>
      </dgm:t>
    </dgm:pt>
    <dgm:pt modelId="{A4333162-E4FB-4B38-8C41-761724880261}" type="parTrans" cxnId="{D474FC6B-7D4F-4D3A-B578-0DBFBEFCF0B9}">
      <dgm:prSet/>
      <dgm:spPr/>
      <dgm:t>
        <a:bodyPr/>
        <a:lstStyle/>
        <a:p>
          <a:endParaRPr lang="es-ES" sz="1800">
            <a:effectLst>
              <a:outerShdw blurRad="38100" dist="38100" dir="2700000" algn="tl">
                <a:srgbClr val="000000"/>
              </a:outerShdw>
            </a:effectLst>
          </a:endParaRPr>
        </a:p>
      </dgm:t>
    </dgm:pt>
    <dgm:pt modelId="{D6ABF602-0E77-4B5F-8014-83574A902942}" type="sibTrans" cxnId="{D474FC6B-7D4F-4D3A-B578-0DBFBEFCF0B9}">
      <dgm:prSet custT="1"/>
      <dgm:spPr/>
      <dgm:t>
        <a:bodyPr/>
        <a:lstStyle/>
        <a:p>
          <a:endParaRPr lang="es-ES" sz="1800">
            <a:effectLst>
              <a:outerShdw blurRad="38100" dist="38100" dir="2700000" algn="tl">
                <a:srgbClr val="000000"/>
              </a:outerShdw>
            </a:effectLst>
          </a:endParaRPr>
        </a:p>
      </dgm:t>
    </dgm:pt>
    <dgm:pt modelId="{1ADE4262-5557-4D7B-AAD0-71916DE40C96}">
      <dgm:prSet phldrT="[Texto]" phldr="0" custT="1"/>
      <dgm:spPr/>
      <dgm:t>
        <a:bodyPr/>
        <a:lstStyle/>
        <a:p>
          <a:r>
            <a:rPr lang="en" sz="1800" b="1">
              <a:effectLst>
                <a:outerShdw blurRad="38100" dist="38100" dir="2700000" algn="tl">
                  <a:srgbClr val="000000"/>
                </a:outerShdw>
              </a:effectLst>
            </a:rPr>
            <a:t>G</a:t>
          </a:r>
          <a:r>
            <a:rPr lang="sr-Latn-RS" sz="1800" b="1">
              <a:effectLst>
                <a:outerShdw blurRad="38100" dist="38100" dir="2700000" algn="tl">
                  <a:srgbClr val="000000"/>
                </a:outerShdw>
              </a:effectLst>
            </a:rPr>
            <a:t>eneralna konferencija</a:t>
          </a:r>
          <a:endParaRPr lang="en" sz="1800" b="1" dirty="0">
            <a:effectLst>
              <a:outerShdw blurRad="38100" dist="38100" dir="2700000" algn="tl">
                <a:srgbClr val="000000"/>
              </a:outerShdw>
            </a:effectLst>
          </a:endParaRPr>
        </a:p>
      </dgm:t>
    </dgm:pt>
    <dgm:pt modelId="{B9CE9B1F-0585-45EA-97E1-79C0538223BA}" type="parTrans" cxnId="{23868145-AFB2-4AD9-867F-50B38D233E4E}">
      <dgm:prSet/>
      <dgm:spPr/>
      <dgm:t>
        <a:bodyPr/>
        <a:lstStyle/>
        <a:p>
          <a:endParaRPr lang="es-ES" sz="1800">
            <a:effectLst>
              <a:outerShdw blurRad="38100" dist="38100" dir="2700000" algn="tl">
                <a:srgbClr val="000000"/>
              </a:outerShdw>
            </a:effectLst>
          </a:endParaRPr>
        </a:p>
      </dgm:t>
    </dgm:pt>
    <dgm:pt modelId="{1CF8E6E6-CD8E-406D-809A-8001754E802E}" type="sibTrans" cxnId="{23868145-AFB2-4AD9-867F-50B38D233E4E}">
      <dgm:prSet/>
      <dgm:spPr/>
      <dgm:t>
        <a:bodyPr/>
        <a:lstStyle/>
        <a:p>
          <a:endParaRPr lang="es-ES" sz="1800">
            <a:effectLst>
              <a:outerShdw blurRad="38100" dist="38100" dir="2700000" algn="tl">
                <a:srgbClr val="000000"/>
              </a:outerShdw>
            </a:effectLst>
          </a:endParaRPr>
        </a:p>
      </dgm:t>
    </dgm:pt>
    <dgm:pt modelId="{1A396378-DEC4-46FF-86EB-44D43B693685}">
      <dgm:prSet phldrT="[Texto]" phldr="0" custT="1"/>
      <dgm:spPr/>
      <dgm:t>
        <a:bodyPr/>
        <a:lstStyle/>
        <a:p>
          <a:pPr algn="l"/>
          <a:r>
            <a:rPr lang="hr-HR" sz="1800" b="1">
              <a:effectLst>
                <a:outerShdw blurRad="38100" dist="38100" dir="2700000" algn="tl">
                  <a:srgbClr val="000000"/>
                </a:outerShdw>
              </a:effectLst>
            </a:rPr>
            <a:t>Konferencija / Misija / Unija</a:t>
          </a:r>
          <a:endParaRPr lang="en" sz="1800" b="1" dirty="0">
            <a:effectLst>
              <a:outerShdw blurRad="38100" dist="38100" dir="2700000" algn="tl">
                <a:srgbClr val="000000"/>
              </a:outerShdw>
            </a:effectLst>
          </a:endParaRPr>
        </a:p>
      </dgm:t>
    </dgm:pt>
    <dgm:pt modelId="{56AA232D-C14C-46C6-9715-E27B28EEAC6C}" type="parTrans" cxnId="{AAB942A3-E936-4FE5-A58A-685188D0FC4E}">
      <dgm:prSet/>
      <dgm:spPr/>
      <dgm:t>
        <a:bodyPr/>
        <a:lstStyle/>
        <a:p>
          <a:endParaRPr lang="es-ES" sz="1800">
            <a:effectLst>
              <a:outerShdw blurRad="38100" dist="38100" dir="2700000" algn="tl">
                <a:srgbClr val="000000"/>
              </a:outerShdw>
            </a:effectLst>
          </a:endParaRPr>
        </a:p>
      </dgm:t>
    </dgm:pt>
    <dgm:pt modelId="{289AA72B-044B-4287-BC50-BBC52E22D47E}" type="sibTrans" cxnId="{AAB942A3-E936-4FE5-A58A-685188D0FC4E}">
      <dgm:prSet custT="1"/>
      <dgm:spPr/>
      <dgm:t>
        <a:bodyPr/>
        <a:lstStyle/>
        <a:p>
          <a:endParaRPr lang="es-ES" sz="1800">
            <a:effectLst>
              <a:outerShdw blurRad="38100" dist="38100" dir="2700000" algn="tl">
                <a:srgbClr val="000000"/>
              </a:outerShdw>
            </a:effectLst>
          </a:endParaRPr>
        </a:p>
      </dgm:t>
    </dgm:pt>
    <dgm:pt modelId="{1C4774FB-014D-4309-9978-4EFA3A7597D9}">
      <dgm:prSet phldrT="[Texto]" phldr="0" custT="1"/>
      <dgm:spPr/>
      <dgm:t>
        <a:bodyPr/>
        <a:lstStyle/>
        <a:p>
          <a:r>
            <a:rPr lang="en" sz="1800" b="1">
              <a:effectLst>
                <a:outerShdw blurRad="38100" dist="38100" dir="2700000" algn="tl">
                  <a:srgbClr val="000000"/>
                </a:outerShdw>
              </a:effectLst>
            </a:rPr>
            <a:t>Di</a:t>
          </a:r>
          <a:r>
            <a:rPr lang="sr-Latn-RS" sz="1800" b="1">
              <a:effectLst>
                <a:outerShdw blurRad="38100" dist="38100" dir="2700000" algn="tl">
                  <a:srgbClr val="000000"/>
                </a:outerShdw>
              </a:effectLst>
            </a:rPr>
            <a:t>vizija</a:t>
          </a:r>
          <a:endParaRPr lang="en" sz="1800" b="1" dirty="0">
            <a:effectLst>
              <a:outerShdw blurRad="38100" dist="38100" dir="2700000" algn="tl">
                <a:srgbClr val="000000"/>
              </a:outerShdw>
            </a:effectLst>
          </a:endParaRPr>
        </a:p>
      </dgm:t>
    </dgm:pt>
    <dgm:pt modelId="{39821BA7-1B84-48CB-B028-51D1F3D7F77A}" type="parTrans" cxnId="{7ADD2692-48CC-4088-AC88-8D503F0ACCE1}">
      <dgm:prSet/>
      <dgm:spPr/>
      <dgm:t>
        <a:bodyPr/>
        <a:lstStyle/>
        <a:p>
          <a:endParaRPr lang="es-ES" sz="1800">
            <a:effectLst>
              <a:outerShdw blurRad="38100" dist="38100" dir="2700000" algn="tl">
                <a:srgbClr val="000000"/>
              </a:outerShdw>
            </a:effectLst>
          </a:endParaRPr>
        </a:p>
      </dgm:t>
    </dgm:pt>
    <dgm:pt modelId="{1B8FCDCA-02DF-44EF-AEB3-1C6B8C6CA963}" type="sibTrans" cxnId="{7ADD2692-48CC-4088-AC88-8D503F0ACCE1}">
      <dgm:prSet custT="1"/>
      <dgm:spPr/>
      <dgm:t>
        <a:bodyPr/>
        <a:lstStyle/>
        <a:p>
          <a:endParaRPr lang="es-ES" sz="1800">
            <a:effectLst>
              <a:outerShdw blurRad="38100" dist="38100" dir="2700000" algn="tl">
                <a:srgbClr val="000000"/>
              </a:outerShdw>
            </a:effectLst>
          </a:endParaRPr>
        </a:p>
      </dgm:t>
    </dgm:pt>
    <dgm:pt modelId="{EBC8A4D7-E66D-4C7F-A46A-606F31FF07E5}" type="pres">
      <dgm:prSet presAssocID="{F4BAE957-AA4A-470E-8BC7-BE202A16EA41}" presName="Name0" presStyleCnt="0">
        <dgm:presLayoutVars>
          <dgm:dir/>
          <dgm:resizeHandles val="exact"/>
        </dgm:presLayoutVars>
      </dgm:prSet>
      <dgm:spPr/>
    </dgm:pt>
    <dgm:pt modelId="{F1DA417F-923A-482B-A485-AFF2D9D37A53}" type="pres">
      <dgm:prSet presAssocID="{CD7240CC-78C7-48D5-91F9-1319D8B37A27}" presName="composite" presStyleCnt="0"/>
      <dgm:spPr/>
    </dgm:pt>
    <dgm:pt modelId="{952DB1F4-BAF9-427E-8B52-30FFA76A6B76}" type="pres">
      <dgm:prSet presAssocID="{CD7240CC-78C7-48D5-91F9-1319D8B37A27}" presName="imagSh" presStyleLbl="bgImgPlace1" presStyleIdx="0" presStyleCnt="4" custScaleX="1446701" custScaleY="1756709" custLinFactY="-300000" custLinFactNeighborY="-314607"/>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2480E458-D9CD-4DC9-BC01-5F89FE9A42A7}" type="pres">
      <dgm:prSet presAssocID="{CD7240CC-78C7-48D5-91F9-1319D8B37A27}" presName="txNode" presStyleLbl="node1" presStyleIdx="0" presStyleCnt="4" custScaleX="1601705" custScaleY="1260300" custLinFactY="497938" custLinFactNeighborY="500000">
        <dgm:presLayoutVars>
          <dgm:bulletEnabled val="1"/>
        </dgm:presLayoutVars>
      </dgm:prSet>
      <dgm:spPr/>
    </dgm:pt>
    <dgm:pt modelId="{6240A3A8-9023-4AE9-B435-120214A01AB4}" type="pres">
      <dgm:prSet presAssocID="{D6ABF602-0E77-4B5F-8014-83574A902942}" presName="sibTrans" presStyleLbl="sibTrans2D1" presStyleIdx="0" presStyleCnt="3" custScaleX="225431" custScaleY="1075133"/>
      <dgm:spPr/>
    </dgm:pt>
    <dgm:pt modelId="{5BA11D9E-6955-4D47-8FD3-67B42F46D59D}" type="pres">
      <dgm:prSet presAssocID="{D6ABF602-0E77-4B5F-8014-83574A902942}" presName="connTx" presStyleLbl="sibTrans2D1" presStyleIdx="0" presStyleCnt="3"/>
      <dgm:spPr/>
    </dgm:pt>
    <dgm:pt modelId="{4966544A-BE93-4438-9E39-D802BABCED44}" type="pres">
      <dgm:prSet presAssocID="{1A396378-DEC4-46FF-86EB-44D43B693685}" presName="composite" presStyleCnt="0"/>
      <dgm:spPr/>
    </dgm:pt>
    <dgm:pt modelId="{A2402C1F-908A-4044-83A7-8258DB8C0B00}" type="pres">
      <dgm:prSet presAssocID="{1A396378-DEC4-46FF-86EB-44D43B693685}" presName="imagSh" presStyleLbl="bgImgPlace1" presStyleIdx="1" presStyleCnt="4" custScaleX="1446701" custScaleY="1756709" custLinFactY="-300000" custLinFactNeighborY="-314607"/>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CE8E6132-1985-4ABA-AB5A-4CB8263D47D8}" type="pres">
      <dgm:prSet presAssocID="{1A396378-DEC4-46FF-86EB-44D43B693685}" presName="txNode" presStyleLbl="node1" presStyleIdx="1" presStyleCnt="4" custScaleX="2000000" custScaleY="1260300" custLinFactY="497938" custLinFactNeighborY="500000">
        <dgm:presLayoutVars>
          <dgm:bulletEnabled val="1"/>
        </dgm:presLayoutVars>
      </dgm:prSet>
      <dgm:spPr/>
    </dgm:pt>
    <dgm:pt modelId="{0C29B168-0B11-47E0-A26F-288917C37C3F}" type="pres">
      <dgm:prSet presAssocID="{289AA72B-044B-4287-BC50-BBC52E22D47E}" presName="sibTrans" presStyleLbl="sibTrans2D1" presStyleIdx="1" presStyleCnt="3" custScaleX="225431" custScaleY="1075133"/>
      <dgm:spPr/>
    </dgm:pt>
    <dgm:pt modelId="{AE8E527D-67D1-4D5F-BFB6-AEAC3D6192F0}" type="pres">
      <dgm:prSet presAssocID="{289AA72B-044B-4287-BC50-BBC52E22D47E}" presName="connTx" presStyleLbl="sibTrans2D1" presStyleIdx="1" presStyleCnt="3"/>
      <dgm:spPr/>
    </dgm:pt>
    <dgm:pt modelId="{BD0A08FC-BF3B-4EFC-9CE1-AAD0F514087C}" type="pres">
      <dgm:prSet presAssocID="{1C4774FB-014D-4309-9978-4EFA3A7597D9}" presName="composite" presStyleCnt="0"/>
      <dgm:spPr/>
    </dgm:pt>
    <dgm:pt modelId="{CB36F94E-AE41-4191-A389-815E236637CC}" type="pres">
      <dgm:prSet presAssocID="{1C4774FB-014D-4309-9978-4EFA3A7597D9}" presName="imagSh" presStyleLbl="bgImgPlace1" presStyleIdx="2" presStyleCnt="4" custScaleX="1446701" custScaleY="1756709" custLinFactY="-300000" custLinFactNeighborY="-314607"/>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D8488BCB-BCEB-4641-B939-6A1605E8EE85}" type="pres">
      <dgm:prSet presAssocID="{1C4774FB-014D-4309-9978-4EFA3A7597D9}" presName="txNode" presStyleLbl="node1" presStyleIdx="2" presStyleCnt="4" custScaleX="1601705" custScaleY="1260300" custLinFactY="497938" custLinFactNeighborY="500000">
        <dgm:presLayoutVars>
          <dgm:bulletEnabled val="1"/>
        </dgm:presLayoutVars>
      </dgm:prSet>
      <dgm:spPr/>
    </dgm:pt>
    <dgm:pt modelId="{8F5B832C-EFCC-42E3-845F-991653AD55B3}" type="pres">
      <dgm:prSet presAssocID="{1B8FCDCA-02DF-44EF-AEB3-1C6B8C6CA963}" presName="sibTrans" presStyleLbl="sibTrans2D1" presStyleIdx="2" presStyleCnt="3" custScaleX="225431" custScaleY="1075133"/>
      <dgm:spPr/>
    </dgm:pt>
    <dgm:pt modelId="{67D22377-9E12-46EC-AD81-A270A776FFA9}" type="pres">
      <dgm:prSet presAssocID="{1B8FCDCA-02DF-44EF-AEB3-1C6B8C6CA963}" presName="connTx" presStyleLbl="sibTrans2D1" presStyleIdx="2" presStyleCnt="3"/>
      <dgm:spPr/>
    </dgm:pt>
    <dgm:pt modelId="{EF8B13E3-865F-401B-A268-CFEC4D835084}" type="pres">
      <dgm:prSet presAssocID="{1ADE4262-5557-4D7B-AAD0-71916DE40C96}" presName="composite" presStyleCnt="0"/>
      <dgm:spPr/>
    </dgm:pt>
    <dgm:pt modelId="{A014DCC8-BC27-40F3-AF66-E9A5DD6BBA5D}" type="pres">
      <dgm:prSet presAssocID="{1ADE4262-5557-4D7B-AAD0-71916DE40C96}" presName="imagSh" presStyleLbl="bgImgPlace1" presStyleIdx="3" presStyleCnt="4" custScaleX="1446701" custScaleY="1756709" custLinFactY="-300000" custLinFactNeighborY="-314607"/>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32DCC866-07AC-4D81-814E-A1E26451EA49}" type="pres">
      <dgm:prSet presAssocID="{1ADE4262-5557-4D7B-AAD0-71916DE40C96}" presName="txNode" presStyleLbl="node1" presStyleIdx="3" presStyleCnt="4" custScaleX="2000000" custScaleY="1260300" custLinFactY="497938" custLinFactNeighborY="500000">
        <dgm:presLayoutVars>
          <dgm:bulletEnabled val="1"/>
        </dgm:presLayoutVars>
      </dgm:prSet>
      <dgm:spPr/>
    </dgm:pt>
  </dgm:ptLst>
  <dgm:cxnLst>
    <dgm:cxn modelId="{FBE65A09-BED6-4A28-93BA-BF711EA11835}" type="presOf" srcId="{F4BAE957-AA4A-470E-8BC7-BE202A16EA41}" destId="{EBC8A4D7-E66D-4C7F-A46A-606F31FF07E5}" srcOrd="0" destOrd="0" presId="urn:microsoft.com/office/officeart/2005/8/layout/hProcess10"/>
    <dgm:cxn modelId="{BE7A6111-B9D1-40D3-A5CD-C53B2C15FED0}" type="presOf" srcId="{1C4774FB-014D-4309-9978-4EFA3A7597D9}" destId="{D8488BCB-BCEB-4641-B939-6A1605E8EE85}" srcOrd="0" destOrd="0" presId="urn:microsoft.com/office/officeart/2005/8/layout/hProcess10"/>
    <dgm:cxn modelId="{F6C37214-5F4D-4A81-A148-473183DCAAB8}" type="presOf" srcId="{1A396378-DEC4-46FF-86EB-44D43B693685}" destId="{CE8E6132-1985-4ABA-AB5A-4CB8263D47D8}" srcOrd="0" destOrd="0" presId="urn:microsoft.com/office/officeart/2005/8/layout/hProcess10"/>
    <dgm:cxn modelId="{4AF66B3A-AA22-450B-9749-7775975DD768}" type="presOf" srcId="{CD7240CC-78C7-48D5-91F9-1319D8B37A27}" destId="{2480E458-D9CD-4DC9-BC01-5F89FE9A42A7}" srcOrd="0" destOrd="0" presId="urn:microsoft.com/office/officeart/2005/8/layout/hProcess10"/>
    <dgm:cxn modelId="{1D17A65F-7871-4981-8922-DCAE42322CC6}" type="presOf" srcId="{1ADE4262-5557-4D7B-AAD0-71916DE40C96}" destId="{32DCC866-07AC-4D81-814E-A1E26451EA49}" srcOrd="0" destOrd="0" presId="urn:microsoft.com/office/officeart/2005/8/layout/hProcess10"/>
    <dgm:cxn modelId="{3AD4CE42-CE27-4775-A506-EF5FABDD8249}" type="presOf" srcId="{289AA72B-044B-4287-BC50-BBC52E22D47E}" destId="{0C29B168-0B11-47E0-A26F-288917C37C3F}" srcOrd="0" destOrd="0" presId="urn:microsoft.com/office/officeart/2005/8/layout/hProcess10"/>
    <dgm:cxn modelId="{23868145-AFB2-4AD9-867F-50B38D233E4E}" srcId="{F4BAE957-AA4A-470E-8BC7-BE202A16EA41}" destId="{1ADE4262-5557-4D7B-AAD0-71916DE40C96}" srcOrd="3" destOrd="0" parTransId="{B9CE9B1F-0585-45EA-97E1-79C0538223BA}" sibTransId="{1CF8E6E6-CD8E-406D-809A-8001754E802E}"/>
    <dgm:cxn modelId="{D474FC6B-7D4F-4D3A-B578-0DBFBEFCF0B9}" srcId="{F4BAE957-AA4A-470E-8BC7-BE202A16EA41}" destId="{CD7240CC-78C7-48D5-91F9-1319D8B37A27}" srcOrd="0" destOrd="0" parTransId="{A4333162-E4FB-4B38-8C41-761724880261}" sibTransId="{D6ABF602-0E77-4B5F-8014-83574A902942}"/>
    <dgm:cxn modelId="{7ADD2692-48CC-4088-AC88-8D503F0ACCE1}" srcId="{F4BAE957-AA4A-470E-8BC7-BE202A16EA41}" destId="{1C4774FB-014D-4309-9978-4EFA3A7597D9}" srcOrd="2" destOrd="0" parTransId="{39821BA7-1B84-48CB-B028-51D1F3D7F77A}" sibTransId="{1B8FCDCA-02DF-44EF-AEB3-1C6B8C6CA963}"/>
    <dgm:cxn modelId="{D82E119E-D881-4EEC-834B-A7E9C26C77C7}" type="presOf" srcId="{1B8FCDCA-02DF-44EF-AEB3-1C6B8C6CA963}" destId="{67D22377-9E12-46EC-AD81-A270A776FFA9}" srcOrd="1" destOrd="0" presId="urn:microsoft.com/office/officeart/2005/8/layout/hProcess10"/>
    <dgm:cxn modelId="{AAB942A3-E936-4FE5-A58A-685188D0FC4E}" srcId="{F4BAE957-AA4A-470E-8BC7-BE202A16EA41}" destId="{1A396378-DEC4-46FF-86EB-44D43B693685}" srcOrd="1" destOrd="0" parTransId="{56AA232D-C14C-46C6-9715-E27B28EEAC6C}" sibTransId="{289AA72B-044B-4287-BC50-BBC52E22D47E}"/>
    <dgm:cxn modelId="{568AB3D6-3695-4890-9BF4-B340D7670964}" type="presOf" srcId="{D6ABF602-0E77-4B5F-8014-83574A902942}" destId="{6240A3A8-9023-4AE9-B435-120214A01AB4}" srcOrd="0" destOrd="0" presId="urn:microsoft.com/office/officeart/2005/8/layout/hProcess10"/>
    <dgm:cxn modelId="{F66E3CE4-D2E0-40CA-A817-827521535022}" type="presOf" srcId="{289AA72B-044B-4287-BC50-BBC52E22D47E}" destId="{AE8E527D-67D1-4D5F-BFB6-AEAC3D6192F0}" srcOrd="1" destOrd="0" presId="urn:microsoft.com/office/officeart/2005/8/layout/hProcess10"/>
    <dgm:cxn modelId="{D6D5A0E7-7DA7-4048-AC5C-142267BE0CBB}" type="presOf" srcId="{D6ABF602-0E77-4B5F-8014-83574A902942}" destId="{5BA11D9E-6955-4D47-8FD3-67B42F46D59D}" srcOrd="1" destOrd="0" presId="urn:microsoft.com/office/officeart/2005/8/layout/hProcess10"/>
    <dgm:cxn modelId="{A94AB6EC-F7A9-45A7-8EFF-68A1BEDC70BF}" type="presOf" srcId="{1B8FCDCA-02DF-44EF-AEB3-1C6B8C6CA963}" destId="{8F5B832C-EFCC-42E3-845F-991653AD55B3}" srcOrd="0" destOrd="0" presId="urn:microsoft.com/office/officeart/2005/8/layout/hProcess10"/>
    <dgm:cxn modelId="{3F1B1A5A-E14B-49CB-95E9-73CFB8B2C23C}" type="presParOf" srcId="{EBC8A4D7-E66D-4C7F-A46A-606F31FF07E5}" destId="{F1DA417F-923A-482B-A485-AFF2D9D37A53}" srcOrd="0" destOrd="0" presId="urn:microsoft.com/office/officeart/2005/8/layout/hProcess10"/>
    <dgm:cxn modelId="{AE018742-03CB-401C-8231-6AA1C8078175}" type="presParOf" srcId="{F1DA417F-923A-482B-A485-AFF2D9D37A53}" destId="{952DB1F4-BAF9-427E-8B52-30FFA76A6B76}" srcOrd="0" destOrd="0" presId="urn:microsoft.com/office/officeart/2005/8/layout/hProcess10"/>
    <dgm:cxn modelId="{4A4E2223-86B3-410C-A689-D51E1FAA7E94}" type="presParOf" srcId="{F1DA417F-923A-482B-A485-AFF2D9D37A53}" destId="{2480E458-D9CD-4DC9-BC01-5F89FE9A42A7}" srcOrd="1" destOrd="0" presId="urn:microsoft.com/office/officeart/2005/8/layout/hProcess10"/>
    <dgm:cxn modelId="{79BDA36F-E74E-49E2-BE28-025760493A5B}" type="presParOf" srcId="{EBC8A4D7-E66D-4C7F-A46A-606F31FF07E5}" destId="{6240A3A8-9023-4AE9-B435-120214A01AB4}" srcOrd="1" destOrd="0" presId="urn:microsoft.com/office/officeart/2005/8/layout/hProcess10"/>
    <dgm:cxn modelId="{ADE5A0C4-691D-4F29-8AE6-CD1BDA80808C}" type="presParOf" srcId="{6240A3A8-9023-4AE9-B435-120214A01AB4}" destId="{5BA11D9E-6955-4D47-8FD3-67B42F46D59D}" srcOrd="0" destOrd="0" presId="urn:microsoft.com/office/officeart/2005/8/layout/hProcess10"/>
    <dgm:cxn modelId="{EA774889-6D07-4090-A5E0-E181275A566A}" type="presParOf" srcId="{EBC8A4D7-E66D-4C7F-A46A-606F31FF07E5}" destId="{4966544A-BE93-4438-9E39-D802BABCED44}" srcOrd="2" destOrd="0" presId="urn:microsoft.com/office/officeart/2005/8/layout/hProcess10"/>
    <dgm:cxn modelId="{D4244F60-BBD5-449D-9B65-757F5738A676}" type="presParOf" srcId="{4966544A-BE93-4438-9E39-D802BABCED44}" destId="{A2402C1F-908A-4044-83A7-8258DB8C0B00}" srcOrd="0" destOrd="0" presId="urn:microsoft.com/office/officeart/2005/8/layout/hProcess10"/>
    <dgm:cxn modelId="{DFECFEF3-6E3B-43EB-866C-ACC5EA5F4025}" type="presParOf" srcId="{4966544A-BE93-4438-9E39-D802BABCED44}" destId="{CE8E6132-1985-4ABA-AB5A-4CB8263D47D8}" srcOrd="1" destOrd="0" presId="urn:microsoft.com/office/officeart/2005/8/layout/hProcess10"/>
    <dgm:cxn modelId="{E7FF877B-3CF6-4B4F-9463-717ACB11FDAE}" type="presParOf" srcId="{EBC8A4D7-E66D-4C7F-A46A-606F31FF07E5}" destId="{0C29B168-0B11-47E0-A26F-288917C37C3F}" srcOrd="3" destOrd="0" presId="urn:microsoft.com/office/officeart/2005/8/layout/hProcess10"/>
    <dgm:cxn modelId="{527A3188-C995-4A0D-AF33-7AF5109B4458}" type="presParOf" srcId="{0C29B168-0B11-47E0-A26F-288917C37C3F}" destId="{AE8E527D-67D1-4D5F-BFB6-AEAC3D6192F0}" srcOrd="0" destOrd="0" presId="urn:microsoft.com/office/officeart/2005/8/layout/hProcess10"/>
    <dgm:cxn modelId="{B3600CC9-9AA5-4FC7-9E5E-9D983E746CAC}" type="presParOf" srcId="{EBC8A4D7-E66D-4C7F-A46A-606F31FF07E5}" destId="{BD0A08FC-BF3B-4EFC-9CE1-AAD0F514087C}" srcOrd="4" destOrd="0" presId="urn:microsoft.com/office/officeart/2005/8/layout/hProcess10"/>
    <dgm:cxn modelId="{98AD6AF2-94B8-4B1A-BE24-05F16575A978}" type="presParOf" srcId="{BD0A08FC-BF3B-4EFC-9CE1-AAD0F514087C}" destId="{CB36F94E-AE41-4191-A389-815E236637CC}" srcOrd="0" destOrd="0" presId="urn:microsoft.com/office/officeart/2005/8/layout/hProcess10"/>
    <dgm:cxn modelId="{A06F1837-0CA8-4FB2-A106-E7DA3AD181D9}" type="presParOf" srcId="{BD0A08FC-BF3B-4EFC-9CE1-AAD0F514087C}" destId="{D8488BCB-BCEB-4641-B939-6A1605E8EE85}" srcOrd="1" destOrd="0" presId="urn:microsoft.com/office/officeart/2005/8/layout/hProcess10"/>
    <dgm:cxn modelId="{0352E666-F4CD-4F43-9D41-572194AF1C6E}" type="presParOf" srcId="{EBC8A4D7-E66D-4C7F-A46A-606F31FF07E5}" destId="{8F5B832C-EFCC-42E3-845F-991653AD55B3}" srcOrd="5" destOrd="0" presId="urn:microsoft.com/office/officeart/2005/8/layout/hProcess10"/>
    <dgm:cxn modelId="{16E3DE02-7287-4200-91AE-DC90C5588BC0}" type="presParOf" srcId="{8F5B832C-EFCC-42E3-845F-991653AD55B3}" destId="{67D22377-9E12-46EC-AD81-A270A776FFA9}" srcOrd="0" destOrd="0" presId="urn:microsoft.com/office/officeart/2005/8/layout/hProcess10"/>
    <dgm:cxn modelId="{CB598159-FA72-4831-8884-B89A9E3BBE1A}" type="presParOf" srcId="{EBC8A4D7-E66D-4C7F-A46A-606F31FF07E5}" destId="{EF8B13E3-865F-401B-A268-CFEC4D835084}" srcOrd="6" destOrd="0" presId="urn:microsoft.com/office/officeart/2005/8/layout/hProcess10"/>
    <dgm:cxn modelId="{E5AD5D81-0334-4BFE-8FD7-B5BF3EB91D8F}" type="presParOf" srcId="{EF8B13E3-865F-401B-A268-CFEC4D835084}" destId="{A014DCC8-BC27-40F3-AF66-E9A5DD6BBA5D}" srcOrd="0" destOrd="0" presId="urn:microsoft.com/office/officeart/2005/8/layout/hProcess10"/>
    <dgm:cxn modelId="{76BCF481-D49C-42A9-A52D-F02F57C7EF8F}" type="presParOf" srcId="{EF8B13E3-865F-401B-A268-CFEC4D835084}" destId="{32DCC866-07AC-4D81-814E-A1E26451EA49}" srcOrd="1" destOrd="0" presId="urn:microsoft.com/office/officeart/2005/8/layout/hProcess10"/>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FCE707-76DE-4D09-B071-CD56993B003F}">
      <dsp:nvSpPr>
        <dsp:cNvPr id="0" name=""/>
        <dsp:cNvSpPr/>
      </dsp:nvSpPr>
      <dsp:spPr>
        <a:xfrm>
          <a:off x="3978079" y="4317"/>
          <a:ext cx="2303994" cy="1198828"/>
        </a:xfrm>
        <a:prstGeom prst="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2">
              <a:lumMod val="60000"/>
              <a:lumOff val="40000"/>
            </a:schemeClr>
          </a:contourClr>
        </a:sp3d>
      </dsp:spPr>
      <dsp:style>
        <a:lnRef idx="0">
          <a:scrgbClr r="0" g="0" b="0"/>
        </a:lnRef>
        <a:fillRef idx="1">
          <a:scrgbClr r="0" g="0" b="0"/>
        </a:fillRef>
        <a:effectRef idx="0">
          <a:scrgbClr r="0" g="0" b="0"/>
        </a:effectRef>
        <a:fontRef idx="minor"/>
      </dsp:style>
    </dsp:sp>
    <dsp:sp modelId="{3AA6B53D-B1B5-4D39-9629-75257A64B8BB}">
      <dsp:nvSpPr>
        <dsp:cNvPr id="0" name=""/>
        <dsp:cNvSpPr/>
      </dsp:nvSpPr>
      <dsp:spPr>
        <a:xfrm>
          <a:off x="-3269" y="4317"/>
          <a:ext cx="252000" cy="1198828"/>
        </a:xfrm>
        <a:prstGeom prst="rect">
          <a:avLst/>
        </a:prstGeom>
        <a:solidFill>
          <a:schemeClr val="accent2">
            <a:shade val="80000"/>
            <a:hueOff val="0"/>
            <a:satOff val="0"/>
            <a:lumOff val="0"/>
            <a:alphaOff val="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BBE06E7A-DDD3-4F36-8819-08FB22895CC1}">
      <dsp:nvSpPr>
        <dsp:cNvPr id="0" name=""/>
        <dsp:cNvSpPr/>
      </dsp:nvSpPr>
      <dsp:spPr>
        <a:xfrm>
          <a:off x="389579" y="315788"/>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pl-PL" sz="2000" b="1" kern="1200">
              <a:solidFill>
                <a:srgbClr val="745E00"/>
              </a:solidFill>
            </a:rPr>
            <a:t>Iako je bio bogat, postao je siromašan (2. Kor. 8,9)</a:t>
          </a:r>
          <a:endParaRPr lang="es-ES" sz="2000" kern="1200" dirty="0">
            <a:solidFill>
              <a:srgbClr val="745E00"/>
            </a:solidFill>
          </a:endParaRPr>
        </a:p>
      </dsp:txBody>
      <dsp:txXfrm>
        <a:off x="389579" y="315788"/>
        <a:ext cx="3139402" cy="539472"/>
      </dsp:txXfrm>
    </dsp:sp>
    <dsp:sp modelId="{9A9012AF-BDD8-4260-9D43-8D0286C05F1F}">
      <dsp:nvSpPr>
        <dsp:cNvPr id="0" name=""/>
        <dsp:cNvSpPr/>
      </dsp:nvSpPr>
      <dsp:spPr>
        <a:xfrm>
          <a:off x="389579" y="627708"/>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273DDC57-1894-480B-BEF0-FDD73BB2EA10}">
      <dsp:nvSpPr>
        <dsp:cNvPr id="0" name=""/>
        <dsp:cNvSpPr/>
      </dsp:nvSpPr>
      <dsp:spPr>
        <a:xfrm>
          <a:off x="3978079" y="1347005"/>
          <a:ext cx="2303994" cy="1198828"/>
        </a:xfrm>
        <a:prstGeom prst="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1">
              <a:lumMod val="60000"/>
              <a:lumOff val="40000"/>
            </a:schemeClr>
          </a:contourClr>
        </a:sp3d>
      </dsp:spPr>
      <dsp:style>
        <a:lnRef idx="0">
          <a:scrgbClr r="0" g="0" b="0"/>
        </a:lnRef>
        <a:fillRef idx="1">
          <a:scrgbClr r="0" g="0" b="0"/>
        </a:fillRef>
        <a:effectRef idx="0">
          <a:scrgbClr r="0" g="0" b="0"/>
        </a:effectRef>
        <a:fontRef idx="minor"/>
      </dsp:style>
    </dsp:sp>
    <dsp:sp modelId="{DE5775C4-4F13-4EB9-9BDF-AB2D28D0AC5B}">
      <dsp:nvSpPr>
        <dsp:cNvPr id="0" name=""/>
        <dsp:cNvSpPr/>
      </dsp:nvSpPr>
      <dsp:spPr>
        <a:xfrm>
          <a:off x="-3269" y="1347005"/>
          <a:ext cx="252000" cy="1198828"/>
        </a:xfrm>
        <a:prstGeom prst="rect">
          <a:avLst/>
        </a:prstGeom>
        <a:solidFill>
          <a:schemeClr val="accent1"/>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11042206-B074-4977-88F9-59CE2DAED0B5}">
      <dsp:nvSpPr>
        <dsp:cNvPr id="0" name=""/>
        <dsp:cNvSpPr/>
      </dsp:nvSpPr>
      <dsp:spPr>
        <a:xfrm>
          <a:off x="389579" y="1658475"/>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pl-PL" sz="2000" b="1" kern="1200">
              <a:solidFill>
                <a:srgbClr val="208438"/>
              </a:solidFill>
            </a:rPr>
            <a:t>On je napustio Nebo da živi na Zemlji.</a:t>
          </a:r>
          <a:endParaRPr lang="es-ES" sz="2000" kern="1200" dirty="0">
            <a:solidFill>
              <a:srgbClr val="208438"/>
            </a:solidFill>
          </a:endParaRPr>
        </a:p>
      </dsp:txBody>
      <dsp:txXfrm>
        <a:off x="389579" y="1658475"/>
        <a:ext cx="3139402" cy="539472"/>
      </dsp:txXfrm>
    </dsp:sp>
    <dsp:sp modelId="{3628C3B3-3306-4947-93D2-98E82D4D9398}">
      <dsp:nvSpPr>
        <dsp:cNvPr id="0" name=""/>
        <dsp:cNvSpPr/>
      </dsp:nvSpPr>
      <dsp:spPr>
        <a:xfrm>
          <a:off x="389579" y="1970396"/>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B2C7A729-925A-445A-8038-0BA3E54EAA42}">
      <dsp:nvSpPr>
        <dsp:cNvPr id="0" name=""/>
        <dsp:cNvSpPr/>
      </dsp:nvSpPr>
      <dsp:spPr>
        <a:xfrm>
          <a:off x="3978079" y="2689692"/>
          <a:ext cx="2303994" cy="1198828"/>
        </a:xfrm>
        <a:prstGeom prst="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tx2">
              <a:lumMod val="60000"/>
              <a:lumOff val="40000"/>
            </a:schemeClr>
          </a:contourClr>
        </a:sp3d>
      </dsp:spPr>
      <dsp:style>
        <a:lnRef idx="0">
          <a:scrgbClr r="0" g="0" b="0"/>
        </a:lnRef>
        <a:fillRef idx="1">
          <a:scrgbClr r="0" g="0" b="0"/>
        </a:fillRef>
        <a:effectRef idx="0">
          <a:scrgbClr r="0" g="0" b="0"/>
        </a:effectRef>
        <a:fontRef idx="minor"/>
      </dsp:style>
    </dsp:sp>
    <dsp:sp modelId="{5331F055-AF37-4291-9EA9-154CC7358610}">
      <dsp:nvSpPr>
        <dsp:cNvPr id="0" name=""/>
        <dsp:cNvSpPr/>
      </dsp:nvSpPr>
      <dsp:spPr>
        <a:xfrm>
          <a:off x="-3269" y="2689692"/>
          <a:ext cx="252000" cy="1198828"/>
        </a:xfrm>
        <a:prstGeom prst="rect">
          <a:avLst/>
        </a:prstGeom>
        <a:solidFill>
          <a:schemeClr val="tx2">
            <a:lumMod val="7500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ED077C34-1666-4473-B481-C5A0168C1B88}">
      <dsp:nvSpPr>
        <dsp:cNvPr id="0" name=""/>
        <dsp:cNvSpPr/>
      </dsp:nvSpPr>
      <dsp:spPr>
        <a:xfrm>
          <a:off x="389579" y="3001163"/>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hr-HR" sz="2000" b="1" kern="1200">
              <a:solidFill>
                <a:schemeClr val="tx2">
                  <a:lumMod val="75000"/>
                </a:schemeClr>
              </a:solidFill>
            </a:rPr>
            <a:t>Prestao je da vlada Univerzumom da bi postao stolar.</a:t>
          </a:r>
          <a:endParaRPr lang="es-ES" sz="2000" kern="1200" dirty="0">
            <a:solidFill>
              <a:schemeClr val="tx2">
                <a:lumMod val="75000"/>
              </a:schemeClr>
            </a:solidFill>
          </a:endParaRPr>
        </a:p>
      </dsp:txBody>
      <dsp:txXfrm>
        <a:off x="389579" y="3001163"/>
        <a:ext cx="3139402" cy="539472"/>
      </dsp:txXfrm>
    </dsp:sp>
    <dsp:sp modelId="{EC916E81-F37E-4B5E-A860-74B8CF51D690}">
      <dsp:nvSpPr>
        <dsp:cNvPr id="0" name=""/>
        <dsp:cNvSpPr/>
      </dsp:nvSpPr>
      <dsp:spPr>
        <a:xfrm>
          <a:off x="389579" y="3313083"/>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E50E2C50-450C-43D9-B27C-5AD2597AE68D}">
      <dsp:nvSpPr>
        <dsp:cNvPr id="0" name=""/>
        <dsp:cNvSpPr/>
      </dsp:nvSpPr>
      <dsp:spPr>
        <a:xfrm>
          <a:off x="3978079" y="4032380"/>
          <a:ext cx="2303994" cy="1198828"/>
        </a:xfrm>
        <a:prstGeom prst="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4">
              <a:lumMod val="75000"/>
            </a:schemeClr>
          </a:contourClr>
        </a:sp3d>
      </dsp:spPr>
      <dsp:style>
        <a:lnRef idx="0">
          <a:scrgbClr r="0" g="0" b="0"/>
        </a:lnRef>
        <a:fillRef idx="1">
          <a:scrgbClr r="0" g="0" b="0"/>
        </a:fillRef>
        <a:effectRef idx="0">
          <a:scrgbClr r="0" g="0" b="0"/>
        </a:effectRef>
        <a:fontRef idx="minor"/>
      </dsp:style>
    </dsp:sp>
    <dsp:sp modelId="{3FF2AD96-9E48-454A-97CA-80924C894711}">
      <dsp:nvSpPr>
        <dsp:cNvPr id="0" name=""/>
        <dsp:cNvSpPr/>
      </dsp:nvSpPr>
      <dsp:spPr>
        <a:xfrm>
          <a:off x="-3269" y="4032380"/>
          <a:ext cx="252000" cy="1198828"/>
        </a:xfrm>
        <a:prstGeom prst="rect">
          <a:avLst/>
        </a:prstGeom>
        <a:solidFill>
          <a:schemeClr val="accent4">
            <a:lumMod val="7500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D4718055-EED4-4829-B5DD-BB9AB2CDA326}">
      <dsp:nvSpPr>
        <dsp:cNvPr id="0" name=""/>
        <dsp:cNvSpPr/>
      </dsp:nvSpPr>
      <dsp:spPr>
        <a:xfrm>
          <a:off x="389579" y="4343850"/>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hr-HR" sz="2000" b="1" kern="1200">
              <a:solidFill>
                <a:srgbClr val="1C97A8"/>
              </a:solidFill>
            </a:rPr>
            <a:t>Napustio je sigurno mesto za život na neprijateljskoj teritoriji.</a:t>
          </a:r>
          <a:endParaRPr lang="es-ES" sz="2000" kern="1200" dirty="0">
            <a:solidFill>
              <a:srgbClr val="1C97A8"/>
            </a:solidFill>
          </a:endParaRPr>
        </a:p>
      </dsp:txBody>
      <dsp:txXfrm>
        <a:off x="389579" y="4343850"/>
        <a:ext cx="3139402" cy="539472"/>
      </dsp:txXfrm>
    </dsp:sp>
    <dsp:sp modelId="{4D944891-2582-4A86-9E09-787E90A528BF}">
      <dsp:nvSpPr>
        <dsp:cNvPr id="0" name=""/>
        <dsp:cNvSpPr/>
      </dsp:nvSpPr>
      <dsp:spPr>
        <a:xfrm>
          <a:off x="389579" y="4655771"/>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F5075BE2-29AB-4AED-B957-73376CB6337A}">
      <dsp:nvSpPr>
        <dsp:cNvPr id="0" name=""/>
        <dsp:cNvSpPr/>
      </dsp:nvSpPr>
      <dsp:spPr>
        <a:xfrm>
          <a:off x="3978079" y="5375067"/>
          <a:ext cx="2303994" cy="1198828"/>
        </a:xfrm>
        <a:prstGeom prst="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5">
              <a:lumMod val="60000"/>
              <a:lumOff val="40000"/>
            </a:schemeClr>
          </a:contourClr>
        </a:sp3d>
      </dsp:spPr>
      <dsp:style>
        <a:lnRef idx="0">
          <a:scrgbClr r="0" g="0" b="0"/>
        </a:lnRef>
        <a:fillRef idx="1">
          <a:scrgbClr r="0" g="0" b="0"/>
        </a:fillRef>
        <a:effectRef idx="0">
          <a:scrgbClr r="0" g="0" b="0"/>
        </a:effectRef>
        <a:fontRef idx="minor"/>
      </dsp:style>
    </dsp:sp>
    <dsp:sp modelId="{AE1720A2-C0B7-44B7-B89E-2EA0A8B8EC04}">
      <dsp:nvSpPr>
        <dsp:cNvPr id="0" name=""/>
        <dsp:cNvSpPr/>
      </dsp:nvSpPr>
      <dsp:spPr>
        <a:xfrm>
          <a:off x="-3269" y="5375067"/>
          <a:ext cx="252000" cy="1198828"/>
        </a:xfrm>
        <a:prstGeom prst="rect">
          <a:avLst/>
        </a:prstGeom>
        <a:solidFill>
          <a:schemeClr val="accent5"/>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9DDC2141-8048-42FC-94EE-CE73F622E7AD}">
      <dsp:nvSpPr>
        <dsp:cNvPr id="0" name=""/>
        <dsp:cNvSpPr/>
      </dsp:nvSpPr>
      <dsp:spPr>
        <a:xfrm>
          <a:off x="389579" y="5686538"/>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pl-PL" sz="2000" b="1" kern="1200">
              <a:solidFill>
                <a:schemeClr val="accent5">
                  <a:lumMod val="75000"/>
                </a:schemeClr>
              </a:solidFill>
            </a:rPr>
            <a:t>On je zamenio kraljevsku krunu za krunu od trnja.</a:t>
          </a:r>
          <a:endParaRPr lang="es-ES" sz="2000" kern="1200" dirty="0">
            <a:solidFill>
              <a:schemeClr val="accent5">
                <a:lumMod val="75000"/>
              </a:schemeClr>
            </a:solidFill>
          </a:endParaRPr>
        </a:p>
      </dsp:txBody>
      <dsp:txXfrm>
        <a:off x="389579" y="5686538"/>
        <a:ext cx="3139402" cy="539472"/>
      </dsp:txXfrm>
    </dsp:sp>
    <dsp:sp modelId="{14548C3F-1643-4892-86FA-521F0AAC21DF}">
      <dsp:nvSpPr>
        <dsp:cNvPr id="0" name=""/>
        <dsp:cNvSpPr/>
      </dsp:nvSpPr>
      <dsp:spPr>
        <a:xfrm>
          <a:off x="389579" y="5998458"/>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81B9B8-0206-448B-BC40-7055CAA1BDD4}">
      <dsp:nvSpPr>
        <dsp:cNvPr id="0" name=""/>
        <dsp:cNvSpPr/>
      </dsp:nvSpPr>
      <dsp:spPr>
        <a:xfrm>
          <a:off x="877" y="2327"/>
          <a:ext cx="2911426" cy="890078"/>
        </a:xfrm>
        <a:prstGeom prst="homePlate">
          <a:avLst/>
        </a:prstGeom>
        <a:solidFill>
          <a:schemeClr val="accent4">
            <a:lumMod val="75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pl-PL" sz="2000" b="1" kern="1200">
              <a:effectLst>
                <a:outerShdw blurRad="38100" dist="38100" dir="2700000" algn="tl">
                  <a:srgbClr val="000000">
                    <a:alpha val="43137"/>
                  </a:srgbClr>
                </a:outerShdw>
              </a:effectLst>
            </a:rPr>
            <a:t>Zahvalnost za Božju milost (2. Kor. 9,15).</a:t>
          </a:r>
          <a:endParaRPr lang="es-ES" sz="2000" kern="1200" dirty="0">
            <a:effectLst>
              <a:outerShdw blurRad="38100" dist="38100" dir="2700000" algn="tl">
                <a:srgbClr val="000000">
                  <a:alpha val="43137"/>
                </a:srgbClr>
              </a:outerShdw>
            </a:effectLst>
          </a:endParaRPr>
        </a:p>
      </dsp:txBody>
      <dsp:txXfrm>
        <a:off x="877" y="2327"/>
        <a:ext cx="2688907" cy="890078"/>
      </dsp:txXfrm>
    </dsp:sp>
    <dsp:sp modelId="{1FED0ED4-56D9-421E-9A63-B78BB2B88190}">
      <dsp:nvSpPr>
        <dsp:cNvPr id="0" name=""/>
        <dsp:cNvSpPr/>
      </dsp:nvSpPr>
      <dsp:spPr>
        <a:xfrm>
          <a:off x="2623027" y="15366"/>
          <a:ext cx="5192912" cy="864001"/>
        </a:xfrm>
        <a:prstGeom prst="chevron">
          <a:avLst/>
        </a:prstGeom>
        <a:solidFill>
          <a:schemeClr val="accent4">
            <a:lumMod val="20000"/>
            <a:lumOff val="80000"/>
            <a:alpha val="90000"/>
          </a:schemeClr>
        </a:solidFill>
        <a:ln w="12700" cap="flat" cmpd="sng" algn="ctr">
          <a:solidFill>
            <a:schemeClr val="accent2">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hr-HR" sz="2000" b="1" kern="1200"/>
            <a:t>Isus je dao sve za nas. Naša zahvalnost se pokazuje u želji da se potpuno predamo Njemu.</a:t>
          </a:r>
          <a:endParaRPr lang="es-ES" sz="2000" kern="1200" dirty="0"/>
        </a:p>
      </dsp:txBody>
      <dsp:txXfrm>
        <a:off x="3055028" y="15366"/>
        <a:ext cx="4328911" cy="864001"/>
      </dsp:txXfrm>
    </dsp:sp>
    <dsp:sp modelId="{8D21C6B2-6F6B-4D22-B4F2-5AD97FF58ABA}">
      <dsp:nvSpPr>
        <dsp:cNvPr id="0" name=""/>
        <dsp:cNvSpPr/>
      </dsp:nvSpPr>
      <dsp:spPr>
        <a:xfrm>
          <a:off x="877" y="1017017"/>
          <a:ext cx="2911426" cy="890078"/>
        </a:xfrm>
        <a:prstGeom prst="homePlat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hr-HR" sz="2000" b="1" kern="1200">
              <a:effectLst>
                <a:outerShdw blurRad="38100" dist="38100" dir="2700000" algn="tl">
                  <a:srgbClr val="000000">
                    <a:alpha val="43137"/>
                  </a:srgbClr>
                </a:outerShdw>
              </a:effectLst>
            </a:rPr>
            <a:t>Želja da se podeli Božji blagoslov                          (2. Kor. 9,11a)</a:t>
          </a:r>
          <a:endParaRPr lang="es-ES" sz="2000" kern="1200">
            <a:effectLst>
              <a:outerShdw blurRad="38100" dist="38100" dir="2700000" algn="tl">
                <a:srgbClr val="000000">
                  <a:alpha val="43137"/>
                </a:srgbClr>
              </a:outerShdw>
            </a:effectLst>
          </a:endParaRPr>
        </a:p>
      </dsp:txBody>
      <dsp:txXfrm>
        <a:off x="877" y="1017017"/>
        <a:ext cx="2688907" cy="890078"/>
      </dsp:txXfrm>
    </dsp:sp>
    <dsp:sp modelId="{C0C24EC1-C44B-43A8-B691-1F5F04610D3A}">
      <dsp:nvSpPr>
        <dsp:cNvPr id="0" name=""/>
        <dsp:cNvSpPr/>
      </dsp:nvSpPr>
      <dsp:spPr>
        <a:xfrm>
          <a:off x="2623027" y="1092674"/>
          <a:ext cx="5082983" cy="738765"/>
        </a:xfrm>
        <a:prstGeom prst="chevron">
          <a:avLst/>
        </a:prstGeom>
        <a:solidFill>
          <a:schemeClr val="tx2">
            <a:lumMod val="20000"/>
            <a:lumOff val="80000"/>
            <a:alpha val="90000"/>
          </a:schemeClr>
        </a:solidFill>
        <a:ln w="12700" cap="flat" cmpd="sng" algn="ctr">
          <a:solidFill>
            <a:schemeClr val="accent3">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pl-PL" sz="2000" b="1" kern="1200"/>
            <a:t>Dajemo drugima jer smo prvi put primili od Boga.</a:t>
          </a:r>
          <a:endParaRPr lang="es-ES" sz="2000" kern="1200" dirty="0"/>
        </a:p>
      </dsp:txBody>
      <dsp:txXfrm>
        <a:off x="2992410" y="1092674"/>
        <a:ext cx="4344218" cy="738765"/>
      </dsp:txXfrm>
    </dsp:sp>
    <dsp:sp modelId="{0A93A2B4-3F7C-4657-9FC3-637F69F13A13}">
      <dsp:nvSpPr>
        <dsp:cNvPr id="0" name=""/>
        <dsp:cNvSpPr/>
      </dsp:nvSpPr>
      <dsp:spPr>
        <a:xfrm>
          <a:off x="877" y="2031707"/>
          <a:ext cx="2911426" cy="890078"/>
        </a:xfrm>
        <a:prstGeom prst="homePlate">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hr-HR" sz="2000" b="1" kern="1200">
              <a:effectLst>
                <a:outerShdw blurRad="38100" dist="38100" dir="2700000" algn="tl">
                  <a:srgbClr val="000000">
                    <a:alpha val="43137"/>
                  </a:srgbClr>
                </a:outerShdw>
              </a:effectLst>
            </a:rPr>
            <a:t>Iskrena ljubav                 (2. Kor. 8,24)</a:t>
          </a:r>
          <a:endParaRPr lang="es-ES" sz="2000" kern="1200" dirty="0">
            <a:effectLst>
              <a:outerShdw blurRad="38100" dist="38100" dir="2700000" algn="tl">
                <a:srgbClr val="000000">
                  <a:alpha val="43137"/>
                </a:srgbClr>
              </a:outerShdw>
            </a:effectLst>
          </a:endParaRPr>
        </a:p>
      </dsp:txBody>
      <dsp:txXfrm>
        <a:off x="877" y="2031707"/>
        <a:ext cx="2688907" cy="890078"/>
      </dsp:txXfrm>
    </dsp:sp>
    <dsp:sp modelId="{C606BF0D-BD59-4E31-A4A0-E5082F883447}">
      <dsp:nvSpPr>
        <dsp:cNvPr id="0" name=""/>
        <dsp:cNvSpPr/>
      </dsp:nvSpPr>
      <dsp:spPr>
        <a:xfrm>
          <a:off x="2623027" y="2080746"/>
          <a:ext cx="5147995" cy="792000"/>
        </a:xfrm>
        <a:prstGeom prst="chevron">
          <a:avLst/>
        </a:prstGeom>
        <a:solidFill>
          <a:schemeClr val="accent5">
            <a:lumMod val="20000"/>
            <a:lumOff val="80000"/>
            <a:alpha val="90000"/>
          </a:schemeClr>
        </a:solidFill>
        <a:ln w="12700" cap="flat" cmpd="sng" algn="ctr">
          <a:solidFill>
            <a:schemeClr val="accent4">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hr-HR" sz="2000" b="1" kern="1200"/>
            <a:t>Velikodušnost je dokaz da ljubav prebiva u našim srcima.</a:t>
          </a:r>
          <a:endParaRPr lang="es-ES" sz="2000" kern="1200"/>
        </a:p>
      </dsp:txBody>
      <dsp:txXfrm>
        <a:off x="3019027" y="2080746"/>
        <a:ext cx="4355995" cy="792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4B6F67-549E-49C2-9975-5DFFC3CF43B2}">
      <dsp:nvSpPr>
        <dsp:cNvPr id="0" name=""/>
        <dsp:cNvSpPr/>
      </dsp:nvSpPr>
      <dsp:spPr>
        <a:xfrm>
          <a:off x="0" y="36"/>
          <a:ext cx="3990976" cy="655748"/>
        </a:xfrm>
        <a:prstGeom prst="roundRect">
          <a:avLst/>
        </a:prstGeom>
        <a:solidFill>
          <a:schemeClr val="accent1">
            <a:lumMod val="75000"/>
          </a:schemeClr>
        </a:solidFill>
        <a:ln w="19050" cap="flat" cmpd="sng" algn="ctr">
          <a:noFill/>
          <a:prstDash val="solid"/>
          <a:miter lim="800000"/>
        </a:ln>
        <a:effectLst/>
        <a:scene3d>
          <a:camera prst="orthographicFront">
            <a:rot lat="0" lon="0" rev="0"/>
          </a:camera>
          <a:lightRig rig="contrasting" dir="t">
            <a:rot lat="0" lon="0" rev="1200000"/>
          </a:lightRig>
        </a:scene3d>
        <a:sp3d contourW="19050" prstMaterial="metal">
          <a:bevelT w="88900" h="203200"/>
          <a:bevelB w="165100" h="254000"/>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a:solidFill>
                <a:prstClr val="white"/>
              </a:solidFill>
              <a:effectLst>
                <a:outerShdw blurRad="38100" dist="38100" dir="2700000" algn="tl">
                  <a:srgbClr val="000000"/>
                </a:outerShdw>
              </a:effectLst>
              <a:latin typeface="Aptos" panose="02110004020202020204"/>
              <a:ea typeface="+mn-ea"/>
              <a:cs typeface="+mn-cs"/>
            </a:rPr>
            <a:t>Oni su molili za privilegiju da pomognu drugima (2. Kor. 8,4).</a:t>
          </a:r>
          <a:endParaRPr lang="en" sz="2000" b="1" kern="1200">
            <a:solidFill>
              <a:prstClr val="white"/>
            </a:solidFill>
            <a:effectLst>
              <a:outerShdw blurRad="38100" dist="38100" dir="2700000" algn="tl">
                <a:srgbClr val="000000"/>
              </a:outerShdw>
            </a:effectLst>
            <a:latin typeface="Aptos" panose="02110004020202020204"/>
            <a:ea typeface="+mn-ea"/>
            <a:cs typeface="+mn-cs"/>
          </a:endParaRPr>
        </a:p>
      </dsp:txBody>
      <dsp:txXfrm>
        <a:off x="32011" y="32047"/>
        <a:ext cx="3926954" cy="591726"/>
      </dsp:txXfrm>
    </dsp:sp>
    <dsp:sp modelId="{F8F6F75F-1573-4DA0-ACC3-3D93CED1CD83}">
      <dsp:nvSpPr>
        <dsp:cNvPr id="0" name=""/>
        <dsp:cNvSpPr/>
      </dsp:nvSpPr>
      <dsp:spPr>
        <a:xfrm>
          <a:off x="0" y="667653"/>
          <a:ext cx="3990976" cy="655748"/>
        </a:xfrm>
        <a:prstGeom prst="roundRect">
          <a:avLst/>
        </a:prstGeom>
        <a:solidFill>
          <a:schemeClr val="tx2">
            <a:lumMod val="75000"/>
          </a:schemeClr>
        </a:solidFill>
        <a:ln w="19050" cap="flat" cmpd="sng" algn="ctr">
          <a:noFill/>
          <a:prstDash val="solid"/>
          <a:miter lim="800000"/>
        </a:ln>
        <a:effectLst/>
        <a:scene3d>
          <a:camera prst="orthographicFront">
            <a:rot lat="0" lon="0" rev="0"/>
          </a:camera>
          <a:lightRig rig="contrasting" dir="t">
            <a:rot lat="0" lon="0" rev="1200000"/>
          </a:lightRig>
        </a:scene3d>
        <a:sp3d contourW="19050" prstMaterial="metal">
          <a:bevelT w="88900" h="203200"/>
          <a:bevelB w="165100" h="254000"/>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hr-HR" sz="2000" b="1" kern="1200">
              <a:solidFill>
                <a:prstClr val="white"/>
              </a:solidFill>
              <a:effectLst>
                <a:outerShdw blurRad="38100" dist="38100" dir="2700000" algn="tl">
                  <a:srgbClr val="000000"/>
                </a:outerShdw>
              </a:effectLst>
              <a:latin typeface="Aptos" panose="02110004020202020204"/>
              <a:ea typeface="+mn-ea"/>
              <a:cs typeface="+mn-cs"/>
            </a:rPr>
            <a:t>U svom siromaštvu, oni su davali iznad mogućnosti (2. Kor. 8,2-.)</a:t>
          </a:r>
          <a:endParaRPr lang="en" sz="2000" b="1" kern="1200" dirty="0">
            <a:solidFill>
              <a:prstClr val="white"/>
            </a:solidFill>
            <a:effectLst>
              <a:outerShdw blurRad="38100" dist="38100" dir="2700000" algn="tl">
                <a:srgbClr val="000000"/>
              </a:outerShdw>
            </a:effectLst>
            <a:latin typeface="Aptos" panose="02110004020202020204"/>
            <a:ea typeface="+mn-ea"/>
            <a:cs typeface="+mn-cs"/>
          </a:endParaRPr>
        </a:p>
      </dsp:txBody>
      <dsp:txXfrm>
        <a:off x="32011" y="699664"/>
        <a:ext cx="3926954" cy="59172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AA69F9-ED89-45C3-9879-AD5634848AF8}">
      <dsp:nvSpPr>
        <dsp:cNvPr id="0" name=""/>
        <dsp:cNvSpPr/>
      </dsp:nvSpPr>
      <dsp:spPr>
        <a:xfrm>
          <a:off x="0" y="36"/>
          <a:ext cx="3457574" cy="655748"/>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b="1" kern="1200">
              <a:effectLst>
                <a:outerShdw blurRad="38100" dist="38100" dir="2700000" algn="tl">
                  <a:srgbClr val="000000"/>
                </a:outerShdw>
              </a:effectLst>
            </a:rPr>
            <a:t>Oni su primili milost Isusovu (2 </a:t>
          </a:r>
          <a:r>
            <a:rPr lang="sr-Latn-RS" sz="2000" b="1" kern="1200">
              <a:effectLst>
                <a:outerShdw blurRad="38100" dist="38100" dir="2700000" algn="tl">
                  <a:srgbClr val="000000"/>
                </a:outerShdw>
              </a:effectLst>
            </a:rPr>
            <a:t>.</a:t>
          </a:r>
          <a:r>
            <a:rPr lang="it-IT" sz="2000" b="1" kern="1200">
              <a:effectLst>
                <a:outerShdw blurRad="38100" dist="38100" dir="2700000" algn="tl">
                  <a:srgbClr val="000000"/>
                </a:outerShdw>
              </a:effectLst>
            </a:rPr>
            <a:t>Kor. 8</a:t>
          </a:r>
          <a:r>
            <a:rPr lang="sr-Latn-RS" sz="2000" b="1" kern="1200">
              <a:effectLst>
                <a:outerShdw blurRad="38100" dist="38100" dir="2700000" algn="tl">
                  <a:srgbClr val="000000"/>
                </a:outerShdw>
              </a:effectLst>
            </a:rPr>
            <a:t>,</a:t>
          </a:r>
          <a:r>
            <a:rPr lang="it-IT" sz="2000" b="1" kern="1200">
              <a:effectLst>
                <a:outerShdw blurRad="38100" dist="38100" dir="2700000" algn="tl">
                  <a:srgbClr val="000000"/>
                </a:outerShdw>
              </a:effectLst>
            </a:rPr>
            <a:t>9)</a:t>
          </a:r>
          <a:r>
            <a:rPr lang="sr-Latn-RS" sz="2000" b="1" kern="1200">
              <a:effectLst>
                <a:outerShdw blurRad="38100" dist="38100" dir="2700000" algn="tl">
                  <a:srgbClr val="000000"/>
                </a:outerShdw>
              </a:effectLst>
            </a:rPr>
            <a:t>.</a:t>
          </a:r>
          <a:endParaRPr lang="es-ES" sz="2000" kern="1200">
            <a:effectLst>
              <a:outerShdw blurRad="38100" dist="38100" dir="2700000" algn="tl">
                <a:srgbClr val="000000"/>
              </a:outerShdw>
            </a:effectLst>
          </a:endParaRPr>
        </a:p>
      </dsp:txBody>
      <dsp:txXfrm>
        <a:off x="32011" y="32047"/>
        <a:ext cx="3393552" cy="591726"/>
      </dsp:txXfrm>
    </dsp:sp>
    <dsp:sp modelId="{B9DDC8E8-E407-48D4-8111-818FA67DBE63}">
      <dsp:nvSpPr>
        <dsp:cNvPr id="0" name=""/>
        <dsp:cNvSpPr/>
      </dsp:nvSpPr>
      <dsp:spPr>
        <a:xfrm>
          <a:off x="0" y="667653"/>
          <a:ext cx="3457574" cy="655748"/>
        </a:xfrm>
        <a:prstGeom prst="roundRect">
          <a:avLst/>
        </a:prstGeom>
        <a:solidFill>
          <a:schemeClr val="accent5">
            <a:hueOff val="-6510662"/>
            <a:satOff val="-22058"/>
            <a:lumOff val="12157"/>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b="1" kern="1200">
              <a:effectLst>
                <a:outerShdw blurRad="38100" dist="38100" dir="2700000" algn="tl">
                  <a:srgbClr val="000000"/>
                </a:outerShdw>
              </a:effectLst>
            </a:rPr>
            <a:t>Oni su se predali Isusu </a:t>
          </a:r>
          <a:r>
            <a:rPr lang="sr-Latn-RS" sz="2000" b="1" kern="1200">
              <a:effectLst>
                <a:outerShdw blurRad="38100" dist="38100" dir="2700000" algn="tl">
                  <a:srgbClr val="000000"/>
                </a:outerShdw>
              </a:effectLst>
            </a:rPr>
            <a:t>        </a:t>
          </a:r>
          <a:r>
            <a:rPr lang="it-IT" sz="2000" b="1" kern="1200">
              <a:effectLst>
                <a:outerShdw blurRad="38100" dist="38100" dir="2700000" algn="tl">
                  <a:srgbClr val="000000"/>
                </a:outerShdw>
              </a:effectLst>
            </a:rPr>
            <a:t>(2</a:t>
          </a:r>
          <a:r>
            <a:rPr lang="sr-Latn-RS" sz="2000" b="1" kern="1200">
              <a:effectLst>
                <a:outerShdw blurRad="38100" dist="38100" dir="2700000" algn="tl">
                  <a:srgbClr val="000000"/>
                </a:outerShdw>
              </a:effectLst>
            </a:rPr>
            <a:t>. </a:t>
          </a:r>
          <a:r>
            <a:rPr lang="it-IT" sz="2000" b="1" kern="1200">
              <a:effectLst>
                <a:outerShdw blurRad="38100" dist="38100" dir="2700000" algn="tl">
                  <a:srgbClr val="000000"/>
                </a:outerShdw>
              </a:effectLst>
            </a:rPr>
            <a:t>Kor. 8</a:t>
          </a:r>
          <a:r>
            <a:rPr lang="sr-Latn-RS" sz="2000" b="1" kern="1200">
              <a:effectLst>
                <a:outerShdw blurRad="38100" dist="38100" dir="2700000" algn="tl">
                  <a:srgbClr val="000000"/>
                </a:outerShdw>
              </a:effectLst>
            </a:rPr>
            <a:t>,</a:t>
          </a:r>
          <a:r>
            <a:rPr lang="it-IT" sz="2000" b="1" kern="1200">
              <a:effectLst>
                <a:outerShdw blurRad="38100" dist="38100" dir="2700000" algn="tl">
                  <a:srgbClr val="000000"/>
                </a:outerShdw>
              </a:effectLst>
            </a:rPr>
            <a:t>5)</a:t>
          </a:r>
          <a:r>
            <a:rPr lang="sr-Latn-RS" sz="2000" b="1" kern="1200">
              <a:effectLst>
                <a:outerShdw blurRad="38100" dist="38100" dir="2700000" algn="tl">
                  <a:srgbClr val="000000"/>
                </a:outerShdw>
              </a:effectLst>
            </a:rPr>
            <a:t>.</a:t>
          </a:r>
          <a:endParaRPr lang="es-ES" sz="2000" kern="1200" dirty="0">
            <a:effectLst>
              <a:outerShdw blurRad="38100" dist="38100" dir="2700000" algn="tl">
                <a:srgbClr val="000000"/>
              </a:outerShdw>
            </a:effectLst>
          </a:endParaRPr>
        </a:p>
      </dsp:txBody>
      <dsp:txXfrm>
        <a:off x="32011" y="699664"/>
        <a:ext cx="3393552" cy="59172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EA64AA-FE5F-4037-AB25-E3CBA0F39D34}">
      <dsp:nvSpPr>
        <dsp:cNvPr id="0" name=""/>
        <dsp:cNvSpPr/>
      </dsp:nvSpPr>
      <dsp:spPr>
        <a:xfrm rot="5400000">
          <a:off x="4449685" y="-1811297"/>
          <a:ext cx="785519" cy="4608576"/>
        </a:xfrm>
        <a:prstGeom prst="round2SameRect">
          <a:avLst/>
        </a:prstGeom>
        <a:solidFill>
          <a:schemeClr val="accent2">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hr-HR" sz="2000" b="1" kern="1200"/>
            <a:t>Osećali su se srećno što mogu da daju.</a:t>
          </a:r>
          <a:endParaRPr lang="es-ES" sz="2000" kern="1200" dirty="0"/>
        </a:p>
      </dsp:txBody>
      <dsp:txXfrm rot="-5400000">
        <a:off x="2538157" y="138577"/>
        <a:ext cx="4570230" cy="708827"/>
      </dsp:txXfrm>
    </dsp:sp>
    <dsp:sp modelId="{B711DD2F-11E1-4BB3-968C-25BA0DB1901D}">
      <dsp:nvSpPr>
        <dsp:cNvPr id="0" name=""/>
        <dsp:cNvSpPr/>
      </dsp:nvSpPr>
      <dsp:spPr>
        <a:xfrm>
          <a:off x="54166" y="2041"/>
          <a:ext cx="2483990" cy="981898"/>
        </a:xfrm>
        <a:prstGeom prst="roundRect">
          <a:avLst/>
        </a:prstGeom>
        <a:solidFill>
          <a:schemeClr val="accent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sr-Latn-RS" sz="2000" b="1" kern="1200">
              <a:effectLst>
                <a:outerShdw blurRad="38100" dist="38100" dir="2700000" algn="tl">
                  <a:srgbClr val="000000"/>
                </a:outerShdw>
              </a:effectLst>
            </a:rPr>
            <a:t>Sa </a:t>
          </a:r>
          <a:r>
            <a:rPr lang="nn-NO" sz="2000" b="1" kern="1200">
              <a:effectLst>
                <a:outerShdw blurRad="38100" dist="38100" dir="2700000" algn="tl">
                  <a:srgbClr val="000000"/>
                </a:outerShdw>
              </a:effectLst>
            </a:rPr>
            <a:t> radošću </a:t>
          </a:r>
          <a:r>
            <a:rPr lang="sr-Latn-RS" sz="2000" b="1" kern="1200">
              <a:effectLst>
                <a:outerShdw blurRad="38100" dist="38100" dir="2700000" algn="tl">
                  <a:srgbClr val="000000"/>
                </a:outerShdw>
              </a:effectLst>
            </a:rPr>
            <a:t>                </a:t>
          </a:r>
          <a:r>
            <a:rPr lang="nn-NO" sz="2000" b="1" kern="1200">
              <a:effectLst>
                <a:outerShdw blurRad="38100" dist="38100" dir="2700000" algn="tl">
                  <a:srgbClr val="000000"/>
                </a:outerShdw>
              </a:effectLst>
            </a:rPr>
            <a:t>(2</a:t>
          </a:r>
          <a:r>
            <a:rPr lang="sr-Latn-RS" sz="2000" b="1" kern="1200">
              <a:effectLst>
                <a:outerShdw blurRad="38100" dist="38100" dir="2700000" algn="tl">
                  <a:srgbClr val="000000"/>
                </a:outerShdw>
              </a:effectLst>
            </a:rPr>
            <a:t>.</a:t>
          </a:r>
          <a:r>
            <a:rPr lang="nn-NO" sz="2000" b="1" kern="1200">
              <a:effectLst>
                <a:outerShdw blurRad="38100" dist="38100" dir="2700000" algn="tl">
                  <a:srgbClr val="000000"/>
                </a:outerShdw>
              </a:effectLst>
            </a:rPr>
            <a:t> Kor. 8</a:t>
          </a:r>
          <a:r>
            <a:rPr lang="sr-Latn-RS" sz="2000" b="1" kern="1200">
              <a:effectLst>
                <a:outerShdw blurRad="38100" dist="38100" dir="2700000" algn="tl">
                  <a:srgbClr val="000000"/>
                </a:outerShdw>
              </a:effectLst>
            </a:rPr>
            <a:t>,</a:t>
          </a:r>
          <a:r>
            <a:rPr lang="nn-NO" sz="2000" b="1" kern="1200">
              <a:effectLst>
                <a:outerShdw blurRad="38100" dist="38100" dir="2700000" algn="tl">
                  <a:srgbClr val="000000"/>
                </a:outerShdw>
              </a:effectLst>
            </a:rPr>
            <a:t>2a)</a:t>
          </a:r>
          <a:endParaRPr lang="es-ES" sz="2000" kern="1200" dirty="0">
            <a:effectLst>
              <a:outerShdw blurRad="38100" dist="38100" dir="2700000" algn="tl">
                <a:srgbClr val="000000"/>
              </a:outerShdw>
            </a:effectLst>
          </a:endParaRPr>
        </a:p>
      </dsp:txBody>
      <dsp:txXfrm>
        <a:off x="102098" y="49973"/>
        <a:ext cx="2388126" cy="886034"/>
      </dsp:txXfrm>
    </dsp:sp>
    <dsp:sp modelId="{168EF5E1-1817-41C6-821F-2CD9D8F90BAC}">
      <dsp:nvSpPr>
        <dsp:cNvPr id="0" name=""/>
        <dsp:cNvSpPr/>
      </dsp:nvSpPr>
      <dsp:spPr>
        <a:xfrm rot="5400000">
          <a:off x="4449685" y="-780303"/>
          <a:ext cx="785519" cy="4608576"/>
        </a:xfrm>
        <a:prstGeom prst="round2SameRect">
          <a:avLst/>
        </a:prstGeom>
        <a:solidFill>
          <a:schemeClr val="accent3">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hr-HR" sz="2000" b="1" kern="1200"/>
            <a:t>Njihovo siromaštvo nije bilo prepreka.</a:t>
          </a:r>
          <a:endParaRPr lang="es-ES" sz="2000" kern="1200" dirty="0"/>
        </a:p>
      </dsp:txBody>
      <dsp:txXfrm rot="-5400000">
        <a:off x="2538157" y="1169571"/>
        <a:ext cx="4570230" cy="708827"/>
      </dsp:txXfrm>
    </dsp:sp>
    <dsp:sp modelId="{6F5A290D-5C74-4728-B73F-8BFA2A3C1AA1}">
      <dsp:nvSpPr>
        <dsp:cNvPr id="0" name=""/>
        <dsp:cNvSpPr/>
      </dsp:nvSpPr>
      <dsp:spPr>
        <a:xfrm>
          <a:off x="54166" y="1033035"/>
          <a:ext cx="2483990" cy="981898"/>
        </a:xfrm>
        <a:prstGeom prst="roundRect">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sr-Latn-RS" sz="2000" b="1" kern="1200">
              <a:effectLst>
                <a:outerShdw blurRad="38100" dist="38100" dir="2700000" algn="tl">
                  <a:srgbClr val="000000"/>
                </a:outerShdw>
              </a:effectLst>
            </a:rPr>
            <a:t>Sa </a:t>
          </a:r>
          <a:r>
            <a:rPr lang="nn-NO" sz="2000" b="1" kern="1200">
              <a:effectLst>
                <a:outerShdw blurRad="38100" dist="38100" dir="2700000" algn="tl">
                  <a:srgbClr val="000000"/>
                </a:outerShdw>
              </a:effectLst>
            </a:rPr>
            <a:t> velikodušnošću (2</a:t>
          </a:r>
          <a:r>
            <a:rPr lang="sr-Latn-RS" sz="2000" b="1" kern="1200">
              <a:effectLst>
                <a:outerShdw blurRad="38100" dist="38100" dir="2700000" algn="tl">
                  <a:srgbClr val="000000"/>
                </a:outerShdw>
              </a:effectLst>
            </a:rPr>
            <a:t>.</a:t>
          </a:r>
          <a:r>
            <a:rPr lang="nn-NO" sz="2000" b="1" kern="1200">
              <a:effectLst>
                <a:outerShdw blurRad="38100" dist="38100" dir="2700000" algn="tl">
                  <a:srgbClr val="000000"/>
                </a:outerShdw>
              </a:effectLst>
            </a:rPr>
            <a:t> Kor. 8</a:t>
          </a:r>
          <a:r>
            <a:rPr lang="sr-Latn-RS" sz="2000" b="1" kern="1200">
              <a:effectLst>
                <a:outerShdw blurRad="38100" dist="38100" dir="2700000" algn="tl">
                  <a:srgbClr val="000000"/>
                </a:outerShdw>
              </a:effectLst>
            </a:rPr>
            <a:t>,</a:t>
          </a:r>
          <a:r>
            <a:rPr lang="nn-NO" sz="2000" b="1" kern="1200">
              <a:effectLst>
                <a:outerShdw blurRad="38100" dist="38100" dir="2700000" algn="tl">
                  <a:srgbClr val="000000"/>
                </a:outerShdw>
              </a:effectLst>
            </a:rPr>
            <a:t>2b)</a:t>
          </a:r>
          <a:r>
            <a:rPr lang="sr-Latn-RS" sz="2000" b="1" kern="1200">
              <a:effectLst>
                <a:outerShdw blurRad="38100" dist="38100" dir="2700000" algn="tl">
                  <a:srgbClr val="000000"/>
                </a:outerShdw>
              </a:effectLst>
            </a:rPr>
            <a:t>.</a:t>
          </a:r>
          <a:endParaRPr lang="es-ES" sz="2000" kern="1200" dirty="0">
            <a:effectLst>
              <a:outerShdw blurRad="38100" dist="38100" dir="2700000" algn="tl">
                <a:srgbClr val="000000"/>
              </a:outerShdw>
            </a:effectLst>
          </a:endParaRPr>
        </a:p>
      </dsp:txBody>
      <dsp:txXfrm>
        <a:off x="102098" y="1080967"/>
        <a:ext cx="2388126" cy="886034"/>
      </dsp:txXfrm>
    </dsp:sp>
    <dsp:sp modelId="{29C5E9AD-C784-4A3B-BEFA-F251D9EB017F}">
      <dsp:nvSpPr>
        <dsp:cNvPr id="0" name=""/>
        <dsp:cNvSpPr/>
      </dsp:nvSpPr>
      <dsp:spPr>
        <a:xfrm rot="5400000">
          <a:off x="4449685" y="250690"/>
          <a:ext cx="785519" cy="4608576"/>
        </a:xfrm>
        <a:prstGeom prst="round2SameRect">
          <a:avLst/>
        </a:prstGeom>
        <a:solidFill>
          <a:schemeClr val="accent4">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hr-HR" sz="2000" b="1" kern="1200"/>
            <a:t>Ovaj čin im je omogućio da pokažu svoju ljubav prema Bogu i crkvi.</a:t>
          </a:r>
          <a:endParaRPr lang="es-ES" sz="2000" kern="1200" dirty="0"/>
        </a:p>
      </dsp:txBody>
      <dsp:txXfrm rot="-5400000">
        <a:off x="2538157" y="2200564"/>
        <a:ext cx="4570230" cy="708827"/>
      </dsp:txXfrm>
    </dsp:sp>
    <dsp:sp modelId="{80BB0345-422F-461E-9362-F74C1675D04F}">
      <dsp:nvSpPr>
        <dsp:cNvPr id="0" name=""/>
        <dsp:cNvSpPr/>
      </dsp:nvSpPr>
      <dsp:spPr>
        <a:xfrm>
          <a:off x="54166" y="2064028"/>
          <a:ext cx="2483990" cy="981898"/>
        </a:xfrm>
        <a:prstGeom prst="roundRect">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sr-Latn-RS" sz="2000" b="1" kern="1200">
              <a:effectLst>
                <a:outerShdw blurRad="38100" dist="38100" dir="2700000" algn="tl">
                  <a:srgbClr val="000000"/>
                </a:outerShdw>
              </a:effectLst>
            </a:rPr>
            <a:t>S</a:t>
          </a:r>
          <a:r>
            <a:rPr lang="en" sz="2000" b="1" kern="1200">
              <a:effectLst>
                <a:outerShdw blurRad="38100" dist="38100" dir="2700000" algn="tl">
                  <a:srgbClr val="000000"/>
                </a:outerShdw>
              </a:effectLst>
            </a:rPr>
            <a:t>a privileg</a:t>
          </a:r>
          <a:r>
            <a:rPr lang="sr-Latn-RS" sz="2000" b="1" kern="1200">
              <a:effectLst>
                <a:outerShdw blurRad="38100" dist="38100" dir="2700000" algn="tl">
                  <a:srgbClr val="000000"/>
                </a:outerShdw>
              </a:effectLst>
            </a:rPr>
            <a:t>ijom</a:t>
          </a:r>
          <a:r>
            <a:rPr lang="en" sz="2000" b="1" kern="1200">
              <a:effectLst>
                <a:outerShdw blurRad="38100" dist="38100" dir="2700000" algn="tl">
                  <a:srgbClr val="000000"/>
                </a:outerShdw>
              </a:effectLst>
            </a:rPr>
            <a:t>                              (2</a:t>
          </a:r>
          <a:r>
            <a:rPr lang="sr-Latn-RS" sz="2000" b="1" kern="1200">
              <a:effectLst>
                <a:outerShdw blurRad="38100" dist="38100" dir="2700000" algn="tl">
                  <a:srgbClr val="000000"/>
                </a:outerShdw>
              </a:effectLst>
            </a:rPr>
            <a:t>.</a:t>
          </a:r>
          <a:r>
            <a:rPr lang="en" sz="2000" b="1" kern="1200">
              <a:effectLst>
                <a:outerShdw blurRad="38100" dist="38100" dir="2700000" algn="tl">
                  <a:srgbClr val="000000"/>
                </a:outerShdw>
              </a:effectLst>
            </a:rPr>
            <a:t> </a:t>
          </a:r>
          <a:r>
            <a:rPr lang="sr-Latn-RS" sz="2000" b="1" kern="1200">
              <a:effectLst>
                <a:outerShdw blurRad="38100" dist="38100" dir="2700000" algn="tl">
                  <a:srgbClr val="000000"/>
                </a:outerShdw>
              </a:effectLst>
            </a:rPr>
            <a:t>K</a:t>
          </a:r>
          <a:r>
            <a:rPr lang="en" sz="2000" b="1" kern="1200">
              <a:effectLst>
                <a:outerShdw blurRad="38100" dist="38100" dir="2700000" algn="tl">
                  <a:srgbClr val="000000"/>
                </a:outerShdw>
              </a:effectLst>
            </a:rPr>
            <a:t>or. 8</a:t>
          </a:r>
          <a:r>
            <a:rPr lang="sr-Latn-RS" sz="2000" b="1" kern="1200">
              <a:effectLst>
                <a:outerShdw blurRad="38100" dist="38100" dir="2700000" algn="tl">
                  <a:srgbClr val="000000"/>
                </a:outerShdw>
              </a:effectLst>
            </a:rPr>
            <a:t>,</a:t>
          </a:r>
          <a:r>
            <a:rPr lang="en" sz="2000" b="1" kern="1200">
              <a:effectLst>
                <a:outerShdw blurRad="38100" dist="38100" dir="2700000" algn="tl">
                  <a:srgbClr val="000000"/>
                </a:outerShdw>
              </a:effectLst>
            </a:rPr>
            <a:t>4)</a:t>
          </a:r>
          <a:r>
            <a:rPr lang="sr-Latn-RS" sz="2000" b="1" kern="1200">
              <a:effectLst>
                <a:outerShdw blurRad="38100" dist="38100" dir="2700000" algn="tl">
                  <a:srgbClr val="000000"/>
                </a:outerShdw>
              </a:effectLst>
            </a:rPr>
            <a:t>.</a:t>
          </a:r>
          <a:endParaRPr lang="es-ES" sz="2000" kern="1200" dirty="0">
            <a:effectLst>
              <a:outerShdw blurRad="38100" dist="38100" dir="2700000" algn="tl">
                <a:srgbClr val="000000"/>
              </a:outerShdw>
            </a:effectLst>
          </a:endParaRPr>
        </a:p>
      </dsp:txBody>
      <dsp:txXfrm>
        <a:off x="102098" y="2111960"/>
        <a:ext cx="2388126" cy="886034"/>
      </dsp:txXfrm>
    </dsp:sp>
    <dsp:sp modelId="{CFB8DF9A-D7A6-4817-8A22-63A62AFE7A08}">
      <dsp:nvSpPr>
        <dsp:cNvPr id="0" name=""/>
        <dsp:cNvSpPr/>
      </dsp:nvSpPr>
      <dsp:spPr>
        <a:xfrm rot="5400000">
          <a:off x="4449685" y="1281684"/>
          <a:ext cx="785519" cy="4608576"/>
        </a:xfrm>
        <a:prstGeom prst="round2SameRect">
          <a:avLst/>
        </a:prstGeom>
        <a:solidFill>
          <a:schemeClr val="accent5">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hr-HR" sz="2000" b="1" kern="1200"/>
            <a:t>Njegova odanost Bogu rezultirala je njegovom odanošću, drugima.</a:t>
          </a:r>
          <a:endParaRPr lang="es-ES" sz="2000" kern="1200" dirty="0"/>
        </a:p>
      </dsp:txBody>
      <dsp:txXfrm rot="-5400000">
        <a:off x="2538157" y="3231558"/>
        <a:ext cx="4570230" cy="708827"/>
      </dsp:txXfrm>
    </dsp:sp>
    <dsp:sp modelId="{8908E5C1-994F-4C76-9558-D91D04817A93}">
      <dsp:nvSpPr>
        <dsp:cNvPr id="0" name=""/>
        <dsp:cNvSpPr/>
      </dsp:nvSpPr>
      <dsp:spPr>
        <a:xfrm>
          <a:off x="54166" y="3095022"/>
          <a:ext cx="2483990" cy="981898"/>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hr-HR" sz="2000" b="1" kern="1200">
              <a:effectLst>
                <a:outerShdw blurRad="38100" dist="38100" dir="2700000" algn="tl">
                  <a:srgbClr val="000000"/>
                </a:outerShdw>
              </a:effectLst>
            </a:rPr>
            <a:t>Kao čin posvećenja (2. Kor. 8,5) .</a:t>
          </a:r>
          <a:endParaRPr lang="es-ES" sz="2000" kern="1200" dirty="0">
            <a:effectLst>
              <a:outerShdw blurRad="38100" dist="38100" dir="2700000" algn="tl">
                <a:srgbClr val="000000"/>
              </a:outerShdw>
            </a:effectLst>
          </a:endParaRPr>
        </a:p>
      </dsp:txBody>
      <dsp:txXfrm>
        <a:off x="102098" y="3142954"/>
        <a:ext cx="2388126" cy="88603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88991E-0B28-4441-971D-77DAAD5132A7}">
      <dsp:nvSpPr>
        <dsp:cNvPr id="0" name=""/>
        <dsp:cNvSpPr/>
      </dsp:nvSpPr>
      <dsp:spPr>
        <a:xfrm>
          <a:off x="1356267" y="-51437"/>
          <a:ext cx="1834065" cy="611356"/>
        </a:xfrm>
        <a:prstGeom prst="roundRect">
          <a:avLst/>
        </a:prstGeom>
        <a:solidFill>
          <a:srgbClr val="CC66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hr-HR" sz="2000" b="1" kern="1200">
              <a:effectLst>
                <a:outerShdw blurRad="38100" dist="38100" dir="2700000" algn="tl">
                  <a:srgbClr val="000000">
                    <a:alpha val="43137"/>
                  </a:srgbClr>
                </a:outerShdw>
              </a:effectLst>
            </a:rPr>
            <a:t>Jevrejske crkve.</a:t>
          </a:r>
          <a:endParaRPr lang="en" sz="2000" b="1" kern="1200" dirty="0">
            <a:effectLst>
              <a:outerShdw blurRad="38100" dist="38100" dir="2700000" algn="tl">
                <a:srgbClr val="000000">
                  <a:alpha val="43137"/>
                </a:srgbClr>
              </a:outerShdw>
            </a:effectLst>
          </a:endParaRPr>
        </a:p>
      </dsp:txBody>
      <dsp:txXfrm>
        <a:off x="1386111" y="-21593"/>
        <a:ext cx="1774377" cy="551668"/>
      </dsp:txXfrm>
    </dsp:sp>
    <dsp:sp modelId="{9900FF47-5011-4F50-9CF2-908AE9AC66F4}">
      <dsp:nvSpPr>
        <dsp:cNvPr id="0" name=""/>
        <dsp:cNvSpPr/>
      </dsp:nvSpPr>
      <dsp:spPr>
        <a:xfrm>
          <a:off x="1568584" y="502911"/>
          <a:ext cx="1676978" cy="1676978"/>
        </a:xfrm>
        <a:custGeom>
          <a:avLst/>
          <a:gdLst/>
          <a:ahLst/>
          <a:cxnLst/>
          <a:rect l="0" t="0" r="0" b="0"/>
          <a:pathLst>
            <a:path>
              <a:moveTo>
                <a:pt x="1214850" y="89212"/>
              </a:moveTo>
              <a:arcTo wR="838489" hR="838489" stAng="17800223" swAng="991352"/>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79153C1C-6587-4D86-BC82-A2FEEC0A014E}">
      <dsp:nvSpPr>
        <dsp:cNvPr id="0" name=""/>
        <dsp:cNvSpPr/>
      </dsp:nvSpPr>
      <dsp:spPr>
        <a:xfrm>
          <a:off x="2556799" y="787051"/>
          <a:ext cx="1834065" cy="611356"/>
        </a:xfrm>
        <a:prstGeom prst="roundRect">
          <a:avLst/>
        </a:prstGeom>
        <a:solidFill>
          <a:srgbClr val="007CA8"/>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hr-HR" sz="2000" b="1" kern="1200">
              <a:effectLst>
                <a:outerShdw blurRad="38100" dist="38100" dir="2700000" algn="tl">
                  <a:srgbClr val="000000">
                    <a:alpha val="43137"/>
                  </a:srgbClr>
                </a:outerShdw>
              </a:effectLst>
            </a:rPr>
            <a:t>Oni nose evanđelje.</a:t>
          </a:r>
          <a:endParaRPr lang="en" sz="2000" b="1" kern="1200" dirty="0">
            <a:effectLst>
              <a:outerShdw blurRad="38100" dist="38100" dir="2700000" algn="tl">
                <a:srgbClr val="000000">
                  <a:alpha val="43137"/>
                </a:srgbClr>
              </a:outerShdw>
            </a:effectLst>
          </a:endParaRPr>
        </a:p>
      </dsp:txBody>
      <dsp:txXfrm>
        <a:off x="2586643" y="816895"/>
        <a:ext cx="1774377" cy="551668"/>
      </dsp:txXfrm>
    </dsp:sp>
    <dsp:sp modelId="{675040D4-5C01-43D5-B921-468D641AC2B7}">
      <dsp:nvSpPr>
        <dsp:cNvPr id="0" name=""/>
        <dsp:cNvSpPr/>
      </dsp:nvSpPr>
      <dsp:spPr>
        <a:xfrm>
          <a:off x="1568584" y="5569"/>
          <a:ext cx="1676978" cy="1676978"/>
        </a:xfrm>
        <a:custGeom>
          <a:avLst/>
          <a:gdLst/>
          <a:ahLst/>
          <a:cxnLst/>
          <a:rect l="0" t="0" r="0" b="0"/>
          <a:pathLst>
            <a:path>
              <a:moveTo>
                <a:pt x="1412398" y="1449792"/>
              </a:moveTo>
              <a:arcTo wR="838489" hR="838489" stAng="2808425" swAng="991352"/>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65EA1C5E-CEDC-45D6-ABA4-17E10C073017}">
      <dsp:nvSpPr>
        <dsp:cNvPr id="0" name=""/>
        <dsp:cNvSpPr/>
      </dsp:nvSpPr>
      <dsp:spPr>
        <a:xfrm>
          <a:off x="1356267" y="1625540"/>
          <a:ext cx="1834065" cy="611356"/>
        </a:xfrm>
        <a:prstGeom prst="roundRect">
          <a:avLst/>
        </a:prstGeom>
        <a:solidFill>
          <a:srgbClr val="D60093"/>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hr-HR" sz="2000" b="1" kern="1200">
              <a:effectLst>
                <a:outerShdw blurRad="38100" dist="38100" dir="2700000" algn="tl">
                  <a:srgbClr val="000000">
                    <a:alpha val="43137"/>
                  </a:srgbClr>
                </a:outerShdw>
              </a:effectLst>
            </a:rPr>
            <a:t>Neznabožačke crkve.</a:t>
          </a:r>
          <a:endParaRPr lang="en" sz="2000" b="1" kern="1200" dirty="0">
            <a:effectLst>
              <a:outerShdw blurRad="38100" dist="38100" dir="2700000" algn="tl">
                <a:srgbClr val="000000">
                  <a:alpha val="43137"/>
                </a:srgbClr>
              </a:outerShdw>
            </a:effectLst>
          </a:endParaRPr>
        </a:p>
      </dsp:txBody>
      <dsp:txXfrm>
        <a:off x="1386111" y="1655384"/>
        <a:ext cx="1774377" cy="551668"/>
      </dsp:txXfrm>
    </dsp:sp>
    <dsp:sp modelId="{F4AABA60-5AA7-44DF-8C72-9FB8C33B35CA}">
      <dsp:nvSpPr>
        <dsp:cNvPr id="0" name=""/>
        <dsp:cNvSpPr/>
      </dsp:nvSpPr>
      <dsp:spPr>
        <a:xfrm>
          <a:off x="1368471" y="20618"/>
          <a:ext cx="1676978" cy="1676978"/>
        </a:xfrm>
        <a:custGeom>
          <a:avLst/>
          <a:gdLst/>
          <a:ahLst/>
          <a:cxnLst/>
          <a:rect l="0" t="0" r="0" b="0"/>
          <a:pathLst>
            <a:path>
              <a:moveTo>
                <a:pt x="430819" y="1571202"/>
              </a:moveTo>
              <a:arcTo wR="838489" hR="838489" stAng="7145450" swAng="942943"/>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D69D784F-957E-4CDA-90FB-438DC21E5320}">
      <dsp:nvSpPr>
        <dsp:cNvPr id="0" name=""/>
        <dsp:cNvSpPr/>
      </dsp:nvSpPr>
      <dsp:spPr>
        <a:xfrm>
          <a:off x="241479" y="787051"/>
          <a:ext cx="1834065" cy="611356"/>
        </a:xfrm>
        <a:prstGeom prst="roundRect">
          <a:avLst/>
        </a:prstGeom>
        <a:solidFill>
          <a:srgbClr val="8080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hr-HR" sz="1800" b="1" kern="1200">
              <a:effectLst>
                <a:outerShdw blurRad="38100" dist="38100" dir="2700000" algn="tl">
                  <a:srgbClr val="000000">
                    <a:alpha val="43137"/>
                  </a:srgbClr>
                </a:outerShdw>
              </a:effectLst>
            </a:rPr>
            <a:t>Oni pomažu sa svoji izvorima.</a:t>
          </a:r>
          <a:endParaRPr lang="en" sz="1800" b="1" kern="1200" dirty="0">
            <a:effectLst>
              <a:outerShdw blurRad="38100" dist="38100" dir="2700000" algn="tl">
                <a:srgbClr val="000000">
                  <a:alpha val="43137"/>
                </a:srgbClr>
              </a:outerShdw>
            </a:effectLst>
          </a:endParaRPr>
        </a:p>
      </dsp:txBody>
      <dsp:txXfrm>
        <a:off x="271323" y="816895"/>
        <a:ext cx="1774377" cy="551668"/>
      </dsp:txXfrm>
    </dsp:sp>
    <dsp:sp modelId="{FAB292DC-95FB-492F-83CC-D12DC7FD950F}">
      <dsp:nvSpPr>
        <dsp:cNvPr id="0" name=""/>
        <dsp:cNvSpPr/>
      </dsp:nvSpPr>
      <dsp:spPr>
        <a:xfrm>
          <a:off x="1368471" y="487862"/>
          <a:ext cx="1676978" cy="1676978"/>
        </a:xfrm>
        <a:custGeom>
          <a:avLst/>
          <a:gdLst/>
          <a:ahLst/>
          <a:cxnLst/>
          <a:rect l="0" t="0" r="0" b="0"/>
          <a:pathLst>
            <a:path>
              <a:moveTo>
                <a:pt x="247592" y="243589"/>
              </a:moveTo>
              <a:arcTo wR="838489" hR="838489" stAng="13511607" swAng="942943"/>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2DB1F4-BAF9-427E-8B52-30FFA76A6B76}">
      <dsp:nvSpPr>
        <dsp:cNvPr id="0" name=""/>
        <dsp:cNvSpPr/>
      </dsp:nvSpPr>
      <dsp:spPr>
        <a:xfrm>
          <a:off x="47198" y="81128"/>
          <a:ext cx="1049372" cy="1274238"/>
        </a:xfrm>
        <a:prstGeom prst="roundRect">
          <a:avLst>
            <a:gd name="adj" fmla="val 10000"/>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2480E458-D9CD-4DC9-BC01-5F89FE9A42A7}">
      <dsp:nvSpPr>
        <dsp:cNvPr id="0" name=""/>
        <dsp:cNvSpPr/>
      </dsp:nvSpPr>
      <dsp:spPr>
        <a:xfrm>
          <a:off x="2790" y="1413946"/>
          <a:ext cx="1161805" cy="914165"/>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hr-HR" sz="1800" b="1" kern="1200">
              <a:effectLst>
                <a:outerShdw blurRad="38100" dist="38100" dir="2700000" algn="tl">
                  <a:srgbClr val="000000"/>
                </a:outerShdw>
              </a:effectLst>
            </a:rPr>
            <a:t>Mjesna crkva</a:t>
          </a:r>
          <a:endParaRPr lang="en" sz="1800" b="1" kern="1200" dirty="0">
            <a:effectLst>
              <a:outerShdw blurRad="38100" dist="38100" dir="2700000" algn="tl">
                <a:srgbClr val="000000"/>
              </a:outerShdw>
            </a:effectLst>
          </a:endParaRPr>
        </a:p>
      </dsp:txBody>
      <dsp:txXfrm>
        <a:off x="29565" y="1440721"/>
        <a:ext cx="1108255" cy="860615"/>
      </dsp:txXfrm>
    </dsp:sp>
    <dsp:sp modelId="{6240A3A8-9023-4AE9-B435-120214A01AB4}">
      <dsp:nvSpPr>
        <dsp:cNvPr id="0" name=""/>
        <dsp:cNvSpPr/>
      </dsp:nvSpPr>
      <dsp:spPr>
        <a:xfrm>
          <a:off x="1133761" y="624553"/>
          <a:ext cx="224865" cy="187387"/>
        </a:xfrm>
        <a:prstGeom prst="rightArrow">
          <a:avLst>
            <a:gd name="adj1" fmla="val 60000"/>
            <a:gd name="adj2" fmla="val 5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ES" sz="1800" kern="1200">
            <a:effectLst>
              <a:outerShdw blurRad="38100" dist="38100" dir="2700000" algn="tl">
                <a:srgbClr val="000000"/>
              </a:outerShdw>
            </a:effectLst>
          </a:endParaRPr>
        </a:p>
      </dsp:txBody>
      <dsp:txXfrm>
        <a:off x="1133761" y="662030"/>
        <a:ext cx="168649" cy="112433"/>
      </dsp:txXfrm>
    </dsp:sp>
    <dsp:sp modelId="{A2402C1F-908A-4044-83A7-8258DB8C0B00}">
      <dsp:nvSpPr>
        <dsp:cNvPr id="0" name=""/>
        <dsp:cNvSpPr/>
      </dsp:nvSpPr>
      <dsp:spPr>
        <a:xfrm>
          <a:off x="1381568" y="81128"/>
          <a:ext cx="1049372" cy="1274238"/>
        </a:xfrm>
        <a:prstGeom prst="roundRect">
          <a:avLst>
            <a:gd name="adj" fmla="val 10000"/>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CE8E6132-1985-4ABA-AB5A-4CB8263D47D8}">
      <dsp:nvSpPr>
        <dsp:cNvPr id="0" name=""/>
        <dsp:cNvSpPr/>
      </dsp:nvSpPr>
      <dsp:spPr>
        <a:xfrm>
          <a:off x="1192707" y="1413946"/>
          <a:ext cx="1450710" cy="914165"/>
        </a:xfrm>
        <a:prstGeom prst="roundRect">
          <a:avLst>
            <a:gd name="adj" fmla="val 10000"/>
          </a:avLst>
        </a:prstGeom>
        <a:gradFill rotWithShape="0">
          <a:gsLst>
            <a:gs pos="0">
              <a:schemeClr val="accent3">
                <a:hueOff val="-2426662"/>
                <a:satOff val="4796"/>
                <a:lumOff val="4575"/>
                <a:alphaOff val="0"/>
                <a:satMod val="103000"/>
                <a:lumMod val="102000"/>
                <a:tint val="94000"/>
              </a:schemeClr>
            </a:gs>
            <a:gs pos="50000">
              <a:schemeClr val="accent3">
                <a:hueOff val="-2426662"/>
                <a:satOff val="4796"/>
                <a:lumOff val="4575"/>
                <a:alphaOff val="0"/>
                <a:satMod val="110000"/>
                <a:lumMod val="100000"/>
                <a:shade val="100000"/>
              </a:schemeClr>
            </a:gs>
            <a:gs pos="100000">
              <a:schemeClr val="accent3">
                <a:hueOff val="-2426662"/>
                <a:satOff val="4796"/>
                <a:lumOff val="4575"/>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hr-HR" sz="1800" b="1" kern="1200">
              <a:effectLst>
                <a:outerShdw blurRad="38100" dist="38100" dir="2700000" algn="tl">
                  <a:srgbClr val="000000"/>
                </a:outerShdw>
              </a:effectLst>
            </a:rPr>
            <a:t>Konferencija / Misija / Unija</a:t>
          </a:r>
          <a:endParaRPr lang="en" sz="1800" b="1" kern="1200" dirty="0">
            <a:effectLst>
              <a:outerShdw blurRad="38100" dist="38100" dir="2700000" algn="tl">
                <a:srgbClr val="000000"/>
              </a:outerShdw>
            </a:effectLst>
          </a:endParaRPr>
        </a:p>
      </dsp:txBody>
      <dsp:txXfrm>
        <a:off x="1219482" y="1440721"/>
        <a:ext cx="1397160" cy="860615"/>
      </dsp:txXfrm>
    </dsp:sp>
    <dsp:sp modelId="{0C29B168-0B11-47E0-A26F-288917C37C3F}">
      <dsp:nvSpPr>
        <dsp:cNvPr id="0" name=""/>
        <dsp:cNvSpPr/>
      </dsp:nvSpPr>
      <dsp:spPr>
        <a:xfrm>
          <a:off x="2468131" y="624553"/>
          <a:ext cx="224865" cy="187387"/>
        </a:xfrm>
        <a:prstGeom prst="rightArrow">
          <a:avLst>
            <a:gd name="adj1" fmla="val 60000"/>
            <a:gd name="adj2" fmla="val 50000"/>
          </a:avLst>
        </a:prstGeom>
        <a:gradFill rotWithShape="0">
          <a:gsLst>
            <a:gs pos="0">
              <a:schemeClr val="accent3">
                <a:hueOff val="-3639993"/>
                <a:satOff val="7195"/>
                <a:lumOff val="6863"/>
                <a:alphaOff val="0"/>
                <a:satMod val="103000"/>
                <a:lumMod val="102000"/>
                <a:tint val="94000"/>
              </a:schemeClr>
            </a:gs>
            <a:gs pos="50000">
              <a:schemeClr val="accent3">
                <a:hueOff val="-3639993"/>
                <a:satOff val="7195"/>
                <a:lumOff val="6863"/>
                <a:alphaOff val="0"/>
                <a:satMod val="110000"/>
                <a:lumMod val="100000"/>
                <a:shade val="100000"/>
              </a:schemeClr>
            </a:gs>
            <a:gs pos="100000">
              <a:schemeClr val="accent3">
                <a:hueOff val="-3639993"/>
                <a:satOff val="7195"/>
                <a:lumOff val="6863"/>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ES" sz="1800" kern="1200">
            <a:effectLst>
              <a:outerShdw blurRad="38100" dist="38100" dir="2700000" algn="tl">
                <a:srgbClr val="000000"/>
              </a:outerShdw>
            </a:effectLst>
          </a:endParaRPr>
        </a:p>
      </dsp:txBody>
      <dsp:txXfrm>
        <a:off x="2468131" y="662030"/>
        <a:ext cx="168649" cy="112433"/>
      </dsp:txXfrm>
    </dsp:sp>
    <dsp:sp modelId="{CB36F94E-AE41-4191-A389-815E236637CC}">
      <dsp:nvSpPr>
        <dsp:cNvPr id="0" name=""/>
        <dsp:cNvSpPr/>
      </dsp:nvSpPr>
      <dsp:spPr>
        <a:xfrm>
          <a:off x="2715937" y="81128"/>
          <a:ext cx="1049372" cy="1274238"/>
        </a:xfrm>
        <a:prstGeom prst="roundRect">
          <a:avLst>
            <a:gd name="adj" fmla="val 10000"/>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D8488BCB-BCEB-4641-B939-6A1605E8EE85}">
      <dsp:nvSpPr>
        <dsp:cNvPr id="0" name=""/>
        <dsp:cNvSpPr/>
      </dsp:nvSpPr>
      <dsp:spPr>
        <a:xfrm>
          <a:off x="2671529" y="1413946"/>
          <a:ext cx="1161805" cy="914165"/>
        </a:xfrm>
        <a:prstGeom prst="roundRect">
          <a:avLst>
            <a:gd name="adj" fmla="val 10000"/>
          </a:avLst>
        </a:prstGeom>
        <a:gradFill rotWithShape="0">
          <a:gsLst>
            <a:gs pos="0">
              <a:schemeClr val="accent3">
                <a:hueOff val="-4853325"/>
                <a:satOff val="9593"/>
                <a:lumOff val="9151"/>
                <a:alphaOff val="0"/>
                <a:satMod val="103000"/>
                <a:lumMod val="102000"/>
                <a:tint val="94000"/>
              </a:schemeClr>
            </a:gs>
            <a:gs pos="50000">
              <a:schemeClr val="accent3">
                <a:hueOff val="-4853325"/>
                <a:satOff val="9593"/>
                <a:lumOff val="9151"/>
                <a:alphaOff val="0"/>
                <a:satMod val="110000"/>
                <a:lumMod val="100000"/>
                <a:shade val="100000"/>
              </a:schemeClr>
            </a:gs>
            <a:gs pos="100000">
              <a:schemeClr val="accent3">
                <a:hueOff val="-4853325"/>
                <a:satOff val="9593"/>
                <a:lumOff val="9151"/>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 sz="1800" b="1" kern="1200">
              <a:effectLst>
                <a:outerShdw blurRad="38100" dist="38100" dir="2700000" algn="tl">
                  <a:srgbClr val="000000"/>
                </a:outerShdw>
              </a:effectLst>
            </a:rPr>
            <a:t>Di</a:t>
          </a:r>
          <a:r>
            <a:rPr lang="sr-Latn-RS" sz="1800" b="1" kern="1200">
              <a:effectLst>
                <a:outerShdw blurRad="38100" dist="38100" dir="2700000" algn="tl">
                  <a:srgbClr val="000000"/>
                </a:outerShdw>
              </a:effectLst>
            </a:rPr>
            <a:t>vizija</a:t>
          </a:r>
          <a:endParaRPr lang="en" sz="1800" b="1" kern="1200" dirty="0">
            <a:effectLst>
              <a:outerShdw blurRad="38100" dist="38100" dir="2700000" algn="tl">
                <a:srgbClr val="000000"/>
              </a:outerShdw>
            </a:effectLst>
          </a:endParaRPr>
        </a:p>
      </dsp:txBody>
      <dsp:txXfrm>
        <a:off x="2698304" y="1440721"/>
        <a:ext cx="1108255" cy="860615"/>
      </dsp:txXfrm>
    </dsp:sp>
    <dsp:sp modelId="{8F5B832C-EFCC-42E3-845F-991653AD55B3}">
      <dsp:nvSpPr>
        <dsp:cNvPr id="0" name=""/>
        <dsp:cNvSpPr/>
      </dsp:nvSpPr>
      <dsp:spPr>
        <a:xfrm>
          <a:off x="3802500" y="624553"/>
          <a:ext cx="224865" cy="187387"/>
        </a:xfrm>
        <a:prstGeom prst="rightArrow">
          <a:avLst>
            <a:gd name="adj1" fmla="val 60000"/>
            <a:gd name="adj2" fmla="val 50000"/>
          </a:avLst>
        </a:prstGeom>
        <a:gradFill rotWithShape="0">
          <a:gsLst>
            <a:gs pos="0">
              <a:schemeClr val="accent3">
                <a:hueOff val="-7279987"/>
                <a:satOff val="14389"/>
                <a:lumOff val="13726"/>
                <a:alphaOff val="0"/>
                <a:satMod val="103000"/>
                <a:lumMod val="102000"/>
                <a:tint val="94000"/>
              </a:schemeClr>
            </a:gs>
            <a:gs pos="50000">
              <a:schemeClr val="accent3">
                <a:hueOff val="-7279987"/>
                <a:satOff val="14389"/>
                <a:lumOff val="13726"/>
                <a:alphaOff val="0"/>
                <a:satMod val="110000"/>
                <a:lumMod val="100000"/>
                <a:shade val="100000"/>
              </a:schemeClr>
            </a:gs>
            <a:gs pos="100000">
              <a:schemeClr val="accent3">
                <a:hueOff val="-7279987"/>
                <a:satOff val="14389"/>
                <a:lumOff val="13726"/>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ES" sz="1800" kern="1200">
            <a:effectLst>
              <a:outerShdw blurRad="38100" dist="38100" dir="2700000" algn="tl">
                <a:srgbClr val="000000"/>
              </a:outerShdw>
            </a:effectLst>
          </a:endParaRPr>
        </a:p>
      </dsp:txBody>
      <dsp:txXfrm>
        <a:off x="3802500" y="662030"/>
        <a:ext cx="168649" cy="112433"/>
      </dsp:txXfrm>
    </dsp:sp>
    <dsp:sp modelId="{A014DCC8-BC27-40F3-AF66-E9A5DD6BBA5D}">
      <dsp:nvSpPr>
        <dsp:cNvPr id="0" name=""/>
        <dsp:cNvSpPr/>
      </dsp:nvSpPr>
      <dsp:spPr>
        <a:xfrm>
          <a:off x="4050307" y="81128"/>
          <a:ext cx="1049372" cy="1274238"/>
        </a:xfrm>
        <a:prstGeom prst="roundRect">
          <a:avLst>
            <a:gd name="adj" fmla="val 10000"/>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32DCC866-07AC-4D81-814E-A1E26451EA49}">
      <dsp:nvSpPr>
        <dsp:cNvPr id="0" name=""/>
        <dsp:cNvSpPr/>
      </dsp:nvSpPr>
      <dsp:spPr>
        <a:xfrm>
          <a:off x="3861446" y="1413946"/>
          <a:ext cx="1450710" cy="914165"/>
        </a:xfrm>
        <a:prstGeom prst="roundRect">
          <a:avLst>
            <a:gd name="adj" fmla="val 10000"/>
          </a:avLst>
        </a:prstGeom>
        <a:gradFill rotWithShape="0">
          <a:gsLst>
            <a:gs pos="0">
              <a:schemeClr val="accent3">
                <a:hueOff val="-7279987"/>
                <a:satOff val="14389"/>
                <a:lumOff val="13726"/>
                <a:alphaOff val="0"/>
                <a:satMod val="103000"/>
                <a:lumMod val="102000"/>
                <a:tint val="94000"/>
              </a:schemeClr>
            </a:gs>
            <a:gs pos="50000">
              <a:schemeClr val="accent3">
                <a:hueOff val="-7279987"/>
                <a:satOff val="14389"/>
                <a:lumOff val="13726"/>
                <a:alphaOff val="0"/>
                <a:satMod val="110000"/>
                <a:lumMod val="100000"/>
                <a:shade val="100000"/>
              </a:schemeClr>
            </a:gs>
            <a:gs pos="100000">
              <a:schemeClr val="accent3">
                <a:hueOff val="-7279987"/>
                <a:satOff val="14389"/>
                <a:lumOff val="1372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 sz="1800" b="1" kern="1200">
              <a:effectLst>
                <a:outerShdw blurRad="38100" dist="38100" dir="2700000" algn="tl">
                  <a:srgbClr val="000000"/>
                </a:outerShdw>
              </a:effectLst>
            </a:rPr>
            <a:t>G</a:t>
          </a:r>
          <a:r>
            <a:rPr lang="sr-Latn-RS" sz="1800" b="1" kern="1200">
              <a:effectLst>
                <a:outerShdw blurRad="38100" dist="38100" dir="2700000" algn="tl">
                  <a:srgbClr val="000000"/>
                </a:outerShdw>
              </a:effectLst>
            </a:rPr>
            <a:t>eneralna konferencija</a:t>
          </a:r>
          <a:endParaRPr lang="en" sz="1800" b="1" kern="1200" dirty="0">
            <a:effectLst>
              <a:outerShdw blurRad="38100" dist="38100" dir="2700000" algn="tl">
                <a:srgbClr val="000000"/>
              </a:outerShdw>
            </a:effectLst>
          </a:endParaRPr>
        </a:p>
      </dsp:txBody>
      <dsp:txXfrm>
        <a:off x="3888221" y="1440721"/>
        <a:ext cx="1397160" cy="860615"/>
      </dsp:txXfrm>
    </dsp:sp>
  </dsp:spTree>
</dsp:drawing>
</file>

<file path=ppt/diagrams/layout1.xml><?xml version="1.0" encoding="utf-8"?>
<dgm:layoutDef xmlns:dgm="http://schemas.openxmlformats.org/drawingml/2006/diagram" xmlns:a="http://schemas.openxmlformats.org/drawingml/2006/main" uniqueId="urn:microsoft.com/office/officeart/2026/layout/TextCardSideLineWideImage">
  <dgm:title val=""/>
  <dgm:desc val=""/>
  <dgm:catLst>
    <dgm:cat type="textcard" pri="103"/>
    <dgm:cat type="pictureconvert" pri="36000"/>
  </dgm:catLst>
  <dgm:sampData>
    <dgm:dataModel>
      <dgm:ptLst>
        <dgm:pt modelId="0" type="doc"/>
        <dgm:pt modelId="10">
          <dgm:prSet phldrT="Title" phldr="1"/>
        </dgm:pt>
        <dgm:pt modelId="11">
          <dgm:prSet phldrT="Description" phldr="1"/>
        </dgm:pt>
        <dgm:pt modelId="20">
          <dgm:prSet phldrT="Title" phldr="1"/>
        </dgm:pt>
        <dgm:pt modelId="21">
          <dgm:prSet phldrT="Description" phldr="1"/>
        </dgm:pt>
        <dgm:pt modelId="30">
          <dgm:prSet phldrT="Title" phldr="1"/>
        </dgm:pt>
        <dgm:pt modelId="31">
          <dgm:prSet phldrT="Description" phldr="1"/>
        </dgm:pt>
      </dgm:ptLst>
      <dgm:cxnLst>
        <dgm:cxn modelId="100" srcId="0" destId="10" srcOrd="0" destOrd="0"/>
        <dgm:cxn modelId="101" srcId="10" destId="11" srcOrd="0" destOrd="0"/>
        <dgm:cxn modelId="102" srcId="0" destId="20" srcOrd="1" destOrd="0"/>
        <dgm:cxn modelId="103" srcId="20" destId="21" srcOrd="0" destOrd="0"/>
        <dgm:cxn modelId="104" srcId="0" destId="30" srcOrd="2" destOrd="0"/>
        <dgm:cxn modelId="105" srcId="30" destId="31" srcOrd="0" destOrd="0"/>
      </dgm:cxn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horzAlign" val="ctr"/>
        </dgm:alg>
      </dgm:if>
      <dgm:else name="Name2">
        <dgm:alg type="lin">
          <dgm:param type="linDir" val="fromT"/>
          <dgm:param type="horzAlign" val="r"/>
        </dgm:alg>
      </dgm:else>
    </dgm:choose>
    <dgm:shape xmlns:r="http://schemas.openxmlformats.org/officeDocument/2006/relationships" r:blip="">
      <dgm:adjLst/>
    </dgm:shape>
    <dgm:presOf/>
    <dgm:choose name="Name3">
      <dgm:if name="Name4" axis="ch" ptType="node" func="cnt" op="lte" val="2">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5" axis="ch" ptType="node" func="cnt" op="lte" val="3">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5b" axis="ch" ptType="node" func="cnt" op="lte" val="4">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6" axis="ch" ptType="node" func="cnt" op="lte" val="6">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else name="Name7">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else>
    </dgm:choose>
    <dgm:ruleLst>
      <dgm:rule type="h"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l" for="ch" forName="accentLine"/>
          <dgm:constr type="t" for="ch" forName="accentLine"/>
          <dgm:constr type="w" for="ch" forName="accentLine" refType="w" fact="0.005"/>
          <dgm:constr type="h" for="ch" forName="accentLine" refType="h"/>
          <dgm:constr type="l" for="ch" forName="titleText" refType="w" fact="0.045"/>
          <dgm:constr type="t" for="ch" forName="titleText" refType="h" fact="0.05"/>
          <dgm:constr type="w" for="ch" forName="titleText" refType="w" fact="0.5"/>
          <dgm:constr type="h" for="ch" forName="titleText" refType="h" fact="0.45"/>
          <dgm:constr type="l" for="ch" forName="bodyText" refType="w" fact="0.045"/>
          <dgm:constr type="t" for="ch" forName="bodyText" refType="h" fact="0.52"/>
          <dgm:constr type="w" for="ch" forName="bodyText" refType="w" fact="0.5"/>
          <dgm:constr type="h" for="ch" forName="bodyText" refType="h" fact="0.48"/>
          <dgm:constr type="l" for="ch" forName="imageShape" refType="w" fact="0.6"/>
          <dgm:constr type="t" for="ch" forName="imageShape"/>
          <dgm:constr type="w" for="ch" forName="imageShape" refType="w" fact="0.4"/>
          <dgm:constr type="h" for="ch" forName="imageShape" refType="h"/>
        </dgm:constrLst>
        <dgm:ruleLst/>
        <dgm:layoutNode name="imageShape" styleLbl="bgImgPlace1">
          <dgm:alg type="sp"/>
          <dgm:shape xmlns:r="http://schemas.openxmlformats.org/officeDocument/2006/relationships" type="rect" r:blip="" blipPhldr="1">
            <dgm:adjLst/>
          </dgm:shape>
          <dgm:presOf/>
          <dgm:constrLst/>
          <dgm:ruleLst/>
        </dgm:layoutNode>
        <dgm:layoutNode name="accentLine" styleLbl="dkBgShp">
          <dgm:alg type="sp"/>
          <dgm:shape xmlns:r="http://schemas.openxmlformats.org/officeDocument/2006/relationships" type="rect" r:blip="">
            <dgm:adjLst/>
            <dgm:extLst>
              <a:ext uri="{B698B0E9-8C71-41B9-8309-B3DCBF30829C}">
                <dgm1612:spPr xmlns:dgm1612="http://schemas.microsoft.com/office/drawing/2016/12/diagram">
                  <a:solidFill>
                    <a:schemeClr val="accent1"/>
                  </a:solidFill>
                </dgm1612:spPr>
              </a:ext>
            </dgm:extLst>
          </dgm:shape>
          <dgm:presOf/>
          <dgm:constrLst/>
          <dgm:ruleLst/>
        </dgm:layoutNode>
        <dgm:layoutNode name="titleText" styleLbl="revTx">
          <dgm:varLst>
            <dgm:chMax val="0"/>
            <dgm:chPref val="0"/>
          </dgm:varLst>
          <dgm:alg type="tx">
            <dgm:param type="txAnchorVert" val="mid"/>
            <dgm:param type="parTxLTRAlign" val="l"/>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8" fact="NaN" max="NaN"/>
          </dgm:ruleLst>
        </dgm:layoutNode>
        <dgm:layoutNode name="bodyText" styleLbl="revTx">
          <dgm:varLst>
            <dgm:chMax val="0"/>
            <dgm:chPref val="0"/>
          </dgm:varLst>
          <dgm:alg type="tx">
            <dgm:param type="txAnchorVert" val="t"/>
            <dgm:param type="parTxLTRAlign" val="l"/>
          </dgm:alg>
          <dgm:shape xmlns:r="http://schemas.openxmlformats.org/officeDocument/2006/relationships" type="rect" r:blip="">
            <dgm:adjLst/>
          </dgm:shape>
          <dgm:presOf axis="des" ptType="node"/>
          <dgm:constrLst>
            <dgm:constr type="lMarg"/>
            <dgm:constr type="rMarg"/>
            <dgm:constr type="tMarg"/>
            <dgm:constr type="bMarg"/>
          </dgm:constrLst>
          <dgm:ruleLst>
            <dgm:rule type="primFontSz" val="7"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1">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2">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5#1">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r-H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3852FE-93FC-4840-BEBD-55CE005CC540}" type="datetimeFigureOut">
              <a:rPr lang="hr-HR" smtClean="0"/>
              <a:t>11.9.2026.</a:t>
            </a:fld>
            <a:endParaRPr lang="hr-H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hr-H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r-H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D1362A-5D05-4630-944B-7812D76A711A}" type="slidenum">
              <a:rPr lang="hr-HR" smtClean="0"/>
              <a:t>‹Nº›</a:t>
            </a:fld>
            <a:endParaRPr lang="hr-HR"/>
          </a:p>
        </p:txBody>
      </p:sp>
    </p:spTree>
    <p:extLst>
      <p:ext uri="{BB962C8B-B14F-4D97-AF65-F5344CB8AC3E}">
        <p14:creationId xmlns:p14="http://schemas.microsoft.com/office/powerpoint/2010/main" val="22898410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1BAEF6-E745-CC32-C0B6-79474846D64E}"/>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7A2E9018-06DC-42E1-10BF-34BB89ADBD3D}"/>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211295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896DF-36A2-D24B-0EAD-F994CAD821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B0782B-A1EC-47D0-2B35-4DA45BDF15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84DB1B-A818-BB06-1488-A03E617716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F0F0D3-14B4-C567-65D6-EC1EAE4F1FE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40F7FA-8030-4EC2-BE41-E9347173BAD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472133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9C553-4E0B-6299-678E-4BAFFD8CC6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BDF492-28C9-C17E-1F0D-3C8ED398803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212D85C-AE5F-1F19-1A79-14A87085155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245665B-2C7D-4CD1-A2BB-D8783E4BDE16}"/>
              </a:ext>
            </a:extLst>
          </p:cNvPr>
          <p:cNvSpPr>
            <a:spLocks noGrp="1"/>
          </p:cNvSpPr>
          <p:nvPr>
            <p:ph type="sldNum" sz="quarter" idx="10"/>
          </p:nvPr>
        </p:nvSpPr>
        <p:spPr/>
        <p:txBody>
          <a:bodyPr/>
          <a:lstStyle/>
          <a:p>
            <a:pPr marL="0" marR="0" lvl="0" indent="0" algn="r" defTabSz="471145" rtl="0" eaLnBrk="1" fontAlgn="auto" latinLnBrk="0" hangingPunct="1">
              <a:lnSpc>
                <a:spcPct val="100000"/>
              </a:lnSpc>
              <a:spcBef>
                <a:spcPts val="0"/>
              </a:spcBef>
              <a:spcAft>
                <a:spcPts val="0"/>
              </a:spcAft>
              <a:buClrTx/>
              <a:buSzTx/>
              <a:buFontTx/>
              <a:buNone/>
              <a:tabLst/>
              <a:defRPr/>
            </a:pPr>
            <a:fld id="{E8CE834C-7734-4704-8BA5-4110D759F9C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71145"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159732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5"/>
          </p:nvPr>
        </p:nvSpPr>
        <p:spPr/>
        <p:txBody>
          <a:bodyPr/>
          <a:lstStyle/>
          <a:p>
            <a:fld id="{EED1362A-5D05-4630-944B-7812D76A711A}" type="slidenum">
              <a:rPr lang="hr-HR" smtClean="0"/>
              <a:t>5</a:t>
            </a:fld>
            <a:endParaRPr lang="hr-HR"/>
          </a:p>
        </p:txBody>
      </p:sp>
    </p:spTree>
    <p:extLst>
      <p:ext uri="{BB962C8B-B14F-4D97-AF65-F5344CB8AC3E}">
        <p14:creationId xmlns:p14="http://schemas.microsoft.com/office/powerpoint/2010/main" val="17974187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09876-4484-60FA-18AB-F80C5C059E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6A71AD-2615-6850-ADED-5A75BB77E9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E537C9-845B-4CC3-936F-6715C55420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52AC57E-E8A2-5544-67D3-7EC4E1AE53E1}"/>
              </a:ext>
            </a:extLst>
          </p:cNvPr>
          <p:cNvSpPr>
            <a:spLocks noGrp="1"/>
          </p:cNvSpPr>
          <p:nvPr>
            <p:ph type="sldNum" sz="quarter" idx="10"/>
          </p:nvPr>
        </p:nvSpPr>
        <p:spPr/>
        <p:txBody>
          <a:bodyPr/>
          <a:lstStyle/>
          <a:p>
            <a:pPr marL="0" marR="0" lvl="0" indent="0" algn="r" defTabSz="471145" rtl="0" eaLnBrk="1" fontAlgn="auto" latinLnBrk="0" hangingPunct="1">
              <a:lnSpc>
                <a:spcPct val="100000"/>
              </a:lnSpc>
              <a:spcBef>
                <a:spcPts val="0"/>
              </a:spcBef>
              <a:spcAft>
                <a:spcPts val="0"/>
              </a:spcAft>
              <a:buClrTx/>
              <a:buSzTx/>
              <a:buFontTx/>
              <a:buNone/>
              <a:tabLst/>
              <a:defRPr/>
            </a:pPr>
            <a:fld id="{E8CE834C-7734-4704-8BA5-4110D759F9C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71145"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657455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8F29C-919C-592B-D3A9-51F7D164CF96}"/>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0B7A85C7-50B5-D3DC-F3F6-A15ACFFCF69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480335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7EFD4-C381-C66C-2897-F7FDA42580B7}"/>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B5373F54-BA32-F83F-8059-4461B34D8035}"/>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931278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57070-CEA5-8628-B450-FEBCBBA39CB0}"/>
            </a:ext>
          </a:extLst>
        </p:cNvPr>
        <p:cNvGrpSpPr/>
        <p:nvPr/>
      </p:nvGrpSpPr>
      <p:grpSpPr>
        <a:xfrm>
          <a:off x="0" y="0"/>
          <a:ext cx="0" cy="0"/>
          <a:chOff x="0" y="0"/>
          <a:chExt cx="0" cy="0"/>
        </a:xfrm>
      </p:grpSpPr>
      <p:sp>
        <p:nvSpPr>
          <p:cNvPr id="33794" name="Rectangle 7">
            <a:extLst>
              <a:ext uri="{FF2B5EF4-FFF2-40B4-BE49-F238E27FC236}">
                <a16:creationId xmlns:a16="http://schemas.microsoft.com/office/drawing/2014/main" id="{733E290D-5B27-9DF1-15C8-3DC34AE037F4}"/>
              </a:ext>
            </a:extLst>
          </p:cNvPr>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E925FF6-22C7-4322-ACD3-DD0AC5CF51FE}"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32771" name="Rectangle 2">
            <a:extLst>
              <a:ext uri="{FF2B5EF4-FFF2-40B4-BE49-F238E27FC236}">
                <a16:creationId xmlns:a16="http://schemas.microsoft.com/office/drawing/2014/main" id="{E16B7624-8158-4715-D79F-692B8A7BE430}"/>
              </a:ext>
            </a:extLst>
          </p:cNvPr>
          <p:cNvSpPr>
            <a:spLocks noGrp="1" noRot="1" noChangeAspect="1" noChangeArrowheads="1" noTextEdit="1"/>
          </p:cNvSpPr>
          <p:nvPr>
            <p:ph type="sldImg"/>
          </p:nvPr>
        </p:nvSpPr>
        <p:spPr>
          <a:ln/>
        </p:spPr>
        <p:txBody>
          <a:bodyPr/>
          <a:lstStyle/>
          <a:p>
            <a:endParaRPr lang="en-US"/>
          </a:p>
        </p:txBody>
      </p:sp>
      <p:sp>
        <p:nvSpPr>
          <p:cNvPr id="32772" name="Rectangle 3">
            <a:extLst>
              <a:ext uri="{FF2B5EF4-FFF2-40B4-BE49-F238E27FC236}">
                <a16:creationId xmlns:a16="http://schemas.microsoft.com/office/drawing/2014/main" id="{EDBB2C9F-DA24-F01B-B1F0-77A374AEF36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12115477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DF4F1F-7638-23D9-6060-657ED412BB45}"/>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F47A3A59-6F01-008A-B047-1722ADCE99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066D5D64-5363-1B07-25D2-075549B97514}"/>
              </a:ext>
            </a:extLst>
          </p:cNvPr>
          <p:cNvSpPr>
            <a:spLocks noGrp="1"/>
          </p:cNvSpPr>
          <p:nvPr>
            <p:ph type="dt" sz="half" idx="10"/>
          </p:nvPr>
        </p:nvSpPr>
        <p:spPr/>
        <p:txBody>
          <a:bodyPr/>
          <a:lstStyle/>
          <a:p>
            <a:fld id="{F6188FA9-0E89-4A53-A663-61B69CC4D229}" type="datetimeFigureOut">
              <a:rPr lang="es-ES" smtClean="0"/>
              <a:t>11/09/2026</a:t>
            </a:fld>
            <a:endParaRPr lang="es-ES"/>
          </a:p>
        </p:txBody>
      </p:sp>
      <p:sp>
        <p:nvSpPr>
          <p:cNvPr id="5" name="Marcador de pie de página 4">
            <a:extLst>
              <a:ext uri="{FF2B5EF4-FFF2-40B4-BE49-F238E27FC236}">
                <a16:creationId xmlns:a16="http://schemas.microsoft.com/office/drawing/2014/main" id="{F9DD04A1-F6DF-75F6-9D03-01AF1858561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539C74-C2E1-CE0E-42B4-E04758D9B699}"/>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484810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823F54-374E-0583-B921-B7DCE596FA64}"/>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EA3363E-E439-916F-5771-ADC4A55E9714}"/>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4C7F017-39CA-12D3-1245-E881CD3F59CC}"/>
              </a:ext>
            </a:extLst>
          </p:cNvPr>
          <p:cNvSpPr>
            <a:spLocks noGrp="1"/>
          </p:cNvSpPr>
          <p:nvPr>
            <p:ph type="dt" sz="half" idx="10"/>
          </p:nvPr>
        </p:nvSpPr>
        <p:spPr/>
        <p:txBody>
          <a:bodyPr/>
          <a:lstStyle/>
          <a:p>
            <a:fld id="{F6188FA9-0E89-4A53-A663-61B69CC4D229}" type="datetimeFigureOut">
              <a:rPr lang="es-ES" smtClean="0"/>
              <a:t>11/09/2026</a:t>
            </a:fld>
            <a:endParaRPr lang="es-ES"/>
          </a:p>
        </p:txBody>
      </p:sp>
      <p:sp>
        <p:nvSpPr>
          <p:cNvPr id="5" name="Marcador de pie de página 4">
            <a:extLst>
              <a:ext uri="{FF2B5EF4-FFF2-40B4-BE49-F238E27FC236}">
                <a16:creationId xmlns:a16="http://schemas.microsoft.com/office/drawing/2014/main" id="{FA3D54B5-253C-A0BD-45C6-01DF2AD5F5E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6AFA21F-A797-8D14-89FB-C0BEE71A5AB5}"/>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452773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E27B2D2-F1B1-0A2C-887F-6AC9CE3BD0CB}"/>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B9BAD77C-E564-964A-B31F-CAF773E49D3B}"/>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0504F28-25FF-8F06-359C-DDF824903E86}"/>
              </a:ext>
            </a:extLst>
          </p:cNvPr>
          <p:cNvSpPr>
            <a:spLocks noGrp="1"/>
          </p:cNvSpPr>
          <p:nvPr>
            <p:ph type="dt" sz="half" idx="10"/>
          </p:nvPr>
        </p:nvSpPr>
        <p:spPr/>
        <p:txBody>
          <a:bodyPr/>
          <a:lstStyle/>
          <a:p>
            <a:fld id="{F6188FA9-0E89-4A53-A663-61B69CC4D229}" type="datetimeFigureOut">
              <a:rPr lang="es-ES" smtClean="0"/>
              <a:t>11/09/2026</a:t>
            </a:fld>
            <a:endParaRPr lang="es-ES"/>
          </a:p>
        </p:txBody>
      </p:sp>
      <p:sp>
        <p:nvSpPr>
          <p:cNvPr id="5" name="Marcador de pie de página 4">
            <a:extLst>
              <a:ext uri="{FF2B5EF4-FFF2-40B4-BE49-F238E27FC236}">
                <a16:creationId xmlns:a16="http://schemas.microsoft.com/office/drawing/2014/main" id="{010AC19A-D51E-9471-8F2C-6E1645FF36B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2C4E879-CC44-3FEE-1ACC-C07987C1A53D}"/>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594611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848385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748160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521893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0362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82485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681136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388098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114099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1DB2B2-67BB-B0F6-3B65-69FECB75BC90}"/>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102F3CE-11D7-14E9-3B7E-9F94535DD71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85AB475-C620-3F95-0B45-DF3726DEFEE5}"/>
              </a:ext>
            </a:extLst>
          </p:cNvPr>
          <p:cNvSpPr>
            <a:spLocks noGrp="1"/>
          </p:cNvSpPr>
          <p:nvPr>
            <p:ph type="dt" sz="half" idx="10"/>
          </p:nvPr>
        </p:nvSpPr>
        <p:spPr/>
        <p:txBody>
          <a:bodyPr/>
          <a:lstStyle/>
          <a:p>
            <a:fld id="{F6188FA9-0E89-4A53-A663-61B69CC4D229}" type="datetimeFigureOut">
              <a:rPr lang="es-ES" smtClean="0"/>
              <a:t>11/09/2026</a:t>
            </a:fld>
            <a:endParaRPr lang="es-ES"/>
          </a:p>
        </p:txBody>
      </p:sp>
      <p:sp>
        <p:nvSpPr>
          <p:cNvPr id="5" name="Marcador de pie de página 4">
            <a:extLst>
              <a:ext uri="{FF2B5EF4-FFF2-40B4-BE49-F238E27FC236}">
                <a16:creationId xmlns:a16="http://schemas.microsoft.com/office/drawing/2014/main" id="{09CBEAB3-C678-FE38-58BC-0351326CA00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C8F64C0-F925-E523-F517-0D50BC38C59A}"/>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334388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42179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677957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11/09/2026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91749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189" indent="0" algn="ctr">
              <a:buNone/>
              <a:defRPr/>
            </a:lvl2pPr>
            <a:lvl3pPr marL="914377" indent="0" algn="ctr">
              <a:buNone/>
              <a:defRPr/>
            </a:lvl3pPr>
            <a:lvl4pPr marL="1371566" indent="0" algn="ctr">
              <a:buNone/>
              <a:defRPr/>
            </a:lvl4pPr>
            <a:lvl5pPr marL="1828754" indent="0" algn="ctr">
              <a:buNone/>
              <a:defRPr/>
            </a:lvl5pPr>
            <a:lvl6pPr marL="2285943" indent="0" algn="ctr">
              <a:buNone/>
              <a:defRPr/>
            </a:lvl6pPr>
            <a:lvl7pPr marL="2743131" indent="0" algn="ctr">
              <a:buNone/>
              <a:defRPr/>
            </a:lvl7pPr>
            <a:lvl8pPr marL="3200320" indent="0" algn="ctr">
              <a:buNone/>
              <a:defRPr/>
            </a:lvl8pPr>
            <a:lvl9pPr marL="3657509"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A9639-3834-4C3A-8D1B-959BF466B1F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515619549"/>
      </p:ext>
    </p:extLst>
  </p:cSld>
  <p:clrMapOvr>
    <a:masterClrMapping/>
  </p:clrMapOvr>
  <p:transition spd="med">
    <p:zo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8E1E05D-E0FC-43F9-9021-17CA213D343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558300175"/>
      </p:ext>
    </p:extLst>
  </p:cSld>
  <p:clrMapOvr>
    <a:masterClrMapping/>
  </p:clrMapOvr>
  <p:transition spd="med">
    <p:zoom/>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173BFF-D8D6-4E1B-B0E6-736C12A7CBD8}"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663831547"/>
      </p:ext>
    </p:extLst>
  </p:cSld>
  <p:clrMapOvr>
    <a:masterClrMapping/>
  </p:clrMapOvr>
  <p:transition spd="med">
    <p:zo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FE529E-601A-4D2B-8260-EC6098BAA415}"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661673146"/>
      </p:ext>
    </p:extLst>
  </p:cSld>
  <p:clrMapOvr>
    <a:masterClrMapping/>
  </p:clrMapOvr>
  <p:transition spd="med">
    <p:zoom/>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7DCEFF3-7773-4B59-B8A5-BC093BF57AE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704049528"/>
      </p:ext>
    </p:extLst>
  </p:cSld>
  <p:clrMapOvr>
    <a:masterClrMapping/>
  </p:clrMapOvr>
  <p:transition spd="med">
    <p:zoom/>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BA8B5A-202A-4527-84CB-E8CD5156745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372075562"/>
      </p:ext>
    </p:extLst>
  </p:cSld>
  <p:clrMapOvr>
    <a:masterClrMapping/>
  </p:clrMapOvr>
  <p:transition spd="med">
    <p:zoom/>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AA6BC92-A606-4D58-9A0E-B3C8B2DFAD2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828066215"/>
      </p:ext>
    </p:extLst>
  </p:cSld>
  <p:clrMapOvr>
    <a:masterClrMapping/>
  </p:clrMapOvr>
  <p:transition spd="med">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C07A04-EB42-1367-0F2D-75D46BDCF8D2}"/>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7E9B4FEC-4B4B-9C0B-51CF-47D3B16AED0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E939EE8-4782-F3EA-F324-310E8F34A1A4}"/>
              </a:ext>
            </a:extLst>
          </p:cNvPr>
          <p:cNvSpPr>
            <a:spLocks noGrp="1"/>
          </p:cNvSpPr>
          <p:nvPr>
            <p:ph type="dt" sz="half" idx="10"/>
          </p:nvPr>
        </p:nvSpPr>
        <p:spPr/>
        <p:txBody>
          <a:bodyPr/>
          <a:lstStyle/>
          <a:p>
            <a:fld id="{F6188FA9-0E89-4A53-A663-61B69CC4D229}" type="datetimeFigureOut">
              <a:rPr lang="es-ES" smtClean="0"/>
              <a:t>11/09/2026</a:t>
            </a:fld>
            <a:endParaRPr lang="es-ES"/>
          </a:p>
        </p:txBody>
      </p:sp>
      <p:sp>
        <p:nvSpPr>
          <p:cNvPr id="5" name="Marcador de pie de página 4">
            <a:extLst>
              <a:ext uri="{FF2B5EF4-FFF2-40B4-BE49-F238E27FC236}">
                <a16:creationId xmlns:a16="http://schemas.microsoft.com/office/drawing/2014/main" id="{0ED1F5F0-75E4-254C-3FB2-3E92B820018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F168ADB-D5A8-CF14-13A9-B3FCDCD1DD55}"/>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18578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87650F-D2AA-47FF-A0D8-2894FFB02357}"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794063542"/>
      </p:ext>
    </p:extLst>
  </p:cSld>
  <p:clrMapOvr>
    <a:masterClrMapping/>
  </p:clrMapOvr>
  <p:transition spd="med">
    <p:zoom/>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62953DF-3EF6-47A7-8DC2-670A1A214250}"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494164634"/>
      </p:ext>
    </p:extLst>
  </p:cSld>
  <p:clrMapOvr>
    <a:masterClrMapping/>
  </p:clrMapOvr>
  <p:transition spd="med">
    <p:zo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C2E6F2-A874-4998-B343-8BDA7D43E87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35327319"/>
      </p:ext>
    </p:extLst>
  </p:cSld>
  <p:clrMapOvr>
    <a:masterClrMapping/>
  </p:clrMapOvr>
  <p:transition spd="med">
    <p:zoom/>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DB1711-09C2-4E15-B4D9-22C52323F301}"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540749179"/>
      </p:ext>
    </p:extLst>
  </p:cSld>
  <p:clrMapOvr>
    <a:masterClrMapping/>
  </p:clrMapOvr>
  <p:transition spd="med">
    <p:zo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442725E-556A-485C-AE83-3527DD91D18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677201940"/>
      </p:ext>
    </p:extLst>
  </p:cSld>
  <p:clrMapOvr>
    <a:masterClrMapping/>
  </p:clrMapOvr>
  <p:transition spd="med">
    <p:zoom/>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FC906D9-E395-42B8-ADF7-A48518F8A31A}"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891888674"/>
      </p:ext>
    </p:extLst>
  </p:cSld>
  <p:clrMapOvr>
    <a:masterClrMapping/>
  </p:clrMapOvr>
  <p:transition spd="med">
    <p:zoom/>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A9639-3834-4C3A-8D1B-959BF466B1F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888800677"/>
      </p:ext>
    </p:extLst>
  </p:cSld>
  <p:clrMapOvr>
    <a:masterClrMapping/>
  </p:clrMapOvr>
  <p:transition spd="med">
    <p:zoom/>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8E1E05D-E0FC-43F9-9021-17CA213D343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209401845"/>
      </p:ext>
    </p:extLst>
  </p:cSld>
  <p:clrMapOvr>
    <a:masterClrMapping/>
  </p:clrMapOvr>
  <p:transition spd="med">
    <p:zoom/>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173BFF-D8D6-4E1B-B0E6-736C12A7CBD8}"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546823623"/>
      </p:ext>
    </p:extLst>
  </p:cSld>
  <p:clrMapOvr>
    <a:masterClrMapping/>
  </p:clrMapOvr>
  <p:transition spd="med">
    <p:zoom/>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FE529E-601A-4D2B-8260-EC6098BAA415}"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952629024"/>
      </p:ext>
    </p:extLst>
  </p:cSld>
  <p:clrMapOvr>
    <a:masterClrMapping/>
  </p:clrMapOvr>
  <p:transition spd="med">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EA5749E-9060-A40F-8ED8-1E79AC8269E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BB92DD4-B3F3-E8CE-75C8-E30C6E60AAC0}"/>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88829B66-AD44-ED30-6B3B-6C54EFE44369}"/>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DD8BA02D-41D5-5404-9637-80BC21E1EFFE}"/>
              </a:ext>
            </a:extLst>
          </p:cNvPr>
          <p:cNvSpPr>
            <a:spLocks noGrp="1"/>
          </p:cNvSpPr>
          <p:nvPr>
            <p:ph type="dt" sz="half" idx="10"/>
          </p:nvPr>
        </p:nvSpPr>
        <p:spPr/>
        <p:txBody>
          <a:bodyPr/>
          <a:lstStyle/>
          <a:p>
            <a:fld id="{F6188FA9-0E89-4A53-A663-61B69CC4D229}" type="datetimeFigureOut">
              <a:rPr lang="es-ES" smtClean="0"/>
              <a:t>11/09/2026</a:t>
            </a:fld>
            <a:endParaRPr lang="es-ES"/>
          </a:p>
        </p:txBody>
      </p:sp>
      <p:sp>
        <p:nvSpPr>
          <p:cNvPr id="6" name="Marcador de pie de página 5">
            <a:extLst>
              <a:ext uri="{FF2B5EF4-FFF2-40B4-BE49-F238E27FC236}">
                <a16:creationId xmlns:a16="http://schemas.microsoft.com/office/drawing/2014/main" id="{9424ECEA-B137-4F8F-1C9A-DF25E90ACD6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F6E0458-A780-C4D8-2C3E-0EC58AAB81F3}"/>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799074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7DCEFF3-7773-4B59-B8A5-BC093BF57AE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27248901"/>
      </p:ext>
    </p:extLst>
  </p:cSld>
  <p:clrMapOvr>
    <a:masterClrMapping/>
  </p:clrMapOvr>
  <p:transition spd="med">
    <p:zoom/>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BA8B5A-202A-4527-84CB-E8CD5156745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266000541"/>
      </p:ext>
    </p:extLst>
  </p:cSld>
  <p:clrMapOvr>
    <a:masterClrMapping/>
  </p:clrMapOvr>
  <p:transition spd="med">
    <p:zoom/>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AA6BC92-A606-4D58-9A0E-B3C8B2DFAD2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832893599"/>
      </p:ext>
    </p:extLst>
  </p:cSld>
  <p:clrMapOvr>
    <a:masterClrMapping/>
  </p:clrMapOvr>
  <p:transition spd="med">
    <p:zoom/>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87650F-D2AA-47FF-A0D8-2894FFB02357}"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422777073"/>
      </p:ext>
    </p:extLst>
  </p:cSld>
  <p:clrMapOvr>
    <a:masterClrMapping/>
  </p:clrMapOvr>
  <p:transition spd="med">
    <p:zoom/>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62953DF-3EF6-47A7-8DC2-670A1A214250}"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294576783"/>
      </p:ext>
    </p:extLst>
  </p:cSld>
  <p:clrMapOvr>
    <a:masterClrMapping/>
  </p:clrMapOvr>
  <p:transition spd="med">
    <p:zoom/>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C2E6F2-A874-4998-B343-8BDA7D43E87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221293935"/>
      </p:ext>
    </p:extLst>
  </p:cSld>
  <p:clrMapOvr>
    <a:masterClrMapping/>
  </p:clrMapOvr>
  <p:transition spd="med">
    <p:zoom/>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DB1711-09C2-4E15-B4D9-22C52323F301}"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824310725"/>
      </p:ext>
    </p:extLst>
  </p:cSld>
  <p:clrMapOvr>
    <a:masterClrMapping/>
  </p:clrMapOvr>
  <p:transition spd="med">
    <p:zoom/>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442725E-556A-485C-AE83-3527DD91D18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886821415"/>
      </p:ext>
    </p:extLst>
  </p:cSld>
  <p:clrMapOvr>
    <a:masterClrMapping/>
  </p:clrMapOvr>
  <p:transition spd="med">
    <p:zoom/>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FC906D9-E395-42B8-ADF7-A48518F8A31A}"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378403548"/>
      </p:ext>
    </p:extLst>
  </p:cSld>
  <p:clrMapOvr>
    <a:masterClrMapping/>
  </p:clrMapOvr>
  <p:transition spd="med">
    <p:zoom/>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189" indent="0" algn="ctr">
              <a:buNone/>
              <a:defRPr/>
            </a:lvl2pPr>
            <a:lvl3pPr marL="914377" indent="0" algn="ctr">
              <a:buNone/>
              <a:defRPr/>
            </a:lvl3pPr>
            <a:lvl4pPr marL="1371566" indent="0" algn="ctr">
              <a:buNone/>
              <a:defRPr/>
            </a:lvl4pPr>
            <a:lvl5pPr marL="1828754" indent="0" algn="ctr">
              <a:buNone/>
              <a:defRPr/>
            </a:lvl5pPr>
            <a:lvl6pPr marL="2285943" indent="0" algn="ctr">
              <a:buNone/>
              <a:defRPr/>
            </a:lvl6pPr>
            <a:lvl7pPr marL="2743131" indent="0" algn="ctr">
              <a:buNone/>
              <a:defRPr/>
            </a:lvl7pPr>
            <a:lvl8pPr marL="3200320" indent="0" algn="ctr">
              <a:buNone/>
              <a:defRPr/>
            </a:lvl8pPr>
            <a:lvl9pPr marL="3657509"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A9639-3834-4C3A-8D1B-959BF466B1F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382928569"/>
      </p:ext>
    </p:extLst>
  </p:cSld>
  <p:clrMapOvr>
    <a:masterClrMapping/>
  </p:clrMapOvr>
  <p:transition spd="med">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413E346-EE13-5BF7-C85E-D919A7AFEAB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10D7FBA5-71E7-B98C-C9D9-586AD819B3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1A815DA-0CAE-F15F-96B8-FEA67B18C1A5}"/>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FF96679E-7202-FAA2-6BE1-20CDF62041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35BD376-C1DE-F3EE-1730-641269BCA03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378CD05E-6146-875D-9B43-B3F258638AEB}"/>
              </a:ext>
            </a:extLst>
          </p:cNvPr>
          <p:cNvSpPr>
            <a:spLocks noGrp="1"/>
          </p:cNvSpPr>
          <p:nvPr>
            <p:ph type="dt" sz="half" idx="10"/>
          </p:nvPr>
        </p:nvSpPr>
        <p:spPr/>
        <p:txBody>
          <a:bodyPr/>
          <a:lstStyle/>
          <a:p>
            <a:fld id="{F6188FA9-0E89-4A53-A663-61B69CC4D229}" type="datetimeFigureOut">
              <a:rPr lang="es-ES" smtClean="0"/>
              <a:t>11/09/2026</a:t>
            </a:fld>
            <a:endParaRPr lang="es-ES"/>
          </a:p>
        </p:txBody>
      </p:sp>
      <p:sp>
        <p:nvSpPr>
          <p:cNvPr id="8" name="Marcador de pie de página 7">
            <a:extLst>
              <a:ext uri="{FF2B5EF4-FFF2-40B4-BE49-F238E27FC236}">
                <a16:creationId xmlns:a16="http://schemas.microsoft.com/office/drawing/2014/main" id="{56C8612A-0640-5BD9-5AC7-61D993C4DFC8}"/>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D92F2630-51E7-D7CA-F9CE-E3E97334D016}"/>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056521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8E1E05D-E0FC-43F9-9021-17CA213D343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124514377"/>
      </p:ext>
    </p:extLst>
  </p:cSld>
  <p:clrMapOvr>
    <a:masterClrMapping/>
  </p:clrMapOvr>
  <p:transition spd="med">
    <p:zoom/>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173BFF-D8D6-4E1B-B0E6-736C12A7CBD8}"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865947664"/>
      </p:ext>
    </p:extLst>
  </p:cSld>
  <p:clrMapOvr>
    <a:masterClrMapping/>
  </p:clrMapOvr>
  <p:transition spd="med">
    <p:zoom/>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FE529E-601A-4D2B-8260-EC6098BAA415}"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471326965"/>
      </p:ext>
    </p:extLst>
  </p:cSld>
  <p:clrMapOvr>
    <a:masterClrMapping/>
  </p:clrMapOvr>
  <p:transition spd="med">
    <p:zoom/>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7DCEFF3-7773-4B59-B8A5-BC093BF57AE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10420611"/>
      </p:ext>
    </p:extLst>
  </p:cSld>
  <p:clrMapOvr>
    <a:masterClrMapping/>
  </p:clrMapOvr>
  <p:transition spd="med">
    <p:zoom/>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BA8B5A-202A-4527-84CB-E8CD5156745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704435134"/>
      </p:ext>
    </p:extLst>
  </p:cSld>
  <p:clrMapOvr>
    <a:masterClrMapping/>
  </p:clrMapOvr>
  <p:transition spd="med">
    <p:zoom/>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AA6BC92-A606-4D58-9A0E-B3C8B2DFAD2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46347823"/>
      </p:ext>
    </p:extLst>
  </p:cSld>
  <p:clrMapOvr>
    <a:masterClrMapping/>
  </p:clrMapOvr>
  <p:transition spd="med">
    <p:zoom/>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87650F-D2AA-47FF-A0D8-2894FFB02357}"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849491627"/>
      </p:ext>
    </p:extLst>
  </p:cSld>
  <p:clrMapOvr>
    <a:masterClrMapping/>
  </p:clrMapOvr>
  <p:transition spd="med">
    <p:zoom/>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62953DF-3EF6-47A7-8DC2-670A1A214250}"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841509723"/>
      </p:ext>
    </p:extLst>
  </p:cSld>
  <p:clrMapOvr>
    <a:masterClrMapping/>
  </p:clrMapOvr>
  <p:transition spd="med">
    <p:zoom/>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C2E6F2-A874-4998-B343-8BDA7D43E87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46594305"/>
      </p:ext>
    </p:extLst>
  </p:cSld>
  <p:clrMapOvr>
    <a:masterClrMapping/>
  </p:clrMapOvr>
  <p:transition spd="med">
    <p:zoom/>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DB1711-09C2-4E15-B4D9-22C52323F301}"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038196560"/>
      </p:ext>
    </p:extLst>
  </p:cSld>
  <p:clrMapOvr>
    <a:masterClrMapping/>
  </p:clrMapOvr>
  <p:transition spd="med">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0589F6-0A10-2AE5-09A1-F0EB210AD33F}"/>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72CC7395-095F-B6AB-ECF4-FF962B4AD46D}"/>
              </a:ext>
            </a:extLst>
          </p:cNvPr>
          <p:cNvSpPr>
            <a:spLocks noGrp="1"/>
          </p:cNvSpPr>
          <p:nvPr>
            <p:ph type="dt" sz="half" idx="10"/>
          </p:nvPr>
        </p:nvSpPr>
        <p:spPr/>
        <p:txBody>
          <a:bodyPr/>
          <a:lstStyle/>
          <a:p>
            <a:fld id="{F6188FA9-0E89-4A53-A663-61B69CC4D229}" type="datetimeFigureOut">
              <a:rPr lang="es-ES" smtClean="0"/>
              <a:t>11/09/2026</a:t>
            </a:fld>
            <a:endParaRPr lang="es-ES"/>
          </a:p>
        </p:txBody>
      </p:sp>
      <p:sp>
        <p:nvSpPr>
          <p:cNvPr id="4" name="Marcador de pie de página 3">
            <a:extLst>
              <a:ext uri="{FF2B5EF4-FFF2-40B4-BE49-F238E27FC236}">
                <a16:creationId xmlns:a16="http://schemas.microsoft.com/office/drawing/2014/main" id="{C2AF25AC-5E82-2A42-B315-A7863FB2F6C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0FBAF4B0-7BDC-0A50-3075-2999FFE6C2E6}"/>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3681171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442725E-556A-485C-AE83-3527DD91D18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788570671"/>
      </p:ext>
    </p:extLst>
  </p:cSld>
  <p:clrMapOvr>
    <a:masterClrMapping/>
  </p:clrMapOvr>
  <p:transition spd="med">
    <p:zoom/>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FC906D9-E395-42B8-ADF7-A48518F8A31A}"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047502953"/>
      </p:ext>
    </p:extLst>
  </p:cSld>
  <p:clrMapOvr>
    <a:masterClrMapping/>
  </p:clrMapOvr>
  <p:transition spd="med">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8CF6DE31-51F2-5459-D6BA-739C11EC7F85}"/>
              </a:ext>
            </a:extLst>
          </p:cNvPr>
          <p:cNvSpPr>
            <a:spLocks noGrp="1"/>
          </p:cNvSpPr>
          <p:nvPr>
            <p:ph type="dt" sz="half" idx="10"/>
          </p:nvPr>
        </p:nvSpPr>
        <p:spPr/>
        <p:txBody>
          <a:bodyPr/>
          <a:lstStyle/>
          <a:p>
            <a:fld id="{F6188FA9-0E89-4A53-A663-61B69CC4D229}" type="datetimeFigureOut">
              <a:rPr lang="es-ES" smtClean="0"/>
              <a:t>11/09/2026</a:t>
            </a:fld>
            <a:endParaRPr lang="es-ES"/>
          </a:p>
        </p:txBody>
      </p:sp>
      <p:sp>
        <p:nvSpPr>
          <p:cNvPr id="3" name="Marcador de pie de página 2">
            <a:extLst>
              <a:ext uri="{FF2B5EF4-FFF2-40B4-BE49-F238E27FC236}">
                <a16:creationId xmlns:a16="http://schemas.microsoft.com/office/drawing/2014/main" id="{24E010D6-9FAF-6C56-2D12-BBEDCC57EBDB}"/>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EB6902EE-A4BF-AAD6-4C5B-1F90F3CD5E8F}"/>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076270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6FBC40-D273-F83F-5BD3-7BC78EBD08F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9E098B7-7B6E-DEC9-093E-C24615EE9A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A2058B3D-A1CC-0173-8FD7-5A0AB89932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F8E9796-211C-55A8-B9D4-825CB7A61BE2}"/>
              </a:ext>
            </a:extLst>
          </p:cNvPr>
          <p:cNvSpPr>
            <a:spLocks noGrp="1"/>
          </p:cNvSpPr>
          <p:nvPr>
            <p:ph type="dt" sz="half" idx="10"/>
          </p:nvPr>
        </p:nvSpPr>
        <p:spPr/>
        <p:txBody>
          <a:bodyPr/>
          <a:lstStyle/>
          <a:p>
            <a:fld id="{F6188FA9-0E89-4A53-A663-61B69CC4D229}" type="datetimeFigureOut">
              <a:rPr lang="es-ES" smtClean="0"/>
              <a:t>11/09/2026</a:t>
            </a:fld>
            <a:endParaRPr lang="es-ES"/>
          </a:p>
        </p:txBody>
      </p:sp>
      <p:sp>
        <p:nvSpPr>
          <p:cNvPr id="6" name="Marcador de pie de página 5">
            <a:extLst>
              <a:ext uri="{FF2B5EF4-FFF2-40B4-BE49-F238E27FC236}">
                <a16:creationId xmlns:a16="http://schemas.microsoft.com/office/drawing/2014/main" id="{41913C3C-9C76-B5F2-1696-FB4D5607B96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4CA2A56-64F5-35F8-CED5-9325BE608118}"/>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850168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018E4B-13C3-2396-1630-99E2D3AAD4D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42D4767F-6538-8302-085B-70EED95E732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17EEC9D8-CB99-BB37-C42E-EDC1866AC2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8A95D01-611C-C3FA-1678-52887DD8D34C}"/>
              </a:ext>
            </a:extLst>
          </p:cNvPr>
          <p:cNvSpPr>
            <a:spLocks noGrp="1"/>
          </p:cNvSpPr>
          <p:nvPr>
            <p:ph type="dt" sz="half" idx="10"/>
          </p:nvPr>
        </p:nvSpPr>
        <p:spPr/>
        <p:txBody>
          <a:bodyPr/>
          <a:lstStyle/>
          <a:p>
            <a:fld id="{F6188FA9-0E89-4A53-A663-61B69CC4D229}" type="datetimeFigureOut">
              <a:rPr lang="es-ES" smtClean="0"/>
              <a:t>11/09/2026</a:t>
            </a:fld>
            <a:endParaRPr lang="es-ES"/>
          </a:p>
        </p:txBody>
      </p:sp>
      <p:sp>
        <p:nvSpPr>
          <p:cNvPr id="6" name="Marcador de pie de página 5">
            <a:extLst>
              <a:ext uri="{FF2B5EF4-FFF2-40B4-BE49-F238E27FC236}">
                <a16:creationId xmlns:a16="http://schemas.microsoft.com/office/drawing/2014/main" id="{89B9BF8E-7B5B-4871-F8C2-5FDBF9B0D4B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A44FCE6-BAD2-2CFA-62DC-09154E042749}"/>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506394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8F4933C-B68F-1BD3-7C1B-6FB50AB493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087E0222-4C1C-FD94-91AE-E08677AACC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0DA1A7A-D6D5-F1F4-65E7-E56E3C6907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6188FA9-0E89-4A53-A663-61B69CC4D229}" type="datetimeFigureOut">
              <a:rPr lang="es-ES" smtClean="0"/>
              <a:t>11/09/2026</a:t>
            </a:fld>
            <a:endParaRPr lang="es-ES"/>
          </a:p>
        </p:txBody>
      </p:sp>
      <p:sp>
        <p:nvSpPr>
          <p:cNvPr id="5" name="Marcador de pie de página 4">
            <a:extLst>
              <a:ext uri="{FF2B5EF4-FFF2-40B4-BE49-F238E27FC236}">
                <a16:creationId xmlns:a16="http://schemas.microsoft.com/office/drawing/2014/main" id="{C73B8A50-37EF-7250-48CC-11FBCD8FC1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8643AF58-DABA-2E83-F323-E3B1778CD4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222F3AB-DC41-4C3F-A55C-7A849699B9EF}" type="slidenum">
              <a:rPr lang="es-ES" smtClean="0"/>
              <a:t>‹Nº›</a:t>
            </a:fld>
            <a:endParaRPr lang="es-ES"/>
          </a:p>
        </p:txBody>
      </p:sp>
    </p:spTree>
    <p:extLst>
      <p:ext uri="{BB962C8B-B14F-4D97-AF65-F5344CB8AC3E}">
        <p14:creationId xmlns:p14="http://schemas.microsoft.com/office/powerpoint/2010/main" val="905754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11/09/2026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5244431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9"/>
            <a:ext cx="10972800" cy="11430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defTabSz="914377" fontAlgn="base">
              <a:spcBef>
                <a:spcPct val="0"/>
              </a:spcBef>
              <a:spcAft>
                <a:spcPct val="0"/>
              </a:spcAft>
              <a:defRPr/>
            </a:pPr>
            <a:fld id="{9B4A480E-7100-4ACB-B397-32B634C39ACF}" type="slidenum">
              <a:rPr lang="en-US" smtClean="0">
                <a:solidFill>
                  <a:srgbClr val="000000"/>
                </a:solidFill>
              </a:rPr>
              <a:pPr defTabSz="914377" fontAlgn="base">
                <a:spcBef>
                  <a:spcPct val="0"/>
                </a:spcBef>
                <a:spcAft>
                  <a:spcPct val="0"/>
                </a:spcAft>
                <a:defRPr/>
              </a:pPr>
              <a:t>‹Nº›</a:t>
            </a:fld>
            <a:endParaRPr lang="en-US" dirty="0">
              <a:solidFill>
                <a:srgbClr val="000000"/>
              </a:solidFill>
            </a:endParaRPr>
          </a:p>
        </p:txBody>
      </p:sp>
      <p:sp>
        <p:nvSpPr>
          <p:cNvPr id="1031" name="Rectangle 7"/>
          <p:cNvSpPr>
            <a:spLocks noChangeArrowheads="1"/>
          </p:cNvSpPr>
          <p:nvPr/>
        </p:nvSpPr>
        <p:spPr bwMode="auto">
          <a:xfrm>
            <a:off x="0" y="6248400"/>
            <a:ext cx="12192000" cy="6096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2" name="Rectangle 8"/>
          <p:cNvSpPr>
            <a:spLocks noChangeArrowheads="1"/>
          </p:cNvSpPr>
          <p:nvPr/>
        </p:nvSpPr>
        <p:spPr bwMode="auto">
          <a:xfrm>
            <a:off x="0" y="0"/>
            <a:ext cx="12293600" cy="12954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3" name="Rectangle 9"/>
          <p:cNvSpPr>
            <a:spLocks noChangeArrowheads="1"/>
          </p:cNvSpPr>
          <p:nvPr/>
        </p:nvSpPr>
        <p:spPr bwMode="auto">
          <a:xfrm>
            <a:off x="0" y="1371600"/>
            <a:ext cx="12192000" cy="4876800"/>
          </a:xfrm>
          <a:prstGeom prst="rect">
            <a:avLst/>
          </a:prstGeom>
          <a:solidFill>
            <a:schemeClr val="tx1"/>
          </a:solidFill>
          <a:ln w="9525">
            <a:solidFill>
              <a:schemeClr val="tx1"/>
            </a:solidFill>
            <a:miter lim="800000"/>
            <a:headEnd/>
            <a:tailEnd/>
          </a:ln>
        </p:spPr>
        <p:txBody>
          <a:bodyPr wrap="none" anchor="ctr"/>
          <a:lstStyle/>
          <a:p>
            <a:pPr defTabSz="914377" fontAlgn="base">
              <a:spcBef>
                <a:spcPct val="0"/>
              </a:spcBef>
              <a:spcAft>
                <a:spcPct val="0"/>
              </a:spcAft>
            </a:pPr>
            <a:endParaRPr lang="en-US" sz="1800" dirty="0">
              <a:solidFill>
                <a:srgbClr val="000000"/>
              </a:solidFill>
              <a:cs typeface="Arial" charset="0"/>
            </a:endParaRPr>
          </a:p>
        </p:txBody>
      </p:sp>
    </p:spTree>
    <p:extLst>
      <p:ext uri="{BB962C8B-B14F-4D97-AF65-F5344CB8AC3E}">
        <p14:creationId xmlns:p14="http://schemas.microsoft.com/office/powerpoint/2010/main" val="7496933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ransition spd="med">
    <p:zoom/>
  </p:transition>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b="1">
          <a:solidFill>
            <a:schemeClr val="bg1"/>
          </a:solidFill>
          <a:latin typeface="Arial" charset="0"/>
        </a:defRPr>
      </a:lvl2pPr>
      <a:lvl3pPr algn="ctr" rtl="0" eaLnBrk="0" fontAlgn="base" hangingPunct="0">
        <a:spcBef>
          <a:spcPct val="0"/>
        </a:spcBef>
        <a:spcAft>
          <a:spcPct val="0"/>
        </a:spcAft>
        <a:defRPr sz="4400" b="1">
          <a:solidFill>
            <a:schemeClr val="bg1"/>
          </a:solidFill>
          <a:latin typeface="Arial" charset="0"/>
        </a:defRPr>
      </a:lvl3pPr>
      <a:lvl4pPr algn="ctr" rtl="0" eaLnBrk="0" fontAlgn="base" hangingPunct="0">
        <a:spcBef>
          <a:spcPct val="0"/>
        </a:spcBef>
        <a:spcAft>
          <a:spcPct val="0"/>
        </a:spcAft>
        <a:defRPr sz="4400" b="1">
          <a:solidFill>
            <a:schemeClr val="bg1"/>
          </a:solidFill>
          <a:latin typeface="Arial" charset="0"/>
        </a:defRPr>
      </a:lvl4pPr>
      <a:lvl5pPr algn="ctr" rtl="0" eaLnBrk="0" fontAlgn="base" hangingPunct="0">
        <a:spcBef>
          <a:spcPct val="0"/>
        </a:spcBef>
        <a:spcAft>
          <a:spcPct val="0"/>
        </a:spcAft>
        <a:defRPr sz="4400" b="1">
          <a:solidFill>
            <a:schemeClr val="bg1"/>
          </a:solidFill>
          <a:latin typeface="Arial" charset="0"/>
        </a:defRPr>
      </a:lvl5pPr>
      <a:lvl6pPr marL="457189" algn="ctr" rtl="0" fontAlgn="base">
        <a:spcBef>
          <a:spcPct val="0"/>
        </a:spcBef>
        <a:spcAft>
          <a:spcPct val="0"/>
        </a:spcAft>
        <a:defRPr sz="4400" b="1">
          <a:solidFill>
            <a:schemeClr val="bg1"/>
          </a:solidFill>
          <a:latin typeface="Arial" charset="0"/>
        </a:defRPr>
      </a:lvl6pPr>
      <a:lvl7pPr marL="914377" algn="ctr" rtl="0" fontAlgn="base">
        <a:spcBef>
          <a:spcPct val="0"/>
        </a:spcBef>
        <a:spcAft>
          <a:spcPct val="0"/>
        </a:spcAft>
        <a:defRPr sz="4400" b="1">
          <a:solidFill>
            <a:schemeClr val="bg1"/>
          </a:solidFill>
          <a:latin typeface="Arial" charset="0"/>
        </a:defRPr>
      </a:lvl7pPr>
      <a:lvl8pPr marL="1371566" algn="ctr" rtl="0" fontAlgn="base">
        <a:spcBef>
          <a:spcPct val="0"/>
        </a:spcBef>
        <a:spcAft>
          <a:spcPct val="0"/>
        </a:spcAft>
        <a:defRPr sz="4400" b="1">
          <a:solidFill>
            <a:schemeClr val="bg1"/>
          </a:solidFill>
          <a:latin typeface="Arial" charset="0"/>
        </a:defRPr>
      </a:lvl8pPr>
      <a:lvl9pPr marL="1828754" algn="ctr" rtl="0" fontAlgn="base">
        <a:spcBef>
          <a:spcPct val="0"/>
        </a:spcBef>
        <a:spcAft>
          <a:spcPct val="0"/>
        </a:spcAft>
        <a:defRPr sz="4400" b="1">
          <a:solidFill>
            <a:schemeClr val="bg1"/>
          </a:solidFill>
          <a:latin typeface="Arial" charset="0"/>
        </a:defRPr>
      </a:lvl9pPr>
    </p:titleStyle>
    <p:bodyStyle>
      <a:lvl1pPr marL="342891" indent="-342891" algn="l" rtl="0" eaLnBrk="0" fontAlgn="base" hangingPunct="0">
        <a:spcBef>
          <a:spcPct val="20000"/>
        </a:spcBef>
        <a:spcAft>
          <a:spcPct val="0"/>
        </a:spcAft>
        <a:buChar char="•"/>
        <a:defRPr sz="3200" b="1">
          <a:solidFill>
            <a:schemeClr val="bg1"/>
          </a:solidFill>
          <a:latin typeface="+mn-lt"/>
          <a:ea typeface="+mn-ea"/>
          <a:cs typeface="+mn-cs"/>
        </a:defRPr>
      </a:lvl1pPr>
      <a:lvl2pPr marL="742932" indent="-285744" algn="l" rtl="0" eaLnBrk="0" fontAlgn="base" hangingPunct="0">
        <a:spcBef>
          <a:spcPct val="20000"/>
        </a:spcBef>
        <a:spcAft>
          <a:spcPct val="0"/>
        </a:spcAft>
        <a:buChar char="–"/>
        <a:defRPr sz="2800">
          <a:solidFill>
            <a:schemeClr val="tx1"/>
          </a:solidFill>
          <a:latin typeface="+mn-lt"/>
        </a:defRPr>
      </a:lvl2pPr>
      <a:lvl3pPr marL="1142971" indent="-228594" algn="l" rtl="0" eaLnBrk="0" fontAlgn="base" hangingPunct="0">
        <a:spcBef>
          <a:spcPct val="20000"/>
        </a:spcBef>
        <a:spcAft>
          <a:spcPct val="0"/>
        </a:spcAft>
        <a:buChar char="•"/>
        <a:defRPr sz="2400">
          <a:solidFill>
            <a:schemeClr val="tx1"/>
          </a:solidFill>
          <a:latin typeface="+mn-lt"/>
        </a:defRPr>
      </a:lvl3pPr>
      <a:lvl4pPr marL="1600160" indent="-228594" algn="l" rtl="0" eaLnBrk="0" fontAlgn="base" hangingPunct="0">
        <a:spcBef>
          <a:spcPct val="20000"/>
        </a:spcBef>
        <a:spcAft>
          <a:spcPct val="0"/>
        </a:spcAft>
        <a:buChar char="–"/>
        <a:defRPr sz="2000">
          <a:solidFill>
            <a:schemeClr val="tx1"/>
          </a:solidFill>
          <a:latin typeface="+mn-lt"/>
        </a:defRPr>
      </a:lvl4pPr>
      <a:lvl5pPr marL="2057349" indent="-228594" algn="l" rtl="0" eaLnBrk="0" fontAlgn="base" hangingPunct="0">
        <a:spcBef>
          <a:spcPct val="20000"/>
        </a:spcBef>
        <a:spcAft>
          <a:spcPct val="0"/>
        </a:spcAft>
        <a:buChar char="»"/>
        <a:defRPr sz="2000">
          <a:solidFill>
            <a:schemeClr val="tx1"/>
          </a:solidFill>
          <a:latin typeface="+mn-lt"/>
        </a:defRPr>
      </a:lvl5pPr>
      <a:lvl6pPr marL="2514537" indent="-228594" algn="l" rtl="0" fontAlgn="base">
        <a:spcBef>
          <a:spcPct val="20000"/>
        </a:spcBef>
        <a:spcAft>
          <a:spcPct val="0"/>
        </a:spcAft>
        <a:buChar char="»"/>
        <a:defRPr sz="2000">
          <a:solidFill>
            <a:schemeClr val="tx1"/>
          </a:solidFill>
          <a:latin typeface="+mn-lt"/>
        </a:defRPr>
      </a:lvl6pPr>
      <a:lvl7pPr marL="2971726" indent="-228594" algn="l" rtl="0" fontAlgn="base">
        <a:spcBef>
          <a:spcPct val="20000"/>
        </a:spcBef>
        <a:spcAft>
          <a:spcPct val="0"/>
        </a:spcAft>
        <a:buChar char="»"/>
        <a:defRPr sz="2000">
          <a:solidFill>
            <a:schemeClr val="tx1"/>
          </a:solidFill>
          <a:latin typeface="+mn-lt"/>
        </a:defRPr>
      </a:lvl7pPr>
      <a:lvl8pPr marL="3428914" indent="-228594" algn="l" rtl="0" fontAlgn="base">
        <a:spcBef>
          <a:spcPct val="20000"/>
        </a:spcBef>
        <a:spcAft>
          <a:spcPct val="0"/>
        </a:spcAft>
        <a:buChar char="»"/>
        <a:defRPr sz="2000">
          <a:solidFill>
            <a:schemeClr val="tx1"/>
          </a:solidFill>
          <a:latin typeface="+mn-lt"/>
        </a:defRPr>
      </a:lvl8pPr>
      <a:lvl9pPr marL="3886103" indent="-228594"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fontAlgn="base">
              <a:spcBef>
                <a:spcPct val="0"/>
              </a:spcBef>
              <a:spcAft>
                <a:spcPct val="0"/>
              </a:spcAft>
              <a:defRPr/>
            </a:pPr>
            <a:fld id="{9B4A480E-7100-4ACB-B397-32B634C39ACF}" type="slidenum">
              <a:rPr lang="en-US" smtClean="0">
                <a:solidFill>
                  <a:srgbClr val="000000"/>
                </a:solidFill>
              </a:rPr>
              <a:pPr fontAlgn="base">
                <a:spcBef>
                  <a:spcPct val="0"/>
                </a:spcBef>
                <a:spcAft>
                  <a:spcPct val="0"/>
                </a:spcAft>
                <a:defRPr/>
              </a:pPr>
              <a:t>‹Nº›</a:t>
            </a:fld>
            <a:endParaRPr lang="en-US" dirty="0">
              <a:solidFill>
                <a:srgbClr val="000000"/>
              </a:solidFill>
            </a:endParaRPr>
          </a:p>
        </p:txBody>
      </p:sp>
      <p:sp>
        <p:nvSpPr>
          <p:cNvPr id="1031" name="Rectangle 7"/>
          <p:cNvSpPr>
            <a:spLocks noChangeArrowheads="1"/>
          </p:cNvSpPr>
          <p:nvPr/>
        </p:nvSpPr>
        <p:spPr bwMode="auto">
          <a:xfrm>
            <a:off x="0" y="6248400"/>
            <a:ext cx="12192000" cy="6096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defTabSz="914400" fontAlgn="base">
              <a:spcBef>
                <a:spcPct val="0"/>
              </a:spcBef>
              <a:spcAft>
                <a:spcPct val="0"/>
              </a:spcAft>
              <a:defRPr/>
            </a:pPr>
            <a:endParaRPr lang="en-US" sz="1800" dirty="0">
              <a:solidFill>
                <a:srgbClr val="000000"/>
              </a:solidFill>
              <a:cs typeface="Arial" charset="0"/>
            </a:endParaRPr>
          </a:p>
        </p:txBody>
      </p:sp>
      <p:sp>
        <p:nvSpPr>
          <p:cNvPr id="1032" name="Rectangle 8"/>
          <p:cNvSpPr>
            <a:spLocks noChangeArrowheads="1"/>
          </p:cNvSpPr>
          <p:nvPr/>
        </p:nvSpPr>
        <p:spPr bwMode="auto">
          <a:xfrm>
            <a:off x="0" y="0"/>
            <a:ext cx="12293600" cy="12954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defTabSz="914400" fontAlgn="base">
              <a:spcBef>
                <a:spcPct val="0"/>
              </a:spcBef>
              <a:spcAft>
                <a:spcPct val="0"/>
              </a:spcAft>
              <a:defRPr/>
            </a:pPr>
            <a:endParaRPr lang="en-US" sz="1800" dirty="0">
              <a:solidFill>
                <a:srgbClr val="000000"/>
              </a:solidFill>
              <a:cs typeface="Arial" charset="0"/>
            </a:endParaRPr>
          </a:p>
        </p:txBody>
      </p:sp>
      <p:sp>
        <p:nvSpPr>
          <p:cNvPr id="1033" name="Rectangle 9"/>
          <p:cNvSpPr>
            <a:spLocks noChangeArrowheads="1"/>
          </p:cNvSpPr>
          <p:nvPr/>
        </p:nvSpPr>
        <p:spPr bwMode="auto">
          <a:xfrm>
            <a:off x="0" y="1371600"/>
            <a:ext cx="12192000" cy="4876800"/>
          </a:xfrm>
          <a:prstGeom prst="rect">
            <a:avLst/>
          </a:prstGeom>
          <a:solidFill>
            <a:schemeClr val="tx1"/>
          </a:solidFill>
          <a:ln w="9525">
            <a:solidFill>
              <a:schemeClr val="tx1"/>
            </a:solidFill>
            <a:miter lim="800000"/>
            <a:headEnd/>
            <a:tailEnd/>
          </a:ln>
        </p:spPr>
        <p:txBody>
          <a:bodyPr wrap="none" anchor="ctr"/>
          <a:lstStyle/>
          <a:p>
            <a:pPr defTabSz="914400" fontAlgn="base">
              <a:spcBef>
                <a:spcPct val="0"/>
              </a:spcBef>
              <a:spcAft>
                <a:spcPct val="0"/>
              </a:spcAft>
            </a:pPr>
            <a:endParaRPr lang="en-US" sz="1800">
              <a:solidFill>
                <a:srgbClr val="000000"/>
              </a:solidFill>
              <a:cs typeface="Arial" charset="0"/>
            </a:endParaRPr>
          </a:p>
        </p:txBody>
      </p:sp>
    </p:spTree>
    <p:extLst>
      <p:ext uri="{BB962C8B-B14F-4D97-AF65-F5344CB8AC3E}">
        <p14:creationId xmlns:p14="http://schemas.microsoft.com/office/powerpoint/2010/main" val="3580058448"/>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Lst>
  <p:transition spd="med">
    <p:zoom/>
  </p:transition>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b="1">
          <a:solidFill>
            <a:schemeClr val="bg1"/>
          </a:solidFill>
          <a:latin typeface="Arial" charset="0"/>
        </a:defRPr>
      </a:lvl2pPr>
      <a:lvl3pPr algn="ctr" rtl="0" eaLnBrk="0" fontAlgn="base" hangingPunct="0">
        <a:spcBef>
          <a:spcPct val="0"/>
        </a:spcBef>
        <a:spcAft>
          <a:spcPct val="0"/>
        </a:spcAft>
        <a:defRPr sz="4400" b="1">
          <a:solidFill>
            <a:schemeClr val="bg1"/>
          </a:solidFill>
          <a:latin typeface="Arial" charset="0"/>
        </a:defRPr>
      </a:lvl3pPr>
      <a:lvl4pPr algn="ctr" rtl="0" eaLnBrk="0" fontAlgn="base" hangingPunct="0">
        <a:spcBef>
          <a:spcPct val="0"/>
        </a:spcBef>
        <a:spcAft>
          <a:spcPct val="0"/>
        </a:spcAft>
        <a:defRPr sz="4400" b="1">
          <a:solidFill>
            <a:schemeClr val="bg1"/>
          </a:solidFill>
          <a:latin typeface="Arial" charset="0"/>
        </a:defRPr>
      </a:lvl4pPr>
      <a:lvl5pPr algn="ctr" rtl="0" eaLnBrk="0" fontAlgn="base" hangingPunct="0">
        <a:spcBef>
          <a:spcPct val="0"/>
        </a:spcBef>
        <a:spcAft>
          <a:spcPct val="0"/>
        </a:spcAft>
        <a:defRPr sz="4400" b="1">
          <a:solidFill>
            <a:schemeClr val="bg1"/>
          </a:solidFill>
          <a:latin typeface="Arial" charset="0"/>
        </a:defRPr>
      </a:lvl5pPr>
      <a:lvl6pPr marL="457200" algn="ctr" rtl="0" fontAlgn="base">
        <a:spcBef>
          <a:spcPct val="0"/>
        </a:spcBef>
        <a:spcAft>
          <a:spcPct val="0"/>
        </a:spcAft>
        <a:defRPr sz="4400" b="1">
          <a:solidFill>
            <a:schemeClr val="bg1"/>
          </a:solidFill>
          <a:latin typeface="Arial" charset="0"/>
        </a:defRPr>
      </a:lvl6pPr>
      <a:lvl7pPr marL="914400" algn="ctr" rtl="0" fontAlgn="base">
        <a:spcBef>
          <a:spcPct val="0"/>
        </a:spcBef>
        <a:spcAft>
          <a:spcPct val="0"/>
        </a:spcAft>
        <a:defRPr sz="4400" b="1">
          <a:solidFill>
            <a:schemeClr val="bg1"/>
          </a:solidFill>
          <a:latin typeface="Arial" charset="0"/>
        </a:defRPr>
      </a:lvl7pPr>
      <a:lvl8pPr marL="1371600" algn="ctr" rtl="0" fontAlgn="base">
        <a:spcBef>
          <a:spcPct val="0"/>
        </a:spcBef>
        <a:spcAft>
          <a:spcPct val="0"/>
        </a:spcAft>
        <a:defRPr sz="4400" b="1">
          <a:solidFill>
            <a:schemeClr val="bg1"/>
          </a:solidFill>
          <a:latin typeface="Arial" charset="0"/>
        </a:defRPr>
      </a:lvl8pPr>
      <a:lvl9pPr marL="1828800" algn="ctr" rtl="0" fontAlgn="base">
        <a:spcBef>
          <a:spcPct val="0"/>
        </a:spcBef>
        <a:spcAft>
          <a:spcPct val="0"/>
        </a:spcAft>
        <a:defRPr sz="4400" b="1">
          <a:solidFill>
            <a:schemeClr val="bg1"/>
          </a:solidFill>
          <a:latin typeface="Arial" charset="0"/>
        </a:defRPr>
      </a:lvl9pPr>
    </p:titleStyle>
    <p:bodyStyle>
      <a:lvl1pPr marL="342900" indent="-342900" algn="l" rtl="0" eaLnBrk="0" fontAlgn="base" hangingPunct="0">
        <a:spcBef>
          <a:spcPct val="20000"/>
        </a:spcBef>
        <a:spcAft>
          <a:spcPct val="0"/>
        </a:spcAft>
        <a:buChar char="•"/>
        <a:defRPr sz="3200" b="1">
          <a:solidFill>
            <a:schemeClr val="bg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9"/>
            <a:ext cx="10972800" cy="11430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defTabSz="914377" fontAlgn="base">
              <a:spcBef>
                <a:spcPct val="0"/>
              </a:spcBef>
              <a:spcAft>
                <a:spcPct val="0"/>
              </a:spcAft>
              <a:defRPr/>
            </a:pPr>
            <a:fld id="{9B4A480E-7100-4ACB-B397-32B634C39ACF}" type="slidenum">
              <a:rPr lang="en-US" smtClean="0">
                <a:solidFill>
                  <a:srgbClr val="000000"/>
                </a:solidFill>
              </a:rPr>
              <a:pPr defTabSz="914377" fontAlgn="base">
                <a:spcBef>
                  <a:spcPct val="0"/>
                </a:spcBef>
                <a:spcAft>
                  <a:spcPct val="0"/>
                </a:spcAft>
                <a:defRPr/>
              </a:pPr>
              <a:t>‹Nº›</a:t>
            </a:fld>
            <a:endParaRPr lang="en-US" dirty="0">
              <a:solidFill>
                <a:srgbClr val="000000"/>
              </a:solidFill>
            </a:endParaRPr>
          </a:p>
        </p:txBody>
      </p:sp>
      <p:sp>
        <p:nvSpPr>
          <p:cNvPr id="1031" name="Rectangle 7"/>
          <p:cNvSpPr>
            <a:spLocks noChangeArrowheads="1"/>
          </p:cNvSpPr>
          <p:nvPr userDrawn="1"/>
        </p:nvSpPr>
        <p:spPr bwMode="auto">
          <a:xfrm>
            <a:off x="0" y="6248400"/>
            <a:ext cx="12192000" cy="6096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2" name="Rectangle 8"/>
          <p:cNvSpPr>
            <a:spLocks noChangeArrowheads="1"/>
          </p:cNvSpPr>
          <p:nvPr userDrawn="1"/>
        </p:nvSpPr>
        <p:spPr bwMode="auto">
          <a:xfrm>
            <a:off x="0" y="0"/>
            <a:ext cx="12293600" cy="12954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3" name="Rectangle 9"/>
          <p:cNvSpPr>
            <a:spLocks noChangeArrowheads="1"/>
          </p:cNvSpPr>
          <p:nvPr userDrawn="1"/>
        </p:nvSpPr>
        <p:spPr bwMode="auto">
          <a:xfrm>
            <a:off x="0" y="1371600"/>
            <a:ext cx="12192000" cy="4876800"/>
          </a:xfrm>
          <a:prstGeom prst="rect">
            <a:avLst/>
          </a:prstGeom>
          <a:solidFill>
            <a:schemeClr val="tx1"/>
          </a:solidFill>
          <a:ln w="9525">
            <a:solidFill>
              <a:schemeClr val="tx1"/>
            </a:solidFill>
            <a:miter lim="800000"/>
            <a:headEnd/>
            <a:tailEnd/>
          </a:ln>
        </p:spPr>
        <p:txBody>
          <a:bodyPr wrap="none" anchor="ctr"/>
          <a:lstStyle/>
          <a:p>
            <a:pPr defTabSz="914377" fontAlgn="base">
              <a:spcBef>
                <a:spcPct val="0"/>
              </a:spcBef>
              <a:spcAft>
                <a:spcPct val="0"/>
              </a:spcAft>
            </a:pPr>
            <a:endParaRPr lang="en-US" sz="1800" dirty="0">
              <a:solidFill>
                <a:srgbClr val="000000"/>
              </a:solidFill>
              <a:cs typeface="Arial" charset="0"/>
            </a:endParaRPr>
          </a:p>
        </p:txBody>
      </p:sp>
    </p:spTree>
    <p:extLst>
      <p:ext uri="{BB962C8B-B14F-4D97-AF65-F5344CB8AC3E}">
        <p14:creationId xmlns:p14="http://schemas.microsoft.com/office/powerpoint/2010/main" val="1150067215"/>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Lst>
  <p:transition spd="med">
    <p:zoom/>
  </p:transition>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b="1">
          <a:solidFill>
            <a:schemeClr val="bg1"/>
          </a:solidFill>
          <a:latin typeface="Arial" charset="0"/>
        </a:defRPr>
      </a:lvl2pPr>
      <a:lvl3pPr algn="ctr" rtl="0" eaLnBrk="0" fontAlgn="base" hangingPunct="0">
        <a:spcBef>
          <a:spcPct val="0"/>
        </a:spcBef>
        <a:spcAft>
          <a:spcPct val="0"/>
        </a:spcAft>
        <a:defRPr sz="4400" b="1">
          <a:solidFill>
            <a:schemeClr val="bg1"/>
          </a:solidFill>
          <a:latin typeface="Arial" charset="0"/>
        </a:defRPr>
      </a:lvl3pPr>
      <a:lvl4pPr algn="ctr" rtl="0" eaLnBrk="0" fontAlgn="base" hangingPunct="0">
        <a:spcBef>
          <a:spcPct val="0"/>
        </a:spcBef>
        <a:spcAft>
          <a:spcPct val="0"/>
        </a:spcAft>
        <a:defRPr sz="4400" b="1">
          <a:solidFill>
            <a:schemeClr val="bg1"/>
          </a:solidFill>
          <a:latin typeface="Arial" charset="0"/>
        </a:defRPr>
      </a:lvl4pPr>
      <a:lvl5pPr algn="ctr" rtl="0" eaLnBrk="0" fontAlgn="base" hangingPunct="0">
        <a:spcBef>
          <a:spcPct val="0"/>
        </a:spcBef>
        <a:spcAft>
          <a:spcPct val="0"/>
        </a:spcAft>
        <a:defRPr sz="4400" b="1">
          <a:solidFill>
            <a:schemeClr val="bg1"/>
          </a:solidFill>
          <a:latin typeface="Arial" charset="0"/>
        </a:defRPr>
      </a:lvl5pPr>
      <a:lvl6pPr marL="457189" algn="ctr" rtl="0" fontAlgn="base">
        <a:spcBef>
          <a:spcPct val="0"/>
        </a:spcBef>
        <a:spcAft>
          <a:spcPct val="0"/>
        </a:spcAft>
        <a:defRPr sz="4400" b="1">
          <a:solidFill>
            <a:schemeClr val="bg1"/>
          </a:solidFill>
          <a:latin typeface="Arial" charset="0"/>
        </a:defRPr>
      </a:lvl6pPr>
      <a:lvl7pPr marL="914377" algn="ctr" rtl="0" fontAlgn="base">
        <a:spcBef>
          <a:spcPct val="0"/>
        </a:spcBef>
        <a:spcAft>
          <a:spcPct val="0"/>
        </a:spcAft>
        <a:defRPr sz="4400" b="1">
          <a:solidFill>
            <a:schemeClr val="bg1"/>
          </a:solidFill>
          <a:latin typeface="Arial" charset="0"/>
        </a:defRPr>
      </a:lvl7pPr>
      <a:lvl8pPr marL="1371566" algn="ctr" rtl="0" fontAlgn="base">
        <a:spcBef>
          <a:spcPct val="0"/>
        </a:spcBef>
        <a:spcAft>
          <a:spcPct val="0"/>
        </a:spcAft>
        <a:defRPr sz="4400" b="1">
          <a:solidFill>
            <a:schemeClr val="bg1"/>
          </a:solidFill>
          <a:latin typeface="Arial" charset="0"/>
        </a:defRPr>
      </a:lvl8pPr>
      <a:lvl9pPr marL="1828754" algn="ctr" rtl="0" fontAlgn="base">
        <a:spcBef>
          <a:spcPct val="0"/>
        </a:spcBef>
        <a:spcAft>
          <a:spcPct val="0"/>
        </a:spcAft>
        <a:defRPr sz="4400" b="1">
          <a:solidFill>
            <a:schemeClr val="bg1"/>
          </a:solidFill>
          <a:latin typeface="Arial" charset="0"/>
        </a:defRPr>
      </a:lvl9pPr>
    </p:titleStyle>
    <p:bodyStyle>
      <a:lvl1pPr marL="342891" indent="-342891" algn="l" rtl="0" eaLnBrk="0" fontAlgn="base" hangingPunct="0">
        <a:spcBef>
          <a:spcPct val="20000"/>
        </a:spcBef>
        <a:spcAft>
          <a:spcPct val="0"/>
        </a:spcAft>
        <a:buChar char="•"/>
        <a:defRPr sz="3200" b="1">
          <a:solidFill>
            <a:schemeClr val="bg1"/>
          </a:solidFill>
          <a:latin typeface="+mn-lt"/>
          <a:ea typeface="+mn-ea"/>
          <a:cs typeface="+mn-cs"/>
        </a:defRPr>
      </a:lvl1pPr>
      <a:lvl2pPr marL="742932" indent="-285744" algn="l" rtl="0" eaLnBrk="0" fontAlgn="base" hangingPunct="0">
        <a:spcBef>
          <a:spcPct val="20000"/>
        </a:spcBef>
        <a:spcAft>
          <a:spcPct val="0"/>
        </a:spcAft>
        <a:buChar char="–"/>
        <a:defRPr sz="2800">
          <a:solidFill>
            <a:schemeClr val="tx1"/>
          </a:solidFill>
          <a:latin typeface="+mn-lt"/>
        </a:defRPr>
      </a:lvl2pPr>
      <a:lvl3pPr marL="1142971" indent="-228594" algn="l" rtl="0" eaLnBrk="0" fontAlgn="base" hangingPunct="0">
        <a:spcBef>
          <a:spcPct val="20000"/>
        </a:spcBef>
        <a:spcAft>
          <a:spcPct val="0"/>
        </a:spcAft>
        <a:buChar char="•"/>
        <a:defRPr sz="2400">
          <a:solidFill>
            <a:schemeClr val="tx1"/>
          </a:solidFill>
          <a:latin typeface="+mn-lt"/>
        </a:defRPr>
      </a:lvl3pPr>
      <a:lvl4pPr marL="1600160" indent="-228594" algn="l" rtl="0" eaLnBrk="0" fontAlgn="base" hangingPunct="0">
        <a:spcBef>
          <a:spcPct val="20000"/>
        </a:spcBef>
        <a:spcAft>
          <a:spcPct val="0"/>
        </a:spcAft>
        <a:buChar char="–"/>
        <a:defRPr sz="2000">
          <a:solidFill>
            <a:schemeClr val="tx1"/>
          </a:solidFill>
          <a:latin typeface="+mn-lt"/>
        </a:defRPr>
      </a:lvl4pPr>
      <a:lvl5pPr marL="2057349" indent="-228594" algn="l" rtl="0" eaLnBrk="0" fontAlgn="base" hangingPunct="0">
        <a:spcBef>
          <a:spcPct val="20000"/>
        </a:spcBef>
        <a:spcAft>
          <a:spcPct val="0"/>
        </a:spcAft>
        <a:buChar char="»"/>
        <a:defRPr sz="2000">
          <a:solidFill>
            <a:schemeClr val="tx1"/>
          </a:solidFill>
          <a:latin typeface="+mn-lt"/>
        </a:defRPr>
      </a:lvl5pPr>
      <a:lvl6pPr marL="2514537" indent="-228594" algn="l" rtl="0" fontAlgn="base">
        <a:spcBef>
          <a:spcPct val="20000"/>
        </a:spcBef>
        <a:spcAft>
          <a:spcPct val="0"/>
        </a:spcAft>
        <a:buChar char="»"/>
        <a:defRPr sz="2000">
          <a:solidFill>
            <a:schemeClr val="tx1"/>
          </a:solidFill>
          <a:latin typeface="+mn-lt"/>
        </a:defRPr>
      </a:lvl6pPr>
      <a:lvl7pPr marL="2971726" indent="-228594" algn="l" rtl="0" fontAlgn="base">
        <a:spcBef>
          <a:spcPct val="20000"/>
        </a:spcBef>
        <a:spcAft>
          <a:spcPct val="0"/>
        </a:spcAft>
        <a:buChar char="»"/>
        <a:defRPr sz="2000">
          <a:solidFill>
            <a:schemeClr val="tx1"/>
          </a:solidFill>
          <a:latin typeface="+mn-lt"/>
        </a:defRPr>
      </a:lvl7pPr>
      <a:lvl8pPr marL="3428914" indent="-228594" algn="l" rtl="0" fontAlgn="base">
        <a:spcBef>
          <a:spcPct val="20000"/>
        </a:spcBef>
        <a:spcAft>
          <a:spcPct val="0"/>
        </a:spcAft>
        <a:buChar char="»"/>
        <a:defRPr sz="2000">
          <a:solidFill>
            <a:schemeClr val="tx1"/>
          </a:solidFill>
          <a:latin typeface="+mn-lt"/>
        </a:defRPr>
      </a:lvl8pPr>
      <a:lvl9pPr marL="3886103" indent="-228594"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4.xml"/></Relationships>
</file>

<file path=ppt/slides/_rels/slide10.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35.jpe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39.jpeg"/><Relationship Id="rId13" Type="http://schemas.microsoft.com/office/2007/relationships/diagramDrawing" Target="../diagrams/drawing7.xml"/><Relationship Id="rId3" Type="http://schemas.openxmlformats.org/officeDocument/2006/relationships/diagramData" Target="../diagrams/data6.xml"/><Relationship Id="rId7" Type="http://schemas.microsoft.com/office/2007/relationships/diagramDrawing" Target="../diagrams/drawing6.xml"/><Relationship Id="rId12" Type="http://schemas.openxmlformats.org/officeDocument/2006/relationships/diagramColors" Target="../diagrams/colors7.xml"/><Relationship Id="rId2" Type="http://schemas.openxmlformats.org/officeDocument/2006/relationships/image" Target="../media/image38.jpg"/><Relationship Id="rId1" Type="http://schemas.openxmlformats.org/officeDocument/2006/relationships/slideLayout" Target="../slideLayouts/slideLayout7.xml"/><Relationship Id="rId6" Type="http://schemas.openxmlformats.org/officeDocument/2006/relationships/diagramColors" Target="../diagrams/colors6.xml"/><Relationship Id="rId11" Type="http://schemas.openxmlformats.org/officeDocument/2006/relationships/diagramQuickStyle" Target="../diagrams/quickStyle7.xml"/><Relationship Id="rId5" Type="http://schemas.openxmlformats.org/officeDocument/2006/relationships/diagramQuickStyle" Target="../diagrams/quickStyle6.xml"/><Relationship Id="rId10" Type="http://schemas.openxmlformats.org/officeDocument/2006/relationships/diagramLayout" Target="../diagrams/layout7.xml"/><Relationship Id="rId4" Type="http://schemas.openxmlformats.org/officeDocument/2006/relationships/diagramLayout" Target="../diagrams/layout6.xml"/><Relationship Id="rId9" Type="http://schemas.openxmlformats.org/officeDocument/2006/relationships/diagramData" Target="../diagrams/data7.xml"/></Relationships>
</file>

<file path=ppt/slides/_rels/slide1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55.xml"/><Relationship Id="rId5" Type="http://schemas.openxmlformats.org/officeDocument/2006/relationships/image" Target="../media/image6.jpe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8.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4.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9.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9.jp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16.png"/><Relationship Id="rId5" Type="http://schemas.microsoft.com/office/2007/relationships/hdphoto" Target="../media/hdphoto1.wdp"/><Relationship Id="rId10" Type="http://schemas.openxmlformats.org/officeDocument/2006/relationships/image" Target="../media/image15.png"/><Relationship Id="rId4" Type="http://schemas.openxmlformats.org/officeDocument/2006/relationships/image" Target="../media/image10.png"/><Relationship Id="rId9" Type="http://schemas.openxmlformats.org/officeDocument/2006/relationships/image" Target="../media/image14.png"/><Relationship Id="rId14" Type="http://schemas.microsoft.com/office/2007/relationships/hdphoto" Target="../media/hdphoto2.wdp"/></Relationships>
</file>

<file path=ppt/slides/_rels/slide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0.jp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13" Type="http://schemas.openxmlformats.org/officeDocument/2006/relationships/diagramColors" Target="../diagrams/colors3.xml"/><Relationship Id="rId18" Type="http://schemas.openxmlformats.org/officeDocument/2006/relationships/diagramColors" Target="../diagrams/colors4.xml"/><Relationship Id="rId3" Type="http://schemas.openxmlformats.org/officeDocument/2006/relationships/image" Target="../media/image28.jpeg"/><Relationship Id="rId7" Type="http://schemas.openxmlformats.org/officeDocument/2006/relationships/diagramColors" Target="../diagrams/colors2.xml"/><Relationship Id="rId12" Type="http://schemas.openxmlformats.org/officeDocument/2006/relationships/diagramQuickStyle" Target="../diagrams/quickStyle3.xml"/><Relationship Id="rId17" Type="http://schemas.openxmlformats.org/officeDocument/2006/relationships/diagramQuickStyle" Target="../diagrams/quickStyle4.xml"/><Relationship Id="rId2" Type="http://schemas.openxmlformats.org/officeDocument/2006/relationships/image" Target="../media/image27.jpeg"/><Relationship Id="rId16" Type="http://schemas.openxmlformats.org/officeDocument/2006/relationships/diagramLayout" Target="../diagrams/layout4.xml"/><Relationship Id="rId20" Type="http://schemas.openxmlformats.org/officeDocument/2006/relationships/image" Target="../media/image30.jpe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diagramLayout" Target="../diagrams/layout3.xml"/><Relationship Id="rId5" Type="http://schemas.openxmlformats.org/officeDocument/2006/relationships/diagramLayout" Target="../diagrams/layout2.xml"/><Relationship Id="rId15" Type="http://schemas.openxmlformats.org/officeDocument/2006/relationships/diagramData" Target="../diagrams/data4.xml"/><Relationship Id="rId10" Type="http://schemas.openxmlformats.org/officeDocument/2006/relationships/diagramData" Target="../diagrams/data3.xml"/><Relationship Id="rId19" Type="http://schemas.microsoft.com/office/2007/relationships/diagramDrawing" Target="../diagrams/drawing4.xml"/><Relationship Id="rId4" Type="http://schemas.openxmlformats.org/officeDocument/2006/relationships/diagramData" Target="../diagrams/data2.xml"/><Relationship Id="rId9" Type="http://schemas.openxmlformats.org/officeDocument/2006/relationships/image" Target="../media/image29.jpeg"/><Relationship Id="rId14" Type="http://schemas.microsoft.com/office/2007/relationships/diagramDrawing" Target="../diagrams/drawing3.xml"/></Relationships>
</file>

<file path=ppt/slides/_rels/slide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 Id="rId5" Type="http://schemas.openxmlformats.org/officeDocument/2006/relationships/image" Target="../media/image34.jpeg"/><Relationship Id="rId4" Type="http://schemas.openxmlformats.org/officeDocument/2006/relationships/image" Target="../media/image3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8F498-7797-2B11-04A6-546B50325007}"/>
            </a:ext>
          </a:extLst>
        </p:cNvPr>
        <p:cNvGrpSpPr/>
        <p:nvPr/>
      </p:nvGrpSpPr>
      <p:grpSpPr>
        <a:xfrm>
          <a:off x="0" y="0"/>
          <a:ext cx="0" cy="0"/>
          <a:chOff x="0" y="0"/>
          <a:chExt cx="0" cy="0"/>
        </a:xfrm>
      </p:grpSpPr>
      <p:sp>
        <p:nvSpPr>
          <p:cNvPr id="3074" name="Text Box 4">
            <a:extLst>
              <a:ext uri="{FF2B5EF4-FFF2-40B4-BE49-F238E27FC236}">
                <a16:creationId xmlns:a16="http://schemas.microsoft.com/office/drawing/2014/main" id="{35C4B9AA-7D3A-E34D-931F-76B32A99300D}"/>
              </a:ext>
            </a:extLst>
          </p:cNvPr>
          <p:cNvSpPr txBox="1">
            <a:spLocks noChangeArrowheads="1"/>
          </p:cNvSpPr>
          <p:nvPr/>
        </p:nvSpPr>
        <p:spPr bwMode="auto">
          <a:xfrm>
            <a:off x="58189" y="-174567"/>
            <a:ext cx="12333540" cy="936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100000"/>
              </a:lnSpc>
              <a:spcBef>
                <a:spcPct val="50000"/>
              </a:spcBef>
              <a:spcAft>
                <a:spcPct val="0"/>
              </a:spcAft>
              <a:buClrTx/>
              <a:buSzTx/>
              <a:buFontTx/>
              <a:buNone/>
              <a:tabLst/>
              <a:defRPr/>
            </a:pPr>
            <a:r>
              <a:rPr kumimoji="0" lang="en-U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POUK</a:t>
            </a:r>
            <a:r>
              <a:rPr kumimoji="0" lang="sr-Latn-R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E</a:t>
            </a:r>
            <a:r>
              <a:rPr kumimoji="0" lang="en-U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 SUB</a:t>
            </a:r>
            <a:r>
              <a:rPr kumimoji="0" lang="sr-Latn-R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a:t>
            </a:r>
            <a:r>
              <a:rPr kumimoji="0" lang="en-U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 </a:t>
            </a:r>
            <a:r>
              <a:rPr kumimoji="0" lang="hr-HR" sz="6600" b="1"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Š</a:t>
            </a:r>
            <a:r>
              <a:rPr kumimoji="0" lang="en-US" sz="6600" b="1"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KOLE </a:t>
            </a:r>
            <a:r>
              <a:rPr kumimoji="0" lang="en-U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 </a:t>
            </a:r>
            <a:r>
              <a:rPr kumimoji="0" lang="hr-HR"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PRVA I DRUGA POSLANICA KORINĆANIMA</a:t>
            </a:r>
            <a:endParaRPr kumimoji="0" lang="en-US" sz="6600" b="1" i="0" u="none" strike="noStrike" kern="1200" cap="none" spc="0" normalizeH="0" baseline="0" noProof="0" dirty="0">
              <a:ln>
                <a:noFill/>
              </a:ln>
              <a:solidFill>
                <a:srgbClr val="DDDDDD"/>
              </a:solidFill>
              <a:effectLst/>
              <a:uLnTx/>
              <a:uFillTx/>
              <a:latin typeface="Times New Roman" pitchFamily="18" charset="0"/>
              <a:ea typeface="+mn-ea"/>
              <a:cs typeface="Arial" charset="0"/>
            </a:endParaRPr>
          </a:p>
        </p:txBody>
      </p:sp>
      <p:sp>
        <p:nvSpPr>
          <p:cNvPr id="6149" name="Rectangle 5">
            <a:extLst>
              <a:ext uri="{FF2B5EF4-FFF2-40B4-BE49-F238E27FC236}">
                <a16:creationId xmlns:a16="http://schemas.microsoft.com/office/drawing/2014/main" id="{904C1301-BBEF-AB2C-67F7-B32409812D36}"/>
              </a:ext>
            </a:extLst>
          </p:cNvPr>
          <p:cNvSpPr>
            <a:spLocks noChangeArrowheads="1"/>
          </p:cNvSpPr>
          <p:nvPr/>
        </p:nvSpPr>
        <p:spPr bwMode="auto">
          <a:xfrm>
            <a:off x="1524000" y="6150114"/>
            <a:ext cx="9245600" cy="707887"/>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3077" name="Text Box 7">
            <a:extLst>
              <a:ext uri="{FF2B5EF4-FFF2-40B4-BE49-F238E27FC236}">
                <a16:creationId xmlns:a16="http://schemas.microsoft.com/office/drawing/2014/main" id="{859882A5-99FC-9E8B-8502-70CA4F943B99}"/>
              </a:ext>
            </a:extLst>
          </p:cNvPr>
          <p:cNvSpPr txBox="1">
            <a:spLocks noChangeArrowheads="1"/>
          </p:cNvSpPr>
          <p:nvPr/>
        </p:nvSpPr>
        <p:spPr bwMode="auto">
          <a:xfrm>
            <a:off x="122663" y="6255834"/>
            <a:ext cx="120693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100000"/>
              </a:lnSpc>
              <a:spcBef>
                <a:spcPct val="50000"/>
              </a:spcBef>
              <a:spcAft>
                <a:spcPct val="0"/>
              </a:spcAft>
              <a:buClrTx/>
              <a:buSzTx/>
              <a:buFontTx/>
              <a:buNone/>
              <a:tabLst/>
              <a:defRPr/>
            </a:pPr>
            <a:r>
              <a:rPr kumimoji="0" lang="sr-Latn-RS"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3</a:t>
            </a:r>
            <a:r>
              <a:rPr kumimoji="0" lang="hr-HR" sz="2000" b="1" i="0" u="none" strike="noStrike" kern="1200" cap="none" spc="0" normalizeH="0" baseline="0" noProof="0">
                <a:ln>
                  <a:noFill/>
                </a:ln>
                <a:solidFill>
                  <a:srgbClr val="DDDDDD"/>
                </a:solidFill>
                <a:effectLst/>
                <a:uLnTx/>
                <a:uFillTx/>
                <a:latin typeface="Arial Narrow" panose="020B0606020202030204" pitchFamily="34" charset="0"/>
                <a:ea typeface="+mn-ea"/>
                <a:cs typeface="Arial" charset="0"/>
              </a:rPr>
              <a:t>. tromesečje </a:t>
            </a:r>
            <a:r>
              <a:rPr kumimoji="0" lang="hr-HR"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2026</a:t>
            </a:r>
            <a:r>
              <a:rPr kumimoji="0" lang="hr-HR" sz="2000" b="1" i="0" u="none" strike="noStrike" kern="1200" cap="none" spc="0" normalizeH="0" baseline="0" noProof="0">
                <a:ln>
                  <a:noFill/>
                </a:ln>
                <a:solidFill>
                  <a:srgbClr val="DDDDDD"/>
                </a:solidFill>
                <a:effectLst/>
                <a:uLnTx/>
                <a:uFillTx/>
                <a:latin typeface="Arial Narrow" panose="020B0606020202030204" pitchFamily="34" charset="0"/>
                <a:ea typeface="+mn-ea"/>
                <a:cs typeface="Arial" charset="0"/>
              </a:rPr>
              <a:t>.</a:t>
            </a:r>
            <a:r>
              <a:rPr kumimoji="0" lang="en-US" sz="2000" b="1" i="0" u="none" strike="noStrike" kern="1200" cap="none" spc="0" normalizeH="0" baseline="0" noProof="0">
                <a:ln>
                  <a:noFill/>
                </a:ln>
                <a:solidFill>
                  <a:srgbClr val="DDDDDD"/>
                </a:solidFill>
                <a:effectLst/>
                <a:uLnTx/>
                <a:uFillTx/>
                <a:latin typeface="Arial" charset="0"/>
                <a:ea typeface="+mn-ea"/>
                <a:cs typeface="Arial" charset="0"/>
              </a:rPr>
              <a:t>         </a:t>
            </a:r>
            <a:r>
              <a:rPr kumimoji="0" lang="hr-HR" sz="2000" b="1" i="0" u="none" strike="noStrike" kern="1200" cap="none" spc="0" normalizeH="0" baseline="0" noProof="0">
                <a:ln>
                  <a:noFill/>
                </a:ln>
                <a:solidFill>
                  <a:srgbClr val="DDDDDD"/>
                </a:solidFill>
                <a:effectLst/>
                <a:uLnTx/>
                <a:uFillTx/>
                <a:latin typeface="Arial" charset="0"/>
                <a:ea typeface="+mn-ea"/>
                <a:cs typeface="Arial" charset="0"/>
              </a:rPr>
              <a:t>             </a:t>
            </a:r>
            <a:r>
              <a:rPr kumimoji="0" lang="en-US"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P</a:t>
            </a:r>
            <a:r>
              <a:rPr kumimoji="0" lang="hr-HR" sz="2000" b="1" i="0" u="none" strike="noStrike" kern="1200" cap="none" spc="0" normalizeH="0" baseline="0" noProof="0" dirty="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rezentacija biblijske </a:t>
            </a:r>
            <a:r>
              <a:rPr kumimoji="0" lang="hr-HR"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pouke                      </a:t>
            </a:r>
            <a:r>
              <a:rPr lang="sr-Latn-RS" sz="2000" b="1">
                <a:solidFill>
                  <a:srgbClr val="DDDDDD"/>
                </a:solidFill>
                <a:effectLst>
                  <a:outerShdw blurRad="38100" dist="38100" dir="2700000" algn="tl">
                    <a:srgbClr val="000000">
                      <a:alpha val="43137"/>
                    </a:srgbClr>
                  </a:outerShdw>
                </a:effectLst>
              </a:rPr>
              <a:t>12</a:t>
            </a:r>
            <a:r>
              <a:rPr kumimoji="0" lang="sr-Latn-RS"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 </a:t>
            </a:r>
            <a:r>
              <a:rPr kumimoji="0" lang="hr-HR"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septembar </a:t>
            </a:r>
            <a:r>
              <a:rPr kumimoji="0" lang="hr-HR" sz="2000" b="1" i="0" u="none" strike="noStrike" kern="1200" cap="none" spc="0" normalizeH="0" baseline="0" noProof="0">
                <a:ln>
                  <a:noFill/>
                </a:ln>
                <a:solidFill>
                  <a:srgbClr val="DDDDDD"/>
                </a:solidFill>
                <a:effectLst/>
                <a:uLnTx/>
                <a:uFillTx/>
                <a:latin typeface="Arial Narrow" panose="020B0606020202030204" pitchFamily="34" charset="0"/>
                <a:ea typeface="+mn-ea"/>
                <a:cs typeface="Arial" charset="0"/>
              </a:rPr>
              <a:t>2026</a:t>
            </a:r>
            <a:r>
              <a:rPr kumimoji="0" lang="en-US"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a:t>
            </a:r>
            <a:r>
              <a:rPr kumimoji="0" lang="hr-HR"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 </a:t>
            </a:r>
            <a:endParaRPr kumimoji="0" lang="en-US" sz="2000" b="1" i="0" u="none" strike="noStrike" kern="1200" cap="none" spc="0" normalizeH="0" baseline="0" noProof="0" dirty="0">
              <a:ln>
                <a:noFill/>
              </a:ln>
              <a:solidFill>
                <a:srgbClr val="DDDDDD"/>
              </a:solidFill>
              <a:effectLst/>
              <a:uLnTx/>
              <a:uFillTx/>
              <a:latin typeface="Arial" charset="0"/>
              <a:ea typeface="+mn-ea"/>
              <a:cs typeface="Arial" charset="0"/>
            </a:endParaRPr>
          </a:p>
        </p:txBody>
      </p:sp>
      <p:sp>
        <p:nvSpPr>
          <p:cNvPr id="2" name="AutoShape 2" descr="data:image/jpeg;base64,/9j/4AAQSkZJRgABAQAAAQABAAD/2wCEAAkGBxQTEhUUExQVFRQWGBgVFRQVFBcUHBgWFhUWGhUXFxUYHSggGBolHBQVITEhJSkrLi4uFx8zODMsNygtLiwBCgoKDg0OGhAQGywkHyQsLCwsLCwsLCwsLCwsLCwsLCwsLCwsLCwsLCwsLCwsLCwsLCwsLCwsLCwsLCwsLCwsLP/AABEIAQUAwQMBIgACEQEDEQH/xAAcAAEAAgMBAQEAAAAAAAAAAAAABQYDBAcCAQj/xABCEAABAwIDBAYHBAgGAwAAAAABAAIDBBEFITESQVFhBhMicYGRBzKhscHR8EJSYnIUI4KSssLh8RUkM0NTomNzo//EABkBAQADAQEAAAAAAAAAAAAAAAABAgMEBf/EACQRAQEAAgICAgICAwAAAAAAAAABAhEDIRIxBEEiYRNxFEJR/9oADAMBAAIRAxEAPwDuKIiAiIgIiICIiAiwVdYyMbT3Bo5/JQOJ9NKeJgcLuvblkdCeSi2RMlqyoud13pNY0lrWNuDbNwz7gM7rSj9Ikr7gWaNAdjO53A3N/IKPKJ8K6iiouGdKZLtL3AtJz2gB5OGm7W/zuFHXNkFwfLMHuO9TMpS42NpERSqIiICIiAiIgIiICIiAiIgIiICIue9Oem/V/qad2Zyc8Hz2fDeot0mTa3Yzj0NM0l7hfcwEXJ4cvFc4xr0gTOPZdsNubNZ5W2tde7wVIxDE3SOJJOWTRe9idfH4qNlkyA7lS21pJInZsee92Z2tnO5zuc/Zew7r8Vp1lSXtDSctTw8VoxC2W9JX7h9f0UaTtmi2SS0cbg79DfPyWxTQk56CwOWVjfUd614LNH4it4O2Wi2vyUUiTwysPWsYTk5zbnxNzyyuVcOiFS9sjWAnZO2Rflnbu08yqb0bw4zSB2jGg9r5d9z5ldK6M4aGuBvcgn9luyGgd5OfhZRLN6Xyl8drkEXwL6t3MIiICIiAiIgIiICIiAiIgIiIKl6ROkH6NTlrfXeCLclw2WpLnF7jc21O9zj/AHPirN6QMUM1TJnk1xAHJps35qmk7vE/X1qs/bT0yhwFvq53lGkXv5fXFYw3yXpp8gpRt9c/PP8Av9fW9e2nesTj9cF82v7fXmhttwuANys7Q6Q2G/K44cvHJRAffVW3o1TbLmuduzA58VTkvjNteLG53UX3BaBsULWgWyF++y2mVZjcHM1GduI3haD8Ua1he45Kovx+SoqWMh7MYOZ3kb1xayvcd3449V2jAsXZVQiWO4aSW2PFpse/MKQUV0bijjgZHHazRppmTcnxJUqvRxu5t5eU1bBERWVEREBERAREQEREBERAWOeTZa53AE+QWRa+Ij9VJ+R38JQfm3EpLyPPFx9ijGAjPit/FRZzhwJB81oMzIVIvl7ZxuCON9NN3M8Vj2vcssbbAef15hBilH9UtfTl7VmczsnyHxK87OvcD5GybNMMcdpBfTX68VbKd5FlWib58CfgrHRXc0Eb1hzd6dXxrq14rZHSki9mN3nIX4nkvnRmhcJ3WBAsC0OFi4EDtkbr3yClafBustc9ne3ce9WHC8LDHAhoH1xWFz61HT4fl5WsDMSlgcCHe1X/AADGhO0Xyd7/AOq5jVRsdLJ1hOyz32upv0dwPnf1o7ELHZAuu5x/KPVHMqeG5TL8UfIxwuO8nS0RF6DyhERAREQEREBERAREQFo45Js08p/AR55fFbyjOkp/ysvJt/IhRfSZ7fm/F33keeJv8lqHJbWIDtDu+JWm43KrE32yRuzH1p/ZbBfc8tfkPcsDWWWVgy96Jj283HAfXuzXlxyPO1vyjRY3Tg5f1PksPXEuDT2bnZu7Kx5qE/0ydbZWHC5rMCgpsPc2+hN81J0Elxbgs+TVnTfg3jl2teH4hZTsGJXVNpDZTMNQA0lcmTvk20seexpLjq76ClfRJNK+qcG36pjCXndcnsN773PgqNX1TpZbZ5m3FdN9FeJxNfLTNBYSGuaD9pw2uscTxILcuS6uLHx1txc2dzls9R0lQeL4+2MyNaRtRt2iTmL67PfZeulGNtpoxc2e+4YeFhmfC4XP6VgqZHgudsfa2XWLnOF3XJB4jPmp5uXXUU4OHynlfToWFY6yWnZMTk/aAy12XEaeCkaera/Q+BFlQ3vDDFBD2Y42hjBe9r5uJJ1O/NTPXbA2i42HNZz5Fl/S+Xxprf2tDZATYEXGouvSq1CTcEa2z5f1U7BiDSO12e9a8fNMvfTDk4bj67biL4Cvq3YiIiAiIgLRxtoMEgOhaR5iy3lW+nWLtgp3X1cCAPrQa5qL6TPbgeMvu/S2bsuGa0YhnyWxVSbbi7ise1lYb9e5Vi19smxffvsPLVY6t9hZq+00oub8MkcL5ofTWpiA4bQJF87HPvB+CudBE2QAAskbaxDmtvbgbqpyR7/orPDms+THbbhz8ekvjsIY8C4uRci+nD65KOwyYB/Io6mzuFpSMLTY+fkq4Y9aW5M75eWlsjeNy8y1NmkKDpalwGvDy0XyWsJyKp/F22/yOmSllAl2jwPmtqmxN8VQ2djrOab+W4+0KIdMvsslwOPHl9WW3j3ty+fWnVvSHigmpKOcC22XG3ezMeYUR0UrGMhu49o3d+8bj2W8lqY9C9mH4eyQEFzZngHK20WbN/A+1aFLsilLye0ABbaA0AFtnUm91lyzbfgup+u07T1skt5IhfZLnE5ZZ8+QHksjsZfI5rL8C62fdl5ZdyreGVkkURYLWdc8xfXTVSOD1Bgc5/rFw13g56eawyx06cctyLhh+NtYw7RsBrfX+91sUFSZjtbr5X0A+J7lz2uqXvlaXDshwcWg2vnnc8SMuSslPjILm9Wwi2VgD53KrcdRM1bdOnYdINnZ3hbagejkjrDa9Z2ZHAKeXocWW8Y8vlx8c7BERaMxERBp4riDYIzI82A05lcR6b446okO0TsjdmBna7beHjZdJ6cB8lo4xtOPqi9rcSeG7yVepOgEIPWVbzI7cxps3uFlnbutZOnLKSkfM/ZiY57joGjQcSRorRSejeqfbaLWDzXWcIpGRt2YYmsbwaLX7zvW3sy/ct4hDUclrfRnOxm0wteRu9U+HHuyVQq6Z8Li2RpYdCCLDzXdarEZoyRJGQ05bQzA53Gir2LOiqAWyNBvlf3d6r5SLfx2uTia2uh1IOS13SbLgfrgpfpBgogN4ydk3uw7sr3HEe5QcQ2iOCt1Ypqy6WKmzCzT0YcLWWGk3KTj0XNlbK7sJLO1cmoHN0zW5gfRepqgXMaA0O2C5zg0BxF7cTlbzCk5mXy3rpPR/BnQ0LmEbMjrzW4GwsDzs0LTDO1hy8WOKo4R6JZXG807G2Ni1oLjla2ZtqFc8H9GtHC5r3B0rmm/bts347IG5TeD1e2A778bJPEix9ymGm+YW87c2U0ovpeotqjZIB/oyNJ/K8Fh9pZ5Ll1PEHWXdOmFH1tFUs1JieR+Zo2m+0BcOw7QLHm67dHx7vptsjzW0zMrA3VZIcly13YxnbDtO96sWBPBIjYy7ibKIpG3Ft5XQOh+CCJnWu9dw7PJp3959yYY3PLSOXOceG6m6CiEbeLt5+A5LaRF6Mkk1Hk223dERFKBeXlelhnOSVMR0zQCSBmd61G04vtON+W7+q91hKipqghZWtpFggqW6e5bYN1WKOa5VjpXZK0u1cppiqI3bs+RVaxvB2PFwDFJxt2T3jd3q5L4+MHIi45pcdoxzscqgj2X9XPGDfLMe0FVjpn0V/RHieLOnkNjb/bedx4NO7nlwXZ8SwmNzbEWG7keIO5QGIBsbTDO3bikGybi4cDuPAqmtNdzNyOB6kYpclp4/hDqOUMuXQvzhk4t+6T94b/ArVZWdtjNznNB7i4ArPLDbTHPx9r90Jo29YyeVoc0khgOdiPtEeOXcSukye7LwVSloNh8rGjJzWzMAyzF9oDv7fsVhwqsEsTXbxkfgfJaYTXTPkvl21+jRsGj7rC392aQD2BWOn0CpeD1nak/O5o/ecT/ABK0OqrNaANp7vVbe3eSdwCvjVM52xdLavqqOofwjcB3uGyPa4LiNEywXVfSdKRh7gdXPjabfnBP8K5tRQ9lY89bfFnt8aF7aMivT2LbhZaFx3mzR+0bLlrunSb6B4M6od1rxaBhtnrI4bh+Ebz4cbdOVb6AkfoxaPsvI/6tPxVkXbw4yY7n28z5GeWWdl+hERbMBERAWKVZVhn0UVMQ9cVA1UZup2rIuomWotoLlZVviUFO66sFNIG6uCrTXSO32HkpGj2BvLiplMosUbgdDdZFrQRi2llsBaMaPYCLHQqKqqMEGKQbTHaX919x4FS68TRBwsUsJdOe4zgTXROpJj2T2oJd7XDQ94vYjfdcimp3wz9XILPY9oPg4WI5HI3X6HxnD+ujdG7Jwza7g7c7u3Fcm6a0BkgE9rTU52ZRvLGuzJ/Kc+4lZ6013ubXz9PzpnnU7TD37O17muWLB6jqpZ4TkG3c38urfeR+yoGvqv8AKRSDVj43j3H2OKx4riXa2xq+NzPG3Z95ULSM/Rucu2OL3F/7zifdZXykftNdIPtdhh4MBtcd+Z8lzuin6mMv0sAxneRYeWvgrz0VxFj4GMdq0WUwy9Ir0s1FqeGP70oNuTWn5hU6iGSmfSzU7U9MwaBr3eZaPgobDjdYc/tt8fqNqODNesQbssYPxj3FbdOxYMadYM/P8Cuae3TauXo/f2Zm8HNPm238qtqpHQGb9dMzcWMd5Ej+ZXdehwX8I875E1yUREWrAREQFhnGSzLHIoqYg6umJKj52tYOJUvXzW0ULUMAzd5LOto1XFz8ybN+vNbdBVsaQG5neVWsUxIk7IyC94C47VyVXbTXTpVM+4Wwo/DTcBSC2jmy9iBEUqsNVDtDLUafJUDpfTDN4HZkBilHMtIBPeMvALoqgOkmGB7HfdcLO5H7LvA2VMo0wvbnNJnQBrtRstPe02PtCio7yOiZqQ8jwaD/AEUs0FsLmHUPNxzBz9qjcMlDJKiY6RgBg4yPAsPOypG1b1cNqQRj1Y9ebt/yVx6NPDRYNuVTKGKwucyczzvvVmwrHmRZFt+5QmzrpWPSNW7ddb/jjY3xN3H+ILFhYyWDpRRVL6uaodTzNje64cY3W2Q0AXNstN694W/ILLlacKyUqjuko7DbbnA+/wCa36Y5LSx8/qvFvvC58fboqb6DyWqm/jie3xBa7+Uroy5N0Xn2ammN/tFv7zXD4rrK7Pj38dOL5c/Pf6ERF0OUREQFin0WVYZ3WCipiIq8s1WsVqScgpXGanVV5h2issq6MYh5I881JYabFeqmm3rUEuwVVfboeDS5KYComB4yLgXVomxuCNt3yNaOZWuNc+WKTRQlN0rpn2LJAQdCMx5hSEWIxu0ePNW3FfGtoleXWIIOhyKbQK8kIOY9NaAwS5eq8XB5j42t5Kl1b7RxN/5JHSu7h2GewErtXSrCv0mncwf6g7UZ/EBp3HTxXFa4XkDfuBrLfl19t1TWmsu4tFOOxfl8FN9D8ID39e8dkH9WDvI1f3Ddz7loYHQGbZYNNXHgPmr9DS7DQBuFu4DQKuM3WmeWppvMKiMW6MQzXcGiOT77Ra5/E3Q9+q3GyELZY/JXsl6rGW43cc9noXwv2HixG/cRxB4KJ6Qm0TvD3hdOxjD2yx2OTvsu4H5Fcr6UXEbgciCAQdx2hdceXH45O3Dl88b/ANecFqLSQHTZljN+W0AfYV2tcFwh/wCsi/8AYz+MLvS34Ptz/K70IiLocoiIgLSrjkt1a1S26irYqfi7DdRNH61irLilOq7PGWuB3LG+3RL0zVxDQq3WOLjYKZxR+1ayiqhoYOZRDVbOWaZncAsJo31LiwEut653Xv6g5DfxK+TOcBZtzI/h9hvHvO7zVm6LwNp4jJJkB7TuAG8qxpEHokIWGWR/Vtbq65B5AWzJ5KDl6TVDXWhv1Y0Mg2i7mbaeatdaHVT+snNmD/TiByaPi7mtSowgSHZhZ+0chb4qNpka+G+kKVlhJHfmx38p+avdD0q/ViSVkkbTvewgLX6N9CYoLSSDbk1udB3Dct/EAx5tJ6o0ap9KdVJYfjMMwuyRjvyuB9ioPTjo64VQlhY57ZsyGNLtl49a9tAbg371eKPCWFovG1jPu2G07vO4ctVKsaGgBoDQNABYDwVvau5L0qfR7E4KeEBzrOuQSdXFuRNtzQbgd3NTf+OQXa1zwwu9USAx7X5doAO8FEdIMIpnzxyTNBa8GMg+qXixYXDu2h5LLVU0oaWyxsmgORYALhu6zeSj0tdXtPPjTRRGBM6toZHIZIHf6RcbmMj/AG3b7d+YUnBPtg7nA2cOBUyq2Mde+8L+IaSO8Z/Bc39Izf1TJh/uENd+dpGfiB7FfsUm2YpD+E+1VPpZTdZhjraxujk/7gH2OKplNtMOopuD324hvMjP4gu/LhPR2C88A/8AIz3hd2VeD7T8n/UREXQ5RERAWKQLKvLgiYia2NV+sgBFlZ6pqgMRFgSVnk2xqsVkoaM92SgqqbV50vYDidwUjWMLyb5NFySdw3lRtBTmolFh2Bk0cuPedfJVi6e6I019p8gHFznZAAa9wUPj2OddJ2DaJhswaX4uI5+5b/SuvEbBSRHOwMzh5hnuJ8OaqStIi1MQ4iTqpnDsWLXAlVGN6sOCsDnAHRReidulUWPQvaAXWNtF6h6lp2m9o7ic7dyiaShYACAFJQgAJLftWyT0ySYg7uC8txK+QzK0qm5K+0zLJumppsV1F1sWy7UODvEf3W1RnZaGOORyaTuNtL+Bsvsci84wz/LyEes1vWN/NH22+1oVkfpEYnG+AmWIXOr2ffA/n4FSFPWskDJ4zdkgse/mNxFiD3LJVSBwDtzgCO4qs4PJ1VVPTf7creujHB/2gO+1/A8VX1VvcSfSyW0VvvOA+PwWq1m3RTt3uif7G3HuWLpJJtCJvIk+4fFSmBQjYLTq5pHmLKPdT6xUvoJB1lZCLXDQ55/Zbl7SF19UX0YYG6KN08os942Gt+6wG5vzJAy5BXpTxY+OKnPn5ZCIi1YiIiAvhX1fCg1ahiruLRk5K0ShVrpHU9Uwkeucm8jxVMmuCidJZ8/0dnEGUj2N+J8FuYbMKaGSW2UbC63EgZDxNgoqClJcScyTck6k8Vv4vEf0OVv3tgf/AEb8lRrVTw6oM209xu8kl3ecyt11MoaFhhftDuI4hW2m2ZGBzVa1TSGNOpXDn7JC8ywr7CLFRatIuGDPc94CszoLBRfQ6AFpf5KensNVOM6Ut7R3UL2yILTr8SazfoomDpBd1go3ItMbVrZAsr2bTHt4tcPMFa9PVbTbrzRT3LgrbUsqIp5700fJoHlkoySHaqaeQa5tP15rYoM49nhcLdipwOrd93ad5BZ+2vpF4mdqa33QB8fip/BWj5KtgEuLt5JVkwimOROmqY+zP0mMLZZluDnD/sVtrBS/aHB3vAPxWdbxzX2IiIgREQEREHh6qmOU+27Pfp4D681a5AoipoZH5ghpvx0GuVuOV+7eq5RphdKpFh2ay4jQXYGc9oj3D2qxNwpwzOZ/rw0G8+Sxf4bJvLcze3Dxtn5Kml/Jzqswa+5a9HTOhdkOydR9b10ebCCdw9/wC1JcEvrn4WUaq/lFaNOHjabmFpT0xCtMeEOYbt36t3H5FbX+FBw08FGqSxBdHOkZguwi4PvUvVY7tjJYZcAHBY5MLI3JbU6x2hMTqHOWphwIddTrsOJ3IMOI3Kq/Tfw6vIFlK4c/tnuUFT05BU9h8atiyyRdA2znD8R96mZGdgAanLwOq0o4bSHvU3BFp3K2MRlUdFQBuZWxTzOvkMlvyQXWWKABW0pcnqn387H2W+Czry0L0rs6IiIgREQEREBfLL6iD5ZeS1e0QYzGvJiCzIo0nbWdTBBTBbFksmjyYDThYZKILdslk0nyRn+HjgvD8OClrL5ZR4p86iGYXmtqOkst6yWTxLlUd+hZkrbjjss1ksp0i5PgavtkX1SqIiICIiAiIgIiICIiAiIgIiIC+IiD6iIgIiICIiAiIgIiICIiAiIgIiIP/9k=">
            <a:extLst>
              <a:ext uri="{FF2B5EF4-FFF2-40B4-BE49-F238E27FC236}">
                <a16:creationId xmlns:a16="http://schemas.microsoft.com/office/drawing/2014/main" id="{2AEF997D-FFF2-20D9-AAA7-53FE7716D732}"/>
              </a:ext>
            </a:extLst>
          </p:cNvPr>
          <p:cNvSpPr>
            <a:spLocks noChangeAspect="1" noChangeArrowheads="1"/>
          </p:cNvSpPr>
          <p:nvPr/>
        </p:nvSpPr>
        <p:spPr bwMode="auto">
          <a:xfrm>
            <a:off x="1679575" y="-14446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3" name="Rectangle 2">
            <a:extLst>
              <a:ext uri="{FF2B5EF4-FFF2-40B4-BE49-F238E27FC236}">
                <a16:creationId xmlns:a16="http://schemas.microsoft.com/office/drawing/2014/main" id="{CEF5D79D-DD08-BF6D-CDFB-B57E4719294E}"/>
              </a:ext>
            </a:extLst>
          </p:cNvPr>
          <p:cNvSpPr/>
          <p:nvPr/>
        </p:nvSpPr>
        <p:spPr>
          <a:xfrm>
            <a:off x="1524002" y="-76200"/>
            <a:ext cx="9143999" cy="1107996"/>
          </a:xfrm>
          <a:prstGeom prst="rect">
            <a:avLst/>
          </a:prstGeom>
          <a:noFill/>
        </p:spPr>
        <p:txBody>
          <a:bodyPr wrap="square" lIns="91440" tIns="45720" rIns="91440" bIns="45720">
            <a:spAutoFit/>
          </a:bodyPr>
          <a:lstStyle/>
          <a:p>
            <a:pPr marL="0" marR="0" lvl="0" indent="0" algn="ctr" defTabSz="914377" rtl="0" eaLnBrk="1" fontAlgn="base" latinLnBrk="0" hangingPunct="1">
              <a:lnSpc>
                <a:spcPct val="100000"/>
              </a:lnSpc>
              <a:spcBef>
                <a:spcPct val="0"/>
              </a:spcBef>
              <a:spcAft>
                <a:spcPct val="0"/>
              </a:spcAft>
              <a:buClrTx/>
              <a:buSzTx/>
              <a:buFontTx/>
              <a:buNone/>
              <a:tabLst/>
              <a:defRPr/>
            </a:pPr>
            <a:r>
              <a:rPr kumimoji="0" lang="en-US" sz="5400" b="1" i="0" u="none" strike="noStrike" kern="1200" cap="none" spc="0" normalizeH="0" baseline="0" noProof="0" dirty="0">
                <a:ln w="9525">
                  <a:solidFill>
                    <a:srgbClr val="FFFFFF"/>
                  </a:solidFill>
                  <a:prstDash val="solid"/>
                </a:ln>
                <a:solidFill>
                  <a:srgbClr val="FFC000"/>
                </a:solidFill>
                <a:effectLst>
                  <a:outerShdw blurRad="12700" dist="38100" dir="2700000" algn="tl" rotWithShape="0">
                    <a:srgbClr val="FFFFFF">
                      <a:lumMod val="50000"/>
                    </a:srgbClr>
                  </a:outerShdw>
                </a:effectLst>
                <a:uLnTx/>
                <a:uFillTx/>
                <a:latin typeface="Britannic Bold" panose="020B0903060703020204" pitchFamily="34" charset="0"/>
                <a:ea typeface="+mn-ea"/>
                <a:cs typeface="Arial" charset="0"/>
              </a:rPr>
              <a:t> </a:t>
            </a:r>
            <a:r>
              <a:rPr kumimoji="0" lang="hr-HR" sz="6600" b="1" i="0" u="none" strike="noStrike" kern="1200" cap="none" spc="0" normalizeH="0" baseline="0" noProof="0" dirty="0">
                <a:ln w="9525">
                  <a:solidFill>
                    <a:srgbClr val="FFFFFF"/>
                  </a:solidFill>
                  <a:prstDash val="solid"/>
                </a:ln>
                <a:solidFill>
                  <a:srgbClr val="FFC000"/>
                </a:solidFill>
                <a:effectLst>
                  <a:outerShdw blurRad="12700" dist="38100" dir="2700000" algn="tl" rotWithShape="0">
                    <a:srgbClr val="FFFFFF">
                      <a:lumMod val="50000"/>
                    </a:srgbClr>
                  </a:outerShdw>
                </a:effectLst>
                <a:uLnTx/>
                <a:uFillTx/>
                <a:latin typeface="Bodoni MT Poster Compressed" panose="02070706080601050204" pitchFamily="18" charset="0"/>
                <a:ea typeface="+mn-ea"/>
                <a:cs typeface="Biome" panose="020B0502040204020203" pitchFamily="34" charset="0"/>
              </a:rPr>
              <a:t> </a:t>
            </a:r>
            <a:endParaRPr kumimoji="0" lang="en-US" sz="5400" b="1" i="0" u="none" strike="noStrike" kern="1200" cap="none" spc="0" normalizeH="0" baseline="0" noProof="0" dirty="0">
              <a:ln w="9525">
                <a:solidFill>
                  <a:srgbClr val="FFFFFF"/>
                </a:solidFill>
                <a:prstDash val="solid"/>
              </a:ln>
              <a:solidFill>
                <a:srgbClr val="FFC000"/>
              </a:solidFill>
              <a:effectLst>
                <a:outerShdw blurRad="12700" dist="38100" dir="2700000" algn="tl" rotWithShape="0">
                  <a:srgbClr val="FFFFFF">
                    <a:lumMod val="50000"/>
                  </a:srgbClr>
                </a:outerShdw>
              </a:effectLst>
              <a:uLnTx/>
              <a:uFillTx/>
              <a:latin typeface="Bodoni MT Poster Compressed" panose="02070706080601050204" pitchFamily="18" charset="0"/>
              <a:ea typeface="+mn-ea"/>
              <a:cs typeface="Biome" panose="020B0502040204020203" pitchFamily="34" charset="0"/>
            </a:endParaRPr>
          </a:p>
        </p:txBody>
      </p:sp>
      <p:pic>
        <p:nvPicPr>
          <p:cNvPr id="6" name="Picture 5">
            <a:extLst>
              <a:ext uri="{FF2B5EF4-FFF2-40B4-BE49-F238E27FC236}">
                <a16:creationId xmlns:a16="http://schemas.microsoft.com/office/drawing/2014/main" id="{862D0768-A50F-32D9-604E-A1876257FC5A}"/>
              </a:ext>
            </a:extLst>
          </p:cNvPr>
          <p:cNvPicPr>
            <a:picLocks noChangeAspect="1"/>
          </p:cNvPicPr>
          <p:nvPr/>
        </p:nvPicPr>
        <p:blipFill>
          <a:blip r:embed="rId3"/>
          <a:stretch>
            <a:fillRect/>
          </a:stretch>
        </p:blipFill>
        <p:spPr>
          <a:xfrm>
            <a:off x="0" y="822960"/>
            <a:ext cx="12277898" cy="5353395"/>
          </a:xfrm>
          <a:prstGeom prst="rect">
            <a:avLst/>
          </a:prstGeom>
        </p:spPr>
      </p:pic>
    </p:spTree>
    <p:extLst>
      <p:ext uri="{BB962C8B-B14F-4D97-AF65-F5344CB8AC3E}">
        <p14:creationId xmlns:p14="http://schemas.microsoft.com/office/powerpoint/2010/main" val="1319525456"/>
      </p:ext>
    </p:extLst>
  </p:cSld>
  <p:clrMapOvr>
    <a:masterClrMapping/>
  </p:clrMapOvr>
  <p:transition spd="med">
    <p:zoom/>
  </p:transition>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C13EC7E-60DF-BE93-7526-340017A022D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6F8C3D7-B03A-A506-7B24-A8F174AF6A08}"/>
              </a:ext>
            </a:extLst>
          </p:cNvPr>
          <p:cNvSpPr txBox="1"/>
          <p:nvPr/>
        </p:nvSpPr>
        <p:spPr>
          <a:xfrm>
            <a:off x="0" y="-19050"/>
            <a:ext cx="12192000" cy="830997"/>
          </a:xfrm>
          <a:prstGeom prst="rect">
            <a:avLst/>
          </a:prstGeom>
          <a:noFill/>
        </p:spPr>
        <p:txBody>
          <a:bodyPr wrap="square">
            <a:spAutoFit/>
          </a:bodyPr>
          <a:lstStyle/>
          <a:p>
            <a:pPr algn="ctr"/>
            <a:r>
              <a:rPr lang="hr-HR" sz="4800" b="1" spc="600">
                <a:ln w="10160">
                  <a:solidFill>
                    <a:schemeClr val="accent5"/>
                  </a:solidFill>
                  <a:prstDash val="solid"/>
                </a:ln>
                <a:solidFill>
                  <a:srgbClr val="FFFFFF"/>
                </a:solidFill>
                <a:effectLst>
                  <a:outerShdw blurRad="38100" dist="22860" dir="5400000" algn="tl" rotWithShape="0">
                    <a:srgbClr val="000000">
                      <a:alpha val="30000"/>
                    </a:srgbClr>
                  </a:outerShdw>
                </a:effectLst>
              </a:rPr>
              <a:t>ISPRAVAN STAV</a:t>
            </a:r>
            <a:endParaRPr lang="en" sz="4800" b="1" spc="60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5" name="CuadroTexto 4">
            <a:extLst>
              <a:ext uri="{FF2B5EF4-FFF2-40B4-BE49-F238E27FC236}">
                <a16:creationId xmlns:a16="http://schemas.microsoft.com/office/drawing/2014/main" id="{D9388E2E-2EC8-3FCC-9CDA-078551FD9E2E}"/>
              </a:ext>
            </a:extLst>
          </p:cNvPr>
          <p:cNvSpPr txBox="1"/>
          <p:nvPr/>
        </p:nvSpPr>
        <p:spPr>
          <a:xfrm>
            <a:off x="0" y="683508"/>
            <a:ext cx="12191999" cy="369332"/>
          </a:xfrm>
          <a:prstGeom prst="rect">
            <a:avLst/>
          </a:prstGeom>
          <a:noFill/>
        </p:spPr>
        <p:txBody>
          <a:bodyPr wrap="square">
            <a:spAutoFit/>
          </a:bodyPr>
          <a:lstStyle/>
          <a:p>
            <a:pPr algn="ctr"/>
            <a:r>
              <a:rPr lang="en" b="1">
                <a:solidFill>
                  <a:schemeClr val="accent3">
                    <a:lumMod val="75000"/>
                  </a:schemeClr>
                </a:solidFill>
                <a:latin typeface="Comic Sans MS" panose="030F0702030302020204" pitchFamily="66" charset="0"/>
              </a:rPr>
              <a:t>“</a:t>
            </a:r>
            <a:r>
              <a:rPr lang="sr-Latn-RS" b="1">
                <a:solidFill>
                  <a:schemeClr val="accent3">
                    <a:lumMod val="75000"/>
                  </a:schemeClr>
                </a:solidFill>
                <a:latin typeface="Comic Sans MS" panose="030F0702030302020204" pitchFamily="66" charset="0"/>
              </a:rPr>
              <a:t>Jer po mogućstvu njihovu (ja sam svedok) i po mogućstvu dobrovoljni bijahu.</a:t>
            </a:r>
            <a:r>
              <a:rPr lang="en" b="1">
                <a:solidFill>
                  <a:schemeClr val="accent3">
                    <a:lumMod val="75000"/>
                  </a:schemeClr>
                </a:solidFill>
                <a:latin typeface="Comic Sans MS" panose="030F0702030302020204" pitchFamily="66" charset="0"/>
              </a:rPr>
              <a:t>” </a:t>
            </a:r>
            <a:r>
              <a:rPr lang="en" sz="1400" b="1">
                <a:solidFill>
                  <a:schemeClr val="accent3">
                    <a:lumMod val="75000"/>
                  </a:schemeClr>
                </a:solidFill>
                <a:latin typeface="Comic Sans MS" panose="030F0702030302020204" pitchFamily="66" charset="0"/>
              </a:rPr>
              <a:t>(2</a:t>
            </a:r>
            <a:r>
              <a:rPr lang="sr-Latn-RS" sz="1400" b="1">
                <a:solidFill>
                  <a:schemeClr val="accent3">
                    <a:lumMod val="75000"/>
                  </a:schemeClr>
                </a:solidFill>
                <a:latin typeface="Comic Sans MS" panose="030F0702030302020204" pitchFamily="66" charset="0"/>
              </a:rPr>
              <a:t>. Korinćanima</a:t>
            </a:r>
            <a:r>
              <a:rPr lang="en" sz="1400" b="1">
                <a:solidFill>
                  <a:schemeClr val="accent3">
                    <a:lumMod val="75000"/>
                  </a:schemeClr>
                </a:solidFill>
                <a:latin typeface="Comic Sans MS" panose="030F0702030302020204" pitchFamily="66" charset="0"/>
              </a:rPr>
              <a:t> 8</a:t>
            </a:r>
            <a:r>
              <a:rPr lang="sr-Latn-RS" sz="1400" b="1">
                <a:solidFill>
                  <a:schemeClr val="accent3">
                    <a:lumMod val="75000"/>
                  </a:schemeClr>
                </a:solidFill>
                <a:latin typeface="Comic Sans MS" panose="030F0702030302020204" pitchFamily="66" charset="0"/>
              </a:rPr>
              <a:t>,</a:t>
            </a:r>
            <a:r>
              <a:rPr lang="en" sz="1400" b="1">
                <a:solidFill>
                  <a:schemeClr val="accent3">
                    <a:lumMod val="75000"/>
                  </a:schemeClr>
                </a:solidFill>
                <a:latin typeface="Comic Sans MS" panose="030F0702030302020204" pitchFamily="66" charset="0"/>
              </a:rPr>
              <a:t>3</a:t>
            </a:r>
            <a:r>
              <a:rPr lang="en" sz="1400" b="1" dirty="0">
                <a:solidFill>
                  <a:schemeClr val="accent3">
                    <a:lumMod val="75000"/>
                  </a:schemeClr>
                </a:solidFill>
                <a:latin typeface="Comic Sans MS" panose="030F0702030302020204" pitchFamily="66" charset="0"/>
              </a:rPr>
              <a:t>)</a:t>
            </a:r>
          </a:p>
        </p:txBody>
      </p:sp>
      <p:sp>
        <p:nvSpPr>
          <p:cNvPr id="6" name="CuadroTexto 5">
            <a:extLst>
              <a:ext uri="{FF2B5EF4-FFF2-40B4-BE49-F238E27FC236}">
                <a16:creationId xmlns:a16="http://schemas.microsoft.com/office/drawing/2014/main" id="{2B518759-573D-687C-D1FC-4E9AD764D851}"/>
              </a:ext>
            </a:extLst>
          </p:cNvPr>
          <p:cNvSpPr txBox="1"/>
          <p:nvPr/>
        </p:nvSpPr>
        <p:spPr>
          <a:xfrm>
            <a:off x="352425" y="1329839"/>
            <a:ext cx="7324725" cy="1323439"/>
          </a:xfrm>
          <a:prstGeom prst="rect">
            <a:avLst/>
          </a:prstGeom>
          <a:noFill/>
        </p:spPr>
        <p:txBody>
          <a:bodyPr wrap="square" rtlCol="0">
            <a:spAutoFit/>
          </a:bodyPr>
          <a:lstStyle/>
          <a:p>
            <a:pPr>
              <a:spcBef>
                <a:spcPts val="600"/>
              </a:spcBef>
            </a:pPr>
            <a:r>
              <a:rPr lang="hr-HR" sz="2000" b="1"/>
              <a:t>Da bi ohrabrio velikodušnost Kološana, Pavle im daje primer Makedonije. U tim crkvama, braća su pokazala pravilan i uzoran stav u davanju svojih priloga, jer su davala svoje prinose...</a:t>
            </a:r>
            <a:endParaRPr lang="en" sz="2000" b="1" dirty="0"/>
          </a:p>
        </p:txBody>
      </p:sp>
      <p:graphicFrame>
        <p:nvGraphicFramePr>
          <p:cNvPr id="4" name="Diagrama 3">
            <a:extLst>
              <a:ext uri="{FF2B5EF4-FFF2-40B4-BE49-F238E27FC236}">
                <a16:creationId xmlns:a16="http://schemas.microsoft.com/office/drawing/2014/main" id="{677A65C5-59B0-4F28-92B5-F8394123790E}"/>
              </a:ext>
            </a:extLst>
          </p:cNvPr>
          <p:cNvGraphicFramePr/>
          <p:nvPr>
            <p:extLst>
              <p:ext uri="{D42A27DB-BD31-4B8C-83A1-F6EECF244321}">
                <p14:modId xmlns:p14="http://schemas.microsoft.com/office/powerpoint/2010/main" val="1612912021"/>
              </p:ext>
            </p:extLst>
          </p:nvPr>
        </p:nvGraphicFramePr>
        <p:xfrm>
          <a:off x="352425" y="2702836"/>
          <a:ext cx="7200900" cy="4078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Imagen 6">
            <a:extLst>
              <a:ext uri="{FF2B5EF4-FFF2-40B4-BE49-F238E27FC236}">
                <a16:creationId xmlns:a16="http://schemas.microsoft.com/office/drawing/2014/main" id="{764BD316-96CA-7455-838B-3763F96DDBC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772400" y="1462682"/>
            <a:ext cx="4212431" cy="5229225"/>
          </a:xfrm>
          <a:prstGeom prst="rect">
            <a:avLst/>
          </a:prstGeom>
          <a:ln w="38100" cap="sq">
            <a:solidFill>
              <a:schemeClr val="bg1"/>
            </a:solidFill>
            <a:prstDash val="solid"/>
            <a:miter lim="800000"/>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946110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2"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Scale>
                                      <p:cBhvr>
                                        <p:cTn id="26" dur="5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7" dur="500" decel="50000" fill="hold">
                                          <p:stCondLst>
                                            <p:cond delay="0"/>
                                          </p:stCondLst>
                                        </p:cTn>
                                        <p:tgtEl>
                                          <p:spTgt spid="7"/>
                                        </p:tgtEl>
                                        <p:attrNameLst>
                                          <p:attrName>ppt_x</p:attrName>
                                          <p:attrName>ppt_y</p:attrName>
                                        </p:attrNameLst>
                                      </p:cBhvr>
                                    </p:animMotion>
                                    <p:animEffect transition="in" filter="fade">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4">
                                            <p:graphicEl>
                                              <a:dgm id="{B711DD2F-11E1-4BB3-968C-25BA0DB1901D}"/>
                                            </p:graphicEl>
                                          </p:spTgt>
                                        </p:tgtEl>
                                        <p:attrNameLst>
                                          <p:attrName>style.visibility</p:attrName>
                                        </p:attrNameLst>
                                      </p:cBhvr>
                                      <p:to>
                                        <p:strVal val="visible"/>
                                      </p:to>
                                    </p:set>
                                    <p:anim calcmode="lin" valueType="num">
                                      <p:cBhvr>
                                        <p:cTn id="33" dur="500" fill="hold"/>
                                        <p:tgtEl>
                                          <p:spTgt spid="4">
                                            <p:graphicEl>
                                              <a:dgm id="{B711DD2F-11E1-4BB3-968C-25BA0DB1901D}"/>
                                            </p:graphicEl>
                                          </p:spTgt>
                                        </p:tgtEl>
                                        <p:attrNameLst>
                                          <p:attrName>ppt_w</p:attrName>
                                        </p:attrNameLst>
                                      </p:cBhvr>
                                      <p:tavLst>
                                        <p:tav tm="0">
                                          <p:val>
                                            <p:fltVal val="0"/>
                                          </p:val>
                                        </p:tav>
                                        <p:tav tm="100000">
                                          <p:val>
                                            <p:strVal val="#ppt_w"/>
                                          </p:val>
                                        </p:tav>
                                      </p:tavLst>
                                    </p:anim>
                                    <p:anim calcmode="lin" valueType="num">
                                      <p:cBhvr>
                                        <p:cTn id="34" dur="500" fill="hold"/>
                                        <p:tgtEl>
                                          <p:spTgt spid="4">
                                            <p:graphicEl>
                                              <a:dgm id="{B711DD2F-11E1-4BB3-968C-25BA0DB1901D}"/>
                                            </p:graphicEl>
                                          </p:spTgt>
                                        </p:tgtEl>
                                        <p:attrNameLst>
                                          <p:attrName>ppt_h</p:attrName>
                                        </p:attrNameLst>
                                      </p:cBhvr>
                                      <p:tavLst>
                                        <p:tav tm="0">
                                          <p:val>
                                            <p:fltVal val="0"/>
                                          </p:val>
                                        </p:tav>
                                        <p:tav tm="100000">
                                          <p:val>
                                            <p:strVal val="#ppt_h"/>
                                          </p:val>
                                        </p:tav>
                                      </p:tavLst>
                                    </p:anim>
                                    <p:animEffect transition="in" filter="fade">
                                      <p:cBhvr>
                                        <p:cTn id="35" dur="500"/>
                                        <p:tgtEl>
                                          <p:spTgt spid="4">
                                            <p:graphicEl>
                                              <a:dgm id="{B711DD2F-11E1-4BB3-968C-25BA0DB1901D}"/>
                                            </p:graphic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4">
                                            <p:graphicEl>
                                              <a:dgm id="{5EEA64AA-FE5F-4037-AB25-E3CBA0F39D34}"/>
                                            </p:graphicEl>
                                          </p:spTgt>
                                        </p:tgtEl>
                                        <p:attrNameLst>
                                          <p:attrName>style.visibility</p:attrName>
                                        </p:attrNameLst>
                                      </p:cBhvr>
                                      <p:to>
                                        <p:strVal val="visible"/>
                                      </p:to>
                                    </p:set>
                                    <p:animEffect transition="in" filter="wipe(left)">
                                      <p:cBhvr>
                                        <p:cTn id="40" dur="500"/>
                                        <p:tgtEl>
                                          <p:spTgt spid="4">
                                            <p:graphicEl>
                                              <a:dgm id="{5EEA64AA-FE5F-4037-AB25-E3CBA0F39D34}"/>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4">
                                            <p:graphicEl>
                                              <a:dgm id="{6F5A290D-5C74-4728-B73F-8BFA2A3C1AA1}"/>
                                            </p:graphicEl>
                                          </p:spTgt>
                                        </p:tgtEl>
                                        <p:attrNameLst>
                                          <p:attrName>style.visibility</p:attrName>
                                        </p:attrNameLst>
                                      </p:cBhvr>
                                      <p:to>
                                        <p:strVal val="visible"/>
                                      </p:to>
                                    </p:set>
                                    <p:anim calcmode="lin" valueType="num">
                                      <p:cBhvr>
                                        <p:cTn id="45" dur="500" fill="hold"/>
                                        <p:tgtEl>
                                          <p:spTgt spid="4">
                                            <p:graphicEl>
                                              <a:dgm id="{6F5A290D-5C74-4728-B73F-8BFA2A3C1AA1}"/>
                                            </p:graphicEl>
                                          </p:spTgt>
                                        </p:tgtEl>
                                        <p:attrNameLst>
                                          <p:attrName>ppt_w</p:attrName>
                                        </p:attrNameLst>
                                      </p:cBhvr>
                                      <p:tavLst>
                                        <p:tav tm="0">
                                          <p:val>
                                            <p:fltVal val="0"/>
                                          </p:val>
                                        </p:tav>
                                        <p:tav tm="100000">
                                          <p:val>
                                            <p:strVal val="#ppt_w"/>
                                          </p:val>
                                        </p:tav>
                                      </p:tavLst>
                                    </p:anim>
                                    <p:anim calcmode="lin" valueType="num">
                                      <p:cBhvr>
                                        <p:cTn id="46" dur="500" fill="hold"/>
                                        <p:tgtEl>
                                          <p:spTgt spid="4">
                                            <p:graphicEl>
                                              <a:dgm id="{6F5A290D-5C74-4728-B73F-8BFA2A3C1AA1}"/>
                                            </p:graphicEl>
                                          </p:spTgt>
                                        </p:tgtEl>
                                        <p:attrNameLst>
                                          <p:attrName>ppt_h</p:attrName>
                                        </p:attrNameLst>
                                      </p:cBhvr>
                                      <p:tavLst>
                                        <p:tav tm="0">
                                          <p:val>
                                            <p:fltVal val="0"/>
                                          </p:val>
                                        </p:tav>
                                        <p:tav tm="100000">
                                          <p:val>
                                            <p:strVal val="#ppt_h"/>
                                          </p:val>
                                        </p:tav>
                                      </p:tavLst>
                                    </p:anim>
                                    <p:animEffect transition="in" filter="fade">
                                      <p:cBhvr>
                                        <p:cTn id="47" dur="500"/>
                                        <p:tgtEl>
                                          <p:spTgt spid="4">
                                            <p:graphicEl>
                                              <a:dgm id="{6F5A290D-5C74-4728-B73F-8BFA2A3C1AA1}"/>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4">
                                            <p:graphicEl>
                                              <a:dgm id="{168EF5E1-1817-41C6-821F-2CD9D8F90BAC}"/>
                                            </p:graphicEl>
                                          </p:spTgt>
                                        </p:tgtEl>
                                        <p:attrNameLst>
                                          <p:attrName>style.visibility</p:attrName>
                                        </p:attrNameLst>
                                      </p:cBhvr>
                                      <p:to>
                                        <p:strVal val="visible"/>
                                      </p:to>
                                    </p:set>
                                    <p:animEffect transition="in" filter="wipe(left)">
                                      <p:cBhvr>
                                        <p:cTn id="52" dur="500"/>
                                        <p:tgtEl>
                                          <p:spTgt spid="4">
                                            <p:graphicEl>
                                              <a:dgm id="{168EF5E1-1817-41C6-821F-2CD9D8F90BAC}"/>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4">
                                            <p:graphicEl>
                                              <a:dgm id="{80BB0345-422F-461E-9362-F74C1675D04F}"/>
                                            </p:graphicEl>
                                          </p:spTgt>
                                        </p:tgtEl>
                                        <p:attrNameLst>
                                          <p:attrName>style.visibility</p:attrName>
                                        </p:attrNameLst>
                                      </p:cBhvr>
                                      <p:to>
                                        <p:strVal val="visible"/>
                                      </p:to>
                                    </p:set>
                                    <p:anim calcmode="lin" valueType="num">
                                      <p:cBhvr>
                                        <p:cTn id="57" dur="500" fill="hold"/>
                                        <p:tgtEl>
                                          <p:spTgt spid="4">
                                            <p:graphicEl>
                                              <a:dgm id="{80BB0345-422F-461E-9362-F74C1675D04F}"/>
                                            </p:graphicEl>
                                          </p:spTgt>
                                        </p:tgtEl>
                                        <p:attrNameLst>
                                          <p:attrName>ppt_w</p:attrName>
                                        </p:attrNameLst>
                                      </p:cBhvr>
                                      <p:tavLst>
                                        <p:tav tm="0">
                                          <p:val>
                                            <p:fltVal val="0"/>
                                          </p:val>
                                        </p:tav>
                                        <p:tav tm="100000">
                                          <p:val>
                                            <p:strVal val="#ppt_w"/>
                                          </p:val>
                                        </p:tav>
                                      </p:tavLst>
                                    </p:anim>
                                    <p:anim calcmode="lin" valueType="num">
                                      <p:cBhvr>
                                        <p:cTn id="58" dur="500" fill="hold"/>
                                        <p:tgtEl>
                                          <p:spTgt spid="4">
                                            <p:graphicEl>
                                              <a:dgm id="{80BB0345-422F-461E-9362-F74C1675D04F}"/>
                                            </p:graphicEl>
                                          </p:spTgt>
                                        </p:tgtEl>
                                        <p:attrNameLst>
                                          <p:attrName>ppt_h</p:attrName>
                                        </p:attrNameLst>
                                      </p:cBhvr>
                                      <p:tavLst>
                                        <p:tav tm="0">
                                          <p:val>
                                            <p:fltVal val="0"/>
                                          </p:val>
                                        </p:tav>
                                        <p:tav tm="100000">
                                          <p:val>
                                            <p:strVal val="#ppt_h"/>
                                          </p:val>
                                        </p:tav>
                                      </p:tavLst>
                                    </p:anim>
                                    <p:animEffect transition="in" filter="fade">
                                      <p:cBhvr>
                                        <p:cTn id="59" dur="500"/>
                                        <p:tgtEl>
                                          <p:spTgt spid="4">
                                            <p:graphicEl>
                                              <a:dgm id="{80BB0345-422F-461E-9362-F74C1675D04F}"/>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4">
                                            <p:graphicEl>
                                              <a:dgm id="{29C5E9AD-C784-4A3B-BEFA-F251D9EB017F}"/>
                                            </p:graphicEl>
                                          </p:spTgt>
                                        </p:tgtEl>
                                        <p:attrNameLst>
                                          <p:attrName>style.visibility</p:attrName>
                                        </p:attrNameLst>
                                      </p:cBhvr>
                                      <p:to>
                                        <p:strVal val="visible"/>
                                      </p:to>
                                    </p:set>
                                    <p:animEffect transition="in" filter="wipe(left)">
                                      <p:cBhvr>
                                        <p:cTn id="64" dur="500"/>
                                        <p:tgtEl>
                                          <p:spTgt spid="4">
                                            <p:graphicEl>
                                              <a:dgm id="{29C5E9AD-C784-4A3B-BEFA-F251D9EB017F}"/>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4">
                                            <p:graphicEl>
                                              <a:dgm id="{8908E5C1-994F-4C76-9558-D91D04817A93}"/>
                                            </p:graphicEl>
                                          </p:spTgt>
                                        </p:tgtEl>
                                        <p:attrNameLst>
                                          <p:attrName>style.visibility</p:attrName>
                                        </p:attrNameLst>
                                      </p:cBhvr>
                                      <p:to>
                                        <p:strVal val="visible"/>
                                      </p:to>
                                    </p:set>
                                    <p:anim calcmode="lin" valueType="num">
                                      <p:cBhvr>
                                        <p:cTn id="69" dur="500" fill="hold"/>
                                        <p:tgtEl>
                                          <p:spTgt spid="4">
                                            <p:graphicEl>
                                              <a:dgm id="{8908E5C1-994F-4C76-9558-D91D04817A93}"/>
                                            </p:graphicEl>
                                          </p:spTgt>
                                        </p:tgtEl>
                                        <p:attrNameLst>
                                          <p:attrName>ppt_w</p:attrName>
                                        </p:attrNameLst>
                                      </p:cBhvr>
                                      <p:tavLst>
                                        <p:tav tm="0">
                                          <p:val>
                                            <p:fltVal val="0"/>
                                          </p:val>
                                        </p:tav>
                                        <p:tav tm="100000">
                                          <p:val>
                                            <p:strVal val="#ppt_w"/>
                                          </p:val>
                                        </p:tav>
                                      </p:tavLst>
                                    </p:anim>
                                    <p:anim calcmode="lin" valueType="num">
                                      <p:cBhvr>
                                        <p:cTn id="70" dur="500" fill="hold"/>
                                        <p:tgtEl>
                                          <p:spTgt spid="4">
                                            <p:graphicEl>
                                              <a:dgm id="{8908E5C1-994F-4C76-9558-D91D04817A93}"/>
                                            </p:graphicEl>
                                          </p:spTgt>
                                        </p:tgtEl>
                                        <p:attrNameLst>
                                          <p:attrName>ppt_h</p:attrName>
                                        </p:attrNameLst>
                                      </p:cBhvr>
                                      <p:tavLst>
                                        <p:tav tm="0">
                                          <p:val>
                                            <p:fltVal val="0"/>
                                          </p:val>
                                        </p:tav>
                                        <p:tav tm="100000">
                                          <p:val>
                                            <p:strVal val="#ppt_h"/>
                                          </p:val>
                                        </p:tav>
                                      </p:tavLst>
                                    </p:anim>
                                    <p:animEffect transition="in" filter="fade">
                                      <p:cBhvr>
                                        <p:cTn id="71" dur="500"/>
                                        <p:tgtEl>
                                          <p:spTgt spid="4">
                                            <p:graphicEl>
                                              <a:dgm id="{8908E5C1-994F-4C76-9558-D91D04817A93}"/>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4">
                                            <p:graphicEl>
                                              <a:dgm id="{CFB8DF9A-D7A6-4817-8A22-63A62AFE7A08}"/>
                                            </p:graphicEl>
                                          </p:spTgt>
                                        </p:tgtEl>
                                        <p:attrNameLst>
                                          <p:attrName>style.visibility</p:attrName>
                                        </p:attrNameLst>
                                      </p:cBhvr>
                                      <p:to>
                                        <p:strVal val="visible"/>
                                      </p:to>
                                    </p:set>
                                    <p:animEffect transition="in" filter="wipe(left)">
                                      <p:cBhvr>
                                        <p:cTn id="76" dur="500"/>
                                        <p:tgtEl>
                                          <p:spTgt spid="4">
                                            <p:graphicEl>
                                              <a:dgm id="{CFB8DF9A-D7A6-4817-8A22-63A62AFE7A0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4" grpId="0" uiExpand="1">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9E3EB44-D8DF-4FE1-B603-B1AFC6C35FA9}"/>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E64A847D-2DF5-ABBD-EE3E-CAA0E443B650}"/>
              </a:ext>
            </a:extLst>
          </p:cNvPr>
          <p:cNvSpPr txBox="1"/>
          <p:nvPr/>
        </p:nvSpPr>
        <p:spPr>
          <a:xfrm rot="20067184">
            <a:off x="-454360" y="2059875"/>
            <a:ext cx="13138068" cy="1509755"/>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6000" b="1" i="0" u="none" strike="noStrike" kern="1200" cap="none" spc="0" normalizeH="0" baseline="0" noProof="0">
                <a:ln w="15875">
                  <a:noFill/>
                  <a:prstDash val="solid"/>
                </a:ln>
                <a:solidFill>
                  <a:srgbClr val="6C8329"/>
                </a:solidFill>
                <a:effectLst>
                  <a:outerShdw dist="38100" dir="2700000" algn="bl" rotWithShape="0">
                    <a:srgbClr val="FF00FF">
                      <a:lumMod val="50000"/>
                    </a:srgbClr>
                  </a:outerShdw>
                </a:effectLst>
                <a:uLnTx/>
                <a:uFillTx/>
                <a:latin typeface="Aptos" panose="02110004020202020204"/>
                <a:ea typeface="+mn-ea"/>
                <a:cs typeface="+mn-cs"/>
              </a:rPr>
              <a:t> REZULTATI UPRAVITELJSKE SLUŽB</a:t>
            </a:r>
            <a:r>
              <a:rPr lang="hr-HR" sz="6000" b="1">
                <a:ln w="15875">
                  <a:noFill/>
                  <a:prstDash val="solid"/>
                </a:ln>
                <a:solidFill>
                  <a:srgbClr val="6C8329"/>
                </a:solidFill>
                <a:effectLst>
                  <a:outerShdw dist="38100" dir="2700000" algn="bl" rotWithShape="0">
                    <a:srgbClr val="FF00FF">
                      <a:lumMod val="50000"/>
                    </a:srgbClr>
                  </a:outerShdw>
                </a:effectLst>
                <a:latin typeface="Aptos" panose="02110004020202020204"/>
              </a:rPr>
              <a:t>E</a:t>
            </a:r>
            <a:endParaRPr kumimoji="0" lang="en" sz="6000" b="1" i="0" u="none" strike="noStrike" kern="1200" cap="none" spc="0" normalizeH="0" baseline="0" noProof="0" dirty="0">
              <a:ln w="15875">
                <a:noFill/>
                <a:prstDash val="solid"/>
              </a:ln>
              <a:solidFill>
                <a:srgbClr val="6C8329"/>
              </a:solidFill>
              <a:effectLst>
                <a:outerShdw dist="38100" dir="2700000" algn="bl" rotWithShape="0">
                  <a:srgbClr val="FF00FF">
                    <a:lumMod val="50000"/>
                  </a:srgbClr>
                </a:outerShdw>
              </a:effectLst>
              <a:uLnTx/>
              <a:uFillTx/>
              <a:latin typeface="Aptos" panose="02110004020202020204"/>
              <a:ea typeface="+mn-ea"/>
              <a:cs typeface="+mn-cs"/>
            </a:endParaRPr>
          </a:p>
        </p:txBody>
      </p:sp>
    </p:spTree>
    <p:extLst>
      <p:ext uri="{BB962C8B-B14F-4D97-AF65-F5344CB8AC3E}">
        <p14:creationId xmlns:p14="http://schemas.microsoft.com/office/powerpoint/2010/main" val="386382834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6000"/>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0CA757F-C66A-82E3-9DFD-01BF4B8D20B5}"/>
              </a:ext>
            </a:extLst>
          </p:cNvPr>
          <p:cNvSpPr txBox="1"/>
          <p:nvPr/>
        </p:nvSpPr>
        <p:spPr>
          <a:xfrm>
            <a:off x="0" y="-48125"/>
            <a:ext cx="8943975" cy="769441"/>
          </a:xfrm>
          <a:prstGeom prst="rect">
            <a:avLst/>
          </a:prstGeom>
          <a:noFill/>
        </p:spPr>
        <p:txBody>
          <a:bodyPr wrap="square">
            <a:spAutoFit/>
            <a:scene3d>
              <a:camera prst="orthographicFront"/>
              <a:lightRig rig="threePt" dir="t"/>
            </a:scene3d>
            <a:sp3d extrusionH="57150">
              <a:bevelT w="38100" h="38100"/>
            </a:sp3d>
          </a:bodyPr>
          <a:lstStyle/>
          <a:p>
            <a:pPr algn="ctr"/>
            <a:r>
              <a:rPr lang="hr-HR" sz="4400" b="1" spc="30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lumMod val="50000"/>
                    </a:schemeClr>
                  </a:outerShdw>
                </a:effectLst>
              </a:rPr>
              <a:t>JEDINSTVO CRKVE</a:t>
            </a:r>
            <a:endParaRPr lang="en" sz="4400" b="1" spc="30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lumMod val="50000"/>
                  </a:schemeClr>
                </a:outerShdw>
              </a:effectLst>
            </a:endParaRPr>
          </a:p>
        </p:txBody>
      </p:sp>
      <p:sp>
        <p:nvSpPr>
          <p:cNvPr id="4" name="CuadroTexto 3">
            <a:extLst>
              <a:ext uri="{FF2B5EF4-FFF2-40B4-BE49-F238E27FC236}">
                <a16:creationId xmlns:a16="http://schemas.microsoft.com/office/drawing/2014/main" id="{F5AA1478-7924-4108-6BDF-652AF671D54E}"/>
              </a:ext>
            </a:extLst>
          </p:cNvPr>
          <p:cNvSpPr txBox="1"/>
          <p:nvPr/>
        </p:nvSpPr>
        <p:spPr>
          <a:xfrm>
            <a:off x="246497" y="695536"/>
            <a:ext cx="8450981" cy="861774"/>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algn="ctr"/>
            <a:r>
              <a:rPr lang="en" b="1">
                <a:latin typeface="Comic Sans MS" panose="030F0702030302020204" pitchFamily="66" charset="0"/>
              </a:rPr>
              <a:t>“</a:t>
            </a:r>
            <a:r>
              <a:rPr lang="sr-Latn-RS" b="1">
                <a:latin typeface="Comic Sans MS" panose="030F0702030302020204" pitchFamily="66" charset="0"/>
              </a:rPr>
              <a:t>Jer služba ove poreze ne ispunjuje samo nedostatak svetih, nego čini da se i mnoge hvale daju Bogu</a:t>
            </a:r>
            <a:r>
              <a:rPr lang="en" b="1">
                <a:latin typeface="Comic Sans MS" panose="030F0702030302020204" pitchFamily="66" charset="0"/>
              </a:rPr>
              <a:t>.”</a:t>
            </a:r>
            <a:endParaRPr lang="en" b="1" dirty="0">
              <a:latin typeface="Comic Sans MS" panose="030F0702030302020204" pitchFamily="66" charset="0"/>
            </a:endParaRPr>
          </a:p>
          <a:p>
            <a:pPr algn="ctr"/>
            <a:r>
              <a:rPr lang="en" sz="1400" b="1">
                <a:latin typeface="Comic Sans MS" panose="030F0702030302020204" pitchFamily="66" charset="0"/>
              </a:rPr>
              <a:t>(2</a:t>
            </a:r>
            <a:r>
              <a:rPr lang="sr-Latn-RS" sz="1400" b="1">
                <a:latin typeface="Comic Sans MS" panose="030F0702030302020204" pitchFamily="66" charset="0"/>
              </a:rPr>
              <a:t>. Korinćanima</a:t>
            </a:r>
            <a:r>
              <a:rPr lang="en" sz="1400" b="1">
                <a:latin typeface="Comic Sans MS" panose="030F0702030302020204" pitchFamily="66" charset="0"/>
              </a:rPr>
              <a:t> 9</a:t>
            </a:r>
            <a:r>
              <a:rPr lang="sr-Latn-RS" sz="1400" b="1">
                <a:latin typeface="Comic Sans MS" panose="030F0702030302020204" pitchFamily="66" charset="0"/>
              </a:rPr>
              <a:t>,</a:t>
            </a:r>
            <a:r>
              <a:rPr lang="en" sz="1400" b="1">
                <a:latin typeface="Comic Sans MS" panose="030F0702030302020204" pitchFamily="66" charset="0"/>
              </a:rPr>
              <a:t>2</a:t>
            </a:r>
            <a:r>
              <a:rPr lang="en" sz="1400" b="1" dirty="0">
                <a:latin typeface="Comic Sans MS" panose="030F0702030302020204" pitchFamily="66" charset="0"/>
              </a:rPr>
              <a:t>)</a:t>
            </a:r>
            <a:endParaRPr lang="es-ES" b="1" dirty="0">
              <a:latin typeface="Comic Sans MS" panose="030F0702030302020204" pitchFamily="66" charset="0"/>
            </a:endParaRPr>
          </a:p>
        </p:txBody>
      </p:sp>
      <p:graphicFrame>
        <p:nvGraphicFramePr>
          <p:cNvPr id="5" name="Diagrama 4">
            <a:extLst>
              <a:ext uri="{FF2B5EF4-FFF2-40B4-BE49-F238E27FC236}">
                <a16:creationId xmlns:a16="http://schemas.microsoft.com/office/drawing/2014/main" id="{AFAE07E8-78CD-1D42-0EB6-3B0C91B82CDD}"/>
              </a:ext>
            </a:extLst>
          </p:cNvPr>
          <p:cNvGraphicFramePr/>
          <p:nvPr>
            <p:extLst>
              <p:ext uri="{D42A27DB-BD31-4B8C-83A1-F6EECF244321}">
                <p14:modId xmlns:p14="http://schemas.microsoft.com/office/powerpoint/2010/main" val="3839924183"/>
              </p:ext>
            </p:extLst>
          </p:nvPr>
        </p:nvGraphicFramePr>
        <p:xfrm>
          <a:off x="4321174" y="1879293"/>
          <a:ext cx="4546601" cy="21854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CuadroTexto 5">
            <a:extLst>
              <a:ext uri="{FF2B5EF4-FFF2-40B4-BE49-F238E27FC236}">
                <a16:creationId xmlns:a16="http://schemas.microsoft.com/office/drawing/2014/main" id="{44084F8B-4368-0638-DD24-A21E3F9DDC16}"/>
              </a:ext>
            </a:extLst>
          </p:cNvPr>
          <p:cNvSpPr txBox="1"/>
          <p:nvPr/>
        </p:nvSpPr>
        <p:spPr>
          <a:xfrm>
            <a:off x="171450" y="1644394"/>
            <a:ext cx="4391026" cy="1015663"/>
          </a:xfrm>
          <a:prstGeom prst="rect">
            <a:avLst/>
          </a:prstGeom>
          <a:noFill/>
        </p:spPr>
        <p:txBody>
          <a:bodyPr wrap="square" rtlCol="0">
            <a:spAutoFit/>
          </a:bodyPr>
          <a:lstStyle/>
          <a:p>
            <a:pPr>
              <a:spcBef>
                <a:spcPts val="600"/>
              </a:spcBef>
            </a:pPr>
            <a:r>
              <a:rPr lang="pl-PL" sz="2000" b="1"/>
              <a:t>Ponuda koja je odnesena u Jerusalim imala je i druge pozitivne efekte (2.  Kor. 9,12).</a:t>
            </a:r>
            <a:endParaRPr lang="en" sz="2000" b="1" dirty="0"/>
          </a:p>
        </p:txBody>
      </p:sp>
      <p:sp>
        <p:nvSpPr>
          <p:cNvPr id="8" name="CuadroTexto 7">
            <a:extLst>
              <a:ext uri="{FF2B5EF4-FFF2-40B4-BE49-F238E27FC236}">
                <a16:creationId xmlns:a16="http://schemas.microsoft.com/office/drawing/2014/main" id="{FD61DE22-E213-B397-222C-4730F2595A65}"/>
              </a:ext>
            </a:extLst>
          </p:cNvPr>
          <p:cNvSpPr txBox="1"/>
          <p:nvPr/>
        </p:nvSpPr>
        <p:spPr>
          <a:xfrm>
            <a:off x="5486399" y="4120035"/>
            <a:ext cx="6705601" cy="1323439"/>
          </a:xfrm>
          <a:prstGeom prst="rect">
            <a:avLst/>
          </a:prstGeom>
          <a:noFill/>
        </p:spPr>
        <p:txBody>
          <a:bodyPr wrap="square" rtlCol="0">
            <a:spAutoFit/>
          </a:bodyPr>
          <a:lstStyle/>
          <a:p>
            <a:pPr>
              <a:spcBef>
                <a:spcPts val="600"/>
              </a:spcBef>
            </a:pPr>
            <a:r>
              <a:rPr lang="hr-HR" sz="2000" b="1"/>
              <a:t>Još jedan pozitivan efekat je da način na koji je ponuda obrađena ima posebnu pouku za nas danas: sve mora biti urađeno na uredan način, i prateći ispravne procedure.</a:t>
            </a:r>
            <a:endParaRPr lang="en" sz="2000" b="1" dirty="0"/>
          </a:p>
        </p:txBody>
      </p:sp>
      <p:pic>
        <p:nvPicPr>
          <p:cNvPr id="7" name="Imagen 6">
            <a:extLst>
              <a:ext uri="{FF2B5EF4-FFF2-40B4-BE49-F238E27FC236}">
                <a16:creationId xmlns:a16="http://schemas.microsoft.com/office/drawing/2014/main" id="{E5699776-E0A7-6217-CA62-16EDBEEA05C7}"/>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943975" y="209490"/>
            <a:ext cx="3076575" cy="3819197"/>
          </a:xfrm>
          <a:prstGeom prst="rect">
            <a:avLst/>
          </a:prstGeom>
          <a:solidFill>
            <a:srgbClr val="FFFFFF">
              <a:shade val="85000"/>
            </a:srgbClr>
          </a:solidFill>
          <a:ln w="88900" cap="sq">
            <a:solidFill>
              <a:srgbClr val="9AD2A7"/>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14" name="Diagrama 13">
            <a:extLst>
              <a:ext uri="{FF2B5EF4-FFF2-40B4-BE49-F238E27FC236}">
                <a16:creationId xmlns:a16="http://schemas.microsoft.com/office/drawing/2014/main" id="{7FEE55C9-767B-DB66-F873-6C86FD90433F}"/>
              </a:ext>
            </a:extLst>
          </p:cNvPr>
          <p:cNvGraphicFramePr/>
          <p:nvPr>
            <p:extLst>
              <p:ext uri="{D42A27DB-BD31-4B8C-83A1-F6EECF244321}">
                <p14:modId xmlns:p14="http://schemas.microsoft.com/office/powerpoint/2010/main" val="690828885"/>
              </p:ext>
            </p:extLst>
          </p:nvPr>
        </p:nvGraphicFramePr>
        <p:xfrm>
          <a:off x="171449" y="4339388"/>
          <a:ext cx="5314947" cy="232811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9" name="CuadroTexto 8">
            <a:extLst>
              <a:ext uri="{FF2B5EF4-FFF2-40B4-BE49-F238E27FC236}">
                <a16:creationId xmlns:a16="http://schemas.microsoft.com/office/drawing/2014/main" id="{BB653685-8308-4FFD-2D83-95448F62C416}"/>
              </a:ext>
            </a:extLst>
          </p:cNvPr>
          <p:cNvSpPr txBox="1"/>
          <p:nvPr/>
        </p:nvSpPr>
        <p:spPr>
          <a:xfrm>
            <a:off x="171450" y="2660719"/>
            <a:ext cx="4391026" cy="1631216"/>
          </a:xfrm>
          <a:prstGeom prst="rect">
            <a:avLst/>
          </a:prstGeom>
          <a:noFill/>
        </p:spPr>
        <p:txBody>
          <a:bodyPr wrap="square">
            <a:spAutoFit/>
          </a:bodyPr>
          <a:lstStyle/>
          <a:p>
            <a:pPr lvl="0">
              <a:spcBef>
                <a:spcPts val="600"/>
              </a:spcBef>
              <a:defRPr/>
            </a:pPr>
            <a:r>
              <a:rPr lang="hr-HR" sz="2000" b="1">
                <a:solidFill>
                  <a:prstClr val="black"/>
                </a:solidFill>
              </a:rPr>
              <a:t>Jevreji i neznabošci su bili povezani vezama pomoći i zahvalnosti (Rim. 15,26.27). Na ovaj način, apostolov krajnji cilj je postignut: jedinstvo u crkvi.</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CuadroTexto 10">
            <a:extLst>
              <a:ext uri="{FF2B5EF4-FFF2-40B4-BE49-F238E27FC236}">
                <a16:creationId xmlns:a16="http://schemas.microsoft.com/office/drawing/2014/main" id="{4D6F9693-EB66-03AA-E8FD-F3F9A6C40EC4}"/>
              </a:ext>
            </a:extLst>
          </p:cNvPr>
          <p:cNvSpPr txBox="1"/>
          <p:nvPr/>
        </p:nvSpPr>
        <p:spPr>
          <a:xfrm>
            <a:off x="5486398" y="5443474"/>
            <a:ext cx="6705601" cy="1323439"/>
          </a:xfrm>
          <a:prstGeom prst="rect">
            <a:avLst/>
          </a:prstGeom>
          <a:noFill/>
        </p:spPr>
        <p:txBody>
          <a:bodyPr wrap="square">
            <a:spAutoFit/>
          </a:bodyPr>
          <a:lstStyle/>
          <a:p>
            <a:pPr lvl="0">
              <a:spcBef>
                <a:spcPts val="600"/>
              </a:spcBef>
              <a:defRPr/>
            </a:pPr>
            <a:r>
              <a:rPr lang="hr-HR" sz="2000" b="1">
                <a:solidFill>
                  <a:prstClr val="black"/>
                </a:solidFill>
              </a:rPr>
              <a:t>Pavle je postavio Tita da nadgleda sakupljanje, a crkve su postavile braću da mu pomognu u ovom zadatku         (2. Kor. 8,16-24). Nije bilo drugog ispravnog načina da se sakupi i pošalje prinos u Jerusalim.</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06742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145">
                                          <p:stCondLst>
                                            <p:cond delay="0"/>
                                          </p:stCondLst>
                                        </p:cTn>
                                        <p:tgtEl>
                                          <p:spTgt spid="4"/>
                                        </p:tgtEl>
                                      </p:cBhvr>
                                    </p:animEffect>
                                    <p:anim calcmode="lin" valueType="num">
                                      <p:cBhvr>
                                        <p:cTn id="17"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22" dur="7">
                                          <p:stCondLst>
                                            <p:cond delay="162"/>
                                          </p:stCondLst>
                                        </p:cTn>
                                        <p:tgtEl>
                                          <p:spTgt spid="4"/>
                                        </p:tgtEl>
                                      </p:cBhvr>
                                      <p:to x="100000" y="60000"/>
                                    </p:animScale>
                                    <p:animScale>
                                      <p:cBhvr>
                                        <p:cTn id="23" dur="41" decel="50000">
                                          <p:stCondLst>
                                            <p:cond delay="169"/>
                                          </p:stCondLst>
                                        </p:cTn>
                                        <p:tgtEl>
                                          <p:spTgt spid="4"/>
                                        </p:tgtEl>
                                      </p:cBhvr>
                                      <p:to x="100000" y="100000"/>
                                    </p:animScale>
                                    <p:animScale>
                                      <p:cBhvr>
                                        <p:cTn id="24" dur="7">
                                          <p:stCondLst>
                                            <p:cond delay="328"/>
                                          </p:stCondLst>
                                        </p:cTn>
                                        <p:tgtEl>
                                          <p:spTgt spid="4"/>
                                        </p:tgtEl>
                                      </p:cBhvr>
                                      <p:to x="100000" y="80000"/>
                                    </p:animScale>
                                    <p:animScale>
                                      <p:cBhvr>
                                        <p:cTn id="25" dur="41" decel="50000">
                                          <p:stCondLst>
                                            <p:cond delay="335"/>
                                          </p:stCondLst>
                                        </p:cTn>
                                        <p:tgtEl>
                                          <p:spTgt spid="4"/>
                                        </p:tgtEl>
                                      </p:cBhvr>
                                      <p:to x="100000" y="100000"/>
                                    </p:animScale>
                                    <p:animScale>
                                      <p:cBhvr>
                                        <p:cTn id="26" dur="7">
                                          <p:stCondLst>
                                            <p:cond delay="410"/>
                                          </p:stCondLst>
                                        </p:cTn>
                                        <p:tgtEl>
                                          <p:spTgt spid="4"/>
                                        </p:tgtEl>
                                      </p:cBhvr>
                                      <p:to x="100000" y="90000"/>
                                    </p:animScale>
                                    <p:animScale>
                                      <p:cBhvr>
                                        <p:cTn id="27" dur="41" decel="50000">
                                          <p:stCondLst>
                                            <p:cond delay="417"/>
                                          </p:stCondLst>
                                        </p:cTn>
                                        <p:tgtEl>
                                          <p:spTgt spid="4"/>
                                        </p:tgtEl>
                                      </p:cBhvr>
                                      <p:to x="100000" y="100000"/>
                                    </p:animScale>
                                    <p:animScale>
                                      <p:cBhvr>
                                        <p:cTn id="28" dur="7">
                                          <p:stCondLst>
                                            <p:cond delay="452"/>
                                          </p:stCondLst>
                                        </p:cTn>
                                        <p:tgtEl>
                                          <p:spTgt spid="4"/>
                                        </p:tgtEl>
                                      </p:cBhvr>
                                      <p:to x="100000" y="95000"/>
                                    </p:animScale>
                                    <p:animScale>
                                      <p:cBhvr>
                                        <p:cTn id="29" dur="41" decel="50000">
                                          <p:stCondLst>
                                            <p:cond delay="459"/>
                                          </p:stCondLst>
                                        </p:cTn>
                                        <p:tgtEl>
                                          <p:spTgt spid="4"/>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ipe(left)">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wipe(left)">
                                      <p:cBhvr>
                                        <p:cTn id="39" dur="500"/>
                                        <p:tgtEl>
                                          <p:spTgt spid="9"/>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5">
                                            <p:graphicEl>
                                              <a:dgm id="{3288991E-0B28-4441-971D-77DAAD5132A7}"/>
                                            </p:graphicEl>
                                          </p:spTgt>
                                        </p:tgtEl>
                                        <p:attrNameLst>
                                          <p:attrName>style.visibility</p:attrName>
                                        </p:attrNameLst>
                                      </p:cBhvr>
                                      <p:to>
                                        <p:strVal val="visible"/>
                                      </p:to>
                                    </p:set>
                                    <p:anim calcmode="lin" valueType="num">
                                      <p:cBhvr>
                                        <p:cTn id="44" dur="500" fill="hold"/>
                                        <p:tgtEl>
                                          <p:spTgt spid="5">
                                            <p:graphicEl>
                                              <a:dgm id="{3288991E-0B28-4441-971D-77DAAD5132A7}"/>
                                            </p:graphicEl>
                                          </p:spTgt>
                                        </p:tgtEl>
                                        <p:attrNameLst>
                                          <p:attrName>ppt_w</p:attrName>
                                        </p:attrNameLst>
                                      </p:cBhvr>
                                      <p:tavLst>
                                        <p:tav tm="0">
                                          <p:val>
                                            <p:fltVal val="0"/>
                                          </p:val>
                                        </p:tav>
                                        <p:tav tm="100000">
                                          <p:val>
                                            <p:strVal val="#ppt_w"/>
                                          </p:val>
                                        </p:tav>
                                      </p:tavLst>
                                    </p:anim>
                                    <p:anim calcmode="lin" valueType="num">
                                      <p:cBhvr>
                                        <p:cTn id="45" dur="500" fill="hold"/>
                                        <p:tgtEl>
                                          <p:spTgt spid="5">
                                            <p:graphicEl>
                                              <a:dgm id="{3288991E-0B28-4441-971D-77DAAD5132A7}"/>
                                            </p:graphicEl>
                                          </p:spTgt>
                                        </p:tgtEl>
                                        <p:attrNameLst>
                                          <p:attrName>ppt_h</p:attrName>
                                        </p:attrNameLst>
                                      </p:cBhvr>
                                      <p:tavLst>
                                        <p:tav tm="0">
                                          <p:val>
                                            <p:fltVal val="0"/>
                                          </p:val>
                                        </p:tav>
                                        <p:tav tm="100000">
                                          <p:val>
                                            <p:strVal val="#ppt_h"/>
                                          </p:val>
                                        </p:tav>
                                      </p:tavLst>
                                    </p:anim>
                                    <p:animEffect transition="in" filter="fade">
                                      <p:cBhvr>
                                        <p:cTn id="46" dur="500"/>
                                        <p:tgtEl>
                                          <p:spTgt spid="5">
                                            <p:graphicEl>
                                              <a:dgm id="{3288991E-0B28-4441-971D-77DAAD5132A7}"/>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5">
                                            <p:graphicEl>
                                              <a:dgm id="{9900FF47-5011-4F50-9CF2-908AE9AC66F4}"/>
                                            </p:graphicEl>
                                          </p:spTgt>
                                        </p:tgtEl>
                                        <p:attrNameLst>
                                          <p:attrName>style.visibility</p:attrName>
                                        </p:attrNameLst>
                                      </p:cBhvr>
                                      <p:to>
                                        <p:strVal val="visible"/>
                                      </p:to>
                                    </p:set>
                                    <p:anim calcmode="lin" valueType="num">
                                      <p:cBhvr>
                                        <p:cTn id="51" dur="500" fill="hold"/>
                                        <p:tgtEl>
                                          <p:spTgt spid="5">
                                            <p:graphicEl>
                                              <a:dgm id="{9900FF47-5011-4F50-9CF2-908AE9AC66F4}"/>
                                            </p:graphicEl>
                                          </p:spTgt>
                                        </p:tgtEl>
                                        <p:attrNameLst>
                                          <p:attrName>ppt_w</p:attrName>
                                        </p:attrNameLst>
                                      </p:cBhvr>
                                      <p:tavLst>
                                        <p:tav tm="0">
                                          <p:val>
                                            <p:fltVal val="0"/>
                                          </p:val>
                                        </p:tav>
                                        <p:tav tm="100000">
                                          <p:val>
                                            <p:strVal val="#ppt_w"/>
                                          </p:val>
                                        </p:tav>
                                      </p:tavLst>
                                    </p:anim>
                                    <p:anim calcmode="lin" valueType="num">
                                      <p:cBhvr>
                                        <p:cTn id="52" dur="500" fill="hold"/>
                                        <p:tgtEl>
                                          <p:spTgt spid="5">
                                            <p:graphicEl>
                                              <a:dgm id="{9900FF47-5011-4F50-9CF2-908AE9AC66F4}"/>
                                            </p:graphicEl>
                                          </p:spTgt>
                                        </p:tgtEl>
                                        <p:attrNameLst>
                                          <p:attrName>ppt_h</p:attrName>
                                        </p:attrNameLst>
                                      </p:cBhvr>
                                      <p:tavLst>
                                        <p:tav tm="0">
                                          <p:val>
                                            <p:fltVal val="0"/>
                                          </p:val>
                                        </p:tav>
                                        <p:tav tm="100000">
                                          <p:val>
                                            <p:strVal val="#ppt_h"/>
                                          </p:val>
                                        </p:tav>
                                      </p:tavLst>
                                    </p:anim>
                                    <p:animEffect transition="in" filter="fade">
                                      <p:cBhvr>
                                        <p:cTn id="53" dur="500"/>
                                        <p:tgtEl>
                                          <p:spTgt spid="5">
                                            <p:graphicEl>
                                              <a:dgm id="{9900FF47-5011-4F50-9CF2-908AE9AC66F4}"/>
                                            </p:graphicEl>
                                          </p:spTgt>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5">
                                            <p:graphicEl>
                                              <a:dgm id="{79153C1C-6587-4D86-BC82-A2FEEC0A014E}"/>
                                            </p:graphicEl>
                                          </p:spTgt>
                                        </p:tgtEl>
                                        <p:attrNameLst>
                                          <p:attrName>style.visibility</p:attrName>
                                        </p:attrNameLst>
                                      </p:cBhvr>
                                      <p:to>
                                        <p:strVal val="visible"/>
                                      </p:to>
                                    </p:set>
                                    <p:anim calcmode="lin" valueType="num">
                                      <p:cBhvr>
                                        <p:cTn id="56" dur="500" fill="hold"/>
                                        <p:tgtEl>
                                          <p:spTgt spid="5">
                                            <p:graphicEl>
                                              <a:dgm id="{79153C1C-6587-4D86-BC82-A2FEEC0A014E}"/>
                                            </p:graphicEl>
                                          </p:spTgt>
                                        </p:tgtEl>
                                        <p:attrNameLst>
                                          <p:attrName>ppt_w</p:attrName>
                                        </p:attrNameLst>
                                      </p:cBhvr>
                                      <p:tavLst>
                                        <p:tav tm="0">
                                          <p:val>
                                            <p:fltVal val="0"/>
                                          </p:val>
                                        </p:tav>
                                        <p:tav tm="100000">
                                          <p:val>
                                            <p:strVal val="#ppt_w"/>
                                          </p:val>
                                        </p:tav>
                                      </p:tavLst>
                                    </p:anim>
                                    <p:anim calcmode="lin" valueType="num">
                                      <p:cBhvr>
                                        <p:cTn id="57" dur="500" fill="hold"/>
                                        <p:tgtEl>
                                          <p:spTgt spid="5">
                                            <p:graphicEl>
                                              <a:dgm id="{79153C1C-6587-4D86-BC82-A2FEEC0A014E}"/>
                                            </p:graphicEl>
                                          </p:spTgt>
                                        </p:tgtEl>
                                        <p:attrNameLst>
                                          <p:attrName>ppt_h</p:attrName>
                                        </p:attrNameLst>
                                      </p:cBhvr>
                                      <p:tavLst>
                                        <p:tav tm="0">
                                          <p:val>
                                            <p:fltVal val="0"/>
                                          </p:val>
                                        </p:tav>
                                        <p:tav tm="100000">
                                          <p:val>
                                            <p:strVal val="#ppt_h"/>
                                          </p:val>
                                        </p:tav>
                                      </p:tavLst>
                                    </p:anim>
                                    <p:animEffect transition="in" filter="fade">
                                      <p:cBhvr>
                                        <p:cTn id="58" dur="500"/>
                                        <p:tgtEl>
                                          <p:spTgt spid="5">
                                            <p:graphicEl>
                                              <a:dgm id="{79153C1C-6587-4D86-BC82-A2FEEC0A014E}"/>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5">
                                            <p:graphicEl>
                                              <a:dgm id="{675040D4-5C01-43D5-B921-468D641AC2B7}"/>
                                            </p:graphicEl>
                                          </p:spTgt>
                                        </p:tgtEl>
                                        <p:attrNameLst>
                                          <p:attrName>style.visibility</p:attrName>
                                        </p:attrNameLst>
                                      </p:cBhvr>
                                      <p:to>
                                        <p:strVal val="visible"/>
                                      </p:to>
                                    </p:set>
                                    <p:anim calcmode="lin" valueType="num">
                                      <p:cBhvr>
                                        <p:cTn id="63" dur="500" fill="hold"/>
                                        <p:tgtEl>
                                          <p:spTgt spid="5">
                                            <p:graphicEl>
                                              <a:dgm id="{675040D4-5C01-43D5-B921-468D641AC2B7}"/>
                                            </p:graphicEl>
                                          </p:spTgt>
                                        </p:tgtEl>
                                        <p:attrNameLst>
                                          <p:attrName>ppt_w</p:attrName>
                                        </p:attrNameLst>
                                      </p:cBhvr>
                                      <p:tavLst>
                                        <p:tav tm="0">
                                          <p:val>
                                            <p:fltVal val="0"/>
                                          </p:val>
                                        </p:tav>
                                        <p:tav tm="100000">
                                          <p:val>
                                            <p:strVal val="#ppt_w"/>
                                          </p:val>
                                        </p:tav>
                                      </p:tavLst>
                                    </p:anim>
                                    <p:anim calcmode="lin" valueType="num">
                                      <p:cBhvr>
                                        <p:cTn id="64" dur="500" fill="hold"/>
                                        <p:tgtEl>
                                          <p:spTgt spid="5">
                                            <p:graphicEl>
                                              <a:dgm id="{675040D4-5C01-43D5-B921-468D641AC2B7}"/>
                                            </p:graphicEl>
                                          </p:spTgt>
                                        </p:tgtEl>
                                        <p:attrNameLst>
                                          <p:attrName>ppt_h</p:attrName>
                                        </p:attrNameLst>
                                      </p:cBhvr>
                                      <p:tavLst>
                                        <p:tav tm="0">
                                          <p:val>
                                            <p:fltVal val="0"/>
                                          </p:val>
                                        </p:tav>
                                        <p:tav tm="100000">
                                          <p:val>
                                            <p:strVal val="#ppt_h"/>
                                          </p:val>
                                        </p:tav>
                                      </p:tavLst>
                                    </p:anim>
                                    <p:animEffect transition="in" filter="fade">
                                      <p:cBhvr>
                                        <p:cTn id="65" dur="500"/>
                                        <p:tgtEl>
                                          <p:spTgt spid="5">
                                            <p:graphicEl>
                                              <a:dgm id="{675040D4-5C01-43D5-B921-468D641AC2B7}"/>
                                            </p:graphicEl>
                                          </p:spTgt>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5">
                                            <p:graphicEl>
                                              <a:dgm id="{65EA1C5E-CEDC-45D6-ABA4-17E10C073017}"/>
                                            </p:graphicEl>
                                          </p:spTgt>
                                        </p:tgtEl>
                                        <p:attrNameLst>
                                          <p:attrName>style.visibility</p:attrName>
                                        </p:attrNameLst>
                                      </p:cBhvr>
                                      <p:to>
                                        <p:strVal val="visible"/>
                                      </p:to>
                                    </p:set>
                                    <p:anim calcmode="lin" valueType="num">
                                      <p:cBhvr>
                                        <p:cTn id="68" dur="500" fill="hold"/>
                                        <p:tgtEl>
                                          <p:spTgt spid="5">
                                            <p:graphicEl>
                                              <a:dgm id="{65EA1C5E-CEDC-45D6-ABA4-17E10C073017}"/>
                                            </p:graphicEl>
                                          </p:spTgt>
                                        </p:tgtEl>
                                        <p:attrNameLst>
                                          <p:attrName>ppt_w</p:attrName>
                                        </p:attrNameLst>
                                      </p:cBhvr>
                                      <p:tavLst>
                                        <p:tav tm="0">
                                          <p:val>
                                            <p:fltVal val="0"/>
                                          </p:val>
                                        </p:tav>
                                        <p:tav tm="100000">
                                          <p:val>
                                            <p:strVal val="#ppt_w"/>
                                          </p:val>
                                        </p:tav>
                                      </p:tavLst>
                                    </p:anim>
                                    <p:anim calcmode="lin" valueType="num">
                                      <p:cBhvr>
                                        <p:cTn id="69" dur="500" fill="hold"/>
                                        <p:tgtEl>
                                          <p:spTgt spid="5">
                                            <p:graphicEl>
                                              <a:dgm id="{65EA1C5E-CEDC-45D6-ABA4-17E10C073017}"/>
                                            </p:graphicEl>
                                          </p:spTgt>
                                        </p:tgtEl>
                                        <p:attrNameLst>
                                          <p:attrName>ppt_h</p:attrName>
                                        </p:attrNameLst>
                                      </p:cBhvr>
                                      <p:tavLst>
                                        <p:tav tm="0">
                                          <p:val>
                                            <p:fltVal val="0"/>
                                          </p:val>
                                        </p:tav>
                                        <p:tav tm="100000">
                                          <p:val>
                                            <p:strVal val="#ppt_h"/>
                                          </p:val>
                                        </p:tav>
                                      </p:tavLst>
                                    </p:anim>
                                    <p:animEffect transition="in" filter="fade">
                                      <p:cBhvr>
                                        <p:cTn id="70" dur="500"/>
                                        <p:tgtEl>
                                          <p:spTgt spid="5">
                                            <p:graphicEl>
                                              <a:dgm id="{65EA1C5E-CEDC-45D6-ABA4-17E10C073017}"/>
                                            </p:graphicEl>
                                          </p:spTgt>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5">
                                            <p:graphicEl>
                                              <a:dgm id="{F4AABA60-5AA7-44DF-8C72-9FB8C33B35CA}"/>
                                            </p:graphicEl>
                                          </p:spTgt>
                                        </p:tgtEl>
                                        <p:attrNameLst>
                                          <p:attrName>style.visibility</p:attrName>
                                        </p:attrNameLst>
                                      </p:cBhvr>
                                      <p:to>
                                        <p:strVal val="visible"/>
                                      </p:to>
                                    </p:set>
                                    <p:anim calcmode="lin" valueType="num">
                                      <p:cBhvr>
                                        <p:cTn id="75" dur="500" fill="hold"/>
                                        <p:tgtEl>
                                          <p:spTgt spid="5">
                                            <p:graphicEl>
                                              <a:dgm id="{F4AABA60-5AA7-44DF-8C72-9FB8C33B35CA}"/>
                                            </p:graphicEl>
                                          </p:spTgt>
                                        </p:tgtEl>
                                        <p:attrNameLst>
                                          <p:attrName>ppt_w</p:attrName>
                                        </p:attrNameLst>
                                      </p:cBhvr>
                                      <p:tavLst>
                                        <p:tav tm="0">
                                          <p:val>
                                            <p:fltVal val="0"/>
                                          </p:val>
                                        </p:tav>
                                        <p:tav tm="100000">
                                          <p:val>
                                            <p:strVal val="#ppt_w"/>
                                          </p:val>
                                        </p:tav>
                                      </p:tavLst>
                                    </p:anim>
                                    <p:anim calcmode="lin" valueType="num">
                                      <p:cBhvr>
                                        <p:cTn id="76" dur="500" fill="hold"/>
                                        <p:tgtEl>
                                          <p:spTgt spid="5">
                                            <p:graphicEl>
                                              <a:dgm id="{F4AABA60-5AA7-44DF-8C72-9FB8C33B35CA}"/>
                                            </p:graphicEl>
                                          </p:spTgt>
                                        </p:tgtEl>
                                        <p:attrNameLst>
                                          <p:attrName>ppt_h</p:attrName>
                                        </p:attrNameLst>
                                      </p:cBhvr>
                                      <p:tavLst>
                                        <p:tav tm="0">
                                          <p:val>
                                            <p:fltVal val="0"/>
                                          </p:val>
                                        </p:tav>
                                        <p:tav tm="100000">
                                          <p:val>
                                            <p:strVal val="#ppt_h"/>
                                          </p:val>
                                        </p:tav>
                                      </p:tavLst>
                                    </p:anim>
                                    <p:animEffect transition="in" filter="fade">
                                      <p:cBhvr>
                                        <p:cTn id="77" dur="500"/>
                                        <p:tgtEl>
                                          <p:spTgt spid="5">
                                            <p:graphicEl>
                                              <a:dgm id="{F4AABA60-5AA7-44DF-8C72-9FB8C33B35CA}"/>
                                            </p:graphicEl>
                                          </p:spTgt>
                                        </p:tgtEl>
                                      </p:cBhvr>
                                    </p:animEffect>
                                  </p:childTnLst>
                                </p:cTn>
                              </p:par>
                              <p:par>
                                <p:cTn id="78" presetID="53" presetClass="entr" presetSubtype="16" fill="hold" grpId="0" nodeType="withEffect">
                                  <p:stCondLst>
                                    <p:cond delay="0"/>
                                  </p:stCondLst>
                                  <p:childTnLst>
                                    <p:set>
                                      <p:cBhvr>
                                        <p:cTn id="79" dur="1" fill="hold">
                                          <p:stCondLst>
                                            <p:cond delay="0"/>
                                          </p:stCondLst>
                                        </p:cTn>
                                        <p:tgtEl>
                                          <p:spTgt spid="5">
                                            <p:graphicEl>
                                              <a:dgm id="{D69D784F-957E-4CDA-90FB-438DC21E5320}"/>
                                            </p:graphicEl>
                                          </p:spTgt>
                                        </p:tgtEl>
                                        <p:attrNameLst>
                                          <p:attrName>style.visibility</p:attrName>
                                        </p:attrNameLst>
                                      </p:cBhvr>
                                      <p:to>
                                        <p:strVal val="visible"/>
                                      </p:to>
                                    </p:set>
                                    <p:anim calcmode="lin" valueType="num">
                                      <p:cBhvr>
                                        <p:cTn id="80" dur="500" fill="hold"/>
                                        <p:tgtEl>
                                          <p:spTgt spid="5">
                                            <p:graphicEl>
                                              <a:dgm id="{D69D784F-957E-4CDA-90FB-438DC21E5320}"/>
                                            </p:graphicEl>
                                          </p:spTgt>
                                        </p:tgtEl>
                                        <p:attrNameLst>
                                          <p:attrName>ppt_w</p:attrName>
                                        </p:attrNameLst>
                                      </p:cBhvr>
                                      <p:tavLst>
                                        <p:tav tm="0">
                                          <p:val>
                                            <p:fltVal val="0"/>
                                          </p:val>
                                        </p:tav>
                                        <p:tav tm="100000">
                                          <p:val>
                                            <p:strVal val="#ppt_w"/>
                                          </p:val>
                                        </p:tav>
                                      </p:tavLst>
                                    </p:anim>
                                    <p:anim calcmode="lin" valueType="num">
                                      <p:cBhvr>
                                        <p:cTn id="81" dur="500" fill="hold"/>
                                        <p:tgtEl>
                                          <p:spTgt spid="5">
                                            <p:graphicEl>
                                              <a:dgm id="{D69D784F-957E-4CDA-90FB-438DC21E5320}"/>
                                            </p:graphicEl>
                                          </p:spTgt>
                                        </p:tgtEl>
                                        <p:attrNameLst>
                                          <p:attrName>ppt_h</p:attrName>
                                        </p:attrNameLst>
                                      </p:cBhvr>
                                      <p:tavLst>
                                        <p:tav tm="0">
                                          <p:val>
                                            <p:fltVal val="0"/>
                                          </p:val>
                                        </p:tav>
                                        <p:tav tm="100000">
                                          <p:val>
                                            <p:strVal val="#ppt_h"/>
                                          </p:val>
                                        </p:tav>
                                      </p:tavLst>
                                    </p:anim>
                                    <p:animEffect transition="in" filter="fade">
                                      <p:cBhvr>
                                        <p:cTn id="82" dur="500"/>
                                        <p:tgtEl>
                                          <p:spTgt spid="5">
                                            <p:graphicEl>
                                              <a:dgm id="{D69D784F-957E-4CDA-90FB-438DC21E5320}"/>
                                            </p:graphicEl>
                                          </p:spTgt>
                                        </p:tgtEl>
                                      </p:cBhvr>
                                    </p:animEffect>
                                  </p:childTnLst>
                                </p:cTn>
                              </p:par>
                              <p:par>
                                <p:cTn id="83" presetID="53" presetClass="entr" presetSubtype="16" fill="hold" grpId="0" nodeType="withEffect">
                                  <p:stCondLst>
                                    <p:cond delay="0"/>
                                  </p:stCondLst>
                                  <p:childTnLst>
                                    <p:set>
                                      <p:cBhvr>
                                        <p:cTn id="84" dur="1" fill="hold">
                                          <p:stCondLst>
                                            <p:cond delay="0"/>
                                          </p:stCondLst>
                                        </p:cTn>
                                        <p:tgtEl>
                                          <p:spTgt spid="5">
                                            <p:graphicEl>
                                              <a:dgm id="{FAB292DC-95FB-492F-83CC-D12DC7FD950F}"/>
                                            </p:graphicEl>
                                          </p:spTgt>
                                        </p:tgtEl>
                                        <p:attrNameLst>
                                          <p:attrName>style.visibility</p:attrName>
                                        </p:attrNameLst>
                                      </p:cBhvr>
                                      <p:to>
                                        <p:strVal val="visible"/>
                                      </p:to>
                                    </p:set>
                                    <p:anim calcmode="lin" valueType="num">
                                      <p:cBhvr>
                                        <p:cTn id="85" dur="500" fill="hold"/>
                                        <p:tgtEl>
                                          <p:spTgt spid="5">
                                            <p:graphicEl>
                                              <a:dgm id="{FAB292DC-95FB-492F-83CC-D12DC7FD950F}"/>
                                            </p:graphicEl>
                                          </p:spTgt>
                                        </p:tgtEl>
                                        <p:attrNameLst>
                                          <p:attrName>ppt_w</p:attrName>
                                        </p:attrNameLst>
                                      </p:cBhvr>
                                      <p:tavLst>
                                        <p:tav tm="0">
                                          <p:val>
                                            <p:fltVal val="0"/>
                                          </p:val>
                                        </p:tav>
                                        <p:tav tm="100000">
                                          <p:val>
                                            <p:strVal val="#ppt_w"/>
                                          </p:val>
                                        </p:tav>
                                      </p:tavLst>
                                    </p:anim>
                                    <p:anim calcmode="lin" valueType="num">
                                      <p:cBhvr>
                                        <p:cTn id="86" dur="500" fill="hold"/>
                                        <p:tgtEl>
                                          <p:spTgt spid="5">
                                            <p:graphicEl>
                                              <a:dgm id="{FAB292DC-95FB-492F-83CC-D12DC7FD950F}"/>
                                            </p:graphicEl>
                                          </p:spTgt>
                                        </p:tgtEl>
                                        <p:attrNameLst>
                                          <p:attrName>ppt_h</p:attrName>
                                        </p:attrNameLst>
                                      </p:cBhvr>
                                      <p:tavLst>
                                        <p:tav tm="0">
                                          <p:val>
                                            <p:fltVal val="0"/>
                                          </p:val>
                                        </p:tav>
                                        <p:tav tm="100000">
                                          <p:val>
                                            <p:strVal val="#ppt_h"/>
                                          </p:val>
                                        </p:tav>
                                      </p:tavLst>
                                    </p:anim>
                                    <p:animEffect transition="in" filter="fade">
                                      <p:cBhvr>
                                        <p:cTn id="87" dur="500"/>
                                        <p:tgtEl>
                                          <p:spTgt spid="5">
                                            <p:graphicEl>
                                              <a:dgm id="{FAB292DC-95FB-492F-83CC-D12DC7FD950F}"/>
                                            </p:graphicEl>
                                          </p:spTgt>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grpId="0" nodeType="clickEffect">
                                  <p:stCondLst>
                                    <p:cond delay="0"/>
                                  </p:stCondLst>
                                  <p:childTnLst>
                                    <p:set>
                                      <p:cBhvr>
                                        <p:cTn id="91" dur="1" fill="hold">
                                          <p:stCondLst>
                                            <p:cond delay="0"/>
                                          </p:stCondLst>
                                        </p:cTn>
                                        <p:tgtEl>
                                          <p:spTgt spid="8"/>
                                        </p:tgtEl>
                                        <p:attrNameLst>
                                          <p:attrName>style.visibility</p:attrName>
                                        </p:attrNameLst>
                                      </p:cBhvr>
                                      <p:to>
                                        <p:strVal val="visible"/>
                                      </p:to>
                                    </p:set>
                                    <p:animEffect transition="in" filter="wipe(left)">
                                      <p:cBhvr>
                                        <p:cTn id="92" dur="500"/>
                                        <p:tgtEl>
                                          <p:spTgt spid="8"/>
                                        </p:tgtEl>
                                      </p:cBhvr>
                                    </p:animEffect>
                                  </p:childTnLst>
                                </p:cTn>
                              </p:par>
                            </p:childTnLst>
                          </p:cTn>
                        </p:par>
                      </p:childTnLst>
                    </p:cTn>
                  </p:par>
                  <p:par>
                    <p:cTn id="93" fill="hold">
                      <p:stCondLst>
                        <p:cond delay="indefinite"/>
                      </p:stCondLst>
                      <p:childTnLst>
                        <p:par>
                          <p:cTn id="94" fill="hold">
                            <p:stCondLst>
                              <p:cond delay="0"/>
                            </p:stCondLst>
                            <p:childTnLst>
                              <p:par>
                                <p:cTn id="95" presetID="53" presetClass="entr" presetSubtype="16" fill="hold" grpId="0" nodeType="clickEffect">
                                  <p:stCondLst>
                                    <p:cond delay="0"/>
                                  </p:stCondLst>
                                  <p:childTnLst>
                                    <p:set>
                                      <p:cBhvr>
                                        <p:cTn id="96" dur="1" fill="hold">
                                          <p:stCondLst>
                                            <p:cond delay="0"/>
                                          </p:stCondLst>
                                        </p:cTn>
                                        <p:tgtEl>
                                          <p:spTgt spid="14">
                                            <p:graphicEl>
                                              <a:dgm id="{952DB1F4-BAF9-427E-8B52-30FFA76A6B76}"/>
                                            </p:graphicEl>
                                          </p:spTgt>
                                        </p:tgtEl>
                                        <p:attrNameLst>
                                          <p:attrName>style.visibility</p:attrName>
                                        </p:attrNameLst>
                                      </p:cBhvr>
                                      <p:to>
                                        <p:strVal val="visible"/>
                                      </p:to>
                                    </p:set>
                                    <p:anim calcmode="lin" valueType="num">
                                      <p:cBhvr>
                                        <p:cTn id="97" dur="500" fill="hold"/>
                                        <p:tgtEl>
                                          <p:spTgt spid="14">
                                            <p:graphicEl>
                                              <a:dgm id="{952DB1F4-BAF9-427E-8B52-30FFA76A6B76}"/>
                                            </p:graphicEl>
                                          </p:spTgt>
                                        </p:tgtEl>
                                        <p:attrNameLst>
                                          <p:attrName>ppt_w</p:attrName>
                                        </p:attrNameLst>
                                      </p:cBhvr>
                                      <p:tavLst>
                                        <p:tav tm="0">
                                          <p:val>
                                            <p:fltVal val="0"/>
                                          </p:val>
                                        </p:tav>
                                        <p:tav tm="100000">
                                          <p:val>
                                            <p:strVal val="#ppt_w"/>
                                          </p:val>
                                        </p:tav>
                                      </p:tavLst>
                                    </p:anim>
                                    <p:anim calcmode="lin" valueType="num">
                                      <p:cBhvr>
                                        <p:cTn id="98" dur="500" fill="hold"/>
                                        <p:tgtEl>
                                          <p:spTgt spid="14">
                                            <p:graphicEl>
                                              <a:dgm id="{952DB1F4-BAF9-427E-8B52-30FFA76A6B76}"/>
                                            </p:graphicEl>
                                          </p:spTgt>
                                        </p:tgtEl>
                                        <p:attrNameLst>
                                          <p:attrName>ppt_h</p:attrName>
                                        </p:attrNameLst>
                                      </p:cBhvr>
                                      <p:tavLst>
                                        <p:tav tm="0">
                                          <p:val>
                                            <p:fltVal val="0"/>
                                          </p:val>
                                        </p:tav>
                                        <p:tav tm="100000">
                                          <p:val>
                                            <p:strVal val="#ppt_h"/>
                                          </p:val>
                                        </p:tav>
                                      </p:tavLst>
                                    </p:anim>
                                    <p:animEffect transition="in" filter="fade">
                                      <p:cBhvr>
                                        <p:cTn id="99" dur="500"/>
                                        <p:tgtEl>
                                          <p:spTgt spid="14">
                                            <p:graphicEl>
                                              <a:dgm id="{952DB1F4-BAF9-427E-8B52-30FFA76A6B76}"/>
                                            </p:graphicEl>
                                          </p:spTgt>
                                        </p:tgtEl>
                                      </p:cBhvr>
                                    </p:animEffect>
                                  </p:childTnLst>
                                </p:cTn>
                              </p:par>
                              <p:par>
                                <p:cTn id="100" presetID="53" presetClass="entr" presetSubtype="16" fill="hold" grpId="0" nodeType="withEffect">
                                  <p:stCondLst>
                                    <p:cond delay="0"/>
                                  </p:stCondLst>
                                  <p:childTnLst>
                                    <p:set>
                                      <p:cBhvr>
                                        <p:cTn id="101" dur="1" fill="hold">
                                          <p:stCondLst>
                                            <p:cond delay="0"/>
                                          </p:stCondLst>
                                        </p:cTn>
                                        <p:tgtEl>
                                          <p:spTgt spid="14">
                                            <p:graphicEl>
                                              <a:dgm id="{2480E458-D9CD-4DC9-BC01-5F89FE9A42A7}"/>
                                            </p:graphicEl>
                                          </p:spTgt>
                                        </p:tgtEl>
                                        <p:attrNameLst>
                                          <p:attrName>style.visibility</p:attrName>
                                        </p:attrNameLst>
                                      </p:cBhvr>
                                      <p:to>
                                        <p:strVal val="visible"/>
                                      </p:to>
                                    </p:set>
                                    <p:anim calcmode="lin" valueType="num">
                                      <p:cBhvr>
                                        <p:cTn id="102" dur="500" fill="hold"/>
                                        <p:tgtEl>
                                          <p:spTgt spid="14">
                                            <p:graphicEl>
                                              <a:dgm id="{2480E458-D9CD-4DC9-BC01-5F89FE9A42A7}"/>
                                            </p:graphicEl>
                                          </p:spTgt>
                                        </p:tgtEl>
                                        <p:attrNameLst>
                                          <p:attrName>ppt_w</p:attrName>
                                        </p:attrNameLst>
                                      </p:cBhvr>
                                      <p:tavLst>
                                        <p:tav tm="0">
                                          <p:val>
                                            <p:fltVal val="0"/>
                                          </p:val>
                                        </p:tav>
                                        <p:tav tm="100000">
                                          <p:val>
                                            <p:strVal val="#ppt_w"/>
                                          </p:val>
                                        </p:tav>
                                      </p:tavLst>
                                    </p:anim>
                                    <p:anim calcmode="lin" valueType="num">
                                      <p:cBhvr>
                                        <p:cTn id="103" dur="500" fill="hold"/>
                                        <p:tgtEl>
                                          <p:spTgt spid="14">
                                            <p:graphicEl>
                                              <a:dgm id="{2480E458-D9CD-4DC9-BC01-5F89FE9A42A7}"/>
                                            </p:graphicEl>
                                          </p:spTgt>
                                        </p:tgtEl>
                                        <p:attrNameLst>
                                          <p:attrName>ppt_h</p:attrName>
                                        </p:attrNameLst>
                                      </p:cBhvr>
                                      <p:tavLst>
                                        <p:tav tm="0">
                                          <p:val>
                                            <p:fltVal val="0"/>
                                          </p:val>
                                        </p:tav>
                                        <p:tav tm="100000">
                                          <p:val>
                                            <p:strVal val="#ppt_h"/>
                                          </p:val>
                                        </p:tav>
                                      </p:tavLst>
                                    </p:anim>
                                    <p:animEffect transition="in" filter="fade">
                                      <p:cBhvr>
                                        <p:cTn id="104" dur="500"/>
                                        <p:tgtEl>
                                          <p:spTgt spid="14">
                                            <p:graphicEl>
                                              <a:dgm id="{2480E458-D9CD-4DC9-BC01-5F89FE9A42A7}"/>
                                            </p:graphicEl>
                                          </p:spTgt>
                                        </p:tgtEl>
                                      </p:cBhvr>
                                    </p:animEffect>
                                  </p:childTnLst>
                                </p:cTn>
                              </p:par>
                            </p:childTnLst>
                          </p:cTn>
                        </p:par>
                      </p:childTnLst>
                    </p:cTn>
                  </p:par>
                  <p:par>
                    <p:cTn id="105" fill="hold">
                      <p:stCondLst>
                        <p:cond delay="indefinite"/>
                      </p:stCondLst>
                      <p:childTnLst>
                        <p:par>
                          <p:cTn id="106" fill="hold">
                            <p:stCondLst>
                              <p:cond delay="0"/>
                            </p:stCondLst>
                            <p:childTnLst>
                              <p:par>
                                <p:cTn id="107" presetID="17" presetClass="entr" presetSubtype="8" fill="hold" grpId="0" nodeType="clickEffect">
                                  <p:stCondLst>
                                    <p:cond delay="0"/>
                                  </p:stCondLst>
                                  <p:childTnLst>
                                    <p:set>
                                      <p:cBhvr>
                                        <p:cTn id="108" dur="1" fill="hold">
                                          <p:stCondLst>
                                            <p:cond delay="0"/>
                                          </p:stCondLst>
                                        </p:cTn>
                                        <p:tgtEl>
                                          <p:spTgt spid="14">
                                            <p:graphicEl>
                                              <a:dgm id="{6240A3A8-9023-4AE9-B435-120214A01AB4}"/>
                                            </p:graphicEl>
                                          </p:spTgt>
                                        </p:tgtEl>
                                        <p:attrNameLst>
                                          <p:attrName>style.visibility</p:attrName>
                                        </p:attrNameLst>
                                      </p:cBhvr>
                                      <p:to>
                                        <p:strVal val="visible"/>
                                      </p:to>
                                    </p:set>
                                    <p:anim calcmode="lin" valueType="num">
                                      <p:cBhvr>
                                        <p:cTn id="109" dur="500" fill="hold"/>
                                        <p:tgtEl>
                                          <p:spTgt spid="14">
                                            <p:graphicEl>
                                              <a:dgm id="{6240A3A8-9023-4AE9-B435-120214A01AB4}"/>
                                            </p:graphicEl>
                                          </p:spTgt>
                                        </p:tgtEl>
                                        <p:attrNameLst>
                                          <p:attrName>ppt_x</p:attrName>
                                        </p:attrNameLst>
                                      </p:cBhvr>
                                      <p:tavLst>
                                        <p:tav tm="0">
                                          <p:val>
                                            <p:strVal val="#ppt_x-#ppt_w/2"/>
                                          </p:val>
                                        </p:tav>
                                        <p:tav tm="100000">
                                          <p:val>
                                            <p:strVal val="#ppt_x"/>
                                          </p:val>
                                        </p:tav>
                                      </p:tavLst>
                                    </p:anim>
                                    <p:anim calcmode="lin" valueType="num">
                                      <p:cBhvr>
                                        <p:cTn id="110" dur="500" fill="hold"/>
                                        <p:tgtEl>
                                          <p:spTgt spid="14">
                                            <p:graphicEl>
                                              <a:dgm id="{6240A3A8-9023-4AE9-B435-120214A01AB4}"/>
                                            </p:graphicEl>
                                          </p:spTgt>
                                        </p:tgtEl>
                                        <p:attrNameLst>
                                          <p:attrName>ppt_y</p:attrName>
                                        </p:attrNameLst>
                                      </p:cBhvr>
                                      <p:tavLst>
                                        <p:tav tm="0">
                                          <p:val>
                                            <p:strVal val="#ppt_y"/>
                                          </p:val>
                                        </p:tav>
                                        <p:tav tm="100000">
                                          <p:val>
                                            <p:strVal val="#ppt_y"/>
                                          </p:val>
                                        </p:tav>
                                      </p:tavLst>
                                    </p:anim>
                                    <p:anim calcmode="lin" valueType="num">
                                      <p:cBhvr>
                                        <p:cTn id="111" dur="500" fill="hold"/>
                                        <p:tgtEl>
                                          <p:spTgt spid="14">
                                            <p:graphicEl>
                                              <a:dgm id="{6240A3A8-9023-4AE9-B435-120214A01AB4}"/>
                                            </p:graphicEl>
                                          </p:spTgt>
                                        </p:tgtEl>
                                        <p:attrNameLst>
                                          <p:attrName>ppt_w</p:attrName>
                                        </p:attrNameLst>
                                      </p:cBhvr>
                                      <p:tavLst>
                                        <p:tav tm="0">
                                          <p:val>
                                            <p:fltVal val="0"/>
                                          </p:val>
                                        </p:tav>
                                        <p:tav tm="100000">
                                          <p:val>
                                            <p:strVal val="#ppt_w"/>
                                          </p:val>
                                        </p:tav>
                                      </p:tavLst>
                                    </p:anim>
                                    <p:anim calcmode="lin" valueType="num">
                                      <p:cBhvr>
                                        <p:cTn id="112" dur="500" fill="hold"/>
                                        <p:tgtEl>
                                          <p:spTgt spid="14">
                                            <p:graphicEl>
                                              <a:dgm id="{6240A3A8-9023-4AE9-B435-120214A01AB4}"/>
                                            </p:graphicEl>
                                          </p:spTgt>
                                        </p:tgtEl>
                                        <p:attrNameLst>
                                          <p:attrName>ppt_h</p:attrName>
                                        </p:attrNameLst>
                                      </p:cBhvr>
                                      <p:tavLst>
                                        <p:tav tm="0">
                                          <p:val>
                                            <p:strVal val="#ppt_h"/>
                                          </p:val>
                                        </p:tav>
                                        <p:tav tm="100000">
                                          <p:val>
                                            <p:strVal val="#ppt_h"/>
                                          </p:val>
                                        </p:tav>
                                      </p:tavLst>
                                    </p:anim>
                                  </p:childTnLst>
                                </p:cTn>
                              </p:par>
                            </p:childTnLst>
                          </p:cTn>
                        </p:par>
                        <p:par>
                          <p:cTn id="113" fill="hold">
                            <p:stCondLst>
                              <p:cond delay="500"/>
                            </p:stCondLst>
                            <p:childTnLst>
                              <p:par>
                                <p:cTn id="114" presetID="53" presetClass="entr" presetSubtype="16" fill="hold" grpId="0" nodeType="afterEffect">
                                  <p:stCondLst>
                                    <p:cond delay="0"/>
                                  </p:stCondLst>
                                  <p:childTnLst>
                                    <p:set>
                                      <p:cBhvr>
                                        <p:cTn id="115" dur="1" fill="hold">
                                          <p:stCondLst>
                                            <p:cond delay="0"/>
                                          </p:stCondLst>
                                        </p:cTn>
                                        <p:tgtEl>
                                          <p:spTgt spid="14">
                                            <p:graphicEl>
                                              <a:dgm id="{A2402C1F-908A-4044-83A7-8258DB8C0B00}"/>
                                            </p:graphicEl>
                                          </p:spTgt>
                                        </p:tgtEl>
                                        <p:attrNameLst>
                                          <p:attrName>style.visibility</p:attrName>
                                        </p:attrNameLst>
                                      </p:cBhvr>
                                      <p:to>
                                        <p:strVal val="visible"/>
                                      </p:to>
                                    </p:set>
                                    <p:anim calcmode="lin" valueType="num">
                                      <p:cBhvr>
                                        <p:cTn id="116" dur="500" fill="hold"/>
                                        <p:tgtEl>
                                          <p:spTgt spid="14">
                                            <p:graphicEl>
                                              <a:dgm id="{A2402C1F-908A-4044-83A7-8258DB8C0B00}"/>
                                            </p:graphicEl>
                                          </p:spTgt>
                                        </p:tgtEl>
                                        <p:attrNameLst>
                                          <p:attrName>ppt_w</p:attrName>
                                        </p:attrNameLst>
                                      </p:cBhvr>
                                      <p:tavLst>
                                        <p:tav tm="0">
                                          <p:val>
                                            <p:fltVal val="0"/>
                                          </p:val>
                                        </p:tav>
                                        <p:tav tm="100000">
                                          <p:val>
                                            <p:strVal val="#ppt_w"/>
                                          </p:val>
                                        </p:tav>
                                      </p:tavLst>
                                    </p:anim>
                                    <p:anim calcmode="lin" valueType="num">
                                      <p:cBhvr>
                                        <p:cTn id="117" dur="500" fill="hold"/>
                                        <p:tgtEl>
                                          <p:spTgt spid="14">
                                            <p:graphicEl>
                                              <a:dgm id="{A2402C1F-908A-4044-83A7-8258DB8C0B00}"/>
                                            </p:graphicEl>
                                          </p:spTgt>
                                        </p:tgtEl>
                                        <p:attrNameLst>
                                          <p:attrName>ppt_h</p:attrName>
                                        </p:attrNameLst>
                                      </p:cBhvr>
                                      <p:tavLst>
                                        <p:tav tm="0">
                                          <p:val>
                                            <p:fltVal val="0"/>
                                          </p:val>
                                        </p:tav>
                                        <p:tav tm="100000">
                                          <p:val>
                                            <p:strVal val="#ppt_h"/>
                                          </p:val>
                                        </p:tav>
                                      </p:tavLst>
                                    </p:anim>
                                    <p:animEffect transition="in" filter="fade">
                                      <p:cBhvr>
                                        <p:cTn id="118" dur="500"/>
                                        <p:tgtEl>
                                          <p:spTgt spid="14">
                                            <p:graphicEl>
                                              <a:dgm id="{A2402C1F-908A-4044-83A7-8258DB8C0B00}"/>
                                            </p:graphicEl>
                                          </p:spTgt>
                                        </p:tgtEl>
                                      </p:cBhvr>
                                    </p:animEffect>
                                  </p:childTnLst>
                                </p:cTn>
                              </p:par>
                              <p:par>
                                <p:cTn id="119" presetID="53" presetClass="entr" presetSubtype="16" fill="hold" grpId="0" nodeType="withEffect">
                                  <p:stCondLst>
                                    <p:cond delay="0"/>
                                  </p:stCondLst>
                                  <p:childTnLst>
                                    <p:set>
                                      <p:cBhvr>
                                        <p:cTn id="120" dur="1" fill="hold">
                                          <p:stCondLst>
                                            <p:cond delay="0"/>
                                          </p:stCondLst>
                                        </p:cTn>
                                        <p:tgtEl>
                                          <p:spTgt spid="14">
                                            <p:graphicEl>
                                              <a:dgm id="{CE8E6132-1985-4ABA-AB5A-4CB8263D47D8}"/>
                                            </p:graphicEl>
                                          </p:spTgt>
                                        </p:tgtEl>
                                        <p:attrNameLst>
                                          <p:attrName>style.visibility</p:attrName>
                                        </p:attrNameLst>
                                      </p:cBhvr>
                                      <p:to>
                                        <p:strVal val="visible"/>
                                      </p:to>
                                    </p:set>
                                    <p:anim calcmode="lin" valueType="num">
                                      <p:cBhvr>
                                        <p:cTn id="121" dur="500" fill="hold"/>
                                        <p:tgtEl>
                                          <p:spTgt spid="14">
                                            <p:graphicEl>
                                              <a:dgm id="{CE8E6132-1985-4ABA-AB5A-4CB8263D47D8}"/>
                                            </p:graphicEl>
                                          </p:spTgt>
                                        </p:tgtEl>
                                        <p:attrNameLst>
                                          <p:attrName>ppt_w</p:attrName>
                                        </p:attrNameLst>
                                      </p:cBhvr>
                                      <p:tavLst>
                                        <p:tav tm="0">
                                          <p:val>
                                            <p:fltVal val="0"/>
                                          </p:val>
                                        </p:tav>
                                        <p:tav tm="100000">
                                          <p:val>
                                            <p:strVal val="#ppt_w"/>
                                          </p:val>
                                        </p:tav>
                                      </p:tavLst>
                                    </p:anim>
                                    <p:anim calcmode="lin" valueType="num">
                                      <p:cBhvr>
                                        <p:cTn id="122" dur="500" fill="hold"/>
                                        <p:tgtEl>
                                          <p:spTgt spid="14">
                                            <p:graphicEl>
                                              <a:dgm id="{CE8E6132-1985-4ABA-AB5A-4CB8263D47D8}"/>
                                            </p:graphicEl>
                                          </p:spTgt>
                                        </p:tgtEl>
                                        <p:attrNameLst>
                                          <p:attrName>ppt_h</p:attrName>
                                        </p:attrNameLst>
                                      </p:cBhvr>
                                      <p:tavLst>
                                        <p:tav tm="0">
                                          <p:val>
                                            <p:fltVal val="0"/>
                                          </p:val>
                                        </p:tav>
                                        <p:tav tm="100000">
                                          <p:val>
                                            <p:strVal val="#ppt_h"/>
                                          </p:val>
                                        </p:tav>
                                      </p:tavLst>
                                    </p:anim>
                                    <p:animEffect transition="in" filter="fade">
                                      <p:cBhvr>
                                        <p:cTn id="123" dur="500"/>
                                        <p:tgtEl>
                                          <p:spTgt spid="14">
                                            <p:graphicEl>
                                              <a:dgm id="{CE8E6132-1985-4ABA-AB5A-4CB8263D47D8}"/>
                                            </p:graphicEl>
                                          </p:spTgt>
                                        </p:tgtEl>
                                      </p:cBhvr>
                                    </p:animEffect>
                                  </p:childTnLst>
                                </p:cTn>
                              </p:par>
                            </p:childTnLst>
                          </p:cTn>
                        </p:par>
                      </p:childTnLst>
                    </p:cTn>
                  </p:par>
                  <p:par>
                    <p:cTn id="124" fill="hold">
                      <p:stCondLst>
                        <p:cond delay="indefinite"/>
                      </p:stCondLst>
                      <p:childTnLst>
                        <p:par>
                          <p:cTn id="125" fill="hold">
                            <p:stCondLst>
                              <p:cond delay="0"/>
                            </p:stCondLst>
                            <p:childTnLst>
                              <p:par>
                                <p:cTn id="126" presetID="17" presetClass="entr" presetSubtype="8" fill="hold" grpId="0" nodeType="clickEffect">
                                  <p:stCondLst>
                                    <p:cond delay="0"/>
                                  </p:stCondLst>
                                  <p:childTnLst>
                                    <p:set>
                                      <p:cBhvr>
                                        <p:cTn id="127" dur="1" fill="hold">
                                          <p:stCondLst>
                                            <p:cond delay="0"/>
                                          </p:stCondLst>
                                        </p:cTn>
                                        <p:tgtEl>
                                          <p:spTgt spid="14">
                                            <p:graphicEl>
                                              <a:dgm id="{0C29B168-0B11-47E0-A26F-288917C37C3F}"/>
                                            </p:graphicEl>
                                          </p:spTgt>
                                        </p:tgtEl>
                                        <p:attrNameLst>
                                          <p:attrName>style.visibility</p:attrName>
                                        </p:attrNameLst>
                                      </p:cBhvr>
                                      <p:to>
                                        <p:strVal val="visible"/>
                                      </p:to>
                                    </p:set>
                                    <p:anim calcmode="lin" valueType="num">
                                      <p:cBhvr>
                                        <p:cTn id="128" dur="500" fill="hold"/>
                                        <p:tgtEl>
                                          <p:spTgt spid="14">
                                            <p:graphicEl>
                                              <a:dgm id="{0C29B168-0B11-47E0-A26F-288917C37C3F}"/>
                                            </p:graphicEl>
                                          </p:spTgt>
                                        </p:tgtEl>
                                        <p:attrNameLst>
                                          <p:attrName>ppt_x</p:attrName>
                                        </p:attrNameLst>
                                      </p:cBhvr>
                                      <p:tavLst>
                                        <p:tav tm="0">
                                          <p:val>
                                            <p:strVal val="#ppt_x-#ppt_w/2"/>
                                          </p:val>
                                        </p:tav>
                                        <p:tav tm="100000">
                                          <p:val>
                                            <p:strVal val="#ppt_x"/>
                                          </p:val>
                                        </p:tav>
                                      </p:tavLst>
                                    </p:anim>
                                    <p:anim calcmode="lin" valueType="num">
                                      <p:cBhvr>
                                        <p:cTn id="129" dur="500" fill="hold"/>
                                        <p:tgtEl>
                                          <p:spTgt spid="14">
                                            <p:graphicEl>
                                              <a:dgm id="{0C29B168-0B11-47E0-A26F-288917C37C3F}"/>
                                            </p:graphicEl>
                                          </p:spTgt>
                                        </p:tgtEl>
                                        <p:attrNameLst>
                                          <p:attrName>ppt_y</p:attrName>
                                        </p:attrNameLst>
                                      </p:cBhvr>
                                      <p:tavLst>
                                        <p:tav tm="0">
                                          <p:val>
                                            <p:strVal val="#ppt_y"/>
                                          </p:val>
                                        </p:tav>
                                        <p:tav tm="100000">
                                          <p:val>
                                            <p:strVal val="#ppt_y"/>
                                          </p:val>
                                        </p:tav>
                                      </p:tavLst>
                                    </p:anim>
                                    <p:anim calcmode="lin" valueType="num">
                                      <p:cBhvr>
                                        <p:cTn id="130" dur="500" fill="hold"/>
                                        <p:tgtEl>
                                          <p:spTgt spid="14">
                                            <p:graphicEl>
                                              <a:dgm id="{0C29B168-0B11-47E0-A26F-288917C37C3F}"/>
                                            </p:graphicEl>
                                          </p:spTgt>
                                        </p:tgtEl>
                                        <p:attrNameLst>
                                          <p:attrName>ppt_w</p:attrName>
                                        </p:attrNameLst>
                                      </p:cBhvr>
                                      <p:tavLst>
                                        <p:tav tm="0">
                                          <p:val>
                                            <p:fltVal val="0"/>
                                          </p:val>
                                        </p:tav>
                                        <p:tav tm="100000">
                                          <p:val>
                                            <p:strVal val="#ppt_w"/>
                                          </p:val>
                                        </p:tav>
                                      </p:tavLst>
                                    </p:anim>
                                    <p:anim calcmode="lin" valueType="num">
                                      <p:cBhvr>
                                        <p:cTn id="131" dur="500" fill="hold"/>
                                        <p:tgtEl>
                                          <p:spTgt spid="14">
                                            <p:graphicEl>
                                              <a:dgm id="{0C29B168-0B11-47E0-A26F-288917C37C3F}"/>
                                            </p:graphicEl>
                                          </p:spTgt>
                                        </p:tgtEl>
                                        <p:attrNameLst>
                                          <p:attrName>ppt_h</p:attrName>
                                        </p:attrNameLst>
                                      </p:cBhvr>
                                      <p:tavLst>
                                        <p:tav tm="0">
                                          <p:val>
                                            <p:strVal val="#ppt_h"/>
                                          </p:val>
                                        </p:tav>
                                        <p:tav tm="100000">
                                          <p:val>
                                            <p:strVal val="#ppt_h"/>
                                          </p:val>
                                        </p:tav>
                                      </p:tavLst>
                                    </p:anim>
                                  </p:childTnLst>
                                </p:cTn>
                              </p:par>
                            </p:childTnLst>
                          </p:cTn>
                        </p:par>
                        <p:par>
                          <p:cTn id="132" fill="hold">
                            <p:stCondLst>
                              <p:cond delay="500"/>
                            </p:stCondLst>
                            <p:childTnLst>
                              <p:par>
                                <p:cTn id="133" presetID="53" presetClass="entr" presetSubtype="16" fill="hold" grpId="0" nodeType="afterEffect">
                                  <p:stCondLst>
                                    <p:cond delay="0"/>
                                  </p:stCondLst>
                                  <p:childTnLst>
                                    <p:set>
                                      <p:cBhvr>
                                        <p:cTn id="134" dur="1" fill="hold">
                                          <p:stCondLst>
                                            <p:cond delay="0"/>
                                          </p:stCondLst>
                                        </p:cTn>
                                        <p:tgtEl>
                                          <p:spTgt spid="14">
                                            <p:graphicEl>
                                              <a:dgm id="{CB36F94E-AE41-4191-A389-815E236637CC}"/>
                                            </p:graphicEl>
                                          </p:spTgt>
                                        </p:tgtEl>
                                        <p:attrNameLst>
                                          <p:attrName>style.visibility</p:attrName>
                                        </p:attrNameLst>
                                      </p:cBhvr>
                                      <p:to>
                                        <p:strVal val="visible"/>
                                      </p:to>
                                    </p:set>
                                    <p:anim calcmode="lin" valueType="num">
                                      <p:cBhvr>
                                        <p:cTn id="135" dur="500" fill="hold"/>
                                        <p:tgtEl>
                                          <p:spTgt spid="14">
                                            <p:graphicEl>
                                              <a:dgm id="{CB36F94E-AE41-4191-A389-815E236637CC}"/>
                                            </p:graphicEl>
                                          </p:spTgt>
                                        </p:tgtEl>
                                        <p:attrNameLst>
                                          <p:attrName>ppt_w</p:attrName>
                                        </p:attrNameLst>
                                      </p:cBhvr>
                                      <p:tavLst>
                                        <p:tav tm="0">
                                          <p:val>
                                            <p:fltVal val="0"/>
                                          </p:val>
                                        </p:tav>
                                        <p:tav tm="100000">
                                          <p:val>
                                            <p:strVal val="#ppt_w"/>
                                          </p:val>
                                        </p:tav>
                                      </p:tavLst>
                                    </p:anim>
                                    <p:anim calcmode="lin" valueType="num">
                                      <p:cBhvr>
                                        <p:cTn id="136" dur="500" fill="hold"/>
                                        <p:tgtEl>
                                          <p:spTgt spid="14">
                                            <p:graphicEl>
                                              <a:dgm id="{CB36F94E-AE41-4191-A389-815E236637CC}"/>
                                            </p:graphicEl>
                                          </p:spTgt>
                                        </p:tgtEl>
                                        <p:attrNameLst>
                                          <p:attrName>ppt_h</p:attrName>
                                        </p:attrNameLst>
                                      </p:cBhvr>
                                      <p:tavLst>
                                        <p:tav tm="0">
                                          <p:val>
                                            <p:fltVal val="0"/>
                                          </p:val>
                                        </p:tav>
                                        <p:tav tm="100000">
                                          <p:val>
                                            <p:strVal val="#ppt_h"/>
                                          </p:val>
                                        </p:tav>
                                      </p:tavLst>
                                    </p:anim>
                                    <p:animEffect transition="in" filter="fade">
                                      <p:cBhvr>
                                        <p:cTn id="137" dur="500"/>
                                        <p:tgtEl>
                                          <p:spTgt spid="14">
                                            <p:graphicEl>
                                              <a:dgm id="{CB36F94E-AE41-4191-A389-815E236637CC}"/>
                                            </p:graphicEl>
                                          </p:spTgt>
                                        </p:tgtEl>
                                      </p:cBhvr>
                                    </p:animEffect>
                                  </p:childTnLst>
                                </p:cTn>
                              </p:par>
                              <p:par>
                                <p:cTn id="138" presetID="53" presetClass="entr" presetSubtype="16" fill="hold" grpId="0" nodeType="withEffect">
                                  <p:stCondLst>
                                    <p:cond delay="0"/>
                                  </p:stCondLst>
                                  <p:childTnLst>
                                    <p:set>
                                      <p:cBhvr>
                                        <p:cTn id="139" dur="1" fill="hold">
                                          <p:stCondLst>
                                            <p:cond delay="0"/>
                                          </p:stCondLst>
                                        </p:cTn>
                                        <p:tgtEl>
                                          <p:spTgt spid="14">
                                            <p:graphicEl>
                                              <a:dgm id="{D8488BCB-BCEB-4641-B939-6A1605E8EE85}"/>
                                            </p:graphicEl>
                                          </p:spTgt>
                                        </p:tgtEl>
                                        <p:attrNameLst>
                                          <p:attrName>style.visibility</p:attrName>
                                        </p:attrNameLst>
                                      </p:cBhvr>
                                      <p:to>
                                        <p:strVal val="visible"/>
                                      </p:to>
                                    </p:set>
                                    <p:anim calcmode="lin" valueType="num">
                                      <p:cBhvr>
                                        <p:cTn id="140" dur="500" fill="hold"/>
                                        <p:tgtEl>
                                          <p:spTgt spid="14">
                                            <p:graphicEl>
                                              <a:dgm id="{D8488BCB-BCEB-4641-B939-6A1605E8EE85}"/>
                                            </p:graphicEl>
                                          </p:spTgt>
                                        </p:tgtEl>
                                        <p:attrNameLst>
                                          <p:attrName>ppt_w</p:attrName>
                                        </p:attrNameLst>
                                      </p:cBhvr>
                                      <p:tavLst>
                                        <p:tav tm="0">
                                          <p:val>
                                            <p:fltVal val="0"/>
                                          </p:val>
                                        </p:tav>
                                        <p:tav tm="100000">
                                          <p:val>
                                            <p:strVal val="#ppt_w"/>
                                          </p:val>
                                        </p:tav>
                                      </p:tavLst>
                                    </p:anim>
                                    <p:anim calcmode="lin" valueType="num">
                                      <p:cBhvr>
                                        <p:cTn id="141" dur="500" fill="hold"/>
                                        <p:tgtEl>
                                          <p:spTgt spid="14">
                                            <p:graphicEl>
                                              <a:dgm id="{D8488BCB-BCEB-4641-B939-6A1605E8EE85}"/>
                                            </p:graphicEl>
                                          </p:spTgt>
                                        </p:tgtEl>
                                        <p:attrNameLst>
                                          <p:attrName>ppt_h</p:attrName>
                                        </p:attrNameLst>
                                      </p:cBhvr>
                                      <p:tavLst>
                                        <p:tav tm="0">
                                          <p:val>
                                            <p:fltVal val="0"/>
                                          </p:val>
                                        </p:tav>
                                        <p:tav tm="100000">
                                          <p:val>
                                            <p:strVal val="#ppt_h"/>
                                          </p:val>
                                        </p:tav>
                                      </p:tavLst>
                                    </p:anim>
                                    <p:animEffect transition="in" filter="fade">
                                      <p:cBhvr>
                                        <p:cTn id="142" dur="500"/>
                                        <p:tgtEl>
                                          <p:spTgt spid="14">
                                            <p:graphicEl>
                                              <a:dgm id="{D8488BCB-BCEB-4641-B939-6A1605E8EE85}"/>
                                            </p:graphicEl>
                                          </p:spTgt>
                                        </p:tgtEl>
                                      </p:cBhvr>
                                    </p:animEffect>
                                  </p:childTnLst>
                                </p:cTn>
                              </p:par>
                            </p:childTnLst>
                          </p:cTn>
                        </p:par>
                      </p:childTnLst>
                    </p:cTn>
                  </p:par>
                  <p:par>
                    <p:cTn id="143" fill="hold">
                      <p:stCondLst>
                        <p:cond delay="indefinite"/>
                      </p:stCondLst>
                      <p:childTnLst>
                        <p:par>
                          <p:cTn id="144" fill="hold">
                            <p:stCondLst>
                              <p:cond delay="0"/>
                            </p:stCondLst>
                            <p:childTnLst>
                              <p:par>
                                <p:cTn id="145" presetID="17" presetClass="entr" presetSubtype="8" fill="hold" grpId="0" nodeType="clickEffect">
                                  <p:stCondLst>
                                    <p:cond delay="0"/>
                                  </p:stCondLst>
                                  <p:childTnLst>
                                    <p:set>
                                      <p:cBhvr>
                                        <p:cTn id="146" dur="1" fill="hold">
                                          <p:stCondLst>
                                            <p:cond delay="0"/>
                                          </p:stCondLst>
                                        </p:cTn>
                                        <p:tgtEl>
                                          <p:spTgt spid="14">
                                            <p:graphicEl>
                                              <a:dgm id="{8F5B832C-EFCC-42E3-845F-991653AD55B3}"/>
                                            </p:graphicEl>
                                          </p:spTgt>
                                        </p:tgtEl>
                                        <p:attrNameLst>
                                          <p:attrName>style.visibility</p:attrName>
                                        </p:attrNameLst>
                                      </p:cBhvr>
                                      <p:to>
                                        <p:strVal val="visible"/>
                                      </p:to>
                                    </p:set>
                                    <p:anim calcmode="lin" valueType="num">
                                      <p:cBhvr>
                                        <p:cTn id="147" dur="500" fill="hold"/>
                                        <p:tgtEl>
                                          <p:spTgt spid="14">
                                            <p:graphicEl>
                                              <a:dgm id="{8F5B832C-EFCC-42E3-845F-991653AD55B3}"/>
                                            </p:graphicEl>
                                          </p:spTgt>
                                        </p:tgtEl>
                                        <p:attrNameLst>
                                          <p:attrName>ppt_x</p:attrName>
                                        </p:attrNameLst>
                                      </p:cBhvr>
                                      <p:tavLst>
                                        <p:tav tm="0">
                                          <p:val>
                                            <p:strVal val="#ppt_x-#ppt_w/2"/>
                                          </p:val>
                                        </p:tav>
                                        <p:tav tm="100000">
                                          <p:val>
                                            <p:strVal val="#ppt_x"/>
                                          </p:val>
                                        </p:tav>
                                      </p:tavLst>
                                    </p:anim>
                                    <p:anim calcmode="lin" valueType="num">
                                      <p:cBhvr>
                                        <p:cTn id="148" dur="500" fill="hold"/>
                                        <p:tgtEl>
                                          <p:spTgt spid="14">
                                            <p:graphicEl>
                                              <a:dgm id="{8F5B832C-EFCC-42E3-845F-991653AD55B3}"/>
                                            </p:graphicEl>
                                          </p:spTgt>
                                        </p:tgtEl>
                                        <p:attrNameLst>
                                          <p:attrName>ppt_y</p:attrName>
                                        </p:attrNameLst>
                                      </p:cBhvr>
                                      <p:tavLst>
                                        <p:tav tm="0">
                                          <p:val>
                                            <p:strVal val="#ppt_y"/>
                                          </p:val>
                                        </p:tav>
                                        <p:tav tm="100000">
                                          <p:val>
                                            <p:strVal val="#ppt_y"/>
                                          </p:val>
                                        </p:tav>
                                      </p:tavLst>
                                    </p:anim>
                                    <p:anim calcmode="lin" valueType="num">
                                      <p:cBhvr>
                                        <p:cTn id="149" dur="500" fill="hold"/>
                                        <p:tgtEl>
                                          <p:spTgt spid="14">
                                            <p:graphicEl>
                                              <a:dgm id="{8F5B832C-EFCC-42E3-845F-991653AD55B3}"/>
                                            </p:graphicEl>
                                          </p:spTgt>
                                        </p:tgtEl>
                                        <p:attrNameLst>
                                          <p:attrName>ppt_w</p:attrName>
                                        </p:attrNameLst>
                                      </p:cBhvr>
                                      <p:tavLst>
                                        <p:tav tm="0">
                                          <p:val>
                                            <p:fltVal val="0"/>
                                          </p:val>
                                        </p:tav>
                                        <p:tav tm="100000">
                                          <p:val>
                                            <p:strVal val="#ppt_w"/>
                                          </p:val>
                                        </p:tav>
                                      </p:tavLst>
                                    </p:anim>
                                    <p:anim calcmode="lin" valueType="num">
                                      <p:cBhvr>
                                        <p:cTn id="150" dur="500" fill="hold"/>
                                        <p:tgtEl>
                                          <p:spTgt spid="14">
                                            <p:graphicEl>
                                              <a:dgm id="{8F5B832C-EFCC-42E3-845F-991653AD55B3}"/>
                                            </p:graphicEl>
                                          </p:spTgt>
                                        </p:tgtEl>
                                        <p:attrNameLst>
                                          <p:attrName>ppt_h</p:attrName>
                                        </p:attrNameLst>
                                      </p:cBhvr>
                                      <p:tavLst>
                                        <p:tav tm="0">
                                          <p:val>
                                            <p:strVal val="#ppt_h"/>
                                          </p:val>
                                        </p:tav>
                                        <p:tav tm="100000">
                                          <p:val>
                                            <p:strVal val="#ppt_h"/>
                                          </p:val>
                                        </p:tav>
                                      </p:tavLst>
                                    </p:anim>
                                  </p:childTnLst>
                                </p:cTn>
                              </p:par>
                            </p:childTnLst>
                          </p:cTn>
                        </p:par>
                        <p:par>
                          <p:cTn id="151" fill="hold">
                            <p:stCondLst>
                              <p:cond delay="500"/>
                            </p:stCondLst>
                            <p:childTnLst>
                              <p:par>
                                <p:cTn id="152" presetID="53" presetClass="entr" presetSubtype="16" fill="hold" grpId="0" nodeType="afterEffect">
                                  <p:stCondLst>
                                    <p:cond delay="0"/>
                                  </p:stCondLst>
                                  <p:childTnLst>
                                    <p:set>
                                      <p:cBhvr>
                                        <p:cTn id="153" dur="1" fill="hold">
                                          <p:stCondLst>
                                            <p:cond delay="0"/>
                                          </p:stCondLst>
                                        </p:cTn>
                                        <p:tgtEl>
                                          <p:spTgt spid="14">
                                            <p:graphicEl>
                                              <a:dgm id="{A014DCC8-BC27-40F3-AF66-E9A5DD6BBA5D}"/>
                                            </p:graphicEl>
                                          </p:spTgt>
                                        </p:tgtEl>
                                        <p:attrNameLst>
                                          <p:attrName>style.visibility</p:attrName>
                                        </p:attrNameLst>
                                      </p:cBhvr>
                                      <p:to>
                                        <p:strVal val="visible"/>
                                      </p:to>
                                    </p:set>
                                    <p:anim calcmode="lin" valueType="num">
                                      <p:cBhvr>
                                        <p:cTn id="154" dur="500" fill="hold"/>
                                        <p:tgtEl>
                                          <p:spTgt spid="14">
                                            <p:graphicEl>
                                              <a:dgm id="{A014DCC8-BC27-40F3-AF66-E9A5DD6BBA5D}"/>
                                            </p:graphicEl>
                                          </p:spTgt>
                                        </p:tgtEl>
                                        <p:attrNameLst>
                                          <p:attrName>ppt_w</p:attrName>
                                        </p:attrNameLst>
                                      </p:cBhvr>
                                      <p:tavLst>
                                        <p:tav tm="0">
                                          <p:val>
                                            <p:fltVal val="0"/>
                                          </p:val>
                                        </p:tav>
                                        <p:tav tm="100000">
                                          <p:val>
                                            <p:strVal val="#ppt_w"/>
                                          </p:val>
                                        </p:tav>
                                      </p:tavLst>
                                    </p:anim>
                                    <p:anim calcmode="lin" valueType="num">
                                      <p:cBhvr>
                                        <p:cTn id="155" dur="500" fill="hold"/>
                                        <p:tgtEl>
                                          <p:spTgt spid="14">
                                            <p:graphicEl>
                                              <a:dgm id="{A014DCC8-BC27-40F3-AF66-E9A5DD6BBA5D}"/>
                                            </p:graphicEl>
                                          </p:spTgt>
                                        </p:tgtEl>
                                        <p:attrNameLst>
                                          <p:attrName>ppt_h</p:attrName>
                                        </p:attrNameLst>
                                      </p:cBhvr>
                                      <p:tavLst>
                                        <p:tav tm="0">
                                          <p:val>
                                            <p:fltVal val="0"/>
                                          </p:val>
                                        </p:tav>
                                        <p:tav tm="100000">
                                          <p:val>
                                            <p:strVal val="#ppt_h"/>
                                          </p:val>
                                        </p:tav>
                                      </p:tavLst>
                                    </p:anim>
                                    <p:animEffect transition="in" filter="fade">
                                      <p:cBhvr>
                                        <p:cTn id="156" dur="500"/>
                                        <p:tgtEl>
                                          <p:spTgt spid="14">
                                            <p:graphicEl>
                                              <a:dgm id="{A014DCC8-BC27-40F3-AF66-E9A5DD6BBA5D}"/>
                                            </p:graphicEl>
                                          </p:spTgt>
                                        </p:tgtEl>
                                      </p:cBhvr>
                                    </p:animEffect>
                                  </p:childTnLst>
                                </p:cTn>
                              </p:par>
                              <p:par>
                                <p:cTn id="157" presetID="53" presetClass="entr" presetSubtype="16" fill="hold" grpId="0" nodeType="withEffect">
                                  <p:stCondLst>
                                    <p:cond delay="0"/>
                                  </p:stCondLst>
                                  <p:childTnLst>
                                    <p:set>
                                      <p:cBhvr>
                                        <p:cTn id="158" dur="1" fill="hold">
                                          <p:stCondLst>
                                            <p:cond delay="0"/>
                                          </p:stCondLst>
                                        </p:cTn>
                                        <p:tgtEl>
                                          <p:spTgt spid="14">
                                            <p:graphicEl>
                                              <a:dgm id="{32DCC866-07AC-4D81-814E-A1E26451EA49}"/>
                                            </p:graphicEl>
                                          </p:spTgt>
                                        </p:tgtEl>
                                        <p:attrNameLst>
                                          <p:attrName>style.visibility</p:attrName>
                                        </p:attrNameLst>
                                      </p:cBhvr>
                                      <p:to>
                                        <p:strVal val="visible"/>
                                      </p:to>
                                    </p:set>
                                    <p:anim calcmode="lin" valueType="num">
                                      <p:cBhvr>
                                        <p:cTn id="159" dur="500" fill="hold"/>
                                        <p:tgtEl>
                                          <p:spTgt spid="14">
                                            <p:graphicEl>
                                              <a:dgm id="{32DCC866-07AC-4D81-814E-A1E26451EA49}"/>
                                            </p:graphicEl>
                                          </p:spTgt>
                                        </p:tgtEl>
                                        <p:attrNameLst>
                                          <p:attrName>ppt_w</p:attrName>
                                        </p:attrNameLst>
                                      </p:cBhvr>
                                      <p:tavLst>
                                        <p:tav tm="0">
                                          <p:val>
                                            <p:fltVal val="0"/>
                                          </p:val>
                                        </p:tav>
                                        <p:tav tm="100000">
                                          <p:val>
                                            <p:strVal val="#ppt_w"/>
                                          </p:val>
                                        </p:tav>
                                      </p:tavLst>
                                    </p:anim>
                                    <p:anim calcmode="lin" valueType="num">
                                      <p:cBhvr>
                                        <p:cTn id="160" dur="500" fill="hold"/>
                                        <p:tgtEl>
                                          <p:spTgt spid="14">
                                            <p:graphicEl>
                                              <a:dgm id="{32DCC866-07AC-4D81-814E-A1E26451EA49}"/>
                                            </p:graphicEl>
                                          </p:spTgt>
                                        </p:tgtEl>
                                        <p:attrNameLst>
                                          <p:attrName>ppt_h</p:attrName>
                                        </p:attrNameLst>
                                      </p:cBhvr>
                                      <p:tavLst>
                                        <p:tav tm="0">
                                          <p:val>
                                            <p:fltVal val="0"/>
                                          </p:val>
                                        </p:tav>
                                        <p:tav tm="100000">
                                          <p:val>
                                            <p:strVal val="#ppt_h"/>
                                          </p:val>
                                        </p:tav>
                                      </p:tavLst>
                                    </p:anim>
                                    <p:animEffect transition="in" filter="fade">
                                      <p:cBhvr>
                                        <p:cTn id="161" dur="500"/>
                                        <p:tgtEl>
                                          <p:spTgt spid="14">
                                            <p:graphicEl>
                                              <a:dgm id="{32DCC866-07AC-4D81-814E-A1E26451EA49}"/>
                                            </p:graphicEl>
                                          </p:spTgt>
                                        </p:tgtEl>
                                      </p:cBhvr>
                                    </p:animEffect>
                                  </p:childTnLst>
                                </p:cTn>
                              </p:par>
                            </p:childTnLst>
                          </p:cTn>
                        </p:par>
                      </p:childTnLst>
                    </p:cTn>
                  </p:par>
                  <p:par>
                    <p:cTn id="162" fill="hold">
                      <p:stCondLst>
                        <p:cond delay="indefinite"/>
                      </p:stCondLst>
                      <p:childTnLst>
                        <p:par>
                          <p:cTn id="163" fill="hold">
                            <p:stCondLst>
                              <p:cond delay="0"/>
                            </p:stCondLst>
                            <p:childTnLst>
                              <p:par>
                                <p:cTn id="164" presetID="22" presetClass="entr" presetSubtype="8" fill="hold" grpId="0" nodeType="clickEffect">
                                  <p:stCondLst>
                                    <p:cond delay="0"/>
                                  </p:stCondLst>
                                  <p:childTnLst>
                                    <p:set>
                                      <p:cBhvr>
                                        <p:cTn id="165" dur="1" fill="hold">
                                          <p:stCondLst>
                                            <p:cond delay="0"/>
                                          </p:stCondLst>
                                        </p:cTn>
                                        <p:tgtEl>
                                          <p:spTgt spid="11"/>
                                        </p:tgtEl>
                                        <p:attrNameLst>
                                          <p:attrName>style.visibility</p:attrName>
                                        </p:attrNameLst>
                                      </p:cBhvr>
                                      <p:to>
                                        <p:strVal val="visible"/>
                                      </p:to>
                                    </p:set>
                                    <p:animEffect transition="in" filter="wipe(left)">
                                      <p:cBhvr>
                                        <p:cTn id="16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Graphic spid="5" grpId="0">
        <p:bldSub>
          <a:bldDgm bld="one"/>
        </p:bldSub>
      </p:bldGraphic>
      <p:bldP spid="6" grpId="0"/>
      <p:bldP spid="8" grpId="0"/>
      <p:bldGraphic spid="14" grpId="0" uiExpand="1">
        <p:bldSub>
          <a:bldDgm bld="one"/>
        </p:bldSub>
      </p:bldGraphic>
      <p:bldP spid="9"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96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5565567-85CA-A288-F6ED-6AA3DDA63682}"/>
              </a:ext>
            </a:extLst>
          </p:cNvPr>
          <p:cNvSpPr txBox="1"/>
          <p:nvPr/>
        </p:nvSpPr>
        <p:spPr>
          <a:xfrm>
            <a:off x="1663521" y="628034"/>
            <a:ext cx="10480854" cy="5416868"/>
          </a:xfrm>
          <a:prstGeom prst="rect">
            <a:avLst/>
          </a:prstGeom>
          <a:noFill/>
        </p:spPr>
        <p:txBody>
          <a:bodyPr wrap="square">
            <a:spAutoFit/>
          </a:bodyPr>
          <a:lstStyle/>
          <a:p>
            <a:pPr>
              <a:spcBef>
                <a:spcPts val="600"/>
              </a:spcBef>
            </a:pPr>
            <a:r>
              <a:rPr lang="en" sz="2400" b="1">
                <a:solidFill>
                  <a:schemeClr val="bg2">
                    <a:lumMod val="40000"/>
                    <a:lumOff val="60000"/>
                  </a:schemeClr>
                </a:solidFill>
                <a:latin typeface="Constantia" panose="02030602050306030303" pitchFamily="18" charset="0"/>
              </a:rPr>
              <a:t>“</a:t>
            </a:r>
            <a:r>
              <a:rPr lang="en-US" sz="2400" b="1">
                <a:solidFill>
                  <a:schemeClr val="bg2">
                    <a:lumMod val="40000"/>
                    <a:lumOff val="60000"/>
                  </a:schemeClr>
                </a:solidFill>
                <a:latin typeface="Constantia" panose="02030602050306030303" pitchFamily="18" charset="0"/>
              </a:rPr>
              <a:t>Božje delo mora biti podržano dese</a:t>
            </a:r>
            <a:r>
              <a:rPr lang="sr-Latn-RS" sz="2400" b="1">
                <a:solidFill>
                  <a:schemeClr val="bg2">
                    <a:lumMod val="40000"/>
                    <a:lumOff val="60000"/>
                  </a:schemeClr>
                </a:solidFill>
                <a:latin typeface="Constantia" panose="02030602050306030303" pitchFamily="18" charset="0"/>
              </a:rPr>
              <a:t>tk</a:t>
            </a:r>
            <a:r>
              <a:rPr lang="en-US" sz="2400" b="1">
                <a:solidFill>
                  <a:schemeClr val="bg2">
                    <a:lumMod val="40000"/>
                    <a:lumOff val="60000"/>
                  </a:schemeClr>
                </a:solidFill>
                <a:latin typeface="Constantia" panose="02030602050306030303" pitchFamily="18" charset="0"/>
              </a:rPr>
              <a:t>om, darovima i prinosima.</a:t>
            </a:r>
            <a:r>
              <a:rPr lang="sr-Latn-RS" sz="2400" b="1">
                <a:solidFill>
                  <a:schemeClr val="bg2">
                    <a:lumMod val="40000"/>
                    <a:lumOff val="60000"/>
                  </a:schemeClr>
                </a:solidFill>
                <a:latin typeface="Constantia" panose="02030602050306030303" pitchFamily="18" charset="0"/>
              </a:rPr>
              <a:t> Gos-</a:t>
            </a:r>
            <a:r>
              <a:rPr lang="en-US" sz="2400" b="1">
                <a:solidFill>
                  <a:schemeClr val="bg2">
                    <a:lumMod val="40000"/>
                    <a:lumOff val="60000"/>
                  </a:schemeClr>
                </a:solidFill>
                <a:latin typeface="Constantia" panose="02030602050306030303" pitchFamily="18" charset="0"/>
              </a:rPr>
              <a:t> pod sada poziva na sredstva koja je poverio Svojim upraviteljima. […]
Gospod Isus ne traži ništa više od Svojih sledbenika nego što je On sam učinio. Oni koji praktikuju samoodricanje i samopožrtvov</a:t>
            </a:r>
            <a:r>
              <a:rPr lang="sr-Latn-RS" sz="2400" b="1">
                <a:solidFill>
                  <a:schemeClr val="bg2">
                    <a:lumMod val="40000"/>
                    <a:lumOff val="60000"/>
                  </a:schemeClr>
                </a:solidFill>
                <a:latin typeface="Constantia" panose="02030602050306030303" pitchFamily="18" charset="0"/>
              </a:rPr>
              <a:t>nost</a:t>
            </a:r>
            <a:r>
              <a:rPr lang="en-US" sz="2400" b="1">
                <a:solidFill>
                  <a:schemeClr val="bg2">
                    <a:lumMod val="40000"/>
                    <a:lumOff val="60000"/>
                  </a:schemeClr>
                </a:solidFill>
                <a:latin typeface="Constantia" panose="02030602050306030303" pitchFamily="18" charset="0"/>
              </a:rPr>
              <a:t> za stvar Božju samo slede Njegov primer. On je skinuo svoju kraljevsku haljinu i kraljevsku krunu, i odstupio od Svoje visoke </a:t>
            </a:r>
            <a:r>
              <a:rPr lang="sr-Latn-RS" sz="2400" b="1">
                <a:solidFill>
                  <a:schemeClr val="bg2">
                    <a:lumMod val="40000"/>
                    <a:lumOff val="60000"/>
                  </a:schemeClr>
                </a:solidFill>
                <a:latin typeface="Constantia" panose="02030602050306030303" pitchFamily="18" charset="0"/>
              </a:rPr>
              <a:t>uprav</a:t>
            </a:r>
            <a:r>
              <a:rPr lang="en-US" sz="2400" b="1">
                <a:solidFill>
                  <a:schemeClr val="bg2">
                    <a:lumMod val="40000"/>
                    <a:lumOff val="60000"/>
                  </a:schemeClr>
                </a:solidFill>
                <a:latin typeface="Constantia" panose="02030602050306030303" pitchFamily="18" charset="0"/>
              </a:rPr>
              <a:t>e. On je postao siromašan, da bismo kroz Njegovo siromaštvo mogli doći u posed večnog blaga. On je dao ne samo svoje bogatstvo, već i svoj život u samoodricanju i samopožrtvov</a:t>
            </a:r>
            <a:r>
              <a:rPr lang="sr-Latn-RS" sz="2400" b="1">
                <a:solidFill>
                  <a:schemeClr val="bg2">
                    <a:lumMod val="40000"/>
                    <a:lumOff val="60000"/>
                  </a:schemeClr>
                </a:solidFill>
                <a:latin typeface="Constantia" panose="02030602050306030303" pitchFamily="18" charset="0"/>
              </a:rPr>
              <a:t>nosti</a:t>
            </a:r>
            <a:r>
              <a:rPr lang="en-US" sz="2400" b="1">
                <a:solidFill>
                  <a:schemeClr val="bg2">
                    <a:lumMod val="40000"/>
                    <a:lumOff val="60000"/>
                  </a:schemeClr>
                </a:solidFill>
                <a:latin typeface="Constantia" panose="02030602050306030303" pitchFamily="18" charset="0"/>
              </a:rPr>
              <a:t>, da bi uklonio svaku prepreku onima koji traže ulazak u carstvo Božje.  
[…] Gospod Isus nas poziva da postanemo radnici zajedno sa Njim. On je vlasnik i ima prava na sve što posedujemo. Našom spremnošću da pomognemo u Njegovom delu, sada možemo pokazati našu ljubav prema Njemu."</a:t>
            </a:r>
            <a:endParaRPr lang="en" sz="2800" b="1" dirty="0">
              <a:solidFill>
                <a:schemeClr val="bg2">
                  <a:lumMod val="40000"/>
                  <a:lumOff val="60000"/>
                </a:schemeClr>
              </a:solidFill>
              <a:latin typeface="Constantia" panose="02030602050306030303" pitchFamily="18" charset="0"/>
            </a:endParaRPr>
          </a:p>
        </p:txBody>
      </p:sp>
      <p:sp>
        <p:nvSpPr>
          <p:cNvPr id="4" name="CuadroTexto 3">
            <a:extLst>
              <a:ext uri="{FF2B5EF4-FFF2-40B4-BE49-F238E27FC236}">
                <a16:creationId xmlns:a16="http://schemas.microsoft.com/office/drawing/2014/main" id="{13C0A81D-41AB-95D4-9521-D3CB43F35894}"/>
              </a:ext>
            </a:extLst>
          </p:cNvPr>
          <p:cNvSpPr txBox="1"/>
          <p:nvPr/>
        </p:nvSpPr>
        <p:spPr>
          <a:xfrm>
            <a:off x="9072621" y="5948907"/>
            <a:ext cx="3119379" cy="338554"/>
          </a:xfrm>
          <a:prstGeom prst="rect">
            <a:avLst/>
          </a:prstGeom>
          <a:noFill/>
        </p:spPr>
        <p:txBody>
          <a:bodyPr wrap="none" rtlCol="0">
            <a:spAutoFit/>
          </a:bodyPr>
          <a:lstStyle/>
          <a:p>
            <a:pPr algn="r"/>
            <a:r>
              <a:rPr lang="en" sz="1600" b="1">
                <a:solidFill>
                  <a:schemeClr val="bg2">
                    <a:lumMod val="40000"/>
                    <a:lumOff val="60000"/>
                  </a:schemeClr>
                </a:solidFill>
              </a:rPr>
              <a:t>E</a:t>
            </a:r>
            <a:r>
              <a:rPr lang="sr-Latn-RS" sz="1600" b="1">
                <a:solidFill>
                  <a:schemeClr val="bg2">
                    <a:lumMod val="40000"/>
                    <a:lumOff val="60000"/>
                  </a:schemeClr>
                </a:solidFill>
              </a:rPr>
              <a:t>len G. Vajt, </a:t>
            </a:r>
            <a:r>
              <a:rPr lang="en-US" sz="1600" i="1">
                <a:solidFill>
                  <a:schemeClr val="bg2">
                    <a:lumMod val="40000"/>
                    <a:lumOff val="60000"/>
                  </a:schemeClr>
                </a:solidFill>
              </a:rPr>
              <a:t>Pogled gore</a:t>
            </a:r>
            <a:r>
              <a:rPr lang="en-US" sz="1600" b="1">
                <a:solidFill>
                  <a:schemeClr val="bg2">
                    <a:lumMod val="40000"/>
                    <a:lumOff val="60000"/>
                  </a:schemeClr>
                </a:solidFill>
              </a:rPr>
              <a:t>, </a:t>
            </a:r>
            <a:r>
              <a:rPr lang="sr-Latn-RS" sz="1600" b="1">
                <a:solidFill>
                  <a:schemeClr val="bg2">
                    <a:lumMod val="40000"/>
                    <a:lumOff val="60000"/>
                  </a:schemeClr>
                </a:solidFill>
              </a:rPr>
              <a:t>9. april</a:t>
            </a:r>
            <a:endParaRPr lang="en" sz="1600" b="1" dirty="0">
              <a:solidFill>
                <a:schemeClr val="bg2">
                  <a:lumMod val="40000"/>
                  <a:lumOff val="60000"/>
                </a:schemeClr>
              </a:solidFill>
            </a:endParaRPr>
          </a:p>
        </p:txBody>
      </p:sp>
    </p:spTree>
    <p:extLst>
      <p:ext uri="{BB962C8B-B14F-4D97-AF65-F5344CB8AC3E}">
        <p14:creationId xmlns:p14="http://schemas.microsoft.com/office/powerpoint/2010/main" val="2772937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6B2DB-CF06-D366-9040-8461F59C0BA3}"/>
            </a:ext>
          </a:extLst>
        </p:cNvPr>
        <p:cNvGrpSpPr/>
        <p:nvPr/>
      </p:nvGrpSpPr>
      <p:grpSpPr>
        <a:xfrm>
          <a:off x="0" y="0"/>
          <a:ext cx="0" cy="0"/>
          <a:chOff x="0" y="0"/>
          <a:chExt cx="0" cy="0"/>
        </a:xfrm>
      </p:grpSpPr>
      <p:sp>
        <p:nvSpPr>
          <p:cNvPr id="2060" name="Rectangle 12">
            <a:extLst>
              <a:ext uri="{FF2B5EF4-FFF2-40B4-BE49-F238E27FC236}">
                <a16:creationId xmlns:a16="http://schemas.microsoft.com/office/drawing/2014/main" id="{11EEEC3C-3937-0B70-0C60-65A8CD0E928F}"/>
              </a:ext>
            </a:extLst>
          </p:cNvPr>
          <p:cNvSpPr>
            <a:spLocks noChangeArrowheads="1"/>
          </p:cNvSpPr>
          <p:nvPr/>
        </p:nvSpPr>
        <p:spPr bwMode="auto">
          <a:xfrm>
            <a:off x="193040" y="3810000"/>
            <a:ext cx="11900066" cy="2834213"/>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100" name="TextBox 9">
            <a:extLst>
              <a:ext uri="{FF2B5EF4-FFF2-40B4-BE49-F238E27FC236}">
                <a16:creationId xmlns:a16="http://schemas.microsoft.com/office/drawing/2014/main" id="{ADA855D1-6E2D-0D12-C722-282D1E337A91}"/>
              </a:ext>
            </a:extLst>
          </p:cNvPr>
          <p:cNvSpPr txBox="1">
            <a:spLocks noChangeArrowheads="1"/>
          </p:cNvSpPr>
          <p:nvPr/>
        </p:nvSpPr>
        <p:spPr bwMode="auto">
          <a:xfrm>
            <a:off x="1524000" y="382252"/>
            <a:ext cx="9181069"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1597025" algn="l"/>
              </a:tabLst>
              <a:defRPr>
                <a:solidFill>
                  <a:schemeClr val="tx1"/>
                </a:solidFill>
                <a:latin typeface="Arial" charset="0"/>
                <a:cs typeface="Arial" charset="0"/>
              </a:defRPr>
            </a:lvl1pPr>
            <a:lvl2pPr marL="742950" indent="-285750" eaLnBrk="0" hangingPunct="0">
              <a:tabLst>
                <a:tab pos="1597025" algn="l"/>
              </a:tabLst>
              <a:defRPr>
                <a:solidFill>
                  <a:schemeClr val="tx1"/>
                </a:solidFill>
                <a:latin typeface="Arial" charset="0"/>
                <a:cs typeface="Arial" charset="0"/>
              </a:defRPr>
            </a:lvl2pPr>
            <a:lvl3pPr marL="1143000" indent="-228600" eaLnBrk="0" hangingPunct="0">
              <a:tabLst>
                <a:tab pos="1597025" algn="l"/>
              </a:tabLst>
              <a:defRPr>
                <a:solidFill>
                  <a:schemeClr val="tx1"/>
                </a:solidFill>
                <a:latin typeface="Arial" charset="0"/>
                <a:cs typeface="Arial" charset="0"/>
              </a:defRPr>
            </a:lvl3pPr>
            <a:lvl4pPr marL="1600200" indent="-228600" eaLnBrk="0" hangingPunct="0">
              <a:tabLst>
                <a:tab pos="1597025" algn="l"/>
              </a:tabLst>
              <a:defRPr>
                <a:solidFill>
                  <a:schemeClr val="tx1"/>
                </a:solidFill>
                <a:latin typeface="Arial" charset="0"/>
                <a:cs typeface="Arial" charset="0"/>
              </a:defRPr>
            </a:lvl4pPr>
            <a:lvl5pPr marL="2057400" indent="-228600" eaLnBrk="0" hangingPunct="0">
              <a:tabLst>
                <a:tab pos="1597025" algn="l"/>
              </a:tabLst>
              <a:defRPr>
                <a:solidFill>
                  <a:schemeClr val="tx1"/>
                </a:solidFill>
                <a:latin typeface="Arial" charset="0"/>
                <a:cs typeface="Arial" charset="0"/>
              </a:defRPr>
            </a:lvl5pPr>
            <a:lvl6pPr marL="2514600" indent="-228600" eaLnBrk="0" fontAlgn="base" hangingPunct="0">
              <a:spcBef>
                <a:spcPct val="0"/>
              </a:spcBef>
              <a:spcAft>
                <a:spcPct val="0"/>
              </a:spcAft>
              <a:tabLst>
                <a:tab pos="1597025" algn="l"/>
              </a:tabLst>
              <a:defRPr>
                <a:solidFill>
                  <a:schemeClr val="tx1"/>
                </a:solidFill>
                <a:latin typeface="Arial" charset="0"/>
                <a:cs typeface="Arial" charset="0"/>
              </a:defRPr>
            </a:lvl6pPr>
            <a:lvl7pPr marL="2971800" indent="-228600" eaLnBrk="0" fontAlgn="base" hangingPunct="0">
              <a:spcBef>
                <a:spcPct val="0"/>
              </a:spcBef>
              <a:spcAft>
                <a:spcPct val="0"/>
              </a:spcAft>
              <a:tabLst>
                <a:tab pos="1597025" algn="l"/>
              </a:tabLst>
              <a:defRPr>
                <a:solidFill>
                  <a:schemeClr val="tx1"/>
                </a:solidFill>
                <a:latin typeface="Arial" charset="0"/>
                <a:cs typeface="Arial" charset="0"/>
              </a:defRPr>
            </a:lvl7pPr>
            <a:lvl8pPr marL="3429000" indent="-228600" eaLnBrk="0" fontAlgn="base" hangingPunct="0">
              <a:spcBef>
                <a:spcPct val="0"/>
              </a:spcBef>
              <a:spcAft>
                <a:spcPct val="0"/>
              </a:spcAft>
              <a:tabLst>
                <a:tab pos="1597025" algn="l"/>
              </a:tabLst>
              <a:defRPr>
                <a:solidFill>
                  <a:schemeClr val="tx1"/>
                </a:solidFill>
                <a:latin typeface="Arial" charset="0"/>
                <a:cs typeface="Arial" charset="0"/>
              </a:defRPr>
            </a:lvl8pPr>
            <a:lvl9pPr marL="3886200" indent="-228600" eaLnBrk="0" fontAlgn="base" hangingPunct="0">
              <a:spcBef>
                <a:spcPct val="0"/>
              </a:spcBef>
              <a:spcAft>
                <a:spcPct val="0"/>
              </a:spcAft>
              <a:tabLst>
                <a:tab pos="1597025" algn="l"/>
              </a:tabLst>
              <a:defRPr>
                <a:solidFill>
                  <a:schemeClr val="tx1"/>
                </a:solidFill>
                <a:latin typeface="Arial" charset="0"/>
                <a:cs typeface="Arial" charset="0"/>
              </a:defRPr>
            </a:lvl9pPr>
          </a:lstStyle>
          <a:p>
            <a:pPr marL="0" marR="0" lvl="0" indent="0" algn="ctr" defTabSz="914377" rtl="0" eaLnBrk="1" fontAlgn="base" latinLnBrk="0" hangingPunct="1">
              <a:lnSpc>
                <a:spcPct val="100000"/>
              </a:lnSpc>
              <a:spcBef>
                <a:spcPct val="0"/>
              </a:spcBef>
              <a:spcAft>
                <a:spcPct val="0"/>
              </a:spcAft>
              <a:buClrTx/>
              <a:buSzTx/>
              <a:buFontTx/>
              <a:buNone/>
              <a:tabLst>
                <a:tab pos="1596985" algn="l"/>
              </a:tabLst>
              <a:defRPr/>
            </a:pPr>
            <a:r>
              <a:rPr kumimoji="0" lang="hr-HR" sz="4400" b="0"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Impact" pitchFamily="34" charset="0"/>
                <a:ea typeface="+mn-ea"/>
                <a:cs typeface="Arial" charset="0"/>
              </a:rPr>
              <a:t>ZAKLJUČAK</a:t>
            </a:r>
            <a:endParaRPr kumimoji="0" lang="en-US" sz="4400" b="0"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Impact" pitchFamily="34" charset="0"/>
              <a:ea typeface="+mn-ea"/>
              <a:cs typeface="Arial" charset="0"/>
            </a:endParaRPr>
          </a:p>
        </p:txBody>
      </p:sp>
      <p:sp>
        <p:nvSpPr>
          <p:cNvPr id="4101" name="AutoShape 2"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6800A3C2-5944-7DDA-86E7-09733928F544}"/>
              </a:ext>
            </a:extLst>
          </p:cNvPr>
          <p:cNvSpPr>
            <a:spLocks noChangeAspect="1" noChangeArrowheads="1"/>
          </p:cNvSpPr>
          <p:nvPr/>
        </p:nvSpPr>
        <p:spPr bwMode="auto">
          <a:xfrm>
            <a:off x="1679575" y="-876300"/>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102" name="AutoShape 4"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DFF19521-A0EC-5AB3-243E-23E7CCB3953C}"/>
              </a:ext>
            </a:extLst>
          </p:cNvPr>
          <p:cNvSpPr>
            <a:spLocks noChangeAspect="1" noChangeArrowheads="1"/>
          </p:cNvSpPr>
          <p:nvPr/>
        </p:nvSpPr>
        <p:spPr bwMode="auto">
          <a:xfrm>
            <a:off x="1660202" y="-871539"/>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6" name="AutoShape 2" descr="http://220lily.files.wordpress.com/2013/07/il_570xn-374072027_48r9.jpg">
            <a:extLst>
              <a:ext uri="{FF2B5EF4-FFF2-40B4-BE49-F238E27FC236}">
                <a16:creationId xmlns:a16="http://schemas.microsoft.com/office/drawing/2014/main" id="{9E4B1E55-8224-D91E-349E-99348044F967}"/>
              </a:ext>
            </a:extLst>
          </p:cNvPr>
          <p:cNvSpPr>
            <a:spLocks noChangeAspect="1" noChangeArrowheads="1"/>
          </p:cNvSpPr>
          <p:nvPr/>
        </p:nvSpPr>
        <p:spPr bwMode="auto">
          <a:xfrm>
            <a:off x="1679575" y="-14446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33794" name="Picture 2" descr="https://www.lds.org/bc/content/bible-videos/videos/jesus-heals-a-man-born-blind/images/80_jesus-heals-a-man-born-blind_1800x1200_72dpi_2.jpg">
            <a:extLst>
              <a:ext uri="{FF2B5EF4-FFF2-40B4-BE49-F238E27FC236}">
                <a16:creationId xmlns:a16="http://schemas.microsoft.com/office/drawing/2014/main" id="{AD1EA645-6BEB-5801-F140-2963B2231E9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643800" y="-33909000"/>
            <a:ext cx="17145000" cy="11430000"/>
          </a:xfrm>
          <a:prstGeom prst="rect">
            <a:avLst/>
          </a:prstGeom>
          <a:noFill/>
        </p:spPr>
      </p:pic>
      <p:sp>
        <p:nvSpPr>
          <p:cNvPr id="33800" name="AutoShape 8" descr="https://benchprep.com/blog/wp-content/uploads/2012/03/Nursing-School-Program-Caring-for-Sick.jpg">
            <a:extLst>
              <a:ext uri="{FF2B5EF4-FFF2-40B4-BE49-F238E27FC236}">
                <a16:creationId xmlns:a16="http://schemas.microsoft.com/office/drawing/2014/main" id="{F04630A8-D598-E2DD-46E2-58BEA3E4034A}"/>
              </a:ext>
            </a:extLst>
          </p:cNvPr>
          <p:cNvSpPr>
            <a:spLocks noChangeAspect="1" noChangeArrowheads="1"/>
          </p:cNvSpPr>
          <p:nvPr/>
        </p:nvSpPr>
        <p:spPr bwMode="auto">
          <a:xfrm>
            <a:off x="1679575" y="-144462"/>
            <a:ext cx="304800" cy="304801"/>
          </a:xfrm>
          <a:prstGeom prst="rect">
            <a:avLst/>
          </a:prstGeom>
          <a:noFill/>
        </p:spPr>
        <p:txBody>
          <a:bodyPr vert="horz" wrap="square" lIns="91440" tIns="45720" rIns="91440" bIns="45720" numCol="1" anchor="t" anchorCtr="0" compatLnSpc="1">
            <a:prstTxWarp prst="textNoShape">
              <a:avLst/>
            </a:prstTxWarp>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2" name="Picture 2">
            <a:extLst>
              <a:ext uri="{FF2B5EF4-FFF2-40B4-BE49-F238E27FC236}">
                <a16:creationId xmlns:a16="http://schemas.microsoft.com/office/drawing/2014/main" id="{5F8F6AD2-C07C-0026-7D43-6D89491D1B05}"/>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t="29713" b="14310"/>
          <a:stretch/>
        </p:blipFill>
        <p:spPr bwMode="auto">
          <a:xfrm>
            <a:off x="6525850" y="1384411"/>
            <a:ext cx="4068695" cy="20899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descr="http://karnscoc.org/wp-content/uploads/2012/01/bible_5983c.jpg">
            <a:extLst>
              <a:ext uri="{FF2B5EF4-FFF2-40B4-BE49-F238E27FC236}">
                <a16:creationId xmlns:a16="http://schemas.microsoft.com/office/drawing/2014/main" id="{4B037949-3C1D-6BA5-5E22-F0C27FDE3417}"/>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t="16000" b="23474"/>
          <a:stretch/>
        </p:blipFill>
        <p:spPr bwMode="auto">
          <a:xfrm>
            <a:off x="1679575" y="1384412"/>
            <a:ext cx="4584527" cy="2089953"/>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59BD24A0-E91E-ED74-B265-AD53C8E2B753}"/>
              </a:ext>
            </a:extLst>
          </p:cNvPr>
          <p:cNvSpPr txBox="1"/>
          <p:nvPr/>
        </p:nvSpPr>
        <p:spPr>
          <a:xfrm>
            <a:off x="0" y="3472160"/>
            <a:ext cx="12135115" cy="3416320"/>
          </a:xfrm>
          <a:prstGeom prst="rect">
            <a:avLst/>
          </a:prstGeom>
          <a:noFill/>
        </p:spPr>
        <p:txBody>
          <a:bodyPr wrap="square" rtlCol="0">
            <a:spAutoFit/>
          </a:bodyP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sr-Latn-RS" sz="2400" b="1" i="0" u="none" strike="noStrike" kern="1200" cap="none" spc="0" normalizeH="0" baseline="0" noProof="0">
              <a:ln>
                <a:noFill/>
              </a:ln>
              <a:solidFill>
                <a:srgbClr val="FFFFFF"/>
              </a:solidFill>
              <a:effectLst/>
              <a:uLnTx/>
              <a:uFillTx/>
              <a:latin typeface="Arial"/>
              <a:ea typeface="+mn-ea"/>
              <a:cs typeface="Arial" charset="0"/>
            </a:endParaRPr>
          </a:p>
          <a:p>
            <a:pPr marL="0" marR="0" lvl="0" indent="0" algn="ctr" defTabSz="914377" rtl="0" eaLnBrk="1" fontAlgn="base" latinLnBrk="0" hangingPunct="1">
              <a:lnSpc>
                <a:spcPct val="100000"/>
              </a:lnSpc>
              <a:spcBef>
                <a:spcPct val="0"/>
              </a:spcBef>
              <a:spcAft>
                <a:spcPct val="0"/>
              </a:spcAft>
              <a:buClrTx/>
              <a:buSzTx/>
              <a:buFontTx/>
              <a:buNone/>
              <a:tabLst/>
              <a:defRPr/>
            </a:pPr>
            <a:r>
              <a:rPr kumimoji="0" lang="hr-HR" sz="2400" b="1" i="0" u="none" strike="noStrike" kern="1200" cap="none" spc="0" normalizeH="0" baseline="0" noProof="0">
                <a:ln>
                  <a:noFill/>
                </a:ln>
                <a:solidFill>
                  <a:srgbClr val="FFFFFF"/>
                </a:solidFill>
                <a:effectLst/>
                <a:uLnTx/>
                <a:uFillTx/>
                <a:latin typeface="Arial"/>
                <a:ea typeface="+mn-ea"/>
                <a:cs typeface="Arial" charset="0"/>
              </a:rPr>
              <a:t>Upravi</a:t>
            </a:r>
            <a:r>
              <a:rPr kumimoji="0" lang="en-US" sz="2400" b="1" i="0" u="none" strike="noStrike" kern="1200" cap="none" spc="0" normalizeH="0" baseline="0" noProof="0">
                <a:ln>
                  <a:noFill/>
                </a:ln>
                <a:solidFill>
                  <a:srgbClr val="FFFFFF"/>
                </a:solidFill>
                <a:effectLst/>
                <a:uLnTx/>
                <a:uFillTx/>
                <a:latin typeface="Arial"/>
                <a:ea typeface="+mn-ea"/>
                <a:cs typeface="Arial" charset="0"/>
              </a:rPr>
              <a:t>teljstvo i misija idu zajedno u ovom </a:t>
            </a:r>
            <a:r>
              <a:rPr kumimoji="0" lang="hr-HR" sz="2400" b="1" i="0" u="none" strike="noStrike" kern="1200" cap="none" spc="0" normalizeH="0" baseline="0" noProof="0">
                <a:ln>
                  <a:noFill/>
                </a:ln>
                <a:solidFill>
                  <a:srgbClr val="FFFFFF"/>
                </a:solidFill>
                <a:effectLst/>
                <a:uLnTx/>
                <a:uFillTx/>
                <a:latin typeface="Arial"/>
                <a:ea typeface="+mn-ea"/>
                <a:cs typeface="Arial" charset="0"/>
              </a:rPr>
              <a:t>odlomk</a:t>
            </a:r>
            <a:r>
              <a:rPr kumimoji="0" lang="en-US" sz="2400" b="1" i="0" u="none" strike="noStrike" kern="1200" cap="none" spc="0" normalizeH="0" baseline="0" noProof="0">
                <a:ln>
                  <a:noFill/>
                </a:ln>
                <a:solidFill>
                  <a:srgbClr val="FFFFFF"/>
                </a:solidFill>
                <a:effectLst/>
                <a:uLnTx/>
                <a:uFillTx/>
                <a:latin typeface="Arial"/>
                <a:ea typeface="+mn-ea"/>
                <a:cs typeface="Arial" charset="0"/>
              </a:rPr>
              <a:t>u. Oni su nerazdvojni kao dve strane novčića. Nije ni čudo što Pav</a:t>
            </a:r>
            <a:r>
              <a:rPr lang="hr-HR" sz="2400" b="1">
                <a:solidFill>
                  <a:srgbClr val="FFFFFF"/>
                </a:solidFill>
                <a:latin typeface="Arial"/>
                <a:cs typeface="Arial" charset="0"/>
              </a:rPr>
              <a:t>le</a:t>
            </a:r>
            <a:r>
              <a:rPr kumimoji="0" lang="en-US" sz="2400" b="1" i="0" u="none" strike="noStrike" kern="1200" cap="none" spc="0" normalizeH="0" baseline="0" noProof="0">
                <a:ln>
                  <a:noFill/>
                </a:ln>
                <a:solidFill>
                  <a:srgbClr val="FFFFFF"/>
                </a:solidFill>
                <a:effectLst/>
                <a:uLnTx/>
                <a:uFillTx/>
                <a:latin typeface="Arial"/>
                <a:ea typeface="+mn-ea"/>
                <a:cs typeface="Arial" charset="0"/>
              </a:rPr>
              <a:t> identifi</a:t>
            </a:r>
            <a:r>
              <a:rPr lang="hr-HR" sz="2400" b="1">
                <a:solidFill>
                  <a:srgbClr val="FFFFFF"/>
                </a:solidFill>
                <a:latin typeface="Arial"/>
                <a:cs typeface="Arial" charset="0"/>
              </a:rPr>
              <a:t>kuje</a:t>
            </a:r>
            <a:r>
              <a:rPr kumimoji="0" lang="en-US" sz="2400" b="1" i="0" u="none" strike="noStrike" kern="1200" cap="none" spc="0" normalizeH="0" baseline="0" noProof="0">
                <a:ln>
                  <a:noFill/>
                </a:ln>
                <a:solidFill>
                  <a:srgbClr val="FFFFFF"/>
                </a:solidFill>
                <a:effectLst/>
                <a:uLnTx/>
                <a:uFillTx/>
                <a:latin typeface="Arial"/>
                <a:ea typeface="+mn-ea"/>
                <a:cs typeface="Arial" charset="0"/>
              </a:rPr>
              <a:t> sebe i svoje s</a:t>
            </a:r>
            <a:r>
              <a:rPr lang="hr-HR" sz="2400" b="1">
                <a:solidFill>
                  <a:srgbClr val="FFFFFF"/>
                </a:solidFill>
                <a:latin typeface="Arial"/>
                <a:cs typeface="Arial" charset="0"/>
              </a:rPr>
              <a:t>a</a:t>
            </a:r>
            <a:r>
              <a:rPr kumimoji="0" lang="en-US" sz="2400" b="1" i="0" u="none" strike="noStrike" kern="1200" cap="none" spc="0" normalizeH="0" baseline="0" noProof="0">
                <a:ln>
                  <a:noFill/>
                </a:ln>
                <a:solidFill>
                  <a:srgbClr val="FFFFFF"/>
                </a:solidFill>
                <a:effectLst/>
                <a:uLnTx/>
                <a:uFillTx/>
                <a:latin typeface="Arial"/>
                <a:ea typeface="+mn-ea"/>
                <a:cs typeface="Arial" charset="0"/>
              </a:rPr>
              <a:t>radnike kao "upravitelje Božjih</a:t>
            </a:r>
            <a:r>
              <a:rPr kumimoji="0" lang="hr-HR" sz="2400" b="1" i="0" u="none" strike="noStrike" kern="1200" cap="none" spc="0" normalizeH="0" baseline="0" noProof="0">
                <a:ln>
                  <a:noFill/>
                </a:ln>
                <a:solidFill>
                  <a:srgbClr val="FFFFFF"/>
                </a:solidFill>
                <a:effectLst/>
                <a:uLnTx/>
                <a:uFillTx/>
                <a:latin typeface="Arial"/>
                <a:ea typeface="+mn-ea"/>
                <a:cs typeface="Arial" charset="0"/>
              </a:rPr>
              <a:t> tajna</a:t>
            </a:r>
            <a:r>
              <a:rPr kumimoji="0" lang="en-US" sz="2400" b="1" i="0" u="none" strike="noStrike" kern="1200" cap="none" spc="0" normalizeH="0" baseline="0" noProof="0">
                <a:ln>
                  <a:noFill/>
                </a:ln>
                <a:solidFill>
                  <a:srgbClr val="FFFFFF"/>
                </a:solidFill>
                <a:effectLst/>
                <a:uLnTx/>
                <a:uFillTx/>
                <a:latin typeface="Arial"/>
                <a:ea typeface="+mn-ea"/>
                <a:cs typeface="Arial" charset="0"/>
              </a:rPr>
              <a:t>" (1</a:t>
            </a:r>
            <a:r>
              <a:rPr kumimoji="0" lang="hr-HR" sz="2400" b="1" i="0" u="none" strike="noStrike" kern="1200" cap="none" spc="0" normalizeH="0" baseline="0" noProof="0">
                <a:ln>
                  <a:noFill/>
                </a:ln>
                <a:solidFill>
                  <a:srgbClr val="FFFFFF"/>
                </a:solidFill>
                <a:effectLst/>
                <a:uLnTx/>
                <a:uFillTx/>
                <a:latin typeface="Arial"/>
                <a:ea typeface="+mn-ea"/>
                <a:cs typeface="Arial" charset="0"/>
              </a:rPr>
              <a:t>.</a:t>
            </a:r>
            <a:r>
              <a:rPr kumimoji="0" lang="en-US" sz="2400" b="1" i="0" u="none" strike="noStrike" kern="1200" cap="none" spc="0" normalizeH="0" baseline="0" noProof="0">
                <a:ln>
                  <a:noFill/>
                </a:ln>
                <a:solidFill>
                  <a:srgbClr val="FFFFFF"/>
                </a:solidFill>
                <a:effectLst/>
                <a:uLnTx/>
                <a:uFillTx/>
                <a:latin typeface="Arial"/>
                <a:ea typeface="+mn-ea"/>
                <a:cs typeface="Arial" charset="0"/>
              </a:rPr>
              <a:t> Kor. 4</a:t>
            </a:r>
            <a:r>
              <a:rPr kumimoji="0" lang="hr-HR" sz="2400" b="1" i="0" u="none" strike="noStrike" kern="1200" cap="none" spc="0" normalizeH="0" baseline="0" noProof="0">
                <a:ln>
                  <a:noFill/>
                </a:ln>
                <a:solidFill>
                  <a:srgbClr val="FFFFFF"/>
                </a:solidFill>
                <a:effectLst/>
                <a:uLnTx/>
                <a:uFillTx/>
                <a:latin typeface="Arial"/>
                <a:ea typeface="+mn-ea"/>
                <a:cs typeface="Arial" charset="0"/>
              </a:rPr>
              <a:t>,</a:t>
            </a:r>
            <a:r>
              <a:rPr kumimoji="0" lang="en-US" sz="2400" b="1" i="0" u="none" strike="noStrike" kern="1200" cap="none" spc="0" normalizeH="0" baseline="0" noProof="0">
                <a:ln>
                  <a:noFill/>
                </a:ln>
                <a:solidFill>
                  <a:srgbClr val="FFFFFF"/>
                </a:solidFill>
                <a:effectLst/>
                <a:uLnTx/>
                <a:uFillTx/>
                <a:latin typeface="Arial"/>
                <a:ea typeface="+mn-ea"/>
                <a:cs typeface="Arial" charset="0"/>
              </a:rPr>
              <a:t>1). I mi smo upravitelji u istom smislu.
Ove </a:t>
            </a:r>
            <a:r>
              <a:rPr lang="sr-Latn-RS" sz="2400" b="1">
                <a:solidFill>
                  <a:srgbClr val="FFFFFF"/>
                </a:solidFill>
                <a:latin typeface="Arial"/>
                <a:cs typeface="Arial" charset="0"/>
              </a:rPr>
              <a:t>sedmic</a:t>
            </a:r>
            <a:r>
              <a:rPr kumimoji="0" lang="en-US" sz="2400" b="1" i="0" u="none" strike="noStrike" kern="1200" cap="none" spc="0" normalizeH="0" baseline="0" noProof="0">
                <a:ln>
                  <a:noFill/>
                </a:ln>
                <a:solidFill>
                  <a:srgbClr val="FFFFFF"/>
                </a:solidFill>
                <a:effectLst/>
                <a:uLnTx/>
                <a:uFillTx/>
                <a:latin typeface="Arial"/>
                <a:ea typeface="+mn-ea"/>
                <a:cs typeface="Arial" charset="0"/>
              </a:rPr>
              <a:t>e ćemo videti da su koncepti</a:t>
            </a:r>
            <a:r>
              <a:rPr kumimoji="0" lang="hr-HR" sz="2400" b="1" i="0" u="none" strike="noStrike" kern="1200" cap="none" spc="0" normalizeH="0" baseline="0" noProof="0">
                <a:ln>
                  <a:noFill/>
                </a:ln>
                <a:solidFill>
                  <a:srgbClr val="FFFFFF"/>
                </a:solidFill>
                <a:effectLst/>
                <a:uLnTx/>
                <a:uFillTx/>
                <a:latin typeface="Arial"/>
                <a:ea typeface="+mn-ea"/>
                <a:cs typeface="Arial" charset="0"/>
              </a:rPr>
              <a:t> upravi</a:t>
            </a:r>
            <a:r>
              <a:rPr kumimoji="0" lang="en-US" sz="2400" b="1" i="0" u="none" strike="noStrike" kern="1200" cap="none" spc="0" normalizeH="0" baseline="0" noProof="0">
                <a:ln>
                  <a:noFill/>
                </a:ln>
                <a:solidFill>
                  <a:srgbClr val="FFFFFF"/>
                </a:solidFill>
                <a:effectLst/>
                <a:uLnTx/>
                <a:uFillTx/>
                <a:latin typeface="Arial"/>
                <a:ea typeface="+mn-ea"/>
                <a:cs typeface="Arial" charset="0"/>
              </a:rPr>
              <a:t>teljstva i misije duboko ukorenjeni u Isusovom primeru. Zaista, </a:t>
            </a:r>
            <a:r>
              <a:rPr kumimoji="0" lang="hr-HR" sz="2400" b="1" i="0" u="none" strike="noStrike" kern="1200" cap="none" spc="0" normalizeH="0" baseline="0" noProof="0">
                <a:ln>
                  <a:noFill/>
                </a:ln>
                <a:solidFill>
                  <a:srgbClr val="FFFFFF"/>
                </a:solidFill>
                <a:effectLst/>
                <a:uLnTx/>
                <a:uFillTx/>
                <a:latin typeface="Arial"/>
                <a:ea typeface="+mn-ea"/>
                <a:cs typeface="Arial" charset="0"/>
              </a:rPr>
              <a:t>upravi</a:t>
            </a:r>
            <a:r>
              <a:rPr kumimoji="0" lang="en-US" sz="2400" b="1" i="0" u="none" strike="noStrike" kern="1200" cap="none" spc="0" normalizeH="0" baseline="0" noProof="0">
                <a:ln>
                  <a:noFill/>
                </a:ln>
                <a:solidFill>
                  <a:srgbClr val="FFFFFF"/>
                </a:solidFill>
                <a:effectLst/>
                <a:uLnTx/>
                <a:uFillTx/>
                <a:latin typeface="Arial"/>
                <a:ea typeface="+mn-ea"/>
                <a:cs typeface="Arial" charset="0"/>
              </a:rPr>
              <a:t>teljstvo i misija su nerazdvojni. </a:t>
            </a:r>
            <a:r>
              <a:rPr kumimoji="0" lang="hr-HR" sz="2400" b="1" i="0" u="none" strike="noStrike" kern="1200" cap="none" spc="0" normalizeH="0" baseline="0" noProof="0">
                <a:ln>
                  <a:noFill/>
                </a:ln>
                <a:solidFill>
                  <a:srgbClr val="FFFFFF"/>
                </a:solidFill>
                <a:effectLst/>
                <a:uLnTx/>
                <a:uFillTx/>
                <a:latin typeface="Arial"/>
                <a:ea typeface="+mn-ea"/>
                <a:cs typeface="Arial" charset="0"/>
              </a:rPr>
              <a:t>Upravi</a:t>
            </a:r>
            <a:r>
              <a:rPr kumimoji="0" lang="en-US" sz="2400" b="1" i="0" u="none" strike="noStrike" kern="1200" cap="none" spc="0" normalizeH="0" baseline="0" noProof="0">
                <a:ln>
                  <a:noFill/>
                </a:ln>
                <a:solidFill>
                  <a:srgbClr val="FFFFFF"/>
                </a:solidFill>
                <a:effectLst/>
                <a:uLnTx/>
                <a:uFillTx/>
                <a:latin typeface="Arial"/>
                <a:ea typeface="+mn-ea"/>
                <a:cs typeface="Arial" charset="0"/>
              </a:rPr>
              <a:t>teljstvo pruža crkvi finan</a:t>
            </a:r>
            <a:r>
              <a:rPr lang="hr-HR" sz="2400" b="1">
                <a:solidFill>
                  <a:srgbClr val="FFFFFF"/>
                </a:solidFill>
                <a:latin typeface="Arial"/>
                <a:cs typeface="Arial" charset="0"/>
              </a:rPr>
              <a:t>s</a:t>
            </a:r>
            <a:r>
              <a:rPr kumimoji="0" lang="en-US" sz="2400" b="1" i="0" u="none" strike="noStrike" kern="1200" cap="none" spc="0" normalizeH="0" baseline="0" noProof="0">
                <a:ln>
                  <a:noFill/>
                </a:ln>
                <a:solidFill>
                  <a:srgbClr val="FFFFFF"/>
                </a:solidFill>
                <a:effectLst/>
                <a:uLnTx/>
                <a:uFillTx/>
                <a:latin typeface="Arial"/>
                <a:ea typeface="+mn-ea"/>
                <a:cs typeface="Arial" charset="0"/>
              </a:rPr>
              <a:t>ijske i ljudske resurse da ispuni Božju misiju. </a:t>
            </a:r>
            <a:r>
              <a:rPr kumimoji="0" lang="hr-HR" sz="2400" b="1" i="0" u="none" strike="noStrike" kern="1200" cap="none" spc="0" normalizeH="0" baseline="0" noProof="0">
                <a:ln>
                  <a:noFill/>
                </a:ln>
                <a:solidFill>
                  <a:srgbClr val="FFFFFF"/>
                </a:solidFill>
                <a:effectLst/>
                <a:uLnTx/>
                <a:uFillTx/>
                <a:latin typeface="Arial"/>
                <a:ea typeface="+mn-ea"/>
                <a:cs typeface="Arial" charset="0"/>
              </a:rPr>
              <a:t>Upravi</a:t>
            </a:r>
            <a:r>
              <a:rPr kumimoji="0" lang="en-US" sz="2400" b="1" i="0" u="none" strike="noStrike" kern="1200" cap="none" spc="0" normalizeH="0" baseline="0" noProof="0">
                <a:ln>
                  <a:noFill/>
                </a:ln>
                <a:solidFill>
                  <a:srgbClr val="FFFFFF"/>
                </a:solidFill>
                <a:effectLst/>
                <a:uLnTx/>
                <a:uFillTx/>
                <a:latin typeface="Arial"/>
                <a:ea typeface="+mn-ea"/>
                <a:cs typeface="Arial" charset="0"/>
              </a:rPr>
              <a:t>teljstvo leži u srcu</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 ovo</a:t>
            </a:r>
            <a:r>
              <a:rPr lang="sr-Latn-RS" sz="2400" b="1">
                <a:solidFill>
                  <a:srgbClr val="FFFFFF"/>
                </a:solidFill>
                <a:latin typeface="Arial"/>
                <a:cs typeface="Arial" charset="0"/>
              </a:rPr>
              <a:t>s</a:t>
            </a:r>
            <a:r>
              <a:rPr kumimoji="0" lang="en-US" sz="2400" b="1" i="0" u="none" strike="noStrike" kern="1200" cap="none" spc="0" normalizeH="0" baseline="0" noProof="0">
                <a:ln>
                  <a:noFill/>
                </a:ln>
                <a:solidFill>
                  <a:srgbClr val="FFFFFF"/>
                </a:solidFill>
                <a:effectLst/>
                <a:uLnTx/>
                <a:uFillTx/>
                <a:latin typeface="Arial"/>
                <a:ea typeface="+mn-ea"/>
                <a:cs typeface="Arial" charset="0"/>
              </a:rPr>
              <a:t>e</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dmične</a:t>
            </a:r>
            <a:r>
              <a:rPr kumimoji="0" lang="en-US" sz="2400" b="1" i="0" u="none" strike="noStrike" kern="1200" cap="none" spc="0" normalizeH="0" baseline="0" noProof="0">
                <a:ln>
                  <a:noFill/>
                </a:ln>
                <a:solidFill>
                  <a:srgbClr val="FFFFFF"/>
                </a:solidFill>
                <a:effectLst/>
                <a:uLnTx/>
                <a:uFillTx/>
                <a:latin typeface="Arial"/>
                <a:ea typeface="+mn-ea"/>
                <a:cs typeface="Arial" charset="0"/>
              </a:rPr>
              <a:t> </a:t>
            </a:r>
            <a:r>
              <a:rPr kumimoji="0" lang="hr-HR" sz="2400" b="1" i="0" u="none" strike="noStrike" kern="1200" cap="none" spc="0" normalizeH="0" baseline="0" noProof="0">
                <a:ln>
                  <a:noFill/>
                </a:ln>
                <a:solidFill>
                  <a:srgbClr val="FFFFFF"/>
                </a:solidFill>
                <a:effectLst/>
                <a:uLnTx/>
                <a:uFillTx/>
                <a:latin typeface="Arial"/>
                <a:ea typeface="+mn-ea"/>
                <a:cs typeface="Arial" charset="0"/>
              </a:rPr>
              <a:t>pouk</a:t>
            </a:r>
            <a:r>
              <a:rPr kumimoji="0" lang="en-US" sz="2400" b="1" i="0" u="none" strike="noStrike" kern="1200" cap="none" spc="0" normalizeH="0" baseline="0" noProof="0">
                <a:ln>
                  <a:noFill/>
                </a:ln>
                <a:solidFill>
                  <a:srgbClr val="FFFFFF"/>
                </a:solidFill>
                <a:effectLst/>
                <a:uLnTx/>
                <a:uFillTx/>
                <a:latin typeface="Arial"/>
                <a:ea typeface="+mn-ea"/>
                <a:cs typeface="Arial" charset="0"/>
              </a:rPr>
              <a:t>e, koja će se fokusirati na tri važne teme koje se nalaze u 2</a:t>
            </a:r>
            <a:r>
              <a:rPr kumimoji="0" lang="hr-HR" sz="2400" b="1" i="0" u="none" strike="noStrike" kern="1200" cap="none" spc="0" normalizeH="0" baseline="0" noProof="0">
                <a:ln>
                  <a:noFill/>
                </a:ln>
                <a:solidFill>
                  <a:srgbClr val="FFFFFF"/>
                </a:solidFill>
                <a:effectLst/>
                <a:uLnTx/>
                <a:uFillTx/>
                <a:latin typeface="Arial"/>
                <a:ea typeface="+mn-ea"/>
                <a:cs typeface="Arial" charset="0"/>
              </a:rPr>
              <a:t>.</a:t>
            </a:r>
            <a:r>
              <a:rPr kumimoji="0" lang="en-US" sz="2400" b="1" i="0" u="none" strike="noStrike" kern="1200" cap="none" spc="0" normalizeH="0" baseline="0" noProof="0">
                <a:ln>
                  <a:noFill/>
                </a:ln>
                <a:solidFill>
                  <a:srgbClr val="FFFFFF"/>
                </a:solidFill>
                <a:effectLst/>
                <a:uLnTx/>
                <a:uFillTx/>
                <a:latin typeface="Arial"/>
                <a:ea typeface="+mn-ea"/>
                <a:cs typeface="Arial" charset="0"/>
              </a:rPr>
              <a:t> Ko</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r. </a:t>
            </a:r>
            <a:r>
              <a:rPr kumimoji="0" lang="en-US" sz="2400" b="1" i="0" u="none" strike="noStrike" kern="1200" cap="none" spc="0" normalizeH="0" baseline="0" noProof="0">
                <a:ln>
                  <a:noFill/>
                </a:ln>
                <a:solidFill>
                  <a:srgbClr val="FFFFFF"/>
                </a:solidFill>
                <a:effectLst/>
                <a:uLnTx/>
                <a:uFillTx/>
                <a:latin typeface="Arial"/>
                <a:ea typeface="+mn-ea"/>
                <a:cs typeface="Arial" charset="0"/>
              </a:rPr>
              <a:t> 8 i 9</a:t>
            </a:r>
            <a:r>
              <a:rPr kumimoji="0" lang="hr-HR" sz="2400" b="1" i="0" u="none" strike="noStrike" kern="1200" cap="none" spc="0" normalizeH="0" baseline="0" noProof="0">
                <a:ln>
                  <a:noFill/>
                </a:ln>
                <a:solidFill>
                  <a:srgbClr val="FFFFFF"/>
                </a:solidFill>
                <a:effectLst/>
                <a:uLnTx/>
                <a:uFillTx/>
                <a:latin typeface="Arial"/>
                <a:ea typeface="+mn-ea"/>
                <a:cs typeface="Arial" charset="0"/>
              </a:rPr>
              <a:t>.</a:t>
            </a:r>
            <a:endParaRPr kumimoji="0" lang="en-US" sz="2400" b="1" i="0" u="none" strike="noStrike" kern="1200" cap="none" spc="0" normalizeH="0" baseline="0" noProof="0" dirty="0">
              <a:ln>
                <a:noFill/>
              </a:ln>
              <a:solidFill>
                <a:srgbClr val="FFFFFF"/>
              </a:solidFill>
              <a:effectLst/>
              <a:uLnTx/>
              <a:uFillTx/>
              <a:latin typeface="Arial"/>
              <a:ea typeface="+mn-ea"/>
              <a:cs typeface="Arial" charset="0"/>
            </a:endParaRPr>
          </a:p>
        </p:txBody>
      </p:sp>
    </p:spTree>
    <p:extLst>
      <p:ext uri="{BB962C8B-B14F-4D97-AF65-F5344CB8AC3E}">
        <p14:creationId xmlns:p14="http://schemas.microsoft.com/office/powerpoint/2010/main" val="4064770895"/>
      </p:ext>
    </p:extLst>
  </p:cSld>
  <p:clrMapOvr>
    <a:masterClrMapping/>
  </p:clrMapOvr>
  <p:transition spd="med">
    <p:zo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667000" y="76200"/>
            <a:ext cx="6553200" cy="1143000"/>
          </a:xfrm>
        </p:spPr>
        <p:txBody>
          <a:bodyPr/>
          <a:lstStyle/>
          <a:p>
            <a:pPr eaLnBrk="1" hangingPunct="1"/>
            <a:r>
              <a:rPr lang="hr-HR" dirty="0"/>
              <a:t>PRIMENA</a:t>
            </a:r>
            <a:endParaRPr lang="en-US" dirty="0"/>
          </a:p>
        </p:txBody>
      </p:sp>
      <p:sp>
        <p:nvSpPr>
          <p:cNvPr id="16387" name="Rectangle 3"/>
          <p:cNvSpPr>
            <a:spLocks noGrp="1" noChangeArrowheads="1"/>
          </p:cNvSpPr>
          <p:nvPr>
            <p:ph type="body" idx="1"/>
          </p:nvPr>
        </p:nvSpPr>
        <p:spPr>
          <a:xfrm>
            <a:off x="2667000" y="1676402"/>
            <a:ext cx="8767354" cy="863263"/>
          </a:xfrm>
        </p:spPr>
        <p:txBody>
          <a:bodyPr/>
          <a:lstStyle/>
          <a:p>
            <a:pPr marL="0" indent="0" eaLnBrk="1" hangingPunct="1">
              <a:lnSpc>
                <a:spcPct val="90000"/>
              </a:lnSpc>
              <a:buNone/>
            </a:pPr>
            <a:r>
              <a:rPr lang="hr-HR" sz="2800" dirty="0">
                <a:solidFill>
                  <a:srgbClr val="FFFF99"/>
                </a:solidFill>
              </a:rPr>
              <a:t>Kako mi znanj</a:t>
            </a:r>
            <a:r>
              <a:rPr lang="en-US" sz="2800" dirty="0">
                <a:solidFill>
                  <a:srgbClr val="FFFF99"/>
                </a:solidFill>
              </a:rPr>
              <a:t>e </a:t>
            </a:r>
            <a:r>
              <a:rPr lang="hr-HR" sz="2800" dirty="0">
                <a:solidFill>
                  <a:srgbClr val="FFFF99"/>
                </a:solidFill>
              </a:rPr>
              <a:t>iz pouke</a:t>
            </a:r>
            <a:r>
              <a:rPr lang="hr-HR" sz="2800">
                <a:solidFill>
                  <a:srgbClr val="FFFF99"/>
                </a:solidFill>
              </a:rPr>
              <a:t>: ”</a:t>
            </a:r>
            <a:r>
              <a:rPr lang="sr-Latn-RS" sz="2800">
                <a:solidFill>
                  <a:srgbClr val="FFFF99"/>
                </a:solidFill>
              </a:rPr>
              <a:t>Upraviteljska služba i misija</a:t>
            </a:r>
            <a:r>
              <a:rPr lang="hr-HR" sz="2800">
                <a:solidFill>
                  <a:srgbClr val="FFFF99"/>
                </a:solidFill>
              </a:rPr>
              <a:t>”, </a:t>
            </a:r>
            <a:r>
              <a:rPr lang="hr-HR" sz="2800" dirty="0">
                <a:solidFill>
                  <a:srgbClr val="FFFF99"/>
                </a:solidFill>
              </a:rPr>
              <a:t>može pomoći danas</a:t>
            </a:r>
            <a:r>
              <a:rPr lang="en-US" sz="2800" dirty="0">
                <a:solidFill>
                  <a:srgbClr val="FFFF99"/>
                </a:solidFill>
              </a:rPr>
              <a:t>? </a:t>
            </a:r>
          </a:p>
        </p:txBody>
      </p:sp>
      <p:sp>
        <p:nvSpPr>
          <p:cNvPr id="16388" name="Rectangle 4"/>
          <p:cNvSpPr>
            <a:spLocks noChangeArrowheads="1"/>
          </p:cNvSpPr>
          <p:nvPr/>
        </p:nvSpPr>
        <p:spPr bwMode="auto">
          <a:xfrm>
            <a:off x="2895600" y="4114802"/>
            <a:ext cx="381000" cy="333375"/>
          </a:xfrm>
          <a:prstGeom prst="rect">
            <a:avLst/>
          </a:prstGeom>
          <a:solidFill>
            <a:srgbClr val="FFFFCC"/>
          </a:solidFill>
          <a:ln w="28575">
            <a:solidFill>
              <a:srgbClr val="9900CC"/>
            </a:solidFill>
            <a:miter lim="800000"/>
            <a:headEnd/>
            <a:tailEnd/>
          </a:ln>
        </p:spPr>
        <p:txBody>
          <a:bodyPr wrap="none" anchor="ct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2000" b="1" i="1" u="none" strike="noStrike" kern="1200" cap="none" spc="0" normalizeH="0" baseline="0" noProof="0" dirty="0">
              <a:ln>
                <a:noFill/>
              </a:ln>
              <a:solidFill>
                <a:srgbClr val="0000FF"/>
              </a:solidFill>
              <a:effectLst/>
              <a:uLnTx/>
              <a:uFillTx/>
              <a:latin typeface="Arial"/>
              <a:ea typeface="+mn-ea"/>
              <a:cs typeface="Arial" charset="0"/>
            </a:endParaRPr>
          </a:p>
        </p:txBody>
      </p:sp>
      <p:sp>
        <p:nvSpPr>
          <p:cNvPr id="20485" name="Freeform 5"/>
          <p:cNvSpPr>
            <a:spLocks/>
          </p:cNvSpPr>
          <p:nvPr/>
        </p:nvSpPr>
        <p:spPr bwMode="auto">
          <a:xfrm>
            <a:off x="2895600" y="3962400"/>
            <a:ext cx="533400" cy="533400"/>
          </a:xfrm>
          <a:custGeom>
            <a:avLst/>
            <a:gdLst>
              <a:gd name="T0" fmla="*/ 0 w 816"/>
              <a:gd name="T1" fmla="*/ 211693125 h 672"/>
              <a:gd name="T2" fmla="*/ 102550072 w 816"/>
              <a:gd name="T3" fmla="*/ 423386250 h 672"/>
              <a:gd name="T4" fmla="*/ 348671029 w 816"/>
              <a:gd name="T5" fmla="*/ 0 h 672"/>
              <a:gd name="T6" fmla="*/ 102550072 w 816"/>
              <a:gd name="T7" fmla="*/ 272176875 h 672"/>
              <a:gd name="T8" fmla="*/ 0 w 816"/>
              <a:gd name="T9" fmla="*/ 211693125 h 6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6" h="672">
                <a:moveTo>
                  <a:pt x="0" y="336"/>
                </a:moveTo>
                <a:lnTo>
                  <a:pt x="240" y="672"/>
                </a:lnTo>
                <a:lnTo>
                  <a:pt x="816" y="0"/>
                </a:lnTo>
                <a:lnTo>
                  <a:pt x="240" y="432"/>
                </a:lnTo>
                <a:lnTo>
                  <a:pt x="0" y="33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16390" name="Rectangle 6"/>
          <p:cNvSpPr>
            <a:spLocks noChangeArrowheads="1"/>
          </p:cNvSpPr>
          <p:nvPr/>
        </p:nvSpPr>
        <p:spPr bwMode="auto">
          <a:xfrm>
            <a:off x="2895600" y="4905377"/>
            <a:ext cx="381000" cy="333375"/>
          </a:xfrm>
          <a:prstGeom prst="rect">
            <a:avLst/>
          </a:prstGeom>
          <a:solidFill>
            <a:srgbClr val="FFFFCC"/>
          </a:solidFill>
          <a:ln w="28575">
            <a:solidFill>
              <a:srgbClr val="9900CC"/>
            </a:solidFill>
            <a:miter lim="800000"/>
            <a:headEnd/>
            <a:tailEnd/>
          </a:ln>
        </p:spPr>
        <p:txBody>
          <a:bodyPr wrap="none" anchor="ct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dirty="0">
              <a:ln>
                <a:noFill/>
              </a:ln>
              <a:solidFill>
                <a:srgbClr val="0000FF"/>
              </a:solidFill>
              <a:effectLst/>
              <a:uLnTx/>
              <a:uFillTx/>
              <a:latin typeface="Arial"/>
              <a:ea typeface="+mn-ea"/>
              <a:cs typeface="Arial" charset="0"/>
            </a:endParaRPr>
          </a:p>
        </p:txBody>
      </p:sp>
      <p:sp>
        <p:nvSpPr>
          <p:cNvPr id="20487" name="Freeform 7"/>
          <p:cNvSpPr>
            <a:spLocks/>
          </p:cNvSpPr>
          <p:nvPr/>
        </p:nvSpPr>
        <p:spPr bwMode="auto">
          <a:xfrm>
            <a:off x="2971800" y="4724400"/>
            <a:ext cx="533400" cy="533400"/>
          </a:xfrm>
          <a:custGeom>
            <a:avLst/>
            <a:gdLst>
              <a:gd name="T0" fmla="*/ 0 w 816"/>
              <a:gd name="T1" fmla="*/ 211693125 h 672"/>
              <a:gd name="T2" fmla="*/ 102550072 w 816"/>
              <a:gd name="T3" fmla="*/ 423386250 h 672"/>
              <a:gd name="T4" fmla="*/ 348671029 w 816"/>
              <a:gd name="T5" fmla="*/ 0 h 672"/>
              <a:gd name="T6" fmla="*/ 102550072 w 816"/>
              <a:gd name="T7" fmla="*/ 272176875 h 672"/>
              <a:gd name="T8" fmla="*/ 0 w 816"/>
              <a:gd name="T9" fmla="*/ 211693125 h 6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6" h="672">
                <a:moveTo>
                  <a:pt x="0" y="336"/>
                </a:moveTo>
                <a:lnTo>
                  <a:pt x="240" y="672"/>
                </a:lnTo>
                <a:lnTo>
                  <a:pt x="816" y="0"/>
                </a:lnTo>
                <a:lnTo>
                  <a:pt x="240" y="432"/>
                </a:lnTo>
                <a:lnTo>
                  <a:pt x="0" y="33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20488" name="Rectangle 8"/>
          <p:cNvSpPr>
            <a:spLocks noChangeArrowheads="1"/>
          </p:cNvSpPr>
          <p:nvPr/>
        </p:nvSpPr>
        <p:spPr bwMode="auto">
          <a:xfrm>
            <a:off x="3352800" y="3886201"/>
            <a:ext cx="8291119" cy="1905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r>
              <a:rPr kumimoji="0" lang="hr-HR" sz="2000" b="1" i="0" u="none" strike="noStrike" kern="1200" cap="none" spc="0" normalizeH="0" baseline="0" noProof="0" dirty="0">
                <a:ln>
                  <a:noFill/>
                </a:ln>
                <a:solidFill>
                  <a:srgbClr val="FFFFFF"/>
                </a:solidFill>
                <a:effectLst/>
                <a:uLnTx/>
                <a:uFillTx/>
                <a:latin typeface="Arial"/>
                <a:ea typeface="+mn-ea"/>
                <a:cs typeface="Arial" charset="0"/>
              </a:rPr>
              <a:t>Da li ž</a:t>
            </a:r>
            <a:r>
              <a:rPr kumimoji="0" lang="hr-HR" sz="2000" b="1" i="0" u="none" strike="noStrike" kern="1200" cap="none" spc="0" normalizeH="0" baseline="0" noProof="0" dirty="0" err="1">
                <a:ln>
                  <a:noFill/>
                </a:ln>
                <a:solidFill>
                  <a:srgbClr val="FFFFFF"/>
                </a:solidFill>
                <a:effectLst/>
                <a:uLnTx/>
                <a:uFillTx/>
                <a:latin typeface="Arial"/>
                <a:ea typeface="+mn-ea"/>
                <a:cs typeface="Arial" charset="0"/>
              </a:rPr>
              <a:t>elim</a:t>
            </a:r>
            <a:r>
              <a:rPr kumimoji="0" lang="hr-HR" sz="2000" b="1" i="0" u="none" strike="noStrike" kern="1200" cap="none" spc="0" normalizeH="0" baseline="0" noProof="0" dirty="0">
                <a:ln>
                  <a:noFill/>
                </a:ln>
                <a:solidFill>
                  <a:srgbClr val="FFFFFF"/>
                </a:solidFill>
                <a:effectLst/>
                <a:uLnTx/>
                <a:uFillTx/>
                <a:latin typeface="Arial"/>
                <a:ea typeface="+mn-ea"/>
                <a:cs typeface="Arial" charset="0"/>
              </a:rPr>
              <a:t> usred društvenih i kulturoloških</a:t>
            </a:r>
            <a:r>
              <a:rPr kumimoji="0" lang="en-US" sz="2000" b="1" i="0" u="none" strike="noStrike" kern="1200" cap="none" spc="0" normalizeH="0" baseline="0" noProof="0" dirty="0">
                <a:ln>
                  <a:noFill/>
                </a:ln>
                <a:solidFill>
                  <a:srgbClr val="FFFFFF"/>
                </a:solidFill>
                <a:effectLst/>
                <a:uLnTx/>
                <a:uFillTx/>
                <a:latin typeface="Arial"/>
                <a:ea typeface="+mn-ea"/>
                <a:cs typeface="Arial" charset="0"/>
              </a:rPr>
              <a:t> </a:t>
            </a:r>
            <a:r>
              <a:rPr kumimoji="0" lang="hr-HR" sz="2000" b="1" i="0" u="none" strike="noStrike" kern="1200" cap="none" spc="0" normalizeH="0" baseline="0" noProof="0" dirty="0" err="1">
                <a:ln>
                  <a:noFill/>
                </a:ln>
                <a:solidFill>
                  <a:srgbClr val="FFFFFF"/>
                </a:solidFill>
                <a:effectLst/>
                <a:uLnTx/>
                <a:uFillTx/>
                <a:latin typeface="Arial"/>
                <a:ea typeface="+mn-ea"/>
                <a:cs typeface="Arial" charset="0"/>
              </a:rPr>
              <a:t>uticaja</a:t>
            </a:r>
            <a:r>
              <a:rPr kumimoji="0" lang="hr-HR" sz="2000" b="1" i="0" u="none" strike="noStrike" kern="1200" cap="none" spc="0" normalizeH="0" baseline="0" noProof="0" dirty="0">
                <a:ln>
                  <a:noFill/>
                </a:ln>
                <a:solidFill>
                  <a:srgbClr val="FFFFFF"/>
                </a:solidFill>
                <a:effectLst/>
                <a:uLnTx/>
                <a:uFillTx/>
                <a:latin typeface="Arial"/>
                <a:ea typeface="+mn-ea"/>
                <a:cs typeface="Arial" charset="0"/>
              </a:rPr>
              <a:t> da prihvatim Sveto pismo kao autoritativno, nepogrešivo otkrivenje Božje volje? </a:t>
            </a:r>
          </a:p>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0"/>
              </a:spcBef>
              <a:spcAft>
                <a:spcPct val="0"/>
              </a:spcAft>
              <a:buClrTx/>
              <a:buSzTx/>
              <a:buFontTx/>
              <a:buNone/>
              <a:tabLst/>
              <a:defRPr/>
            </a:pPr>
            <a:r>
              <a:rPr kumimoji="0" lang="hr-HR" sz="2000" b="1" i="0" u="none" strike="noStrike" kern="1200" cap="none" spc="0" normalizeH="0" baseline="0" noProof="0" dirty="0">
                <a:ln>
                  <a:noFill/>
                </a:ln>
                <a:solidFill>
                  <a:srgbClr val="FFFFFF"/>
                </a:solidFill>
                <a:effectLst/>
                <a:uLnTx/>
                <a:uFillTx/>
                <a:latin typeface="Arial"/>
                <a:ea typeface="+mn-ea"/>
                <a:cs typeface="Arial" charset="0"/>
              </a:rPr>
              <a:t>Da li želim da ostanem veran celom Pismu a to znači da vršim  zapovesti Božje i čuvam svedočanstvo Isusa Hrista?</a:t>
            </a:r>
            <a:endParaRPr kumimoji="0" lang="en-US" sz="2400" b="1" i="0" u="none" strike="noStrike" kern="1200" cap="none" spc="0" normalizeH="0" baseline="0" noProof="0" dirty="0">
              <a:ln>
                <a:noFill/>
              </a:ln>
              <a:solidFill>
                <a:srgbClr val="FFFFFF"/>
              </a:solidFill>
              <a:effectLst/>
              <a:uLnTx/>
              <a:uFillTx/>
              <a:latin typeface="Arial"/>
              <a:ea typeface="+mn-ea"/>
              <a:cs typeface="Arial" charset="0"/>
            </a:endParaRPr>
          </a:p>
        </p:txBody>
      </p:sp>
      <p:sp>
        <p:nvSpPr>
          <p:cNvPr id="16393" name="Text Box 9"/>
          <p:cNvSpPr txBox="1">
            <a:spLocks noChangeArrowheads="1"/>
          </p:cNvSpPr>
          <p:nvPr/>
        </p:nvSpPr>
        <p:spPr bwMode="auto">
          <a:xfrm>
            <a:off x="1727200" y="1676401"/>
            <a:ext cx="939800" cy="1025281"/>
          </a:xfrm>
          <a:prstGeom prst="rect">
            <a:avLst/>
          </a:prstGeom>
          <a:solidFill>
            <a:srgbClr val="FFFF99"/>
          </a:solidFill>
          <a:ln w="57150">
            <a:solidFill>
              <a:schemeClr val="tx1"/>
            </a:solidFill>
            <a:miter lim="800000"/>
            <a:headEnd/>
            <a:tailEnd/>
          </a:ln>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sp>
        <p:nvSpPr>
          <p:cNvPr id="2" name="TextBox 1"/>
          <p:cNvSpPr txBox="1"/>
          <p:nvPr/>
        </p:nvSpPr>
        <p:spPr>
          <a:xfrm>
            <a:off x="12954000" y="457200"/>
            <a:ext cx="184731" cy="369332"/>
          </a:xfrm>
          <a:prstGeom prst="rect">
            <a:avLst/>
          </a:prstGeom>
          <a:noFill/>
        </p:spPr>
        <p:txBody>
          <a:bodyPr wrap="none" rtlCol="0">
            <a:spAutoFit/>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 name="Rectangle 3"/>
          <p:cNvSpPr/>
          <p:nvPr/>
        </p:nvSpPr>
        <p:spPr>
          <a:xfrm>
            <a:off x="2667000" y="2844464"/>
            <a:ext cx="8976920" cy="1015663"/>
          </a:xfrm>
          <a:prstGeom prst="rect">
            <a:avLst/>
          </a:prstGeom>
        </p:spPr>
        <p:txBody>
          <a:bodyPr wrap="square">
            <a:spAutoFit/>
          </a:bodyPr>
          <a:lstStyle/>
          <a:p>
            <a:pPr marL="0" marR="0" lvl="0" indent="0" algn="l" defTabSz="914377" rtl="0" eaLnBrk="1" fontAlgn="base" latinLnBrk="0" hangingPunct="1">
              <a:lnSpc>
                <a:spcPct val="100000"/>
              </a:lnSpc>
              <a:spcBef>
                <a:spcPct val="0"/>
              </a:spcBef>
              <a:spcAft>
                <a:spcPct val="0"/>
              </a:spcAft>
              <a:buClrTx/>
              <a:buSzTx/>
              <a:buFontTx/>
              <a:buNone/>
              <a:tabLst/>
              <a:defRPr/>
            </a:pPr>
            <a:r>
              <a:rPr kumimoji="0" lang="hr-HR" sz="2000" b="1" i="0" u="none" strike="noStrike" kern="1200" cap="none" spc="0" normalizeH="0" baseline="0" noProof="0" dirty="0" err="1">
                <a:ln>
                  <a:noFill/>
                </a:ln>
                <a:solidFill>
                  <a:srgbClr val="FFCC66"/>
                </a:solidFill>
                <a:effectLst/>
                <a:uLnTx/>
                <a:uFillTx/>
                <a:latin typeface="Arial"/>
                <a:ea typeface="+mn-ea"/>
                <a:cs typeface="Arial" charset="0"/>
              </a:rPr>
              <a:t>Razumevši</a:t>
            </a:r>
            <a:r>
              <a:rPr kumimoji="0" lang="hr-HR" sz="2000" b="1" i="0" u="none" strike="noStrike" kern="1200" cap="none" spc="0" normalizeH="0" baseline="0" noProof="0" dirty="0">
                <a:ln>
                  <a:noFill/>
                </a:ln>
                <a:solidFill>
                  <a:srgbClr val="FFCC66"/>
                </a:solidFill>
                <a:effectLst/>
                <a:uLnTx/>
                <a:uFillTx/>
                <a:latin typeface="Arial"/>
                <a:ea typeface="+mn-ea"/>
                <a:cs typeface="Arial" charset="0"/>
              </a:rPr>
              <a:t> da</a:t>
            </a:r>
            <a:r>
              <a:rPr kumimoji="0" lang="en-US" sz="2000" b="1" i="0" u="none" strike="noStrike" kern="1200" cap="none" spc="0" normalizeH="0" baseline="0" noProof="0" dirty="0">
                <a:ln>
                  <a:noFill/>
                </a:ln>
                <a:solidFill>
                  <a:srgbClr val="FFCC66"/>
                </a:solidFill>
                <a:effectLst/>
                <a:uLnTx/>
                <a:uFillTx/>
                <a:latin typeface="Arial"/>
                <a:ea typeface="+mn-ea"/>
                <a:cs typeface="Arial" charset="0"/>
              </a:rPr>
              <a:t> </a:t>
            </a:r>
            <a:r>
              <a:rPr kumimoji="0" lang="hr-HR" sz="2000" b="1" i="0" u="none" strike="noStrike" kern="1200" cap="none" spc="0" normalizeH="0" baseline="0" noProof="0" dirty="0">
                <a:ln>
                  <a:noFill/>
                </a:ln>
                <a:solidFill>
                  <a:srgbClr val="FFCC66"/>
                </a:solidFill>
                <a:effectLst/>
                <a:uLnTx/>
                <a:uFillTx/>
                <a:latin typeface="Arial"/>
                <a:ea typeface="+mn-ea"/>
                <a:cs typeface="Arial" charset="0"/>
              </a:rPr>
              <a:t>mi Isus želi pomoći, da se </a:t>
            </a:r>
            <a:r>
              <a:rPr kumimoji="0" lang="hr-HR" sz="2000" b="1" i="0" u="none" strike="noStrike" kern="1200" cap="none" spc="0" normalizeH="0" baseline="0" noProof="0" dirty="0" err="1">
                <a:ln>
                  <a:noFill/>
                </a:ln>
                <a:solidFill>
                  <a:srgbClr val="FFCC66"/>
                </a:solidFill>
                <a:effectLst/>
                <a:uLnTx/>
                <a:uFillTx/>
                <a:latin typeface="Arial"/>
                <a:ea typeface="+mn-ea"/>
                <a:cs typeface="Arial" charset="0"/>
              </a:rPr>
              <a:t>podsetim</a:t>
            </a:r>
            <a:r>
              <a:rPr kumimoji="0" lang="hr-HR" sz="2000" b="1" i="0" u="none" strike="noStrike" kern="1200" cap="none" spc="0" normalizeH="0" baseline="0" noProof="0" dirty="0">
                <a:ln>
                  <a:noFill/>
                </a:ln>
                <a:solidFill>
                  <a:srgbClr val="FFCC66"/>
                </a:solidFill>
                <a:effectLst/>
                <a:uLnTx/>
                <a:uFillTx/>
                <a:latin typeface="Arial"/>
                <a:ea typeface="+mn-ea"/>
                <a:cs typeface="Arial" charset="0"/>
              </a:rPr>
              <a:t> naloga: ”Prestanite i znajte da sam ja Bog (</a:t>
            </a:r>
            <a:r>
              <a:rPr kumimoji="0" lang="hr-HR" sz="2000" b="1" i="0" u="none" strike="noStrike" kern="1200" cap="none" spc="0" normalizeH="0" baseline="0" noProof="0" dirty="0" err="1">
                <a:ln>
                  <a:noFill/>
                </a:ln>
                <a:solidFill>
                  <a:srgbClr val="FFCC66"/>
                </a:solidFill>
                <a:effectLst/>
                <a:uLnTx/>
                <a:uFillTx/>
                <a:latin typeface="Arial"/>
                <a:ea typeface="+mn-ea"/>
                <a:cs typeface="Arial" charset="0"/>
              </a:rPr>
              <a:t>Ps</a:t>
            </a:r>
            <a:r>
              <a:rPr kumimoji="0" lang="hr-HR" sz="2000" b="1" i="0" u="none" strike="noStrike" kern="1200" cap="none" spc="0" normalizeH="0" baseline="0" noProof="0" dirty="0">
                <a:ln>
                  <a:noFill/>
                </a:ln>
                <a:solidFill>
                  <a:srgbClr val="FFCC66"/>
                </a:solidFill>
                <a:effectLst/>
                <a:uLnTx/>
                <a:uFillTx/>
                <a:latin typeface="Arial"/>
                <a:ea typeface="+mn-ea"/>
                <a:cs typeface="Arial" charset="0"/>
              </a:rPr>
              <a:t>. 46,10), da shvatim da je Biblija još </a:t>
            </a:r>
            <a:r>
              <a:rPr kumimoji="0" lang="hr-HR" sz="2000" b="1" i="0" u="none" strike="noStrike" kern="1200" cap="none" spc="0" normalizeH="0" baseline="0" noProof="0" dirty="0" err="1">
                <a:ln>
                  <a:noFill/>
                </a:ln>
                <a:solidFill>
                  <a:srgbClr val="FFCC66"/>
                </a:solidFill>
                <a:effectLst/>
                <a:uLnTx/>
                <a:uFillTx/>
                <a:latin typeface="Arial"/>
                <a:ea typeface="+mn-ea"/>
                <a:cs typeface="Arial" charset="0"/>
              </a:rPr>
              <a:t>uvek</a:t>
            </a:r>
            <a:r>
              <a:rPr kumimoji="0" lang="hr-HR" sz="2000" b="1" i="0" u="none" strike="noStrike" kern="1200" cap="none" spc="0" normalizeH="0" baseline="0" noProof="0" dirty="0">
                <a:ln>
                  <a:noFill/>
                </a:ln>
                <a:solidFill>
                  <a:srgbClr val="FFCC66"/>
                </a:solidFill>
                <a:effectLst/>
                <a:uLnTx/>
                <a:uFillTx/>
                <a:latin typeface="Arial"/>
                <a:ea typeface="+mn-ea"/>
                <a:cs typeface="Arial" charset="0"/>
              </a:rPr>
              <a:t> Božji najveći dar koji otkriva Njegov plan otkupljenja,</a:t>
            </a:r>
            <a:endParaRPr kumimoji="0" lang="en-US" sz="2000" b="1" i="0" u="none" strike="noStrike" kern="1200" cap="none" spc="0" normalizeH="0" baseline="0" noProof="0" dirty="0">
              <a:ln>
                <a:noFill/>
              </a:ln>
              <a:solidFill>
                <a:srgbClr val="FFCC66"/>
              </a:solidFill>
              <a:effectLst/>
              <a:uLnTx/>
              <a:uFillTx/>
              <a:latin typeface="Arial"/>
              <a:ea typeface="+mn-ea"/>
              <a:cs typeface="Arial" charset="0"/>
            </a:endParaRPr>
          </a:p>
        </p:txBody>
      </p:sp>
    </p:spTree>
    <p:extLst>
      <p:ext uri="{BB962C8B-B14F-4D97-AF65-F5344CB8AC3E}">
        <p14:creationId xmlns:p14="http://schemas.microsoft.com/office/powerpoint/2010/main" val="3612986094"/>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 calcmode="lin" valueType="num">
                                      <p:cBhvr additive="base">
                                        <p:cTn id="7" dur="500" fill="hold"/>
                                        <p:tgtEl>
                                          <p:spTgt spid="1638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38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20488">
                                            <p:txEl>
                                              <p:pRg st="0" end="0"/>
                                            </p:txEl>
                                          </p:spTgt>
                                        </p:tgtEl>
                                        <p:attrNameLst>
                                          <p:attrName>style.visibility</p:attrName>
                                        </p:attrNameLst>
                                      </p:cBhvr>
                                      <p:to>
                                        <p:strVal val="visible"/>
                                      </p:to>
                                    </p:set>
                                    <p:animEffect transition="in" filter="wipe(left)">
                                      <p:cBhvr>
                                        <p:cTn id="19" dur="1000"/>
                                        <p:tgtEl>
                                          <p:spTgt spid="20488">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20488">
                                            <p:txEl>
                                              <p:pRg st="2" end="2"/>
                                            </p:txEl>
                                          </p:spTgt>
                                        </p:tgtEl>
                                        <p:attrNameLst>
                                          <p:attrName>style.visibility</p:attrName>
                                        </p:attrNameLst>
                                      </p:cBhvr>
                                      <p:to>
                                        <p:strVal val="visible"/>
                                      </p:to>
                                    </p:set>
                                    <p:animEffect transition="in" filter="wipe(left)">
                                      <p:cBhvr>
                                        <p:cTn id="24" dur="1000"/>
                                        <p:tgtEl>
                                          <p:spTgt spid="20488">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20485"/>
                                        </p:tgtEl>
                                        <p:attrNameLst>
                                          <p:attrName>style.visibility</p:attrName>
                                        </p:attrNameLst>
                                      </p:cBhvr>
                                      <p:to>
                                        <p:strVal val="visible"/>
                                      </p:to>
                                    </p:set>
                                    <p:animEffect transition="in" filter="wipe(down)">
                                      <p:cBhvr>
                                        <p:cTn id="29" dur="500"/>
                                        <p:tgtEl>
                                          <p:spTgt spid="20485"/>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20487"/>
                                        </p:tgtEl>
                                        <p:attrNameLst>
                                          <p:attrName>style.visibility</p:attrName>
                                        </p:attrNameLst>
                                      </p:cBhvr>
                                      <p:to>
                                        <p:strVal val="visible"/>
                                      </p:to>
                                    </p:set>
                                    <p:animEffect transition="in" filter="wipe(down)">
                                      <p:cBhvr>
                                        <p:cTn id="34" dur="500"/>
                                        <p:tgtEl>
                                          <p:spTgt spid="204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5" grpId="0" animBg="1"/>
      <p:bldP spid="2048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43A6A-E534-9296-89AF-3AB7F7F934BA}"/>
            </a:ext>
          </a:extLst>
        </p:cNvPr>
        <p:cNvGrpSpPr/>
        <p:nvPr/>
      </p:nvGrpSpPr>
      <p:grpSpPr>
        <a:xfrm>
          <a:off x="0" y="0"/>
          <a:ext cx="0" cy="0"/>
          <a:chOff x="0" y="0"/>
          <a:chExt cx="0" cy="0"/>
        </a:xfrm>
      </p:grpSpPr>
      <p:sp>
        <p:nvSpPr>
          <p:cNvPr id="18434" name="Rectangle 2">
            <a:extLst>
              <a:ext uri="{FF2B5EF4-FFF2-40B4-BE49-F238E27FC236}">
                <a16:creationId xmlns:a16="http://schemas.microsoft.com/office/drawing/2014/main" id="{6DB38FE1-C77C-0A66-B8F4-B5F3E9A08C67}"/>
              </a:ext>
            </a:extLst>
          </p:cNvPr>
          <p:cNvSpPr>
            <a:spLocks noGrp="1" noChangeArrowheads="1"/>
          </p:cNvSpPr>
          <p:nvPr>
            <p:ph type="title"/>
          </p:nvPr>
        </p:nvSpPr>
        <p:spPr>
          <a:xfrm>
            <a:off x="2971800" y="76200"/>
            <a:ext cx="6705600" cy="1143000"/>
          </a:xfrm>
        </p:spPr>
        <p:txBody>
          <a:bodyPr/>
          <a:lstStyle/>
          <a:p>
            <a:pPr eaLnBrk="1" hangingPunct="1"/>
            <a:r>
              <a:rPr lang="hr-HR" sz="4000" dirty="0"/>
              <a:t>PRENOŠENJE ISTINE</a:t>
            </a:r>
            <a:endParaRPr lang="en-US" sz="4000" dirty="0"/>
          </a:p>
        </p:txBody>
      </p:sp>
      <p:sp>
        <p:nvSpPr>
          <p:cNvPr id="24579" name="Rectangle 3">
            <a:extLst>
              <a:ext uri="{FF2B5EF4-FFF2-40B4-BE49-F238E27FC236}">
                <a16:creationId xmlns:a16="http://schemas.microsoft.com/office/drawing/2014/main" id="{78BDA0CB-D6A9-D6D4-ED0B-696FE4864950}"/>
              </a:ext>
            </a:extLst>
          </p:cNvPr>
          <p:cNvSpPr>
            <a:spLocks noGrp="1" noChangeArrowheads="1"/>
          </p:cNvSpPr>
          <p:nvPr>
            <p:ph type="body" idx="1"/>
          </p:nvPr>
        </p:nvSpPr>
        <p:spPr>
          <a:xfrm>
            <a:off x="3276600" y="1676400"/>
            <a:ext cx="5892114" cy="1143000"/>
          </a:xfrm>
        </p:spPr>
        <p:txBody>
          <a:bodyPr/>
          <a:lstStyle/>
          <a:p>
            <a:pPr eaLnBrk="1" hangingPunct="1">
              <a:buFontTx/>
              <a:buNone/>
            </a:pPr>
            <a:r>
              <a:rPr lang="en-US" sz="2800" dirty="0">
                <a:solidFill>
                  <a:srgbClr val="FFFF99"/>
                </a:solidFill>
              </a:rPr>
              <a:t>   </a:t>
            </a:r>
            <a:r>
              <a:rPr lang="hr-HR">
                <a:solidFill>
                  <a:srgbClr val="FFFF99"/>
                </a:solidFill>
              </a:rPr>
              <a:t>Koje  promene  trebamo ostvariti </a:t>
            </a:r>
            <a:r>
              <a:rPr lang="hr-HR" dirty="0">
                <a:solidFill>
                  <a:srgbClr val="FFFF99"/>
                </a:solidFill>
              </a:rPr>
              <a:t>u svom životu</a:t>
            </a:r>
            <a:r>
              <a:rPr lang="en-US" dirty="0">
                <a:solidFill>
                  <a:srgbClr val="FFFF99"/>
                </a:solidFill>
              </a:rPr>
              <a:t>?</a:t>
            </a:r>
          </a:p>
        </p:txBody>
      </p:sp>
      <p:sp>
        <p:nvSpPr>
          <p:cNvPr id="24580" name="Rectangle 4">
            <a:extLst>
              <a:ext uri="{FF2B5EF4-FFF2-40B4-BE49-F238E27FC236}">
                <a16:creationId xmlns:a16="http://schemas.microsoft.com/office/drawing/2014/main" id="{866D0B0E-D7E3-9EBE-9961-7F3125BE8F76}"/>
              </a:ext>
            </a:extLst>
          </p:cNvPr>
          <p:cNvSpPr>
            <a:spLocks noChangeArrowheads="1"/>
          </p:cNvSpPr>
          <p:nvPr/>
        </p:nvSpPr>
        <p:spPr bwMode="auto">
          <a:xfrm>
            <a:off x="3657601" y="3048000"/>
            <a:ext cx="4349263"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96865" marR="0" lvl="0" indent="-396865" algn="l" defTabSz="914377" rtl="0" eaLnBrk="1" fontAlgn="base" latinLnBrk="0" hangingPunct="1">
              <a:lnSpc>
                <a:spcPct val="100000"/>
              </a:lnSpc>
              <a:spcBef>
                <a:spcPct val="20000"/>
              </a:spcBef>
              <a:spcAft>
                <a:spcPct val="0"/>
              </a:spcAft>
              <a:buClrTx/>
              <a:buSzTx/>
              <a:buFontTx/>
              <a:buChar char="•"/>
              <a:tabLst/>
              <a:defRPr/>
            </a:pPr>
            <a:r>
              <a:rPr kumimoji="0" lang="hr-HR" sz="2800" b="1" i="0" u="none" strike="noStrike" kern="1200" cap="none" spc="0" normalizeH="0" baseline="0" noProof="0" dirty="0">
                <a:ln>
                  <a:noFill/>
                </a:ln>
                <a:solidFill>
                  <a:srgbClr val="FFFFFF"/>
                </a:solidFill>
                <a:effectLst/>
                <a:uLnTx/>
                <a:uFillTx/>
                <a:latin typeface="Arial"/>
                <a:ea typeface="+mn-ea"/>
                <a:cs typeface="Arial" charset="0"/>
              </a:rPr>
              <a:t>Koje biblijsko načelo iz ove pouke </a:t>
            </a:r>
            <a:r>
              <a:rPr kumimoji="0" lang="hr-HR" sz="2800" b="1" i="0" u="none" strike="noStrike" kern="1200" cap="none" spc="0" normalizeH="0" baseline="0" noProof="0">
                <a:ln>
                  <a:noFill/>
                </a:ln>
                <a:solidFill>
                  <a:srgbClr val="FFFFFF"/>
                </a:solidFill>
                <a:effectLst/>
                <a:uLnTx/>
                <a:uFillTx/>
                <a:latin typeface="Arial"/>
                <a:ea typeface="+mn-ea"/>
                <a:cs typeface="Arial" charset="0"/>
              </a:rPr>
              <a:t>možemo  da primenimo </a:t>
            </a:r>
            <a:r>
              <a:rPr kumimoji="0" lang="hr-HR" sz="2800" b="1" i="0" u="none" strike="noStrike" kern="1200" cap="none" spc="0" normalizeH="0" baseline="0" noProof="0" dirty="0">
                <a:ln>
                  <a:noFill/>
                </a:ln>
                <a:solidFill>
                  <a:srgbClr val="FFFFFF"/>
                </a:solidFill>
                <a:effectLst/>
                <a:uLnTx/>
                <a:uFillTx/>
                <a:latin typeface="Arial"/>
                <a:ea typeface="+mn-ea"/>
                <a:cs typeface="Arial" charset="0"/>
              </a:rPr>
              <a:t>danas</a:t>
            </a:r>
            <a:r>
              <a:rPr kumimoji="0" lang="en-US" sz="2800" b="1" i="0" u="none" strike="noStrike" kern="1200" cap="none" spc="0" normalizeH="0" baseline="0" noProof="0" dirty="0">
                <a:ln>
                  <a:noFill/>
                </a:ln>
                <a:solidFill>
                  <a:srgbClr val="FFFFFF"/>
                </a:solidFill>
                <a:effectLst/>
                <a:uLnTx/>
                <a:uFillTx/>
                <a:latin typeface="Arial"/>
                <a:ea typeface="+mn-ea"/>
                <a:cs typeface="Arial" charset="0"/>
              </a:rPr>
              <a:t>? </a:t>
            </a:r>
          </a:p>
        </p:txBody>
      </p:sp>
      <p:sp>
        <p:nvSpPr>
          <p:cNvPr id="18437" name="Text Box 5">
            <a:extLst>
              <a:ext uri="{FF2B5EF4-FFF2-40B4-BE49-F238E27FC236}">
                <a16:creationId xmlns:a16="http://schemas.microsoft.com/office/drawing/2014/main" id="{F3190724-CD9C-3DCE-2B1E-106D403C9303}"/>
              </a:ext>
            </a:extLst>
          </p:cNvPr>
          <p:cNvSpPr txBox="1">
            <a:spLocks noChangeArrowheads="1"/>
          </p:cNvSpPr>
          <p:nvPr/>
        </p:nvSpPr>
        <p:spPr bwMode="auto">
          <a:xfrm>
            <a:off x="2362200" y="1676401"/>
            <a:ext cx="1066800" cy="1025281"/>
          </a:xfrm>
          <a:prstGeom prst="rect">
            <a:avLst/>
          </a:prstGeom>
          <a:solidFill>
            <a:srgbClr val="FFFF99"/>
          </a:solidFill>
          <a:ln w="57150">
            <a:solidFill>
              <a:schemeClr val="tx1"/>
            </a:solid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spTree>
    <p:extLst>
      <p:ext uri="{BB962C8B-B14F-4D97-AF65-F5344CB8AC3E}">
        <p14:creationId xmlns:p14="http://schemas.microsoft.com/office/powerpoint/2010/main" val="2294276230"/>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wipe(left)">
                                      <p:cBhvr>
                                        <p:cTn id="7" dur="1000"/>
                                        <p:tgtEl>
                                          <p:spTgt spid="2457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nodeType="clickEffect">
                                  <p:stCondLst>
                                    <p:cond delay="0"/>
                                  </p:stCondLst>
                                  <p:childTnLst>
                                    <p:set>
                                      <p:cBhvr>
                                        <p:cTn id="11" dur="1" fill="hold">
                                          <p:stCondLst>
                                            <p:cond delay="0"/>
                                          </p:stCondLst>
                                        </p:cTn>
                                        <p:tgtEl>
                                          <p:spTgt spid="24580">
                                            <p:txEl>
                                              <p:pRg st="0" end="0"/>
                                            </p:txEl>
                                          </p:spTgt>
                                        </p:tgtEl>
                                        <p:attrNameLst>
                                          <p:attrName>style.visibility</p:attrName>
                                        </p:attrNameLst>
                                      </p:cBhvr>
                                      <p:to>
                                        <p:strVal val="visible"/>
                                      </p:to>
                                    </p:set>
                                    <p:anim calcmode="lin" valueType="num">
                                      <p:cBhvr additive="base">
                                        <p:cTn id="12" dur="1000" fill="hold"/>
                                        <p:tgtEl>
                                          <p:spTgt spid="24580">
                                            <p:txEl>
                                              <p:pRg st="0" end="0"/>
                                            </p:txEl>
                                          </p:spTgt>
                                        </p:tgtEl>
                                        <p:attrNameLst>
                                          <p:attrName>ppt_x</p:attrName>
                                        </p:attrNameLst>
                                      </p:cBhvr>
                                      <p:tavLst>
                                        <p:tav tm="0">
                                          <p:val>
                                            <p:strVal val="0-#ppt_w/2"/>
                                          </p:val>
                                        </p:tav>
                                        <p:tav tm="100000">
                                          <p:val>
                                            <p:strVal val="#ppt_x"/>
                                          </p:val>
                                        </p:tav>
                                      </p:tavLst>
                                    </p:anim>
                                    <p:anim calcmode="lin" valueType="num">
                                      <p:cBhvr additive="base">
                                        <p:cTn id="13" dur="1000" fill="hold"/>
                                        <p:tgtEl>
                                          <p:spTgt spid="24580">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172AB-E7B7-67A8-5FA2-6159B82725BB}"/>
            </a:ext>
          </a:extLst>
        </p:cNvPr>
        <p:cNvGrpSpPr/>
        <p:nvPr/>
      </p:nvGrpSpPr>
      <p:grpSpPr>
        <a:xfrm>
          <a:off x="0" y="0"/>
          <a:ext cx="0" cy="0"/>
          <a:chOff x="0" y="0"/>
          <a:chExt cx="0" cy="0"/>
        </a:xfrm>
      </p:grpSpPr>
      <p:sp>
        <p:nvSpPr>
          <p:cNvPr id="17410" name="Rectangle 2">
            <a:extLst>
              <a:ext uri="{FF2B5EF4-FFF2-40B4-BE49-F238E27FC236}">
                <a16:creationId xmlns:a16="http://schemas.microsoft.com/office/drawing/2014/main" id="{6D91DC28-B1D9-71B4-99D4-95C980B3B5B4}"/>
              </a:ext>
            </a:extLst>
          </p:cNvPr>
          <p:cNvSpPr>
            <a:spLocks noGrp="1" noChangeArrowheads="1"/>
          </p:cNvSpPr>
          <p:nvPr>
            <p:ph type="title"/>
          </p:nvPr>
        </p:nvSpPr>
        <p:spPr>
          <a:xfrm>
            <a:off x="2971800" y="76200"/>
            <a:ext cx="6172200" cy="1143000"/>
          </a:xfrm>
        </p:spPr>
        <p:txBody>
          <a:bodyPr/>
          <a:lstStyle/>
          <a:p>
            <a:pPr eaLnBrk="1" hangingPunct="1"/>
            <a:r>
              <a:rPr lang="en-US" dirty="0"/>
              <a:t>PLAN </a:t>
            </a:r>
          </a:p>
        </p:txBody>
      </p:sp>
      <p:sp>
        <p:nvSpPr>
          <p:cNvPr id="22531" name="Rectangle 3">
            <a:extLst>
              <a:ext uri="{FF2B5EF4-FFF2-40B4-BE49-F238E27FC236}">
                <a16:creationId xmlns:a16="http://schemas.microsoft.com/office/drawing/2014/main" id="{4E6660ED-B38A-4756-B099-93CBA07E05BF}"/>
              </a:ext>
            </a:extLst>
          </p:cNvPr>
          <p:cNvSpPr>
            <a:spLocks noGrp="1" noChangeArrowheads="1"/>
          </p:cNvSpPr>
          <p:nvPr>
            <p:ph type="body" idx="1"/>
          </p:nvPr>
        </p:nvSpPr>
        <p:spPr>
          <a:xfrm>
            <a:off x="2368730" y="1676401"/>
            <a:ext cx="9289869" cy="942638"/>
          </a:xfrm>
        </p:spPr>
        <p:txBody>
          <a:bodyPr/>
          <a:lstStyle/>
          <a:p>
            <a:pPr eaLnBrk="1" hangingPunct="1">
              <a:buFontTx/>
              <a:buNone/>
            </a:pPr>
            <a:r>
              <a:rPr lang="en-US" sz="2800" b="0" dirty="0"/>
              <a:t>   </a:t>
            </a:r>
            <a:r>
              <a:rPr lang="hr-HR" sz="2800" dirty="0">
                <a:solidFill>
                  <a:srgbClr val="FFFF99"/>
                </a:solidFill>
              </a:rPr>
              <a:t>Kako pouku: ”</a:t>
            </a:r>
            <a:r>
              <a:rPr lang="hr-BA" sz="2800" dirty="0">
                <a:solidFill>
                  <a:srgbClr val="FFFF99"/>
                </a:solidFill>
              </a:rPr>
              <a:t>Upraviteljska služba i misija</a:t>
            </a:r>
            <a:r>
              <a:rPr lang="hr-HR" sz="2800" dirty="0">
                <a:solidFill>
                  <a:srgbClr val="FFFF99"/>
                </a:solidFill>
              </a:rPr>
              <a:t>”, možemo  koristiti iduć</a:t>
            </a:r>
            <a:r>
              <a:rPr lang="sr-Latn-RS" sz="2800" dirty="0">
                <a:solidFill>
                  <a:srgbClr val="FFFF99"/>
                </a:solidFill>
              </a:rPr>
              <a:t>e sedmice</a:t>
            </a:r>
            <a:r>
              <a:rPr lang="hr-HR" sz="2800" dirty="0">
                <a:solidFill>
                  <a:srgbClr val="FFFF99"/>
                </a:solidFill>
              </a:rPr>
              <a:t>?</a:t>
            </a:r>
            <a:endParaRPr lang="en-US" sz="2400" dirty="0">
              <a:solidFill>
                <a:srgbClr val="FFFF99"/>
              </a:solidFill>
            </a:endParaRPr>
          </a:p>
        </p:txBody>
      </p:sp>
      <p:sp>
        <p:nvSpPr>
          <p:cNvPr id="22532" name="Rectangle 4">
            <a:extLst>
              <a:ext uri="{FF2B5EF4-FFF2-40B4-BE49-F238E27FC236}">
                <a16:creationId xmlns:a16="http://schemas.microsoft.com/office/drawing/2014/main" id="{D12229A2-E114-2194-EE25-A3BF0688E90F}"/>
              </a:ext>
            </a:extLst>
          </p:cNvPr>
          <p:cNvSpPr>
            <a:spLocks noChangeArrowheads="1"/>
          </p:cNvSpPr>
          <p:nvPr/>
        </p:nvSpPr>
        <p:spPr bwMode="auto">
          <a:xfrm>
            <a:off x="1379913" y="2785630"/>
            <a:ext cx="10812087" cy="3997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2000" b="1" i="0" u="none" strike="noStrike" kern="1200" cap="none" spc="0" normalizeH="0" baseline="0" noProof="0" dirty="0">
                <a:ln>
                  <a:noFill/>
                </a:ln>
                <a:solidFill>
                  <a:srgbClr val="FF9900"/>
                </a:solidFill>
                <a:effectLst/>
                <a:uLnTx/>
                <a:uFillTx/>
                <a:latin typeface="Arial"/>
                <a:ea typeface="+mn-ea"/>
                <a:cs typeface="Arial" charset="0"/>
              </a:rPr>
              <a:t>Razgovarajte u razredu ili </a:t>
            </a:r>
            <a:r>
              <a:rPr lang="hr-HR" sz="2000" b="1" dirty="0">
                <a:solidFill>
                  <a:srgbClr val="FF9900"/>
                </a:solidFill>
                <a:latin typeface="Arial"/>
                <a:cs typeface="Arial" charset="0"/>
              </a:rPr>
              <a:t>gr</a:t>
            </a:r>
            <a:r>
              <a:rPr kumimoji="0" lang="hr-HR" sz="2000" b="1" i="0" u="none" strike="noStrike" kern="1200" cap="none" spc="0" normalizeH="0" baseline="0" noProof="0" dirty="0">
                <a:ln>
                  <a:noFill/>
                </a:ln>
                <a:solidFill>
                  <a:srgbClr val="FF9900"/>
                </a:solidFill>
                <a:effectLst/>
                <a:uLnTx/>
                <a:uFillTx/>
                <a:latin typeface="Arial"/>
                <a:ea typeface="+mn-ea"/>
                <a:cs typeface="Arial" charset="0"/>
              </a:rPr>
              <a:t>upi:</a:t>
            </a: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00" b="1" i="0" u="none" strike="noStrike" kern="1200" cap="none" spc="0" normalizeH="0" baseline="0" noProof="0" dirty="0">
                <a:ln>
                  <a:noFill/>
                </a:ln>
                <a:solidFill>
                  <a:srgbClr val="FFFFFF"/>
                </a:solidFill>
                <a:effectLst/>
                <a:uLnTx/>
                <a:uFillTx/>
                <a:latin typeface="Arial"/>
                <a:ea typeface="+mn-ea"/>
                <a:cs typeface="Arial" charset="0"/>
              </a:rPr>
              <a:t>1. Pročitaj </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2. Kor. 8,9.  </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Šta nam ovaj </a:t>
            </a:r>
            <a:r>
              <a:rPr lang="hr-HR" sz="1400" b="1" dirty="0">
                <a:solidFill>
                  <a:srgbClr val="FFFFFF"/>
                </a:solidFill>
                <a:latin typeface="Arial"/>
                <a:cs typeface="Arial" charset="0"/>
              </a:rPr>
              <a:t>stih</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 govori o Isusovom primeru?</a:t>
            </a:r>
            <a:endParaRPr kumimoji="0" lang="hr-HR" sz="18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00" b="1" i="0" u="none" strike="noStrike" kern="1200" cap="none" spc="0" normalizeH="0" baseline="0" noProof="0" dirty="0">
                <a:ln>
                  <a:noFill/>
                </a:ln>
                <a:solidFill>
                  <a:srgbClr val="FFFFFF"/>
                </a:solidFill>
                <a:effectLst/>
                <a:uLnTx/>
                <a:uFillTx/>
                <a:latin typeface="Arial"/>
                <a:ea typeface="+mn-ea"/>
                <a:cs typeface="Arial" charset="0"/>
              </a:rPr>
              <a:t>2. Pročitaj </a:t>
            </a:r>
            <a:r>
              <a:rPr lang="hr-HR" sz="1200" i="1" dirty="0">
                <a:solidFill>
                  <a:srgbClr val="FFFFFF"/>
                </a:solidFill>
                <a:latin typeface="Arial"/>
                <a:cs typeface="Arial" charset="0"/>
              </a:rPr>
              <a:t>Jo</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van 17,5. </a:t>
            </a:r>
            <a:r>
              <a:rPr kumimoji="0" lang="sr-Latn-RS" sz="1400" b="1" i="0" u="none" strike="noStrike" kern="1200" cap="none" spc="0" normalizeH="0" baseline="0" noProof="0" dirty="0">
                <a:ln>
                  <a:noFill/>
                </a:ln>
                <a:solidFill>
                  <a:srgbClr val="FFFFFF"/>
                </a:solidFill>
                <a:effectLst/>
                <a:uLnTx/>
                <a:uFillTx/>
                <a:latin typeface="Arial"/>
                <a:ea typeface="+mn-ea"/>
                <a:cs typeface="Arial" charset="0"/>
              </a:rPr>
              <a:t>Na šts ukazuje Isusovo bogatstvo?</a:t>
            </a:r>
            <a:endParaRPr kumimoji="0" lang="hr-HR" sz="14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67" b="1" i="0" u="none" strike="noStrike" kern="1200" cap="none" spc="0" normalizeH="0" baseline="0" noProof="0" dirty="0">
                <a:ln>
                  <a:noFill/>
                </a:ln>
                <a:solidFill>
                  <a:srgbClr val="FFFFFF"/>
                </a:solidFill>
                <a:effectLst/>
                <a:uLnTx/>
                <a:uFillTx/>
                <a:latin typeface="Arial"/>
                <a:ea typeface="+mn-ea"/>
                <a:cs typeface="Arial" charset="0"/>
              </a:rPr>
              <a:t>3. Pročitaj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2. Kor. 8,5; 9,7.9.13.15. </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Koja je glavna poruka tih odlomaka?   </a:t>
            </a: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67" b="1" i="0" u="none" strike="noStrike" kern="1200" cap="none" spc="0" normalizeH="0" baseline="0" noProof="0" dirty="0">
                <a:ln>
                  <a:noFill/>
                </a:ln>
                <a:solidFill>
                  <a:srgbClr val="FFFFFF"/>
                </a:solidFill>
                <a:effectLst/>
                <a:uLnTx/>
                <a:uFillTx/>
                <a:latin typeface="Arial"/>
                <a:ea typeface="+mn-ea"/>
                <a:cs typeface="Arial" charset="0"/>
              </a:rPr>
              <a:t>4. Pročitaj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2. Kor. 8,5. </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Šta je rezultat davanja sebe Gospodu?</a:t>
            </a:r>
            <a:endParaRPr kumimoji="0" lang="hr-HR" sz="16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00" b="1" i="0" u="none" strike="noStrike" kern="1200" cap="none" spc="0" normalizeH="0" baseline="0" noProof="0" dirty="0">
                <a:ln>
                  <a:noFill/>
                </a:ln>
                <a:solidFill>
                  <a:srgbClr val="FFFFFF"/>
                </a:solidFill>
                <a:effectLst/>
                <a:uLnTx/>
                <a:uFillTx/>
                <a:latin typeface="Arial"/>
                <a:ea typeface="+mn-ea"/>
                <a:cs typeface="Arial" charset="0"/>
              </a:rPr>
              <a:t>5. Pročitaj</a:t>
            </a:r>
            <a:r>
              <a:rPr kumimoji="0" lang="hr-HR" sz="2000" b="1" i="0" u="none" strike="noStrike" kern="1200" cap="none" spc="0" normalizeH="0" baseline="0" noProof="0" dirty="0">
                <a:ln>
                  <a:noFill/>
                </a:ln>
                <a:solidFill>
                  <a:srgbClr val="FFFFFF"/>
                </a:solidFill>
                <a:effectLst/>
                <a:uLnTx/>
                <a:uFillTx/>
                <a:latin typeface="Arial"/>
                <a:ea typeface="+mn-ea"/>
                <a:cs typeface="Arial" charset="0"/>
              </a:rPr>
              <a:t>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2. Kor.. 9,7. </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Šta ovaj </a:t>
            </a:r>
            <a:r>
              <a:rPr lang="hr-HR" sz="1400" b="1" dirty="0">
                <a:solidFill>
                  <a:srgbClr val="FFFFFF"/>
                </a:solidFill>
                <a:latin typeface="Arial"/>
                <a:cs typeface="Arial" charset="0"/>
              </a:rPr>
              <a:t>stih</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 govori o činu davanja prinosa ?                   </a:t>
            </a:r>
            <a:endParaRPr kumimoji="0" lang="hr-HR" sz="16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600" b="1" i="0" u="none" strike="noStrike" kern="1200" cap="none" spc="0" normalizeH="0" baseline="0" noProof="0" dirty="0">
                <a:ln>
                  <a:noFill/>
                </a:ln>
                <a:solidFill>
                  <a:srgbClr val="FFFFFF"/>
                </a:solidFill>
                <a:effectLst/>
                <a:uLnTx/>
                <a:uFillTx/>
                <a:latin typeface="Arial"/>
                <a:ea typeface="+mn-ea"/>
                <a:cs typeface="Arial" charset="0"/>
              </a:rPr>
              <a:t>6. </a:t>
            </a:r>
            <a:r>
              <a:rPr kumimoji="0" lang="hr-HR" sz="1800" b="1" i="0" u="none" strike="noStrike" kern="1200" cap="none" spc="0" normalizeH="0" baseline="0" noProof="0" dirty="0">
                <a:ln>
                  <a:noFill/>
                </a:ln>
                <a:solidFill>
                  <a:srgbClr val="FFFFFF"/>
                </a:solidFill>
                <a:effectLst/>
                <a:uLnTx/>
                <a:uFillTx/>
                <a:latin typeface="Arial"/>
                <a:ea typeface="+mn-ea"/>
                <a:cs typeface="Arial" charset="0"/>
              </a:rPr>
              <a:t>Pročitaj</a:t>
            </a:r>
            <a:r>
              <a:rPr kumimoji="0" lang="hr-HR" sz="1600" b="1" i="0" u="none" strike="noStrike" kern="1200" cap="none" spc="0" normalizeH="0" baseline="0" noProof="0" dirty="0">
                <a:ln>
                  <a:noFill/>
                </a:ln>
                <a:solidFill>
                  <a:srgbClr val="FFFFFF"/>
                </a:solidFill>
                <a:effectLst/>
                <a:uLnTx/>
                <a:uFillTx/>
                <a:latin typeface="Arial"/>
                <a:ea typeface="+mn-ea"/>
                <a:cs typeface="Arial" charset="0"/>
              </a:rPr>
              <a:t>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2. Kor. 8,3. </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Šta predstavlja velikodušnost u davanju prinosa?    </a:t>
            </a:r>
            <a:endParaRPr kumimoji="0" lang="hr-HR" sz="16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600" b="1" i="0" u="none" strike="noStrike" kern="1200" cap="none" spc="0" normalizeH="0" baseline="0" noProof="0" dirty="0">
                <a:ln>
                  <a:noFill/>
                </a:ln>
                <a:solidFill>
                  <a:srgbClr val="FFFFFF"/>
                </a:solidFill>
                <a:effectLst/>
                <a:uLnTx/>
                <a:uFillTx/>
                <a:latin typeface="Arial"/>
                <a:ea typeface="+mn-ea"/>
                <a:cs typeface="Arial" charset="0"/>
              </a:rPr>
              <a:t>7. </a:t>
            </a:r>
            <a:r>
              <a:rPr kumimoji="0" lang="hr-HR" sz="1800" b="1" i="0" u="none" strike="noStrike" kern="1200" cap="none" spc="0" normalizeH="0" baseline="0" noProof="0" dirty="0">
                <a:ln>
                  <a:noFill/>
                </a:ln>
                <a:solidFill>
                  <a:srgbClr val="FFFFFF"/>
                </a:solidFill>
                <a:effectLst/>
                <a:uLnTx/>
                <a:uFillTx/>
                <a:latin typeface="Arial"/>
                <a:ea typeface="+mn-ea"/>
                <a:cs typeface="Arial" charset="0"/>
              </a:rPr>
              <a:t>Pročitaj</a:t>
            </a:r>
            <a:r>
              <a:rPr kumimoji="0" lang="hr-HR" sz="1600" b="1" i="0" u="none" strike="noStrike" kern="1200" cap="none" spc="0" normalizeH="0" baseline="0" noProof="0" dirty="0">
                <a:ln>
                  <a:noFill/>
                </a:ln>
                <a:solidFill>
                  <a:srgbClr val="FFFFFF"/>
                </a:solidFill>
                <a:effectLst/>
                <a:uLnTx/>
                <a:uFillTx/>
                <a:latin typeface="Arial"/>
                <a:ea typeface="+mn-ea"/>
                <a:cs typeface="Arial" charset="0"/>
              </a:rPr>
              <a:t> </a:t>
            </a:r>
            <a:r>
              <a:rPr kumimoji="0" lang="sr-Latn-ME" sz="1200" b="0" i="1" u="none" strike="noStrike" kern="1200" cap="none" spc="0" normalizeH="0" baseline="0" noProof="0" dirty="0">
                <a:ln>
                  <a:noFill/>
                </a:ln>
                <a:solidFill>
                  <a:srgbClr val="FFFFFF"/>
                </a:solidFill>
                <a:effectLst/>
                <a:uLnTx/>
                <a:uFillTx/>
                <a:latin typeface="Arial"/>
                <a:ea typeface="+mn-ea"/>
                <a:cs typeface="Arial" charset="0"/>
              </a:rPr>
              <a:t>2. Kor.8,1-5. </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Zašto su Makedonci bili spremni prilagati svoje darove sa takvom velikodušnošću? </a:t>
            </a:r>
            <a:endParaRPr kumimoji="0" lang="en-US" sz="14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Arial"/>
                <a:ea typeface="+mn-ea"/>
                <a:cs typeface="Arial" charset="0"/>
              </a:rPr>
              <a:t>8. </a:t>
            </a:r>
            <a:r>
              <a:rPr kumimoji="0" lang="en-US" sz="1800" b="1" i="0" u="none" strike="noStrike" kern="1200" cap="none" spc="0" normalizeH="0" baseline="0" noProof="0" dirty="0">
                <a:ln>
                  <a:noFill/>
                </a:ln>
                <a:solidFill>
                  <a:srgbClr val="FFFFFF"/>
                </a:solidFill>
                <a:effectLst/>
                <a:uLnTx/>
                <a:uFillTx/>
                <a:latin typeface="Arial"/>
                <a:ea typeface="+mn-ea"/>
                <a:cs typeface="Arial" charset="0"/>
              </a:rPr>
              <a:t>Pro</a:t>
            </a:r>
            <a:r>
              <a:rPr kumimoji="0" lang="sr-Latn-RS" sz="1800" b="1" i="0" u="none" strike="noStrike" kern="1200" cap="none" spc="0" normalizeH="0" baseline="0" noProof="0" dirty="0">
                <a:ln>
                  <a:noFill/>
                </a:ln>
                <a:solidFill>
                  <a:srgbClr val="FFFFFF"/>
                </a:solidFill>
                <a:effectLst/>
                <a:uLnTx/>
                <a:uFillTx/>
                <a:latin typeface="Arial"/>
                <a:ea typeface="+mn-ea"/>
                <a:cs typeface="Arial" charset="0"/>
              </a:rPr>
              <a:t>č</a:t>
            </a:r>
            <a:r>
              <a:rPr kumimoji="0" lang="en-US" sz="1800" b="1" i="0" u="none" strike="noStrike" kern="1200" cap="none" spc="0" normalizeH="0" baseline="0" noProof="0" dirty="0" err="1">
                <a:ln>
                  <a:noFill/>
                </a:ln>
                <a:solidFill>
                  <a:srgbClr val="FFFFFF"/>
                </a:solidFill>
                <a:effectLst/>
                <a:uLnTx/>
                <a:uFillTx/>
                <a:latin typeface="Arial"/>
                <a:ea typeface="+mn-ea"/>
                <a:cs typeface="Arial" charset="0"/>
              </a:rPr>
              <a:t>itaj</a:t>
            </a:r>
            <a:r>
              <a:rPr kumimoji="0" lang="en-US" sz="1800" b="1" i="0" u="none" strike="noStrike" kern="1200" cap="none" spc="0" normalizeH="0" baseline="0" noProof="0" dirty="0">
                <a:ln>
                  <a:noFill/>
                </a:ln>
                <a:solidFill>
                  <a:srgbClr val="FFFFFF"/>
                </a:solidFill>
                <a:effectLst/>
                <a:uLnTx/>
                <a:uFillTx/>
                <a:latin typeface="Arial"/>
                <a:ea typeface="+mn-ea"/>
                <a:cs typeface="Arial" charset="0"/>
              </a:rPr>
              <a:t> </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Rim. 15.26.27. </a:t>
            </a:r>
            <a:r>
              <a:rPr kumimoji="0" lang="sr-Latn-RS" sz="1400" b="1" i="0" u="none" strike="noStrike" kern="1200" cap="none" spc="0" normalizeH="0" baseline="0" noProof="0" dirty="0">
                <a:ln>
                  <a:noFill/>
                </a:ln>
                <a:solidFill>
                  <a:srgbClr val="FFFFFF"/>
                </a:solidFill>
                <a:effectLst/>
                <a:uLnTx/>
                <a:uFillTx/>
                <a:latin typeface="Arial"/>
                <a:ea typeface="+mn-ea"/>
                <a:cs typeface="Arial" charset="0"/>
              </a:rPr>
              <a:t>Kako ovi tekstovi otkrivaju Pavlovu želju za jedinstvom koje je tu izraženo?</a:t>
            </a: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sr-Latn-RS" sz="1800" b="1" i="0" u="none" strike="noStrike" kern="1200" cap="none" spc="0" normalizeH="0" baseline="0" noProof="0" dirty="0">
                <a:ln>
                  <a:noFill/>
                </a:ln>
                <a:solidFill>
                  <a:srgbClr val="FFFFFF"/>
                </a:solidFill>
                <a:effectLst/>
                <a:uLnTx/>
                <a:uFillTx/>
                <a:latin typeface="Arial"/>
                <a:ea typeface="+mn-ea"/>
                <a:cs typeface="Arial" charset="0"/>
              </a:rPr>
              <a:t>9. Pročitaj </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2. Kor.8,18-23. </a:t>
            </a:r>
            <a:r>
              <a:rPr kumimoji="0" lang="sr-Latn-RS" sz="1400" b="1" i="0" u="none" strike="noStrike" kern="1200" cap="none" spc="0" normalizeH="0" baseline="0" noProof="0" dirty="0">
                <a:ln>
                  <a:noFill/>
                </a:ln>
                <a:solidFill>
                  <a:srgbClr val="FFFFFF"/>
                </a:solidFill>
                <a:effectLst/>
                <a:uLnTx/>
                <a:uFillTx/>
                <a:latin typeface="Arial"/>
                <a:ea typeface="+mn-ea"/>
                <a:cs typeface="Arial" charset="0"/>
              </a:rPr>
              <a:t>Koju još dvojicu braće je Bog izabrao kao izaslanike crkava? Čega je davanje prinosa znak?</a:t>
            </a:r>
            <a:endParaRPr kumimoji="0" lang="en-US" sz="2000" b="1" i="0" u="none" strike="noStrike" kern="1200" cap="none" spc="0" normalizeH="0" baseline="0" noProof="0" dirty="0">
              <a:ln>
                <a:noFill/>
              </a:ln>
              <a:solidFill>
                <a:srgbClr val="FFFFFF"/>
              </a:solidFill>
              <a:effectLst/>
              <a:uLnTx/>
              <a:uFillTx/>
              <a:latin typeface="Arial"/>
              <a:ea typeface="+mn-ea"/>
              <a:cs typeface="Arial" charset="0"/>
            </a:endParaRPr>
          </a:p>
        </p:txBody>
      </p:sp>
      <p:sp>
        <p:nvSpPr>
          <p:cNvPr id="17413" name="Text Box 5">
            <a:extLst>
              <a:ext uri="{FF2B5EF4-FFF2-40B4-BE49-F238E27FC236}">
                <a16:creationId xmlns:a16="http://schemas.microsoft.com/office/drawing/2014/main" id="{A151EE14-E045-C9E7-94CC-05FC793C61E2}"/>
              </a:ext>
            </a:extLst>
          </p:cNvPr>
          <p:cNvSpPr txBox="1">
            <a:spLocks noChangeArrowheads="1"/>
          </p:cNvSpPr>
          <p:nvPr/>
        </p:nvSpPr>
        <p:spPr bwMode="auto">
          <a:xfrm>
            <a:off x="1413165" y="1676401"/>
            <a:ext cx="1271846" cy="1066799"/>
          </a:xfrm>
          <a:prstGeom prst="rect">
            <a:avLst/>
          </a:prstGeom>
          <a:solidFill>
            <a:srgbClr val="FFFF99"/>
          </a:solidFill>
          <a:ln w="57150">
            <a:solidFill>
              <a:schemeClr val="tx1"/>
            </a:solidFill>
            <a:miter lim="800000"/>
            <a:headEnd/>
            <a:tailEnd/>
          </a:ln>
        </p:spPr>
        <p:txBody>
          <a:bodyPr wrap="square">
            <a:norm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spTree>
    <p:extLst>
      <p:ext uri="{BB962C8B-B14F-4D97-AF65-F5344CB8AC3E}">
        <p14:creationId xmlns:p14="http://schemas.microsoft.com/office/powerpoint/2010/main" val="2945407911"/>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 calcmode="lin" valueType="num">
                                      <p:cBhvr additive="base">
                                        <p:cTn id="7" dur="500" fill="hold"/>
                                        <p:tgtEl>
                                          <p:spTgt spid="2253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253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2532">
                                            <p:txEl>
                                              <p:pRg st="0" end="0"/>
                                            </p:txEl>
                                          </p:spTgt>
                                        </p:tgtEl>
                                        <p:attrNameLst>
                                          <p:attrName>style.visibility</p:attrName>
                                        </p:attrNameLst>
                                      </p:cBhvr>
                                      <p:to>
                                        <p:strVal val="visible"/>
                                      </p:to>
                                    </p:set>
                                    <p:anim calcmode="lin" valueType="num">
                                      <p:cBhvr additive="base">
                                        <p:cTn id="13" dur="500" fill="hold"/>
                                        <p:tgtEl>
                                          <p:spTgt spid="22532">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253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22532">
                                            <p:txEl>
                                              <p:pRg st="1" end="1"/>
                                            </p:txEl>
                                          </p:spTgt>
                                        </p:tgtEl>
                                        <p:attrNameLst>
                                          <p:attrName>style.visibility</p:attrName>
                                        </p:attrNameLst>
                                      </p:cBhvr>
                                      <p:to>
                                        <p:strVal val="visible"/>
                                      </p:to>
                                    </p:set>
                                    <p:anim calcmode="lin" valueType="num">
                                      <p:cBhvr additive="base">
                                        <p:cTn id="19" dur="500" fill="hold"/>
                                        <p:tgtEl>
                                          <p:spTgt spid="22532">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253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22532">
                                            <p:txEl>
                                              <p:pRg st="2" end="2"/>
                                            </p:txEl>
                                          </p:spTgt>
                                        </p:tgtEl>
                                        <p:attrNameLst>
                                          <p:attrName>style.visibility</p:attrName>
                                        </p:attrNameLst>
                                      </p:cBhvr>
                                      <p:to>
                                        <p:strVal val="visible"/>
                                      </p:to>
                                    </p:set>
                                    <p:anim calcmode="lin" valueType="num">
                                      <p:cBhvr additive="base">
                                        <p:cTn id="25" dur="500" fill="hold"/>
                                        <p:tgtEl>
                                          <p:spTgt spid="22532">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253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22532">
                                            <p:txEl>
                                              <p:pRg st="3" end="3"/>
                                            </p:txEl>
                                          </p:spTgt>
                                        </p:tgtEl>
                                        <p:attrNameLst>
                                          <p:attrName>style.visibility</p:attrName>
                                        </p:attrNameLst>
                                      </p:cBhvr>
                                      <p:to>
                                        <p:strVal val="visible"/>
                                      </p:to>
                                    </p:set>
                                    <p:anim calcmode="lin" valueType="num">
                                      <p:cBhvr additive="base">
                                        <p:cTn id="31" dur="500" fill="hold"/>
                                        <p:tgtEl>
                                          <p:spTgt spid="22532">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2532">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22532">
                                            <p:txEl>
                                              <p:pRg st="4" end="4"/>
                                            </p:txEl>
                                          </p:spTgt>
                                        </p:tgtEl>
                                        <p:attrNameLst>
                                          <p:attrName>style.visibility</p:attrName>
                                        </p:attrNameLst>
                                      </p:cBhvr>
                                      <p:to>
                                        <p:strVal val="visible"/>
                                      </p:to>
                                    </p:set>
                                    <p:anim calcmode="lin" valueType="num">
                                      <p:cBhvr additive="base">
                                        <p:cTn id="37" dur="500" fill="hold"/>
                                        <p:tgtEl>
                                          <p:spTgt spid="22532">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2532">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22532">
                                            <p:txEl>
                                              <p:pRg st="5" end="5"/>
                                            </p:txEl>
                                          </p:spTgt>
                                        </p:tgtEl>
                                        <p:attrNameLst>
                                          <p:attrName>style.visibility</p:attrName>
                                        </p:attrNameLst>
                                      </p:cBhvr>
                                      <p:to>
                                        <p:strVal val="visible"/>
                                      </p:to>
                                    </p:set>
                                    <p:anim calcmode="lin" valueType="num">
                                      <p:cBhvr additive="base">
                                        <p:cTn id="43" dur="500" fill="hold"/>
                                        <p:tgtEl>
                                          <p:spTgt spid="22532">
                                            <p:txEl>
                                              <p:pRg st="5" end="5"/>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22532">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22532">
                                            <p:txEl>
                                              <p:pRg st="6" end="6"/>
                                            </p:txEl>
                                          </p:spTgt>
                                        </p:tgtEl>
                                        <p:attrNameLst>
                                          <p:attrName>style.visibility</p:attrName>
                                        </p:attrNameLst>
                                      </p:cBhvr>
                                      <p:to>
                                        <p:strVal val="visible"/>
                                      </p:to>
                                    </p:set>
                                    <p:anim calcmode="lin" valueType="num">
                                      <p:cBhvr additive="base">
                                        <p:cTn id="49" dur="500" fill="hold"/>
                                        <p:tgtEl>
                                          <p:spTgt spid="22532">
                                            <p:txEl>
                                              <p:pRg st="6" end="6"/>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22532">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nodeType="clickEffect">
                                  <p:stCondLst>
                                    <p:cond delay="0"/>
                                  </p:stCondLst>
                                  <p:childTnLst>
                                    <p:set>
                                      <p:cBhvr>
                                        <p:cTn id="54" dur="1" fill="hold">
                                          <p:stCondLst>
                                            <p:cond delay="0"/>
                                          </p:stCondLst>
                                        </p:cTn>
                                        <p:tgtEl>
                                          <p:spTgt spid="22532">
                                            <p:txEl>
                                              <p:pRg st="7" end="7"/>
                                            </p:txEl>
                                          </p:spTgt>
                                        </p:tgtEl>
                                        <p:attrNameLst>
                                          <p:attrName>style.visibility</p:attrName>
                                        </p:attrNameLst>
                                      </p:cBhvr>
                                      <p:to>
                                        <p:strVal val="visible"/>
                                      </p:to>
                                    </p:set>
                                    <p:anim calcmode="lin" valueType="num">
                                      <p:cBhvr additive="base">
                                        <p:cTn id="55" dur="500" fill="hold"/>
                                        <p:tgtEl>
                                          <p:spTgt spid="22532">
                                            <p:txEl>
                                              <p:pRg st="7" end="7"/>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22532">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nodeType="clickEffect">
                                  <p:stCondLst>
                                    <p:cond delay="0"/>
                                  </p:stCondLst>
                                  <p:childTnLst>
                                    <p:set>
                                      <p:cBhvr>
                                        <p:cTn id="60" dur="1" fill="hold">
                                          <p:stCondLst>
                                            <p:cond delay="0"/>
                                          </p:stCondLst>
                                        </p:cTn>
                                        <p:tgtEl>
                                          <p:spTgt spid="22532">
                                            <p:txEl>
                                              <p:pRg st="8" end="8"/>
                                            </p:txEl>
                                          </p:spTgt>
                                        </p:tgtEl>
                                        <p:attrNameLst>
                                          <p:attrName>style.visibility</p:attrName>
                                        </p:attrNameLst>
                                      </p:cBhvr>
                                      <p:to>
                                        <p:strVal val="visible"/>
                                      </p:to>
                                    </p:set>
                                    <p:anim calcmode="lin" valueType="num">
                                      <p:cBhvr additive="base">
                                        <p:cTn id="61" dur="500" fill="hold"/>
                                        <p:tgtEl>
                                          <p:spTgt spid="22532">
                                            <p:txEl>
                                              <p:pRg st="8" end="8"/>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22532">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8" fill="hold" nodeType="clickEffect">
                                  <p:stCondLst>
                                    <p:cond delay="0"/>
                                  </p:stCondLst>
                                  <p:childTnLst>
                                    <p:set>
                                      <p:cBhvr>
                                        <p:cTn id="66" dur="1" fill="hold">
                                          <p:stCondLst>
                                            <p:cond delay="0"/>
                                          </p:stCondLst>
                                        </p:cTn>
                                        <p:tgtEl>
                                          <p:spTgt spid="22532">
                                            <p:txEl>
                                              <p:pRg st="9" end="9"/>
                                            </p:txEl>
                                          </p:spTgt>
                                        </p:tgtEl>
                                        <p:attrNameLst>
                                          <p:attrName>style.visibility</p:attrName>
                                        </p:attrNameLst>
                                      </p:cBhvr>
                                      <p:to>
                                        <p:strVal val="visible"/>
                                      </p:to>
                                    </p:set>
                                    <p:anim calcmode="lin" valueType="num">
                                      <p:cBhvr additive="base">
                                        <p:cTn id="67" dur="500" fill="hold"/>
                                        <p:tgtEl>
                                          <p:spTgt spid="22532">
                                            <p:txEl>
                                              <p:pRg st="9" end="9"/>
                                            </p:txEl>
                                          </p:spTgt>
                                        </p:tgtEl>
                                        <p:attrNameLst>
                                          <p:attrName>ppt_x</p:attrName>
                                        </p:attrNameLst>
                                      </p:cBhvr>
                                      <p:tavLst>
                                        <p:tav tm="0">
                                          <p:val>
                                            <p:strVal val="0-#ppt_w/2"/>
                                          </p:val>
                                        </p:tav>
                                        <p:tav tm="100000">
                                          <p:val>
                                            <p:strVal val="#ppt_x"/>
                                          </p:val>
                                        </p:tav>
                                      </p:tavLst>
                                    </p:anim>
                                    <p:anim calcmode="lin" valueType="num">
                                      <p:cBhvr additive="base">
                                        <p:cTn id="68" dur="500" fill="hold"/>
                                        <p:tgtEl>
                                          <p:spTgt spid="22532">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ED743-34BE-A6AC-65E1-4502CD0ED801}"/>
            </a:ext>
          </a:extLst>
        </p:cNvPr>
        <p:cNvGrpSpPr/>
        <p:nvPr/>
      </p:nvGrpSpPr>
      <p:grpSpPr>
        <a:xfrm>
          <a:off x="0" y="0"/>
          <a:ext cx="0" cy="0"/>
          <a:chOff x="0" y="0"/>
          <a:chExt cx="0" cy="0"/>
        </a:xfrm>
      </p:grpSpPr>
      <p:sp>
        <p:nvSpPr>
          <p:cNvPr id="19458" name="Rectangle 2">
            <a:extLst>
              <a:ext uri="{FF2B5EF4-FFF2-40B4-BE49-F238E27FC236}">
                <a16:creationId xmlns:a16="http://schemas.microsoft.com/office/drawing/2014/main" id="{7C12B0F6-30A0-D754-C647-08AD45A5DB5F}"/>
              </a:ext>
            </a:extLst>
          </p:cNvPr>
          <p:cNvSpPr>
            <a:spLocks noGrp="1" noChangeArrowheads="1"/>
          </p:cNvSpPr>
          <p:nvPr>
            <p:ph type="title"/>
          </p:nvPr>
        </p:nvSpPr>
        <p:spPr>
          <a:xfrm>
            <a:off x="1905000" y="152400"/>
            <a:ext cx="8534400" cy="1143000"/>
          </a:xfrm>
        </p:spPr>
        <p:txBody>
          <a:bodyPr/>
          <a:lstStyle/>
          <a:p>
            <a:pPr eaLnBrk="1" hangingPunct="1"/>
            <a:r>
              <a:rPr lang="hr-HR" sz="4000" dirty="0"/>
              <a:t>PRENOŠENJE ISTINE</a:t>
            </a:r>
            <a:endParaRPr lang="en-US" sz="4000" dirty="0"/>
          </a:p>
        </p:txBody>
      </p:sp>
      <p:sp>
        <p:nvSpPr>
          <p:cNvPr id="19459" name="Rectangle 3">
            <a:extLst>
              <a:ext uri="{FF2B5EF4-FFF2-40B4-BE49-F238E27FC236}">
                <a16:creationId xmlns:a16="http://schemas.microsoft.com/office/drawing/2014/main" id="{2338F220-296B-77B8-3891-9B2254160E97}"/>
              </a:ext>
            </a:extLst>
          </p:cNvPr>
          <p:cNvSpPr>
            <a:spLocks noGrp="1" noChangeArrowheads="1"/>
          </p:cNvSpPr>
          <p:nvPr>
            <p:ph type="body" sz="half" idx="1"/>
          </p:nvPr>
        </p:nvSpPr>
        <p:spPr>
          <a:xfrm>
            <a:off x="3733800" y="1676400"/>
            <a:ext cx="5410200" cy="1295400"/>
          </a:xfrm>
        </p:spPr>
        <p:txBody>
          <a:bodyPr/>
          <a:lstStyle/>
          <a:p>
            <a:pPr marL="0" indent="0" eaLnBrk="1" hangingPunct="1">
              <a:lnSpc>
                <a:spcPct val="90000"/>
              </a:lnSpc>
              <a:buNone/>
            </a:pPr>
            <a:r>
              <a:rPr lang="hr-HR">
                <a:solidFill>
                  <a:srgbClr val="FFFF99"/>
                </a:solidFill>
              </a:rPr>
              <a:t>Koje  promene  treba  da izvršimo</a:t>
            </a:r>
            <a:r>
              <a:rPr lang="en-US">
                <a:solidFill>
                  <a:srgbClr val="FFFF99"/>
                </a:solidFill>
              </a:rPr>
              <a:t> </a:t>
            </a:r>
            <a:r>
              <a:rPr lang="hr-HR" dirty="0">
                <a:solidFill>
                  <a:srgbClr val="FFFF99"/>
                </a:solidFill>
              </a:rPr>
              <a:t>u našem životu</a:t>
            </a:r>
            <a:r>
              <a:rPr lang="en-US" dirty="0">
                <a:solidFill>
                  <a:srgbClr val="FFFF99"/>
                </a:solidFill>
              </a:rPr>
              <a:t>?</a:t>
            </a:r>
            <a:endParaRPr lang="en-US" b="0" dirty="0">
              <a:solidFill>
                <a:srgbClr val="FFFF99"/>
              </a:solidFill>
            </a:endParaRPr>
          </a:p>
        </p:txBody>
      </p:sp>
      <p:sp>
        <p:nvSpPr>
          <p:cNvPr id="19460" name="Text Box 28">
            <a:extLst>
              <a:ext uri="{FF2B5EF4-FFF2-40B4-BE49-F238E27FC236}">
                <a16:creationId xmlns:a16="http://schemas.microsoft.com/office/drawing/2014/main" id="{3E4E20FE-4A60-1A48-A87D-81CFA556A2A4}"/>
              </a:ext>
            </a:extLst>
          </p:cNvPr>
          <p:cNvSpPr txBox="1">
            <a:spLocks noChangeArrowheads="1"/>
          </p:cNvSpPr>
          <p:nvPr/>
        </p:nvSpPr>
        <p:spPr bwMode="auto">
          <a:xfrm>
            <a:off x="4267200" y="2743200"/>
            <a:ext cx="436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hr-HR" sz="2400" b="1" i="0" u="none" strike="noStrike" kern="1200" cap="none" spc="0" normalizeH="0" baseline="0" noProof="0" dirty="0">
                <a:ln>
                  <a:noFill/>
                </a:ln>
                <a:solidFill>
                  <a:srgbClr val="FFFFFF"/>
                </a:solidFill>
                <a:effectLst/>
                <a:uLnTx/>
                <a:uFillTx/>
                <a:latin typeface="Arial" charset="0"/>
                <a:ea typeface="+mn-ea"/>
                <a:cs typeface="Arial" charset="0"/>
              </a:rPr>
              <a:t>            ODLUČITE</a:t>
            </a:r>
            <a:r>
              <a:rPr kumimoji="0" lang="en-US" sz="2400" b="1" i="0" u="none" strike="noStrike" kern="1200" cap="none" spc="0" normalizeH="0" baseline="0" noProof="0" dirty="0">
                <a:ln>
                  <a:noFill/>
                </a:ln>
                <a:solidFill>
                  <a:srgbClr val="FFFFFF"/>
                </a:solidFill>
                <a:effectLst/>
                <a:uLnTx/>
                <a:uFillTx/>
                <a:latin typeface="Arial" charset="0"/>
                <a:ea typeface="+mn-ea"/>
                <a:cs typeface="Arial" charset="0"/>
              </a:rPr>
              <a:t>!</a:t>
            </a:r>
          </a:p>
        </p:txBody>
      </p:sp>
      <p:sp>
        <p:nvSpPr>
          <p:cNvPr id="19461" name="Text Box 29">
            <a:extLst>
              <a:ext uri="{FF2B5EF4-FFF2-40B4-BE49-F238E27FC236}">
                <a16:creationId xmlns:a16="http://schemas.microsoft.com/office/drawing/2014/main" id="{F84BC942-20F4-A518-6CA8-D16DF01B6E0D}"/>
              </a:ext>
            </a:extLst>
          </p:cNvPr>
          <p:cNvSpPr txBox="1">
            <a:spLocks noChangeArrowheads="1"/>
          </p:cNvSpPr>
          <p:nvPr/>
        </p:nvSpPr>
        <p:spPr bwMode="auto">
          <a:xfrm>
            <a:off x="2438400" y="1676401"/>
            <a:ext cx="1066800" cy="1063625"/>
          </a:xfrm>
          <a:prstGeom prst="rect">
            <a:avLst/>
          </a:prstGeom>
          <a:solidFill>
            <a:srgbClr val="FFFF99"/>
          </a:solidFill>
          <a:ln w="57150">
            <a:solidFill>
              <a:schemeClr val="tx1"/>
            </a:solid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grpSp>
        <p:nvGrpSpPr>
          <p:cNvPr id="56" name="Group 4">
            <a:extLst>
              <a:ext uri="{FF2B5EF4-FFF2-40B4-BE49-F238E27FC236}">
                <a16:creationId xmlns:a16="http://schemas.microsoft.com/office/drawing/2014/main" id="{389086B1-DAD3-DB9F-E05D-1CA747362EF5}"/>
              </a:ext>
            </a:extLst>
          </p:cNvPr>
          <p:cNvGrpSpPr>
            <a:grpSpLocks/>
          </p:cNvGrpSpPr>
          <p:nvPr/>
        </p:nvGrpSpPr>
        <p:grpSpPr bwMode="auto">
          <a:xfrm>
            <a:off x="562332" y="3438780"/>
            <a:ext cx="3176028" cy="3034427"/>
            <a:chOff x="285" y="2227"/>
            <a:chExt cx="947" cy="1786"/>
          </a:xfrm>
        </p:grpSpPr>
        <p:sp>
          <p:nvSpPr>
            <p:cNvPr id="19484" name="Rectangle 5">
              <a:extLst>
                <a:ext uri="{FF2B5EF4-FFF2-40B4-BE49-F238E27FC236}">
                  <a16:creationId xmlns:a16="http://schemas.microsoft.com/office/drawing/2014/main" id="{D43C66C0-C9BA-0981-69E1-FAA91A2C22FF}"/>
                </a:ext>
              </a:extLst>
            </p:cNvPr>
            <p:cNvSpPr>
              <a:spLocks noChangeArrowheads="1"/>
            </p:cNvSpPr>
            <p:nvPr/>
          </p:nvSpPr>
          <p:spPr bwMode="auto">
            <a:xfrm>
              <a:off x="285" y="2227"/>
              <a:ext cx="947" cy="1776"/>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85" name="Text Box 6">
              <a:extLst>
                <a:ext uri="{FF2B5EF4-FFF2-40B4-BE49-F238E27FC236}">
                  <a16:creationId xmlns:a16="http://schemas.microsoft.com/office/drawing/2014/main" id="{1E202D48-A19A-2864-004D-4029FDF5F424}"/>
                </a:ext>
              </a:extLst>
            </p:cNvPr>
            <p:cNvSpPr txBox="1">
              <a:spLocks noChangeArrowheads="1"/>
            </p:cNvSpPr>
            <p:nvPr/>
          </p:nvSpPr>
          <p:spPr bwMode="auto">
            <a:xfrm>
              <a:off x="315" y="2546"/>
              <a:ext cx="901" cy="1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Pisanje pisama drevni je običaj koji ni dan danas još uvek nije zastareo. Ono što je danas drugačije je način na koji pišemo svoja pisma. Istina, umesto papira sada su tu društveni mediji. Po-što nije uvek mogao da bide s ljudima a želio im je nešto reći, Pavle je odlu- čio da im piše. Potičući vernike da preispitaju sebe, svoje ponašanje i okolnu kulturu u svetlu Evanđelja o Isusu Hristu , Pavle piše poruku o krstu. Obe Poslanice Korinćanima nas uče da se čvrsto držimo poruke krsta.</a:t>
              </a:r>
              <a:endParaRPr kumimoji="0" lang="hr-HR" sz="1200" b="1" i="0" u="none" strike="noStrike" kern="1200" cap="none" spc="0" normalizeH="0" baseline="0" noProof="0" dirty="0">
                <a:ln>
                  <a:noFill/>
                </a:ln>
                <a:solidFill>
                  <a:srgbClr val="000000"/>
                </a:solidFill>
                <a:effectLst/>
                <a:uLnTx/>
                <a:uFillTx/>
                <a:latin typeface="Arial" charset="0"/>
                <a:ea typeface="+mn-ea"/>
                <a:cs typeface="Arial" charset="0"/>
              </a:endParaRPr>
            </a:p>
          </p:txBody>
        </p:sp>
      </p:grpSp>
      <p:grpSp>
        <p:nvGrpSpPr>
          <p:cNvPr id="59" name="Group 7">
            <a:extLst>
              <a:ext uri="{FF2B5EF4-FFF2-40B4-BE49-F238E27FC236}">
                <a16:creationId xmlns:a16="http://schemas.microsoft.com/office/drawing/2014/main" id="{EAB1F5C4-42B7-5496-5BD5-389BC8136C62}"/>
              </a:ext>
            </a:extLst>
          </p:cNvPr>
          <p:cNvGrpSpPr>
            <a:grpSpLocks/>
          </p:cNvGrpSpPr>
          <p:nvPr/>
        </p:nvGrpSpPr>
        <p:grpSpPr bwMode="auto">
          <a:xfrm>
            <a:off x="5853505" y="3953103"/>
            <a:ext cx="1840386" cy="2530824"/>
            <a:chOff x="2639" y="2348"/>
            <a:chExt cx="966" cy="1684"/>
          </a:xfrm>
        </p:grpSpPr>
        <p:sp>
          <p:nvSpPr>
            <p:cNvPr id="19482" name="Rectangle 8">
              <a:extLst>
                <a:ext uri="{FF2B5EF4-FFF2-40B4-BE49-F238E27FC236}">
                  <a16:creationId xmlns:a16="http://schemas.microsoft.com/office/drawing/2014/main" id="{D9650F44-4461-698A-4126-41D7AC11AE9C}"/>
                </a:ext>
              </a:extLst>
            </p:cNvPr>
            <p:cNvSpPr>
              <a:spLocks noChangeArrowheads="1"/>
            </p:cNvSpPr>
            <p:nvPr/>
          </p:nvSpPr>
          <p:spPr bwMode="auto">
            <a:xfrm>
              <a:off x="2639" y="2358"/>
              <a:ext cx="961" cy="1674"/>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83" name="Text Box 9">
              <a:extLst>
                <a:ext uri="{FF2B5EF4-FFF2-40B4-BE49-F238E27FC236}">
                  <a16:creationId xmlns:a16="http://schemas.microsoft.com/office/drawing/2014/main" id="{F6218E9C-F718-98FA-7329-F42043CD12BA}"/>
                </a:ext>
              </a:extLst>
            </p:cNvPr>
            <p:cNvSpPr txBox="1">
              <a:spLocks noChangeArrowheads="1"/>
            </p:cNvSpPr>
            <p:nvPr/>
          </p:nvSpPr>
          <p:spPr bwMode="auto">
            <a:xfrm>
              <a:off x="2713" y="2348"/>
              <a:ext cx="892" cy="1674"/>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sr-Latn-RS" sz="1050" b="1" i="0" u="none" strike="noStrike" kern="1200" cap="none" spc="0" normalizeH="0" baseline="0" noProof="0">
                  <a:ln>
                    <a:noFill/>
                  </a:ln>
                  <a:solidFill>
                    <a:srgbClr val="000000"/>
                  </a:solidFill>
                  <a:effectLst/>
                  <a:uLnTx/>
                  <a:uFillTx/>
                  <a:latin typeface="Arial" charset="0"/>
                  <a:ea typeface="+mn-ea"/>
                  <a:cs typeface="Arial" charset="0"/>
                </a:rPr>
                <a:t>Koliko god problemi u Korintu bili uznemiru- jući, Poslanice Korin-ćanima privlaće našu pažnju, ne radi njihvih-problema, već radi izvanrednog naćina na koji im Pavle prilazi. Potičući vernike da preispitaju sebe i svoje ponašanje i okolnu kulturu u svetlu primljenog Evanđelja, Pavle kaže: širi li drugo neka je “prokleto“!?</a:t>
              </a:r>
              <a:endParaRPr kumimoji="0" lang="hr-HR" sz="1050" b="1" i="0" u="none" strike="noStrike" kern="1200" cap="none" spc="0" normalizeH="0" baseline="0" noProof="0" dirty="0">
                <a:ln>
                  <a:noFill/>
                </a:ln>
                <a:solidFill>
                  <a:srgbClr val="000000"/>
                </a:solidFill>
                <a:effectLst/>
                <a:uLnTx/>
                <a:uFillTx/>
                <a:latin typeface="Arial" charset="0"/>
                <a:ea typeface="+mn-ea"/>
                <a:cs typeface="Arial" charset="0"/>
              </a:endParaRPr>
            </a:p>
          </p:txBody>
        </p:sp>
      </p:grpSp>
      <p:grpSp>
        <p:nvGrpSpPr>
          <p:cNvPr id="62" name="Group 10">
            <a:extLst>
              <a:ext uri="{FF2B5EF4-FFF2-40B4-BE49-F238E27FC236}">
                <a16:creationId xmlns:a16="http://schemas.microsoft.com/office/drawing/2014/main" id="{299F7CE3-BB48-DE34-E1EE-3E9FBE66913D}"/>
              </a:ext>
            </a:extLst>
          </p:cNvPr>
          <p:cNvGrpSpPr>
            <a:grpSpLocks/>
          </p:cNvGrpSpPr>
          <p:nvPr/>
        </p:nvGrpSpPr>
        <p:grpSpPr bwMode="auto">
          <a:xfrm>
            <a:off x="3618983" y="3576636"/>
            <a:ext cx="2400818" cy="2874082"/>
            <a:chOff x="1248" y="2437"/>
            <a:chExt cx="1392" cy="1538"/>
          </a:xfrm>
        </p:grpSpPr>
        <p:sp>
          <p:nvSpPr>
            <p:cNvPr id="19480" name="Rectangle 11">
              <a:extLst>
                <a:ext uri="{FF2B5EF4-FFF2-40B4-BE49-F238E27FC236}">
                  <a16:creationId xmlns:a16="http://schemas.microsoft.com/office/drawing/2014/main" id="{2A470950-15ED-7F4B-12DC-813744B7FADC}"/>
                </a:ext>
              </a:extLst>
            </p:cNvPr>
            <p:cNvSpPr>
              <a:spLocks noChangeArrowheads="1"/>
            </p:cNvSpPr>
            <p:nvPr/>
          </p:nvSpPr>
          <p:spPr bwMode="auto">
            <a:xfrm>
              <a:off x="1248" y="2437"/>
              <a:ext cx="1392" cy="1536"/>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81" name="Text Box 12">
              <a:extLst>
                <a:ext uri="{FF2B5EF4-FFF2-40B4-BE49-F238E27FC236}">
                  <a16:creationId xmlns:a16="http://schemas.microsoft.com/office/drawing/2014/main" id="{F63CED44-3AB6-5B7B-B529-F7A0570EC08F}"/>
                </a:ext>
              </a:extLst>
            </p:cNvPr>
            <p:cNvSpPr txBox="1">
              <a:spLocks noChangeArrowheads="1"/>
            </p:cNvSpPr>
            <p:nvPr/>
          </p:nvSpPr>
          <p:spPr bwMode="auto">
            <a:xfrm>
              <a:off x="1253" y="2657"/>
              <a:ext cx="1381" cy="1318"/>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100" b="1" i="0" u="none" strike="noStrike" kern="1200" cap="none" spc="0" normalizeH="0" baseline="0" noProof="0" dirty="0">
                  <a:ln>
                    <a:noFill/>
                  </a:ln>
                  <a:solidFill>
                    <a:srgbClr val="000000"/>
                  </a:solidFill>
                  <a:effectLst/>
                  <a:uLnTx/>
                  <a:uFillTx/>
                  <a:latin typeface="Arial" charset="0"/>
                  <a:ea typeface="+mn-ea"/>
                  <a:cs typeface="Arial" charset="0"/>
                </a:rPr>
                <a:t>1</a:t>
              </a:r>
              <a:r>
                <a:rPr kumimoji="0" lang="hr-HR" sz="1100" b="1" i="0" u="none" strike="noStrike" kern="1200" cap="none" spc="0" normalizeH="0" baseline="0" noProof="0">
                  <a:ln>
                    <a:noFill/>
                  </a:ln>
                  <a:solidFill>
                    <a:srgbClr val="000000"/>
                  </a:solidFill>
                  <a:effectLst/>
                  <a:uLnTx/>
                  <a:uFillTx/>
                  <a:latin typeface="Arial" charset="0"/>
                  <a:ea typeface="+mn-ea"/>
                  <a:cs typeface="Arial" charset="0"/>
                </a:rPr>
                <a:t>. U ovom tromesečju proučava- ćemo Pavlove poslanice Korin- ćanima..U njima nam Pavle pri-kazuje evanđeosku poruku kao bit hrišćanskog života i svjedo- čenja da sve kroz to gledamo.</a:t>
              </a:r>
              <a:endParaRPr kumimoji="0" lang="hr-HR" sz="1100" b="1" i="0" u="none" strike="noStrike" kern="1200" cap="none" spc="0" normalizeH="0" baseline="0" noProof="0" dirty="0">
                <a:ln>
                  <a:noFill/>
                </a:ln>
                <a:solidFill>
                  <a:srgbClr val="000000"/>
                </a:solidFill>
                <a:effectLst/>
                <a:uLnTx/>
                <a:uFillTx/>
                <a:latin typeface="Arial" charset="0"/>
                <a:ea typeface="+mn-ea"/>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100" b="1" i="0" u="none" strike="noStrike" kern="1200" cap="none" spc="0" normalizeH="0" baseline="0" noProof="0" dirty="0">
                  <a:ln>
                    <a:noFill/>
                  </a:ln>
                  <a:solidFill>
                    <a:srgbClr val="000000"/>
                  </a:solidFill>
                  <a:effectLst/>
                  <a:uLnTx/>
                  <a:uFillTx/>
                  <a:latin typeface="Arial" charset="0"/>
                  <a:ea typeface="+mn-ea"/>
                  <a:cs typeface="Arial" charset="0"/>
                </a:rPr>
                <a:t>2</a:t>
              </a:r>
              <a:r>
                <a:rPr kumimoji="0" lang="hr-HR" sz="1100" b="1" i="0" u="none" strike="noStrike" kern="1200" cap="none" spc="0" normalizeH="0" baseline="0" noProof="0">
                  <a:ln>
                    <a:noFill/>
                  </a:ln>
                  <a:solidFill>
                    <a:srgbClr val="000000"/>
                  </a:solidFill>
                  <a:effectLst/>
                  <a:uLnTx/>
                  <a:uFillTx/>
                  <a:latin typeface="Arial" charset="0"/>
                  <a:ea typeface="+mn-ea"/>
                  <a:cs typeface="Arial" charset="0"/>
                </a:rPr>
                <a:t>. Idolopoklonstvo Korinta iden-tično je prilikama u kojima živi naš svet danas. Bez obzira na izazove s kojima se suočavamo na putu za Nebo, naš odgovor onima koji nas zapitaju isti je kao onaj koji je vredio za Korinćane: ”Isus Hrist i to razapeti!”</a:t>
              </a:r>
              <a:endParaRPr kumimoji="0" lang="hr-HR" sz="1100" b="1" i="0" u="none" strike="noStrike" kern="1200" cap="none" spc="0" normalizeH="0" baseline="0" noProof="0" dirty="0">
                <a:ln>
                  <a:noFill/>
                </a:ln>
                <a:solidFill>
                  <a:srgbClr val="000000"/>
                </a:solidFill>
                <a:effectLst/>
                <a:uLnTx/>
                <a:uFillTx/>
                <a:latin typeface="Arial" charset="0"/>
                <a:ea typeface="+mn-ea"/>
                <a:cs typeface="Arial" charset="0"/>
              </a:endParaRPr>
            </a:p>
          </p:txBody>
        </p:sp>
      </p:grpSp>
      <p:grpSp>
        <p:nvGrpSpPr>
          <p:cNvPr id="65" name="Group 13">
            <a:extLst>
              <a:ext uri="{FF2B5EF4-FFF2-40B4-BE49-F238E27FC236}">
                <a16:creationId xmlns:a16="http://schemas.microsoft.com/office/drawing/2014/main" id="{7DDF3567-BD52-AB38-99DF-B313F65ADCFD}"/>
              </a:ext>
            </a:extLst>
          </p:cNvPr>
          <p:cNvGrpSpPr>
            <a:grpSpLocks/>
          </p:cNvGrpSpPr>
          <p:nvPr/>
        </p:nvGrpSpPr>
        <p:grpSpPr bwMode="auto">
          <a:xfrm>
            <a:off x="7693890" y="3782201"/>
            <a:ext cx="3213873" cy="2696420"/>
            <a:chOff x="3595" y="2256"/>
            <a:chExt cx="1733" cy="14876"/>
          </a:xfrm>
        </p:grpSpPr>
        <p:sp>
          <p:nvSpPr>
            <p:cNvPr id="19478" name="Rectangle 14">
              <a:extLst>
                <a:ext uri="{FF2B5EF4-FFF2-40B4-BE49-F238E27FC236}">
                  <a16:creationId xmlns:a16="http://schemas.microsoft.com/office/drawing/2014/main" id="{070AD7B9-09DF-11D2-06EE-24BBBA0FCFC0}"/>
                </a:ext>
              </a:extLst>
            </p:cNvPr>
            <p:cNvSpPr>
              <a:spLocks noChangeArrowheads="1"/>
            </p:cNvSpPr>
            <p:nvPr/>
          </p:nvSpPr>
          <p:spPr bwMode="auto">
            <a:xfrm>
              <a:off x="3595" y="2256"/>
              <a:ext cx="1733" cy="1776"/>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Arial" charset="0"/>
                </a:rPr>
                <a:t>  </a:t>
              </a:r>
            </a:p>
          </p:txBody>
        </p:sp>
        <p:sp>
          <p:nvSpPr>
            <p:cNvPr id="19479" name="Text Box 15">
              <a:extLst>
                <a:ext uri="{FF2B5EF4-FFF2-40B4-BE49-F238E27FC236}">
                  <a16:creationId xmlns:a16="http://schemas.microsoft.com/office/drawing/2014/main" id="{1D1EF66E-B647-0A0F-012C-CC2E6C2338FF}"/>
                </a:ext>
              </a:extLst>
            </p:cNvPr>
            <p:cNvSpPr txBox="1">
              <a:spLocks noChangeArrowheads="1"/>
            </p:cNvSpPr>
            <p:nvPr/>
          </p:nvSpPr>
          <p:spPr bwMode="auto">
            <a:xfrm>
              <a:off x="3609" y="3012"/>
              <a:ext cx="1719" cy="14120"/>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Iako je istina da odnos s </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Bogom menja </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sve </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i ovde </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i </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u večnosti</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 </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ta promena  </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može biti dobra ili loša</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 zavisno o kvaliteti </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i vrsti odnosa. Bog želi </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potpuno predan </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odnos</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 U modernoj crkvi Bog se često prikazuje kao brižni udvarač. </a:t>
              </a: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Ali imaj </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na umu Bog nije prosjak </a:t>
              </a: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sa plastićnom </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kanticom. On će prihvatiti samo predan odnos sa svojim narodom, Jer sve manje od </a:t>
              </a: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toga rezultiraće </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našim uništenjem.  Božanski poziv se upućuje i </a:t>
              </a: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tebi danas: Drži se čvrsto i budi vjeran poruci krsta! Šta </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je tvoja odluka?</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 </a:t>
              </a:r>
            </a:p>
          </p:txBody>
        </p:sp>
      </p:grpSp>
      <p:grpSp>
        <p:nvGrpSpPr>
          <p:cNvPr id="68" name="Group 16">
            <a:extLst>
              <a:ext uri="{FF2B5EF4-FFF2-40B4-BE49-F238E27FC236}">
                <a16:creationId xmlns:a16="http://schemas.microsoft.com/office/drawing/2014/main" id="{23CBA308-AA71-A618-BB67-4FC17B28F772}"/>
              </a:ext>
            </a:extLst>
          </p:cNvPr>
          <p:cNvGrpSpPr>
            <a:grpSpLocks/>
          </p:cNvGrpSpPr>
          <p:nvPr/>
        </p:nvGrpSpPr>
        <p:grpSpPr bwMode="auto">
          <a:xfrm>
            <a:off x="422031" y="3505200"/>
            <a:ext cx="3500213" cy="478424"/>
            <a:chOff x="206" y="1824"/>
            <a:chExt cx="1042" cy="336"/>
          </a:xfrm>
        </p:grpSpPr>
        <p:sp>
          <p:nvSpPr>
            <p:cNvPr id="19476" name="Rectangle 17">
              <a:extLst>
                <a:ext uri="{FF2B5EF4-FFF2-40B4-BE49-F238E27FC236}">
                  <a16:creationId xmlns:a16="http://schemas.microsoft.com/office/drawing/2014/main" id="{DC5B3247-4591-12ED-E9BE-5D0DE3BA0A89}"/>
                </a:ext>
              </a:extLst>
            </p:cNvPr>
            <p:cNvSpPr>
              <a:spLocks noChangeArrowheads="1"/>
            </p:cNvSpPr>
            <p:nvPr/>
          </p:nvSpPr>
          <p:spPr bwMode="auto">
            <a:xfrm>
              <a:off x="240" y="1824"/>
              <a:ext cx="960" cy="336"/>
            </a:xfrm>
            <a:prstGeom prst="rect">
              <a:avLst/>
            </a:prstGeom>
            <a:solidFill>
              <a:srgbClr val="C0C0C0"/>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77" name="Text Box 18">
              <a:extLst>
                <a:ext uri="{FF2B5EF4-FFF2-40B4-BE49-F238E27FC236}">
                  <a16:creationId xmlns:a16="http://schemas.microsoft.com/office/drawing/2014/main" id="{CBACED68-1F9F-734B-9FE1-EEC49C21D99C}"/>
                </a:ext>
              </a:extLst>
            </p:cNvPr>
            <p:cNvSpPr txBox="1">
              <a:spLocks noChangeArrowheads="1"/>
            </p:cNvSpPr>
            <p:nvPr/>
          </p:nvSpPr>
          <p:spPr bwMode="auto">
            <a:xfrm>
              <a:off x="206" y="1824"/>
              <a:ext cx="1042" cy="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rPr>
                <a:t>  </a:t>
              </a:r>
              <a:r>
                <a:rPr kumimoji="0" lang="hr-HR" sz="2400" b="0" i="0" u="none" strike="noStrike" kern="1200" cap="none" spc="0" normalizeH="0" baseline="0" noProof="0" dirty="0">
                  <a:ln>
                    <a:noFill/>
                  </a:ln>
                  <a:solidFill>
                    <a:srgbClr val="000000"/>
                  </a:solidFill>
                  <a:effectLst/>
                  <a:uLnTx/>
                  <a:uFillTx/>
                  <a:latin typeface="Impact" pitchFamily="34" charset="0"/>
                  <a:ea typeface="+mn-ea"/>
                  <a:cs typeface="Arial" charset="0"/>
                </a:rPr>
                <a:t>                 PRINCIP</a:t>
              </a:r>
              <a:endPar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endParaRPr>
            </a:p>
          </p:txBody>
        </p:sp>
      </p:grpSp>
      <p:grpSp>
        <p:nvGrpSpPr>
          <p:cNvPr id="71" name="Group 19">
            <a:extLst>
              <a:ext uri="{FF2B5EF4-FFF2-40B4-BE49-F238E27FC236}">
                <a16:creationId xmlns:a16="http://schemas.microsoft.com/office/drawing/2014/main" id="{126EF2BE-DA2B-8AEA-DAD6-C43FDBEFADDE}"/>
              </a:ext>
            </a:extLst>
          </p:cNvPr>
          <p:cNvGrpSpPr>
            <a:grpSpLocks/>
          </p:cNvGrpSpPr>
          <p:nvPr/>
        </p:nvGrpSpPr>
        <p:grpSpPr bwMode="auto">
          <a:xfrm>
            <a:off x="3627607" y="3505200"/>
            <a:ext cx="2392194" cy="478424"/>
            <a:chOff x="1109" y="1824"/>
            <a:chExt cx="1483" cy="336"/>
          </a:xfrm>
        </p:grpSpPr>
        <p:sp>
          <p:nvSpPr>
            <p:cNvPr id="19474" name="Rectangle 20">
              <a:extLst>
                <a:ext uri="{FF2B5EF4-FFF2-40B4-BE49-F238E27FC236}">
                  <a16:creationId xmlns:a16="http://schemas.microsoft.com/office/drawing/2014/main" id="{BCB26697-831D-FE49-AAB0-708706FC021A}"/>
                </a:ext>
              </a:extLst>
            </p:cNvPr>
            <p:cNvSpPr>
              <a:spLocks noChangeArrowheads="1"/>
            </p:cNvSpPr>
            <p:nvPr/>
          </p:nvSpPr>
          <p:spPr bwMode="auto">
            <a:xfrm>
              <a:off x="1109" y="1824"/>
              <a:ext cx="1483" cy="336"/>
            </a:xfrm>
            <a:prstGeom prst="rect">
              <a:avLst/>
            </a:prstGeom>
            <a:solidFill>
              <a:srgbClr val="C0C0C0"/>
            </a:solidFill>
            <a:ln w="38100">
              <a:solidFill>
                <a:schemeClr val="tx1"/>
              </a:solid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a:ln>
                  <a:noFill/>
                </a:ln>
                <a:solidFill>
                  <a:srgbClr val="808080"/>
                </a:solidFill>
                <a:effectLst/>
                <a:uLnTx/>
                <a:uFillTx/>
                <a:latin typeface="Arial"/>
                <a:ea typeface="+mn-ea"/>
                <a:cs typeface="Arial" charset="0"/>
              </a:endParaRPr>
            </a:p>
          </p:txBody>
        </p:sp>
        <p:sp>
          <p:nvSpPr>
            <p:cNvPr id="19475" name="Text Box 21">
              <a:extLst>
                <a:ext uri="{FF2B5EF4-FFF2-40B4-BE49-F238E27FC236}">
                  <a16:creationId xmlns:a16="http://schemas.microsoft.com/office/drawing/2014/main" id="{73C9976F-7F09-9225-E856-348276F55E38}"/>
                </a:ext>
              </a:extLst>
            </p:cNvPr>
            <p:cNvSpPr txBox="1">
              <a:spLocks noChangeArrowheads="1"/>
            </p:cNvSpPr>
            <p:nvPr/>
          </p:nvSpPr>
          <p:spPr bwMode="auto">
            <a:xfrm>
              <a:off x="1392" y="1824"/>
              <a:ext cx="1104" cy="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hr-HR" sz="2400" b="0" i="0" u="none" strike="noStrike" kern="1200" cap="none" spc="0" normalizeH="0" baseline="0" noProof="0">
                  <a:ln>
                    <a:noFill/>
                  </a:ln>
                  <a:solidFill>
                    <a:srgbClr val="000000"/>
                  </a:solidFill>
                  <a:effectLst/>
                  <a:uLnTx/>
                  <a:uFillTx/>
                  <a:latin typeface="Impact" pitchFamily="34" charset="0"/>
                  <a:ea typeface="+mn-ea"/>
                  <a:cs typeface="Arial" charset="0"/>
                </a:rPr>
                <a:t> PRIMENA</a:t>
              </a:r>
              <a:endPar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endParaRPr>
            </a:p>
          </p:txBody>
        </p:sp>
      </p:grpSp>
      <p:grpSp>
        <p:nvGrpSpPr>
          <p:cNvPr id="74" name="Group 22">
            <a:extLst>
              <a:ext uri="{FF2B5EF4-FFF2-40B4-BE49-F238E27FC236}">
                <a16:creationId xmlns:a16="http://schemas.microsoft.com/office/drawing/2014/main" id="{FA287F98-15A4-ECA4-32EA-617F5F9DD2C8}"/>
              </a:ext>
            </a:extLst>
          </p:cNvPr>
          <p:cNvGrpSpPr>
            <a:grpSpLocks/>
          </p:cNvGrpSpPr>
          <p:nvPr/>
        </p:nvGrpSpPr>
        <p:grpSpPr bwMode="auto">
          <a:xfrm>
            <a:off x="6019800" y="3505200"/>
            <a:ext cx="1638300" cy="471092"/>
            <a:chOff x="2592" y="1824"/>
            <a:chExt cx="1008" cy="336"/>
          </a:xfrm>
        </p:grpSpPr>
        <p:sp>
          <p:nvSpPr>
            <p:cNvPr id="19472" name="Rectangle 23">
              <a:extLst>
                <a:ext uri="{FF2B5EF4-FFF2-40B4-BE49-F238E27FC236}">
                  <a16:creationId xmlns:a16="http://schemas.microsoft.com/office/drawing/2014/main" id="{F36D5D8E-7010-F880-6E02-90EAE88FBBBE}"/>
                </a:ext>
              </a:extLst>
            </p:cNvPr>
            <p:cNvSpPr>
              <a:spLocks noChangeArrowheads="1"/>
            </p:cNvSpPr>
            <p:nvPr/>
          </p:nvSpPr>
          <p:spPr bwMode="auto">
            <a:xfrm>
              <a:off x="2592" y="1824"/>
              <a:ext cx="1008" cy="336"/>
            </a:xfrm>
            <a:prstGeom prst="rect">
              <a:avLst/>
            </a:prstGeom>
            <a:solidFill>
              <a:srgbClr val="C0C0C0"/>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73" name="Text Box 24">
              <a:extLst>
                <a:ext uri="{FF2B5EF4-FFF2-40B4-BE49-F238E27FC236}">
                  <a16:creationId xmlns:a16="http://schemas.microsoft.com/office/drawing/2014/main" id="{34230F86-CDD6-6C6E-A0AE-5E40738909C1}"/>
                </a:ext>
              </a:extLst>
            </p:cNvPr>
            <p:cNvSpPr txBox="1">
              <a:spLocks noChangeArrowheads="1"/>
            </p:cNvSpPr>
            <p:nvPr/>
          </p:nvSpPr>
          <p:spPr bwMode="auto">
            <a:xfrm>
              <a:off x="2688" y="1824"/>
              <a:ext cx="912"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rPr>
                <a:t>PROBLEM</a:t>
              </a:r>
            </a:p>
          </p:txBody>
        </p:sp>
      </p:grpSp>
      <p:grpSp>
        <p:nvGrpSpPr>
          <p:cNvPr id="77" name="Group 25">
            <a:extLst>
              <a:ext uri="{FF2B5EF4-FFF2-40B4-BE49-F238E27FC236}">
                <a16:creationId xmlns:a16="http://schemas.microsoft.com/office/drawing/2014/main" id="{39160B9D-63C6-85F4-CB1A-52EC300BBFC0}"/>
              </a:ext>
            </a:extLst>
          </p:cNvPr>
          <p:cNvGrpSpPr>
            <a:grpSpLocks/>
          </p:cNvGrpSpPr>
          <p:nvPr/>
        </p:nvGrpSpPr>
        <p:grpSpPr bwMode="auto">
          <a:xfrm>
            <a:off x="7651420" y="3505200"/>
            <a:ext cx="3256344" cy="478424"/>
            <a:chOff x="3600" y="1824"/>
            <a:chExt cx="1536" cy="336"/>
          </a:xfrm>
        </p:grpSpPr>
        <p:sp>
          <p:nvSpPr>
            <p:cNvPr id="19470" name="Rectangle 26">
              <a:extLst>
                <a:ext uri="{FF2B5EF4-FFF2-40B4-BE49-F238E27FC236}">
                  <a16:creationId xmlns:a16="http://schemas.microsoft.com/office/drawing/2014/main" id="{678B0FFF-33BE-EE96-5EE2-53CDD8D94215}"/>
                </a:ext>
              </a:extLst>
            </p:cNvPr>
            <p:cNvSpPr>
              <a:spLocks noChangeArrowheads="1"/>
            </p:cNvSpPr>
            <p:nvPr/>
          </p:nvSpPr>
          <p:spPr bwMode="auto">
            <a:xfrm>
              <a:off x="3600" y="1824"/>
              <a:ext cx="1536" cy="336"/>
            </a:xfrm>
            <a:prstGeom prst="rect">
              <a:avLst/>
            </a:prstGeom>
            <a:solidFill>
              <a:srgbClr val="C0C0C0"/>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71" name="Text Box 27">
              <a:extLst>
                <a:ext uri="{FF2B5EF4-FFF2-40B4-BE49-F238E27FC236}">
                  <a16:creationId xmlns:a16="http://schemas.microsoft.com/office/drawing/2014/main" id="{9AE99398-3B8D-675F-70C7-4D450177685C}"/>
                </a:ext>
              </a:extLst>
            </p:cNvPr>
            <p:cNvSpPr txBox="1">
              <a:spLocks noChangeArrowheads="1"/>
            </p:cNvSpPr>
            <p:nvPr/>
          </p:nvSpPr>
          <p:spPr bwMode="auto">
            <a:xfrm>
              <a:off x="3936" y="1824"/>
              <a:ext cx="106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hr-HR" sz="2400" b="0" i="0" u="none" strike="noStrike" kern="1200" cap="none" spc="0" normalizeH="0" baseline="0" noProof="0" dirty="0">
                  <a:ln>
                    <a:noFill/>
                  </a:ln>
                  <a:solidFill>
                    <a:srgbClr val="000000"/>
                  </a:solidFill>
                  <a:effectLst/>
                  <a:uLnTx/>
                  <a:uFillTx/>
                  <a:latin typeface="Impact" pitchFamily="34" charset="0"/>
                  <a:ea typeface="+mn-ea"/>
                  <a:cs typeface="Arial" charset="0"/>
                </a:rPr>
                <a:t>    ODLUKA</a:t>
              </a:r>
              <a:endPar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endParaRPr>
            </a:p>
          </p:txBody>
        </p:sp>
      </p:grpSp>
      <p:sp>
        <p:nvSpPr>
          <p:cNvPr id="2" name="Rectangle 1">
            <a:extLst>
              <a:ext uri="{FF2B5EF4-FFF2-40B4-BE49-F238E27FC236}">
                <a16:creationId xmlns:a16="http://schemas.microsoft.com/office/drawing/2014/main" id="{1CCD0C7C-A2A3-CCE7-9012-5513784757BF}"/>
              </a:ext>
            </a:extLst>
          </p:cNvPr>
          <p:cNvSpPr/>
          <p:nvPr/>
        </p:nvSpPr>
        <p:spPr>
          <a:xfrm>
            <a:off x="4176244" y="3290502"/>
            <a:ext cx="3839513" cy="276999"/>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30000" noProof="0" dirty="0">
                <a:ln>
                  <a:noFill/>
                </a:ln>
                <a:solidFill>
                  <a:srgbClr val="000000"/>
                </a:solidFill>
                <a:effectLst/>
                <a:uLnTx/>
                <a:uFillTx/>
                <a:latin typeface="Arial"/>
                <a:ea typeface="+mn-ea"/>
                <a:cs typeface="Arial" charset="0"/>
              </a:rPr>
              <a:t>Starting this week, I will  submit my plans to God daily</a:t>
            </a:r>
          </a:p>
        </p:txBody>
      </p:sp>
      <p:sp>
        <p:nvSpPr>
          <p:cNvPr id="3" name="Rectangle 2">
            <a:extLst>
              <a:ext uri="{FF2B5EF4-FFF2-40B4-BE49-F238E27FC236}">
                <a16:creationId xmlns:a16="http://schemas.microsoft.com/office/drawing/2014/main" id="{84B0C5DE-EAE5-D63C-12B1-B950B1C5054A}"/>
              </a:ext>
            </a:extLst>
          </p:cNvPr>
          <p:cNvSpPr/>
          <p:nvPr/>
        </p:nvSpPr>
        <p:spPr>
          <a:xfrm>
            <a:off x="3810000" y="3198169"/>
            <a:ext cx="7418294"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30000" noProof="0" dirty="0">
                <a:ln>
                  <a:noFill/>
                </a:ln>
                <a:solidFill>
                  <a:srgbClr val="000000"/>
                </a:solidFill>
                <a:effectLst/>
                <a:uLnTx/>
                <a:uFillTx/>
                <a:latin typeface="Arial"/>
                <a:ea typeface="+mn-ea"/>
                <a:cs typeface="Arial" charset="0"/>
              </a:rPr>
              <a:t>Starting this week,,  I will depend upon Christ’s righteousness  not on my own righteousness</a:t>
            </a:r>
          </a:p>
        </p:txBody>
      </p:sp>
    </p:spTree>
    <p:extLst>
      <p:ext uri="{BB962C8B-B14F-4D97-AF65-F5344CB8AC3E}">
        <p14:creationId xmlns:p14="http://schemas.microsoft.com/office/powerpoint/2010/main" val="2566684856"/>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wipe(left)">
                                      <p:cBhvr>
                                        <p:cTn id="7" dur="500"/>
                                        <p:tgtEl>
                                          <p:spTgt spid="6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71"/>
                                        </p:tgtEl>
                                        <p:attrNameLst>
                                          <p:attrName>style.visibility</p:attrName>
                                        </p:attrNameLst>
                                      </p:cBhvr>
                                      <p:to>
                                        <p:strVal val="visible"/>
                                      </p:to>
                                    </p:set>
                                    <p:animEffect transition="in" filter="wipe(left)">
                                      <p:cBhvr>
                                        <p:cTn id="12" dur="500"/>
                                        <p:tgtEl>
                                          <p:spTgt spid="7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74"/>
                                        </p:tgtEl>
                                        <p:attrNameLst>
                                          <p:attrName>style.visibility</p:attrName>
                                        </p:attrNameLst>
                                      </p:cBhvr>
                                      <p:to>
                                        <p:strVal val="visible"/>
                                      </p:to>
                                    </p:set>
                                    <p:animEffect transition="in" filter="wipe(left)">
                                      <p:cBhvr>
                                        <p:cTn id="17" dur="1000"/>
                                        <p:tgtEl>
                                          <p:spTgt spid="7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77"/>
                                        </p:tgtEl>
                                        <p:attrNameLst>
                                          <p:attrName>style.visibility</p:attrName>
                                        </p:attrNameLst>
                                      </p:cBhvr>
                                      <p:to>
                                        <p:strVal val="visible"/>
                                      </p:to>
                                    </p:set>
                                    <p:animEffect transition="in" filter="wipe(left)">
                                      <p:cBhvr>
                                        <p:cTn id="22" dur="1000"/>
                                        <p:tgtEl>
                                          <p:spTgt spid="7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nodeType="clickEffect">
                                  <p:stCondLst>
                                    <p:cond delay="0"/>
                                  </p:stCondLst>
                                  <p:childTnLst>
                                    <p:set>
                                      <p:cBhvr>
                                        <p:cTn id="26" dur="1" fill="hold">
                                          <p:stCondLst>
                                            <p:cond delay="0"/>
                                          </p:stCondLst>
                                        </p:cTn>
                                        <p:tgtEl>
                                          <p:spTgt spid="56"/>
                                        </p:tgtEl>
                                        <p:attrNameLst>
                                          <p:attrName>style.visibility</p:attrName>
                                        </p:attrNameLst>
                                      </p:cBhvr>
                                      <p:to>
                                        <p:strVal val="visible"/>
                                      </p:to>
                                    </p:set>
                                    <p:animEffect transition="in" filter="wipe(up)">
                                      <p:cBhvr>
                                        <p:cTn id="27" dur="1000"/>
                                        <p:tgtEl>
                                          <p:spTgt spid="5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1" fill="hold" nodeType="clickEffect">
                                  <p:stCondLst>
                                    <p:cond delay="0"/>
                                  </p:stCondLst>
                                  <p:childTnLst>
                                    <p:set>
                                      <p:cBhvr>
                                        <p:cTn id="31" dur="1" fill="hold">
                                          <p:stCondLst>
                                            <p:cond delay="0"/>
                                          </p:stCondLst>
                                        </p:cTn>
                                        <p:tgtEl>
                                          <p:spTgt spid="62"/>
                                        </p:tgtEl>
                                        <p:attrNameLst>
                                          <p:attrName>style.visibility</p:attrName>
                                        </p:attrNameLst>
                                      </p:cBhvr>
                                      <p:to>
                                        <p:strVal val="visible"/>
                                      </p:to>
                                    </p:set>
                                    <p:animEffect transition="in" filter="wipe(up)">
                                      <p:cBhvr>
                                        <p:cTn id="32" dur="500"/>
                                        <p:tgtEl>
                                          <p:spTgt spid="6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1" fill="hold" nodeType="clickEffect">
                                  <p:stCondLst>
                                    <p:cond delay="0"/>
                                  </p:stCondLst>
                                  <p:childTnLst>
                                    <p:set>
                                      <p:cBhvr>
                                        <p:cTn id="36" dur="1" fill="hold">
                                          <p:stCondLst>
                                            <p:cond delay="0"/>
                                          </p:stCondLst>
                                        </p:cTn>
                                        <p:tgtEl>
                                          <p:spTgt spid="59"/>
                                        </p:tgtEl>
                                        <p:attrNameLst>
                                          <p:attrName>style.visibility</p:attrName>
                                        </p:attrNameLst>
                                      </p:cBhvr>
                                      <p:to>
                                        <p:strVal val="visible"/>
                                      </p:to>
                                    </p:set>
                                    <p:animEffect transition="in" filter="wipe(up)">
                                      <p:cBhvr>
                                        <p:cTn id="37" dur="1000"/>
                                        <p:tgtEl>
                                          <p:spTgt spid="59"/>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1" fill="hold" nodeType="clickEffect">
                                  <p:stCondLst>
                                    <p:cond delay="0"/>
                                  </p:stCondLst>
                                  <p:childTnLst>
                                    <p:set>
                                      <p:cBhvr>
                                        <p:cTn id="41" dur="1" fill="hold">
                                          <p:stCondLst>
                                            <p:cond delay="0"/>
                                          </p:stCondLst>
                                        </p:cTn>
                                        <p:tgtEl>
                                          <p:spTgt spid="65"/>
                                        </p:tgtEl>
                                        <p:attrNameLst>
                                          <p:attrName>style.visibility</p:attrName>
                                        </p:attrNameLst>
                                      </p:cBhvr>
                                      <p:to>
                                        <p:strVal val="visible"/>
                                      </p:to>
                                    </p:set>
                                    <p:animEffect transition="in" filter="wipe(up)">
                                      <p:cBhvr>
                                        <p:cTn id="42" dur="10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AD956161-67E8-69DD-8F82-DF03095811AE}"/>
            </a:ext>
          </a:extLst>
        </p:cNvPr>
        <p:cNvGrpSpPr/>
        <p:nvPr/>
      </p:nvGrpSpPr>
      <p:grpSpPr>
        <a:xfrm>
          <a:off x="0" y="0"/>
          <a:ext cx="0" cy="0"/>
          <a:chOff x="0" y="0"/>
          <a:chExt cx="0" cy="0"/>
        </a:xfrm>
      </p:grpSpPr>
      <p:sp>
        <p:nvSpPr>
          <p:cNvPr id="5122" name="Rectangle 2">
            <a:extLst>
              <a:ext uri="{FF2B5EF4-FFF2-40B4-BE49-F238E27FC236}">
                <a16:creationId xmlns:a16="http://schemas.microsoft.com/office/drawing/2014/main" id="{88547E91-41B1-72FD-552A-C2248B8B4FDF}"/>
              </a:ext>
            </a:extLst>
          </p:cNvPr>
          <p:cNvSpPr>
            <a:spLocks noGrp="1" noChangeArrowheads="1"/>
          </p:cNvSpPr>
          <p:nvPr>
            <p:ph type="title"/>
          </p:nvPr>
        </p:nvSpPr>
        <p:spPr>
          <a:xfrm>
            <a:off x="3949700" y="129695"/>
            <a:ext cx="4292601" cy="1143000"/>
          </a:xfrm>
        </p:spPr>
        <p:txBody>
          <a:bodyPr/>
          <a:lstStyle/>
          <a:p>
            <a:pPr eaLnBrk="1" hangingPunct="1"/>
            <a:r>
              <a:rPr lang="hr-HR">
                <a:solidFill>
                  <a:srgbClr val="FFCC66"/>
                </a:solidFill>
              </a:rPr>
              <a:t>Upamtite redak </a:t>
            </a:r>
            <a:endParaRPr lang="en-US" dirty="0">
              <a:solidFill>
                <a:srgbClr val="FFCC66"/>
              </a:solidFill>
            </a:endParaRPr>
          </a:p>
        </p:txBody>
      </p:sp>
      <p:sp>
        <p:nvSpPr>
          <p:cNvPr id="8195" name="Text Box 3">
            <a:extLst>
              <a:ext uri="{FF2B5EF4-FFF2-40B4-BE49-F238E27FC236}">
                <a16:creationId xmlns:a16="http://schemas.microsoft.com/office/drawing/2014/main" id="{C6580B87-78D6-2BCC-FE8C-644582E87F00}"/>
              </a:ext>
            </a:extLst>
          </p:cNvPr>
          <p:cNvSpPr txBox="1">
            <a:spLocks noChangeArrowheads="1"/>
          </p:cNvSpPr>
          <p:nvPr/>
        </p:nvSpPr>
        <p:spPr bwMode="auto">
          <a:xfrm>
            <a:off x="1333948" y="2050201"/>
            <a:ext cx="716235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377" rtl="0" eaLnBrk="1" fontAlgn="base" latinLnBrk="0" hangingPunct="1">
              <a:lnSpc>
                <a:spcPct val="100000"/>
              </a:lnSpc>
              <a:spcBef>
                <a:spcPct val="50000"/>
              </a:spcBef>
              <a:spcAft>
                <a:spcPct val="0"/>
              </a:spcAft>
              <a:buClrTx/>
              <a:buSzTx/>
              <a:buFontTx/>
              <a:buNone/>
              <a:tabLst/>
              <a:defRPr/>
            </a:pPr>
            <a:r>
              <a:rPr kumimoji="0" lang="en-US" sz="4000" b="0" i="0" u="none" strike="noStrike" kern="1200" cap="none" spc="0" normalizeH="0" baseline="0" noProof="0">
                <a:ln>
                  <a:noFill/>
                </a:ln>
                <a:solidFill>
                  <a:srgbClr val="FFFF99"/>
                </a:solidFill>
                <a:effectLst/>
                <a:uLnTx/>
                <a:uFillTx/>
                <a:latin typeface="Impact" pitchFamily="34" charset="0"/>
                <a:ea typeface="+mn-ea"/>
                <a:cs typeface="Arial" charset="0"/>
              </a:rPr>
              <a:t> </a:t>
            </a:r>
            <a:r>
              <a:rPr kumimoji="0" lang="en-US" sz="4800" b="0" i="0" u="none" strike="noStrike" kern="1200" cap="none" spc="0" normalizeH="0" baseline="0" noProof="0">
                <a:ln>
                  <a:noFill/>
                </a:ln>
                <a:solidFill>
                  <a:srgbClr val="FFFF99"/>
                </a:solidFill>
                <a:effectLst/>
                <a:uLnTx/>
                <a:uFillTx/>
                <a:latin typeface="Impact" pitchFamily="34" charset="0"/>
                <a:ea typeface="+mn-ea"/>
                <a:cs typeface="Arial" charset="0"/>
              </a:rPr>
              <a:t> </a:t>
            </a:r>
            <a:r>
              <a:rPr kumimoji="0" lang="hr-HR" sz="4800" b="0" i="0" u="none" strike="noStrike" kern="1200" cap="none" spc="0" normalizeH="0" baseline="0" noProof="0">
                <a:ln>
                  <a:noFill/>
                </a:ln>
                <a:solidFill>
                  <a:srgbClr val="FFFF99"/>
                </a:solidFill>
                <a:effectLst/>
                <a:uLnTx/>
                <a:uFillTx/>
                <a:latin typeface="Impact" pitchFamily="34" charset="0"/>
                <a:ea typeface="+mn-ea"/>
                <a:cs typeface="Arial" charset="0"/>
              </a:rPr>
              <a:t>2. Korinćanima </a:t>
            </a:r>
            <a:r>
              <a:rPr lang="sr-Latn-RS" sz="4800">
                <a:solidFill>
                  <a:srgbClr val="FFFF99"/>
                </a:solidFill>
                <a:latin typeface="Impact" pitchFamily="34" charset="0"/>
              </a:rPr>
              <a:t>8</a:t>
            </a:r>
            <a:r>
              <a:rPr kumimoji="0" lang="hr-HR" sz="4800" b="0" i="0" u="none" strike="noStrike" kern="1200" cap="none" spc="0" normalizeH="0" baseline="0" noProof="0">
                <a:ln>
                  <a:noFill/>
                </a:ln>
                <a:solidFill>
                  <a:srgbClr val="FFFF99"/>
                </a:solidFill>
                <a:effectLst/>
                <a:uLnTx/>
                <a:uFillTx/>
                <a:latin typeface="Impact" pitchFamily="34" charset="0"/>
                <a:ea typeface="+mn-ea"/>
                <a:cs typeface="Arial" charset="0"/>
              </a:rPr>
              <a:t>,9:</a:t>
            </a:r>
            <a:endParaRPr kumimoji="0" lang="en-US" sz="4800" b="0" i="0" u="none" strike="noStrike" kern="1200" cap="none" spc="0" normalizeH="0" baseline="0" noProof="0" dirty="0">
              <a:ln>
                <a:noFill/>
              </a:ln>
              <a:solidFill>
                <a:srgbClr val="FFFF99"/>
              </a:solidFill>
              <a:effectLst/>
              <a:uLnTx/>
              <a:uFillTx/>
              <a:latin typeface="Impact" pitchFamily="34" charset="0"/>
              <a:ea typeface="+mn-ea"/>
              <a:cs typeface="Arial" charset="0"/>
            </a:endParaRPr>
          </a:p>
        </p:txBody>
      </p:sp>
      <p:pic>
        <p:nvPicPr>
          <p:cNvPr id="2" name="Slika 1">
            <a:extLst>
              <a:ext uri="{FF2B5EF4-FFF2-40B4-BE49-F238E27FC236}">
                <a16:creationId xmlns:a16="http://schemas.microsoft.com/office/drawing/2014/main" id="{68A8084E-E2DD-74B8-1DAE-56A868110BCD}"/>
              </a:ext>
            </a:extLst>
          </p:cNvPr>
          <p:cNvPicPr>
            <a:picLocks noChangeAspect="1"/>
          </p:cNvPicPr>
          <p:nvPr/>
        </p:nvPicPr>
        <p:blipFill>
          <a:blip r:embed="rId3" cstate="print"/>
          <a:stretch>
            <a:fillRect/>
          </a:stretch>
        </p:blipFill>
        <p:spPr>
          <a:xfrm>
            <a:off x="1333948" y="1"/>
            <a:ext cx="2253343" cy="1879600"/>
          </a:xfrm>
          <a:prstGeom prst="rect">
            <a:avLst/>
          </a:prstGeom>
        </p:spPr>
      </p:pic>
      <p:sp>
        <p:nvSpPr>
          <p:cNvPr id="7" name="TextBox 6">
            <a:extLst>
              <a:ext uri="{FF2B5EF4-FFF2-40B4-BE49-F238E27FC236}">
                <a16:creationId xmlns:a16="http://schemas.microsoft.com/office/drawing/2014/main" id="{CD5A93C5-57DB-750F-A2B7-AA8D1C20BBC5}"/>
              </a:ext>
            </a:extLst>
          </p:cNvPr>
          <p:cNvSpPr txBox="1"/>
          <p:nvPr/>
        </p:nvSpPr>
        <p:spPr>
          <a:xfrm>
            <a:off x="1333947" y="2867891"/>
            <a:ext cx="6571457" cy="20621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Latn-RS" sz="3200" b="1"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“Jer znate blagodat Gospoda našega Isusa Hrista, da bogat budući vas radi osiromaši,  da se vi njegovim </a:t>
            </a:r>
            <a:r>
              <a:rPr lang="sr-Latn-RS" sz="3200" b="1">
                <a:solidFill>
                  <a:srgbClr val="FFFFFF"/>
                </a:solidFill>
                <a:latin typeface="Calibri" panose="020F0502020204030204" pitchFamily="34" charset="0"/>
                <a:cs typeface="Calibri" panose="020F0502020204030204" pitchFamily="34" charset="0"/>
              </a:rPr>
              <a:t>s</a:t>
            </a:r>
            <a:r>
              <a:rPr kumimoji="0" lang="sr-Latn-RS" sz="3200" b="1"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iromaštvom obogatite.“ </a:t>
            </a:r>
            <a:endParaRPr kumimoji="0" lang="hr-HR" sz="3200" b="1"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endParaRPr>
          </a:p>
        </p:txBody>
      </p:sp>
      <p:pic>
        <p:nvPicPr>
          <p:cNvPr id="5" name="Picture 4">
            <a:extLst>
              <a:ext uri="{FF2B5EF4-FFF2-40B4-BE49-F238E27FC236}">
                <a16:creationId xmlns:a16="http://schemas.microsoft.com/office/drawing/2014/main" id="{BA00CE24-975F-8F35-1DC8-0793C2A8D4BD}"/>
              </a:ext>
            </a:extLst>
          </p:cNvPr>
          <p:cNvPicPr>
            <a:picLocks noChangeAspect="1"/>
          </p:cNvPicPr>
          <p:nvPr/>
        </p:nvPicPr>
        <p:blipFill>
          <a:blip r:embed="rId4"/>
          <a:stretch>
            <a:fillRect/>
          </a:stretch>
        </p:blipFill>
        <p:spPr>
          <a:xfrm>
            <a:off x="7390015" y="30185"/>
            <a:ext cx="4896196" cy="6797629"/>
          </a:xfrm>
          <a:prstGeom prst="rect">
            <a:avLst/>
          </a:prstGeom>
        </p:spPr>
      </p:pic>
    </p:spTree>
    <p:extLst>
      <p:ext uri="{BB962C8B-B14F-4D97-AF65-F5344CB8AC3E}">
        <p14:creationId xmlns:p14="http://schemas.microsoft.com/office/powerpoint/2010/main" val="236112297"/>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wipe(left)">
                                      <p:cBhvr>
                                        <p:cTn id="7" dur="500"/>
                                        <p:tgtEl>
                                          <p:spTgt spid="8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29B6D-CE97-863A-25E4-2D40A3B05BBD}"/>
            </a:ext>
          </a:extLst>
        </p:cNvPr>
        <p:cNvGrpSpPr/>
        <p:nvPr/>
      </p:nvGrpSpPr>
      <p:grpSpPr>
        <a:xfrm>
          <a:off x="0" y="0"/>
          <a:ext cx="0" cy="0"/>
          <a:chOff x="0" y="0"/>
          <a:chExt cx="0" cy="0"/>
        </a:xfrm>
      </p:grpSpPr>
      <p:sp>
        <p:nvSpPr>
          <p:cNvPr id="4101" name="AutoShape 2"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BC74E639-241E-8548-3AFF-06990D82AD0D}"/>
              </a:ext>
            </a:extLst>
          </p:cNvPr>
          <p:cNvSpPr>
            <a:spLocks noChangeAspect="1" noChangeArrowheads="1"/>
          </p:cNvSpPr>
          <p:nvPr/>
        </p:nvSpPr>
        <p:spPr bwMode="auto">
          <a:xfrm>
            <a:off x="1679577" y="-876300"/>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102" name="AutoShape 4"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23B8613D-4434-23D0-1688-D0B216EF90CA}"/>
              </a:ext>
            </a:extLst>
          </p:cNvPr>
          <p:cNvSpPr>
            <a:spLocks noChangeAspect="1" noChangeArrowheads="1"/>
          </p:cNvSpPr>
          <p:nvPr/>
        </p:nvSpPr>
        <p:spPr bwMode="auto">
          <a:xfrm>
            <a:off x="1660203" y="-871539"/>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6" name="AutoShape 2" descr="http://220lily.files.wordpress.com/2013/07/il_570xn-374072027_48r9.jpg">
            <a:extLst>
              <a:ext uri="{FF2B5EF4-FFF2-40B4-BE49-F238E27FC236}">
                <a16:creationId xmlns:a16="http://schemas.microsoft.com/office/drawing/2014/main" id="{45A1DC3C-B7CD-38F7-A97F-772FDF1CF032}"/>
              </a:ext>
            </a:extLst>
          </p:cNvPr>
          <p:cNvSpPr>
            <a:spLocks noChangeAspect="1" noChangeArrowheads="1"/>
          </p:cNvSpPr>
          <p:nvPr/>
        </p:nvSpPr>
        <p:spPr bwMode="auto">
          <a:xfrm>
            <a:off x="1679575" y="-14446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33794" name="Picture 2" descr="https://www.lds.org/bc/content/bible-videos/videos/jesus-heals-a-man-born-blind/images/80_jesus-heals-a-man-born-blind_1800x1200_72dpi_2.jpg">
            <a:extLst>
              <a:ext uri="{FF2B5EF4-FFF2-40B4-BE49-F238E27FC236}">
                <a16:creationId xmlns:a16="http://schemas.microsoft.com/office/drawing/2014/main" id="{209D4F92-6142-4F47-295D-57ED40BB054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643800" y="-33909000"/>
            <a:ext cx="17145000" cy="11430000"/>
          </a:xfrm>
          <a:prstGeom prst="rect">
            <a:avLst/>
          </a:prstGeom>
          <a:noFill/>
        </p:spPr>
      </p:pic>
      <p:sp>
        <p:nvSpPr>
          <p:cNvPr id="33800" name="AutoShape 8" descr="https://benchprep.com/blog/wp-content/uploads/2012/03/Nursing-School-Program-Caring-for-Sick.jpg">
            <a:extLst>
              <a:ext uri="{FF2B5EF4-FFF2-40B4-BE49-F238E27FC236}">
                <a16:creationId xmlns:a16="http://schemas.microsoft.com/office/drawing/2014/main" id="{1E61206C-0F5D-AB6F-30ED-79C46E287170}"/>
              </a:ext>
            </a:extLst>
          </p:cNvPr>
          <p:cNvSpPr>
            <a:spLocks noChangeAspect="1" noChangeArrowheads="1"/>
          </p:cNvSpPr>
          <p:nvPr/>
        </p:nvSpPr>
        <p:spPr bwMode="auto">
          <a:xfrm>
            <a:off x="1679575" y="-144461"/>
            <a:ext cx="304800" cy="304801"/>
          </a:xfrm>
          <a:prstGeom prst="rect">
            <a:avLst/>
          </a:prstGeom>
          <a:noFill/>
        </p:spPr>
        <p:txBody>
          <a:bodyPr vert="horz" wrap="square" lIns="91440" tIns="45720" rIns="91440" bIns="45720" numCol="1" anchor="t" anchorCtr="0" compatLnSpc="1">
            <a:prstTxWarp prst="textNoShape">
              <a:avLst/>
            </a:prstTxWarp>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2" name="Picture 2">
            <a:extLst>
              <a:ext uri="{FF2B5EF4-FFF2-40B4-BE49-F238E27FC236}">
                <a16:creationId xmlns:a16="http://schemas.microsoft.com/office/drawing/2014/main" id="{4B342A47-AF1E-250A-A030-D080DC035AAF}"/>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t="27000" b="12026"/>
          <a:stretch/>
        </p:blipFill>
        <p:spPr bwMode="auto">
          <a:xfrm>
            <a:off x="6525851" y="1384412"/>
            <a:ext cx="4068695" cy="2276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descr="http://karnscoc.org/wp-content/uploads/2012/01/bible_5983c.jpg">
            <a:extLst>
              <a:ext uri="{FF2B5EF4-FFF2-40B4-BE49-F238E27FC236}">
                <a16:creationId xmlns:a16="http://schemas.microsoft.com/office/drawing/2014/main" id="{1F0A7F51-E0AC-28DD-5189-9D18EF6B3D2D}"/>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t="20000" b="14070"/>
          <a:stretch/>
        </p:blipFill>
        <p:spPr bwMode="auto">
          <a:xfrm>
            <a:off x="1679577" y="1384413"/>
            <a:ext cx="4584527" cy="2276531"/>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500F0D1D-B064-3BAA-9942-CD32345BA207}"/>
              </a:ext>
            </a:extLst>
          </p:cNvPr>
          <p:cNvSpPr txBox="1">
            <a:spLocks noGrp="1" noRot="1" noMove="1" noResize="1" noEditPoints="1" noAdjustHandles="1" noChangeArrowheads="1" noChangeShapeType="1"/>
          </p:cNvSpPr>
          <p:nvPr/>
        </p:nvSpPr>
        <p:spPr>
          <a:xfrm>
            <a:off x="69574" y="3985590"/>
            <a:ext cx="12041146" cy="2677656"/>
          </a:xfrm>
          <a:prstGeom prst="rect">
            <a:avLst/>
          </a:prstGeom>
          <a:noFill/>
        </p:spPr>
        <p:txBody>
          <a:bodyPr wrap="square" rtlCol="0">
            <a:spAutoFit/>
          </a:bodyPr>
          <a:lstStyle/>
          <a:p>
            <a:pPr marL="0" marR="0" lvl="0" indent="0" algn="ctr" defTabSz="914354"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Arial"/>
                <a:ea typeface="+mn-ea"/>
                <a:cs typeface="Arial" charset="0"/>
              </a:rPr>
              <a:t>Drug</a:t>
            </a:r>
            <a:r>
              <a:rPr kumimoji="0" lang="hr-HR" sz="2400" b="1" i="0" u="none" strike="noStrike" kern="1200" cap="none" spc="0" normalizeH="0" baseline="0" noProof="0">
                <a:ln>
                  <a:noFill/>
                </a:ln>
                <a:solidFill>
                  <a:srgbClr val="FFFFFF"/>
                </a:solidFill>
                <a:effectLst/>
                <a:uLnTx/>
                <a:uFillTx/>
                <a:latin typeface="Arial"/>
                <a:ea typeface="+mn-ea"/>
                <a:cs typeface="Arial" charset="0"/>
              </a:rPr>
              <a:t>a</a:t>
            </a:r>
            <a:r>
              <a:rPr kumimoji="0" lang="en-US" sz="2400" b="1" i="0" u="none" strike="noStrike" kern="1200" cap="none" spc="0" normalizeH="0" baseline="0" noProof="0">
                <a:ln>
                  <a:noFill/>
                </a:ln>
                <a:solidFill>
                  <a:srgbClr val="FFFFFF"/>
                </a:solidFill>
                <a:effectLst/>
                <a:uLnTx/>
                <a:uFillTx/>
                <a:latin typeface="Arial"/>
                <a:ea typeface="+mn-ea"/>
                <a:cs typeface="Arial" charset="0"/>
              </a:rPr>
              <a:t> Korinćanima 8 i 9 pokazuju da je Pav</a:t>
            </a:r>
            <a:r>
              <a:rPr lang="hr-HR" sz="2400" b="1">
                <a:solidFill>
                  <a:srgbClr val="FFFFFF"/>
                </a:solidFill>
                <a:latin typeface="Arial"/>
                <a:cs typeface="Arial" charset="0"/>
              </a:rPr>
              <a:t>le</a:t>
            </a:r>
            <a:r>
              <a:rPr kumimoji="0" lang="en-US" sz="2400" b="1" i="0" u="none" strike="noStrike" kern="1200" cap="none" spc="0" normalizeH="0" baseline="0" noProof="0">
                <a:ln>
                  <a:noFill/>
                </a:ln>
                <a:solidFill>
                  <a:srgbClr val="FFFFFF"/>
                </a:solidFill>
                <a:effectLst/>
                <a:uLnTx/>
                <a:uFillTx/>
                <a:latin typeface="Arial"/>
                <a:ea typeface="+mn-ea"/>
                <a:cs typeface="Arial" charset="0"/>
              </a:rPr>
              <a:t> dao Korinćanima priliku da služe svojoj braći i sestrama u Judeji. Ovaj </a:t>
            </a:r>
            <a:r>
              <a:rPr kumimoji="0" lang="hr-HR" sz="2400" b="1" i="0" u="none" strike="noStrike" kern="1200" cap="none" spc="0" normalizeH="0" baseline="0" noProof="0">
                <a:ln>
                  <a:noFill/>
                </a:ln>
                <a:solidFill>
                  <a:srgbClr val="FFFFFF"/>
                </a:solidFill>
                <a:effectLst/>
                <a:uLnTx/>
                <a:uFillTx/>
                <a:latin typeface="Arial"/>
                <a:ea typeface="+mn-ea"/>
                <a:cs typeface="Arial" charset="0"/>
              </a:rPr>
              <a:t>odeljak</a:t>
            </a:r>
            <a:r>
              <a:rPr kumimoji="0" lang="en-US" sz="2400" b="1" i="0" u="none" strike="noStrike" kern="1200" cap="none" spc="0" normalizeH="0" baseline="0" noProof="0">
                <a:ln>
                  <a:noFill/>
                </a:ln>
                <a:solidFill>
                  <a:srgbClr val="FFFFFF"/>
                </a:solidFill>
                <a:effectLst/>
                <a:uLnTx/>
                <a:uFillTx/>
                <a:latin typeface="Arial"/>
                <a:ea typeface="+mn-ea"/>
                <a:cs typeface="Arial" charset="0"/>
              </a:rPr>
              <a:t> pokazuje da je davanje privilegija koju nam Bog daje, tako da možemo oponašati </a:t>
            </a:r>
            <a:r>
              <a:rPr lang="hr-HR" sz="2400" b="1">
                <a:solidFill>
                  <a:srgbClr val="FFFFFF"/>
                </a:solidFill>
                <a:latin typeface="Arial"/>
                <a:cs typeface="Arial" charset="0"/>
              </a:rPr>
              <a:t>H</a:t>
            </a:r>
            <a:r>
              <a:rPr kumimoji="0" lang="en-US" sz="2400" b="1" i="0" u="none" strike="noStrike" kern="1200" cap="none" spc="0" normalizeH="0" baseline="0" noProof="0">
                <a:ln>
                  <a:noFill/>
                </a:ln>
                <a:solidFill>
                  <a:srgbClr val="FFFFFF"/>
                </a:solidFill>
                <a:effectLst/>
                <a:uLnTx/>
                <a:uFillTx/>
                <a:latin typeface="Arial"/>
                <a:ea typeface="+mn-ea"/>
                <a:cs typeface="Arial" charset="0"/>
              </a:rPr>
              <a:t>ristov karakter samodavanja. Jezik neba je jezik davanja. Obratite p</a:t>
            </a:r>
            <a:r>
              <a:rPr lang="hr-HR" sz="2400" b="1">
                <a:solidFill>
                  <a:srgbClr val="FFFFFF"/>
                </a:solidFill>
                <a:latin typeface="Arial"/>
                <a:cs typeface="Arial" charset="0"/>
              </a:rPr>
              <a:t>ažnju</a:t>
            </a:r>
            <a:r>
              <a:rPr kumimoji="0" lang="en-US" sz="2400" b="1" i="0" u="none" strike="noStrike" kern="1200" cap="none" spc="0" normalizeH="0" baseline="0" noProof="0">
                <a:ln>
                  <a:noFill/>
                </a:ln>
                <a:solidFill>
                  <a:srgbClr val="FFFFFF"/>
                </a:solidFill>
                <a:effectLst/>
                <a:uLnTx/>
                <a:uFillTx/>
                <a:latin typeface="Arial"/>
                <a:ea typeface="+mn-ea"/>
                <a:cs typeface="Arial" charset="0"/>
              </a:rPr>
              <a:t> na ove izuzetne reči: „</a:t>
            </a:r>
            <a:r>
              <a:rPr kumimoji="0" lang="hr-HR" sz="2400" b="1" i="0" u="none" strike="noStrike" kern="1200" cap="none" spc="0" normalizeH="0" baseline="0" noProof="0">
                <a:ln>
                  <a:noFill/>
                </a:ln>
                <a:solidFill>
                  <a:srgbClr val="FFFFFF"/>
                </a:solidFill>
                <a:effectLst/>
                <a:uLnTx/>
                <a:uFillTx/>
                <a:latin typeface="Arial"/>
                <a:ea typeface="+mn-ea"/>
                <a:cs typeface="Arial" charset="0"/>
              </a:rPr>
              <a:t>Da,</a:t>
            </a:r>
            <a:r>
              <a:rPr kumimoji="0" lang="en-US" sz="2400" b="1" i="0" u="none" strike="noStrike" kern="1200" cap="none" spc="0" normalizeH="0" baseline="0" noProof="0">
                <a:ln>
                  <a:noFill/>
                </a:ln>
                <a:solidFill>
                  <a:srgbClr val="FFFFFF"/>
                </a:solidFill>
                <a:effectLst/>
                <a:uLnTx/>
                <a:uFillTx/>
                <a:latin typeface="Arial"/>
                <a:ea typeface="+mn-ea"/>
                <a:cs typeface="Arial" charset="0"/>
              </a:rPr>
              <a:t> Bog </a:t>
            </a:r>
            <a:r>
              <a:rPr kumimoji="0" lang="hr-HR" sz="2400" b="1" i="0" u="none" strike="noStrike" kern="1200" cap="none" spc="0" normalizeH="0" baseline="0" noProof="0">
                <a:ln>
                  <a:noFill/>
                </a:ln>
                <a:solidFill>
                  <a:srgbClr val="FFFFFF"/>
                </a:solidFill>
                <a:effectLst/>
                <a:uLnTx/>
                <a:uFillTx/>
                <a:latin typeface="Arial"/>
                <a:ea typeface="+mn-ea"/>
                <a:cs typeface="Arial" charset="0"/>
              </a:rPr>
              <a:t>je </a:t>
            </a:r>
            <a:r>
              <a:rPr kumimoji="0" lang="en-US" sz="2400" b="1" i="0" u="none" strike="noStrike" kern="1200" cap="none" spc="0" normalizeH="0" baseline="0" noProof="0">
                <a:ln>
                  <a:noFill/>
                </a:ln>
                <a:solidFill>
                  <a:srgbClr val="FFFFFF"/>
                </a:solidFill>
                <a:effectLst/>
                <a:uLnTx/>
                <a:uFillTx/>
                <a:latin typeface="Arial"/>
                <a:ea typeface="+mn-ea"/>
                <a:cs typeface="Arial" charset="0"/>
              </a:rPr>
              <a:t>tako </a:t>
            </a:r>
            <a:r>
              <a:rPr kumimoji="0" lang="hr-HR" sz="2400" b="1" i="0" u="none" strike="noStrike" kern="1200" cap="none" spc="0" normalizeH="0" baseline="0" noProof="0">
                <a:ln>
                  <a:noFill/>
                </a:ln>
                <a:solidFill>
                  <a:srgbClr val="FFFFFF"/>
                </a:solidFill>
                <a:effectLst/>
                <a:uLnTx/>
                <a:uFillTx/>
                <a:latin typeface="Arial"/>
                <a:ea typeface="+mn-ea"/>
                <a:cs typeface="Arial" charset="0"/>
              </a:rPr>
              <a:t>ljubi</a:t>
            </a:r>
            <a:r>
              <a:rPr kumimoji="0" lang="en-US" sz="2400" b="1" i="0" u="none" strike="noStrike" kern="1200" cap="none" spc="0" normalizeH="0" baseline="0" noProof="0">
                <a:ln>
                  <a:noFill/>
                </a:ln>
                <a:solidFill>
                  <a:srgbClr val="FFFFFF"/>
                </a:solidFill>
                <a:effectLst/>
                <a:uLnTx/>
                <a:uFillTx/>
                <a:latin typeface="Arial"/>
                <a:ea typeface="+mn-ea"/>
                <a:cs typeface="Arial" charset="0"/>
              </a:rPr>
              <a:t>o svet da je dao svog</a:t>
            </a:r>
            <a:r>
              <a:rPr kumimoji="0" lang="hr-HR" sz="2400" b="1" i="0" u="none" strike="noStrike" kern="1200" cap="none" spc="0" normalizeH="0" baseline="0" noProof="0">
                <a:ln>
                  <a:noFill/>
                </a:ln>
                <a:solidFill>
                  <a:srgbClr val="FFFFFF"/>
                </a:solidFill>
                <a:effectLst/>
                <a:uLnTx/>
                <a:uFillTx/>
                <a:latin typeface="Arial"/>
                <a:ea typeface="+mn-ea"/>
                <a:cs typeface="Arial" charset="0"/>
              </a:rPr>
              <a:t>a</a:t>
            </a:r>
            <a:r>
              <a:rPr kumimoji="0" lang="en-US" sz="2400" b="1" i="0" u="none" strike="noStrike" kern="1200" cap="none" spc="0" normalizeH="0" baseline="0" noProof="0">
                <a:ln>
                  <a:noFill/>
                </a:ln>
                <a:solidFill>
                  <a:srgbClr val="FFFFFF"/>
                </a:solidFill>
                <a:effectLst/>
                <a:uLnTx/>
                <a:uFillTx/>
                <a:latin typeface="Arial"/>
                <a:ea typeface="+mn-ea"/>
                <a:cs typeface="Arial" charset="0"/>
              </a:rPr>
              <a:t> Jedinorodnog</a:t>
            </a:r>
            <a:r>
              <a:rPr kumimoji="0" lang="hr-HR" sz="2400" b="1" i="0" u="none" strike="noStrike" kern="1200" cap="none" spc="0" normalizeH="0" baseline="0" noProof="0">
                <a:ln>
                  <a:noFill/>
                </a:ln>
                <a:solidFill>
                  <a:srgbClr val="FFFFFF"/>
                </a:solidFill>
                <a:effectLst/>
                <a:uLnTx/>
                <a:uFillTx/>
                <a:latin typeface="Arial"/>
                <a:ea typeface="+mn-ea"/>
                <a:cs typeface="Arial" charset="0"/>
              </a:rPr>
              <a:t> Sina</a:t>
            </a:r>
            <a:r>
              <a:rPr kumimoji="0" lang="en-US" sz="2400" b="1" i="0" u="none" strike="noStrike" kern="1200" cap="none" spc="0" normalizeH="0" baseline="0" noProof="0">
                <a:ln>
                  <a:noFill/>
                </a:ln>
                <a:solidFill>
                  <a:srgbClr val="FFFFFF"/>
                </a:solidFill>
                <a:effectLst/>
                <a:uLnTx/>
                <a:uFillTx/>
                <a:latin typeface="Arial"/>
                <a:ea typeface="+mn-ea"/>
                <a:cs typeface="Arial" charset="0"/>
              </a:rPr>
              <a:t>" (</a:t>
            </a:r>
            <a:r>
              <a:rPr lang="hr-HR" sz="2400" b="1">
                <a:solidFill>
                  <a:srgbClr val="FFFFFF"/>
                </a:solidFill>
                <a:latin typeface="Arial"/>
                <a:cs typeface="Arial" charset="0"/>
              </a:rPr>
              <a:t>Jo</a:t>
            </a:r>
            <a:r>
              <a:rPr kumimoji="0" lang="en-US" sz="2400" b="1" i="0" u="none" strike="noStrike" kern="1200" cap="none" spc="0" normalizeH="0" baseline="0" noProof="0">
                <a:ln>
                  <a:noFill/>
                </a:ln>
                <a:solidFill>
                  <a:srgbClr val="FFFFFF"/>
                </a:solidFill>
                <a:effectLst/>
                <a:uLnTx/>
                <a:uFillTx/>
                <a:latin typeface="Arial"/>
                <a:ea typeface="+mn-ea"/>
                <a:cs typeface="Arial" charset="0"/>
              </a:rPr>
              <a:t>van 3</a:t>
            </a:r>
            <a:r>
              <a:rPr kumimoji="0" lang="hr-HR" sz="2400" b="1" i="0" u="none" strike="noStrike" kern="1200" cap="none" spc="0" normalizeH="0" baseline="0" noProof="0">
                <a:ln>
                  <a:noFill/>
                </a:ln>
                <a:solidFill>
                  <a:srgbClr val="FFFFFF"/>
                </a:solidFill>
                <a:effectLst/>
                <a:uLnTx/>
                <a:uFillTx/>
                <a:latin typeface="Arial"/>
                <a:ea typeface="+mn-ea"/>
                <a:cs typeface="Arial" charset="0"/>
              </a:rPr>
              <a:t>,</a:t>
            </a:r>
            <a:r>
              <a:rPr kumimoji="0" lang="en-US" sz="2400" b="1" i="0" u="none" strike="noStrike" kern="1200" cap="none" spc="0" normalizeH="0" baseline="0" noProof="0">
                <a:ln>
                  <a:noFill/>
                </a:ln>
                <a:solidFill>
                  <a:srgbClr val="FFFFFF"/>
                </a:solidFill>
                <a:effectLst/>
                <a:uLnTx/>
                <a:uFillTx/>
                <a:latin typeface="Arial"/>
                <a:ea typeface="+mn-ea"/>
                <a:cs typeface="Arial" charset="0"/>
              </a:rPr>
              <a:t>16).</a:t>
            </a:r>
            <a:r>
              <a:rPr kumimoji="0" lang="hr-HR" sz="2400" b="1" i="0" u="none" strike="noStrike" kern="1200" cap="none" spc="0" normalizeH="0" baseline="0" noProof="0">
                <a:ln>
                  <a:noFill/>
                </a:ln>
                <a:solidFill>
                  <a:srgbClr val="FFFFFF"/>
                </a:solidFill>
                <a:effectLst/>
                <a:uLnTx/>
                <a:uFillTx/>
                <a:latin typeface="Arial"/>
                <a:ea typeface="+mn-ea"/>
                <a:cs typeface="Arial" charset="0"/>
              </a:rPr>
              <a:t> </a:t>
            </a:r>
            <a:r>
              <a:rPr kumimoji="0" lang="en-US" sz="2400" b="1" i="0" u="none" strike="noStrike" kern="1200" cap="none" spc="0" normalizeH="0" baseline="0" noProof="0">
                <a:ln>
                  <a:noFill/>
                </a:ln>
                <a:solidFill>
                  <a:srgbClr val="FFFFFF"/>
                </a:solidFill>
                <a:effectLst/>
                <a:uLnTx/>
                <a:uFillTx/>
                <a:latin typeface="Arial"/>
                <a:ea typeface="+mn-ea"/>
                <a:cs typeface="Arial" charset="0"/>
              </a:rPr>
              <a:t>Osim toga, </a:t>
            </a:r>
            <a:r>
              <a:rPr lang="hr-HR" sz="2400" b="1">
                <a:solidFill>
                  <a:srgbClr val="FFFFFF"/>
                </a:solidFill>
                <a:latin typeface="Arial"/>
                <a:cs typeface="Arial" charset="0"/>
              </a:rPr>
              <a:t>JO</a:t>
            </a:r>
            <a:r>
              <a:rPr kumimoji="0" lang="en-US" sz="2400" b="1" i="0" u="none" strike="noStrike" kern="1200" cap="none" spc="0" normalizeH="0" baseline="0" noProof="0">
                <a:ln>
                  <a:noFill/>
                </a:ln>
                <a:solidFill>
                  <a:srgbClr val="FFFFFF"/>
                </a:solidFill>
                <a:effectLst/>
                <a:uLnTx/>
                <a:uFillTx/>
                <a:latin typeface="Arial"/>
                <a:ea typeface="+mn-ea"/>
                <a:cs typeface="Arial" charset="0"/>
              </a:rPr>
              <a:t>van 3</a:t>
            </a:r>
            <a:r>
              <a:rPr kumimoji="0" lang="hr-HR" sz="2400" b="1" i="0" u="none" strike="noStrike" kern="1200" cap="none" spc="0" normalizeH="0" baseline="0" noProof="0">
                <a:ln>
                  <a:noFill/>
                </a:ln>
                <a:solidFill>
                  <a:srgbClr val="FFFFFF"/>
                </a:solidFill>
                <a:effectLst/>
                <a:uLnTx/>
                <a:uFillTx/>
                <a:latin typeface="Arial"/>
                <a:ea typeface="+mn-ea"/>
                <a:cs typeface="Arial" charset="0"/>
              </a:rPr>
              <a:t>,</a:t>
            </a:r>
            <a:r>
              <a:rPr kumimoji="0" lang="en-US" sz="2400" b="1" i="0" u="none" strike="noStrike" kern="1200" cap="none" spc="0" normalizeH="0" baseline="0" noProof="0">
                <a:ln>
                  <a:noFill/>
                </a:ln>
                <a:solidFill>
                  <a:srgbClr val="FFFFFF"/>
                </a:solidFill>
                <a:effectLst/>
                <a:uLnTx/>
                <a:uFillTx/>
                <a:latin typeface="Arial"/>
                <a:ea typeface="+mn-ea"/>
                <a:cs typeface="Arial" charset="0"/>
              </a:rPr>
              <a:t>16 jasno izražava Božju svrhu u davanju Isusa, tako da „</a:t>
            </a:r>
            <a:r>
              <a:rPr kumimoji="0" lang="hr-HR" sz="2400" b="1" i="0" u="none" strike="noStrike" kern="1200" cap="none" spc="0" normalizeH="0" baseline="0" noProof="0">
                <a:ln>
                  <a:noFill/>
                </a:ln>
                <a:solidFill>
                  <a:srgbClr val="FFFFFF"/>
                </a:solidFill>
                <a:effectLst/>
                <a:uLnTx/>
                <a:uFillTx/>
                <a:latin typeface="Arial"/>
                <a:ea typeface="+mn-ea"/>
                <a:cs typeface="Arial" charset="0"/>
              </a:rPr>
              <a:t>ne pogine ni jedan </a:t>
            </a:r>
            <a:r>
              <a:rPr kumimoji="0" lang="en-US" sz="2400" b="1" i="0" u="none" strike="noStrike" kern="1200" cap="none" spc="0" normalizeH="0" baseline="0" noProof="0">
                <a:ln>
                  <a:noFill/>
                </a:ln>
                <a:solidFill>
                  <a:srgbClr val="FFFFFF"/>
                </a:solidFill>
                <a:effectLst/>
                <a:uLnTx/>
                <a:uFillTx/>
                <a:latin typeface="Arial"/>
                <a:ea typeface="+mn-ea"/>
                <a:cs typeface="Arial" charset="0"/>
              </a:rPr>
              <a:t>ko</a:t>
            </a:r>
            <a:r>
              <a:rPr kumimoji="0" lang="hr-HR" sz="2400" b="1" i="0" u="none" strike="noStrike" kern="1200" cap="none" spc="0" normalizeH="0" baseline="0" noProof="0">
                <a:ln>
                  <a:noFill/>
                </a:ln>
                <a:solidFill>
                  <a:srgbClr val="FFFFFF"/>
                </a:solidFill>
                <a:effectLst/>
                <a:uLnTx/>
                <a:uFillTx/>
                <a:latin typeface="Arial"/>
                <a:ea typeface="+mn-ea"/>
                <a:cs typeface="Arial" charset="0"/>
              </a:rPr>
              <a:t>ji</a:t>
            </a:r>
            <a:r>
              <a:rPr kumimoji="0" lang="en-US" sz="2400" b="1" i="0" u="none" strike="noStrike" kern="1200" cap="none" spc="0" normalizeH="0" baseline="0" noProof="0">
                <a:ln>
                  <a:noFill/>
                </a:ln>
                <a:solidFill>
                  <a:srgbClr val="FFFFFF"/>
                </a:solidFill>
                <a:effectLst/>
                <a:uLnTx/>
                <a:uFillTx/>
                <a:latin typeface="Arial"/>
                <a:ea typeface="+mn-ea"/>
                <a:cs typeface="Arial" charset="0"/>
              </a:rPr>
              <a:t> </a:t>
            </a:r>
            <a:r>
              <a:rPr kumimoji="0" lang="hr-HR" sz="2400" b="1" i="0" u="none" strike="noStrike" kern="1200" cap="none" spc="0" normalizeH="0" baseline="0" noProof="0">
                <a:ln>
                  <a:noFill/>
                </a:ln>
                <a:solidFill>
                  <a:srgbClr val="FFFFFF"/>
                </a:solidFill>
                <a:effectLst/>
                <a:uLnTx/>
                <a:uFillTx/>
                <a:latin typeface="Arial"/>
                <a:ea typeface="+mn-ea"/>
                <a:cs typeface="Arial" charset="0"/>
              </a:rPr>
              <a:t>u njega </a:t>
            </a:r>
            <a:r>
              <a:rPr kumimoji="0" lang="en-US" sz="2400" b="1" i="0" u="none" strike="noStrike" kern="1200" cap="none" spc="0" normalizeH="0" baseline="0" noProof="0">
                <a:ln>
                  <a:noFill/>
                </a:ln>
                <a:solidFill>
                  <a:srgbClr val="FFFFFF"/>
                </a:solidFill>
                <a:effectLst/>
                <a:uLnTx/>
                <a:uFillTx/>
                <a:latin typeface="Arial"/>
                <a:ea typeface="+mn-ea"/>
                <a:cs typeface="Arial" charset="0"/>
              </a:rPr>
              <a:t>veruje</a:t>
            </a:r>
            <a:r>
              <a:rPr kumimoji="0" lang="hr-HR" sz="2400" b="1" i="0" u="none" strike="noStrike" kern="1200" cap="none" spc="0" normalizeH="0" baseline="0" noProof="0">
                <a:ln>
                  <a:noFill/>
                </a:ln>
                <a:solidFill>
                  <a:srgbClr val="FFFFFF"/>
                </a:solidFill>
                <a:effectLst/>
                <a:uLnTx/>
                <a:uFillTx/>
                <a:latin typeface="Arial"/>
                <a:ea typeface="+mn-ea"/>
                <a:cs typeface="Arial" charset="0"/>
              </a:rPr>
              <a:t>, </a:t>
            </a:r>
            <a:r>
              <a:rPr kumimoji="0" lang="en-US" sz="2400" b="1" i="0" u="none" strike="noStrike" kern="1200" cap="none" spc="0" normalizeH="0" baseline="0" noProof="0">
                <a:ln>
                  <a:noFill/>
                </a:ln>
                <a:solidFill>
                  <a:srgbClr val="FFFFFF"/>
                </a:solidFill>
                <a:effectLst/>
                <a:uLnTx/>
                <a:uFillTx/>
                <a:latin typeface="Arial"/>
                <a:ea typeface="+mn-ea"/>
                <a:cs typeface="Arial" charset="0"/>
              </a:rPr>
              <a:t> </a:t>
            </a:r>
            <a:r>
              <a:rPr kumimoji="0" lang="hr-HR" sz="2400" b="1" i="0" u="none" strike="noStrike" kern="1200" cap="none" spc="0" normalizeH="0" baseline="0" noProof="0">
                <a:ln>
                  <a:noFill/>
                </a:ln>
                <a:solidFill>
                  <a:srgbClr val="FFFFFF"/>
                </a:solidFill>
                <a:effectLst/>
                <a:uLnTx/>
                <a:uFillTx/>
                <a:latin typeface="Arial"/>
                <a:ea typeface="+mn-ea"/>
                <a:cs typeface="Arial" charset="0"/>
              </a:rPr>
              <a:t>već da </a:t>
            </a:r>
            <a:r>
              <a:rPr kumimoji="0" lang="en-US" sz="2400" b="1" i="0" u="none" strike="noStrike" kern="1200" cap="none" spc="0" normalizeH="0" baseline="0" noProof="0">
                <a:ln>
                  <a:noFill/>
                </a:ln>
                <a:solidFill>
                  <a:srgbClr val="FFFFFF"/>
                </a:solidFill>
                <a:effectLst/>
                <a:uLnTx/>
                <a:uFillTx/>
                <a:latin typeface="Arial"/>
                <a:ea typeface="+mn-ea"/>
                <a:cs typeface="Arial" charset="0"/>
              </a:rPr>
              <a:t>ima život večni</a:t>
            </a:r>
            <a:r>
              <a:rPr kumimoji="0" lang="hr-HR" sz="2400" b="1" i="0" u="none" strike="noStrike" kern="1200" cap="none" spc="0" normalizeH="0" baseline="0" noProof="0">
                <a:ln>
                  <a:noFill/>
                </a:ln>
                <a:solidFill>
                  <a:srgbClr val="FFFFFF"/>
                </a:solidFill>
                <a:effectLst/>
                <a:uLnTx/>
                <a:uFillTx/>
                <a:latin typeface="Arial"/>
                <a:ea typeface="+mn-ea"/>
                <a:cs typeface="Arial" charset="0"/>
              </a:rPr>
              <a:t>.</a:t>
            </a:r>
            <a:r>
              <a:rPr kumimoji="0" lang="en-US" sz="2400" b="1" i="0" u="none" strike="noStrike" kern="1200" cap="none" spc="0" normalizeH="0" baseline="0" noProof="0">
                <a:ln>
                  <a:noFill/>
                </a:ln>
                <a:solidFill>
                  <a:srgbClr val="FFFFFF"/>
                </a:solidFill>
                <a:effectLst/>
                <a:uLnTx/>
                <a:uFillTx/>
                <a:latin typeface="Arial"/>
                <a:ea typeface="+mn-ea"/>
                <a:cs typeface="Arial" charset="0"/>
              </a:rPr>
              <a:t>"</a:t>
            </a:r>
            <a:endParaRPr kumimoji="0" lang="hr-HR" sz="2400" b="1" i="0" u="none" strike="noStrike" kern="1200" cap="none" spc="0" normalizeH="0" baseline="0" noProof="0" dirty="0">
              <a:ln>
                <a:noFill/>
              </a:ln>
              <a:solidFill>
                <a:srgbClr val="FFFFFF"/>
              </a:solidFill>
              <a:effectLst/>
              <a:uLnTx/>
              <a:uFillTx/>
              <a:latin typeface="Arial"/>
              <a:ea typeface="+mn-ea"/>
              <a:cs typeface="Arial" charset="0"/>
            </a:endParaRPr>
          </a:p>
        </p:txBody>
      </p:sp>
      <p:pic>
        <p:nvPicPr>
          <p:cNvPr id="5" name="Picture 4">
            <a:extLst>
              <a:ext uri="{FF2B5EF4-FFF2-40B4-BE49-F238E27FC236}">
                <a16:creationId xmlns:a16="http://schemas.microsoft.com/office/drawing/2014/main" id="{A3F30B36-B286-34C8-64D0-1F09B6BAFFB8}"/>
              </a:ext>
            </a:extLst>
          </p:cNvPr>
          <p:cNvPicPr>
            <a:picLocks noChangeAspect="1"/>
          </p:cNvPicPr>
          <p:nvPr/>
        </p:nvPicPr>
        <p:blipFill>
          <a:blip r:embed="rId6"/>
          <a:stretch>
            <a:fillRect/>
          </a:stretch>
        </p:blipFill>
        <p:spPr>
          <a:xfrm>
            <a:off x="3659597" y="0"/>
            <a:ext cx="4817480" cy="1928874"/>
          </a:xfrm>
          <a:prstGeom prst="rect">
            <a:avLst/>
          </a:prstGeom>
        </p:spPr>
      </p:pic>
    </p:spTree>
    <p:extLst>
      <p:ext uri="{BB962C8B-B14F-4D97-AF65-F5344CB8AC3E}">
        <p14:creationId xmlns:p14="http://schemas.microsoft.com/office/powerpoint/2010/main" val="1741404781"/>
      </p:ext>
    </p:extLst>
  </p:cSld>
  <p:clrMapOvr>
    <a:masterClrMapping/>
  </p:clrMapOvr>
  <p:transition spd="med">
    <p:zoom/>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E471D0F-F1EC-2BF7-E03B-FCF0A4B65FA9}"/>
              </a:ext>
            </a:extLst>
          </p:cNvPr>
          <p:cNvSpPr txBox="1"/>
          <p:nvPr/>
        </p:nvSpPr>
        <p:spPr>
          <a:xfrm>
            <a:off x="7198822" y="36023"/>
            <a:ext cx="4993178" cy="295465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a:t>
            </a:r>
            <a:r>
              <a:rPr lang="sr-Latn-RS" sz="2800" b="1" dirty="0">
                <a:solidFill>
                  <a:prstClr val="white"/>
                </a:solidFill>
                <a:effectLst>
                  <a:outerShdw blurRad="38100" dist="38100" dir="2700000" algn="tl">
                    <a:srgbClr val="000000"/>
                  </a:outerShdw>
                </a:effectLst>
                <a:latin typeface="Comic Sans MS" panose="030F0702030302020204" pitchFamily="66" charset="0"/>
              </a:rPr>
              <a:t>Jer vi znate milost našega Gospoda Isusa Hrista, da je, iako bogat, radi vas postao siromašan, da se vi obogatite njegovim siromaštvom.</a:t>
            </a:r>
            <a:r>
              <a:rPr kumimoji="0" lang="en-US" sz="28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a:t>
            </a:r>
            <a:br>
              <a:rPr lang="es-ES" sz="2800" b="1" dirty="0">
                <a:solidFill>
                  <a:prstClr val="white"/>
                </a:solidFill>
                <a:effectLst>
                  <a:outerShdw blurRad="38100" dist="38100" dir="2700000" algn="tl">
                    <a:srgbClr val="000000"/>
                  </a:outerShdw>
                </a:effectLst>
                <a:latin typeface="Comic Sans MS" panose="030F0702030302020204" pitchFamily="66" charset="0"/>
              </a:rPr>
            </a:br>
            <a:r>
              <a:rPr lang="sr-Latn-RS" b="1" dirty="0">
                <a:solidFill>
                  <a:prstClr val="white"/>
                </a:solidFill>
                <a:effectLst>
                  <a:outerShdw blurRad="38100" dist="38100" dir="2700000" algn="tl">
                    <a:srgbClr val="000000"/>
                  </a:outerShdw>
                </a:effectLst>
                <a:latin typeface="Comic Sans MS" panose="030F0702030302020204" pitchFamily="66" charset="0"/>
              </a:rPr>
              <a:t>(2. Korinćanima</a:t>
            </a:r>
            <a:r>
              <a:rPr kumimoji="0" lang="es-ES"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8</a:t>
            </a:r>
            <a:r>
              <a:rPr kumimoji="0" lang="sr-Latn-RS"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a:t>
            </a:r>
            <a:r>
              <a:rPr kumimoji="0" lang="es-ES"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9, </a:t>
            </a:r>
            <a:r>
              <a:rPr lang="sr-Latn-RS" sz="1400" b="1" dirty="0">
                <a:solidFill>
                  <a:prstClr val="white"/>
                </a:solidFill>
                <a:effectLst>
                  <a:outerShdw blurRad="38100" dist="38100" dir="2700000" algn="tl">
                    <a:srgbClr val="000000"/>
                  </a:outerShdw>
                </a:effectLst>
                <a:latin typeface="Comic Sans MS" panose="030F0702030302020204" pitchFamily="66" charset="0"/>
              </a:rPr>
              <a:t>SSP</a:t>
            </a:r>
            <a:endParaRPr kumimoji="0" lang="es-ES" sz="24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545433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AC2AEB6C-E36E-7DA9-DB7A-DE316BFF2BCE}"/>
              </a:ext>
            </a:extLst>
          </p:cNvPr>
          <p:cNvSpPr txBox="1"/>
          <p:nvPr/>
        </p:nvSpPr>
        <p:spPr>
          <a:xfrm>
            <a:off x="4057650" y="3190873"/>
            <a:ext cx="4855900" cy="3400931"/>
          </a:xfrm>
          <a:prstGeom prst="rect">
            <a:avLst/>
          </a:prstGeom>
          <a:noFill/>
        </p:spPr>
        <p:txBody>
          <a:bodyPr wrap="square" rtlCol="0">
            <a:spAutoFit/>
            <a:scene3d>
              <a:camera prst="orthographicFront"/>
              <a:lightRig rig="threePt" dir="t"/>
            </a:scene3d>
            <a:sp3d extrusionH="57150">
              <a:bevelT w="38100" h="38100"/>
            </a:sp3d>
          </a:bodyPr>
          <a:lstStyle/>
          <a:p>
            <a:pPr>
              <a:spcBef>
                <a:spcPts val="600"/>
              </a:spcBef>
            </a:pPr>
            <a:r>
              <a:rPr lang="sr-Latn-RS" sz="2000" b="1" dirty="0">
                <a:solidFill>
                  <a:srgbClr val="BA4252"/>
                </a:solidFill>
              </a:rPr>
              <a:t>Poreklo upraviteljske službe</a:t>
            </a:r>
            <a:r>
              <a:rPr lang="en" sz="2000" b="1" dirty="0">
                <a:solidFill>
                  <a:srgbClr val="BA4252"/>
                </a:solidFill>
              </a:rPr>
              <a:t>:</a:t>
            </a:r>
          </a:p>
          <a:p>
            <a:pPr lvl="1">
              <a:spcBef>
                <a:spcPts val="600"/>
              </a:spcBef>
            </a:pPr>
            <a:r>
              <a:rPr lang="sr-Latn-RS" sz="2000" b="1" dirty="0"/>
              <a:t>Isusov primer</a:t>
            </a:r>
            <a:endParaRPr lang="en" sz="2000" b="1" dirty="0"/>
          </a:p>
          <a:p>
            <a:pPr lvl="1">
              <a:spcBef>
                <a:spcPts val="600"/>
              </a:spcBef>
            </a:pPr>
            <a:r>
              <a:rPr lang="sr-Latn-RS" sz="2000" b="1" dirty="0"/>
              <a:t>Odgovor na primljenu milost</a:t>
            </a:r>
            <a:endParaRPr lang="en" sz="2000" b="1" dirty="0"/>
          </a:p>
          <a:p>
            <a:pPr>
              <a:spcBef>
                <a:spcPts val="1200"/>
              </a:spcBef>
            </a:pPr>
            <a:r>
              <a:rPr lang="sr-Latn-RS" sz="2000" b="1" dirty="0">
                <a:solidFill>
                  <a:srgbClr val="7F48B9"/>
                </a:solidFill>
              </a:rPr>
              <a:t>Kako praktikovati službu upraviteljstva</a:t>
            </a:r>
            <a:endParaRPr lang="en" sz="2000" b="1" dirty="0">
              <a:solidFill>
                <a:srgbClr val="7F48B9"/>
              </a:solidFill>
            </a:endParaRPr>
          </a:p>
          <a:p>
            <a:pPr lvl="1">
              <a:spcBef>
                <a:spcPts val="600"/>
              </a:spcBef>
            </a:pPr>
            <a:r>
              <a:rPr lang="en" sz="2000" b="1" dirty="0"/>
              <a:t>Pr</a:t>
            </a:r>
            <a:r>
              <a:rPr lang="sr-Latn-RS" sz="2000" b="1" dirty="0"/>
              <a:t>avilno planiranje</a:t>
            </a:r>
            <a:endParaRPr lang="en" sz="2000" b="1" dirty="0"/>
          </a:p>
          <a:p>
            <a:pPr>
              <a:spcBef>
                <a:spcPts val="1200"/>
              </a:spcBef>
            </a:pPr>
            <a:r>
              <a:rPr lang="sr-Latn-RS" sz="2000" b="1" dirty="0">
                <a:solidFill>
                  <a:srgbClr val="375FA5"/>
                </a:solidFill>
              </a:rPr>
              <a:t>         Ispravan stav</a:t>
            </a:r>
          </a:p>
          <a:p>
            <a:pPr>
              <a:spcBef>
                <a:spcPts val="1200"/>
              </a:spcBef>
            </a:pPr>
            <a:r>
              <a:rPr lang="sr-Latn-RS" sz="2000" b="1" dirty="0">
                <a:solidFill>
                  <a:srgbClr val="375FA5"/>
                </a:solidFill>
              </a:rPr>
              <a:t>Reezultati upraviteljske službe</a:t>
            </a:r>
          </a:p>
          <a:p>
            <a:pPr>
              <a:spcBef>
                <a:spcPts val="1200"/>
              </a:spcBef>
            </a:pPr>
            <a:r>
              <a:rPr lang="sr-Latn-RS" sz="2000" b="1" dirty="0">
                <a:solidFill>
                  <a:srgbClr val="375FA5"/>
                </a:solidFill>
              </a:rPr>
              <a:t>          Jedinstvo crkve</a:t>
            </a:r>
            <a:endParaRPr lang="en" sz="2000" b="1" dirty="0">
              <a:solidFill>
                <a:srgbClr val="375FA5"/>
              </a:solidFill>
            </a:endParaRPr>
          </a:p>
        </p:txBody>
      </p:sp>
      <p:sp>
        <p:nvSpPr>
          <p:cNvPr id="3" name="CuadroTexto 2">
            <a:extLst>
              <a:ext uri="{FF2B5EF4-FFF2-40B4-BE49-F238E27FC236}">
                <a16:creationId xmlns:a16="http://schemas.microsoft.com/office/drawing/2014/main" id="{6794C4E7-CADD-4E75-9179-F10ADB2E9A2B}"/>
              </a:ext>
            </a:extLst>
          </p:cNvPr>
          <p:cNvSpPr txBox="1"/>
          <p:nvPr/>
        </p:nvSpPr>
        <p:spPr>
          <a:xfrm>
            <a:off x="0" y="114582"/>
            <a:ext cx="12068175" cy="400110"/>
          </a:xfrm>
          <a:prstGeom prst="rect">
            <a:avLst/>
          </a:prstGeom>
          <a:noFill/>
        </p:spPr>
        <p:txBody>
          <a:bodyPr wrap="square" rtlCol="0">
            <a:spAutoFit/>
          </a:bodyPr>
          <a:lstStyle/>
          <a:p>
            <a:pPr>
              <a:spcBef>
                <a:spcPts val="600"/>
              </a:spcBef>
            </a:pPr>
            <a:r>
              <a:rPr lang="pl-PL" sz="2000" b="1"/>
              <a:t>Upravljanje je način na koji osoba upravlja onim što joj je povjereno.</a:t>
            </a:r>
            <a:endParaRPr lang="en" sz="2000" b="1" dirty="0"/>
          </a:p>
        </p:txBody>
      </p:sp>
      <p:pic>
        <p:nvPicPr>
          <p:cNvPr id="5" name="Imagen 4">
            <a:extLst>
              <a:ext uri="{FF2B5EF4-FFF2-40B4-BE49-F238E27FC236}">
                <a16:creationId xmlns:a16="http://schemas.microsoft.com/office/drawing/2014/main" id="{1AE0A829-8A0E-3A68-0FF5-C429C1ED2772}"/>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tretch>
            <a:fillRect/>
          </a:stretch>
        </p:blipFill>
        <p:spPr>
          <a:xfrm>
            <a:off x="123824" y="2949067"/>
            <a:ext cx="3030802" cy="3762375"/>
          </a:xfrm>
          <a:prstGeom prst="snip2DiagRect">
            <a:avLst/>
          </a:prstGeom>
          <a:solidFill>
            <a:srgbClr val="FFFFFF">
              <a:shade val="85000"/>
            </a:srgbClr>
          </a:solidFill>
          <a:ln w="88900" cap="sq">
            <a:solidFill>
              <a:schemeClr val="accent2">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9" name="Imagen 8">
            <a:extLst>
              <a:ext uri="{FF2B5EF4-FFF2-40B4-BE49-F238E27FC236}">
                <a16:creationId xmlns:a16="http://schemas.microsoft.com/office/drawing/2014/main" id="{A76A9FA7-F240-C96F-85A6-8BB294574A5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662521" y="3144664"/>
            <a:ext cx="376079" cy="496726"/>
          </a:xfrm>
          <a:prstGeom prst="rect">
            <a:avLst/>
          </a:prstGeom>
          <a:effectLst>
            <a:outerShdw blurRad="50800" dist="38100" dir="8100000" algn="tr" rotWithShape="0">
              <a:prstClr val="black">
                <a:alpha val="40000"/>
              </a:prstClr>
            </a:outerShdw>
          </a:effectLst>
        </p:spPr>
      </p:pic>
      <p:pic>
        <p:nvPicPr>
          <p:cNvPr id="17" name="Imagen 16">
            <a:extLst>
              <a:ext uri="{FF2B5EF4-FFF2-40B4-BE49-F238E27FC236}">
                <a16:creationId xmlns:a16="http://schemas.microsoft.com/office/drawing/2014/main" id="{6EDF2C1D-1E4B-935F-81DE-71BA75F28937}"/>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662521" y="5581715"/>
            <a:ext cx="376079" cy="496726"/>
          </a:xfrm>
          <a:prstGeom prst="rect">
            <a:avLst/>
          </a:prstGeom>
          <a:effectLst>
            <a:outerShdw blurRad="50800" dist="38100" dir="8100000" algn="tr" rotWithShape="0">
              <a:prstClr val="black">
                <a:alpha val="40000"/>
              </a:prstClr>
            </a:outerShdw>
          </a:effectLst>
        </p:spPr>
      </p:pic>
      <p:pic>
        <p:nvPicPr>
          <p:cNvPr id="19" name="Imagen 18">
            <a:extLst>
              <a:ext uri="{FF2B5EF4-FFF2-40B4-BE49-F238E27FC236}">
                <a16:creationId xmlns:a16="http://schemas.microsoft.com/office/drawing/2014/main" id="{8994107A-52D9-8AFD-89A3-4B6EA1F7300A}"/>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662521" y="4367952"/>
            <a:ext cx="376079" cy="496726"/>
          </a:xfrm>
          <a:prstGeom prst="rect">
            <a:avLst/>
          </a:prstGeom>
          <a:effectLst>
            <a:outerShdw blurRad="50800" dist="38100" dir="8100000" algn="tr" rotWithShape="0">
              <a:prstClr val="black">
                <a:alpha val="40000"/>
              </a:prstClr>
            </a:outerShdw>
          </a:effectLst>
        </p:spPr>
      </p:pic>
      <p:pic>
        <p:nvPicPr>
          <p:cNvPr id="23" name="Imagen 22">
            <a:extLst>
              <a:ext uri="{FF2B5EF4-FFF2-40B4-BE49-F238E27FC236}">
                <a16:creationId xmlns:a16="http://schemas.microsoft.com/office/drawing/2014/main" id="{5CE242C6-939D-0505-862E-1AC7B68A82FF}"/>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252132" y="4022807"/>
            <a:ext cx="266317" cy="260252"/>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04CC2217-9E95-0117-4990-B3A85C6E5DDA}"/>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252132" y="3641428"/>
            <a:ext cx="266317" cy="260252"/>
          </a:xfrm>
          <a:prstGeom prst="rect">
            <a:avLst/>
          </a:prstGeom>
          <a:effectLst>
            <a:outerShdw blurRad="50800" dist="38100" dir="8100000" algn="tr" rotWithShape="0">
              <a:prstClr val="black">
                <a:alpha val="40000"/>
              </a:prstClr>
            </a:outerShdw>
          </a:effectLst>
        </p:spPr>
      </p:pic>
      <p:pic>
        <p:nvPicPr>
          <p:cNvPr id="39" name="Imagen 38">
            <a:extLst>
              <a:ext uri="{FF2B5EF4-FFF2-40B4-BE49-F238E27FC236}">
                <a16:creationId xmlns:a16="http://schemas.microsoft.com/office/drawing/2014/main" id="{58492314-51F3-7A8C-AD77-A1310D00A51F}"/>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4252132" y="4859354"/>
            <a:ext cx="266317" cy="260252"/>
          </a:xfrm>
          <a:prstGeom prst="rect">
            <a:avLst/>
          </a:prstGeom>
          <a:effectLst>
            <a:outerShdw blurRad="50800" dist="38100" dir="8100000" algn="tr" rotWithShape="0">
              <a:prstClr val="black">
                <a:alpha val="40000"/>
              </a:prstClr>
            </a:outerShdw>
          </a:effectLst>
        </p:spPr>
      </p:pic>
      <p:pic>
        <p:nvPicPr>
          <p:cNvPr id="41" name="Imagen 40">
            <a:extLst>
              <a:ext uri="{FF2B5EF4-FFF2-40B4-BE49-F238E27FC236}">
                <a16:creationId xmlns:a16="http://schemas.microsoft.com/office/drawing/2014/main" id="{9C304DD7-D534-02F8-AE98-D9E5DE156EFA}"/>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4231812" y="5250307"/>
            <a:ext cx="266317" cy="260252"/>
          </a:xfrm>
          <a:prstGeom prst="rect">
            <a:avLst/>
          </a:prstGeom>
          <a:effectLst>
            <a:outerShdw blurRad="50800" dist="38100" dir="8100000" algn="tr" rotWithShape="0">
              <a:prstClr val="black">
                <a:alpha val="40000"/>
              </a:prstClr>
            </a:outerShdw>
          </a:effectLst>
        </p:spPr>
      </p:pic>
      <p:pic>
        <p:nvPicPr>
          <p:cNvPr id="45" name="Imagen 44">
            <a:extLst>
              <a:ext uri="{FF2B5EF4-FFF2-40B4-BE49-F238E27FC236}">
                <a16:creationId xmlns:a16="http://schemas.microsoft.com/office/drawing/2014/main" id="{DF09FEBA-7781-B2BF-BD06-36CAF67A3097}"/>
              </a:ext>
            </a:extLst>
          </p:cNvPr>
          <p:cNvPicPr>
            <a:picLocks noChangeAspect="1"/>
          </p:cNvPicPr>
          <p:nvPr/>
        </p:nvPicPr>
        <p:blipFill>
          <a:blip r:embed="rId13" cstate="email">
            <a:extLst>
              <a:ext uri="{BEBA8EAE-BF5A-486C-A8C5-ECC9F3942E4B}">
                <a14:imgProps xmlns:a14="http://schemas.microsoft.com/office/drawing/2010/main">
                  <a14:imgLayer r:embed="rId14">
                    <a14:imgEffect>
                      <a14:brightnessContrast bright="20000"/>
                    </a14:imgEffect>
                  </a14:imgLayer>
                </a14:imgProps>
              </a:ext>
              <a:ext uri="{28A0092B-C50C-407E-A947-70E740481C1C}">
                <a14:useLocalDpi xmlns:a14="http://schemas.microsoft.com/office/drawing/2010/main"/>
              </a:ext>
            </a:extLst>
          </a:blip>
          <a:stretch>
            <a:fillRect/>
          </a:stretch>
        </p:blipFill>
        <p:spPr>
          <a:xfrm>
            <a:off x="9037373" y="2949067"/>
            <a:ext cx="3030802" cy="3762375"/>
          </a:xfrm>
          <a:prstGeom prst="snip2DiagRect">
            <a:avLst>
              <a:gd name="adj1" fmla="val 15714"/>
              <a:gd name="adj2" fmla="val 0"/>
            </a:avLst>
          </a:prstGeom>
          <a:solidFill>
            <a:srgbClr val="FFFFFF">
              <a:shade val="85000"/>
            </a:srgbClr>
          </a:solidFill>
          <a:ln w="88900" cap="sq">
            <a:solidFill>
              <a:schemeClr val="accent3">
                <a:lumMod val="40000"/>
                <a:lumOff val="6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201D1934-0D4E-F440-EF11-ACB06D82C397}"/>
              </a:ext>
            </a:extLst>
          </p:cNvPr>
          <p:cNvSpPr txBox="1"/>
          <p:nvPr/>
        </p:nvSpPr>
        <p:spPr>
          <a:xfrm>
            <a:off x="0" y="1514965"/>
            <a:ext cx="12192000" cy="1323439"/>
          </a:xfrm>
          <a:prstGeom prst="rect">
            <a:avLst/>
          </a:prstGeom>
          <a:noFill/>
        </p:spPr>
        <p:txBody>
          <a:bodyPr wrap="square">
            <a:spAutoFit/>
          </a:bodyPr>
          <a:lstStyle/>
          <a:p>
            <a:pPr lvl="0">
              <a:spcBef>
                <a:spcPts val="600"/>
              </a:spcBef>
              <a:defRPr/>
            </a:pPr>
            <a:r>
              <a:rPr lang="hr-HR" sz="2000" b="1">
                <a:solidFill>
                  <a:prstClr val="black"/>
                </a:solidFill>
              </a:rPr>
              <a:t>Korinćani su se već obavezali da pomognu, i približavalo se vreme kada bi ta obaveza trebala biti sprovedena u delo. Crkve u Makedoniji su već počele da učestvuju. Pavla nije zanimala količina novca koja je uključena, već motivacija i entuzijazam sa kojim će vernici učestvovati u ovoj prilici da odgovore na milost koju su primili.</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CuadroTexto 7">
            <a:extLst>
              <a:ext uri="{FF2B5EF4-FFF2-40B4-BE49-F238E27FC236}">
                <a16:creationId xmlns:a16="http://schemas.microsoft.com/office/drawing/2014/main" id="{FA269756-2339-3328-7C77-D61D94ABD9FA}"/>
              </a:ext>
            </a:extLst>
          </p:cNvPr>
          <p:cNvSpPr txBox="1"/>
          <p:nvPr/>
        </p:nvSpPr>
        <p:spPr>
          <a:xfrm>
            <a:off x="1" y="514692"/>
            <a:ext cx="12191998" cy="1015663"/>
          </a:xfrm>
          <a:prstGeom prst="rect">
            <a:avLst/>
          </a:prstGeom>
          <a:noFill/>
        </p:spPr>
        <p:txBody>
          <a:bodyPr wrap="square">
            <a:spAutoFit/>
          </a:bodyPr>
          <a:lstStyle/>
          <a:p>
            <a:pPr lvl="0">
              <a:spcBef>
                <a:spcPts val="600"/>
              </a:spcBef>
              <a:defRPr/>
            </a:pPr>
            <a:r>
              <a:rPr lang="hr-HR" sz="2000" b="1">
                <a:solidFill>
                  <a:prstClr val="black"/>
                </a:solidFill>
              </a:rPr>
              <a:t>U kontekstu Pavlovog drugog pisma Korinćanima, upraviteljstvo se odnosi na specifičan projekat apostola: da neznabožačke crkve prikupljaju novac da pomognu crkvi u Jerusalimu, koja je prolazila kroz veoma teška vremena.</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4" name="Imagen 40">
            <a:extLst>
              <a:ext uri="{FF2B5EF4-FFF2-40B4-BE49-F238E27FC236}">
                <a16:creationId xmlns:a16="http://schemas.microsoft.com/office/drawing/2014/main" id="{E649A2B6-E9DC-2168-5EB4-E6CE55D5510B}"/>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4256916" y="6136640"/>
            <a:ext cx="243964" cy="416560"/>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3192965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nodeType="click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fade">
                                      <p:cBhvr>
                                        <p:cTn id="17" dur="800" decel="100000"/>
                                        <p:tgtEl>
                                          <p:spTgt spid="45"/>
                                        </p:tgtEl>
                                      </p:cBhvr>
                                    </p:animEffect>
                                    <p:anim calcmode="lin" valueType="num">
                                      <p:cBhvr>
                                        <p:cTn id="18" dur="800" decel="100000" fill="hold"/>
                                        <p:tgtEl>
                                          <p:spTgt spid="45"/>
                                        </p:tgtEl>
                                        <p:attrNameLst>
                                          <p:attrName>style.rotation</p:attrName>
                                        </p:attrNameLst>
                                      </p:cBhvr>
                                      <p:tavLst>
                                        <p:tav tm="0">
                                          <p:val>
                                            <p:fltVal val="-90"/>
                                          </p:val>
                                        </p:tav>
                                        <p:tav tm="100000">
                                          <p:val>
                                            <p:fltVal val="0"/>
                                          </p:val>
                                        </p:tav>
                                      </p:tavLst>
                                    </p:anim>
                                    <p:anim calcmode="lin" valueType="num">
                                      <p:cBhvr>
                                        <p:cTn id="19" dur="800" decel="100000" fill="hold"/>
                                        <p:tgtEl>
                                          <p:spTgt spid="45"/>
                                        </p:tgtEl>
                                        <p:attrNameLst>
                                          <p:attrName>ppt_x</p:attrName>
                                        </p:attrNameLst>
                                      </p:cBhvr>
                                      <p:tavLst>
                                        <p:tav tm="0">
                                          <p:val>
                                            <p:strVal val="#ppt_x+0.4"/>
                                          </p:val>
                                        </p:tav>
                                        <p:tav tm="100000">
                                          <p:val>
                                            <p:strVal val="#ppt_x-0.05"/>
                                          </p:val>
                                        </p:tav>
                                      </p:tavLst>
                                    </p:anim>
                                    <p:anim calcmode="lin" valueType="num">
                                      <p:cBhvr>
                                        <p:cTn id="20" dur="800" decel="100000" fill="hold"/>
                                        <p:tgtEl>
                                          <p:spTgt spid="45"/>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45"/>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45"/>
                                        </p:tgtEl>
                                        <p:attrNameLst>
                                          <p:attrName>ppt_y</p:attrName>
                                        </p:attrNameLst>
                                      </p:cBhvr>
                                      <p:tavLst>
                                        <p:tav tm="0">
                                          <p:val>
                                            <p:strVal val="#ppt_y+0.1"/>
                                          </p:val>
                                        </p:tav>
                                        <p:tav tm="100000">
                                          <p:val>
                                            <p:strVal val="#ppt_y"/>
                                          </p:val>
                                        </p:tav>
                                      </p:tavLst>
                                    </p:anim>
                                  </p:childTnLst>
                                </p:cTn>
                              </p:par>
                            </p:childTnLst>
                          </p:cTn>
                        </p:par>
                        <p:par>
                          <p:cTn id="23" fill="hold">
                            <p:stCondLst>
                              <p:cond delay="1000"/>
                            </p:stCondLst>
                            <p:childTnLst>
                              <p:par>
                                <p:cTn id="24" presetID="22" presetClass="entr" presetSubtype="8"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50" presetClass="entr" presetSubtype="0" decel="100000" fill="hold" nodeType="click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p:cTn id="36" dur="500" fill="hold"/>
                                        <p:tgtEl>
                                          <p:spTgt spid="9"/>
                                        </p:tgtEl>
                                        <p:attrNameLst>
                                          <p:attrName>ppt_w</p:attrName>
                                        </p:attrNameLst>
                                      </p:cBhvr>
                                      <p:tavLst>
                                        <p:tav tm="0">
                                          <p:val>
                                            <p:strVal val="#ppt_w+.3"/>
                                          </p:val>
                                        </p:tav>
                                        <p:tav tm="100000">
                                          <p:val>
                                            <p:strVal val="#ppt_w"/>
                                          </p:val>
                                        </p:tav>
                                      </p:tavLst>
                                    </p:anim>
                                    <p:anim calcmode="lin" valueType="num">
                                      <p:cBhvr>
                                        <p:cTn id="37" dur="500" fill="hold"/>
                                        <p:tgtEl>
                                          <p:spTgt spid="9"/>
                                        </p:tgtEl>
                                        <p:attrNameLst>
                                          <p:attrName>ppt_h</p:attrName>
                                        </p:attrNameLst>
                                      </p:cBhvr>
                                      <p:tavLst>
                                        <p:tav tm="0">
                                          <p:val>
                                            <p:strVal val="#ppt_h"/>
                                          </p:val>
                                        </p:tav>
                                        <p:tav tm="100000">
                                          <p:val>
                                            <p:strVal val="#ppt_h"/>
                                          </p:val>
                                        </p:tav>
                                      </p:tavLst>
                                    </p:anim>
                                    <p:animEffect transition="in" filter="fade">
                                      <p:cBhvr>
                                        <p:cTn id="38" dur="500"/>
                                        <p:tgtEl>
                                          <p:spTgt spid="9"/>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txEl>
                                              <p:pRg st="0" end="0"/>
                                            </p:txEl>
                                          </p:spTgt>
                                        </p:tgtEl>
                                        <p:attrNameLst>
                                          <p:attrName>style.visibility</p:attrName>
                                        </p:attrNameLst>
                                      </p:cBhvr>
                                      <p:to>
                                        <p:strVal val="visible"/>
                                      </p:to>
                                    </p:set>
                                    <p:animEffect transition="in" filter="wipe(left)">
                                      <p:cBhvr>
                                        <p:cTn id="42" dur="500"/>
                                        <p:tgtEl>
                                          <p:spTgt spid="2">
                                            <p:txEl>
                                              <p:pRg st="0" end="0"/>
                                            </p:txEl>
                                          </p:spTgt>
                                        </p:tgtEl>
                                      </p:cBhvr>
                                    </p:animEffect>
                                  </p:childTnLst>
                                </p:cTn>
                              </p:par>
                            </p:childTnLst>
                          </p:cTn>
                        </p:par>
                        <p:par>
                          <p:cTn id="43" fill="hold">
                            <p:stCondLst>
                              <p:cond delay="1000"/>
                            </p:stCondLst>
                            <p:childTnLst>
                              <p:par>
                                <p:cTn id="44" presetID="31" presetClass="entr" presetSubtype="0" fill="hold" nodeType="afterEffect">
                                  <p:stCondLst>
                                    <p:cond delay="0"/>
                                  </p:stCondLst>
                                  <p:childTnLst>
                                    <p:set>
                                      <p:cBhvr>
                                        <p:cTn id="45" dur="1" fill="hold">
                                          <p:stCondLst>
                                            <p:cond delay="0"/>
                                          </p:stCondLst>
                                        </p:cTn>
                                        <p:tgtEl>
                                          <p:spTgt spid="27"/>
                                        </p:tgtEl>
                                        <p:attrNameLst>
                                          <p:attrName>style.visibility</p:attrName>
                                        </p:attrNameLst>
                                      </p:cBhvr>
                                      <p:to>
                                        <p:strVal val="visible"/>
                                      </p:to>
                                    </p:set>
                                    <p:anim calcmode="lin" valueType="num">
                                      <p:cBhvr>
                                        <p:cTn id="46" dur="500" fill="hold"/>
                                        <p:tgtEl>
                                          <p:spTgt spid="27"/>
                                        </p:tgtEl>
                                        <p:attrNameLst>
                                          <p:attrName>ppt_w</p:attrName>
                                        </p:attrNameLst>
                                      </p:cBhvr>
                                      <p:tavLst>
                                        <p:tav tm="0">
                                          <p:val>
                                            <p:fltVal val="0"/>
                                          </p:val>
                                        </p:tav>
                                        <p:tav tm="100000">
                                          <p:val>
                                            <p:strVal val="#ppt_w"/>
                                          </p:val>
                                        </p:tav>
                                      </p:tavLst>
                                    </p:anim>
                                    <p:anim calcmode="lin" valueType="num">
                                      <p:cBhvr>
                                        <p:cTn id="47" dur="500" fill="hold"/>
                                        <p:tgtEl>
                                          <p:spTgt spid="27"/>
                                        </p:tgtEl>
                                        <p:attrNameLst>
                                          <p:attrName>ppt_h</p:attrName>
                                        </p:attrNameLst>
                                      </p:cBhvr>
                                      <p:tavLst>
                                        <p:tav tm="0">
                                          <p:val>
                                            <p:fltVal val="0"/>
                                          </p:val>
                                        </p:tav>
                                        <p:tav tm="100000">
                                          <p:val>
                                            <p:strVal val="#ppt_h"/>
                                          </p:val>
                                        </p:tav>
                                      </p:tavLst>
                                    </p:anim>
                                    <p:anim calcmode="lin" valueType="num">
                                      <p:cBhvr>
                                        <p:cTn id="48" dur="500" fill="hold"/>
                                        <p:tgtEl>
                                          <p:spTgt spid="27"/>
                                        </p:tgtEl>
                                        <p:attrNameLst>
                                          <p:attrName>style.rotation</p:attrName>
                                        </p:attrNameLst>
                                      </p:cBhvr>
                                      <p:tavLst>
                                        <p:tav tm="0">
                                          <p:val>
                                            <p:fltVal val="90"/>
                                          </p:val>
                                        </p:tav>
                                        <p:tav tm="100000">
                                          <p:val>
                                            <p:fltVal val="0"/>
                                          </p:val>
                                        </p:tav>
                                      </p:tavLst>
                                    </p:anim>
                                    <p:animEffect transition="in" filter="fade">
                                      <p:cBhvr>
                                        <p:cTn id="49" dur="500"/>
                                        <p:tgtEl>
                                          <p:spTgt spid="27"/>
                                        </p:tgtEl>
                                      </p:cBhvr>
                                    </p:animEffect>
                                  </p:childTnLst>
                                </p:cTn>
                              </p:par>
                            </p:childTnLst>
                          </p:cTn>
                        </p:par>
                        <p:par>
                          <p:cTn id="50" fill="hold">
                            <p:stCondLst>
                              <p:cond delay="1500"/>
                            </p:stCondLst>
                            <p:childTnLst>
                              <p:par>
                                <p:cTn id="51" presetID="22" presetClass="entr" presetSubtype="8" fill="hold" grpId="0" nodeType="afterEffect">
                                  <p:stCondLst>
                                    <p:cond delay="0"/>
                                  </p:stCondLst>
                                  <p:childTnLst>
                                    <p:set>
                                      <p:cBhvr>
                                        <p:cTn id="52" dur="1" fill="hold">
                                          <p:stCondLst>
                                            <p:cond delay="0"/>
                                          </p:stCondLst>
                                        </p:cTn>
                                        <p:tgtEl>
                                          <p:spTgt spid="2">
                                            <p:txEl>
                                              <p:pRg st="1" end="1"/>
                                            </p:txEl>
                                          </p:spTgt>
                                        </p:tgtEl>
                                        <p:attrNameLst>
                                          <p:attrName>style.visibility</p:attrName>
                                        </p:attrNameLst>
                                      </p:cBhvr>
                                      <p:to>
                                        <p:strVal val="visible"/>
                                      </p:to>
                                    </p:set>
                                    <p:animEffect transition="in" filter="wipe(left)">
                                      <p:cBhvr>
                                        <p:cTn id="53" dur="500"/>
                                        <p:tgtEl>
                                          <p:spTgt spid="2">
                                            <p:txEl>
                                              <p:pRg st="1" end="1"/>
                                            </p:txEl>
                                          </p:spTgt>
                                        </p:tgtEl>
                                      </p:cBhvr>
                                    </p:animEffect>
                                  </p:childTnLst>
                                </p:cTn>
                              </p:par>
                            </p:childTnLst>
                          </p:cTn>
                        </p:par>
                        <p:par>
                          <p:cTn id="54" fill="hold">
                            <p:stCondLst>
                              <p:cond delay="2000"/>
                            </p:stCondLst>
                            <p:childTnLst>
                              <p:par>
                                <p:cTn id="55" presetID="31" presetClass="entr" presetSubtype="0" fill="hold" nodeType="afterEffect">
                                  <p:stCondLst>
                                    <p:cond delay="0"/>
                                  </p:stCondLst>
                                  <p:childTnLst>
                                    <p:set>
                                      <p:cBhvr>
                                        <p:cTn id="56" dur="1" fill="hold">
                                          <p:stCondLst>
                                            <p:cond delay="0"/>
                                          </p:stCondLst>
                                        </p:cTn>
                                        <p:tgtEl>
                                          <p:spTgt spid="23"/>
                                        </p:tgtEl>
                                        <p:attrNameLst>
                                          <p:attrName>style.visibility</p:attrName>
                                        </p:attrNameLst>
                                      </p:cBhvr>
                                      <p:to>
                                        <p:strVal val="visible"/>
                                      </p:to>
                                    </p:set>
                                    <p:anim calcmode="lin" valueType="num">
                                      <p:cBhvr>
                                        <p:cTn id="57" dur="500" fill="hold"/>
                                        <p:tgtEl>
                                          <p:spTgt spid="23"/>
                                        </p:tgtEl>
                                        <p:attrNameLst>
                                          <p:attrName>ppt_w</p:attrName>
                                        </p:attrNameLst>
                                      </p:cBhvr>
                                      <p:tavLst>
                                        <p:tav tm="0">
                                          <p:val>
                                            <p:fltVal val="0"/>
                                          </p:val>
                                        </p:tav>
                                        <p:tav tm="100000">
                                          <p:val>
                                            <p:strVal val="#ppt_w"/>
                                          </p:val>
                                        </p:tav>
                                      </p:tavLst>
                                    </p:anim>
                                    <p:anim calcmode="lin" valueType="num">
                                      <p:cBhvr>
                                        <p:cTn id="58" dur="500" fill="hold"/>
                                        <p:tgtEl>
                                          <p:spTgt spid="23"/>
                                        </p:tgtEl>
                                        <p:attrNameLst>
                                          <p:attrName>ppt_h</p:attrName>
                                        </p:attrNameLst>
                                      </p:cBhvr>
                                      <p:tavLst>
                                        <p:tav tm="0">
                                          <p:val>
                                            <p:fltVal val="0"/>
                                          </p:val>
                                        </p:tav>
                                        <p:tav tm="100000">
                                          <p:val>
                                            <p:strVal val="#ppt_h"/>
                                          </p:val>
                                        </p:tav>
                                      </p:tavLst>
                                    </p:anim>
                                    <p:anim calcmode="lin" valueType="num">
                                      <p:cBhvr>
                                        <p:cTn id="59" dur="500" fill="hold"/>
                                        <p:tgtEl>
                                          <p:spTgt spid="23"/>
                                        </p:tgtEl>
                                        <p:attrNameLst>
                                          <p:attrName>style.rotation</p:attrName>
                                        </p:attrNameLst>
                                      </p:cBhvr>
                                      <p:tavLst>
                                        <p:tav tm="0">
                                          <p:val>
                                            <p:fltVal val="90"/>
                                          </p:val>
                                        </p:tav>
                                        <p:tav tm="100000">
                                          <p:val>
                                            <p:fltVal val="0"/>
                                          </p:val>
                                        </p:tav>
                                      </p:tavLst>
                                    </p:anim>
                                    <p:animEffect transition="in" filter="fade">
                                      <p:cBhvr>
                                        <p:cTn id="60" dur="500"/>
                                        <p:tgtEl>
                                          <p:spTgt spid="23"/>
                                        </p:tgtEl>
                                      </p:cBhvr>
                                    </p:animEffect>
                                  </p:childTnLst>
                                </p:cTn>
                              </p:par>
                            </p:childTnLst>
                          </p:cTn>
                        </p:par>
                        <p:par>
                          <p:cTn id="61" fill="hold">
                            <p:stCondLst>
                              <p:cond delay="2500"/>
                            </p:stCondLst>
                            <p:childTnLst>
                              <p:par>
                                <p:cTn id="62" presetID="22" presetClass="entr" presetSubtype="8" fill="hold" grpId="0" nodeType="afterEffect">
                                  <p:stCondLst>
                                    <p:cond delay="0"/>
                                  </p:stCondLst>
                                  <p:childTnLst>
                                    <p:set>
                                      <p:cBhvr>
                                        <p:cTn id="63" dur="1" fill="hold">
                                          <p:stCondLst>
                                            <p:cond delay="0"/>
                                          </p:stCondLst>
                                        </p:cTn>
                                        <p:tgtEl>
                                          <p:spTgt spid="2">
                                            <p:txEl>
                                              <p:pRg st="2" end="2"/>
                                            </p:txEl>
                                          </p:spTgt>
                                        </p:tgtEl>
                                        <p:attrNameLst>
                                          <p:attrName>style.visibility</p:attrName>
                                        </p:attrNameLst>
                                      </p:cBhvr>
                                      <p:to>
                                        <p:strVal val="visible"/>
                                      </p:to>
                                    </p:set>
                                    <p:animEffect transition="in" filter="wipe(left)">
                                      <p:cBhvr>
                                        <p:cTn id="64" dur="500"/>
                                        <p:tgtEl>
                                          <p:spTgt spid="2">
                                            <p:txEl>
                                              <p:pRg st="2" end="2"/>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50" presetClass="entr" presetSubtype="0" decel="100000" fill="hold" nodeType="clickEffect">
                                  <p:stCondLst>
                                    <p:cond delay="0"/>
                                  </p:stCondLst>
                                  <p:childTnLst>
                                    <p:set>
                                      <p:cBhvr>
                                        <p:cTn id="68" dur="1" fill="hold">
                                          <p:stCondLst>
                                            <p:cond delay="0"/>
                                          </p:stCondLst>
                                        </p:cTn>
                                        <p:tgtEl>
                                          <p:spTgt spid="19"/>
                                        </p:tgtEl>
                                        <p:attrNameLst>
                                          <p:attrName>style.visibility</p:attrName>
                                        </p:attrNameLst>
                                      </p:cBhvr>
                                      <p:to>
                                        <p:strVal val="visible"/>
                                      </p:to>
                                    </p:set>
                                    <p:anim calcmode="lin" valueType="num">
                                      <p:cBhvr>
                                        <p:cTn id="69" dur="500" fill="hold"/>
                                        <p:tgtEl>
                                          <p:spTgt spid="19"/>
                                        </p:tgtEl>
                                        <p:attrNameLst>
                                          <p:attrName>ppt_w</p:attrName>
                                        </p:attrNameLst>
                                      </p:cBhvr>
                                      <p:tavLst>
                                        <p:tav tm="0">
                                          <p:val>
                                            <p:strVal val="#ppt_w+.3"/>
                                          </p:val>
                                        </p:tav>
                                        <p:tav tm="100000">
                                          <p:val>
                                            <p:strVal val="#ppt_w"/>
                                          </p:val>
                                        </p:tav>
                                      </p:tavLst>
                                    </p:anim>
                                    <p:anim calcmode="lin" valueType="num">
                                      <p:cBhvr>
                                        <p:cTn id="70" dur="500" fill="hold"/>
                                        <p:tgtEl>
                                          <p:spTgt spid="19"/>
                                        </p:tgtEl>
                                        <p:attrNameLst>
                                          <p:attrName>ppt_h</p:attrName>
                                        </p:attrNameLst>
                                      </p:cBhvr>
                                      <p:tavLst>
                                        <p:tav tm="0">
                                          <p:val>
                                            <p:strVal val="#ppt_h"/>
                                          </p:val>
                                        </p:tav>
                                        <p:tav tm="100000">
                                          <p:val>
                                            <p:strVal val="#ppt_h"/>
                                          </p:val>
                                        </p:tav>
                                      </p:tavLst>
                                    </p:anim>
                                    <p:animEffect transition="in" filter="fade">
                                      <p:cBhvr>
                                        <p:cTn id="71" dur="500"/>
                                        <p:tgtEl>
                                          <p:spTgt spid="19"/>
                                        </p:tgtEl>
                                      </p:cBhvr>
                                    </p:animEffect>
                                  </p:childTnLst>
                                </p:cTn>
                              </p:par>
                            </p:childTnLst>
                          </p:cTn>
                        </p:par>
                        <p:par>
                          <p:cTn id="72" fill="hold">
                            <p:stCondLst>
                              <p:cond delay="500"/>
                            </p:stCondLst>
                            <p:childTnLst>
                              <p:par>
                                <p:cTn id="73" presetID="22" presetClass="entr" presetSubtype="8" fill="hold" grpId="0" nodeType="afterEffect">
                                  <p:stCondLst>
                                    <p:cond delay="0"/>
                                  </p:stCondLst>
                                  <p:childTnLst>
                                    <p:set>
                                      <p:cBhvr>
                                        <p:cTn id="74" dur="1" fill="hold">
                                          <p:stCondLst>
                                            <p:cond delay="0"/>
                                          </p:stCondLst>
                                        </p:cTn>
                                        <p:tgtEl>
                                          <p:spTgt spid="2">
                                            <p:txEl>
                                              <p:pRg st="3" end="3"/>
                                            </p:txEl>
                                          </p:spTgt>
                                        </p:tgtEl>
                                        <p:attrNameLst>
                                          <p:attrName>style.visibility</p:attrName>
                                        </p:attrNameLst>
                                      </p:cBhvr>
                                      <p:to>
                                        <p:strVal val="visible"/>
                                      </p:to>
                                    </p:set>
                                    <p:animEffect transition="in" filter="wipe(left)">
                                      <p:cBhvr>
                                        <p:cTn id="75" dur="500"/>
                                        <p:tgtEl>
                                          <p:spTgt spid="2">
                                            <p:txEl>
                                              <p:pRg st="3" end="3"/>
                                            </p:txEl>
                                          </p:spTgt>
                                        </p:tgtEl>
                                      </p:cBhvr>
                                    </p:animEffect>
                                  </p:childTnLst>
                                </p:cTn>
                              </p:par>
                            </p:childTnLst>
                          </p:cTn>
                        </p:par>
                        <p:par>
                          <p:cTn id="76" fill="hold">
                            <p:stCondLst>
                              <p:cond delay="1000"/>
                            </p:stCondLst>
                            <p:childTnLst>
                              <p:par>
                                <p:cTn id="77" presetID="31" presetClass="entr" presetSubtype="0" fill="hold" nodeType="afterEffect">
                                  <p:stCondLst>
                                    <p:cond delay="0"/>
                                  </p:stCondLst>
                                  <p:childTnLst>
                                    <p:set>
                                      <p:cBhvr>
                                        <p:cTn id="78" dur="1" fill="hold">
                                          <p:stCondLst>
                                            <p:cond delay="0"/>
                                          </p:stCondLst>
                                        </p:cTn>
                                        <p:tgtEl>
                                          <p:spTgt spid="39"/>
                                        </p:tgtEl>
                                        <p:attrNameLst>
                                          <p:attrName>style.visibility</p:attrName>
                                        </p:attrNameLst>
                                      </p:cBhvr>
                                      <p:to>
                                        <p:strVal val="visible"/>
                                      </p:to>
                                    </p:set>
                                    <p:anim calcmode="lin" valueType="num">
                                      <p:cBhvr>
                                        <p:cTn id="79" dur="500" fill="hold"/>
                                        <p:tgtEl>
                                          <p:spTgt spid="39"/>
                                        </p:tgtEl>
                                        <p:attrNameLst>
                                          <p:attrName>ppt_w</p:attrName>
                                        </p:attrNameLst>
                                      </p:cBhvr>
                                      <p:tavLst>
                                        <p:tav tm="0">
                                          <p:val>
                                            <p:fltVal val="0"/>
                                          </p:val>
                                        </p:tav>
                                        <p:tav tm="100000">
                                          <p:val>
                                            <p:strVal val="#ppt_w"/>
                                          </p:val>
                                        </p:tav>
                                      </p:tavLst>
                                    </p:anim>
                                    <p:anim calcmode="lin" valueType="num">
                                      <p:cBhvr>
                                        <p:cTn id="80" dur="500" fill="hold"/>
                                        <p:tgtEl>
                                          <p:spTgt spid="39"/>
                                        </p:tgtEl>
                                        <p:attrNameLst>
                                          <p:attrName>ppt_h</p:attrName>
                                        </p:attrNameLst>
                                      </p:cBhvr>
                                      <p:tavLst>
                                        <p:tav tm="0">
                                          <p:val>
                                            <p:fltVal val="0"/>
                                          </p:val>
                                        </p:tav>
                                        <p:tav tm="100000">
                                          <p:val>
                                            <p:strVal val="#ppt_h"/>
                                          </p:val>
                                        </p:tav>
                                      </p:tavLst>
                                    </p:anim>
                                    <p:anim calcmode="lin" valueType="num">
                                      <p:cBhvr>
                                        <p:cTn id="81" dur="500" fill="hold"/>
                                        <p:tgtEl>
                                          <p:spTgt spid="39"/>
                                        </p:tgtEl>
                                        <p:attrNameLst>
                                          <p:attrName>style.rotation</p:attrName>
                                        </p:attrNameLst>
                                      </p:cBhvr>
                                      <p:tavLst>
                                        <p:tav tm="0">
                                          <p:val>
                                            <p:fltVal val="90"/>
                                          </p:val>
                                        </p:tav>
                                        <p:tav tm="100000">
                                          <p:val>
                                            <p:fltVal val="0"/>
                                          </p:val>
                                        </p:tav>
                                      </p:tavLst>
                                    </p:anim>
                                    <p:animEffect transition="in" filter="fade">
                                      <p:cBhvr>
                                        <p:cTn id="82" dur="500"/>
                                        <p:tgtEl>
                                          <p:spTgt spid="39"/>
                                        </p:tgtEl>
                                      </p:cBhvr>
                                    </p:animEffect>
                                  </p:childTnLst>
                                </p:cTn>
                              </p:par>
                            </p:childTnLst>
                          </p:cTn>
                        </p:par>
                        <p:par>
                          <p:cTn id="83" fill="hold">
                            <p:stCondLst>
                              <p:cond delay="1500"/>
                            </p:stCondLst>
                            <p:childTnLst>
                              <p:par>
                                <p:cTn id="84" presetID="22" presetClass="entr" presetSubtype="8" fill="hold" grpId="0" nodeType="afterEffect">
                                  <p:stCondLst>
                                    <p:cond delay="0"/>
                                  </p:stCondLst>
                                  <p:childTnLst>
                                    <p:set>
                                      <p:cBhvr>
                                        <p:cTn id="85" dur="1" fill="hold">
                                          <p:stCondLst>
                                            <p:cond delay="0"/>
                                          </p:stCondLst>
                                        </p:cTn>
                                        <p:tgtEl>
                                          <p:spTgt spid="2">
                                            <p:txEl>
                                              <p:pRg st="4" end="4"/>
                                            </p:txEl>
                                          </p:spTgt>
                                        </p:tgtEl>
                                        <p:attrNameLst>
                                          <p:attrName>style.visibility</p:attrName>
                                        </p:attrNameLst>
                                      </p:cBhvr>
                                      <p:to>
                                        <p:strVal val="visible"/>
                                      </p:to>
                                    </p:set>
                                    <p:animEffect transition="in" filter="wipe(left)">
                                      <p:cBhvr>
                                        <p:cTn id="86" dur="500"/>
                                        <p:tgtEl>
                                          <p:spTgt spid="2">
                                            <p:txEl>
                                              <p:pRg st="4" end="4"/>
                                            </p:txEl>
                                          </p:spTgt>
                                        </p:tgtEl>
                                      </p:cBhvr>
                                    </p:animEffect>
                                  </p:childTnLst>
                                </p:cTn>
                              </p:par>
                            </p:childTnLst>
                          </p:cTn>
                        </p:par>
                        <p:par>
                          <p:cTn id="87" fill="hold">
                            <p:stCondLst>
                              <p:cond delay="2000"/>
                            </p:stCondLst>
                            <p:childTnLst>
                              <p:par>
                                <p:cTn id="88" presetID="31" presetClass="entr" presetSubtype="0" fill="hold" nodeType="afterEffect">
                                  <p:stCondLst>
                                    <p:cond delay="0"/>
                                  </p:stCondLst>
                                  <p:childTnLst>
                                    <p:set>
                                      <p:cBhvr>
                                        <p:cTn id="89" dur="1" fill="hold">
                                          <p:stCondLst>
                                            <p:cond delay="0"/>
                                          </p:stCondLst>
                                        </p:cTn>
                                        <p:tgtEl>
                                          <p:spTgt spid="41"/>
                                        </p:tgtEl>
                                        <p:attrNameLst>
                                          <p:attrName>style.visibility</p:attrName>
                                        </p:attrNameLst>
                                      </p:cBhvr>
                                      <p:to>
                                        <p:strVal val="visible"/>
                                      </p:to>
                                    </p:set>
                                    <p:anim calcmode="lin" valueType="num">
                                      <p:cBhvr>
                                        <p:cTn id="90" dur="500" fill="hold"/>
                                        <p:tgtEl>
                                          <p:spTgt spid="41"/>
                                        </p:tgtEl>
                                        <p:attrNameLst>
                                          <p:attrName>ppt_w</p:attrName>
                                        </p:attrNameLst>
                                      </p:cBhvr>
                                      <p:tavLst>
                                        <p:tav tm="0">
                                          <p:val>
                                            <p:fltVal val="0"/>
                                          </p:val>
                                        </p:tav>
                                        <p:tav tm="100000">
                                          <p:val>
                                            <p:strVal val="#ppt_w"/>
                                          </p:val>
                                        </p:tav>
                                      </p:tavLst>
                                    </p:anim>
                                    <p:anim calcmode="lin" valueType="num">
                                      <p:cBhvr>
                                        <p:cTn id="91" dur="500" fill="hold"/>
                                        <p:tgtEl>
                                          <p:spTgt spid="41"/>
                                        </p:tgtEl>
                                        <p:attrNameLst>
                                          <p:attrName>ppt_h</p:attrName>
                                        </p:attrNameLst>
                                      </p:cBhvr>
                                      <p:tavLst>
                                        <p:tav tm="0">
                                          <p:val>
                                            <p:fltVal val="0"/>
                                          </p:val>
                                        </p:tav>
                                        <p:tav tm="100000">
                                          <p:val>
                                            <p:strVal val="#ppt_h"/>
                                          </p:val>
                                        </p:tav>
                                      </p:tavLst>
                                    </p:anim>
                                    <p:anim calcmode="lin" valueType="num">
                                      <p:cBhvr>
                                        <p:cTn id="92" dur="500" fill="hold"/>
                                        <p:tgtEl>
                                          <p:spTgt spid="41"/>
                                        </p:tgtEl>
                                        <p:attrNameLst>
                                          <p:attrName>style.rotation</p:attrName>
                                        </p:attrNameLst>
                                      </p:cBhvr>
                                      <p:tavLst>
                                        <p:tav tm="0">
                                          <p:val>
                                            <p:fltVal val="90"/>
                                          </p:val>
                                        </p:tav>
                                        <p:tav tm="100000">
                                          <p:val>
                                            <p:fltVal val="0"/>
                                          </p:val>
                                        </p:tav>
                                      </p:tavLst>
                                    </p:anim>
                                    <p:animEffect transition="in" filter="fade">
                                      <p:cBhvr>
                                        <p:cTn id="93" dur="500"/>
                                        <p:tgtEl>
                                          <p:spTgt spid="41"/>
                                        </p:tgtEl>
                                      </p:cBhvr>
                                    </p:animEffect>
                                  </p:childTnLst>
                                </p:cTn>
                              </p:par>
                            </p:childTnLst>
                          </p:cTn>
                        </p:par>
                        <p:par>
                          <p:cTn id="94" fill="hold">
                            <p:stCondLst>
                              <p:cond delay="2500"/>
                            </p:stCondLst>
                            <p:childTnLst>
                              <p:par>
                                <p:cTn id="95" presetID="22" presetClass="entr" presetSubtype="8" fill="hold" grpId="0" nodeType="afterEffect">
                                  <p:stCondLst>
                                    <p:cond delay="0"/>
                                  </p:stCondLst>
                                  <p:childTnLst>
                                    <p:set>
                                      <p:cBhvr>
                                        <p:cTn id="96" dur="1" fill="hold">
                                          <p:stCondLst>
                                            <p:cond delay="0"/>
                                          </p:stCondLst>
                                        </p:cTn>
                                        <p:tgtEl>
                                          <p:spTgt spid="2">
                                            <p:txEl>
                                              <p:pRg st="5" end="5"/>
                                            </p:txEl>
                                          </p:spTgt>
                                        </p:tgtEl>
                                        <p:attrNameLst>
                                          <p:attrName>style.visibility</p:attrName>
                                        </p:attrNameLst>
                                      </p:cBhvr>
                                      <p:to>
                                        <p:strVal val="visible"/>
                                      </p:to>
                                    </p:set>
                                    <p:animEffect transition="in" filter="wipe(left)">
                                      <p:cBhvr>
                                        <p:cTn id="97" dur="500"/>
                                        <p:tgtEl>
                                          <p:spTgt spid="2">
                                            <p:txEl>
                                              <p:pRg st="5" end="5"/>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50" presetClass="entr" presetSubtype="0" decel="100000" fill="hold" nodeType="clickEffect">
                                  <p:stCondLst>
                                    <p:cond delay="0"/>
                                  </p:stCondLst>
                                  <p:childTnLst>
                                    <p:set>
                                      <p:cBhvr>
                                        <p:cTn id="101" dur="1" fill="hold">
                                          <p:stCondLst>
                                            <p:cond delay="0"/>
                                          </p:stCondLst>
                                        </p:cTn>
                                        <p:tgtEl>
                                          <p:spTgt spid="17"/>
                                        </p:tgtEl>
                                        <p:attrNameLst>
                                          <p:attrName>style.visibility</p:attrName>
                                        </p:attrNameLst>
                                      </p:cBhvr>
                                      <p:to>
                                        <p:strVal val="visible"/>
                                      </p:to>
                                    </p:set>
                                    <p:anim calcmode="lin" valueType="num">
                                      <p:cBhvr>
                                        <p:cTn id="102" dur="500" fill="hold"/>
                                        <p:tgtEl>
                                          <p:spTgt spid="17"/>
                                        </p:tgtEl>
                                        <p:attrNameLst>
                                          <p:attrName>ppt_w</p:attrName>
                                        </p:attrNameLst>
                                      </p:cBhvr>
                                      <p:tavLst>
                                        <p:tav tm="0">
                                          <p:val>
                                            <p:strVal val="#ppt_w+.3"/>
                                          </p:val>
                                        </p:tav>
                                        <p:tav tm="100000">
                                          <p:val>
                                            <p:strVal val="#ppt_w"/>
                                          </p:val>
                                        </p:tav>
                                      </p:tavLst>
                                    </p:anim>
                                    <p:anim calcmode="lin" valueType="num">
                                      <p:cBhvr>
                                        <p:cTn id="103" dur="500" fill="hold"/>
                                        <p:tgtEl>
                                          <p:spTgt spid="17"/>
                                        </p:tgtEl>
                                        <p:attrNameLst>
                                          <p:attrName>ppt_h</p:attrName>
                                        </p:attrNameLst>
                                      </p:cBhvr>
                                      <p:tavLst>
                                        <p:tav tm="0">
                                          <p:val>
                                            <p:strVal val="#ppt_h"/>
                                          </p:val>
                                        </p:tav>
                                        <p:tav tm="100000">
                                          <p:val>
                                            <p:strVal val="#ppt_h"/>
                                          </p:val>
                                        </p:tav>
                                      </p:tavLst>
                                    </p:anim>
                                    <p:animEffect transition="in" filter="fade">
                                      <p:cBhvr>
                                        <p:cTn id="104" dur="500"/>
                                        <p:tgtEl>
                                          <p:spTgt spid="17"/>
                                        </p:tgtEl>
                                      </p:cBhvr>
                                    </p:animEffect>
                                  </p:childTnLst>
                                </p:cTn>
                              </p:par>
                            </p:childTnLst>
                          </p:cTn>
                        </p:par>
                        <p:par>
                          <p:cTn id="105" fill="hold">
                            <p:stCondLst>
                              <p:cond delay="500"/>
                            </p:stCondLst>
                            <p:childTnLst>
                              <p:par>
                                <p:cTn id="106" presetID="22" presetClass="entr" presetSubtype="8" fill="hold" grpId="0" nodeType="afterEffect">
                                  <p:stCondLst>
                                    <p:cond delay="0"/>
                                  </p:stCondLst>
                                  <p:childTnLst>
                                    <p:set>
                                      <p:cBhvr>
                                        <p:cTn id="107" dur="1" fill="hold">
                                          <p:stCondLst>
                                            <p:cond delay="0"/>
                                          </p:stCondLst>
                                        </p:cTn>
                                        <p:tgtEl>
                                          <p:spTgt spid="2">
                                            <p:txEl>
                                              <p:pRg st="6" end="6"/>
                                            </p:txEl>
                                          </p:spTgt>
                                        </p:tgtEl>
                                        <p:attrNameLst>
                                          <p:attrName>style.visibility</p:attrName>
                                        </p:attrNameLst>
                                      </p:cBhvr>
                                      <p:to>
                                        <p:strVal val="visible"/>
                                      </p:to>
                                    </p:set>
                                    <p:animEffect transition="in" filter="wipe(left)">
                                      <p:cBhvr>
                                        <p:cTn id="108" dur="500"/>
                                        <p:tgtEl>
                                          <p:spTgt spid="2">
                                            <p:txEl>
                                              <p:pRg st="6" end="6"/>
                                            </p:txEl>
                                          </p:spTgt>
                                        </p:tgtEl>
                                      </p:cBhvr>
                                    </p:animEffect>
                                  </p:childTnLst>
                                </p:cTn>
                              </p:par>
                            </p:childTnLst>
                          </p:cTn>
                        </p:par>
                        <p:par>
                          <p:cTn id="109" fill="hold">
                            <p:stCondLst>
                              <p:cond delay="1000"/>
                            </p:stCondLst>
                            <p:childTnLst>
                              <p:par>
                                <p:cTn id="110" presetID="31" presetClass="entr" presetSubtype="0" fill="hold" nodeType="afterEffect">
                                  <p:stCondLst>
                                    <p:cond delay="0"/>
                                  </p:stCondLst>
                                  <p:childTnLst>
                                    <p:set>
                                      <p:cBhvr>
                                        <p:cTn id="111" dur="1" fill="hold">
                                          <p:stCondLst>
                                            <p:cond delay="0"/>
                                          </p:stCondLst>
                                        </p:cTn>
                                        <p:tgtEl>
                                          <p:spTgt spid="4"/>
                                        </p:tgtEl>
                                        <p:attrNameLst>
                                          <p:attrName>style.visibility</p:attrName>
                                        </p:attrNameLst>
                                      </p:cBhvr>
                                      <p:to>
                                        <p:strVal val="visible"/>
                                      </p:to>
                                    </p:set>
                                    <p:anim calcmode="lin" valueType="num">
                                      <p:cBhvr>
                                        <p:cTn id="112" dur="500" fill="hold"/>
                                        <p:tgtEl>
                                          <p:spTgt spid="4"/>
                                        </p:tgtEl>
                                        <p:attrNameLst>
                                          <p:attrName>ppt_w</p:attrName>
                                        </p:attrNameLst>
                                      </p:cBhvr>
                                      <p:tavLst>
                                        <p:tav tm="0">
                                          <p:val>
                                            <p:fltVal val="0"/>
                                          </p:val>
                                        </p:tav>
                                        <p:tav tm="100000">
                                          <p:val>
                                            <p:strVal val="#ppt_w"/>
                                          </p:val>
                                        </p:tav>
                                      </p:tavLst>
                                    </p:anim>
                                    <p:anim calcmode="lin" valueType="num">
                                      <p:cBhvr>
                                        <p:cTn id="113" dur="500" fill="hold"/>
                                        <p:tgtEl>
                                          <p:spTgt spid="4"/>
                                        </p:tgtEl>
                                        <p:attrNameLst>
                                          <p:attrName>ppt_h</p:attrName>
                                        </p:attrNameLst>
                                      </p:cBhvr>
                                      <p:tavLst>
                                        <p:tav tm="0">
                                          <p:val>
                                            <p:fltVal val="0"/>
                                          </p:val>
                                        </p:tav>
                                        <p:tav tm="100000">
                                          <p:val>
                                            <p:strVal val="#ppt_h"/>
                                          </p:val>
                                        </p:tav>
                                      </p:tavLst>
                                    </p:anim>
                                    <p:anim calcmode="lin" valueType="num">
                                      <p:cBhvr>
                                        <p:cTn id="114" dur="500" fill="hold"/>
                                        <p:tgtEl>
                                          <p:spTgt spid="4"/>
                                        </p:tgtEl>
                                        <p:attrNameLst>
                                          <p:attrName>style.rotation</p:attrName>
                                        </p:attrNameLst>
                                      </p:cBhvr>
                                      <p:tavLst>
                                        <p:tav tm="0">
                                          <p:val>
                                            <p:fltVal val="90"/>
                                          </p:val>
                                        </p:tav>
                                        <p:tav tm="100000">
                                          <p:val>
                                            <p:fltVal val="0"/>
                                          </p:val>
                                        </p:tav>
                                      </p:tavLst>
                                    </p:anim>
                                    <p:animEffect transition="in" filter="fade">
                                      <p:cBhvr>
                                        <p:cTn id="115" dur="500"/>
                                        <p:tgtEl>
                                          <p:spTgt spid="4"/>
                                        </p:tgtEl>
                                      </p:cBhvr>
                                    </p:animEffect>
                                  </p:childTnLst>
                                </p:cTn>
                              </p:par>
                            </p:childTnLst>
                          </p:cTn>
                        </p:par>
                        <p:par>
                          <p:cTn id="116" fill="hold">
                            <p:stCondLst>
                              <p:cond delay="1500"/>
                            </p:stCondLst>
                            <p:childTnLst>
                              <p:par>
                                <p:cTn id="117" presetID="22" presetClass="entr" presetSubtype="8" fill="hold" grpId="0" nodeType="afterEffect">
                                  <p:stCondLst>
                                    <p:cond delay="0"/>
                                  </p:stCondLst>
                                  <p:childTnLst>
                                    <p:set>
                                      <p:cBhvr>
                                        <p:cTn id="118" dur="1" fill="hold">
                                          <p:stCondLst>
                                            <p:cond delay="0"/>
                                          </p:stCondLst>
                                        </p:cTn>
                                        <p:tgtEl>
                                          <p:spTgt spid="2">
                                            <p:txEl>
                                              <p:pRg st="7" end="7"/>
                                            </p:txEl>
                                          </p:spTgt>
                                        </p:tgtEl>
                                        <p:attrNameLst>
                                          <p:attrName>style.visibility</p:attrName>
                                        </p:attrNameLst>
                                      </p:cBhvr>
                                      <p:to>
                                        <p:strVal val="visible"/>
                                      </p:to>
                                    </p:set>
                                    <p:animEffect transition="in" filter="wipe(left)">
                                      <p:cBhvr>
                                        <p:cTn id="119"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3F9575F-AECA-4C79-0B2B-A3D23F8D2F4D}"/>
              </a:ext>
            </a:extLst>
          </p:cNvPr>
          <p:cNvSpPr txBox="1"/>
          <p:nvPr/>
        </p:nvSpPr>
        <p:spPr>
          <a:xfrm rot="20067184">
            <a:off x="-408113" y="2263871"/>
            <a:ext cx="12191999" cy="1509755"/>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hr-HR" sz="6000" b="1">
                <a:ln w="15875">
                  <a:noFill/>
                  <a:prstDash val="solid"/>
                </a:ln>
                <a:solidFill>
                  <a:schemeClr val="accent3">
                    <a:lumMod val="75000"/>
                  </a:schemeClr>
                </a:solidFill>
                <a:effectLst>
                  <a:outerShdw dist="38100" dir="2700000" algn="bl" rotWithShape="0">
                    <a:srgbClr val="00DA9C"/>
                  </a:outerShdw>
                </a:effectLst>
              </a:rPr>
              <a:t>POREKLO UPRAVITELJSTVA</a:t>
            </a:r>
            <a:endParaRPr lang="en" sz="6000" b="1" dirty="0">
              <a:ln w="15875">
                <a:noFill/>
                <a:prstDash val="solid"/>
              </a:ln>
              <a:solidFill>
                <a:schemeClr val="accent3">
                  <a:lumMod val="75000"/>
                </a:schemeClr>
              </a:solidFill>
              <a:effectLst>
                <a:outerShdw dist="38100" dir="2700000" algn="bl" rotWithShape="0">
                  <a:srgbClr val="00DA9C"/>
                </a:outerShdw>
              </a:effectLst>
            </a:endParaRPr>
          </a:p>
        </p:txBody>
      </p:sp>
    </p:spTree>
    <p:extLst>
      <p:ext uri="{BB962C8B-B14F-4D97-AF65-F5344CB8AC3E}">
        <p14:creationId xmlns:p14="http://schemas.microsoft.com/office/powerpoint/2010/main" val="115845547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6000"/>
            <a:lum/>
          </a:blip>
          <a:srcRect/>
          <a:stretch>
            <a:fillRect/>
          </a:stretch>
        </a:blipFill>
        <a:effectLst/>
      </p:bgPr>
    </p:bg>
    <p:spTree>
      <p:nvGrpSpPr>
        <p:cNvPr id="1" name="">
          <a:extLst>
            <a:ext uri="{FF2B5EF4-FFF2-40B4-BE49-F238E27FC236}">
              <a16:creationId xmlns:a16="http://schemas.microsoft.com/office/drawing/2014/main" id="{07AE6916-E168-248D-CCB9-356DF1A15575}"/>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5473ACF0-DB97-89F6-741B-978ECE523D1F}"/>
              </a:ext>
            </a:extLst>
          </p:cNvPr>
          <p:cNvSpPr txBox="1"/>
          <p:nvPr/>
        </p:nvSpPr>
        <p:spPr>
          <a:xfrm>
            <a:off x="0" y="0"/>
            <a:ext cx="5723900" cy="707886"/>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hr-HR" sz="4000" b="1">
                <a:ln/>
                <a:solidFill>
                  <a:schemeClr val="accent5"/>
                </a:solidFill>
              </a:rPr>
              <a:t>ISUSOV PRIMER</a:t>
            </a:r>
            <a:endParaRPr lang="en" sz="4000" b="1" dirty="0">
              <a:ln/>
              <a:solidFill>
                <a:schemeClr val="accent5"/>
              </a:solidFill>
            </a:endParaRPr>
          </a:p>
        </p:txBody>
      </p:sp>
      <p:sp>
        <p:nvSpPr>
          <p:cNvPr id="5" name="CuadroTexto 4">
            <a:extLst>
              <a:ext uri="{FF2B5EF4-FFF2-40B4-BE49-F238E27FC236}">
                <a16:creationId xmlns:a16="http://schemas.microsoft.com/office/drawing/2014/main" id="{622EC8D6-0F26-3262-4FE3-162A25F19036}"/>
              </a:ext>
            </a:extLst>
          </p:cNvPr>
          <p:cNvSpPr txBox="1"/>
          <p:nvPr/>
        </p:nvSpPr>
        <p:spPr>
          <a:xfrm>
            <a:off x="228288" y="704980"/>
            <a:ext cx="5267325" cy="1138773"/>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en" b="1">
                <a:effectLst>
                  <a:outerShdw blurRad="38100" dist="38100" dir="2700000" algn="tl">
                    <a:srgbClr val="000000">
                      <a:alpha val="43137"/>
                    </a:srgbClr>
                  </a:outerShdw>
                </a:effectLst>
                <a:latin typeface="Comic Sans MS" panose="030F0702030302020204" pitchFamily="66" charset="0"/>
              </a:rPr>
              <a:t>“</a:t>
            </a:r>
            <a:r>
              <a:rPr lang="sr-Latn-RS" b="1">
                <a:effectLst>
                  <a:outerShdw blurRad="38100" dist="38100" dir="2700000" algn="tl">
                    <a:srgbClr val="000000">
                      <a:alpha val="43137"/>
                    </a:srgbClr>
                  </a:outerShdw>
                </a:effectLst>
                <a:latin typeface="Comic Sans MS" panose="030F0702030302020204" pitchFamily="66" charset="0"/>
              </a:rPr>
              <a:t>Jer znate blagodat Gospoda našega Isusa Hrista, da bogat budući, vas radi osiromaši,  da se vi njegovim siromaštvom obogatite.</a:t>
            </a:r>
            <a:r>
              <a:rPr lang="en" b="1">
                <a:effectLst>
                  <a:outerShdw blurRad="38100" dist="38100" dir="2700000" algn="tl">
                    <a:srgbClr val="000000">
                      <a:alpha val="43137"/>
                    </a:srgbClr>
                  </a:outerShdw>
                </a:effectLst>
                <a:latin typeface="Comic Sans MS" panose="030F0702030302020204" pitchFamily="66" charset="0"/>
              </a:rPr>
              <a:t>”</a:t>
            </a:r>
            <a:endParaRPr lang="en" b="1" dirty="0">
              <a:effectLst>
                <a:outerShdw blurRad="38100" dist="38100" dir="2700000" algn="tl">
                  <a:srgbClr val="000000">
                    <a:alpha val="43137"/>
                  </a:srgbClr>
                </a:outerShdw>
              </a:effectLst>
              <a:latin typeface="Comic Sans MS" panose="030F0702030302020204" pitchFamily="66" charset="0"/>
            </a:endParaRPr>
          </a:p>
          <a:p>
            <a:pPr algn="ctr"/>
            <a:r>
              <a:rPr lang="en" sz="1400" b="1">
                <a:effectLst>
                  <a:outerShdw blurRad="38100" dist="38100" dir="2700000" algn="tl">
                    <a:srgbClr val="000000">
                      <a:alpha val="43137"/>
                    </a:srgbClr>
                  </a:outerShdw>
                </a:effectLst>
                <a:latin typeface="Comic Sans MS" panose="030F0702030302020204" pitchFamily="66" charset="0"/>
              </a:rPr>
              <a:t>(2</a:t>
            </a:r>
            <a:r>
              <a:rPr lang="sr-Latn-RS" sz="1400" b="1">
                <a:effectLst>
                  <a:outerShdw blurRad="38100" dist="38100" dir="2700000" algn="tl">
                    <a:srgbClr val="000000">
                      <a:alpha val="43137"/>
                    </a:srgbClr>
                  </a:outerShdw>
                </a:effectLst>
                <a:latin typeface="Comic Sans MS" panose="030F0702030302020204" pitchFamily="66" charset="0"/>
              </a:rPr>
              <a:t>. Korinćanima </a:t>
            </a:r>
            <a:r>
              <a:rPr lang="en" sz="1400" b="1">
                <a:effectLst>
                  <a:outerShdw blurRad="38100" dist="38100" dir="2700000" algn="tl">
                    <a:srgbClr val="000000">
                      <a:alpha val="43137"/>
                    </a:srgbClr>
                  </a:outerShdw>
                </a:effectLst>
                <a:latin typeface="Comic Sans MS" panose="030F0702030302020204" pitchFamily="66" charset="0"/>
              </a:rPr>
              <a:t> 8</a:t>
            </a:r>
            <a:r>
              <a:rPr lang="sr-Latn-RS" sz="1400" b="1">
                <a:effectLst>
                  <a:outerShdw blurRad="38100" dist="38100" dir="2700000" algn="tl">
                    <a:srgbClr val="000000">
                      <a:alpha val="43137"/>
                    </a:srgbClr>
                  </a:outerShdw>
                </a:effectLst>
                <a:latin typeface="Comic Sans MS" panose="030F0702030302020204" pitchFamily="66" charset="0"/>
              </a:rPr>
              <a:t>,</a:t>
            </a:r>
            <a:r>
              <a:rPr lang="en" sz="1400" b="1">
                <a:effectLst>
                  <a:outerShdw blurRad="38100" dist="38100" dir="2700000" algn="tl">
                    <a:srgbClr val="000000">
                      <a:alpha val="43137"/>
                    </a:srgbClr>
                  </a:outerShdw>
                </a:effectLst>
                <a:latin typeface="Comic Sans MS" panose="030F0702030302020204" pitchFamily="66" charset="0"/>
              </a:rPr>
              <a:t>9</a:t>
            </a:r>
            <a:r>
              <a:rPr lang="en" sz="1400" b="1" dirty="0">
                <a:effectLst>
                  <a:outerShdw blurRad="38100" dist="38100" dir="2700000" algn="tl">
                    <a:srgbClr val="000000">
                      <a:alpha val="43137"/>
                    </a:srgbClr>
                  </a:outerShdw>
                </a:effectLst>
                <a:latin typeface="Comic Sans MS" panose="030F0702030302020204" pitchFamily="66" charset="0"/>
              </a:rPr>
              <a:t>)</a:t>
            </a:r>
          </a:p>
        </p:txBody>
      </p:sp>
      <p:sp>
        <p:nvSpPr>
          <p:cNvPr id="6" name="CuadroTexto 5">
            <a:extLst>
              <a:ext uri="{FF2B5EF4-FFF2-40B4-BE49-F238E27FC236}">
                <a16:creationId xmlns:a16="http://schemas.microsoft.com/office/drawing/2014/main" id="{52031096-49C0-EA19-367C-27B22ADA3369}"/>
              </a:ext>
            </a:extLst>
          </p:cNvPr>
          <p:cNvSpPr txBox="1"/>
          <p:nvPr/>
        </p:nvSpPr>
        <p:spPr>
          <a:xfrm>
            <a:off x="110064" y="2156346"/>
            <a:ext cx="5491839" cy="707886"/>
          </a:xfrm>
          <a:prstGeom prst="rect">
            <a:avLst/>
          </a:prstGeom>
          <a:noFill/>
        </p:spPr>
        <p:txBody>
          <a:bodyPr wrap="square" rtlCol="0">
            <a:spAutoFit/>
          </a:bodyPr>
          <a:lstStyle/>
          <a:p>
            <a:pPr>
              <a:spcBef>
                <a:spcPts val="600"/>
              </a:spcBef>
            </a:pPr>
            <a:r>
              <a:rPr lang="hr-HR" sz="2000" b="1"/>
              <a:t>Kakav je odnos između Božije milosti i velikodušnosti? (2. Kor. 8:1-2)</a:t>
            </a:r>
            <a:endParaRPr lang="en" sz="2000" b="1" dirty="0"/>
          </a:p>
        </p:txBody>
      </p:sp>
      <p:graphicFrame>
        <p:nvGraphicFramePr>
          <p:cNvPr id="2" name="Diagrama 1">
            <a:extLst>
              <a:ext uri="{FF2B5EF4-FFF2-40B4-BE49-F238E27FC236}">
                <a16:creationId xmlns:a16="http://schemas.microsoft.com/office/drawing/2014/main" id="{16423B81-1D13-F774-05C2-AFBEDC1DB82A}"/>
              </a:ext>
            </a:extLst>
          </p:cNvPr>
          <p:cNvGraphicFramePr/>
          <p:nvPr>
            <p:extLst>
              <p:ext uri="{D42A27DB-BD31-4B8C-83A1-F6EECF244321}">
                <p14:modId xmlns:p14="http://schemas.microsoft.com/office/powerpoint/2010/main" val="3962770717"/>
              </p:ext>
            </p:extLst>
          </p:nvPr>
        </p:nvGraphicFramePr>
        <p:xfrm>
          <a:off x="5723900" y="139893"/>
          <a:ext cx="6278804" cy="65782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CC0FD01B-56F2-4CB0-BCE7-4E6FCBD22D96}"/>
              </a:ext>
            </a:extLst>
          </p:cNvPr>
          <p:cNvSpPr txBox="1"/>
          <p:nvPr/>
        </p:nvSpPr>
        <p:spPr>
          <a:xfrm>
            <a:off x="2397968" y="4183967"/>
            <a:ext cx="3220053" cy="1323439"/>
          </a:xfrm>
          <a:prstGeom prst="rect">
            <a:avLst/>
          </a:prstGeom>
          <a:noFill/>
        </p:spPr>
        <p:txBody>
          <a:bodyPr wrap="square" rtlCol="0">
            <a:spAutoFit/>
          </a:bodyPr>
          <a:lstStyle/>
          <a:p>
            <a:pPr>
              <a:spcBef>
                <a:spcPts val="600"/>
              </a:spcBef>
            </a:pPr>
            <a:r>
              <a:rPr lang="hr-HR" sz="2000" b="1"/>
              <a:t>I sve je to učinio iz ljubavi prema nama! (Jovan15,13; Ef. 5,2; Gal. 2,20 ;                  1. Jovan. 3,16).</a:t>
            </a:r>
            <a:endParaRPr lang="en" sz="2000" b="1" dirty="0"/>
          </a:p>
        </p:txBody>
      </p:sp>
      <p:pic>
        <p:nvPicPr>
          <p:cNvPr id="8" name="Imagen 7">
            <a:extLst>
              <a:ext uri="{FF2B5EF4-FFF2-40B4-BE49-F238E27FC236}">
                <a16:creationId xmlns:a16="http://schemas.microsoft.com/office/drawing/2014/main" id="{351E316B-4DBF-6264-DD4C-CEF91464111A}"/>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77999" y="4226510"/>
            <a:ext cx="2046714" cy="2534290"/>
          </a:xfrm>
          <a:prstGeom prst="ellipse">
            <a:avLst/>
          </a:prstGeom>
          <a:ln w="63500" cap="rnd">
            <a:solidFill>
              <a:srgbClr val="FEDB74"/>
            </a:solidFill>
          </a:ln>
          <a:effectLst/>
          <a:scene3d>
            <a:camera prst="orthographicFront"/>
            <a:lightRig rig="contrasting" dir="t">
              <a:rot lat="0" lon="0" rev="3000000"/>
            </a:lightRig>
          </a:scene3d>
          <a:sp3d contourW="7620">
            <a:bevelT w="95250" h="31750"/>
            <a:contourClr>
              <a:srgbClr val="333333"/>
            </a:contourClr>
          </a:sp3d>
        </p:spPr>
      </p:pic>
      <p:sp>
        <p:nvSpPr>
          <p:cNvPr id="7" name="CuadroTexto 6">
            <a:extLst>
              <a:ext uri="{FF2B5EF4-FFF2-40B4-BE49-F238E27FC236}">
                <a16:creationId xmlns:a16="http://schemas.microsoft.com/office/drawing/2014/main" id="{B7C948A6-282D-3EF4-8F2B-B6F98A74CAD8}"/>
              </a:ext>
            </a:extLst>
          </p:cNvPr>
          <p:cNvSpPr txBox="1"/>
          <p:nvPr/>
        </p:nvSpPr>
        <p:spPr>
          <a:xfrm>
            <a:off x="110064" y="2862380"/>
            <a:ext cx="5491839" cy="1323439"/>
          </a:xfrm>
          <a:prstGeom prst="rect">
            <a:avLst/>
          </a:prstGeom>
          <a:noFill/>
        </p:spPr>
        <p:txBody>
          <a:bodyPr wrap="square">
            <a:spAutoFit/>
          </a:bodyPr>
          <a:lstStyle/>
          <a:p>
            <a:pPr lvl="0">
              <a:spcBef>
                <a:spcPts val="600"/>
              </a:spcBef>
              <a:defRPr/>
            </a:pPr>
            <a:r>
              <a:rPr lang="hr-HR" sz="2000" b="1">
                <a:solidFill>
                  <a:prstClr val="black"/>
                </a:solidFill>
              </a:rPr>
              <a:t>Bog je dao svoju milost crkvama u Makedoniji, i oni su "izrasli u bogatoj velikodušnosti"         (2. Kor. 8,2). I ovo je milost Isusova za njih, i za nas:</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CuadroTexto 10">
            <a:extLst>
              <a:ext uri="{FF2B5EF4-FFF2-40B4-BE49-F238E27FC236}">
                <a16:creationId xmlns:a16="http://schemas.microsoft.com/office/drawing/2014/main" id="{1C3C5DDD-6B2F-9B89-E5EB-7863B8337C75}"/>
              </a:ext>
            </a:extLst>
          </p:cNvPr>
          <p:cNvSpPr txBox="1"/>
          <p:nvPr/>
        </p:nvSpPr>
        <p:spPr>
          <a:xfrm>
            <a:off x="2389703" y="5505553"/>
            <a:ext cx="3334197" cy="1323439"/>
          </a:xfrm>
          <a:prstGeom prst="rect">
            <a:avLst/>
          </a:prstGeom>
          <a:noFill/>
        </p:spPr>
        <p:txBody>
          <a:bodyPr wrap="square">
            <a:spAutoFit/>
          </a:bodyPr>
          <a:lstStyle/>
          <a:p>
            <a:pPr lvl="0">
              <a:spcBef>
                <a:spcPts val="600"/>
              </a:spcBef>
              <a:defRPr/>
            </a:pPr>
            <a:r>
              <a:rPr lang="hr-HR" sz="2000" b="1">
                <a:solidFill>
                  <a:prstClr val="black"/>
                </a:solidFill>
              </a:rPr>
              <a:t>Kako ćemo odgovoriti na milost Isusovu? "Besplatno ste primili, besplatno dajte" (Mt. 10,8).</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79887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9"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dissolv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left)">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2">
                                            <p:graphicEl>
                                              <a:dgm id="{09FCE707-76DE-4D09-B071-CD56993B003F}"/>
                                            </p:graphicEl>
                                          </p:spTgt>
                                        </p:tgtEl>
                                        <p:attrNameLst>
                                          <p:attrName>style.visibility</p:attrName>
                                        </p:attrNameLst>
                                      </p:cBhvr>
                                      <p:to>
                                        <p:strVal val="visible"/>
                                      </p:to>
                                    </p:set>
                                    <p:anim calcmode="lin" valueType="num">
                                      <p:cBhvr>
                                        <p:cTn id="31" dur="500" fill="hold"/>
                                        <p:tgtEl>
                                          <p:spTgt spid="2">
                                            <p:graphicEl>
                                              <a:dgm id="{09FCE707-76DE-4D09-B071-CD56993B003F}"/>
                                            </p:graphicEl>
                                          </p:spTgt>
                                        </p:tgtEl>
                                        <p:attrNameLst>
                                          <p:attrName>ppt_w</p:attrName>
                                        </p:attrNameLst>
                                      </p:cBhvr>
                                      <p:tavLst>
                                        <p:tav tm="0">
                                          <p:val>
                                            <p:fltVal val="0"/>
                                          </p:val>
                                        </p:tav>
                                        <p:tav tm="100000">
                                          <p:val>
                                            <p:strVal val="#ppt_w"/>
                                          </p:val>
                                        </p:tav>
                                      </p:tavLst>
                                    </p:anim>
                                    <p:anim calcmode="lin" valueType="num">
                                      <p:cBhvr>
                                        <p:cTn id="32" dur="500" fill="hold"/>
                                        <p:tgtEl>
                                          <p:spTgt spid="2">
                                            <p:graphicEl>
                                              <a:dgm id="{09FCE707-76DE-4D09-B071-CD56993B003F}"/>
                                            </p:graphicEl>
                                          </p:spTgt>
                                        </p:tgtEl>
                                        <p:attrNameLst>
                                          <p:attrName>ppt_h</p:attrName>
                                        </p:attrNameLst>
                                      </p:cBhvr>
                                      <p:tavLst>
                                        <p:tav tm="0">
                                          <p:val>
                                            <p:fltVal val="0"/>
                                          </p:val>
                                        </p:tav>
                                        <p:tav tm="100000">
                                          <p:val>
                                            <p:strVal val="#ppt_h"/>
                                          </p:val>
                                        </p:tav>
                                      </p:tavLst>
                                    </p:anim>
                                    <p:animEffect transition="in" filter="fade">
                                      <p:cBhvr>
                                        <p:cTn id="33" dur="500"/>
                                        <p:tgtEl>
                                          <p:spTgt spid="2">
                                            <p:graphicEl>
                                              <a:dgm id="{09FCE707-76DE-4D09-B071-CD56993B003F}"/>
                                            </p:graphicEl>
                                          </p:spTgt>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2">
                                            <p:graphicEl>
                                              <a:dgm id="{3AA6B53D-B1B5-4D39-9629-75257A64B8BB}"/>
                                            </p:graphicEl>
                                          </p:spTgt>
                                        </p:tgtEl>
                                        <p:attrNameLst>
                                          <p:attrName>style.visibility</p:attrName>
                                        </p:attrNameLst>
                                      </p:cBhvr>
                                      <p:to>
                                        <p:strVal val="visible"/>
                                      </p:to>
                                    </p:set>
                                    <p:anim calcmode="lin" valueType="num">
                                      <p:cBhvr>
                                        <p:cTn id="36" dur="500" fill="hold"/>
                                        <p:tgtEl>
                                          <p:spTgt spid="2">
                                            <p:graphicEl>
                                              <a:dgm id="{3AA6B53D-B1B5-4D39-9629-75257A64B8BB}"/>
                                            </p:graphicEl>
                                          </p:spTgt>
                                        </p:tgtEl>
                                        <p:attrNameLst>
                                          <p:attrName>ppt_w</p:attrName>
                                        </p:attrNameLst>
                                      </p:cBhvr>
                                      <p:tavLst>
                                        <p:tav tm="0">
                                          <p:val>
                                            <p:fltVal val="0"/>
                                          </p:val>
                                        </p:tav>
                                        <p:tav tm="100000">
                                          <p:val>
                                            <p:strVal val="#ppt_w"/>
                                          </p:val>
                                        </p:tav>
                                      </p:tavLst>
                                    </p:anim>
                                    <p:anim calcmode="lin" valueType="num">
                                      <p:cBhvr>
                                        <p:cTn id="37" dur="500" fill="hold"/>
                                        <p:tgtEl>
                                          <p:spTgt spid="2">
                                            <p:graphicEl>
                                              <a:dgm id="{3AA6B53D-B1B5-4D39-9629-75257A64B8BB}"/>
                                            </p:graphicEl>
                                          </p:spTgt>
                                        </p:tgtEl>
                                        <p:attrNameLst>
                                          <p:attrName>ppt_h</p:attrName>
                                        </p:attrNameLst>
                                      </p:cBhvr>
                                      <p:tavLst>
                                        <p:tav tm="0">
                                          <p:val>
                                            <p:fltVal val="0"/>
                                          </p:val>
                                        </p:tav>
                                        <p:tav tm="100000">
                                          <p:val>
                                            <p:strVal val="#ppt_h"/>
                                          </p:val>
                                        </p:tav>
                                      </p:tavLst>
                                    </p:anim>
                                    <p:animEffect transition="in" filter="fade">
                                      <p:cBhvr>
                                        <p:cTn id="38" dur="500"/>
                                        <p:tgtEl>
                                          <p:spTgt spid="2">
                                            <p:graphicEl>
                                              <a:dgm id="{3AA6B53D-B1B5-4D39-9629-75257A64B8BB}"/>
                                            </p:graphicEl>
                                          </p:spTgt>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graphicEl>
                                              <a:dgm id="{BBE06E7A-DDD3-4F36-8819-08FB22895CC1}"/>
                                            </p:graphicEl>
                                          </p:spTgt>
                                        </p:tgtEl>
                                        <p:attrNameLst>
                                          <p:attrName>style.visibility</p:attrName>
                                        </p:attrNameLst>
                                      </p:cBhvr>
                                      <p:to>
                                        <p:strVal val="visible"/>
                                      </p:to>
                                    </p:set>
                                    <p:animEffect transition="in" filter="wipe(left)">
                                      <p:cBhvr>
                                        <p:cTn id="42" dur="500"/>
                                        <p:tgtEl>
                                          <p:spTgt spid="2">
                                            <p:graphicEl>
                                              <a:dgm id="{BBE06E7A-DDD3-4F36-8819-08FB22895CC1}"/>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2">
                                            <p:graphicEl>
                                              <a:dgm id="{273DDC57-1894-480B-BEF0-FDD73BB2EA10}"/>
                                            </p:graphicEl>
                                          </p:spTgt>
                                        </p:tgtEl>
                                        <p:attrNameLst>
                                          <p:attrName>style.visibility</p:attrName>
                                        </p:attrNameLst>
                                      </p:cBhvr>
                                      <p:to>
                                        <p:strVal val="visible"/>
                                      </p:to>
                                    </p:set>
                                    <p:anim calcmode="lin" valueType="num">
                                      <p:cBhvr>
                                        <p:cTn id="47" dur="500" fill="hold"/>
                                        <p:tgtEl>
                                          <p:spTgt spid="2">
                                            <p:graphicEl>
                                              <a:dgm id="{273DDC57-1894-480B-BEF0-FDD73BB2EA10}"/>
                                            </p:graphicEl>
                                          </p:spTgt>
                                        </p:tgtEl>
                                        <p:attrNameLst>
                                          <p:attrName>ppt_w</p:attrName>
                                        </p:attrNameLst>
                                      </p:cBhvr>
                                      <p:tavLst>
                                        <p:tav tm="0">
                                          <p:val>
                                            <p:fltVal val="0"/>
                                          </p:val>
                                        </p:tav>
                                        <p:tav tm="100000">
                                          <p:val>
                                            <p:strVal val="#ppt_w"/>
                                          </p:val>
                                        </p:tav>
                                      </p:tavLst>
                                    </p:anim>
                                    <p:anim calcmode="lin" valueType="num">
                                      <p:cBhvr>
                                        <p:cTn id="48" dur="500" fill="hold"/>
                                        <p:tgtEl>
                                          <p:spTgt spid="2">
                                            <p:graphicEl>
                                              <a:dgm id="{273DDC57-1894-480B-BEF0-FDD73BB2EA10}"/>
                                            </p:graphicEl>
                                          </p:spTgt>
                                        </p:tgtEl>
                                        <p:attrNameLst>
                                          <p:attrName>ppt_h</p:attrName>
                                        </p:attrNameLst>
                                      </p:cBhvr>
                                      <p:tavLst>
                                        <p:tav tm="0">
                                          <p:val>
                                            <p:fltVal val="0"/>
                                          </p:val>
                                        </p:tav>
                                        <p:tav tm="100000">
                                          <p:val>
                                            <p:strVal val="#ppt_h"/>
                                          </p:val>
                                        </p:tav>
                                      </p:tavLst>
                                    </p:anim>
                                    <p:animEffect transition="in" filter="fade">
                                      <p:cBhvr>
                                        <p:cTn id="49" dur="500"/>
                                        <p:tgtEl>
                                          <p:spTgt spid="2">
                                            <p:graphicEl>
                                              <a:dgm id="{273DDC57-1894-480B-BEF0-FDD73BB2EA10}"/>
                                            </p:graphicEl>
                                          </p:spTgt>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2">
                                            <p:graphicEl>
                                              <a:dgm id="{DE5775C4-4F13-4EB9-9BDF-AB2D28D0AC5B}"/>
                                            </p:graphicEl>
                                          </p:spTgt>
                                        </p:tgtEl>
                                        <p:attrNameLst>
                                          <p:attrName>style.visibility</p:attrName>
                                        </p:attrNameLst>
                                      </p:cBhvr>
                                      <p:to>
                                        <p:strVal val="visible"/>
                                      </p:to>
                                    </p:set>
                                    <p:anim calcmode="lin" valueType="num">
                                      <p:cBhvr>
                                        <p:cTn id="52" dur="500" fill="hold"/>
                                        <p:tgtEl>
                                          <p:spTgt spid="2">
                                            <p:graphicEl>
                                              <a:dgm id="{DE5775C4-4F13-4EB9-9BDF-AB2D28D0AC5B}"/>
                                            </p:graphicEl>
                                          </p:spTgt>
                                        </p:tgtEl>
                                        <p:attrNameLst>
                                          <p:attrName>ppt_w</p:attrName>
                                        </p:attrNameLst>
                                      </p:cBhvr>
                                      <p:tavLst>
                                        <p:tav tm="0">
                                          <p:val>
                                            <p:fltVal val="0"/>
                                          </p:val>
                                        </p:tav>
                                        <p:tav tm="100000">
                                          <p:val>
                                            <p:strVal val="#ppt_w"/>
                                          </p:val>
                                        </p:tav>
                                      </p:tavLst>
                                    </p:anim>
                                    <p:anim calcmode="lin" valueType="num">
                                      <p:cBhvr>
                                        <p:cTn id="53" dur="500" fill="hold"/>
                                        <p:tgtEl>
                                          <p:spTgt spid="2">
                                            <p:graphicEl>
                                              <a:dgm id="{DE5775C4-4F13-4EB9-9BDF-AB2D28D0AC5B}"/>
                                            </p:graphicEl>
                                          </p:spTgt>
                                        </p:tgtEl>
                                        <p:attrNameLst>
                                          <p:attrName>ppt_h</p:attrName>
                                        </p:attrNameLst>
                                      </p:cBhvr>
                                      <p:tavLst>
                                        <p:tav tm="0">
                                          <p:val>
                                            <p:fltVal val="0"/>
                                          </p:val>
                                        </p:tav>
                                        <p:tav tm="100000">
                                          <p:val>
                                            <p:strVal val="#ppt_h"/>
                                          </p:val>
                                        </p:tav>
                                      </p:tavLst>
                                    </p:anim>
                                    <p:animEffect transition="in" filter="fade">
                                      <p:cBhvr>
                                        <p:cTn id="54" dur="500"/>
                                        <p:tgtEl>
                                          <p:spTgt spid="2">
                                            <p:graphicEl>
                                              <a:dgm id="{DE5775C4-4F13-4EB9-9BDF-AB2D28D0AC5B}"/>
                                            </p:graphicEl>
                                          </p:spTgt>
                                        </p:tgtEl>
                                      </p:cBhvr>
                                    </p:animEffect>
                                  </p:childTnLst>
                                </p:cTn>
                              </p:par>
                            </p:childTnLst>
                          </p:cTn>
                        </p:par>
                        <p:par>
                          <p:cTn id="55" fill="hold">
                            <p:stCondLst>
                              <p:cond delay="500"/>
                            </p:stCondLst>
                            <p:childTnLst>
                              <p:par>
                                <p:cTn id="56" presetID="22" presetClass="entr" presetSubtype="8" fill="hold" grpId="0" nodeType="afterEffect">
                                  <p:stCondLst>
                                    <p:cond delay="0"/>
                                  </p:stCondLst>
                                  <p:childTnLst>
                                    <p:set>
                                      <p:cBhvr>
                                        <p:cTn id="57" dur="1" fill="hold">
                                          <p:stCondLst>
                                            <p:cond delay="0"/>
                                          </p:stCondLst>
                                        </p:cTn>
                                        <p:tgtEl>
                                          <p:spTgt spid="2">
                                            <p:graphicEl>
                                              <a:dgm id="{11042206-B074-4977-88F9-59CE2DAED0B5}"/>
                                            </p:graphicEl>
                                          </p:spTgt>
                                        </p:tgtEl>
                                        <p:attrNameLst>
                                          <p:attrName>style.visibility</p:attrName>
                                        </p:attrNameLst>
                                      </p:cBhvr>
                                      <p:to>
                                        <p:strVal val="visible"/>
                                      </p:to>
                                    </p:set>
                                    <p:animEffect transition="in" filter="wipe(left)">
                                      <p:cBhvr>
                                        <p:cTn id="58" dur="500"/>
                                        <p:tgtEl>
                                          <p:spTgt spid="2">
                                            <p:graphicEl>
                                              <a:dgm id="{11042206-B074-4977-88F9-59CE2DAED0B5}"/>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2">
                                            <p:graphicEl>
                                              <a:dgm id="{B2C7A729-925A-445A-8038-0BA3E54EAA42}"/>
                                            </p:graphicEl>
                                          </p:spTgt>
                                        </p:tgtEl>
                                        <p:attrNameLst>
                                          <p:attrName>style.visibility</p:attrName>
                                        </p:attrNameLst>
                                      </p:cBhvr>
                                      <p:to>
                                        <p:strVal val="visible"/>
                                      </p:to>
                                    </p:set>
                                    <p:anim calcmode="lin" valueType="num">
                                      <p:cBhvr>
                                        <p:cTn id="63" dur="500" fill="hold"/>
                                        <p:tgtEl>
                                          <p:spTgt spid="2">
                                            <p:graphicEl>
                                              <a:dgm id="{B2C7A729-925A-445A-8038-0BA3E54EAA42}"/>
                                            </p:graphicEl>
                                          </p:spTgt>
                                        </p:tgtEl>
                                        <p:attrNameLst>
                                          <p:attrName>ppt_w</p:attrName>
                                        </p:attrNameLst>
                                      </p:cBhvr>
                                      <p:tavLst>
                                        <p:tav tm="0">
                                          <p:val>
                                            <p:fltVal val="0"/>
                                          </p:val>
                                        </p:tav>
                                        <p:tav tm="100000">
                                          <p:val>
                                            <p:strVal val="#ppt_w"/>
                                          </p:val>
                                        </p:tav>
                                      </p:tavLst>
                                    </p:anim>
                                    <p:anim calcmode="lin" valueType="num">
                                      <p:cBhvr>
                                        <p:cTn id="64" dur="500" fill="hold"/>
                                        <p:tgtEl>
                                          <p:spTgt spid="2">
                                            <p:graphicEl>
                                              <a:dgm id="{B2C7A729-925A-445A-8038-0BA3E54EAA42}"/>
                                            </p:graphicEl>
                                          </p:spTgt>
                                        </p:tgtEl>
                                        <p:attrNameLst>
                                          <p:attrName>ppt_h</p:attrName>
                                        </p:attrNameLst>
                                      </p:cBhvr>
                                      <p:tavLst>
                                        <p:tav tm="0">
                                          <p:val>
                                            <p:fltVal val="0"/>
                                          </p:val>
                                        </p:tav>
                                        <p:tav tm="100000">
                                          <p:val>
                                            <p:strVal val="#ppt_h"/>
                                          </p:val>
                                        </p:tav>
                                      </p:tavLst>
                                    </p:anim>
                                    <p:animEffect transition="in" filter="fade">
                                      <p:cBhvr>
                                        <p:cTn id="65" dur="500"/>
                                        <p:tgtEl>
                                          <p:spTgt spid="2">
                                            <p:graphicEl>
                                              <a:dgm id="{B2C7A729-925A-445A-8038-0BA3E54EAA42}"/>
                                            </p:graphicEl>
                                          </p:spTgt>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2">
                                            <p:graphicEl>
                                              <a:dgm id="{5331F055-AF37-4291-9EA9-154CC7358610}"/>
                                            </p:graphicEl>
                                          </p:spTgt>
                                        </p:tgtEl>
                                        <p:attrNameLst>
                                          <p:attrName>style.visibility</p:attrName>
                                        </p:attrNameLst>
                                      </p:cBhvr>
                                      <p:to>
                                        <p:strVal val="visible"/>
                                      </p:to>
                                    </p:set>
                                    <p:anim calcmode="lin" valueType="num">
                                      <p:cBhvr>
                                        <p:cTn id="68" dur="500" fill="hold"/>
                                        <p:tgtEl>
                                          <p:spTgt spid="2">
                                            <p:graphicEl>
                                              <a:dgm id="{5331F055-AF37-4291-9EA9-154CC7358610}"/>
                                            </p:graphicEl>
                                          </p:spTgt>
                                        </p:tgtEl>
                                        <p:attrNameLst>
                                          <p:attrName>ppt_w</p:attrName>
                                        </p:attrNameLst>
                                      </p:cBhvr>
                                      <p:tavLst>
                                        <p:tav tm="0">
                                          <p:val>
                                            <p:fltVal val="0"/>
                                          </p:val>
                                        </p:tav>
                                        <p:tav tm="100000">
                                          <p:val>
                                            <p:strVal val="#ppt_w"/>
                                          </p:val>
                                        </p:tav>
                                      </p:tavLst>
                                    </p:anim>
                                    <p:anim calcmode="lin" valueType="num">
                                      <p:cBhvr>
                                        <p:cTn id="69" dur="500" fill="hold"/>
                                        <p:tgtEl>
                                          <p:spTgt spid="2">
                                            <p:graphicEl>
                                              <a:dgm id="{5331F055-AF37-4291-9EA9-154CC7358610}"/>
                                            </p:graphicEl>
                                          </p:spTgt>
                                        </p:tgtEl>
                                        <p:attrNameLst>
                                          <p:attrName>ppt_h</p:attrName>
                                        </p:attrNameLst>
                                      </p:cBhvr>
                                      <p:tavLst>
                                        <p:tav tm="0">
                                          <p:val>
                                            <p:fltVal val="0"/>
                                          </p:val>
                                        </p:tav>
                                        <p:tav tm="100000">
                                          <p:val>
                                            <p:strVal val="#ppt_h"/>
                                          </p:val>
                                        </p:tav>
                                      </p:tavLst>
                                    </p:anim>
                                    <p:animEffect transition="in" filter="fade">
                                      <p:cBhvr>
                                        <p:cTn id="70" dur="500"/>
                                        <p:tgtEl>
                                          <p:spTgt spid="2">
                                            <p:graphicEl>
                                              <a:dgm id="{5331F055-AF37-4291-9EA9-154CC7358610}"/>
                                            </p:graphicEl>
                                          </p:spTgt>
                                        </p:tgtEl>
                                      </p:cBhvr>
                                    </p:animEffect>
                                  </p:childTnLst>
                                </p:cTn>
                              </p:par>
                            </p:childTnLst>
                          </p:cTn>
                        </p:par>
                        <p:par>
                          <p:cTn id="71" fill="hold">
                            <p:stCondLst>
                              <p:cond delay="500"/>
                            </p:stCondLst>
                            <p:childTnLst>
                              <p:par>
                                <p:cTn id="72" presetID="22" presetClass="entr" presetSubtype="8" fill="hold" grpId="0" nodeType="afterEffect">
                                  <p:stCondLst>
                                    <p:cond delay="0"/>
                                  </p:stCondLst>
                                  <p:childTnLst>
                                    <p:set>
                                      <p:cBhvr>
                                        <p:cTn id="73" dur="1" fill="hold">
                                          <p:stCondLst>
                                            <p:cond delay="0"/>
                                          </p:stCondLst>
                                        </p:cTn>
                                        <p:tgtEl>
                                          <p:spTgt spid="2">
                                            <p:graphicEl>
                                              <a:dgm id="{ED077C34-1666-4473-B481-C5A0168C1B88}"/>
                                            </p:graphicEl>
                                          </p:spTgt>
                                        </p:tgtEl>
                                        <p:attrNameLst>
                                          <p:attrName>style.visibility</p:attrName>
                                        </p:attrNameLst>
                                      </p:cBhvr>
                                      <p:to>
                                        <p:strVal val="visible"/>
                                      </p:to>
                                    </p:set>
                                    <p:animEffect transition="in" filter="wipe(left)">
                                      <p:cBhvr>
                                        <p:cTn id="74" dur="500"/>
                                        <p:tgtEl>
                                          <p:spTgt spid="2">
                                            <p:graphicEl>
                                              <a:dgm id="{ED077C34-1666-4473-B481-C5A0168C1B88}"/>
                                            </p:graphicEl>
                                          </p:spTgt>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2">
                                            <p:graphicEl>
                                              <a:dgm id="{3FF2AD96-9E48-454A-97CA-80924C894711}"/>
                                            </p:graphicEl>
                                          </p:spTgt>
                                        </p:tgtEl>
                                        <p:attrNameLst>
                                          <p:attrName>style.visibility</p:attrName>
                                        </p:attrNameLst>
                                      </p:cBhvr>
                                      <p:to>
                                        <p:strVal val="visible"/>
                                      </p:to>
                                    </p:set>
                                    <p:anim calcmode="lin" valueType="num">
                                      <p:cBhvr>
                                        <p:cTn id="79" dur="500" fill="hold"/>
                                        <p:tgtEl>
                                          <p:spTgt spid="2">
                                            <p:graphicEl>
                                              <a:dgm id="{3FF2AD96-9E48-454A-97CA-80924C894711}"/>
                                            </p:graphicEl>
                                          </p:spTgt>
                                        </p:tgtEl>
                                        <p:attrNameLst>
                                          <p:attrName>ppt_w</p:attrName>
                                        </p:attrNameLst>
                                      </p:cBhvr>
                                      <p:tavLst>
                                        <p:tav tm="0">
                                          <p:val>
                                            <p:fltVal val="0"/>
                                          </p:val>
                                        </p:tav>
                                        <p:tav tm="100000">
                                          <p:val>
                                            <p:strVal val="#ppt_w"/>
                                          </p:val>
                                        </p:tav>
                                      </p:tavLst>
                                    </p:anim>
                                    <p:anim calcmode="lin" valueType="num">
                                      <p:cBhvr>
                                        <p:cTn id="80" dur="500" fill="hold"/>
                                        <p:tgtEl>
                                          <p:spTgt spid="2">
                                            <p:graphicEl>
                                              <a:dgm id="{3FF2AD96-9E48-454A-97CA-80924C894711}"/>
                                            </p:graphicEl>
                                          </p:spTgt>
                                        </p:tgtEl>
                                        <p:attrNameLst>
                                          <p:attrName>ppt_h</p:attrName>
                                        </p:attrNameLst>
                                      </p:cBhvr>
                                      <p:tavLst>
                                        <p:tav tm="0">
                                          <p:val>
                                            <p:fltVal val="0"/>
                                          </p:val>
                                        </p:tav>
                                        <p:tav tm="100000">
                                          <p:val>
                                            <p:strVal val="#ppt_h"/>
                                          </p:val>
                                        </p:tav>
                                      </p:tavLst>
                                    </p:anim>
                                    <p:animEffect transition="in" filter="fade">
                                      <p:cBhvr>
                                        <p:cTn id="81" dur="500"/>
                                        <p:tgtEl>
                                          <p:spTgt spid="2">
                                            <p:graphicEl>
                                              <a:dgm id="{3FF2AD96-9E48-454A-97CA-80924C894711}"/>
                                            </p:graphicEl>
                                          </p:spTgt>
                                        </p:tgtEl>
                                      </p:cBhvr>
                                    </p:animEffect>
                                  </p:childTnLst>
                                </p:cTn>
                              </p:par>
                              <p:par>
                                <p:cTn id="82" presetID="53" presetClass="entr" presetSubtype="16" fill="hold" grpId="0" nodeType="withEffect">
                                  <p:stCondLst>
                                    <p:cond delay="0"/>
                                  </p:stCondLst>
                                  <p:childTnLst>
                                    <p:set>
                                      <p:cBhvr>
                                        <p:cTn id="83" dur="1" fill="hold">
                                          <p:stCondLst>
                                            <p:cond delay="0"/>
                                          </p:stCondLst>
                                        </p:cTn>
                                        <p:tgtEl>
                                          <p:spTgt spid="2">
                                            <p:graphicEl>
                                              <a:dgm id="{E50E2C50-450C-43D9-B27C-5AD2597AE68D}"/>
                                            </p:graphicEl>
                                          </p:spTgt>
                                        </p:tgtEl>
                                        <p:attrNameLst>
                                          <p:attrName>style.visibility</p:attrName>
                                        </p:attrNameLst>
                                      </p:cBhvr>
                                      <p:to>
                                        <p:strVal val="visible"/>
                                      </p:to>
                                    </p:set>
                                    <p:anim calcmode="lin" valueType="num">
                                      <p:cBhvr>
                                        <p:cTn id="84" dur="500" fill="hold"/>
                                        <p:tgtEl>
                                          <p:spTgt spid="2">
                                            <p:graphicEl>
                                              <a:dgm id="{E50E2C50-450C-43D9-B27C-5AD2597AE68D}"/>
                                            </p:graphicEl>
                                          </p:spTgt>
                                        </p:tgtEl>
                                        <p:attrNameLst>
                                          <p:attrName>ppt_w</p:attrName>
                                        </p:attrNameLst>
                                      </p:cBhvr>
                                      <p:tavLst>
                                        <p:tav tm="0">
                                          <p:val>
                                            <p:fltVal val="0"/>
                                          </p:val>
                                        </p:tav>
                                        <p:tav tm="100000">
                                          <p:val>
                                            <p:strVal val="#ppt_w"/>
                                          </p:val>
                                        </p:tav>
                                      </p:tavLst>
                                    </p:anim>
                                    <p:anim calcmode="lin" valueType="num">
                                      <p:cBhvr>
                                        <p:cTn id="85" dur="500" fill="hold"/>
                                        <p:tgtEl>
                                          <p:spTgt spid="2">
                                            <p:graphicEl>
                                              <a:dgm id="{E50E2C50-450C-43D9-B27C-5AD2597AE68D}"/>
                                            </p:graphicEl>
                                          </p:spTgt>
                                        </p:tgtEl>
                                        <p:attrNameLst>
                                          <p:attrName>ppt_h</p:attrName>
                                        </p:attrNameLst>
                                      </p:cBhvr>
                                      <p:tavLst>
                                        <p:tav tm="0">
                                          <p:val>
                                            <p:fltVal val="0"/>
                                          </p:val>
                                        </p:tav>
                                        <p:tav tm="100000">
                                          <p:val>
                                            <p:strVal val="#ppt_h"/>
                                          </p:val>
                                        </p:tav>
                                      </p:tavLst>
                                    </p:anim>
                                    <p:animEffect transition="in" filter="fade">
                                      <p:cBhvr>
                                        <p:cTn id="86" dur="500"/>
                                        <p:tgtEl>
                                          <p:spTgt spid="2">
                                            <p:graphicEl>
                                              <a:dgm id="{E50E2C50-450C-43D9-B27C-5AD2597AE68D}"/>
                                            </p:graphicEl>
                                          </p:spTgt>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2">
                                            <p:graphicEl>
                                              <a:dgm id="{D4718055-EED4-4829-B5DD-BB9AB2CDA326}"/>
                                            </p:graphicEl>
                                          </p:spTgt>
                                        </p:tgtEl>
                                        <p:attrNameLst>
                                          <p:attrName>style.visibility</p:attrName>
                                        </p:attrNameLst>
                                      </p:cBhvr>
                                      <p:to>
                                        <p:strVal val="visible"/>
                                      </p:to>
                                    </p:set>
                                    <p:animEffect transition="in" filter="wipe(left)">
                                      <p:cBhvr>
                                        <p:cTn id="90" dur="500"/>
                                        <p:tgtEl>
                                          <p:spTgt spid="2">
                                            <p:graphicEl>
                                              <a:dgm id="{D4718055-EED4-4829-B5DD-BB9AB2CDA326}"/>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2">
                                            <p:graphicEl>
                                              <a:dgm id="{AE1720A2-C0B7-44B7-B89E-2EA0A8B8EC04}"/>
                                            </p:graphicEl>
                                          </p:spTgt>
                                        </p:tgtEl>
                                        <p:attrNameLst>
                                          <p:attrName>style.visibility</p:attrName>
                                        </p:attrNameLst>
                                      </p:cBhvr>
                                      <p:to>
                                        <p:strVal val="visible"/>
                                      </p:to>
                                    </p:set>
                                    <p:anim calcmode="lin" valueType="num">
                                      <p:cBhvr>
                                        <p:cTn id="95" dur="500" fill="hold"/>
                                        <p:tgtEl>
                                          <p:spTgt spid="2">
                                            <p:graphicEl>
                                              <a:dgm id="{AE1720A2-C0B7-44B7-B89E-2EA0A8B8EC04}"/>
                                            </p:graphicEl>
                                          </p:spTgt>
                                        </p:tgtEl>
                                        <p:attrNameLst>
                                          <p:attrName>ppt_w</p:attrName>
                                        </p:attrNameLst>
                                      </p:cBhvr>
                                      <p:tavLst>
                                        <p:tav tm="0">
                                          <p:val>
                                            <p:fltVal val="0"/>
                                          </p:val>
                                        </p:tav>
                                        <p:tav tm="100000">
                                          <p:val>
                                            <p:strVal val="#ppt_w"/>
                                          </p:val>
                                        </p:tav>
                                      </p:tavLst>
                                    </p:anim>
                                    <p:anim calcmode="lin" valueType="num">
                                      <p:cBhvr>
                                        <p:cTn id="96" dur="500" fill="hold"/>
                                        <p:tgtEl>
                                          <p:spTgt spid="2">
                                            <p:graphicEl>
                                              <a:dgm id="{AE1720A2-C0B7-44B7-B89E-2EA0A8B8EC04}"/>
                                            </p:graphicEl>
                                          </p:spTgt>
                                        </p:tgtEl>
                                        <p:attrNameLst>
                                          <p:attrName>ppt_h</p:attrName>
                                        </p:attrNameLst>
                                      </p:cBhvr>
                                      <p:tavLst>
                                        <p:tav tm="0">
                                          <p:val>
                                            <p:fltVal val="0"/>
                                          </p:val>
                                        </p:tav>
                                        <p:tav tm="100000">
                                          <p:val>
                                            <p:strVal val="#ppt_h"/>
                                          </p:val>
                                        </p:tav>
                                      </p:tavLst>
                                    </p:anim>
                                    <p:animEffect transition="in" filter="fade">
                                      <p:cBhvr>
                                        <p:cTn id="97" dur="500"/>
                                        <p:tgtEl>
                                          <p:spTgt spid="2">
                                            <p:graphicEl>
                                              <a:dgm id="{AE1720A2-C0B7-44B7-B89E-2EA0A8B8EC04}"/>
                                            </p:graphicEl>
                                          </p:spTgt>
                                        </p:tgtEl>
                                      </p:cBhvr>
                                    </p:animEffect>
                                  </p:childTnLst>
                                </p:cTn>
                              </p:par>
                              <p:par>
                                <p:cTn id="98" presetID="53" presetClass="entr" presetSubtype="16" fill="hold" grpId="0" nodeType="withEffect">
                                  <p:stCondLst>
                                    <p:cond delay="0"/>
                                  </p:stCondLst>
                                  <p:childTnLst>
                                    <p:set>
                                      <p:cBhvr>
                                        <p:cTn id="99" dur="1" fill="hold">
                                          <p:stCondLst>
                                            <p:cond delay="0"/>
                                          </p:stCondLst>
                                        </p:cTn>
                                        <p:tgtEl>
                                          <p:spTgt spid="2">
                                            <p:graphicEl>
                                              <a:dgm id="{F5075BE2-29AB-4AED-B957-73376CB6337A}"/>
                                            </p:graphicEl>
                                          </p:spTgt>
                                        </p:tgtEl>
                                        <p:attrNameLst>
                                          <p:attrName>style.visibility</p:attrName>
                                        </p:attrNameLst>
                                      </p:cBhvr>
                                      <p:to>
                                        <p:strVal val="visible"/>
                                      </p:to>
                                    </p:set>
                                    <p:anim calcmode="lin" valueType="num">
                                      <p:cBhvr>
                                        <p:cTn id="100" dur="500" fill="hold"/>
                                        <p:tgtEl>
                                          <p:spTgt spid="2">
                                            <p:graphicEl>
                                              <a:dgm id="{F5075BE2-29AB-4AED-B957-73376CB6337A}"/>
                                            </p:graphicEl>
                                          </p:spTgt>
                                        </p:tgtEl>
                                        <p:attrNameLst>
                                          <p:attrName>ppt_w</p:attrName>
                                        </p:attrNameLst>
                                      </p:cBhvr>
                                      <p:tavLst>
                                        <p:tav tm="0">
                                          <p:val>
                                            <p:fltVal val="0"/>
                                          </p:val>
                                        </p:tav>
                                        <p:tav tm="100000">
                                          <p:val>
                                            <p:strVal val="#ppt_w"/>
                                          </p:val>
                                        </p:tav>
                                      </p:tavLst>
                                    </p:anim>
                                    <p:anim calcmode="lin" valueType="num">
                                      <p:cBhvr>
                                        <p:cTn id="101" dur="500" fill="hold"/>
                                        <p:tgtEl>
                                          <p:spTgt spid="2">
                                            <p:graphicEl>
                                              <a:dgm id="{F5075BE2-29AB-4AED-B957-73376CB6337A}"/>
                                            </p:graphicEl>
                                          </p:spTgt>
                                        </p:tgtEl>
                                        <p:attrNameLst>
                                          <p:attrName>ppt_h</p:attrName>
                                        </p:attrNameLst>
                                      </p:cBhvr>
                                      <p:tavLst>
                                        <p:tav tm="0">
                                          <p:val>
                                            <p:fltVal val="0"/>
                                          </p:val>
                                        </p:tav>
                                        <p:tav tm="100000">
                                          <p:val>
                                            <p:strVal val="#ppt_h"/>
                                          </p:val>
                                        </p:tav>
                                      </p:tavLst>
                                    </p:anim>
                                    <p:animEffect transition="in" filter="fade">
                                      <p:cBhvr>
                                        <p:cTn id="102" dur="500"/>
                                        <p:tgtEl>
                                          <p:spTgt spid="2">
                                            <p:graphicEl>
                                              <a:dgm id="{F5075BE2-29AB-4AED-B957-73376CB6337A}"/>
                                            </p:graphicEl>
                                          </p:spTgt>
                                        </p:tgtEl>
                                      </p:cBhvr>
                                    </p:animEffect>
                                  </p:childTnLst>
                                </p:cTn>
                              </p:par>
                            </p:childTnLst>
                          </p:cTn>
                        </p:par>
                        <p:par>
                          <p:cTn id="103" fill="hold">
                            <p:stCondLst>
                              <p:cond delay="500"/>
                            </p:stCondLst>
                            <p:childTnLst>
                              <p:par>
                                <p:cTn id="104" presetID="22" presetClass="entr" presetSubtype="8" fill="hold" grpId="0" nodeType="afterEffect">
                                  <p:stCondLst>
                                    <p:cond delay="0"/>
                                  </p:stCondLst>
                                  <p:childTnLst>
                                    <p:set>
                                      <p:cBhvr>
                                        <p:cTn id="105" dur="1" fill="hold">
                                          <p:stCondLst>
                                            <p:cond delay="0"/>
                                          </p:stCondLst>
                                        </p:cTn>
                                        <p:tgtEl>
                                          <p:spTgt spid="2">
                                            <p:graphicEl>
                                              <a:dgm id="{9DDC2141-8048-42FC-94EE-CE73F622E7AD}"/>
                                            </p:graphicEl>
                                          </p:spTgt>
                                        </p:tgtEl>
                                        <p:attrNameLst>
                                          <p:attrName>style.visibility</p:attrName>
                                        </p:attrNameLst>
                                      </p:cBhvr>
                                      <p:to>
                                        <p:strVal val="visible"/>
                                      </p:to>
                                    </p:set>
                                    <p:animEffect transition="in" filter="wipe(left)">
                                      <p:cBhvr>
                                        <p:cTn id="106" dur="500"/>
                                        <p:tgtEl>
                                          <p:spTgt spid="2">
                                            <p:graphicEl>
                                              <a:dgm id="{9DDC2141-8048-42FC-94EE-CE73F622E7AD}"/>
                                            </p:graphicEl>
                                          </p:spTgt>
                                        </p:tgtEl>
                                      </p:cBhvr>
                                    </p:animEffect>
                                  </p:childTnLst>
                                </p:cTn>
                              </p:par>
                            </p:childTnLst>
                          </p:cTn>
                        </p:par>
                      </p:childTnLst>
                    </p:cTn>
                  </p:par>
                  <p:par>
                    <p:cTn id="107" fill="hold">
                      <p:stCondLst>
                        <p:cond delay="indefinite"/>
                      </p:stCondLst>
                      <p:childTnLst>
                        <p:par>
                          <p:cTn id="108" fill="hold">
                            <p:stCondLst>
                              <p:cond delay="0"/>
                            </p:stCondLst>
                            <p:childTnLst>
                              <p:par>
                                <p:cTn id="109" presetID="21" presetClass="entr" presetSubtype="1" fill="hold" nodeType="clickEffect">
                                  <p:stCondLst>
                                    <p:cond delay="0"/>
                                  </p:stCondLst>
                                  <p:childTnLst>
                                    <p:set>
                                      <p:cBhvr>
                                        <p:cTn id="110" dur="1" fill="hold">
                                          <p:stCondLst>
                                            <p:cond delay="0"/>
                                          </p:stCondLst>
                                        </p:cTn>
                                        <p:tgtEl>
                                          <p:spTgt spid="8"/>
                                        </p:tgtEl>
                                        <p:attrNameLst>
                                          <p:attrName>style.visibility</p:attrName>
                                        </p:attrNameLst>
                                      </p:cBhvr>
                                      <p:to>
                                        <p:strVal val="visible"/>
                                      </p:to>
                                    </p:set>
                                    <p:animEffect transition="in" filter="wheel(1)">
                                      <p:cBhvr>
                                        <p:cTn id="111" dur="500"/>
                                        <p:tgtEl>
                                          <p:spTgt spid="8"/>
                                        </p:tgtEl>
                                      </p:cBhvr>
                                    </p:animEffect>
                                  </p:childTnLst>
                                </p:cTn>
                              </p:par>
                            </p:childTnLst>
                          </p:cTn>
                        </p:par>
                        <p:par>
                          <p:cTn id="112" fill="hold">
                            <p:stCondLst>
                              <p:cond delay="500"/>
                            </p:stCondLst>
                            <p:childTnLst>
                              <p:par>
                                <p:cTn id="113" presetID="22" presetClass="entr" presetSubtype="8" fill="hold" grpId="0" nodeType="afterEffect">
                                  <p:stCondLst>
                                    <p:cond delay="0"/>
                                  </p:stCondLst>
                                  <p:childTnLst>
                                    <p:set>
                                      <p:cBhvr>
                                        <p:cTn id="114" dur="1" fill="hold">
                                          <p:stCondLst>
                                            <p:cond delay="0"/>
                                          </p:stCondLst>
                                        </p:cTn>
                                        <p:tgtEl>
                                          <p:spTgt spid="9"/>
                                        </p:tgtEl>
                                        <p:attrNameLst>
                                          <p:attrName>style.visibility</p:attrName>
                                        </p:attrNameLst>
                                      </p:cBhvr>
                                      <p:to>
                                        <p:strVal val="visible"/>
                                      </p:to>
                                    </p:set>
                                    <p:animEffect transition="in" filter="wipe(left)">
                                      <p:cBhvr>
                                        <p:cTn id="115" dur="500"/>
                                        <p:tgtEl>
                                          <p:spTgt spid="9"/>
                                        </p:tgtEl>
                                      </p:cBhvr>
                                    </p:animEffect>
                                  </p:childTnLst>
                                </p:cTn>
                              </p:par>
                            </p:childTnLst>
                          </p:cTn>
                        </p:par>
                      </p:childTnLst>
                    </p:cTn>
                  </p:par>
                  <p:par>
                    <p:cTn id="116" fill="hold">
                      <p:stCondLst>
                        <p:cond delay="indefinite"/>
                      </p:stCondLst>
                      <p:childTnLst>
                        <p:par>
                          <p:cTn id="117" fill="hold">
                            <p:stCondLst>
                              <p:cond delay="0"/>
                            </p:stCondLst>
                            <p:childTnLst>
                              <p:par>
                                <p:cTn id="118" presetID="22" presetClass="entr" presetSubtype="8" fill="hold" grpId="0" nodeType="clickEffect">
                                  <p:stCondLst>
                                    <p:cond delay="0"/>
                                  </p:stCondLst>
                                  <p:childTnLst>
                                    <p:set>
                                      <p:cBhvr>
                                        <p:cTn id="119" dur="1" fill="hold">
                                          <p:stCondLst>
                                            <p:cond delay="0"/>
                                          </p:stCondLst>
                                        </p:cTn>
                                        <p:tgtEl>
                                          <p:spTgt spid="11"/>
                                        </p:tgtEl>
                                        <p:attrNameLst>
                                          <p:attrName>style.visibility</p:attrName>
                                        </p:attrNameLst>
                                      </p:cBhvr>
                                      <p:to>
                                        <p:strVal val="visible"/>
                                      </p:to>
                                    </p:set>
                                    <p:animEffect transition="in" filter="wipe(left)">
                                      <p:cBhvr>
                                        <p:cTn id="1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9" grpId="0"/>
      <p:bldP spid="7"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CB049F8E-43D3-05E8-B052-98126D2A9BEB}"/>
            </a:ext>
          </a:extLst>
        </p:cNvPr>
        <p:cNvGrpSpPr/>
        <p:nvPr/>
      </p:nvGrpSpPr>
      <p:grpSpPr>
        <a:xfrm>
          <a:off x="0" y="0"/>
          <a:ext cx="0" cy="0"/>
          <a:chOff x="0" y="0"/>
          <a:chExt cx="0" cy="0"/>
        </a:xfrm>
      </p:grpSpPr>
      <p:pic>
        <p:nvPicPr>
          <p:cNvPr id="13" name="Imagen 12">
            <a:extLst>
              <a:ext uri="{FF2B5EF4-FFF2-40B4-BE49-F238E27FC236}">
                <a16:creationId xmlns:a16="http://schemas.microsoft.com/office/drawing/2014/main" id="{D8A4FD56-9466-6204-D28B-3593314ADF1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07642" y="1822490"/>
            <a:ext cx="2790823" cy="1569838"/>
          </a:xfrm>
          <a:prstGeom prst="rect">
            <a:avLst/>
          </a:prstGeom>
          <a:solidFill>
            <a:srgbClr val="FFFFFF">
              <a:shade val="85000"/>
            </a:srgbClr>
          </a:solidFill>
          <a:ln w="57150" cap="sq">
            <a:gradFill flip="none" rotWithShape="1">
              <a:gsLst>
                <a:gs pos="0">
                  <a:srgbClr val="BD00BD"/>
                </a:gs>
                <a:gs pos="48000">
                  <a:srgbClr val="BD00BD"/>
                </a:gs>
                <a:gs pos="52000">
                  <a:srgbClr val="22933E"/>
                </a:gs>
                <a:gs pos="100000">
                  <a:srgbClr val="22933E"/>
                </a:gs>
              </a:gsLst>
              <a:lin ang="16200000" scaled="1"/>
              <a:tileRect/>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CuadroTexto 2">
            <a:extLst>
              <a:ext uri="{FF2B5EF4-FFF2-40B4-BE49-F238E27FC236}">
                <a16:creationId xmlns:a16="http://schemas.microsoft.com/office/drawing/2014/main" id="{3E17F674-52F3-C608-7763-0A0A66347ECB}"/>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hr-HR" sz="4400" b="1">
                <a:ln/>
                <a:solidFill>
                  <a:schemeClr val="accent3"/>
                </a:solidFill>
              </a:rPr>
              <a:t>ODGOVOR NA PRIMLJENU MILOST</a:t>
            </a:r>
            <a:endParaRPr lang="en" sz="4400" b="1" dirty="0">
              <a:ln/>
              <a:solidFill>
                <a:schemeClr val="accent3"/>
              </a:solidFill>
            </a:endParaRPr>
          </a:p>
        </p:txBody>
      </p:sp>
      <p:sp>
        <p:nvSpPr>
          <p:cNvPr id="5" name="CuadroTexto 4">
            <a:extLst>
              <a:ext uri="{FF2B5EF4-FFF2-40B4-BE49-F238E27FC236}">
                <a16:creationId xmlns:a16="http://schemas.microsoft.com/office/drawing/2014/main" id="{8D0E5AA8-40DC-2455-03A8-251EB453CE8D}"/>
              </a:ext>
            </a:extLst>
          </p:cNvPr>
          <p:cNvSpPr txBox="1"/>
          <p:nvPr/>
        </p:nvSpPr>
        <p:spPr>
          <a:xfrm>
            <a:off x="1276350" y="667047"/>
            <a:ext cx="9639300" cy="369332"/>
          </a:xfrm>
          <a:prstGeom prst="rect">
            <a:avLst/>
          </a:prstGeom>
          <a:noFill/>
        </p:spPr>
        <p:txBody>
          <a:bodyPr wrap="square">
            <a:spAutoFit/>
          </a:bodyPr>
          <a:lstStyle/>
          <a:p>
            <a:pPr algn="ctr"/>
            <a:r>
              <a:rPr lang="en" b="1">
                <a:solidFill>
                  <a:schemeClr val="accent1">
                    <a:lumMod val="50000"/>
                  </a:schemeClr>
                </a:solidFill>
                <a:latin typeface="Comic Sans MS" panose="030F0702030302020204" pitchFamily="66" charset="0"/>
              </a:rPr>
              <a:t>“</a:t>
            </a:r>
            <a:r>
              <a:rPr lang="sr-Latn-RS" b="1">
                <a:solidFill>
                  <a:schemeClr val="accent1">
                    <a:lumMod val="50000"/>
                  </a:schemeClr>
                </a:solidFill>
                <a:latin typeface="Comic Sans MS" panose="030F0702030302020204" pitchFamily="66" charset="0"/>
              </a:rPr>
              <a:t>Jer mi duhom čekamo od vere nad pravde.</a:t>
            </a:r>
            <a:r>
              <a:rPr lang="en" b="1">
                <a:solidFill>
                  <a:schemeClr val="accent1">
                    <a:lumMod val="50000"/>
                  </a:schemeClr>
                </a:solidFill>
                <a:latin typeface="Comic Sans MS" panose="030F0702030302020204" pitchFamily="66" charset="0"/>
              </a:rPr>
              <a:t>” </a:t>
            </a:r>
            <a:r>
              <a:rPr lang="en" sz="1400" b="1">
                <a:solidFill>
                  <a:schemeClr val="accent1">
                    <a:lumMod val="50000"/>
                  </a:schemeClr>
                </a:solidFill>
                <a:latin typeface="Comic Sans MS" panose="030F0702030302020204" pitchFamily="66" charset="0"/>
              </a:rPr>
              <a:t>(2</a:t>
            </a:r>
            <a:r>
              <a:rPr lang="sr-Latn-RS" sz="1400" b="1">
                <a:solidFill>
                  <a:schemeClr val="accent1">
                    <a:lumMod val="50000"/>
                  </a:schemeClr>
                </a:solidFill>
                <a:latin typeface="Comic Sans MS" panose="030F0702030302020204" pitchFamily="66" charset="0"/>
              </a:rPr>
              <a:t>. Korinćanima</a:t>
            </a:r>
            <a:r>
              <a:rPr lang="en" sz="1400" b="1">
                <a:solidFill>
                  <a:schemeClr val="accent1">
                    <a:lumMod val="50000"/>
                  </a:schemeClr>
                </a:solidFill>
                <a:latin typeface="Comic Sans MS" panose="030F0702030302020204" pitchFamily="66" charset="0"/>
              </a:rPr>
              <a:t> 8</a:t>
            </a:r>
            <a:r>
              <a:rPr lang="sr-Latn-RS" sz="1400" b="1">
                <a:solidFill>
                  <a:schemeClr val="accent1">
                    <a:lumMod val="50000"/>
                  </a:schemeClr>
                </a:solidFill>
                <a:latin typeface="Comic Sans MS" panose="030F0702030302020204" pitchFamily="66" charset="0"/>
              </a:rPr>
              <a:t>,</a:t>
            </a:r>
            <a:r>
              <a:rPr lang="en" sz="1400" b="1">
                <a:solidFill>
                  <a:schemeClr val="accent1">
                    <a:lumMod val="50000"/>
                  </a:schemeClr>
                </a:solidFill>
                <a:latin typeface="Comic Sans MS" panose="030F0702030302020204" pitchFamily="66" charset="0"/>
              </a:rPr>
              <a:t>5</a:t>
            </a:r>
            <a:r>
              <a:rPr lang="en" sz="1400" b="1" dirty="0">
                <a:solidFill>
                  <a:schemeClr val="accent1">
                    <a:lumMod val="50000"/>
                  </a:schemeClr>
                </a:solidFill>
                <a:latin typeface="Comic Sans MS" panose="030F0702030302020204" pitchFamily="66" charset="0"/>
              </a:rPr>
              <a:t>)</a:t>
            </a:r>
          </a:p>
        </p:txBody>
      </p:sp>
      <p:sp>
        <p:nvSpPr>
          <p:cNvPr id="6" name="CuadroTexto 5">
            <a:extLst>
              <a:ext uri="{FF2B5EF4-FFF2-40B4-BE49-F238E27FC236}">
                <a16:creationId xmlns:a16="http://schemas.microsoft.com/office/drawing/2014/main" id="{C6FF13EC-C9B6-AC43-67D7-2D31342A8177}"/>
              </a:ext>
            </a:extLst>
          </p:cNvPr>
          <p:cNvSpPr txBox="1"/>
          <p:nvPr/>
        </p:nvSpPr>
        <p:spPr>
          <a:xfrm>
            <a:off x="200026" y="1361003"/>
            <a:ext cx="6362700" cy="400110"/>
          </a:xfrm>
          <a:prstGeom prst="rect">
            <a:avLst/>
          </a:prstGeom>
          <a:noFill/>
        </p:spPr>
        <p:txBody>
          <a:bodyPr wrap="square" rtlCol="0">
            <a:spAutoFit/>
          </a:bodyPr>
          <a:lstStyle/>
          <a:p>
            <a:pPr>
              <a:spcBef>
                <a:spcPts val="600"/>
              </a:spcBef>
            </a:pPr>
            <a:r>
              <a:rPr lang="pt-BR" sz="2000" b="1"/>
              <a:t>Posmatrajte odgovor Makedonaca na milost:</a:t>
            </a:r>
            <a:endParaRPr lang="en" sz="2000" b="1" dirty="0"/>
          </a:p>
        </p:txBody>
      </p:sp>
      <p:sp>
        <p:nvSpPr>
          <p:cNvPr id="9" name="CuadroTexto 8">
            <a:extLst>
              <a:ext uri="{FF2B5EF4-FFF2-40B4-BE49-F238E27FC236}">
                <a16:creationId xmlns:a16="http://schemas.microsoft.com/office/drawing/2014/main" id="{278F03C6-4A56-E164-6672-B471609C8C9F}"/>
              </a:ext>
            </a:extLst>
          </p:cNvPr>
          <p:cNvSpPr txBox="1"/>
          <p:nvPr/>
        </p:nvSpPr>
        <p:spPr>
          <a:xfrm>
            <a:off x="314325" y="3429000"/>
            <a:ext cx="6362700" cy="400110"/>
          </a:xfrm>
          <a:prstGeom prst="rect">
            <a:avLst/>
          </a:prstGeom>
          <a:noFill/>
        </p:spPr>
        <p:txBody>
          <a:bodyPr wrap="square" rtlCol="0">
            <a:spAutoFit/>
          </a:bodyPr>
          <a:lstStyle/>
          <a:p>
            <a:pPr>
              <a:spcBef>
                <a:spcPts val="600"/>
              </a:spcBef>
            </a:pPr>
            <a:r>
              <a:rPr lang="hr-HR" sz="2000" b="1"/>
              <a:t>Šta nas ovo uči?</a:t>
            </a:r>
            <a:endParaRPr lang="en" sz="2000" b="1" dirty="0"/>
          </a:p>
        </p:txBody>
      </p:sp>
      <p:graphicFrame>
        <p:nvGraphicFramePr>
          <p:cNvPr id="7" name="Diagrama 6">
            <a:extLst>
              <a:ext uri="{FF2B5EF4-FFF2-40B4-BE49-F238E27FC236}">
                <a16:creationId xmlns:a16="http://schemas.microsoft.com/office/drawing/2014/main" id="{608B8EF8-C085-B5DA-6682-8E22712DA849}"/>
              </a:ext>
            </a:extLst>
          </p:cNvPr>
          <p:cNvGraphicFramePr/>
          <p:nvPr>
            <p:extLst>
              <p:ext uri="{D42A27DB-BD31-4B8C-83A1-F6EECF244321}">
                <p14:modId xmlns:p14="http://schemas.microsoft.com/office/powerpoint/2010/main" val="2122810198"/>
              </p:ext>
            </p:extLst>
          </p:nvPr>
        </p:nvGraphicFramePr>
        <p:xfrm>
          <a:off x="104774" y="3829111"/>
          <a:ext cx="7816817" cy="292411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Imagen 3">
            <a:extLst>
              <a:ext uri="{FF2B5EF4-FFF2-40B4-BE49-F238E27FC236}">
                <a16:creationId xmlns:a16="http://schemas.microsoft.com/office/drawing/2014/main" id="{E4D379AB-784B-7544-6507-6003460CAB4F}"/>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5727" y="1825556"/>
            <a:ext cx="2790823" cy="1569838"/>
          </a:xfrm>
          <a:prstGeom prst="rect">
            <a:avLst/>
          </a:prstGeom>
          <a:solidFill>
            <a:srgbClr val="FFFFFF">
              <a:shade val="85000"/>
            </a:srgbClr>
          </a:solidFill>
          <a:ln w="57150" cap="sq">
            <a:gradFill flip="none" rotWithShape="1">
              <a:gsLst>
                <a:gs pos="0">
                  <a:srgbClr val="D71834"/>
                </a:gs>
                <a:gs pos="48000">
                  <a:srgbClr val="D71834"/>
                </a:gs>
                <a:gs pos="52000">
                  <a:srgbClr val="625CD1"/>
                </a:gs>
                <a:gs pos="100000">
                  <a:srgbClr val="625CD1"/>
                </a:gs>
              </a:gsLst>
              <a:lin ang="16200000" scaled="1"/>
              <a:tileRect/>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10" name="Diagrama 9">
            <a:extLst>
              <a:ext uri="{FF2B5EF4-FFF2-40B4-BE49-F238E27FC236}">
                <a16:creationId xmlns:a16="http://schemas.microsoft.com/office/drawing/2014/main" id="{8B244687-1CE1-640E-7171-5830BF32062C}"/>
              </a:ext>
            </a:extLst>
          </p:cNvPr>
          <p:cNvGraphicFramePr/>
          <p:nvPr>
            <p:extLst>
              <p:ext uri="{D42A27DB-BD31-4B8C-83A1-F6EECF244321}">
                <p14:modId xmlns:p14="http://schemas.microsoft.com/office/powerpoint/2010/main" val="4035471868"/>
              </p:ext>
            </p:extLst>
          </p:nvPr>
        </p:nvGraphicFramePr>
        <p:xfrm>
          <a:off x="8153399" y="1948754"/>
          <a:ext cx="3990976" cy="1323439"/>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aphicFrame>
        <p:nvGraphicFramePr>
          <p:cNvPr id="2" name="Diagrama 1">
            <a:extLst>
              <a:ext uri="{FF2B5EF4-FFF2-40B4-BE49-F238E27FC236}">
                <a16:creationId xmlns:a16="http://schemas.microsoft.com/office/drawing/2014/main" id="{7B2764B9-578B-7B06-0C44-FE20A8C757DC}"/>
              </a:ext>
            </a:extLst>
          </p:cNvPr>
          <p:cNvGraphicFramePr/>
          <p:nvPr>
            <p:extLst>
              <p:ext uri="{D42A27DB-BD31-4B8C-83A1-F6EECF244321}">
                <p14:modId xmlns:p14="http://schemas.microsoft.com/office/powerpoint/2010/main" val="3814263724"/>
              </p:ext>
            </p:extLst>
          </p:nvPr>
        </p:nvGraphicFramePr>
        <p:xfrm>
          <a:off x="2581276" y="1948755"/>
          <a:ext cx="3457574" cy="1323439"/>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pic>
        <p:nvPicPr>
          <p:cNvPr id="12" name="Imagen 11">
            <a:extLst>
              <a:ext uri="{FF2B5EF4-FFF2-40B4-BE49-F238E27FC236}">
                <a16:creationId xmlns:a16="http://schemas.microsoft.com/office/drawing/2014/main" id="{6C5DB585-E2BA-638A-82F0-888B2F64F616}"/>
              </a:ext>
            </a:extLst>
          </p:cNvPr>
          <p:cNvPicPr>
            <a:picLocks noChangeAspect="1"/>
          </p:cNvPicPr>
          <p:nvPr/>
        </p:nvPicPr>
        <p:blipFill rotWithShape="1">
          <a:blip r:embed="rId20" cstate="email">
            <a:extLst>
              <a:ext uri="{28A0092B-C50C-407E-A947-70E740481C1C}">
                <a14:useLocalDpi xmlns:a14="http://schemas.microsoft.com/office/drawing/2010/main"/>
              </a:ext>
            </a:extLst>
          </a:blip>
          <a:srcRect/>
          <a:stretch/>
        </p:blipFill>
        <p:spPr>
          <a:xfrm>
            <a:off x="8031875" y="3733799"/>
            <a:ext cx="4093448" cy="283845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073691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5"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randombar(vertical)">
                                      <p:cBhvr>
                                        <p:cTn id="26" dur="500"/>
                                        <p:tgtEl>
                                          <p:spTgt spid="4"/>
                                        </p:tgtEl>
                                      </p:cBhvr>
                                    </p:animEffect>
                                  </p:childTnLst>
                                </p:cTn>
                              </p:par>
                            </p:childTnLst>
                          </p:cTn>
                        </p:par>
                        <p:par>
                          <p:cTn id="27" fill="hold">
                            <p:stCondLst>
                              <p:cond delay="500"/>
                            </p:stCondLst>
                            <p:childTnLst>
                              <p:par>
                                <p:cTn id="28" presetID="53" presetClass="entr" presetSubtype="16" fill="hold" grpId="0" nodeType="afterEffect">
                                  <p:stCondLst>
                                    <p:cond delay="0"/>
                                  </p:stCondLst>
                                  <p:childTnLst>
                                    <p:set>
                                      <p:cBhvr>
                                        <p:cTn id="29" dur="1" fill="hold">
                                          <p:stCondLst>
                                            <p:cond delay="0"/>
                                          </p:stCondLst>
                                        </p:cTn>
                                        <p:tgtEl>
                                          <p:spTgt spid="2">
                                            <p:graphicEl>
                                              <a:dgm id="{29AA69F9-ED89-45C3-9879-AD5634848AF8}"/>
                                            </p:graphicEl>
                                          </p:spTgt>
                                        </p:tgtEl>
                                        <p:attrNameLst>
                                          <p:attrName>style.visibility</p:attrName>
                                        </p:attrNameLst>
                                      </p:cBhvr>
                                      <p:to>
                                        <p:strVal val="visible"/>
                                      </p:to>
                                    </p:set>
                                    <p:anim calcmode="lin" valueType="num">
                                      <p:cBhvr>
                                        <p:cTn id="30" dur="500" fill="hold"/>
                                        <p:tgtEl>
                                          <p:spTgt spid="2">
                                            <p:graphicEl>
                                              <a:dgm id="{29AA69F9-ED89-45C3-9879-AD5634848AF8}"/>
                                            </p:graphicEl>
                                          </p:spTgt>
                                        </p:tgtEl>
                                        <p:attrNameLst>
                                          <p:attrName>ppt_w</p:attrName>
                                        </p:attrNameLst>
                                      </p:cBhvr>
                                      <p:tavLst>
                                        <p:tav tm="0">
                                          <p:val>
                                            <p:fltVal val="0"/>
                                          </p:val>
                                        </p:tav>
                                        <p:tav tm="100000">
                                          <p:val>
                                            <p:strVal val="#ppt_w"/>
                                          </p:val>
                                        </p:tav>
                                      </p:tavLst>
                                    </p:anim>
                                    <p:anim calcmode="lin" valueType="num">
                                      <p:cBhvr>
                                        <p:cTn id="31" dur="500" fill="hold"/>
                                        <p:tgtEl>
                                          <p:spTgt spid="2">
                                            <p:graphicEl>
                                              <a:dgm id="{29AA69F9-ED89-45C3-9879-AD5634848AF8}"/>
                                            </p:graphicEl>
                                          </p:spTgt>
                                        </p:tgtEl>
                                        <p:attrNameLst>
                                          <p:attrName>ppt_h</p:attrName>
                                        </p:attrNameLst>
                                      </p:cBhvr>
                                      <p:tavLst>
                                        <p:tav tm="0">
                                          <p:val>
                                            <p:fltVal val="0"/>
                                          </p:val>
                                        </p:tav>
                                        <p:tav tm="100000">
                                          <p:val>
                                            <p:strVal val="#ppt_h"/>
                                          </p:val>
                                        </p:tav>
                                      </p:tavLst>
                                    </p:anim>
                                    <p:animEffect transition="in" filter="fade">
                                      <p:cBhvr>
                                        <p:cTn id="32" dur="500"/>
                                        <p:tgtEl>
                                          <p:spTgt spid="2">
                                            <p:graphicEl>
                                              <a:dgm id="{29AA69F9-ED89-45C3-9879-AD5634848AF8}"/>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2">
                                            <p:graphicEl>
                                              <a:dgm id="{B9DDC8E8-E407-48D4-8111-818FA67DBE63}"/>
                                            </p:graphicEl>
                                          </p:spTgt>
                                        </p:tgtEl>
                                        <p:attrNameLst>
                                          <p:attrName>style.visibility</p:attrName>
                                        </p:attrNameLst>
                                      </p:cBhvr>
                                      <p:to>
                                        <p:strVal val="visible"/>
                                      </p:to>
                                    </p:set>
                                    <p:anim calcmode="lin" valueType="num">
                                      <p:cBhvr>
                                        <p:cTn id="37" dur="500" fill="hold"/>
                                        <p:tgtEl>
                                          <p:spTgt spid="2">
                                            <p:graphicEl>
                                              <a:dgm id="{B9DDC8E8-E407-48D4-8111-818FA67DBE63}"/>
                                            </p:graphicEl>
                                          </p:spTgt>
                                        </p:tgtEl>
                                        <p:attrNameLst>
                                          <p:attrName>ppt_w</p:attrName>
                                        </p:attrNameLst>
                                      </p:cBhvr>
                                      <p:tavLst>
                                        <p:tav tm="0">
                                          <p:val>
                                            <p:fltVal val="0"/>
                                          </p:val>
                                        </p:tav>
                                        <p:tav tm="100000">
                                          <p:val>
                                            <p:strVal val="#ppt_w"/>
                                          </p:val>
                                        </p:tav>
                                      </p:tavLst>
                                    </p:anim>
                                    <p:anim calcmode="lin" valueType="num">
                                      <p:cBhvr>
                                        <p:cTn id="38" dur="500" fill="hold"/>
                                        <p:tgtEl>
                                          <p:spTgt spid="2">
                                            <p:graphicEl>
                                              <a:dgm id="{B9DDC8E8-E407-48D4-8111-818FA67DBE63}"/>
                                            </p:graphicEl>
                                          </p:spTgt>
                                        </p:tgtEl>
                                        <p:attrNameLst>
                                          <p:attrName>ppt_h</p:attrName>
                                        </p:attrNameLst>
                                      </p:cBhvr>
                                      <p:tavLst>
                                        <p:tav tm="0">
                                          <p:val>
                                            <p:fltVal val="0"/>
                                          </p:val>
                                        </p:tav>
                                        <p:tav tm="100000">
                                          <p:val>
                                            <p:strVal val="#ppt_h"/>
                                          </p:val>
                                        </p:tav>
                                      </p:tavLst>
                                    </p:anim>
                                    <p:animEffect transition="in" filter="fade">
                                      <p:cBhvr>
                                        <p:cTn id="39" dur="500"/>
                                        <p:tgtEl>
                                          <p:spTgt spid="2">
                                            <p:graphicEl>
                                              <a:dgm id="{B9DDC8E8-E407-48D4-8111-818FA67DBE63}"/>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5" fill="hold"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randombar(vertical)">
                                      <p:cBhvr>
                                        <p:cTn id="44" dur="500"/>
                                        <p:tgtEl>
                                          <p:spTgt spid="13"/>
                                        </p:tgtEl>
                                      </p:cBhvr>
                                    </p:animEffect>
                                  </p:childTnLst>
                                </p:cTn>
                              </p:par>
                            </p:childTnLst>
                          </p:cTn>
                        </p:par>
                        <p:par>
                          <p:cTn id="45" fill="hold">
                            <p:stCondLst>
                              <p:cond delay="500"/>
                            </p:stCondLst>
                            <p:childTnLst>
                              <p:par>
                                <p:cTn id="46" presetID="53" presetClass="entr" presetSubtype="16" fill="hold" grpId="0" nodeType="afterEffect">
                                  <p:stCondLst>
                                    <p:cond delay="0"/>
                                  </p:stCondLst>
                                  <p:childTnLst>
                                    <p:set>
                                      <p:cBhvr>
                                        <p:cTn id="47" dur="1" fill="hold">
                                          <p:stCondLst>
                                            <p:cond delay="0"/>
                                          </p:stCondLst>
                                        </p:cTn>
                                        <p:tgtEl>
                                          <p:spTgt spid="10">
                                            <p:graphicEl>
                                              <a:dgm id="{284B6F67-549E-49C2-9975-5DFFC3CF43B2}"/>
                                            </p:graphicEl>
                                          </p:spTgt>
                                        </p:tgtEl>
                                        <p:attrNameLst>
                                          <p:attrName>style.visibility</p:attrName>
                                        </p:attrNameLst>
                                      </p:cBhvr>
                                      <p:to>
                                        <p:strVal val="visible"/>
                                      </p:to>
                                    </p:set>
                                    <p:anim calcmode="lin" valueType="num">
                                      <p:cBhvr>
                                        <p:cTn id="48" dur="500" fill="hold"/>
                                        <p:tgtEl>
                                          <p:spTgt spid="10">
                                            <p:graphicEl>
                                              <a:dgm id="{284B6F67-549E-49C2-9975-5DFFC3CF43B2}"/>
                                            </p:graphicEl>
                                          </p:spTgt>
                                        </p:tgtEl>
                                        <p:attrNameLst>
                                          <p:attrName>ppt_w</p:attrName>
                                        </p:attrNameLst>
                                      </p:cBhvr>
                                      <p:tavLst>
                                        <p:tav tm="0">
                                          <p:val>
                                            <p:fltVal val="0"/>
                                          </p:val>
                                        </p:tav>
                                        <p:tav tm="100000">
                                          <p:val>
                                            <p:strVal val="#ppt_w"/>
                                          </p:val>
                                        </p:tav>
                                      </p:tavLst>
                                    </p:anim>
                                    <p:anim calcmode="lin" valueType="num">
                                      <p:cBhvr>
                                        <p:cTn id="49" dur="500" fill="hold"/>
                                        <p:tgtEl>
                                          <p:spTgt spid="10">
                                            <p:graphicEl>
                                              <a:dgm id="{284B6F67-549E-49C2-9975-5DFFC3CF43B2}"/>
                                            </p:graphicEl>
                                          </p:spTgt>
                                        </p:tgtEl>
                                        <p:attrNameLst>
                                          <p:attrName>ppt_h</p:attrName>
                                        </p:attrNameLst>
                                      </p:cBhvr>
                                      <p:tavLst>
                                        <p:tav tm="0">
                                          <p:val>
                                            <p:fltVal val="0"/>
                                          </p:val>
                                        </p:tav>
                                        <p:tav tm="100000">
                                          <p:val>
                                            <p:strVal val="#ppt_h"/>
                                          </p:val>
                                        </p:tav>
                                      </p:tavLst>
                                    </p:anim>
                                    <p:animEffect transition="in" filter="fade">
                                      <p:cBhvr>
                                        <p:cTn id="50" dur="500"/>
                                        <p:tgtEl>
                                          <p:spTgt spid="10">
                                            <p:graphicEl>
                                              <a:dgm id="{284B6F67-549E-49C2-9975-5DFFC3CF43B2}"/>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10">
                                            <p:graphicEl>
                                              <a:dgm id="{F8F6F75F-1573-4DA0-ACC3-3D93CED1CD83}"/>
                                            </p:graphicEl>
                                          </p:spTgt>
                                        </p:tgtEl>
                                        <p:attrNameLst>
                                          <p:attrName>style.visibility</p:attrName>
                                        </p:attrNameLst>
                                      </p:cBhvr>
                                      <p:to>
                                        <p:strVal val="visible"/>
                                      </p:to>
                                    </p:set>
                                    <p:anim calcmode="lin" valueType="num">
                                      <p:cBhvr>
                                        <p:cTn id="55" dur="500" fill="hold"/>
                                        <p:tgtEl>
                                          <p:spTgt spid="10">
                                            <p:graphicEl>
                                              <a:dgm id="{F8F6F75F-1573-4DA0-ACC3-3D93CED1CD83}"/>
                                            </p:graphicEl>
                                          </p:spTgt>
                                        </p:tgtEl>
                                        <p:attrNameLst>
                                          <p:attrName>ppt_w</p:attrName>
                                        </p:attrNameLst>
                                      </p:cBhvr>
                                      <p:tavLst>
                                        <p:tav tm="0">
                                          <p:val>
                                            <p:fltVal val="0"/>
                                          </p:val>
                                        </p:tav>
                                        <p:tav tm="100000">
                                          <p:val>
                                            <p:strVal val="#ppt_w"/>
                                          </p:val>
                                        </p:tav>
                                      </p:tavLst>
                                    </p:anim>
                                    <p:anim calcmode="lin" valueType="num">
                                      <p:cBhvr>
                                        <p:cTn id="56" dur="500" fill="hold"/>
                                        <p:tgtEl>
                                          <p:spTgt spid="10">
                                            <p:graphicEl>
                                              <a:dgm id="{F8F6F75F-1573-4DA0-ACC3-3D93CED1CD83}"/>
                                            </p:graphicEl>
                                          </p:spTgt>
                                        </p:tgtEl>
                                        <p:attrNameLst>
                                          <p:attrName>ppt_h</p:attrName>
                                        </p:attrNameLst>
                                      </p:cBhvr>
                                      <p:tavLst>
                                        <p:tav tm="0">
                                          <p:val>
                                            <p:fltVal val="0"/>
                                          </p:val>
                                        </p:tav>
                                        <p:tav tm="100000">
                                          <p:val>
                                            <p:strVal val="#ppt_h"/>
                                          </p:val>
                                        </p:tav>
                                      </p:tavLst>
                                    </p:anim>
                                    <p:animEffect transition="in" filter="fade">
                                      <p:cBhvr>
                                        <p:cTn id="57" dur="500"/>
                                        <p:tgtEl>
                                          <p:spTgt spid="10">
                                            <p:graphicEl>
                                              <a:dgm id="{F8F6F75F-1573-4DA0-ACC3-3D93CED1CD83}"/>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wipe(left)">
                                      <p:cBhvr>
                                        <p:cTn id="62" dur="500"/>
                                        <p:tgtEl>
                                          <p:spTgt spid="9"/>
                                        </p:tgtEl>
                                      </p:cBhvr>
                                    </p:animEffect>
                                  </p:childTnLst>
                                </p:cTn>
                              </p:par>
                            </p:childTnLst>
                          </p:cTn>
                        </p:par>
                      </p:childTnLst>
                    </p:cTn>
                  </p:par>
                  <p:par>
                    <p:cTn id="63" fill="hold">
                      <p:stCondLst>
                        <p:cond delay="indefinite"/>
                      </p:stCondLst>
                      <p:childTnLst>
                        <p:par>
                          <p:cTn id="64" fill="hold">
                            <p:stCondLst>
                              <p:cond delay="0"/>
                            </p:stCondLst>
                            <p:childTnLst>
                              <p:par>
                                <p:cTn id="65" presetID="21" presetClass="entr" presetSubtype="3" fill="hold" nodeType="clickEffect">
                                  <p:stCondLst>
                                    <p:cond delay="0"/>
                                  </p:stCondLst>
                                  <p:childTnLst>
                                    <p:set>
                                      <p:cBhvr>
                                        <p:cTn id="66" dur="1" fill="hold">
                                          <p:stCondLst>
                                            <p:cond delay="0"/>
                                          </p:stCondLst>
                                        </p:cTn>
                                        <p:tgtEl>
                                          <p:spTgt spid="12"/>
                                        </p:tgtEl>
                                        <p:attrNameLst>
                                          <p:attrName>style.visibility</p:attrName>
                                        </p:attrNameLst>
                                      </p:cBhvr>
                                      <p:to>
                                        <p:strVal val="visible"/>
                                      </p:to>
                                    </p:set>
                                    <p:animEffect transition="in" filter="wheel(3)">
                                      <p:cBhvr>
                                        <p:cTn id="67" dur="500"/>
                                        <p:tgtEl>
                                          <p:spTgt spid="12"/>
                                        </p:tgtEl>
                                      </p:cBhvr>
                                    </p:animEffect>
                                  </p:childTnLst>
                                </p:cTn>
                              </p:par>
                            </p:childTnLst>
                          </p:cTn>
                        </p:par>
                        <p:par>
                          <p:cTn id="68" fill="hold">
                            <p:stCondLst>
                              <p:cond delay="500"/>
                            </p:stCondLst>
                            <p:childTnLst>
                              <p:par>
                                <p:cTn id="69" presetID="22" presetClass="entr" presetSubtype="8" fill="hold" grpId="0" nodeType="afterEffect">
                                  <p:stCondLst>
                                    <p:cond delay="0"/>
                                  </p:stCondLst>
                                  <p:childTnLst>
                                    <p:set>
                                      <p:cBhvr>
                                        <p:cTn id="70" dur="1" fill="hold">
                                          <p:stCondLst>
                                            <p:cond delay="0"/>
                                          </p:stCondLst>
                                        </p:cTn>
                                        <p:tgtEl>
                                          <p:spTgt spid="7">
                                            <p:graphicEl>
                                              <a:dgm id="{7181B9B8-0206-448B-BC40-7055CAA1BDD4}"/>
                                            </p:graphicEl>
                                          </p:spTgt>
                                        </p:tgtEl>
                                        <p:attrNameLst>
                                          <p:attrName>style.visibility</p:attrName>
                                        </p:attrNameLst>
                                      </p:cBhvr>
                                      <p:to>
                                        <p:strVal val="visible"/>
                                      </p:to>
                                    </p:set>
                                    <p:animEffect transition="in" filter="wipe(left)">
                                      <p:cBhvr>
                                        <p:cTn id="71" dur="500"/>
                                        <p:tgtEl>
                                          <p:spTgt spid="7">
                                            <p:graphicEl>
                                              <a:dgm id="{7181B9B8-0206-448B-BC40-7055CAA1BDD4}"/>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7">
                                            <p:graphicEl>
                                              <a:dgm id="{1FED0ED4-56D9-421E-9A63-B78BB2B88190}"/>
                                            </p:graphicEl>
                                          </p:spTgt>
                                        </p:tgtEl>
                                        <p:attrNameLst>
                                          <p:attrName>style.visibility</p:attrName>
                                        </p:attrNameLst>
                                      </p:cBhvr>
                                      <p:to>
                                        <p:strVal val="visible"/>
                                      </p:to>
                                    </p:set>
                                    <p:animEffect transition="in" filter="wipe(left)">
                                      <p:cBhvr>
                                        <p:cTn id="76" dur="500"/>
                                        <p:tgtEl>
                                          <p:spTgt spid="7">
                                            <p:graphicEl>
                                              <a:dgm id="{1FED0ED4-56D9-421E-9A63-B78BB2B88190}"/>
                                            </p:graphicEl>
                                          </p:spTgt>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7">
                                            <p:graphicEl>
                                              <a:dgm id="{8D21C6B2-6F6B-4D22-B4F2-5AD97FF58ABA}"/>
                                            </p:graphicEl>
                                          </p:spTgt>
                                        </p:tgtEl>
                                        <p:attrNameLst>
                                          <p:attrName>style.visibility</p:attrName>
                                        </p:attrNameLst>
                                      </p:cBhvr>
                                      <p:to>
                                        <p:strVal val="visible"/>
                                      </p:to>
                                    </p:set>
                                    <p:animEffect transition="in" filter="wipe(left)">
                                      <p:cBhvr>
                                        <p:cTn id="81" dur="500"/>
                                        <p:tgtEl>
                                          <p:spTgt spid="7">
                                            <p:graphicEl>
                                              <a:dgm id="{8D21C6B2-6F6B-4D22-B4F2-5AD97FF58ABA}"/>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7">
                                            <p:graphicEl>
                                              <a:dgm id="{C0C24EC1-C44B-43A8-B691-1F5F04610D3A}"/>
                                            </p:graphicEl>
                                          </p:spTgt>
                                        </p:tgtEl>
                                        <p:attrNameLst>
                                          <p:attrName>style.visibility</p:attrName>
                                        </p:attrNameLst>
                                      </p:cBhvr>
                                      <p:to>
                                        <p:strVal val="visible"/>
                                      </p:to>
                                    </p:set>
                                    <p:animEffect transition="in" filter="wipe(left)">
                                      <p:cBhvr>
                                        <p:cTn id="86" dur="500"/>
                                        <p:tgtEl>
                                          <p:spTgt spid="7">
                                            <p:graphicEl>
                                              <a:dgm id="{C0C24EC1-C44B-43A8-B691-1F5F04610D3A}"/>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7">
                                            <p:graphicEl>
                                              <a:dgm id="{0A93A2B4-3F7C-4657-9FC3-637F69F13A13}"/>
                                            </p:graphicEl>
                                          </p:spTgt>
                                        </p:tgtEl>
                                        <p:attrNameLst>
                                          <p:attrName>style.visibility</p:attrName>
                                        </p:attrNameLst>
                                      </p:cBhvr>
                                      <p:to>
                                        <p:strVal val="visible"/>
                                      </p:to>
                                    </p:set>
                                    <p:animEffect transition="in" filter="wipe(left)">
                                      <p:cBhvr>
                                        <p:cTn id="91" dur="500"/>
                                        <p:tgtEl>
                                          <p:spTgt spid="7">
                                            <p:graphicEl>
                                              <a:dgm id="{0A93A2B4-3F7C-4657-9FC3-637F69F13A13}"/>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7">
                                            <p:graphicEl>
                                              <a:dgm id="{C606BF0D-BD59-4E31-A4A0-E5082F883447}"/>
                                            </p:graphicEl>
                                          </p:spTgt>
                                        </p:tgtEl>
                                        <p:attrNameLst>
                                          <p:attrName>style.visibility</p:attrName>
                                        </p:attrNameLst>
                                      </p:cBhvr>
                                      <p:to>
                                        <p:strVal val="visible"/>
                                      </p:to>
                                    </p:set>
                                    <p:animEffect transition="in" filter="wipe(left)">
                                      <p:cBhvr>
                                        <p:cTn id="96" dur="500"/>
                                        <p:tgtEl>
                                          <p:spTgt spid="7">
                                            <p:graphicEl>
                                              <a:dgm id="{C606BF0D-BD59-4E31-A4A0-E5082F88344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9" grpId="0"/>
      <p:bldGraphic spid="7" grpId="0" uiExpand="1">
        <p:bldSub>
          <a:bldDgm bld="one"/>
        </p:bldSub>
      </p:bldGraphic>
      <p:bldGraphic spid="10" grpId="0" uiExpand="1">
        <p:bldSub>
          <a:bldDgm bld="one"/>
        </p:bldSub>
      </p:bldGraphic>
      <p:bldGraphic spid="2" grpId="0" uiExpand="1">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D714B05-48BF-F05E-C952-581F3AAA71A2}"/>
              </a:ext>
            </a:extLst>
          </p:cNvPr>
          <p:cNvSpPr txBox="1"/>
          <p:nvPr/>
        </p:nvSpPr>
        <p:spPr>
          <a:xfrm>
            <a:off x="0" y="-133350"/>
            <a:ext cx="12192000"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hr-HR" sz="4400" b="1" spc="300">
                <a:ln/>
                <a:solidFill>
                  <a:schemeClr val="accent4"/>
                </a:solidFill>
                <a:effectLst>
                  <a:outerShdw blurRad="38100" dist="25400" dir="2700000" algn="tl">
                    <a:srgbClr val="002060">
                      <a:alpha val="99000"/>
                    </a:srgbClr>
                  </a:outerShdw>
                </a:effectLst>
              </a:rPr>
              <a:t>PRAVILNO PLANIRANJE</a:t>
            </a:r>
            <a:endParaRPr lang="en" sz="4400" b="1" spc="300" dirty="0">
              <a:ln/>
              <a:solidFill>
                <a:schemeClr val="accent4"/>
              </a:solidFill>
              <a:effectLst>
                <a:outerShdw blurRad="38100" dist="25400" dir="2700000" algn="tl">
                  <a:srgbClr val="002060">
                    <a:alpha val="99000"/>
                  </a:srgbClr>
                </a:outerShdw>
              </a:effectLst>
            </a:endParaRPr>
          </a:p>
        </p:txBody>
      </p:sp>
      <p:sp>
        <p:nvSpPr>
          <p:cNvPr id="5" name="CuadroTexto 4">
            <a:extLst>
              <a:ext uri="{FF2B5EF4-FFF2-40B4-BE49-F238E27FC236}">
                <a16:creationId xmlns:a16="http://schemas.microsoft.com/office/drawing/2014/main" id="{D18F6505-6E32-73E3-ACA5-27AEC9223AF8}"/>
              </a:ext>
            </a:extLst>
          </p:cNvPr>
          <p:cNvSpPr txBox="1"/>
          <p:nvPr/>
        </p:nvSpPr>
        <p:spPr>
          <a:xfrm>
            <a:off x="-56994" y="439741"/>
            <a:ext cx="8117683"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a:solidFill>
                  <a:schemeClr val="accent5"/>
                </a:solidFill>
                <a:latin typeface="Comic Sans MS" panose="030F0702030302020204" pitchFamily="66" charset="0"/>
              </a:rPr>
              <a:t>“</a:t>
            </a:r>
            <a:r>
              <a:rPr lang="sr-Latn-RS" b="1">
                <a:solidFill>
                  <a:schemeClr val="accent5"/>
                </a:solidFill>
                <a:latin typeface="Comic Sans MS" panose="030F0702030302020204" pitchFamily="66" charset="0"/>
              </a:rPr>
              <a:t>Svaki po volji svojega srca, a ne sa žalošću ili od nevolje, jer Bog ljubi onoga koji dragovoljno daje.</a:t>
            </a:r>
            <a:r>
              <a:rPr lang="en" b="1">
                <a:solidFill>
                  <a:schemeClr val="accent5"/>
                </a:solidFill>
                <a:latin typeface="Comic Sans MS" panose="030F0702030302020204" pitchFamily="66" charset="0"/>
              </a:rPr>
              <a:t>”  </a:t>
            </a:r>
            <a:r>
              <a:rPr lang="en" sz="1400" b="1">
                <a:solidFill>
                  <a:schemeClr val="accent5"/>
                </a:solidFill>
                <a:latin typeface="Comic Sans MS" panose="030F0702030302020204" pitchFamily="66" charset="0"/>
              </a:rPr>
              <a:t>(2</a:t>
            </a:r>
            <a:r>
              <a:rPr lang="sr-Latn-RS" sz="1400" b="1">
                <a:solidFill>
                  <a:schemeClr val="accent5"/>
                </a:solidFill>
                <a:latin typeface="Comic Sans MS" panose="030F0702030302020204" pitchFamily="66" charset="0"/>
              </a:rPr>
              <a:t>. Korinćanima</a:t>
            </a:r>
            <a:r>
              <a:rPr lang="en" sz="1400" b="1">
                <a:solidFill>
                  <a:schemeClr val="accent5"/>
                </a:solidFill>
                <a:latin typeface="Comic Sans MS" panose="030F0702030302020204" pitchFamily="66" charset="0"/>
              </a:rPr>
              <a:t> 9</a:t>
            </a:r>
            <a:r>
              <a:rPr lang="sr-Latn-RS" sz="1400" b="1">
                <a:solidFill>
                  <a:schemeClr val="accent5"/>
                </a:solidFill>
                <a:latin typeface="Comic Sans MS" panose="030F0702030302020204" pitchFamily="66" charset="0"/>
              </a:rPr>
              <a:t>,</a:t>
            </a:r>
            <a:r>
              <a:rPr lang="en" sz="1400" b="1">
                <a:solidFill>
                  <a:schemeClr val="accent5"/>
                </a:solidFill>
                <a:latin typeface="Comic Sans MS" panose="030F0702030302020204" pitchFamily="66" charset="0"/>
              </a:rPr>
              <a:t>7</a:t>
            </a:r>
            <a:r>
              <a:rPr lang="en" sz="1400" b="1" dirty="0">
                <a:solidFill>
                  <a:schemeClr val="accent5"/>
                </a:solidFill>
                <a:latin typeface="Comic Sans MS" panose="030F0702030302020204" pitchFamily="66" charset="0"/>
              </a:rPr>
              <a:t>)</a:t>
            </a:r>
          </a:p>
        </p:txBody>
      </p:sp>
      <p:sp>
        <p:nvSpPr>
          <p:cNvPr id="6" name="CuadroTexto 5">
            <a:extLst>
              <a:ext uri="{FF2B5EF4-FFF2-40B4-BE49-F238E27FC236}">
                <a16:creationId xmlns:a16="http://schemas.microsoft.com/office/drawing/2014/main" id="{71BB64F6-75D4-A567-A2C2-64AB59433367}"/>
              </a:ext>
            </a:extLst>
          </p:cNvPr>
          <p:cNvSpPr txBox="1"/>
          <p:nvPr/>
        </p:nvSpPr>
        <p:spPr>
          <a:xfrm>
            <a:off x="139278" y="1423545"/>
            <a:ext cx="7921411" cy="1015663"/>
          </a:xfrm>
          <a:prstGeom prst="rect">
            <a:avLst/>
          </a:prstGeom>
          <a:noFill/>
        </p:spPr>
        <p:txBody>
          <a:bodyPr wrap="square" rtlCol="0">
            <a:spAutoFit/>
          </a:bodyPr>
          <a:lstStyle/>
          <a:p>
            <a:pPr>
              <a:spcBef>
                <a:spcPts val="600"/>
              </a:spcBef>
            </a:pPr>
            <a:r>
              <a:rPr lang="hr-HR" sz="2000" b="1"/>
              <a:t>Pavlov predlog je bio da se prikupi posebna žrtva od crkava u Makedoniji i Ahaji (pokrajina u kojoj se nalazio Korint) kako bi se pomoglo crkvi u Jerusalimu. (Rim. 15:26).</a:t>
            </a:r>
            <a:endParaRPr lang="en" sz="2000" b="1" dirty="0"/>
          </a:p>
        </p:txBody>
      </p:sp>
      <p:grpSp>
        <p:nvGrpSpPr>
          <p:cNvPr id="15" name="Grupo 14">
            <a:extLst>
              <a:ext uri="{FF2B5EF4-FFF2-40B4-BE49-F238E27FC236}">
                <a16:creationId xmlns:a16="http://schemas.microsoft.com/office/drawing/2014/main" id="{49978371-5AE1-3A42-1EE8-A30FFB4BBC9E}"/>
              </a:ext>
            </a:extLst>
          </p:cNvPr>
          <p:cNvGrpSpPr/>
          <p:nvPr/>
        </p:nvGrpSpPr>
        <p:grpSpPr>
          <a:xfrm>
            <a:off x="8060689" y="737375"/>
            <a:ext cx="3992033" cy="2245519"/>
            <a:chOff x="7990417" y="1393031"/>
            <a:chExt cx="3992033" cy="2245519"/>
          </a:xfrm>
        </p:grpSpPr>
        <p:pic>
          <p:nvPicPr>
            <p:cNvPr id="4" name="Imagen 3">
              <a:extLst>
                <a:ext uri="{FF2B5EF4-FFF2-40B4-BE49-F238E27FC236}">
                  <a16:creationId xmlns:a16="http://schemas.microsoft.com/office/drawing/2014/main" id="{BC28E50E-3B4B-209F-B27B-6A555AB7099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90417" y="1393031"/>
              <a:ext cx="3992033" cy="2245519"/>
            </a:xfrm>
            <a:prstGeom prst="rect">
              <a:avLst/>
            </a:prstGeom>
            <a:ln>
              <a:noFill/>
            </a:ln>
            <a:effectLst>
              <a:outerShdw blurRad="63500" sx="102000" sy="102000" algn="ctr" rotWithShape="0">
                <a:prstClr val="black">
                  <a:alpha val="40000"/>
                </a:prstClr>
              </a:outerShdw>
            </a:effectLst>
          </p:spPr>
        </p:pic>
        <p:sp>
          <p:nvSpPr>
            <p:cNvPr id="8" name="CuadroTexto 7">
              <a:extLst>
                <a:ext uri="{FF2B5EF4-FFF2-40B4-BE49-F238E27FC236}">
                  <a16:creationId xmlns:a16="http://schemas.microsoft.com/office/drawing/2014/main" id="{EE0544D4-4973-55FF-3D31-9796E71BABEF}"/>
                </a:ext>
              </a:extLst>
            </p:cNvPr>
            <p:cNvSpPr txBox="1"/>
            <p:nvPr/>
          </p:nvSpPr>
          <p:spPr>
            <a:xfrm>
              <a:off x="8036856" y="2564189"/>
              <a:ext cx="713657" cy="276999"/>
            </a:xfrm>
            <a:prstGeom prst="rect">
              <a:avLst/>
            </a:prstGeom>
            <a:noFill/>
          </p:spPr>
          <p:txBody>
            <a:bodyPr wrap="none" rtlCol="0">
              <a:spAutoFit/>
            </a:bodyPr>
            <a:lstStyle/>
            <a:p>
              <a:pPr algn="ctr"/>
              <a:r>
                <a:rPr lang="en" sz="1200" b="1" dirty="0">
                  <a:solidFill>
                    <a:schemeClr val="bg1"/>
                  </a:solidFill>
                  <a:highlight>
                    <a:srgbClr val="000000"/>
                  </a:highlight>
                </a:rPr>
                <a:t>Corinth</a:t>
              </a:r>
            </a:p>
          </p:txBody>
        </p:sp>
        <p:sp>
          <p:nvSpPr>
            <p:cNvPr id="10" name="CuadroTexto 9">
              <a:extLst>
                <a:ext uri="{FF2B5EF4-FFF2-40B4-BE49-F238E27FC236}">
                  <a16:creationId xmlns:a16="http://schemas.microsoft.com/office/drawing/2014/main" id="{7C3C3D67-D138-5BA5-41BD-3ED6BFC7CD1E}"/>
                </a:ext>
              </a:extLst>
            </p:cNvPr>
            <p:cNvSpPr txBox="1"/>
            <p:nvPr/>
          </p:nvSpPr>
          <p:spPr>
            <a:xfrm>
              <a:off x="8635170" y="2763291"/>
              <a:ext cx="736228" cy="276999"/>
            </a:xfrm>
            <a:prstGeom prst="rect">
              <a:avLst/>
            </a:prstGeom>
            <a:noFill/>
          </p:spPr>
          <p:txBody>
            <a:bodyPr wrap="none" rtlCol="0">
              <a:spAutoFit/>
            </a:bodyPr>
            <a:lstStyle/>
            <a:p>
              <a:pPr algn="ctr"/>
              <a:r>
                <a:rPr lang="en" sz="1200" b="1" dirty="0">
                  <a:solidFill>
                    <a:schemeClr val="bg2"/>
                  </a:solidFill>
                  <a:highlight>
                    <a:srgbClr val="000000"/>
                  </a:highlight>
                </a:rPr>
                <a:t>ACHAIA</a:t>
              </a:r>
            </a:p>
          </p:txBody>
        </p:sp>
        <p:sp>
          <p:nvSpPr>
            <p:cNvPr id="12" name="CuadroTexto 11">
              <a:extLst>
                <a:ext uri="{FF2B5EF4-FFF2-40B4-BE49-F238E27FC236}">
                  <a16:creationId xmlns:a16="http://schemas.microsoft.com/office/drawing/2014/main" id="{3530F009-63B0-D948-4FF4-53D55A9090BC}"/>
                </a:ext>
              </a:extLst>
            </p:cNvPr>
            <p:cNvSpPr txBox="1"/>
            <p:nvPr/>
          </p:nvSpPr>
          <p:spPr>
            <a:xfrm>
              <a:off x="8239032" y="1679019"/>
              <a:ext cx="1076064" cy="276999"/>
            </a:xfrm>
            <a:prstGeom prst="rect">
              <a:avLst/>
            </a:prstGeom>
            <a:noFill/>
          </p:spPr>
          <p:txBody>
            <a:bodyPr wrap="none" rtlCol="0">
              <a:spAutoFit/>
            </a:bodyPr>
            <a:lstStyle/>
            <a:p>
              <a:pPr algn="ctr"/>
              <a:r>
                <a:rPr lang="en" sz="1200" b="1" dirty="0">
                  <a:solidFill>
                    <a:schemeClr val="bg2"/>
                  </a:solidFill>
                  <a:highlight>
                    <a:srgbClr val="000000"/>
                  </a:highlight>
                </a:rPr>
                <a:t>MACEDONIA</a:t>
              </a:r>
            </a:p>
          </p:txBody>
        </p:sp>
        <p:sp>
          <p:nvSpPr>
            <p:cNvPr id="14" name="CuadroTexto 13">
              <a:extLst>
                <a:ext uri="{FF2B5EF4-FFF2-40B4-BE49-F238E27FC236}">
                  <a16:creationId xmlns:a16="http://schemas.microsoft.com/office/drawing/2014/main" id="{3463850D-9318-BD63-DD3A-99AD99C6821C}"/>
                </a:ext>
              </a:extLst>
            </p:cNvPr>
            <p:cNvSpPr txBox="1"/>
            <p:nvPr/>
          </p:nvSpPr>
          <p:spPr>
            <a:xfrm>
              <a:off x="10946847" y="2702688"/>
              <a:ext cx="856325" cy="276999"/>
            </a:xfrm>
            <a:prstGeom prst="rect">
              <a:avLst/>
            </a:prstGeom>
            <a:noFill/>
          </p:spPr>
          <p:txBody>
            <a:bodyPr wrap="none" rtlCol="0">
              <a:spAutoFit/>
            </a:bodyPr>
            <a:lstStyle/>
            <a:p>
              <a:pPr algn="ctr"/>
              <a:r>
                <a:rPr lang="en" sz="1200" b="1" dirty="0">
                  <a:solidFill>
                    <a:schemeClr val="bg1"/>
                  </a:solidFill>
                  <a:highlight>
                    <a:srgbClr val="000000"/>
                  </a:highlight>
                </a:rPr>
                <a:t>Jerusalem</a:t>
              </a:r>
            </a:p>
          </p:txBody>
        </p:sp>
      </p:grpSp>
      <p:pic>
        <p:nvPicPr>
          <p:cNvPr id="17" name="Imagen 16">
            <a:extLst>
              <a:ext uri="{FF2B5EF4-FFF2-40B4-BE49-F238E27FC236}">
                <a16:creationId xmlns:a16="http://schemas.microsoft.com/office/drawing/2014/main" id="{E00CB107-B80B-371B-3DA5-3CDB10BA6BA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39278" y="4589174"/>
            <a:ext cx="3867150" cy="2175272"/>
          </a:xfrm>
          <a:prstGeom prst="rect">
            <a:avLst/>
          </a:prstGeom>
          <a:ln w="38100" cap="sq">
            <a:solidFill>
              <a:schemeClr val="accent5">
                <a:lumMod val="75000"/>
              </a:schemeClr>
            </a:solidFill>
            <a:prstDash val="solid"/>
            <a:miter lim="800000"/>
          </a:ln>
          <a:effectLst>
            <a:outerShdw blurRad="50800" dist="38100" dir="2700000" algn="tl" rotWithShape="0">
              <a:srgbClr val="000000">
                <a:alpha val="43000"/>
              </a:srgbClr>
            </a:outerShdw>
          </a:effectLst>
        </p:spPr>
      </p:pic>
      <p:pic>
        <p:nvPicPr>
          <p:cNvPr id="19" name="Imagen 18">
            <a:extLst>
              <a:ext uri="{FF2B5EF4-FFF2-40B4-BE49-F238E27FC236}">
                <a16:creationId xmlns:a16="http://schemas.microsoft.com/office/drawing/2014/main" id="{1B6EB5D9-1C52-81D0-D1C2-7F4B36BCEA2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192989" y="3160616"/>
            <a:ext cx="2859733" cy="3550013"/>
          </a:xfrm>
          <a:prstGeom prst="rect">
            <a:avLst/>
          </a:prstGeom>
          <a:solidFill>
            <a:srgbClr val="FFFFFF">
              <a:shade val="85000"/>
            </a:srgbClr>
          </a:solidFill>
          <a:ln w="88900" cap="sq">
            <a:solidFill>
              <a:srgbClr val="AC9565"/>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1" name="CuadroTexto 20">
            <a:extLst>
              <a:ext uri="{FF2B5EF4-FFF2-40B4-BE49-F238E27FC236}">
                <a16:creationId xmlns:a16="http://schemas.microsoft.com/office/drawing/2014/main" id="{45E8D916-FCE1-BC8E-1262-3CE46EA8E1EE}"/>
              </a:ext>
            </a:extLst>
          </p:cNvPr>
          <p:cNvSpPr txBox="1"/>
          <p:nvPr/>
        </p:nvSpPr>
        <p:spPr>
          <a:xfrm>
            <a:off x="4097658" y="4580229"/>
            <a:ext cx="5095331" cy="2246769"/>
          </a:xfrm>
          <a:prstGeom prst="rect">
            <a:avLst/>
          </a:prstGeom>
          <a:noFill/>
        </p:spPr>
        <p:txBody>
          <a:bodyPr wrap="square">
            <a:spAutoFit/>
          </a:bodyPr>
          <a:lstStyle/>
          <a:p>
            <a:pPr>
              <a:spcBef>
                <a:spcPts val="600"/>
              </a:spcBef>
            </a:pPr>
            <a:r>
              <a:rPr lang="hr-HR" sz="2000" b="1"/>
              <a:t>Još jedna stvar koju Pavle uključuje u svom planu je da ne treba da čekaju da predaju sve odjednom, već da izdvoje malo svake nedelje dok ne dostignu predloženi iznos (1. Kor. 16,2). Na ovaj način, kada Pavle stigne, cela svota može biti radosno sakupljena (2. Kor. 9,3-5).</a:t>
            </a:r>
            <a:endParaRPr lang="en" sz="2000" b="1" dirty="0"/>
          </a:p>
        </p:txBody>
      </p:sp>
      <p:sp>
        <p:nvSpPr>
          <p:cNvPr id="23" name="CuadroTexto 22">
            <a:extLst>
              <a:ext uri="{FF2B5EF4-FFF2-40B4-BE49-F238E27FC236}">
                <a16:creationId xmlns:a16="http://schemas.microsoft.com/office/drawing/2014/main" id="{454C2B0A-44C1-6F33-C866-506DF84A0522}"/>
              </a:ext>
            </a:extLst>
          </p:cNvPr>
          <p:cNvSpPr txBox="1"/>
          <p:nvPr/>
        </p:nvSpPr>
        <p:spPr>
          <a:xfrm>
            <a:off x="126725" y="3835777"/>
            <a:ext cx="9066264" cy="707886"/>
          </a:xfrm>
          <a:prstGeom prst="rect">
            <a:avLst/>
          </a:prstGeom>
          <a:noFill/>
        </p:spPr>
        <p:txBody>
          <a:bodyPr wrap="square">
            <a:spAutoFit/>
          </a:bodyPr>
          <a:lstStyle/>
          <a:p>
            <a:pPr>
              <a:spcBef>
                <a:spcPts val="600"/>
              </a:spcBef>
            </a:pPr>
            <a:r>
              <a:rPr lang="hr-HR" sz="2000" b="1"/>
              <a:t>Prilikom planiranja ponude, svaka porodica treba da proceni i postavi realne ciljeve, u skladu sa svojim finansijskim stanjem.</a:t>
            </a:r>
            <a:endParaRPr lang="en" sz="2000" b="1" dirty="0"/>
          </a:p>
        </p:txBody>
      </p:sp>
      <p:sp>
        <p:nvSpPr>
          <p:cNvPr id="25" name="CuadroTexto 24">
            <a:extLst>
              <a:ext uri="{FF2B5EF4-FFF2-40B4-BE49-F238E27FC236}">
                <a16:creationId xmlns:a16="http://schemas.microsoft.com/office/drawing/2014/main" id="{98C5D352-C64C-8116-3000-5E901B75517B}"/>
              </a:ext>
            </a:extLst>
          </p:cNvPr>
          <p:cNvSpPr txBox="1"/>
          <p:nvPr/>
        </p:nvSpPr>
        <p:spPr>
          <a:xfrm>
            <a:off x="132746" y="2475773"/>
            <a:ext cx="7993077" cy="1323439"/>
          </a:xfrm>
          <a:prstGeom prst="rect">
            <a:avLst/>
          </a:prstGeom>
          <a:noFill/>
        </p:spPr>
        <p:txBody>
          <a:bodyPr wrap="square">
            <a:spAutoFit/>
          </a:bodyPr>
          <a:lstStyle/>
          <a:p>
            <a:pPr>
              <a:spcBef>
                <a:spcPts val="600"/>
              </a:spcBef>
            </a:pPr>
            <a:r>
              <a:rPr lang="hr-HR" sz="2000" b="1"/>
              <a:t>Kada je apostol predložio plan u Kolosima godinu dana ranije, on je primljen sa oduševljenjem, iako u to vreme nisu bili postavljeni konkretni ciljevi (2. Kor. 9,1.2). Međutim, svaki član je odlučio u svom srcu da donira određenu količinu novca (2. Kor. 9,7a).</a:t>
            </a:r>
            <a:endParaRPr lang="en" sz="2000" b="1" dirty="0"/>
          </a:p>
        </p:txBody>
      </p:sp>
    </p:spTree>
    <p:extLst>
      <p:ext uri="{BB962C8B-B14F-4D97-AF65-F5344CB8AC3E}">
        <p14:creationId xmlns:p14="http://schemas.microsoft.com/office/powerpoint/2010/main" val="3770884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9" presetClass="entr" presetSubtype="0" decel="10000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 calcmode="lin" valueType="num">
                                      <p:cBhvr>
                                        <p:cTn id="18" dur="500" fill="hold"/>
                                        <p:tgtEl>
                                          <p:spTgt spid="5"/>
                                        </p:tgtEl>
                                        <p:attrNameLst>
                                          <p:attrName>style.rotation</p:attrName>
                                        </p:attrNameLst>
                                      </p:cBhvr>
                                      <p:tavLst>
                                        <p:tav tm="0">
                                          <p:val>
                                            <p:fltVal val="360"/>
                                          </p:val>
                                        </p:tav>
                                        <p:tav tm="100000">
                                          <p:val>
                                            <p:fltVal val="0"/>
                                          </p:val>
                                        </p:tav>
                                      </p:tavLst>
                                    </p:anim>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12"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additive="base">
                                        <p:cTn id="24" dur="500" fill="hold"/>
                                        <p:tgtEl>
                                          <p:spTgt spid="15"/>
                                        </p:tgtEl>
                                        <p:attrNameLst>
                                          <p:attrName>ppt_x</p:attrName>
                                        </p:attrNameLst>
                                      </p:cBhvr>
                                      <p:tavLst>
                                        <p:tav tm="0">
                                          <p:val>
                                            <p:strVal val="0-#ppt_w/2"/>
                                          </p:val>
                                        </p:tav>
                                        <p:tav tm="100000">
                                          <p:val>
                                            <p:strVal val="#ppt_x"/>
                                          </p:val>
                                        </p:tav>
                                      </p:tavLst>
                                    </p:anim>
                                    <p:anim calcmode="lin" valueType="num">
                                      <p:cBhvr additive="base">
                                        <p:cTn id="25" dur="500" fill="hold"/>
                                        <p:tgtEl>
                                          <p:spTgt spid="15"/>
                                        </p:tgtEl>
                                        <p:attrNameLst>
                                          <p:attrName>ppt_y</p:attrName>
                                        </p:attrNameLst>
                                      </p:cBhvr>
                                      <p:tavLst>
                                        <p:tav tm="0">
                                          <p:val>
                                            <p:strVal val="1+#ppt_h/2"/>
                                          </p:val>
                                        </p:tav>
                                        <p:tav tm="100000">
                                          <p:val>
                                            <p:strVal val="#ppt_y"/>
                                          </p:val>
                                        </p:tav>
                                      </p:tavLst>
                                    </p:anim>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31" presetClass="entr" presetSubtype="0" fill="hold" nodeType="click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p:cTn id="34" dur="1000" fill="hold"/>
                                        <p:tgtEl>
                                          <p:spTgt spid="17"/>
                                        </p:tgtEl>
                                        <p:attrNameLst>
                                          <p:attrName>ppt_w</p:attrName>
                                        </p:attrNameLst>
                                      </p:cBhvr>
                                      <p:tavLst>
                                        <p:tav tm="0">
                                          <p:val>
                                            <p:fltVal val="0"/>
                                          </p:val>
                                        </p:tav>
                                        <p:tav tm="100000">
                                          <p:val>
                                            <p:strVal val="#ppt_w"/>
                                          </p:val>
                                        </p:tav>
                                      </p:tavLst>
                                    </p:anim>
                                    <p:anim calcmode="lin" valueType="num">
                                      <p:cBhvr>
                                        <p:cTn id="35" dur="1000" fill="hold"/>
                                        <p:tgtEl>
                                          <p:spTgt spid="17"/>
                                        </p:tgtEl>
                                        <p:attrNameLst>
                                          <p:attrName>ppt_h</p:attrName>
                                        </p:attrNameLst>
                                      </p:cBhvr>
                                      <p:tavLst>
                                        <p:tav tm="0">
                                          <p:val>
                                            <p:fltVal val="0"/>
                                          </p:val>
                                        </p:tav>
                                        <p:tav tm="100000">
                                          <p:val>
                                            <p:strVal val="#ppt_h"/>
                                          </p:val>
                                        </p:tav>
                                      </p:tavLst>
                                    </p:anim>
                                    <p:anim calcmode="lin" valueType="num">
                                      <p:cBhvr>
                                        <p:cTn id="36" dur="1000" fill="hold"/>
                                        <p:tgtEl>
                                          <p:spTgt spid="17"/>
                                        </p:tgtEl>
                                        <p:attrNameLst>
                                          <p:attrName>style.rotation</p:attrName>
                                        </p:attrNameLst>
                                      </p:cBhvr>
                                      <p:tavLst>
                                        <p:tav tm="0">
                                          <p:val>
                                            <p:fltVal val="90"/>
                                          </p:val>
                                        </p:tav>
                                        <p:tav tm="100000">
                                          <p:val>
                                            <p:fltVal val="0"/>
                                          </p:val>
                                        </p:tav>
                                      </p:tavLst>
                                    </p:anim>
                                    <p:animEffect transition="in" filter="fade">
                                      <p:cBhvr>
                                        <p:cTn id="37" dur="1000"/>
                                        <p:tgtEl>
                                          <p:spTgt spid="17"/>
                                        </p:tgtEl>
                                      </p:cBhvr>
                                    </p:animEffect>
                                  </p:childTnLst>
                                </p:cTn>
                              </p:par>
                            </p:childTnLst>
                          </p:cTn>
                        </p:par>
                        <p:par>
                          <p:cTn id="38" fill="hold">
                            <p:stCondLst>
                              <p:cond delay="1000"/>
                            </p:stCondLst>
                            <p:childTnLst>
                              <p:par>
                                <p:cTn id="39" presetID="22" presetClass="entr" presetSubtype="8" fill="hold" grpId="0" nodeType="after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wipe(left)">
                                      <p:cBhvr>
                                        <p:cTn id="41" dur="500"/>
                                        <p:tgtEl>
                                          <p:spTgt spid="25"/>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wipe(left)">
                                      <p:cBhvr>
                                        <p:cTn id="46" dur="500"/>
                                        <p:tgtEl>
                                          <p:spTgt spid="23"/>
                                        </p:tgtEl>
                                      </p:cBhvr>
                                    </p:animEffect>
                                  </p:childTnLst>
                                </p:cTn>
                              </p:par>
                            </p:childTnLst>
                          </p:cTn>
                        </p:par>
                      </p:childTnLst>
                    </p:cTn>
                  </p:par>
                  <p:par>
                    <p:cTn id="47" fill="hold">
                      <p:stCondLst>
                        <p:cond delay="indefinite"/>
                      </p:stCondLst>
                      <p:childTnLst>
                        <p:par>
                          <p:cTn id="48" fill="hold">
                            <p:stCondLst>
                              <p:cond delay="0"/>
                            </p:stCondLst>
                            <p:childTnLst>
                              <p:par>
                                <p:cTn id="49" presetID="37" presetClass="entr" presetSubtype="0"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1000"/>
                                        <p:tgtEl>
                                          <p:spTgt spid="21"/>
                                        </p:tgtEl>
                                      </p:cBhvr>
                                    </p:animEffect>
                                    <p:anim calcmode="lin" valueType="num">
                                      <p:cBhvr>
                                        <p:cTn id="52" dur="1000" fill="hold"/>
                                        <p:tgtEl>
                                          <p:spTgt spid="21"/>
                                        </p:tgtEl>
                                        <p:attrNameLst>
                                          <p:attrName>ppt_x</p:attrName>
                                        </p:attrNameLst>
                                      </p:cBhvr>
                                      <p:tavLst>
                                        <p:tav tm="0">
                                          <p:val>
                                            <p:strVal val="#ppt_x"/>
                                          </p:val>
                                        </p:tav>
                                        <p:tav tm="100000">
                                          <p:val>
                                            <p:strVal val="#ppt_x"/>
                                          </p:val>
                                        </p:tav>
                                      </p:tavLst>
                                    </p:anim>
                                    <p:anim calcmode="lin" valueType="num">
                                      <p:cBhvr>
                                        <p:cTn id="53" dur="900" decel="100000" fill="hold"/>
                                        <p:tgtEl>
                                          <p:spTgt spid="21"/>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par>
                                <p:cTn id="55" presetID="37" presetClass="entr" presetSubtype="0" fill="hold" nodeType="with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fade">
                                      <p:cBhvr>
                                        <p:cTn id="57" dur="1000"/>
                                        <p:tgtEl>
                                          <p:spTgt spid="19"/>
                                        </p:tgtEl>
                                      </p:cBhvr>
                                    </p:animEffect>
                                    <p:anim calcmode="lin" valueType="num">
                                      <p:cBhvr>
                                        <p:cTn id="58" dur="1000" fill="hold"/>
                                        <p:tgtEl>
                                          <p:spTgt spid="19"/>
                                        </p:tgtEl>
                                        <p:attrNameLst>
                                          <p:attrName>ppt_x</p:attrName>
                                        </p:attrNameLst>
                                      </p:cBhvr>
                                      <p:tavLst>
                                        <p:tav tm="0">
                                          <p:val>
                                            <p:strVal val="#ppt_x"/>
                                          </p:val>
                                        </p:tav>
                                        <p:tav tm="100000">
                                          <p:val>
                                            <p:strVal val="#ppt_x"/>
                                          </p:val>
                                        </p:tav>
                                      </p:tavLst>
                                    </p:anim>
                                    <p:anim calcmode="lin" valueType="num">
                                      <p:cBhvr>
                                        <p:cTn id="59" dur="900" decel="100000" fill="hold"/>
                                        <p:tgtEl>
                                          <p:spTgt spid="19"/>
                                        </p:tgtEl>
                                        <p:attrNameLst>
                                          <p:attrName>ppt_y</p:attrName>
                                        </p:attrNameLst>
                                      </p:cBhvr>
                                      <p:tavLst>
                                        <p:tav tm="0">
                                          <p:val>
                                            <p:strVal val="#ppt_y+1"/>
                                          </p:val>
                                        </p:tav>
                                        <p:tav tm="100000">
                                          <p:val>
                                            <p:strVal val="#ppt_y-.03"/>
                                          </p:val>
                                        </p:tav>
                                      </p:tavLst>
                                    </p:anim>
                                    <p:anim calcmode="lin" valueType="num">
                                      <p:cBhvr>
                                        <p:cTn id="60" dur="100" accel="100000" fill="hold">
                                          <p:stCondLst>
                                            <p:cond delay="900"/>
                                          </p:stCondLst>
                                        </p:cTn>
                                        <p:tgtEl>
                                          <p:spTgt spid="19"/>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21" grpId="0"/>
      <p:bldP spid="23" grpId="0"/>
      <p:bldP spid="25" grpId="0"/>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955</TotalTime>
  <Words>2260</Words>
  <Application>Microsoft Office PowerPoint</Application>
  <PresentationFormat>Panorámica</PresentationFormat>
  <Paragraphs>134</Paragraphs>
  <Slides>18</Slides>
  <Notes>9</Notes>
  <HiddenSlides>0</HiddenSlides>
  <MMClips>0</MMClips>
  <ScaleCrop>false</ScaleCrop>
  <HeadingPairs>
    <vt:vector size="6" baseType="variant">
      <vt:variant>
        <vt:lpstr>Fuentes usadas</vt:lpstr>
      </vt:variant>
      <vt:variant>
        <vt:i4>12</vt:i4>
      </vt:variant>
      <vt:variant>
        <vt:lpstr>Tema</vt:lpstr>
      </vt:variant>
      <vt:variant>
        <vt:i4>5</vt:i4>
      </vt:variant>
      <vt:variant>
        <vt:lpstr>Títulos de diapositiva</vt:lpstr>
      </vt:variant>
      <vt:variant>
        <vt:i4>18</vt:i4>
      </vt:variant>
    </vt:vector>
  </HeadingPairs>
  <TitlesOfParts>
    <vt:vector size="35" baseType="lpstr">
      <vt:lpstr>Aptos</vt:lpstr>
      <vt:lpstr>Britannic Bold</vt:lpstr>
      <vt:lpstr>Bodoni MT Poster Compressed</vt:lpstr>
      <vt:lpstr>Impact</vt:lpstr>
      <vt:lpstr>Arial</vt:lpstr>
      <vt:lpstr>Aptos Display</vt:lpstr>
      <vt:lpstr>Constantia</vt:lpstr>
      <vt:lpstr>Times New Roman</vt:lpstr>
      <vt:lpstr>Gill Sans MT Ext Condensed Bold</vt:lpstr>
      <vt:lpstr>Arial Narrow</vt:lpstr>
      <vt:lpstr>Comic Sans MS</vt:lpstr>
      <vt:lpstr>Calibri</vt:lpstr>
      <vt:lpstr>Tema de Office</vt:lpstr>
      <vt:lpstr>1_Tema de Office</vt:lpstr>
      <vt:lpstr>3_Default Design</vt:lpstr>
      <vt:lpstr>6_Default Design</vt:lpstr>
      <vt:lpstr>4_Default Design</vt:lpstr>
      <vt:lpstr>Presentación de PowerPoint</vt:lpstr>
      <vt:lpstr>Upamtite redak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PRIMENA</vt:lpstr>
      <vt:lpstr>PRENOŠENJE ISTINE</vt:lpstr>
      <vt:lpstr>PLAN </vt:lpstr>
      <vt:lpstr>PRENOŠENJE ISTINE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99</cp:revision>
  <dcterms:created xsi:type="dcterms:W3CDTF">2026-08-01T16:23:29Z</dcterms:created>
  <dcterms:modified xsi:type="dcterms:W3CDTF">2026-09-11T06:51:26Z</dcterms:modified>
</cp:coreProperties>
</file>