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dek’ati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blad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en 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bon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tya prisiri,howpu nanga faya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sori wi pe fu waka,ai gi dyaranti,krakti nanga koni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libi na skin, na denki,na firi nanga yeye.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Tyndale(1494-1536)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Latijn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tongo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orsyi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tongo. A seri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Testamente di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Tyndale nanga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ben de fu seri.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gebroiki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; The King James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Version,di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seri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Tyndale,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stukaman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sorgu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grabu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miljun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milyun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Ferwondru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de nanga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set'kon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beweigi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ben de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tongo:Erasmus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Rotterdam di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(di ben de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ala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set'kon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beweigi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tongo.)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Martin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/>
            <a:t>Doisri</a:t>
          </a:r>
          <a:r>
            <a:rPr lang="es-ES" sz="1600" b="1" dirty="0"/>
            <a:t> (1534)</a:t>
          </a:r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Olivetan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Frans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Kralice</a:t>
          </a:r>
          <a:r>
            <a:rPr lang="es-ES" sz="1800" b="1" dirty="0">
              <a:solidFill>
                <a:srgbClr val="FFFFCC"/>
              </a:solidFill>
            </a:rPr>
            <a:t> Bible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Tyeg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Litiwani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Slowak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Potogisi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Spanioro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Brest Bible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Polen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dek’ati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blad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en 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bon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tya prisiri,howpu nanga faya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sori wi pe fu waka,ai gi dyaranti,krakti nanga koni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 gi libi na skin, na denki,na firi nanga yeye.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Tyndale(1494-1536)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Wycleff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Latijn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tongo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orsyi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tongo. A seri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Testamente di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Tyndale nanga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Owru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Hebrei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ben de fu seri.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engris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gebroiki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; The King James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Version,di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seri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Tyndale,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Coverdale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stukaman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sorgu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grabu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miljun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milyun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Ferwondru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de nanga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set'kon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beweigi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ben de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tongo:Erasmus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Rotterdam di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(di ben de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ala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set'kon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beweigi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tongo.)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Martin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/>
            <a:t>Doisri</a:t>
          </a:r>
          <a:r>
            <a:rPr lang="es-ES" sz="1600" b="1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Olivetan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Frans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Brest Bible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Polen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Spanioro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Kralice</a:t>
          </a:r>
          <a:r>
            <a:rPr lang="es-ES" sz="1800" b="1" kern="1200" dirty="0">
              <a:solidFill>
                <a:srgbClr val="FFFFCC"/>
              </a:solidFill>
            </a:rPr>
            <a:t> Bible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Tyeg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Litiwani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Slowak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Potogisi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108609"/>
            <a:ext cx="579279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6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BRIBI A WANSI SAN E PSA</a:t>
            </a:r>
            <a:endParaRPr lang="es-ES" sz="6600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24000" dir="5400000" sy="-90000" algn="bl" rotWithShape="0"/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499200"/>
                </a:solidFill>
              </a:rPr>
              <a:t>Les 5 fu 4 </a:t>
            </a:r>
            <a:r>
              <a:rPr lang="fr-FR" sz="1400" b="1" dirty="0" err="1">
                <a:solidFill>
                  <a:srgbClr val="499200"/>
                </a:solidFill>
              </a:rPr>
              <a:t>Mij</a:t>
            </a:r>
            <a:r>
              <a:rPr lang="fr-FR" sz="1400" b="1" dirty="0">
                <a:solidFill>
                  <a:srgbClr val="499200"/>
                </a:solidFill>
              </a:rPr>
              <a:t>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A FUNDAMENTI FU A TE'GO LIBI</a:t>
            </a:r>
            <a:endParaRPr lang="es-ES" sz="7200" b="1" dirty="0">
              <a:ln w="12700">
                <a:solidFill>
                  <a:srgbClr val="3D7A00"/>
                </a:solidFill>
                <a:prstDash val="solid"/>
              </a:ln>
              <a:pattFill prst="pct50">
                <a:fgClr>
                  <a:srgbClr val="6FDE00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3D7A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“Fu di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kenade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ferlusu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no fu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kado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fu Gado”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(Eif.2:8)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34566" y="1099875"/>
            <a:ext cx="597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 Dri fundamenti sani di tru,wi e puru ini Eifeise 2:8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358301" y="1622064"/>
            <a:ext cx="6947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Na</a:t>
            </a:r>
            <a:r>
              <a:rPr lang="es-ES" sz="2000" b="1" dirty="0"/>
              <a:t> soso </a:t>
            </a:r>
            <a:r>
              <a:rPr lang="es-ES" sz="2000" b="1" dirty="0" err="1"/>
              <a:t>kenade</a:t>
            </a:r>
            <a:r>
              <a:rPr lang="es-ES" sz="2000" b="1" dirty="0"/>
              <a:t> e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endParaRPr lang="es-ES" sz="2000" b="1" u="sng" dirty="0">
              <a:solidFill>
                <a:srgbClr val="B82B1C"/>
              </a:solidFill>
            </a:endParaRPr>
          </a:p>
          <a:p>
            <a:r>
              <a:rPr lang="es-ES" sz="2000" b="1" dirty="0" err="1"/>
              <a:t>Dat</a:t>
            </a:r>
            <a:r>
              <a:rPr lang="es-ES" sz="2000" b="1" dirty="0"/>
              <a:t>’ </a:t>
            </a:r>
            <a:r>
              <a:rPr lang="es-ES" sz="2000" b="1" dirty="0" err="1"/>
              <a:t>wan</a:t>
            </a:r>
            <a:r>
              <a:rPr lang="es-ES" sz="2000" b="1" dirty="0"/>
              <a:t> taki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kenade</a:t>
            </a:r>
            <a:r>
              <a:rPr lang="es-ES" sz="2000" b="1" dirty="0"/>
              <a:t> soso nanga </a:t>
            </a:r>
            <a:r>
              <a:rPr lang="es-ES" sz="2000" b="1" dirty="0" err="1"/>
              <a:t>bribi</a:t>
            </a:r>
            <a:endParaRPr lang="es-ES" sz="2000" b="1" u="sng" dirty="0">
              <a:solidFill>
                <a:srgbClr val="6863AB"/>
              </a:solidFill>
            </a:endParaRPr>
          </a:p>
          <a:p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kado</a:t>
            </a:r>
            <a:r>
              <a:rPr lang="es-ES" sz="2000" b="1" dirty="0"/>
              <a:t> fu Gado, a </a:t>
            </a:r>
            <a:r>
              <a:rPr lang="es-ES" sz="2000" b="1" dirty="0" err="1"/>
              <a:t>kado</a:t>
            </a:r>
            <a:r>
              <a:rPr lang="es-ES" sz="2000" b="1" dirty="0"/>
              <a:t> fu en Boi: Soso </a:t>
            </a:r>
            <a:r>
              <a:rPr lang="es-ES" sz="2000" b="1" dirty="0" err="1"/>
              <a:t>Krestes</a:t>
            </a:r>
            <a:r>
              <a:rPr lang="es-ES" sz="2000" b="1" dirty="0"/>
              <a:t>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Bika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sondu,wi</a:t>
            </a:r>
            <a:r>
              <a:rPr lang="es-ES" sz="2000" b="1" dirty="0"/>
              <a:t>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 fu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(Rom 6:23a). </a:t>
            </a:r>
            <a:r>
              <a:rPr lang="es-ES" sz="2000" b="1" dirty="0" err="1"/>
              <a:t>Toku</a:t>
            </a:r>
            <a:r>
              <a:rPr lang="es-ES" sz="2000" b="1" dirty="0"/>
              <a:t> Gado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fu pai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paiman</a:t>
            </a:r>
            <a:r>
              <a:rPr lang="es-ES" sz="2000" b="1" dirty="0"/>
              <a:t>,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(Roma 6:23b).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, a </a:t>
            </a:r>
            <a:r>
              <a:rPr lang="es-ES" sz="2000" b="1" dirty="0" err="1"/>
              <a:t>kostu</a:t>
            </a:r>
            <a:r>
              <a:rPr lang="es-ES" sz="2000" b="1" dirty="0"/>
              <a:t> ben de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.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alasma</a:t>
            </a:r>
            <a:r>
              <a:rPr lang="es-ES" sz="2000" b="1" dirty="0"/>
              <a:t> ben kan </a:t>
            </a:r>
            <a:r>
              <a:rPr lang="es-ES" sz="2000" b="1" dirty="0" err="1"/>
              <a:t>kisi</a:t>
            </a:r>
            <a:r>
              <a:rPr lang="es-ES" sz="2000" b="1" dirty="0"/>
              <a:t> en.(</a:t>
            </a:r>
            <a:r>
              <a:rPr lang="es-ES" sz="2000" b="1" dirty="0" err="1"/>
              <a:t>Yoh</a:t>
            </a:r>
            <a:r>
              <a:rPr lang="es-ES" sz="2000" b="1" dirty="0"/>
              <a:t>. 3:16;Roma 8:32)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4" y="168845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19" y="198811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9" y="229301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52" y="5102465"/>
            <a:ext cx="70934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Martin Luther si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ben en </a:t>
            </a:r>
            <a:r>
              <a:rPr lang="es-ES" sz="2000" b="1" dirty="0" err="1"/>
              <a:t>enkri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a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preiki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dati.Dusun</a:t>
            </a:r>
            <a:r>
              <a:rPr lang="es-ES" sz="2000" b="1" dirty="0"/>
              <a:t> </a:t>
            </a:r>
            <a:r>
              <a:rPr lang="es-ES" sz="2000" b="1" dirty="0" err="1"/>
              <a:t>dusun</a:t>
            </a:r>
            <a:r>
              <a:rPr lang="es-ES" sz="2000" b="1" dirty="0"/>
              <a:t> di ben </a:t>
            </a:r>
            <a:r>
              <a:rPr lang="es-ES" sz="2000" b="1" dirty="0" err="1"/>
              <a:t>keti</a:t>
            </a:r>
            <a:r>
              <a:rPr lang="es-ES" sz="2000" b="1" dirty="0"/>
              <a:t> nanga den </a:t>
            </a:r>
            <a:r>
              <a:rPr lang="es-ES" sz="2000" b="1" dirty="0" err="1"/>
              <a:t>dyote</a:t>
            </a:r>
            <a:r>
              <a:rPr lang="es-ES" sz="2000" b="1" dirty="0"/>
              <a:t> fu a </a:t>
            </a:r>
            <a:r>
              <a:rPr lang="es-ES" sz="2000" b="1" dirty="0" err="1"/>
              <a:t>feiyanti</a:t>
            </a:r>
            <a:r>
              <a:rPr lang="es-ES" sz="2000" b="1" dirty="0"/>
              <a:t>,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.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121367"/>
            <a:ext cx="7093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Gado </a:t>
            </a:r>
            <a:r>
              <a:rPr lang="es-ES" sz="2000" b="1" dirty="0" err="1"/>
              <a:t>fanowdu</a:t>
            </a:r>
            <a:r>
              <a:rPr lang="es-ES" sz="2000" b="1" dirty="0"/>
              <a:t> fu pai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paiman</a:t>
            </a:r>
            <a:r>
              <a:rPr lang="es-ES" sz="2000" b="1" dirty="0"/>
              <a:t>?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pai en, </a:t>
            </a:r>
            <a:r>
              <a:rPr lang="es-ES" sz="2000" b="1" dirty="0" err="1"/>
              <a:t>kwet'kweti</a:t>
            </a:r>
            <a:r>
              <a:rPr lang="es-ES" sz="2000" b="1" dirty="0"/>
              <a:t>.(</a:t>
            </a:r>
            <a:r>
              <a:rPr lang="es-ES" sz="2000" b="1" dirty="0" err="1"/>
              <a:t>Singi</a:t>
            </a:r>
            <a:r>
              <a:rPr lang="es-ES" sz="2000" b="1" dirty="0"/>
              <a:t> 49:8;Eif.2:9).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 INI </a:t>
            </a:r>
            <a:r>
              <a:rPr lang="es-ES" sz="44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KENADE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“Ma gro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kenade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Ferlusuman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En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glori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nanga ala ten! Amen”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Pet.3:18)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429602"/>
            <a:ext cx="4318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Dungru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Hondroyari</a:t>
            </a:r>
            <a:r>
              <a:rPr lang="es-ES" sz="2000" b="1" dirty="0"/>
              <a:t>,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(nanga den di ben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fesi</a:t>
            </a:r>
            <a:r>
              <a:rPr lang="es-ES" sz="2000" b="1" dirty="0"/>
              <a:t>)</a:t>
            </a:r>
            <a:r>
              <a:rPr lang="es-ES" sz="2000" b="1" dirty="0" err="1"/>
              <a:t>tangi</a:t>
            </a:r>
            <a:r>
              <a:rPr lang="es-ES" sz="2000" b="1" dirty="0"/>
              <a:t> fu den </a:t>
            </a:r>
            <a:r>
              <a:rPr lang="es-ES" sz="2000" b="1" dirty="0" err="1"/>
              <a:t>mis,den</a:t>
            </a:r>
            <a:r>
              <a:rPr lang="es-ES" sz="2000" b="1" dirty="0"/>
              <a:t> </a:t>
            </a:r>
            <a:r>
              <a:rPr lang="es-ES" sz="2000" b="1" dirty="0" err="1"/>
              <a:t>bulu,den</a:t>
            </a:r>
            <a:r>
              <a:rPr lang="es-ES" sz="2000" b="1" dirty="0"/>
              <a:t> </a:t>
            </a:r>
            <a:r>
              <a:rPr lang="es-ES" sz="2000" b="1" dirty="0" err="1"/>
              <a:t>koti</a:t>
            </a:r>
            <a:r>
              <a:rPr lang="es-ES" sz="2000" b="1" dirty="0"/>
              <a:t> </a:t>
            </a:r>
            <a:r>
              <a:rPr lang="es-ES" sz="2000" b="1" dirty="0" err="1"/>
              <a:t>t’tei</a:t>
            </a:r>
            <a:r>
              <a:rPr lang="es-ES" sz="2000" b="1" dirty="0"/>
              <a:t>, den </a:t>
            </a:r>
            <a:r>
              <a:rPr lang="es-ES" sz="2000" b="1" dirty="0" err="1"/>
              <a:t>koiri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santa presi…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disi ben e weri den sma ede. Noiti a ben sari. Teleki den si a kenade fu Krestes.Ini a momenti dati den firi fri fu tru.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kenade</a:t>
            </a:r>
            <a:r>
              <a:rPr lang="es-ES" sz="2000" b="1" dirty="0"/>
              <a:t> ben </a:t>
            </a:r>
            <a:r>
              <a:rPr lang="es-ES" sz="2000" b="1" dirty="0" err="1"/>
              <a:t>ferlusu</a:t>
            </a:r>
            <a:r>
              <a:rPr lang="es-ES" sz="2000" b="1" dirty="0"/>
              <a:t> en, </a:t>
            </a:r>
            <a:r>
              <a:rPr lang="es-ES" sz="2000" b="1" dirty="0" err="1"/>
              <a:t>dati</a:t>
            </a:r>
            <a:r>
              <a:rPr lang="es-ES" sz="2000" b="1" dirty="0"/>
              <a:t> no </a:t>
            </a:r>
            <a:r>
              <a:rPr lang="es-ES" sz="2000" b="1" dirty="0" err="1"/>
              <a:t>tyari</a:t>
            </a:r>
            <a:r>
              <a:rPr lang="es-ES" sz="2000" b="1" dirty="0"/>
              <a:t> en fu </a:t>
            </a:r>
            <a:r>
              <a:rPr lang="es-ES" sz="2000" b="1" dirty="0" err="1"/>
              <a:t>luku</a:t>
            </a:r>
            <a:r>
              <a:rPr lang="es-ES" sz="2000" b="1" dirty="0"/>
              <a:t> den </a:t>
            </a:r>
            <a:r>
              <a:rPr lang="es-ES" sz="2000" b="1" dirty="0" err="1"/>
              <a:t>komandi</a:t>
            </a:r>
            <a:r>
              <a:rPr lang="es-ES" sz="2000" b="1" dirty="0"/>
              <a:t> </a:t>
            </a:r>
            <a:r>
              <a:rPr lang="es-ES" sz="2000" b="1" dirty="0" err="1"/>
              <a:t>ondro</a:t>
            </a:r>
            <a:r>
              <a:rPr lang="es-ES" sz="2000" b="1" dirty="0"/>
              <a:t> </a:t>
            </a:r>
            <a:r>
              <a:rPr lang="es-ES" sz="2000" b="1" dirty="0" err="1"/>
              <a:t>ondro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kontrari</a:t>
            </a:r>
            <a:r>
              <a:rPr lang="es-ES" sz="2000" b="1" dirty="0"/>
              <a:t> a </a:t>
            </a:r>
            <a:r>
              <a:rPr lang="es-ES" sz="2000" b="1" dirty="0" err="1"/>
              <a:t>stuka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. </a:t>
            </a:r>
            <a:r>
              <a:rPr lang="es-ES" sz="2000" b="1" dirty="0" err="1"/>
              <a:t>Sofasi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de moro </a:t>
            </a: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Krestes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 fu a de.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17923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fri dati tyari den fu luku a komandi ondro-ondro, noso fu hori den 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67168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John Wesley (1703- 1791) </a:t>
            </a:r>
            <a:r>
              <a:rPr lang="es-ES" sz="2000" b="1" dirty="0" err="1"/>
              <a:t>wan</a:t>
            </a:r>
            <a:r>
              <a:rPr lang="es-ES" sz="2000" b="1" dirty="0"/>
              <a:t> fu den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di </a:t>
            </a:r>
            <a:r>
              <a:rPr lang="es-ES" sz="2000" b="1" dirty="0" err="1"/>
              <a:t>bigin</a:t>
            </a:r>
            <a:r>
              <a:rPr lang="es-ES" sz="2000" b="1" dirty="0"/>
              <a:t> nanga a </a:t>
            </a:r>
            <a:r>
              <a:rPr lang="es-ES" sz="2000" b="1" dirty="0" err="1"/>
              <a:t>beweigi</a:t>
            </a:r>
            <a:r>
              <a:rPr lang="es-ES" sz="2000" b="1" dirty="0"/>
              <a:t> fu </a:t>
            </a:r>
            <a:r>
              <a:rPr lang="es-ES" sz="2000" b="1" dirty="0" err="1"/>
              <a:t>Methodest</a:t>
            </a:r>
            <a:r>
              <a:rPr lang="es-ES" sz="2000" b="1" dirty="0"/>
              <a:t>, di a </a:t>
            </a:r>
            <a:r>
              <a:rPr lang="es-ES" sz="2000" b="1" dirty="0" err="1"/>
              <a:t>leisi</a:t>
            </a:r>
            <a:r>
              <a:rPr lang="es-ES" sz="2000" b="1" dirty="0"/>
              <a:t> san Luther ben </a:t>
            </a:r>
            <a:r>
              <a:rPr lang="es-ES" sz="2000" b="1" dirty="0" err="1"/>
              <a:t>skrifi</a:t>
            </a:r>
            <a:r>
              <a:rPr lang="es-ES" sz="2000" b="1" dirty="0"/>
              <a:t> abra a </a:t>
            </a:r>
            <a:r>
              <a:rPr lang="es-ES" sz="2000" b="1" dirty="0" err="1"/>
              <a:t>buku</a:t>
            </a:r>
            <a:r>
              <a:rPr lang="es-ES" sz="2000" b="1" dirty="0"/>
              <a:t> fu Roma, a ben </a:t>
            </a:r>
            <a:r>
              <a:rPr lang="es-ES" sz="2000" b="1" dirty="0" err="1"/>
              <a:t>seki.En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gro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kenade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40657" y="1192407"/>
            <a:ext cx="104864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pasi</a:t>
            </a:r>
            <a:r>
              <a:rPr lang="es-ES" sz="2400" b="1" dirty="0">
                <a:latin typeface="Constantia" panose="02030602050306030303" pitchFamily="18" charset="0"/>
              </a:rPr>
              <a:t> di den </a:t>
            </a:r>
            <a:r>
              <a:rPr lang="es-ES" sz="2400" b="1" dirty="0" err="1">
                <a:latin typeface="Constantia" panose="02030602050306030303" pitchFamily="18" charset="0"/>
              </a:rPr>
              <a:t>set'kon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ben e </a:t>
            </a:r>
            <a:r>
              <a:rPr lang="es-ES" sz="2400" b="1" dirty="0" err="1">
                <a:latin typeface="Constantia" panose="02030602050306030303" pitchFamily="18" charset="0"/>
              </a:rPr>
              <a:t>waka</a:t>
            </a:r>
            <a:r>
              <a:rPr lang="es-ES" sz="2400" b="1" dirty="0">
                <a:latin typeface="Constantia" panose="02030602050306030303" pitchFamily="18" charset="0"/>
              </a:rPr>
              <a:t>, - ben de a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fu den </a:t>
            </a:r>
            <a:r>
              <a:rPr lang="es-ES" sz="2400" b="1" dirty="0" err="1">
                <a:latin typeface="Constantia" panose="02030602050306030303" pitchFamily="18" charset="0"/>
              </a:rPr>
              <a:t>Waldense</a:t>
            </a:r>
            <a:r>
              <a:rPr lang="es-ES" sz="2400" b="1" dirty="0">
                <a:latin typeface="Constantia" panose="02030602050306030303" pitchFamily="18" charset="0"/>
              </a:rPr>
              <a:t>, fu </a:t>
            </a:r>
            <a:r>
              <a:rPr lang="es-ES" sz="2400" b="1" dirty="0" err="1">
                <a:latin typeface="Constantia" panose="02030602050306030303" pitchFamily="18" charset="0"/>
              </a:rPr>
              <a:t>Wicleff</a:t>
            </a:r>
            <a:r>
              <a:rPr lang="es-ES" sz="2400" b="1" dirty="0">
                <a:latin typeface="Constantia" panose="02030602050306030303" pitchFamily="18" charset="0"/>
              </a:rPr>
              <a:t>, fu John </a:t>
            </a:r>
            <a:r>
              <a:rPr lang="es-ES" sz="2400" b="1" dirty="0" err="1">
                <a:latin typeface="Constantia" panose="02030602050306030303" pitchFamily="18" charset="0"/>
              </a:rPr>
              <a:t>Huss</a:t>
            </a:r>
            <a:r>
              <a:rPr lang="es-ES" sz="2400" b="1" dirty="0">
                <a:latin typeface="Constantia" panose="02030602050306030303" pitchFamily="18" charset="0"/>
              </a:rPr>
              <a:t>, fu Luther, </a:t>
            </a:r>
            <a:r>
              <a:rPr lang="es-ES" sz="2400" b="1" dirty="0" err="1">
                <a:latin typeface="Constantia" panose="02030602050306030303" pitchFamily="18" charset="0"/>
              </a:rPr>
              <a:t>Zwingli</a:t>
            </a:r>
            <a:r>
              <a:rPr lang="es-ES" sz="2400" b="1" dirty="0">
                <a:latin typeface="Constantia" panose="02030602050306030303" pitchFamily="18" charset="0"/>
              </a:rPr>
              <a:t> nanga den di ben </a:t>
            </a:r>
            <a:r>
              <a:rPr lang="es-ES" sz="2400" b="1" dirty="0" err="1">
                <a:latin typeface="Constantia" panose="02030602050306030303" pitchFamily="18" charset="0"/>
              </a:rPr>
              <a:t>moksi</a:t>
            </a:r>
            <a:r>
              <a:rPr lang="es-ES" sz="2400" b="1" dirty="0">
                <a:latin typeface="Constantia" panose="02030602050306030303" pitchFamily="18" charset="0"/>
              </a:rPr>
              <a:t> nanga den – a ben de a </a:t>
            </a:r>
            <a:r>
              <a:rPr lang="es-ES" sz="2400" b="1" dirty="0" err="1">
                <a:latin typeface="Constantia" panose="02030602050306030303" pitchFamily="18" charset="0"/>
              </a:rPr>
              <a:t>makti</a:t>
            </a:r>
            <a:r>
              <a:rPr lang="es-ES" sz="2400" b="1" dirty="0">
                <a:latin typeface="Constantia" panose="02030602050306030303" pitchFamily="18" charset="0"/>
              </a:rPr>
              <a:t> fu a Santa Yeye di no e </a:t>
            </a:r>
            <a:r>
              <a:rPr lang="es-ES" sz="2400" b="1" dirty="0" err="1">
                <a:latin typeface="Constantia" panose="02030602050306030303" pitchFamily="18" charset="0"/>
              </a:rPr>
              <a:t>drai</a:t>
            </a:r>
            <a:r>
              <a:rPr lang="es-ES" sz="2400" b="1" dirty="0">
                <a:latin typeface="Constantia" panose="02030602050306030303" pitchFamily="18" charset="0"/>
              </a:rPr>
              <a:t>. A ben de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aladei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. Den no ben e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reti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paus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edeman,p'pa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noso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kownu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tyari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konsensi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san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te </a:t>
            </a:r>
            <a:r>
              <a:rPr lang="es-ES" sz="2400" b="1" dirty="0" err="1">
                <a:latin typeface="Constantia" panose="02030602050306030303" pitchFamily="18" charset="0"/>
              </a:rPr>
              <a:t>make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dini</a:t>
            </a:r>
            <a:r>
              <a:rPr lang="es-ES" sz="2400" b="1" dirty="0">
                <a:latin typeface="Constantia" panose="02030602050306030303" pitchFamily="18" charset="0"/>
              </a:rPr>
              <a:t> fu Gado. A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 ben de </a:t>
            </a:r>
            <a:r>
              <a:rPr lang="es-ES" sz="2400" b="1" dirty="0" err="1">
                <a:latin typeface="Constantia" panose="02030602050306030303" pitchFamily="18" charset="0"/>
              </a:rPr>
              <a:t>makti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san a ben e </a:t>
            </a:r>
            <a:r>
              <a:rPr lang="es-ES" sz="2400" b="1" dirty="0" err="1">
                <a:latin typeface="Constantia" panose="02030602050306030303" pitchFamily="18" charset="0"/>
              </a:rPr>
              <a:t>leri</a:t>
            </a:r>
            <a:r>
              <a:rPr lang="es-ES" sz="2400" b="1" dirty="0">
                <a:latin typeface="Constantia" panose="02030602050306030303" pitchFamily="18" charset="0"/>
              </a:rPr>
              <a:t>, nanga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tesi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leri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Gado nanga En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, ben </a:t>
            </a:r>
            <a:r>
              <a:rPr lang="es-ES" sz="2400" b="1" dirty="0" err="1">
                <a:latin typeface="Constantia" panose="02030602050306030303" pitchFamily="18" charset="0"/>
              </a:rPr>
              <a:t>tyari</a:t>
            </a:r>
            <a:r>
              <a:rPr lang="es-ES" sz="2400" b="1" dirty="0">
                <a:latin typeface="Constantia" panose="02030602050306030303" pitchFamily="18" charset="0"/>
              </a:rPr>
              <a:t> den santa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te pe den ben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postu</a:t>
            </a:r>
            <a:r>
              <a:rPr lang="es-ES" sz="2400" b="1" dirty="0">
                <a:latin typeface="Constantia" panose="02030602050306030303" pitchFamily="18" charset="0"/>
              </a:rPr>
              <a:t>.”Tan </a:t>
            </a:r>
            <a:r>
              <a:rPr lang="es-ES" sz="2400" b="1" dirty="0" err="1">
                <a:latin typeface="Constantia" panose="02030602050306030303" pitchFamily="18" charset="0"/>
              </a:rPr>
              <a:t>srafri”Latimer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taigi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tra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di ben e bron nanga en. Den faya tongo ben de fu </a:t>
            </a:r>
            <a:r>
              <a:rPr lang="es-ES" sz="2400" b="1" dirty="0" err="1">
                <a:latin typeface="Constantia" panose="02030602050306030303" pitchFamily="18" charset="0"/>
              </a:rPr>
              <a:t>tapu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sten</a:t>
            </a:r>
            <a:r>
              <a:rPr lang="es-ES" sz="2400" b="1" dirty="0">
                <a:latin typeface="Constantia" panose="02030602050306030303" pitchFamily="18" charset="0"/>
              </a:rPr>
              <a:t> “mi e </a:t>
            </a:r>
            <a:r>
              <a:rPr lang="es-ES" sz="2400" b="1" dirty="0" err="1">
                <a:latin typeface="Constantia" panose="02030602050306030303" pitchFamily="18" charset="0"/>
              </a:rPr>
              <a:t>fertrow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dei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leti</a:t>
            </a:r>
            <a:r>
              <a:rPr lang="es-ES" sz="2400" b="1" dirty="0">
                <a:latin typeface="Constantia" panose="02030602050306030303" pitchFamily="18" charset="0"/>
              </a:rPr>
              <a:t> so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faya, nanga Gado </a:t>
            </a:r>
            <a:r>
              <a:rPr lang="es-ES" sz="2400" b="1" dirty="0" err="1">
                <a:latin typeface="Constantia" panose="02030602050306030303" pitchFamily="18" charset="0"/>
              </a:rPr>
              <a:t>kenade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Engris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kondre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noiti</a:t>
            </a:r>
            <a:r>
              <a:rPr lang="es-ES" sz="2400" b="1" dirty="0">
                <a:latin typeface="Constantia" panose="02030602050306030303" pitchFamily="18" charset="0"/>
              </a:rPr>
              <a:t> moro a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dede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683501" y="5740333"/>
            <a:ext cx="3615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/>
              <a:t>EGW</a:t>
            </a:r>
            <a:r>
              <a:rPr lang="en-US" sz="1600" b="1" dirty="0"/>
              <a:t>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 hori san yu taki ini mi ati. Sofasi mi no sa sonde teige yu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36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Singi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fundamenti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bribi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fi-FI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sma kan kisi a Wortu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Wortu ini tra tongo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it-IT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fundamenti fu a te'go libi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1600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Wycliffe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“a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set'kon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200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skijn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set'kon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doro.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nomo)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nomo)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nomo)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Krestes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nomo)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Gado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set'kon baka disi ben abi feifi fundamenti marki: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</a:t>
            </a:r>
            <a:r>
              <a:rPr lang="es-E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FUNDAMENTI</a:t>
            </a:r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FU </a:t>
            </a:r>
            <a:r>
              <a:rPr lang="es-E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BRIBI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“Di den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kon,mi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nyan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den; den ben de mi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prisiri,mi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breiti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den,fu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mi 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nen,Masra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Almakti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Yeremia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set'kon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fu den </a:t>
            </a:r>
            <a:r>
              <a:rPr lang="es-ES" sz="2000" b="1" dirty="0" err="1"/>
              <a:t>yari</a:t>
            </a:r>
            <a:r>
              <a:rPr lang="es-ES" sz="2000" b="1" dirty="0"/>
              <a:t> 1600 </a:t>
            </a:r>
            <a:r>
              <a:rPr lang="es-ES" sz="2000" b="1" dirty="0" err="1"/>
              <a:t>kenki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 Den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no ben de </a:t>
            </a:r>
            <a:r>
              <a:rPr lang="es-ES" sz="2000" b="1" dirty="0" err="1"/>
              <a:t>spesrutu</a:t>
            </a:r>
            <a:r>
              <a:rPr lang="es-ES" sz="2000" b="1" dirty="0"/>
              <a:t>. Den ben de </a:t>
            </a:r>
            <a:r>
              <a:rPr lang="es-ES" sz="2000" b="1" dirty="0" err="1"/>
              <a:t>sma</a:t>
            </a:r>
            <a:r>
              <a:rPr lang="es-ES" sz="2000" b="1" dirty="0"/>
              <a:t> di Gado </a:t>
            </a:r>
            <a:r>
              <a:rPr lang="es-ES" sz="2000" b="1" dirty="0" err="1"/>
              <a:t>srefi</a:t>
            </a:r>
            <a:r>
              <a:rPr lang="es-ES" sz="2000" b="1" dirty="0"/>
              <a:t> ben </a:t>
            </a:r>
            <a:r>
              <a:rPr lang="es-ES" sz="2000" b="1" dirty="0" err="1"/>
              <a:t>kenki</a:t>
            </a:r>
            <a:r>
              <a:rPr lang="es-ES" sz="2000" b="1" dirty="0"/>
              <a:t>... Fu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, den </a:t>
            </a:r>
            <a:r>
              <a:rPr lang="es-ES" sz="2000" b="1" dirty="0" err="1"/>
              <a:t>bari</a:t>
            </a:r>
            <a:r>
              <a:rPr lang="es-ES" sz="2000" b="1" dirty="0"/>
              <a:t> : “Gado </a:t>
            </a:r>
            <a:r>
              <a:rPr lang="es-ES" sz="2000" b="1" dirty="0" err="1"/>
              <a:t>wawan</a:t>
            </a:r>
            <a:r>
              <a:rPr lang="es-ES" sz="2000" b="1" dirty="0"/>
              <a:t> kan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glori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701434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dungru</a:t>
            </a:r>
            <a:r>
              <a:rPr lang="es-ES" sz="2000" b="1" dirty="0"/>
              <a:t> ten </a:t>
            </a:r>
            <a:r>
              <a:rPr lang="es-ES" sz="2000" b="1" dirty="0" err="1"/>
              <a:t>dati</a:t>
            </a:r>
            <a:r>
              <a:rPr lang="es-ES" sz="2000" b="1" dirty="0"/>
              <a:t>,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in den </a:t>
            </a:r>
            <a:r>
              <a:rPr lang="es-ES" sz="2000" b="1" dirty="0" err="1"/>
              <a:t>skin,te</a:t>
            </a:r>
            <a:r>
              <a:rPr lang="es-ES" sz="2000" b="1" dirty="0"/>
              <a:t> pe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fu tan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san a ben </a:t>
            </a:r>
            <a:r>
              <a:rPr lang="es-ES" sz="2000" b="1" dirty="0" err="1"/>
              <a:t>leri</a:t>
            </a:r>
            <a:r>
              <a:rPr lang="es-ES" sz="2000" b="1" dirty="0"/>
              <a:t>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skin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tide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b-NO" sz="2000" b="1" dirty="0"/>
              <a:t>San a Wortu du gi den e'n san a kan du gi wi?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248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a kenki wroko ini den? A ben de a leisi fu a Wortu fu Gado, di du a wondru.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fi-FI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SMA KAN KISI A WORTU 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a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tan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panya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gro”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(Bosk.12:24)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632307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4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WORTU</a:t>
            </a:r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 </a:t>
            </a:r>
            <a:r>
              <a:rPr lang="es-ES" sz="4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ALASMA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Di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Wortu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ini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Engris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ben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skrifi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te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seri,tra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set'kon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baka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sma,owktu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poti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Wortu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ini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m'ma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tongo.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Sofasi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sma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fu Europa ben kan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leisi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Wortu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wante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Owktu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sma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ini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“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Nyun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Grontapu”di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sma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ben si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pas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(Amerika) ben kan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leisi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en.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604551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 FU FERSTAN A WORTU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ala,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ferstan,dati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profesi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k’moto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profeitiman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(2Peit.1:20)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Di Martin Luther leisi a Wortu a fosi leisi ini Latijn, en libi ben drai.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530553"/>
            <a:ext cx="54138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a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de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di den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gwenti</a:t>
            </a:r>
            <a:r>
              <a:rPr lang="es-ES" sz="2000" b="1" dirty="0"/>
              <a:t> no ben </a:t>
            </a:r>
            <a:r>
              <a:rPr lang="es-ES" sz="2000" b="1" dirty="0" err="1"/>
              <a:t>agri</a:t>
            </a:r>
            <a:r>
              <a:rPr lang="es-ES" sz="2000" b="1" dirty="0"/>
              <a:t> nanga san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. A </a:t>
            </a:r>
            <a:r>
              <a:rPr lang="es-ES" sz="2000" b="1" dirty="0" err="1"/>
              <a:t>enkri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</a:t>
            </a:r>
            <a:r>
              <a:rPr lang="es-ES" sz="2000" b="1" dirty="0" err="1"/>
              <a:t>bribi</a:t>
            </a:r>
            <a:r>
              <a:rPr lang="es-ES" sz="2000" b="1" dirty="0"/>
              <a:t> nanga fu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srefi,de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Santa Yeye e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369252"/>
            <a:ext cx="7722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 A Santa Yeye, en </a:t>
            </a:r>
            <a:r>
              <a:rPr lang="es-ES" sz="2000" b="1" dirty="0" err="1"/>
              <a:t>wawan</a:t>
            </a:r>
            <a:r>
              <a:rPr lang="es-ES" sz="2000" b="1" dirty="0"/>
              <a:t> kan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, di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Santa Yeye di(Gado)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wi,sofasi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ferstan</a:t>
            </a:r>
            <a:r>
              <a:rPr lang="es-ES" sz="2000" b="1" dirty="0"/>
              <a:t> en tu.(Yoh.14:26;16:13)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5" y="1930890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 fa a ben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blad,a</a:t>
            </a:r>
            <a:r>
              <a:rPr lang="es-ES" sz="2000" b="1" dirty="0"/>
              <a:t> ben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moro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 ben </a:t>
            </a:r>
            <a:r>
              <a:rPr lang="es-ES" sz="2000" b="1" dirty="0" err="1"/>
              <a:t>poti</a:t>
            </a:r>
            <a:r>
              <a:rPr lang="es-ES" sz="2000" b="1" dirty="0"/>
              <a:t> faya </a:t>
            </a: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denki</a:t>
            </a:r>
            <a:r>
              <a:rPr lang="es-ES" sz="2000" b="1" dirty="0"/>
              <a:t>. A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a ben e </a:t>
            </a:r>
            <a:r>
              <a:rPr lang="es-ES" sz="2000" b="1" dirty="0" err="1"/>
              <a:t>wroko</a:t>
            </a:r>
            <a:r>
              <a:rPr lang="es-ES" sz="2000" b="1" dirty="0"/>
              <a:t> nanga </a:t>
            </a:r>
            <a:r>
              <a:rPr lang="es-ES" sz="2000" b="1" dirty="0" err="1"/>
              <a:t>efekt</a:t>
            </a:r>
            <a:r>
              <a:rPr lang="es-ES" sz="2000" b="1" dirty="0"/>
              <a:t>. Den </a:t>
            </a:r>
            <a:r>
              <a:rPr lang="es-ES" sz="2000" b="1" dirty="0" err="1"/>
              <a:t>dungru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a ben </a:t>
            </a:r>
            <a:r>
              <a:rPr lang="es-ES" sz="2000" b="1" dirty="0" err="1"/>
              <a:t>gwenti</a:t>
            </a:r>
            <a:r>
              <a:rPr lang="es-ES" sz="2000" b="1" dirty="0"/>
              <a:t> </a:t>
            </a:r>
            <a:r>
              <a:rPr lang="es-ES" sz="2000" b="1" dirty="0" err="1"/>
              <a:t>dribi</a:t>
            </a:r>
            <a:r>
              <a:rPr lang="es-ES" sz="2000" b="1" dirty="0"/>
              <a:t> </a:t>
            </a:r>
            <a:r>
              <a:rPr lang="es-ES" sz="2000" b="1" dirty="0" err="1"/>
              <a:t>gwe</a:t>
            </a:r>
            <a:r>
              <a:rPr lang="es-ES" sz="2000" b="1" dirty="0"/>
              <a:t>. A </a:t>
            </a:r>
            <a:r>
              <a:rPr lang="es-ES" sz="2000" b="1" dirty="0" err="1"/>
              <a:t>kenade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tnapu</a:t>
            </a:r>
            <a:r>
              <a:rPr lang="es-ES" sz="2000" b="1" dirty="0"/>
              <a:t>. Sortu </a:t>
            </a:r>
            <a:r>
              <a:rPr lang="es-ES" sz="2000" b="1" dirty="0" err="1"/>
              <a:t>makti</a:t>
            </a:r>
            <a:r>
              <a:rPr lang="es-ES" sz="2000" b="1" dirty="0"/>
              <a:t> ben </a:t>
            </a:r>
            <a:r>
              <a:rPr lang="es-ES" sz="2000" b="1" dirty="0" err="1"/>
              <a:t>leti</a:t>
            </a:r>
            <a:r>
              <a:rPr lang="es-ES" sz="2000" b="1" dirty="0"/>
              <a:t> en </a:t>
            </a:r>
            <a:r>
              <a:rPr lang="es-ES" sz="2000" b="1" dirty="0" err="1"/>
              <a:t>ferstan</a:t>
            </a:r>
            <a:r>
              <a:rPr lang="es-ES" sz="20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69" y="1413063"/>
            <a:ext cx="109153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“A </a:t>
            </a:r>
            <a:r>
              <a:rPr lang="es-ES" sz="3200" b="1" dirty="0" err="1">
                <a:latin typeface="Constantia" panose="02030602050306030303" pitchFamily="18" charset="0"/>
              </a:rPr>
              <a:t>preiki</a:t>
            </a:r>
            <a:r>
              <a:rPr lang="es-ES" sz="3200" b="1" dirty="0">
                <a:latin typeface="Constantia" panose="02030602050306030303" pitchFamily="18" charset="0"/>
              </a:rPr>
              <a:t> fu a </a:t>
            </a:r>
            <a:r>
              <a:rPr lang="es-ES" sz="3200" b="1" dirty="0" err="1">
                <a:latin typeface="Constantia" panose="02030602050306030303" pitchFamily="18" charset="0"/>
              </a:rPr>
              <a:t>Wortu</a:t>
            </a:r>
            <a:r>
              <a:rPr lang="es-ES" sz="3200" b="1" dirty="0">
                <a:latin typeface="Constantia" panose="02030602050306030303" pitchFamily="18" charset="0"/>
              </a:rPr>
              <a:t> no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yepi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sondro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dati</a:t>
            </a:r>
            <a:r>
              <a:rPr lang="es-ES" sz="3200" b="1" dirty="0">
                <a:latin typeface="Constantia" panose="02030602050306030303" pitchFamily="18" charset="0"/>
              </a:rPr>
              <a:t> a Santa Yeye de fu tan </a:t>
            </a:r>
            <a:r>
              <a:rPr lang="es-ES" sz="3200" b="1" dirty="0" err="1">
                <a:latin typeface="Constantia" panose="02030602050306030303" pitchFamily="18" charset="0"/>
              </a:rPr>
              <a:t>yepi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Disi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enkri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leriman</a:t>
            </a:r>
            <a:r>
              <a:rPr lang="es-ES" sz="3200" b="1" dirty="0">
                <a:latin typeface="Constantia" panose="02030602050306030303" pitchFamily="18" charset="0"/>
              </a:rPr>
              <a:t> fu a </a:t>
            </a:r>
            <a:r>
              <a:rPr lang="es-ES" sz="3200" b="1" dirty="0" err="1">
                <a:latin typeface="Constantia" panose="02030602050306030303" pitchFamily="18" charset="0"/>
              </a:rPr>
              <a:t>trutru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Wortu</a:t>
            </a:r>
            <a:r>
              <a:rPr lang="es-ES" sz="3200" b="1" dirty="0">
                <a:latin typeface="Constantia" panose="02030602050306030303" pitchFamily="18" charset="0"/>
              </a:rPr>
              <a:t> fu Gado. </a:t>
            </a:r>
            <a:r>
              <a:rPr lang="es-ES" sz="3200" b="1" dirty="0" err="1">
                <a:latin typeface="Constantia" panose="02030602050306030303" pitchFamily="18" charset="0"/>
              </a:rPr>
              <a:t>Enkri</a:t>
            </a:r>
            <a:r>
              <a:rPr lang="es-ES" sz="3200" b="1" dirty="0">
                <a:latin typeface="Constantia" panose="02030602050306030303" pitchFamily="18" charset="0"/>
              </a:rPr>
              <a:t> te san </a:t>
            </a:r>
            <a:r>
              <a:rPr lang="es-ES" sz="3200" b="1" dirty="0" err="1">
                <a:latin typeface="Constantia" panose="02030602050306030303" pitchFamily="18" charset="0"/>
              </a:rPr>
              <a:t>tru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ati,tangi</a:t>
            </a:r>
            <a:r>
              <a:rPr lang="es-ES" sz="3200" b="1" dirty="0">
                <a:latin typeface="Constantia" panose="02030602050306030303" pitchFamily="18" charset="0"/>
              </a:rPr>
              <a:t> fu a Santa Yeye, a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konsensi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libi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noso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drai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libi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sma</a:t>
            </a:r>
            <a:r>
              <a:rPr lang="es-ES" sz="3200" b="1" dirty="0">
                <a:latin typeface="Constantia" panose="02030602050306030303" pitchFamily="18" charset="0"/>
              </a:rPr>
              <a:t> kan </a:t>
            </a:r>
            <a:r>
              <a:rPr lang="es-ES" sz="3200" b="1" dirty="0" err="1">
                <a:latin typeface="Constantia" panose="02030602050306030303" pitchFamily="18" charset="0"/>
              </a:rPr>
              <a:t>tyari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skrifi</a:t>
            </a:r>
            <a:r>
              <a:rPr lang="es-ES" sz="3200" b="1" dirty="0">
                <a:latin typeface="Constantia" panose="02030602050306030303" pitchFamily="18" charset="0"/>
              </a:rPr>
              <a:t> fu a </a:t>
            </a:r>
            <a:r>
              <a:rPr lang="es-ES" sz="3200" b="1" dirty="0" err="1">
                <a:latin typeface="Constantia" panose="02030602050306030303" pitchFamily="18" charset="0"/>
              </a:rPr>
              <a:t>Wortu</a:t>
            </a:r>
            <a:r>
              <a:rPr lang="es-ES" sz="3200" b="1" dirty="0">
                <a:latin typeface="Constantia" panose="02030602050306030303" pitchFamily="18" charset="0"/>
              </a:rPr>
              <a:t> fu Gado. A kan </a:t>
            </a:r>
            <a:r>
              <a:rPr lang="es-ES" sz="3200" b="1" dirty="0" err="1">
                <a:latin typeface="Constantia" panose="02030602050306030303" pitchFamily="18" charset="0"/>
              </a:rPr>
              <a:t>sabi</a:t>
            </a:r>
            <a:r>
              <a:rPr lang="es-ES" sz="3200" b="1" dirty="0">
                <a:latin typeface="Constantia" panose="02030602050306030303" pitchFamily="18" charset="0"/>
              </a:rPr>
              <a:t> ala den </a:t>
            </a:r>
            <a:r>
              <a:rPr lang="es-ES" sz="3200" b="1" dirty="0" err="1">
                <a:latin typeface="Constantia" panose="02030602050306030303" pitchFamily="18" charset="0"/>
              </a:rPr>
              <a:t>komandi</a:t>
            </a:r>
            <a:r>
              <a:rPr lang="es-ES" sz="3200" b="1" dirty="0">
                <a:latin typeface="Constantia" panose="02030602050306030303" pitchFamily="18" charset="0"/>
              </a:rPr>
              <a:t> nanga </a:t>
            </a:r>
            <a:r>
              <a:rPr lang="es-ES" sz="3200" b="1" dirty="0" err="1">
                <a:latin typeface="Constantia" panose="02030602050306030303" pitchFamily="18" charset="0"/>
              </a:rPr>
              <a:t>pramisi</a:t>
            </a:r>
            <a:r>
              <a:rPr lang="es-ES" sz="3200" b="1" dirty="0">
                <a:latin typeface="Constantia" panose="02030602050306030303" pitchFamily="18" charset="0"/>
              </a:rPr>
              <a:t>; </a:t>
            </a:r>
            <a:r>
              <a:rPr lang="es-ES" sz="3200" b="1" dirty="0" err="1">
                <a:latin typeface="Constantia" panose="02030602050306030303" pitchFamily="18" charset="0"/>
              </a:rPr>
              <a:t>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efu</a:t>
            </a:r>
            <a:r>
              <a:rPr lang="es-ES" sz="3200" b="1" dirty="0">
                <a:latin typeface="Constantia" panose="02030602050306030303" pitchFamily="18" charset="0"/>
              </a:rPr>
              <a:t> a Santa Yeye no </a:t>
            </a:r>
            <a:r>
              <a:rPr lang="es-ES" sz="3200" b="1" dirty="0" err="1">
                <a:latin typeface="Constantia" panose="02030602050306030303" pitchFamily="18" charset="0"/>
              </a:rPr>
              <a:t>dribi</a:t>
            </a:r>
            <a:r>
              <a:rPr lang="es-ES" sz="3200" b="1" dirty="0">
                <a:latin typeface="Constantia" panose="02030602050306030303" pitchFamily="18" charset="0"/>
              </a:rPr>
              <a:t> san </a:t>
            </a:r>
            <a:r>
              <a:rPr lang="es-ES" sz="3200" b="1" dirty="0" err="1">
                <a:latin typeface="Constantia" panose="02030602050306030303" pitchFamily="18" charset="0"/>
              </a:rPr>
              <a:t>tru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ati</a:t>
            </a:r>
            <a:r>
              <a:rPr lang="es-ES" sz="3200" b="1" dirty="0">
                <a:latin typeface="Constantia" panose="02030602050306030303" pitchFamily="18" charset="0"/>
              </a:rPr>
              <a:t>, no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sili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fadon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tapu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Ston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e'n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broko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12664" y="5658850"/>
            <a:ext cx="326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EGW</a:t>
            </a:r>
            <a:r>
              <a:rPr lang="en-US" sz="1600" b="1" dirty="0"/>
              <a:t> (The Desire of Ages, pg. 671)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1730</Words>
  <Application>Microsoft Office PowerPoint</Application>
  <PresentationFormat>Panorámica</PresentationFormat>
  <Paragraphs>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110</cp:revision>
  <dcterms:created xsi:type="dcterms:W3CDTF">2024-04-13T15:21:38Z</dcterms:created>
  <dcterms:modified xsi:type="dcterms:W3CDTF">2024-04-25T18:22:20Z</dcterms:modified>
</cp:coreProperties>
</file>