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299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tori fu a trow (Mark.2:19,20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s-ES" sz="2000" b="1" dirty="0"/>
            <a:t>Fa </a:t>
          </a:r>
          <a:r>
            <a:rPr lang="es-ES" sz="2000" b="1" dirty="0" err="1"/>
            <a:t>wan</a:t>
          </a:r>
          <a:r>
            <a:rPr lang="es-ES" sz="2000" b="1" dirty="0"/>
            <a:t> </a:t>
          </a:r>
          <a:r>
            <a:rPr lang="es-ES" sz="2000" b="1" dirty="0" err="1"/>
            <a:t>sma</a:t>
          </a:r>
          <a:r>
            <a:rPr lang="es-ES" sz="2000" b="1" dirty="0"/>
            <a:t> kan faste pe </a:t>
          </a:r>
          <a:r>
            <a:rPr lang="es-ES" sz="2000" b="1" dirty="0" err="1"/>
            <a:t>trow</a:t>
          </a:r>
          <a:r>
            <a:rPr lang="es-ES" sz="2000" b="1" dirty="0"/>
            <a:t> e </a:t>
          </a:r>
          <a:r>
            <a:rPr lang="es-ES" sz="2000" b="1" dirty="0" err="1"/>
            <a:t>hori</a:t>
          </a:r>
          <a:r>
            <a:rPr lang="es-ES" sz="2000" b="1" dirty="0"/>
            <a:t>? A </a:t>
          </a:r>
          <a:r>
            <a:rPr lang="es-ES" sz="2000" b="1" dirty="0" err="1"/>
            <a:t>trow</a:t>
          </a:r>
          <a:r>
            <a:rPr lang="es-ES" sz="2000" b="1" dirty="0"/>
            <a:t> </a:t>
          </a:r>
          <a:r>
            <a:rPr lang="es-ES" sz="2000" b="1" dirty="0" err="1"/>
            <a:t>Masra</a:t>
          </a:r>
          <a:r>
            <a:rPr lang="es-ES" sz="2000" b="1" dirty="0"/>
            <a:t> </a:t>
          </a:r>
          <a:r>
            <a:rPr lang="es-ES" sz="2000" b="1" dirty="0" err="1"/>
            <a:t>na</a:t>
          </a:r>
          <a:r>
            <a:rPr lang="es-ES" sz="2000" b="1" dirty="0"/>
            <a:t> </a:t>
          </a:r>
          <a:r>
            <a:rPr lang="es-ES" sz="2000" b="1" dirty="0" err="1"/>
            <a:t>Yeises</a:t>
          </a:r>
          <a:r>
            <a:rPr lang="es-ES" sz="2000" b="1" dirty="0"/>
            <a:t>, den </a:t>
          </a:r>
          <a:r>
            <a:rPr lang="es-ES" sz="2000" b="1" dirty="0" err="1"/>
            <a:t>fisiti</a:t>
          </a:r>
          <a:r>
            <a:rPr lang="es-ES" sz="2000" b="1" dirty="0"/>
            <a:t> </a:t>
          </a:r>
          <a:r>
            <a:rPr lang="es-ES" sz="2000" b="1" dirty="0" err="1"/>
            <a:t>na</a:t>
          </a:r>
          <a:r>
            <a:rPr lang="es-ES" sz="2000" b="1" dirty="0"/>
            <a:t> den </a:t>
          </a:r>
          <a:r>
            <a:rPr lang="es-ES" sz="2000" b="1" dirty="0" err="1"/>
            <a:t>disipel</a:t>
          </a:r>
          <a:r>
            <a:rPr lang="es-ES" sz="2000" b="1" dirty="0"/>
            <a:t>. Di </a:t>
          </a:r>
          <a:r>
            <a:rPr lang="es-ES" sz="2000" b="1" dirty="0" err="1"/>
            <a:t>Yeises</a:t>
          </a:r>
          <a:r>
            <a:rPr lang="es-ES" sz="2000" b="1" dirty="0"/>
            <a:t> </a:t>
          </a:r>
          <a:r>
            <a:rPr lang="es-ES" sz="2000" b="1" dirty="0" err="1"/>
            <a:t>dede</a:t>
          </a:r>
          <a:r>
            <a:rPr lang="es-ES" sz="2000" b="1" dirty="0"/>
            <a:t> nanga </a:t>
          </a:r>
          <a:r>
            <a:rPr lang="es-ES" sz="2000" b="1" dirty="0" err="1"/>
            <a:t>opo</a:t>
          </a:r>
          <a:r>
            <a:rPr lang="es-ES" sz="2000" b="1" dirty="0"/>
            <a:t> </a:t>
          </a:r>
          <a:r>
            <a:rPr lang="es-ES" sz="2000" b="1" dirty="0" err="1"/>
            <a:t>baka,dan</a:t>
          </a:r>
          <a:r>
            <a:rPr lang="es-ES" sz="2000" b="1" dirty="0"/>
            <a:t> den </a:t>
          </a:r>
          <a:r>
            <a:rPr lang="es-ES" sz="2000" b="1" dirty="0" err="1"/>
            <a:t>disipel</a:t>
          </a:r>
          <a:r>
            <a:rPr lang="es-ES" sz="2000" b="1" dirty="0"/>
            <a:t> ben </a:t>
          </a:r>
          <a:r>
            <a:rPr lang="es-ES" sz="2000" b="1" dirty="0" err="1"/>
            <a:t>musu</a:t>
          </a:r>
          <a:r>
            <a:rPr lang="es-ES" sz="2000" b="1" dirty="0"/>
            <a:t> fu faste.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tori fu nyun nanga owru (Mark.2:21,22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s-ES" sz="2000" b="1" dirty="0"/>
            <a:t>Den </a:t>
          </a:r>
          <a:r>
            <a:rPr lang="es-ES" sz="2000" b="1" dirty="0" err="1"/>
            <a:t>leri</a:t>
          </a:r>
          <a:r>
            <a:rPr lang="es-ES" sz="2000" b="1" dirty="0"/>
            <a:t> fu </a:t>
          </a:r>
          <a:r>
            <a:rPr lang="es-ES" sz="2000" b="1" dirty="0" err="1"/>
            <a:t>Yeises</a:t>
          </a:r>
          <a:r>
            <a:rPr lang="es-ES" sz="2000" b="1" dirty="0"/>
            <a:t> ben </a:t>
          </a:r>
          <a:r>
            <a:rPr lang="es-ES" sz="2000" b="1" dirty="0" err="1"/>
            <a:t>kmoto</a:t>
          </a:r>
          <a:r>
            <a:rPr lang="es-ES" sz="2000" b="1" dirty="0"/>
            <a:t> </a:t>
          </a:r>
          <a:r>
            <a:rPr lang="es-ES" sz="2000" b="1" dirty="0" err="1"/>
            <a:t>ini</a:t>
          </a:r>
          <a:r>
            <a:rPr lang="es-ES" sz="2000" b="1" dirty="0"/>
            <a:t> a </a:t>
          </a:r>
          <a:r>
            <a:rPr lang="es-ES" sz="2000" b="1" dirty="0" err="1"/>
            <a:t>aladei</a:t>
          </a:r>
          <a:r>
            <a:rPr lang="es-ES" sz="2000" b="1" dirty="0"/>
            <a:t> </a:t>
          </a:r>
          <a:r>
            <a:rPr lang="es-ES" sz="2000" b="1" dirty="0" err="1"/>
            <a:t>libi</a:t>
          </a:r>
          <a:r>
            <a:rPr lang="es-ES" sz="2000" b="1" dirty="0"/>
            <a:t>, den no ben de den </a:t>
          </a:r>
          <a:r>
            <a:rPr lang="es-ES" sz="2000" b="1" dirty="0" err="1"/>
            <a:t>owru</a:t>
          </a:r>
          <a:r>
            <a:rPr lang="es-ES" sz="2000" b="1" dirty="0"/>
            <a:t> </a:t>
          </a:r>
          <a:r>
            <a:rPr lang="es-ES" sz="2000" b="1" dirty="0" err="1"/>
            <a:t>tori</a:t>
          </a:r>
          <a:r>
            <a:rPr lang="es-ES" sz="2000" b="1" dirty="0"/>
            <a:t>, di den ben </a:t>
          </a:r>
          <a:r>
            <a:rPr lang="es-ES" sz="2000" b="1" dirty="0" err="1"/>
            <a:t>gwenti</a:t>
          </a:r>
          <a:r>
            <a:rPr lang="es-ES" sz="2000" b="1" dirty="0"/>
            <a:t>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Fa </a:t>
          </a:r>
          <a:r>
            <a:rPr lang="es-ES" sz="2000" b="1" kern="1200" dirty="0" err="1"/>
            <a:t>wan</a:t>
          </a:r>
          <a:r>
            <a:rPr lang="es-ES" sz="2000" b="1" kern="1200" dirty="0"/>
            <a:t> </a:t>
          </a:r>
          <a:r>
            <a:rPr lang="es-ES" sz="2000" b="1" kern="1200" dirty="0" err="1"/>
            <a:t>sma</a:t>
          </a:r>
          <a:r>
            <a:rPr lang="es-ES" sz="2000" b="1" kern="1200" dirty="0"/>
            <a:t> kan faste pe </a:t>
          </a:r>
          <a:r>
            <a:rPr lang="es-ES" sz="2000" b="1" kern="1200" dirty="0" err="1"/>
            <a:t>trow</a:t>
          </a:r>
          <a:r>
            <a:rPr lang="es-ES" sz="2000" b="1" kern="1200" dirty="0"/>
            <a:t> e </a:t>
          </a:r>
          <a:r>
            <a:rPr lang="es-ES" sz="2000" b="1" kern="1200" dirty="0" err="1"/>
            <a:t>hori</a:t>
          </a:r>
          <a:r>
            <a:rPr lang="es-ES" sz="2000" b="1" kern="1200" dirty="0"/>
            <a:t>? A </a:t>
          </a:r>
          <a:r>
            <a:rPr lang="es-ES" sz="2000" b="1" kern="1200" dirty="0" err="1"/>
            <a:t>trow</a:t>
          </a:r>
          <a:r>
            <a:rPr lang="es-ES" sz="2000" b="1" kern="1200" dirty="0"/>
            <a:t> </a:t>
          </a:r>
          <a:r>
            <a:rPr lang="es-ES" sz="2000" b="1" kern="1200" dirty="0" err="1"/>
            <a:t>Masra</a:t>
          </a:r>
          <a:r>
            <a:rPr lang="es-ES" sz="2000" b="1" kern="1200" dirty="0"/>
            <a:t> </a:t>
          </a:r>
          <a:r>
            <a:rPr lang="es-ES" sz="2000" b="1" kern="1200" dirty="0" err="1"/>
            <a:t>na</a:t>
          </a:r>
          <a:r>
            <a:rPr lang="es-ES" sz="2000" b="1" kern="1200" dirty="0"/>
            <a:t> </a:t>
          </a:r>
          <a:r>
            <a:rPr lang="es-ES" sz="2000" b="1" kern="1200" dirty="0" err="1"/>
            <a:t>Yeises</a:t>
          </a:r>
          <a:r>
            <a:rPr lang="es-ES" sz="2000" b="1" kern="1200" dirty="0"/>
            <a:t>, den </a:t>
          </a:r>
          <a:r>
            <a:rPr lang="es-ES" sz="2000" b="1" kern="1200" dirty="0" err="1"/>
            <a:t>fisiti</a:t>
          </a:r>
          <a:r>
            <a:rPr lang="es-ES" sz="2000" b="1" kern="1200" dirty="0"/>
            <a:t> </a:t>
          </a:r>
          <a:r>
            <a:rPr lang="es-ES" sz="2000" b="1" kern="1200" dirty="0" err="1"/>
            <a:t>na</a:t>
          </a:r>
          <a:r>
            <a:rPr lang="es-ES" sz="2000" b="1" kern="1200" dirty="0"/>
            <a:t> den </a:t>
          </a:r>
          <a:r>
            <a:rPr lang="es-ES" sz="2000" b="1" kern="1200" dirty="0" err="1"/>
            <a:t>disipel</a:t>
          </a:r>
          <a:r>
            <a:rPr lang="es-ES" sz="2000" b="1" kern="1200" dirty="0"/>
            <a:t>. Di </a:t>
          </a:r>
          <a:r>
            <a:rPr lang="es-ES" sz="2000" b="1" kern="1200" dirty="0" err="1"/>
            <a:t>Yeises</a:t>
          </a:r>
          <a:r>
            <a:rPr lang="es-ES" sz="2000" b="1" kern="1200" dirty="0"/>
            <a:t> </a:t>
          </a:r>
          <a:r>
            <a:rPr lang="es-ES" sz="2000" b="1" kern="1200" dirty="0" err="1"/>
            <a:t>dede</a:t>
          </a:r>
          <a:r>
            <a:rPr lang="es-ES" sz="2000" b="1" kern="1200" dirty="0"/>
            <a:t> nanga </a:t>
          </a:r>
          <a:r>
            <a:rPr lang="es-ES" sz="2000" b="1" kern="1200" dirty="0" err="1"/>
            <a:t>opo</a:t>
          </a:r>
          <a:r>
            <a:rPr lang="es-ES" sz="2000" b="1" kern="1200" dirty="0"/>
            <a:t> </a:t>
          </a:r>
          <a:r>
            <a:rPr lang="es-ES" sz="2000" b="1" kern="1200" dirty="0" err="1"/>
            <a:t>baka,dan</a:t>
          </a:r>
          <a:r>
            <a:rPr lang="es-ES" sz="2000" b="1" kern="1200" dirty="0"/>
            <a:t> den </a:t>
          </a:r>
          <a:r>
            <a:rPr lang="es-ES" sz="2000" b="1" kern="1200" dirty="0" err="1"/>
            <a:t>disipel</a:t>
          </a:r>
          <a:r>
            <a:rPr lang="es-ES" sz="2000" b="1" kern="1200" dirty="0"/>
            <a:t> ben </a:t>
          </a:r>
          <a:r>
            <a:rPr lang="es-ES" sz="2000" b="1" kern="1200" dirty="0" err="1"/>
            <a:t>musu</a:t>
          </a:r>
          <a:r>
            <a:rPr lang="es-ES" sz="2000" b="1" kern="1200" dirty="0"/>
            <a:t> fu faste.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tori fu a trow (Mark.2:19,20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72512" y="2837221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Den </a:t>
          </a:r>
          <a:r>
            <a:rPr lang="es-ES" sz="2000" b="1" kern="1200" dirty="0" err="1"/>
            <a:t>leri</a:t>
          </a:r>
          <a:r>
            <a:rPr lang="es-ES" sz="2000" b="1" kern="1200" dirty="0"/>
            <a:t> fu </a:t>
          </a:r>
          <a:r>
            <a:rPr lang="es-ES" sz="2000" b="1" kern="1200" dirty="0" err="1"/>
            <a:t>Yeises</a:t>
          </a:r>
          <a:r>
            <a:rPr lang="es-ES" sz="2000" b="1" kern="1200" dirty="0"/>
            <a:t> ben </a:t>
          </a:r>
          <a:r>
            <a:rPr lang="es-ES" sz="2000" b="1" kern="1200" dirty="0" err="1"/>
            <a:t>kmoto</a:t>
          </a:r>
          <a:r>
            <a:rPr lang="es-ES" sz="2000" b="1" kern="1200" dirty="0"/>
            <a:t> </a:t>
          </a:r>
          <a:r>
            <a:rPr lang="es-ES" sz="2000" b="1" kern="1200" dirty="0" err="1"/>
            <a:t>ini</a:t>
          </a:r>
          <a:r>
            <a:rPr lang="es-ES" sz="2000" b="1" kern="1200" dirty="0"/>
            <a:t> a </a:t>
          </a:r>
          <a:r>
            <a:rPr lang="es-ES" sz="2000" b="1" kern="1200" dirty="0" err="1"/>
            <a:t>aladei</a:t>
          </a:r>
          <a:r>
            <a:rPr lang="es-ES" sz="2000" b="1" kern="1200" dirty="0"/>
            <a:t> </a:t>
          </a:r>
          <a:r>
            <a:rPr lang="es-ES" sz="2000" b="1" kern="1200" dirty="0" err="1"/>
            <a:t>libi</a:t>
          </a:r>
          <a:r>
            <a:rPr lang="es-ES" sz="2000" b="1" kern="1200" dirty="0"/>
            <a:t>, den no ben de den </a:t>
          </a:r>
          <a:r>
            <a:rPr lang="es-ES" sz="2000" b="1" kern="1200" dirty="0" err="1"/>
            <a:t>owru</a:t>
          </a:r>
          <a:r>
            <a:rPr lang="es-ES" sz="2000" b="1" kern="1200" dirty="0"/>
            <a:t> </a:t>
          </a:r>
          <a:r>
            <a:rPr lang="es-ES" sz="2000" b="1" kern="1200" dirty="0" err="1"/>
            <a:t>tori</a:t>
          </a:r>
          <a:r>
            <a:rPr lang="es-ES" sz="2000" b="1" kern="1200" dirty="0"/>
            <a:t>, di den ben </a:t>
          </a:r>
          <a:r>
            <a:rPr lang="es-ES" sz="2000" b="1" kern="1200" dirty="0" err="1"/>
            <a:t>gwenti</a:t>
          </a:r>
          <a:r>
            <a:rPr lang="es-ES" sz="2000" b="1" kern="1200" dirty="0"/>
            <a:t>.</a:t>
          </a:r>
          <a:endParaRPr lang="es-ES" sz="2000" kern="1200" dirty="0"/>
        </a:p>
      </dsp:txBody>
      <dsp:txXfrm>
        <a:off x="3572512" y="2837221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tori fu nyun nanga owru (Mark.2:21,22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DYUGU</a:t>
            </a:r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 </a:t>
            </a:r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DYUGU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183346" y="6078023"/>
            <a:ext cx="147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3 fu 20 </a:t>
            </a:r>
            <a:r>
              <a:rPr lang="fr-FR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Yuli</a:t>
            </a:r>
            <a:r>
              <a:rPr lang="fr-FR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endParaRPr lang="es-ES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YEISES</a:t>
            </a:r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LAW</a:t>
            </a:r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“Di en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famiri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yere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den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teki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en, den taki  “a las en </a:t>
            </a:r>
            <a:r>
              <a:rPr lang="es-E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ferstan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(Mark.3:21)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700" y="1374345"/>
            <a:ext cx="797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¿San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famiri</a:t>
            </a:r>
            <a:r>
              <a:rPr lang="es-ES" sz="2000" b="1" dirty="0"/>
              <a:t> fu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denki</a:t>
            </a:r>
            <a:r>
              <a:rPr lang="es-ES" sz="2000" b="1" dirty="0"/>
              <a:t> a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law</a:t>
            </a:r>
            <a:r>
              <a:rPr lang="es-ES" sz="2000" b="1" dirty="0"/>
              <a:t> (Mark. 3 : 20:21)?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37405" y="3985625"/>
            <a:ext cx="8097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¡</a:t>
            </a:r>
            <a:r>
              <a:rPr lang="es-ES" sz="2000" b="1" dirty="0" err="1"/>
              <a:t>Yeises</a:t>
            </a:r>
            <a:r>
              <a:rPr lang="es-ES" sz="2000" b="1" dirty="0"/>
              <a:t> no ben </a:t>
            </a:r>
            <a:r>
              <a:rPr lang="es-ES" sz="2000" b="1" dirty="0" err="1"/>
              <a:t>spang</a:t>
            </a:r>
            <a:r>
              <a:rPr lang="es-ES" sz="2000" b="1" dirty="0"/>
              <a:t> nanga en </a:t>
            </a:r>
            <a:r>
              <a:rPr lang="es-ES" sz="2000" b="1" dirty="0" err="1"/>
              <a:t>famiri</a:t>
            </a:r>
            <a:r>
              <a:rPr lang="es-ES" sz="2000" b="1" dirty="0"/>
              <a:t>! (Mark. 3 : 32,33).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374775" y="2973058"/>
            <a:ext cx="7799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syatu</a:t>
            </a:r>
            <a:r>
              <a:rPr lang="es-ES" sz="2000" b="1" dirty="0"/>
              <a:t> pause, </a:t>
            </a:r>
            <a:r>
              <a:rPr lang="es-ES" sz="2000" b="1" dirty="0" err="1"/>
              <a:t>Markes</a:t>
            </a:r>
            <a:r>
              <a:rPr lang="es-ES" sz="2000" b="1" dirty="0"/>
              <a:t> e doro nanga a </a:t>
            </a:r>
            <a:r>
              <a:rPr lang="es-ES" sz="2000" b="1" dirty="0" err="1"/>
              <a:t>tori</a:t>
            </a:r>
            <a:r>
              <a:rPr lang="es-ES" sz="2000" b="1" dirty="0"/>
              <a:t>, pe den </a:t>
            </a:r>
            <a:r>
              <a:rPr lang="es-ES" sz="2000" b="1" dirty="0" err="1"/>
              <a:t>famiri</a:t>
            </a:r>
            <a:r>
              <a:rPr lang="es-ES" sz="2000" b="1" dirty="0"/>
              <a:t> ben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luku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, en </a:t>
            </a:r>
            <a:r>
              <a:rPr lang="es-ES" sz="2000" b="1" dirty="0" err="1"/>
              <a:t>m'ma</a:t>
            </a:r>
            <a:r>
              <a:rPr lang="es-ES" sz="2000" b="1" dirty="0"/>
              <a:t> nanga den </a:t>
            </a:r>
            <a:r>
              <a:rPr lang="es-ES" sz="2000" b="1" dirty="0" err="1"/>
              <a:t>brada</a:t>
            </a:r>
            <a:r>
              <a:rPr lang="es-ES" sz="2000" b="1" dirty="0"/>
              <a:t> fu en. (Mark. 3: 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374775" y="2086577"/>
            <a:ext cx="7799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Tumsu</a:t>
            </a:r>
            <a:r>
              <a:rPr lang="es-ES" sz="2000" b="1" dirty="0"/>
              <a:t> </a:t>
            </a:r>
            <a:r>
              <a:rPr lang="es-ES" sz="2000" b="1" dirty="0" err="1"/>
              <a:t>wroko</a:t>
            </a:r>
            <a:r>
              <a:rPr lang="es-ES" sz="2000" b="1" dirty="0"/>
              <a:t>, no </a:t>
            </a:r>
            <a:r>
              <a:rPr lang="es-ES" sz="2000" b="1" dirty="0" err="1"/>
              <a:t>nyan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, </a:t>
            </a:r>
            <a:r>
              <a:rPr lang="es-ES" sz="2000" b="1" dirty="0" err="1"/>
              <a:t>stres</a:t>
            </a:r>
            <a:r>
              <a:rPr lang="es-ES" sz="2000" b="1" dirty="0"/>
              <a:t> fu </a:t>
            </a:r>
            <a:r>
              <a:rPr lang="es-ES" sz="2000" b="1" dirty="0" err="1"/>
              <a:t>furu</a:t>
            </a:r>
            <a:r>
              <a:rPr lang="es-ES" sz="2000" b="1" dirty="0"/>
              <a:t> taki, taki nanga </a:t>
            </a:r>
            <a:r>
              <a:rPr lang="es-ES" sz="2000" b="1" dirty="0" err="1"/>
              <a:t>leriman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Farisei</a:t>
            </a:r>
            <a:r>
              <a:rPr lang="es-ES" sz="2000" b="1" dirty="0"/>
              <a:t>…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12694" y="5669270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Moro </a:t>
            </a:r>
            <a:r>
              <a:rPr lang="es-ES" sz="2000" b="1" dirty="0" err="1"/>
              <a:t>prenspari</a:t>
            </a:r>
            <a:r>
              <a:rPr lang="es-ES" sz="2000" b="1" dirty="0"/>
              <a:t> 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famiri</a:t>
            </a:r>
            <a:r>
              <a:rPr lang="es-ES" sz="2000" b="1" dirty="0"/>
              <a:t> </a:t>
            </a:r>
            <a:r>
              <a:rPr lang="es-ES" sz="2000" b="1" dirty="0" err="1"/>
              <a:t>tai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den </a:t>
            </a:r>
            <a:r>
              <a:rPr lang="es-ES" sz="2000" b="1" dirty="0" err="1"/>
              <a:t>tai</a:t>
            </a:r>
            <a:r>
              <a:rPr lang="es-ES" sz="2000" b="1" dirty="0"/>
              <a:t> nanga en </a:t>
            </a:r>
            <a:r>
              <a:rPr lang="es-ES" sz="2000" b="1" dirty="0" err="1"/>
              <a:t>famiri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yeye </a:t>
            </a:r>
            <a:r>
              <a:rPr lang="es-ES" sz="2000" b="1" dirty="0" err="1"/>
              <a:t>fasi</a:t>
            </a:r>
            <a:r>
              <a:rPr lang="es-ES" sz="2000" b="1" dirty="0"/>
              <a:t>:  Suma e du a </a:t>
            </a:r>
            <a:r>
              <a:rPr lang="es-ES" sz="2000" b="1" dirty="0" err="1"/>
              <a:t>wani</a:t>
            </a:r>
            <a:r>
              <a:rPr lang="es-ES" sz="2000" b="1" dirty="0"/>
              <a:t> fu Gado,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mi </a:t>
            </a:r>
            <a:r>
              <a:rPr lang="es-ES" sz="2000" b="1" dirty="0" err="1"/>
              <a:t>brada</a:t>
            </a:r>
            <a:r>
              <a:rPr lang="es-ES" sz="2000" b="1" dirty="0"/>
              <a:t> nanga mi sisa nanga mi </a:t>
            </a:r>
            <a:r>
              <a:rPr lang="es-ES" sz="2000" b="1" dirty="0" err="1"/>
              <a:t>m'ma</a:t>
            </a:r>
            <a:r>
              <a:rPr lang="es-ES" sz="2000" b="1" dirty="0"/>
              <a:t>.” (Mark. 3:35).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50230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 </a:t>
            </a:r>
            <a:r>
              <a:rPr lang="es-ES" sz="2000" b="1" dirty="0" err="1"/>
              <a:t>ai</a:t>
            </a:r>
            <a:r>
              <a:rPr lang="es-ES" sz="2000" b="1" dirty="0"/>
              <a:t> e </a:t>
            </a:r>
            <a:r>
              <a:rPr lang="es-ES" sz="2000" b="1" dirty="0" err="1"/>
              <a:t>kori</a:t>
            </a:r>
            <a:r>
              <a:rPr lang="es-ES" sz="2000" b="1" dirty="0"/>
              <a:t> </a:t>
            </a:r>
            <a:r>
              <a:rPr lang="es-ES" sz="2000" b="1" dirty="0" err="1"/>
              <a:t>yu</a:t>
            </a:r>
            <a:r>
              <a:rPr lang="es-ES" sz="2000" b="1" dirty="0"/>
              <a:t>. En </a:t>
            </a:r>
            <a:r>
              <a:rPr lang="es-ES" sz="2000" b="1" dirty="0" err="1"/>
              <a:t>m'ma</a:t>
            </a:r>
            <a:r>
              <a:rPr lang="es-ES" sz="2000" b="1" dirty="0"/>
              <a:t> nanga den </a:t>
            </a:r>
            <a:r>
              <a:rPr lang="es-ES" sz="2000" b="1" dirty="0" err="1"/>
              <a:t>brada</a:t>
            </a:r>
            <a:r>
              <a:rPr lang="es-ES" sz="2000" b="1" dirty="0"/>
              <a:t> no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leti</a:t>
            </a:r>
            <a:r>
              <a:rPr lang="es-ES" sz="2000" b="1" dirty="0"/>
              <a:t>. Fu </a:t>
            </a:r>
            <a:r>
              <a:rPr lang="es-ES" sz="2000" b="1" dirty="0" err="1"/>
              <a:t>libi</a:t>
            </a:r>
            <a:r>
              <a:rPr lang="es-ES" sz="2000" b="1" dirty="0"/>
              <a:t> en </a:t>
            </a:r>
            <a:r>
              <a:rPr lang="es-ES" sz="2000" b="1" dirty="0" err="1"/>
              <a:t>wroko</a:t>
            </a:r>
            <a:r>
              <a:rPr lang="es-ES" sz="2000" b="1" dirty="0"/>
              <a:t> a </a:t>
            </a:r>
            <a:r>
              <a:rPr lang="es-ES" sz="2000" b="1" dirty="0" err="1"/>
              <a:t>momenti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fu taki nanga </a:t>
            </a:r>
            <a:r>
              <a:rPr lang="es-ES" sz="2000" b="1" dirty="0" err="1"/>
              <a:t>den,no</a:t>
            </a:r>
            <a:r>
              <a:rPr lang="es-ES" sz="2000" b="1" dirty="0"/>
              <a:t>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en </a:t>
            </a:r>
            <a:r>
              <a:rPr lang="es-ES" sz="2000" b="1" dirty="0" err="1"/>
              <a:t>wroko</a:t>
            </a:r>
            <a:r>
              <a:rPr lang="es-ES" sz="2000" b="1" dirty="0"/>
              <a:t> nanga den </a:t>
            </a:r>
            <a:r>
              <a:rPr lang="es-ES" sz="2000" b="1" dirty="0" err="1"/>
              <a:t>srefi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419225" y="1766009"/>
            <a:ext cx="107727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“A yeye fu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teige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trawan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no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teige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den di  no de nanga Gado,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sobu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no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yeye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krakti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A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teige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den di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getrow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di no e brasa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grontapu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di no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kanti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san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grontapu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meine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san a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lobi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nanga san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teige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A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kerkidini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di 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tyari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wan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libi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getoigi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fu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santa,di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teige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bigi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memre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gridi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sondu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nanga modo,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grontapu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no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teige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den di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kresten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mofo taki… Te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lij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fu di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sma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kosi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yu</a:t>
            </a:r>
            <a:r>
              <a:rPr lang="es-ES" sz="2600" b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fu 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sma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teige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dan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 nanga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bun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mati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bika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Yeises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teki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ala den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sani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nanga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bun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furu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moro.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Efu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e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hori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bun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wakti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Gado, den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sani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disi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miti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dekati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sili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di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tan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getrow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te den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tnapu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den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wawan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di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wini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kownuati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di no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sa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go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sz="26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lasi</a:t>
            </a:r>
            <a:r>
              <a:rPr lang="es-ES" sz="26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019324" y="6438900"/>
            <a:ext cx="3134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/>
              <a:t>E G W (</a:t>
            </a:r>
            <a:r>
              <a:rPr lang="en-US" sz="1400" b="1" dirty="0"/>
              <a:t>The Medical Ministry, pg. 282</a:t>
            </a:r>
            <a:r>
              <a:rPr lang="es-ES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it-IT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 a taigi den, A Sabat ben meki gi sma  a no sma ben meki fu a Sabat. Datmeki a Boi fu sma, owktu de Masra fu a Sabat.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(Mark. 2:27, 28)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362575" y="4053334"/>
            <a:ext cx="6715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000" b="1" dirty="0" err="1"/>
              <a:t>Dyugu</a:t>
            </a:r>
            <a:r>
              <a:rPr lang="es-ES" sz="2000" b="1" dirty="0"/>
              <a:t> </a:t>
            </a:r>
            <a:r>
              <a:rPr lang="es-ES" sz="2000" b="1" dirty="0" err="1"/>
              <a:t>dyugu</a:t>
            </a:r>
            <a:r>
              <a:rPr lang="es-ES" sz="2000" b="1" dirty="0"/>
              <a:t> abra </a:t>
            </a:r>
            <a:r>
              <a:rPr lang="es-ES" sz="2000" b="1" dirty="0" err="1"/>
              <a:t>pardon</a:t>
            </a:r>
            <a:r>
              <a:rPr lang="es-ES" sz="2000" b="1" dirty="0"/>
              <a:t>. </a:t>
            </a:r>
            <a:r>
              <a:rPr lang="es-ES" sz="2000" b="1" dirty="0" err="1"/>
              <a:t>Markes</a:t>
            </a:r>
            <a:r>
              <a:rPr lang="es-ES" sz="2000" b="1" dirty="0"/>
              <a:t> 2:1-12.</a:t>
            </a:r>
          </a:p>
          <a:p>
            <a:pPr>
              <a:spcBef>
                <a:spcPts val="1200"/>
              </a:spcBef>
            </a:pPr>
            <a:r>
              <a:rPr lang="es-ES" sz="2000" b="1" dirty="0" err="1"/>
              <a:t>Dyugu</a:t>
            </a:r>
            <a:r>
              <a:rPr lang="es-ES" sz="2000" b="1" dirty="0"/>
              <a:t> </a:t>
            </a:r>
            <a:r>
              <a:rPr lang="es-ES" sz="2000" b="1" dirty="0" err="1"/>
              <a:t>dyugu</a:t>
            </a:r>
            <a:r>
              <a:rPr lang="es-ES" sz="2000" b="1" dirty="0"/>
              <a:t> abra </a:t>
            </a:r>
            <a:r>
              <a:rPr lang="es-ES" sz="2000" b="1" dirty="0" err="1"/>
              <a:t>n'nyan</a:t>
            </a:r>
            <a:r>
              <a:rPr lang="es-ES" sz="2000" b="1" dirty="0"/>
              <a:t>. </a:t>
            </a:r>
            <a:r>
              <a:rPr lang="es-ES" sz="2000" b="1" dirty="0" err="1"/>
              <a:t>Markes</a:t>
            </a:r>
            <a:r>
              <a:rPr lang="es-ES" sz="2000" b="1" dirty="0"/>
              <a:t> 2:13-22.</a:t>
            </a:r>
          </a:p>
          <a:p>
            <a:pPr>
              <a:spcBef>
                <a:spcPts val="1200"/>
              </a:spcBef>
            </a:pPr>
            <a:r>
              <a:rPr lang="es-ES" sz="2000" b="1" dirty="0" err="1"/>
              <a:t>Dyugu</a:t>
            </a:r>
            <a:r>
              <a:rPr lang="es-ES" sz="2000" b="1" dirty="0"/>
              <a:t> </a:t>
            </a:r>
            <a:r>
              <a:rPr lang="es-ES" sz="2000" b="1" dirty="0" err="1"/>
              <a:t>dyugu</a:t>
            </a:r>
            <a:r>
              <a:rPr lang="es-ES" sz="2000" b="1" dirty="0"/>
              <a:t> abra a Sabat. </a:t>
            </a:r>
            <a:r>
              <a:rPr lang="es-ES" sz="2000" b="1" dirty="0" err="1"/>
              <a:t>Markes</a:t>
            </a:r>
            <a:r>
              <a:rPr lang="es-ES" sz="2000" b="1" dirty="0"/>
              <a:t> 2:23-3:6.</a:t>
            </a:r>
          </a:p>
          <a:p>
            <a:pPr>
              <a:spcBef>
                <a:spcPts val="1200"/>
              </a:spcBef>
            </a:pPr>
            <a:r>
              <a:rPr lang="es-ES" sz="2000" b="1" dirty="0" err="1"/>
              <a:t>Aksi</a:t>
            </a:r>
            <a:r>
              <a:rPr lang="es-ES" sz="2000" b="1" dirty="0"/>
              <a:t> abra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Nanga sortu makti ai du wondru</a:t>
            </a:r>
            <a:r>
              <a:rPr lang="es-ES" sz="2000" b="1" dirty="0"/>
              <a:t>? </a:t>
            </a:r>
            <a:r>
              <a:rPr lang="es-ES" sz="2000" b="1" dirty="0" err="1"/>
              <a:t>Markes</a:t>
            </a:r>
            <a:r>
              <a:rPr lang="es-ES" sz="2000" b="1" dirty="0"/>
              <a:t> 3:22-30.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Yeisrs</a:t>
            </a:r>
            <a:r>
              <a:rPr lang="es-ES" sz="2000" b="1" dirty="0"/>
              <a:t> ben </a:t>
            </a:r>
            <a:r>
              <a:rPr lang="es-ES" sz="2000" b="1" dirty="0" err="1"/>
              <a:t>law</a:t>
            </a:r>
            <a:r>
              <a:rPr lang="es-ES" sz="2000" b="1" dirty="0"/>
              <a:t>? </a:t>
            </a:r>
            <a:r>
              <a:rPr lang="es-ES" sz="2000" b="1" dirty="0" err="1"/>
              <a:t>Markes</a:t>
            </a:r>
            <a:r>
              <a:rPr lang="es-ES" sz="2000" b="1" dirty="0"/>
              <a:t>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Yeises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tyari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ensrefi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preiki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srefi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ben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den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gwenti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fu den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edeman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973561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973561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973561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973561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026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61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799" y="3237022"/>
            <a:ext cx="7543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Sondro fu dege dege,a libi fu Yeises ben de wan fu dyugu dyugu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eigi famiri,bigin bribi dati Yeises ben lasi en ferstan, bika a ben wroko tumsi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no ben si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respeki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Gado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en;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gridiman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sondari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ben e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Sabat… Den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ben e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wroko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Beilsebub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 err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DYUGU</a:t>
            </a:r>
            <a:r>
              <a:rPr lang="es-ES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4400" b="1" dirty="0" err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DYUGU</a:t>
            </a:r>
            <a:r>
              <a:rPr lang="es-ES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ABRA </a:t>
            </a:r>
            <a:r>
              <a:rPr lang="es-ES" sz="4400" b="1" dirty="0" err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PARDON</a:t>
            </a:r>
            <a:endParaRPr lang="es-ES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 Yeises si den bribi, a taigi a lan man, Boi, yu kisi pardon fu yu sondu.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Markes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oso fu </a:t>
            </a:r>
            <a:r>
              <a:rPr lang="es-ES" sz="2000" b="1" dirty="0" err="1"/>
              <a:t>Peitres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Kafarnaum</a:t>
            </a:r>
            <a:r>
              <a:rPr lang="es-ES" sz="2000" b="1" dirty="0"/>
              <a:t>, </a:t>
            </a:r>
            <a:r>
              <a:rPr lang="es-ES" sz="2000" b="1" dirty="0" err="1"/>
              <a:t>furu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arki</a:t>
            </a:r>
            <a:r>
              <a:rPr lang="es-ES" sz="2000" b="1" dirty="0"/>
              <a:t> en. (Mark. 2:1,2) Fo </a:t>
            </a:r>
            <a:r>
              <a:rPr lang="es-ES" sz="2000" b="1" dirty="0" err="1"/>
              <a:t>mati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en, </a:t>
            </a:r>
            <a:r>
              <a:rPr lang="es-ES" sz="2000" b="1" dirty="0" err="1"/>
              <a:t>na</a:t>
            </a:r>
            <a:r>
              <a:rPr lang="es-ES" sz="2000" b="1" dirty="0"/>
              <a:t> so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, </a:t>
            </a:r>
            <a:r>
              <a:rPr lang="es-ES" sz="2000" b="1" dirty="0" err="1"/>
              <a:t>dati</a:t>
            </a:r>
            <a:r>
              <a:rPr lang="es-ES" sz="2000" b="1" dirty="0"/>
              <a:t>  </a:t>
            </a:r>
            <a:r>
              <a:rPr lang="es-ES" sz="2000" b="1" dirty="0" err="1"/>
              <a:t>Yeises</a:t>
            </a:r>
            <a:r>
              <a:rPr lang="es-ES" sz="2000" b="1" dirty="0"/>
              <a:t> ben kan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mati</a:t>
            </a:r>
            <a:r>
              <a:rPr lang="es-ES" sz="2000" b="1" dirty="0"/>
              <a:t> di ben </a:t>
            </a:r>
            <a:r>
              <a:rPr lang="es-ES" sz="2000" b="1" dirty="0" err="1"/>
              <a:t>lan</a:t>
            </a:r>
            <a:r>
              <a:rPr lang="es-ES" sz="2000" b="1" dirty="0"/>
              <a:t>,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bretre</a:t>
            </a:r>
            <a:r>
              <a:rPr lang="es-ES" sz="2000" b="1" dirty="0"/>
              <a:t>. Den no ben doro pe </a:t>
            </a:r>
            <a:r>
              <a:rPr lang="es-ES" sz="2000" b="1" dirty="0" err="1"/>
              <a:t>Yeises</a:t>
            </a:r>
            <a:r>
              <a:rPr lang="es-ES" sz="2000" b="1" dirty="0"/>
              <a:t> ben de. Di den ben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den </a:t>
            </a:r>
            <a:r>
              <a:rPr lang="es-ES" sz="2000" b="1" dirty="0" err="1"/>
              <a:t>ede</a:t>
            </a:r>
            <a:r>
              <a:rPr lang="es-ES" sz="2000" b="1" dirty="0"/>
              <a:t> fu </a:t>
            </a:r>
            <a:r>
              <a:rPr lang="es-ES" sz="2000" b="1" dirty="0" err="1"/>
              <a:t>tyari</a:t>
            </a:r>
            <a:r>
              <a:rPr lang="es-ES" sz="2000" b="1" dirty="0"/>
              <a:t> en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Yeises,den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dak</a:t>
            </a:r>
            <a:r>
              <a:rPr lang="es-ES" sz="2000" b="1" dirty="0"/>
              <a:t>, den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olo</a:t>
            </a:r>
            <a:r>
              <a:rPr lang="es-ES" sz="2000" b="1" dirty="0"/>
              <a:t> fu </a:t>
            </a:r>
            <a:r>
              <a:rPr lang="es-ES" sz="2000" b="1" dirty="0" err="1"/>
              <a:t>saka</a:t>
            </a:r>
            <a:r>
              <a:rPr lang="es-ES" sz="2000" b="1" dirty="0"/>
              <a:t> en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gron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. A taki fu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. </a:t>
            </a:r>
            <a:r>
              <a:rPr lang="es-ES" sz="2000" b="1" dirty="0" err="1"/>
              <a:t>Alasma</a:t>
            </a:r>
            <a:r>
              <a:rPr lang="es-ES" sz="2000" b="1" dirty="0"/>
              <a:t> pi. Den ben e </a:t>
            </a:r>
            <a:r>
              <a:rPr lang="es-ES" sz="2000" b="1" dirty="0" err="1"/>
              <a:t>luku</a:t>
            </a:r>
            <a:r>
              <a:rPr lang="es-ES" sz="2000" b="1" dirty="0"/>
              <a:t> san </a:t>
            </a:r>
            <a:r>
              <a:rPr lang="es-ES" sz="2000" b="1" dirty="0" err="1"/>
              <a:t>Yeises</a:t>
            </a:r>
            <a:r>
              <a:rPr lang="es-ES" sz="2000" b="1" dirty="0"/>
              <a:t> ben </a:t>
            </a:r>
            <a:r>
              <a:rPr lang="es-ES" sz="2000" b="1" dirty="0" err="1"/>
              <a:t>sa</a:t>
            </a:r>
            <a:r>
              <a:rPr lang="es-ES" sz="2000" b="1" dirty="0"/>
              <a:t> du. (</a:t>
            </a:r>
            <a:r>
              <a:rPr lang="es-ES" sz="2000" b="1" dirty="0" err="1"/>
              <a:t>Markes</a:t>
            </a:r>
            <a:r>
              <a:rPr lang="es-ES" sz="2000" b="1" dirty="0"/>
              <a:t> 2:3,4).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pipel</a:t>
            </a:r>
            <a:r>
              <a:rPr lang="es-ES" sz="2000" b="1" dirty="0"/>
              <a:t> </a:t>
            </a:r>
            <a:r>
              <a:rPr lang="es-ES" sz="2000" b="1" dirty="0" err="1"/>
              <a:t>prijse</a:t>
            </a:r>
            <a:r>
              <a:rPr lang="es-ES" sz="2000" b="1" dirty="0"/>
              <a:t> Gado fu di a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a </a:t>
            </a:r>
            <a:r>
              <a:rPr lang="es-ES" sz="2000" b="1" dirty="0" err="1"/>
              <a:t>makti</a:t>
            </a:r>
            <a:r>
              <a:rPr lang="es-ES" sz="2000" b="1" dirty="0"/>
              <a:t> fu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pardon</a:t>
            </a:r>
            <a:r>
              <a:rPr lang="es-ES" sz="2000" b="1" dirty="0"/>
              <a:t> fu </a:t>
            </a:r>
            <a:r>
              <a:rPr lang="es-ES" sz="2000" b="1" dirty="0" err="1"/>
              <a:t>sondu</a:t>
            </a:r>
            <a:r>
              <a:rPr lang="es-ES" sz="2000" b="1" dirty="0"/>
              <a:t>. (Mark. 2:12;Math. 9:8) A </a:t>
            </a:r>
            <a:r>
              <a:rPr lang="es-ES" sz="2000" b="1" dirty="0" err="1"/>
              <a:t>lan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waka</a:t>
            </a:r>
            <a:r>
              <a:rPr lang="es-ES" sz="2000" b="1" dirty="0"/>
              <a:t>;  </a:t>
            </a:r>
            <a:r>
              <a:rPr lang="es-ES" sz="2000" b="1" dirty="0" err="1"/>
              <a:t>ma</a:t>
            </a:r>
            <a:r>
              <a:rPr lang="es-ES" sz="2000" b="1" dirty="0"/>
              <a:t> den </a:t>
            </a:r>
            <a:r>
              <a:rPr lang="es-ES" sz="2000" b="1" dirty="0" err="1"/>
              <a:t>leri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tan </a:t>
            </a:r>
            <a:r>
              <a:rPr lang="es-ES" sz="2000" b="1" dirty="0" err="1"/>
              <a:t>breni</a:t>
            </a:r>
            <a:r>
              <a:rPr lang="es-ES" sz="2000" b="1" dirty="0"/>
              <a:t>. Den no ben </a:t>
            </a:r>
            <a:r>
              <a:rPr lang="es-ES" sz="2000" b="1" dirty="0" err="1"/>
              <a:t>man</a:t>
            </a:r>
            <a:r>
              <a:rPr lang="es-ES" sz="2000" b="1" dirty="0"/>
              <a:t> si,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ben kan </a:t>
            </a:r>
            <a:r>
              <a:rPr lang="es-ES" sz="2000" b="1" dirty="0" err="1"/>
              <a:t>leisi</a:t>
            </a:r>
            <a:r>
              <a:rPr lang="es-ES" sz="2000" b="1" dirty="0"/>
              <a:t> den </a:t>
            </a:r>
            <a:r>
              <a:rPr lang="es-ES" sz="2000" b="1" dirty="0" err="1"/>
              <a:t>ferstan</a:t>
            </a:r>
            <a:r>
              <a:rPr lang="es-ES" sz="2000" b="1" dirty="0"/>
              <a:t>, </a:t>
            </a:r>
            <a:r>
              <a:rPr lang="es-ES" sz="2000" b="1" dirty="0" err="1"/>
              <a:t>gi</a:t>
            </a:r>
            <a:r>
              <a:rPr lang="es-ES" sz="2000" b="1" dirty="0"/>
              <a:t> a </a:t>
            </a:r>
            <a:r>
              <a:rPr lang="es-ES" sz="2000" b="1" dirty="0" err="1"/>
              <a:t>sondari</a:t>
            </a:r>
            <a:r>
              <a:rPr lang="es-ES" sz="2000" b="1" dirty="0"/>
              <a:t> </a:t>
            </a:r>
            <a:r>
              <a:rPr lang="es-ES" sz="2000" b="1" dirty="0" err="1"/>
              <a:t>pardon</a:t>
            </a:r>
            <a:r>
              <a:rPr lang="es-ES" sz="2000" b="1" dirty="0"/>
              <a:t> </a:t>
            </a:r>
            <a:r>
              <a:rPr lang="es-ES" sz="2000" b="1" dirty="0" err="1"/>
              <a:t>e’n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betre</a:t>
            </a:r>
            <a:r>
              <a:rPr lang="es-ES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Fu den </a:t>
            </a:r>
            <a:r>
              <a:rPr lang="es-ES" sz="2000" b="1" dirty="0" err="1"/>
              <a:t>leriman</a:t>
            </a:r>
            <a:r>
              <a:rPr lang="es-ES" sz="2000" b="1" dirty="0"/>
              <a:t>, </a:t>
            </a:r>
            <a:r>
              <a:rPr lang="es-ES" sz="2000" b="1" dirty="0" err="1"/>
              <a:t>Yeises</a:t>
            </a:r>
            <a:r>
              <a:rPr lang="es-ES" sz="2000" b="1" dirty="0"/>
              <a:t> ben </a:t>
            </a:r>
            <a:r>
              <a:rPr lang="es-ES" sz="2000" b="1" dirty="0" err="1"/>
              <a:t>teki</a:t>
            </a:r>
            <a:r>
              <a:rPr lang="es-ES" sz="2000" b="1" dirty="0"/>
              <a:t> a presi fu Gado (</a:t>
            </a:r>
            <a:r>
              <a:rPr lang="es-ES" sz="2000" b="1" dirty="0" err="1"/>
              <a:t>disi</a:t>
            </a:r>
            <a:r>
              <a:rPr lang="es-ES" sz="2000" b="1" dirty="0"/>
              <a:t>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tru</a:t>
            </a:r>
            <a:r>
              <a:rPr lang="es-ES" sz="2000" b="1" dirty="0"/>
              <a:t>, </a:t>
            </a:r>
            <a:r>
              <a:rPr lang="es-ES" sz="2000" b="1" dirty="0" err="1"/>
              <a:t>efu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no ben de Gado) Fu demo </a:t>
            </a:r>
            <a:r>
              <a:rPr lang="es-ES" sz="2000" b="1" dirty="0" err="1"/>
              <a:t>dati</a:t>
            </a:r>
            <a:r>
              <a:rPr lang="es-ES" sz="2000" b="1" dirty="0"/>
              <a:t> a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makti</a:t>
            </a:r>
            <a:r>
              <a:rPr lang="es-ES" sz="2000" b="1" dirty="0"/>
              <a:t> fu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pardon</a:t>
            </a:r>
            <a:r>
              <a:rPr lang="es-ES" sz="2000" b="1" dirty="0"/>
              <a:t>,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dresi</a:t>
            </a:r>
            <a:r>
              <a:rPr lang="es-ES" sz="2000" b="1" dirty="0"/>
              <a:t> a </a:t>
            </a:r>
            <a:r>
              <a:rPr lang="es-ES" sz="2000" b="1" dirty="0" err="1"/>
              <a:t>lan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. (Mark. 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7924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“</a:t>
            </a:r>
            <a:r>
              <a:rPr lang="es-ES" sz="2000" b="1" dirty="0" err="1"/>
              <a:t>Yu</a:t>
            </a:r>
            <a:r>
              <a:rPr lang="es-ES" sz="2000" b="1" dirty="0"/>
              <a:t> </a:t>
            </a:r>
            <a:r>
              <a:rPr lang="es-ES" sz="2000" b="1" dirty="0" err="1"/>
              <a:t>kisi</a:t>
            </a:r>
            <a:r>
              <a:rPr lang="es-ES" sz="2000" b="1" dirty="0"/>
              <a:t> </a:t>
            </a:r>
            <a:r>
              <a:rPr lang="es-ES" sz="2000" b="1" dirty="0" err="1"/>
              <a:t>pardon</a:t>
            </a:r>
            <a:r>
              <a:rPr lang="es-ES" sz="2000" b="1" dirty="0"/>
              <a:t> fu </a:t>
            </a:r>
            <a:r>
              <a:rPr lang="es-ES" sz="2000" b="1" dirty="0" err="1"/>
              <a:t>yu</a:t>
            </a:r>
            <a:r>
              <a:rPr lang="es-ES" sz="2000" b="1" dirty="0"/>
              <a:t> </a:t>
            </a:r>
            <a:r>
              <a:rPr lang="es-ES" sz="2000" b="1" dirty="0" err="1"/>
              <a:t>sondu</a:t>
            </a:r>
            <a:r>
              <a:rPr lang="es-ES" sz="2000" b="1" dirty="0"/>
              <a:t>“ (Mark.2:5)  A </a:t>
            </a:r>
            <a:r>
              <a:rPr lang="es-ES" sz="2000" b="1" dirty="0" err="1"/>
              <a:t>lan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ben kan </a:t>
            </a:r>
            <a:r>
              <a:rPr lang="es-ES" sz="2000" b="1" dirty="0" err="1"/>
              <a:t>kragi</a:t>
            </a:r>
            <a:r>
              <a:rPr lang="es-ES" sz="2000" b="1" dirty="0"/>
              <a:t>: “san mi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fanowdu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fu </a:t>
            </a:r>
            <a:r>
              <a:rPr lang="es-ES" sz="2000" b="1" dirty="0" err="1"/>
              <a:t>waka</a:t>
            </a:r>
            <a:r>
              <a:rPr lang="es-ES" sz="2000" b="1" dirty="0"/>
              <a:t>.” Ma a no du </a:t>
            </a:r>
            <a:r>
              <a:rPr lang="es-ES" sz="2000" b="1" dirty="0" err="1"/>
              <a:t>dati</a:t>
            </a:r>
            <a:r>
              <a:rPr lang="es-ES" sz="2000" b="1" dirty="0"/>
              <a:t>.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betre</a:t>
            </a:r>
            <a:r>
              <a:rPr lang="es-ES" sz="2000" b="1" dirty="0"/>
              <a:t> a soro te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rutu</a:t>
            </a:r>
            <a:r>
              <a:rPr lang="es-ES" sz="2000" b="1" dirty="0"/>
              <a:t>. Dan a </a:t>
            </a:r>
            <a:r>
              <a:rPr lang="es-ES" sz="2000" b="1" dirty="0" err="1"/>
              <a:t>man</a:t>
            </a:r>
            <a:r>
              <a:rPr lang="es-ES" sz="2000" b="1" dirty="0"/>
              <a:t> no </a:t>
            </a:r>
            <a:r>
              <a:rPr lang="es-ES" sz="2000" b="1" dirty="0" err="1"/>
              <a:t>tye</a:t>
            </a:r>
            <a:r>
              <a:rPr lang="es-ES" sz="2000" b="1" dirty="0"/>
              <a:t> abra a </a:t>
            </a:r>
            <a:r>
              <a:rPr lang="es-ES" sz="2000" b="1" dirty="0" err="1"/>
              <a:t>waka</a:t>
            </a:r>
            <a:r>
              <a:rPr lang="es-ES" sz="2000" b="1" dirty="0"/>
              <a:t> di a ben </a:t>
            </a:r>
            <a:r>
              <a:rPr lang="es-ES" sz="2000" b="1" dirty="0" err="1"/>
              <a:t>wani</a:t>
            </a:r>
            <a:r>
              <a:rPr lang="es-ES" sz="2000" b="1" dirty="0"/>
              <a:t> fu </a:t>
            </a:r>
            <a:r>
              <a:rPr lang="es-ES" sz="2000" b="1" dirty="0" err="1"/>
              <a:t>waka</a:t>
            </a:r>
            <a:r>
              <a:rPr lang="es-ES" sz="2000" b="1" dirty="0"/>
              <a:t>,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a </a:t>
            </a:r>
            <a:r>
              <a:rPr lang="es-ES" sz="2000" b="1" dirty="0" err="1"/>
              <a:t>pardon</a:t>
            </a:r>
            <a:r>
              <a:rPr lang="es-ES" sz="2000" b="1" dirty="0"/>
              <a:t>, di </a:t>
            </a:r>
            <a:r>
              <a:rPr lang="es-ES" sz="2000" b="1" dirty="0" err="1"/>
              <a:t>gi</a:t>
            </a:r>
            <a:r>
              <a:rPr lang="es-ES" sz="2000" b="1" dirty="0"/>
              <a:t> en </a:t>
            </a:r>
            <a:r>
              <a:rPr lang="es-ES" sz="2000" b="1" dirty="0" err="1"/>
              <a:t>freide</a:t>
            </a:r>
            <a:r>
              <a:rPr lang="es-ES" sz="2000" b="1" dirty="0"/>
              <a:t> fu en </a:t>
            </a:r>
            <a:r>
              <a:rPr lang="es-ES" sz="2000" b="1" dirty="0" err="1"/>
              <a:t>sili</a:t>
            </a:r>
            <a:r>
              <a:rPr lang="es-ES" sz="2000" b="1" dirty="0"/>
              <a:t> ben de.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s-ES" sz="4400" b="1" dirty="0" err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DYUGU</a:t>
            </a:r>
            <a:r>
              <a:rPr lang="es-E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DYUGU</a:t>
            </a:r>
            <a:r>
              <a:rPr lang="es-E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4400" b="1" dirty="0" err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N'NYAN</a:t>
            </a:r>
            <a:endParaRPr lang="es-ES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“Di a ben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 si a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boi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Alfeus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Leifi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 ben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sidon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 den ben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pay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lantimoni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so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Yeises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taigi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en, dan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Leifi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opo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 </a:t>
            </a:r>
            <a:r>
              <a:rPr lang="es-E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</a:t>
            </a:r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(Mar. 2:14)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no </a:t>
            </a:r>
            <a:r>
              <a:rPr lang="es-ES" sz="2000" b="1" dirty="0" err="1"/>
              <a:t>muilek</a:t>
            </a:r>
            <a:r>
              <a:rPr lang="es-ES" sz="2000" b="1" dirty="0"/>
              <a:t> fu </a:t>
            </a:r>
            <a:r>
              <a:rPr lang="es-ES" sz="2000" b="1" dirty="0" err="1"/>
              <a:t>denki</a:t>
            </a:r>
            <a:r>
              <a:rPr lang="es-ES" sz="2000" b="1" dirty="0"/>
              <a:t> a </a:t>
            </a:r>
            <a:r>
              <a:rPr lang="es-ES" sz="2000" b="1" dirty="0" err="1"/>
              <a:t>dyugu</a:t>
            </a:r>
            <a:r>
              <a:rPr lang="es-ES" sz="2000" b="1" dirty="0"/>
              <a:t> </a:t>
            </a:r>
            <a:r>
              <a:rPr lang="es-ES" sz="2000" b="1" dirty="0" err="1"/>
              <a:t>dyugu</a:t>
            </a:r>
            <a:r>
              <a:rPr lang="es-ES" sz="2000" b="1" dirty="0"/>
              <a:t> san a </a:t>
            </a:r>
            <a:r>
              <a:rPr lang="es-ES" sz="2000" b="1" dirty="0" err="1"/>
              <a:t>kari</a:t>
            </a:r>
            <a:r>
              <a:rPr lang="es-ES" sz="2000" b="1" dirty="0"/>
              <a:t> fu </a:t>
            </a:r>
            <a:r>
              <a:rPr lang="es-ES" sz="2000" b="1" dirty="0" err="1"/>
              <a:t>Leifi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. (Mark.2:13,14) Fu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dede</a:t>
            </a:r>
            <a:r>
              <a:rPr lang="es-ES" sz="2000" b="1" dirty="0"/>
              <a:t> </a:t>
            </a:r>
            <a:r>
              <a:rPr lang="es-ES" sz="2000" b="1" dirty="0" err="1"/>
              <a:t>Dyu</a:t>
            </a:r>
            <a:r>
              <a:rPr lang="es-ES" sz="2000" b="1" dirty="0"/>
              <a:t>,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 di e </a:t>
            </a:r>
            <a:r>
              <a:rPr lang="es-ES" sz="2000" b="1" dirty="0" err="1"/>
              <a:t>peki</a:t>
            </a:r>
            <a:r>
              <a:rPr lang="es-ES" sz="2000" b="1" dirty="0"/>
              <a:t> </a:t>
            </a:r>
            <a:r>
              <a:rPr lang="es-ES" sz="2000" b="1" dirty="0" err="1"/>
              <a:t>lanti</a:t>
            </a:r>
            <a:r>
              <a:rPr lang="es-ES" sz="2000" b="1" dirty="0"/>
              <a:t> moni, ben moro </a:t>
            </a:r>
            <a:r>
              <a:rPr lang="es-ES" sz="2000" b="1" dirty="0" err="1"/>
              <a:t>takru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hijden</a:t>
            </a:r>
            <a:r>
              <a:rPr lang="es-ES" sz="2000" b="1" dirty="0"/>
              <a:t>. Den ben si en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dalaman,di</a:t>
            </a:r>
            <a:r>
              <a:rPr lang="es-ES" sz="2000" b="1" dirty="0"/>
              <a:t> ben e </a:t>
            </a:r>
            <a:r>
              <a:rPr lang="es-ES" sz="2000" b="1" dirty="0" err="1"/>
              <a:t>wroko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feiyanti</a:t>
            </a:r>
            <a:r>
              <a:rPr lang="es-ES" sz="2000" b="1" dirty="0"/>
              <a:t>. Den no ben kan </a:t>
            </a:r>
            <a:r>
              <a:rPr lang="es-ES" sz="2000" b="1" dirty="0" err="1"/>
              <a:t>nyan</a:t>
            </a:r>
            <a:r>
              <a:rPr lang="es-ES" sz="2000" b="1" dirty="0"/>
              <a:t> nanga </a:t>
            </a:r>
            <a:r>
              <a:rPr lang="es-ES" sz="2000" b="1" dirty="0" err="1"/>
              <a:t>den,noso</a:t>
            </a:r>
            <a:r>
              <a:rPr lang="es-ES" sz="2000" b="1" dirty="0"/>
              <a:t> fas en.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667001" y="5127603"/>
            <a:ext cx="51322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piki</a:t>
            </a:r>
            <a:r>
              <a:rPr lang="es-ES" sz="2000" b="1" dirty="0"/>
              <a:t> den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’ </a:t>
            </a:r>
            <a:r>
              <a:rPr lang="es-ES" sz="2000" b="1" dirty="0" err="1"/>
              <a:t>fasi</a:t>
            </a:r>
            <a:r>
              <a:rPr lang="es-ES" sz="2000" b="1" dirty="0"/>
              <a:t>. Pe moro </a:t>
            </a:r>
            <a:r>
              <a:rPr lang="es-ES" sz="2000" b="1" dirty="0" err="1"/>
              <a:t>bun</a:t>
            </a:r>
            <a:r>
              <a:rPr lang="es-ES" sz="2000" b="1" dirty="0"/>
              <a:t>,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dya</a:t>
            </a:r>
            <a:r>
              <a:rPr lang="es-ES" sz="2000" b="1" dirty="0"/>
              <a:t>, pe mi kan </a:t>
            </a:r>
            <a:r>
              <a:rPr lang="es-ES" sz="2000" b="1" dirty="0" err="1"/>
              <a:t>feni</a:t>
            </a:r>
            <a:r>
              <a:rPr lang="es-ES" sz="2000" b="1" dirty="0"/>
              <a:t> </a:t>
            </a:r>
            <a:r>
              <a:rPr lang="es-ES" sz="2000" b="1" dirty="0" err="1"/>
              <a:t>sondari</a:t>
            </a:r>
            <a:r>
              <a:rPr lang="es-ES" sz="2000" b="1" dirty="0"/>
              <a:t> fu </a:t>
            </a:r>
            <a:r>
              <a:rPr lang="es-ES" sz="2000" b="1" dirty="0" err="1"/>
              <a:t>ferlusu</a:t>
            </a:r>
            <a:r>
              <a:rPr lang="es-ES" sz="2000" b="1" dirty="0"/>
              <a:t>? (Mark 2:17) moro fara a </a:t>
            </a:r>
            <a:r>
              <a:rPr lang="es-ES" sz="2000" b="1" dirty="0" err="1"/>
              <a:t>tyalans</a:t>
            </a:r>
            <a:r>
              <a:rPr lang="es-ES" sz="2000" b="1" dirty="0"/>
              <a:t> den fu </a:t>
            </a:r>
            <a:r>
              <a:rPr lang="es-ES" sz="2000" b="1" dirty="0" err="1"/>
              <a:t>luku</a:t>
            </a:r>
            <a:r>
              <a:rPr lang="es-ES" sz="2000" b="1" dirty="0"/>
              <a:t> den </a:t>
            </a:r>
            <a:r>
              <a:rPr lang="es-ES" sz="2000" b="1" dirty="0" err="1"/>
              <a:t>eigi</a:t>
            </a:r>
            <a:r>
              <a:rPr lang="es-ES" sz="2000" b="1" dirty="0"/>
              <a:t> </a:t>
            </a:r>
            <a:r>
              <a:rPr lang="es-ES" sz="2000" b="1" dirty="0" err="1"/>
              <a:t>firi</a:t>
            </a:r>
            <a:r>
              <a:rPr lang="es-ES" sz="2000" b="1" dirty="0"/>
              <a:t>. Den ben 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leri</a:t>
            </a:r>
            <a:r>
              <a:rPr lang="es-ES" sz="2000" b="1" dirty="0"/>
              <a:t> fu </a:t>
            </a:r>
            <a:r>
              <a:rPr lang="es-ES" sz="2000" b="1" dirty="0" err="1"/>
              <a:t>lobi</a:t>
            </a:r>
            <a:r>
              <a:rPr lang="es-ES" sz="2000" b="1" dirty="0"/>
              <a:t>. (</a:t>
            </a:r>
            <a:r>
              <a:rPr lang="es-ES" sz="2000" b="1" dirty="0" err="1"/>
              <a:t>Math</a:t>
            </a:r>
            <a:r>
              <a:rPr lang="es-ES" sz="2000" b="1" dirty="0"/>
              <a:t>. 9:12,13).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543749"/>
            <a:ext cx="43957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Ma a </a:t>
            </a:r>
            <a:r>
              <a:rPr lang="es-ES" sz="2000" b="1" dirty="0" err="1"/>
              <a:t>kon</a:t>
            </a:r>
            <a:r>
              <a:rPr lang="es-ES" sz="2000" b="1" dirty="0"/>
              <a:t> moro </a:t>
            </a:r>
            <a:r>
              <a:rPr lang="es-ES" sz="2000" b="1" dirty="0" err="1"/>
              <a:t>takru</a:t>
            </a:r>
            <a:r>
              <a:rPr lang="es-ES" sz="2000" b="1" dirty="0"/>
              <a:t>, no </a:t>
            </a:r>
            <a:r>
              <a:rPr lang="es-ES" sz="2000" b="1" dirty="0" err="1"/>
              <a:t>nyan</a:t>
            </a:r>
            <a:r>
              <a:rPr lang="es-ES" sz="2000" b="1" dirty="0"/>
              <a:t> soso,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nyan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oso fu a </a:t>
            </a:r>
            <a:r>
              <a:rPr lang="es-ES" sz="2000" b="1" dirty="0" err="1"/>
              <a:t>lantimoni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, </a:t>
            </a:r>
            <a:r>
              <a:rPr lang="es-ES" sz="2000" b="1" dirty="0" err="1"/>
              <a:t>ma</a:t>
            </a:r>
            <a:r>
              <a:rPr lang="es-ES" sz="2000" b="1" dirty="0"/>
              <a:t> a ben de nanga den. (Mark.2:15). Den </a:t>
            </a:r>
            <a:r>
              <a:rPr lang="es-ES" sz="2000" b="1" dirty="0" err="1"/>
              <a:t>man</a:t>
            </a:r>
            <a:r>
              <a:rPr lang="es-ES" sz="2000" b="1" dirty="0"/>
              <a:t> nanga </a:t>
            </a:r>
            <a:r>
              <a:rPr lang="es-ES" sz="2000" b="1" dirty="0" err="1"/>
              <a:t>kritik</a:t>
            </a:r>
            <a:r>
              <a:rPr lang="es-ES" sz="2000" b="1" dirty="0"/>
              <a:t>, no </a:t>
            </a:r>
            <a:r>
              <a:rPr lang="es-ES" sz="2000" b="1" dirty="0" err="1"/>
              <a:t>las'ten</a:t>
            </a:r>
            <a:r>
              <a:rPr lang="es-ES" sz="2000" b="1" dirty="0"/>
              <a:t>:” San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,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dringi</a:t>
            </a:r>
            <a:r>
              <a:rPr lang="es-ES" sz="2000" b="1" dirty="0"/>
              <a:t> nanga </a:t>
            </a:r>
            <a:r>
              <a:rPr lang="es-ES" sz="2000" b="1" dirty="0" err="1"/>
              <a:t>nyan</a:t>
            </a:r>
            <a:r>
              <a:rPr lang="es-ES" sz="2000" b="1" dirty="0"/>
              <a:t> nanga den </a:t>
            </a:r>
            <a:r>
              <a:rPr lang="es-ES" sz="2000" b="1" dirty="0" err="1"/>
              <a:t>lantimoni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nanga </a:t>
            </a:r>
            <a:r>
              <a:rPr lang="es-ES" sz="2000" b="1" dirty="0" err="1"/>
              <a:t>sondari</a:t>
            </a:r>
            <a:r>
              <a:rPr lang="es-ES" sz="2000" b="1" dirty="0"/>
              <a:t>?” (Mark.2:16).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s-E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nn-NO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Yeises piki,” Fa den fisiti fu a trowman kan faste, te a de nanga den ? Dati no kan,so langa a de nanga den.</a:t>
            </a:r>
            <a:r>
              <a:rPr lang="es-E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(Mark.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Prefu</a:t>
            </a:r>
            <a:r>
              <a:rPr lang="es-ES" sz="2000" b="1" dirty="0"/>
              <a:t> den </a:t>
            </a:r>
            <a:r>
              <a:rPr lang="es-ES" sz="2000" b="1" dirty="0" err="1"/>
              <a:t>leri</a:t>
            </a:r>
            <a:r>
              <a:rPr lang="es-ES" sz="2000" b="1" dirty="0"/>
              <a:t> fu </a:t>
            </a:r>
            <a:r>
              <a:rPr lang="es-ES" sz="2000" b="1" dirty="0" err="1"/>
              <a:t>lobi</a:t>
            </a:r>
            <a:r>
              <a:rPr lang="es-ES" sz="2000" b="1" dirty="0"/>
              <a:t>, den </a:t>
            </a:r>
            <a:r>
              <a:rPr lang="es-ES" sz="2000" b="1" dirty="0" err="1"/>
              <a:t>Farisei</a:t>
            </a:r>
            <a:r>
              <a:rPr lang="es-ES" sz="2000" b="1" dirty="0"/>
              <a:t> </a:t>
            </a:r>
            <a:r>
              <a:rPr lang="es-ES" sz="2000" b="1" dirty="0" err="1"/>
              <a:t>dyuku</a:t>
            </a:r>
            <a:r>
              <a:rPr lang="es-ES" sz="2000" b="1" dirty="0"/>
              <a:t> den </a:t>
            </a:r>
            <a:r>
              <a:rPr lang="es-ES" sz="2000" b="1" dirty="0" err="1"/>
              <a:t>disipel</a:t>
            </a:r>
            <a:r>
              <a:rPr lang="es-ES" sz="2000" b="1" dirty="0"/>
              <a:t> fu </a:t>
            </a:r>
            <a:r>
              <a:rPr lang="es-ES" sz="2000" b="1" dirty="0" err="1"/>
              <a:t>Yohanes</a:t>
            </a:r>
            <a:r>
              <a:rPr lang="es-ES" sz="2000" b="1" dirty="0"/>
              <a:t> fu </a:t>
            </a:r>
            <a:r>
              <a:rPr lang="es-ES" sz="2000" b="1" dirty="0" err="1"/>
              <a:t>yoin</a:t>
            </a:r>
            <a:r>
              <a:rPr lang="es-ES" sz="2000" b="1" dirty="0"/>
              <a:t> den </a:t>
            </a:r>
            <a:r>
              <a:rPr lang="es-ES" sz="2000" b="1" dirty="0" err="1"/>
              <a:t>ini</a:t>
            </a:r>
            <a:r>
              <a:rPr lang="es-ES" sz="2000" b="1" dirty="0"/>
              <a:t> den </a:t>
            </a:r>
            <a:r>
              <a:rPr lang="es-ES" sz="2000" b="1" dirty="0" err="1"/>
              <a:t>kritik</a:t>
            </a:r>
            <a:r>
              <a:rPr lang="es-ES" sz="2000" b="1" dirty="0"/>
              <a:t>: Fa a de </a:t>
            </a:r>
            <a:r>
              <a:rPr lang="es-ES" sz="2000" b="1" dirty="0" err="1"/>
              <a:t>dati</a:t>
            </a:r>
            <a:r>
              <a:rPr lang="es-ES" sz="2000" b="1" dirty="0"/>
              <a:t> den </a:t>
            </a:r>
            <a:r>
              <a:rPr lang="es-ES" sz="2000" b="1" dirty="0" err="1"/>
              <a:t>disipel</a:t>
            </a:r>
            <a:r>
              <a:rPr lang="es-ES" sz="2000" b="1" dirty="0"/>
              <a:t> fu </a:t>
            </a:r>
            <a:r>
              <a:rPr lang="es-ES" sz="2000" b="1" dirty="0" err="1"/>
              <a:t>Yohanes</a:t>
            </a:r>
            <a:r>
              <a:rPr lang="es-ES" sz="2000" b="1" dirty="0"/>
              <a:t> nanga di fu den </a:t>
            </a:r>
            <a:r>
              <a:rPr lang="es-ES" sz="2000" b="1" dirty="0" err="1"/>
              <a:t>farisei</a:t>
            </a:r>
            <a:r>
              <a:rPr lang="es-ES" sz="2000" b="1" dirty="0"/>
              <a:t> e faste, </a:t>
            </a:r>
            <a:r>
              <a:rPr lang="es-ES" sz="2000" b="1" dirty="0" err="1"/>
              <a:t>ma</a:t>
            </a:r>
            <a:r>
              <a:rPr lang="es-ES" sz="2000" b="1" dirty="0"/>
              <a:t> di fu </a:t>
            </a:r>
            <a:r>
              <a:rPr lang="es-ES" sz="2000" b="1" dirty="0" err="1"/>
              <a:t>yu</a:t>
            </a:r>
            <a:r>
              <a:rPr lang="es-ES" sz="2000" b="1" dirty="0"/>
              <a:t> no e faste?” (Mark.2:18).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185186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s-ES" sz="4400" b="1" dirty="0" err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DYUGU</a:t>
            </a:r>
            <a:r>
              <a:rPr lang="es-E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DYUGU</a:t>
            </a:r>
            <a:r>
              <a:rPr lang="es-E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 </a:t>
            </a:r>
            <a:r>
              <a:rPr lang="es-ES" sz="4400" b="1" dirty="0" err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N'NYAN</a:t>
            </a:r>
            <a:r>
              <a:rPr lang="es-E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piki</a:t>
            </a:r>
            <a:r>
              <a:rPr lang="es-ES" sz="2000" b="1" dirty="0"/>
              <a:t> den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tori</a:t>
            </a:r>
            <a:r>
              <a:rPr lang="es-ES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DYUGU</a:t>
            </a:r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DYUGU</a:t>
            </a:r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ABRA A SABAT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Den Farisei taigi en,”Luku,sainde  den e du sani di no mak,tapu a Sabat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(Mark.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285750" y="1063109"/>
            <a:ext cx="683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Den Farisei ben leri 39 sortu wroko di ben broko a Sabat rostu di Gado ben poti</a:t>
            </a:r>
            <a:r>
              <a:rPr lang="es-ES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Baka</a:t>
            </a:r>
            <a:r>
              <a:rPr lang="es-ES" sz="2000" b="1" dirty="0"/>
              <a:t> ten, </a:t>
            </a:r>
            <a:r>
              <a:rPr lang="es-ES" sz="2000" b="1" dirty="0" err="1"/>
              <a:t>Yeises</a:t>
            </a:r>
            <a:r>
              <a:rPr lang="es-ES" sz="2000" b="1" dirty="0"/>
              <a:t> du </a:t>
            </a:r>
            <a:r>
              <a:rPr lang="es-ES" sz="2000" b="1" dirty="0" err="1"/>
              <a:t>wan</a:t>
            </a:r>
            <a:r>
              <a:rPr lang="es-ES" sz="2000" b="1" dirty="0"/>
              <a:t> ‘</a:t>
            </a:r>
            <a:r>
              <a:rPr lang="es-ES" sz="2000" b="1" dirty="0" err="1"/>
              <a:t>wroko</a:t>
            </a:r>
            <a:r>
              <a:rPr lang="es-ES" sz="2000" b="1" dirty="0"/>
              <a:t>’, di no ben de </a:t>
            </a:r>
            <a:r>
              <a:rPr lang="es-ES" sz="2000" b="1" dirty="0" err="1"/>
              <a:t>ini</a:t>
            </a:r>
            <a:r>
              <a:rPr lang="es-ES" sz="2000" b="1" dirty="0"/>
              <a:t> den 39,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ben de </a:t>
            </a:r>
            <a:r>
              <a:rPr lang="es-ES" sz="2000" b="1" dirty="0" err="1"/>
              <a:t>wan</a:t>
            </a:r>
            <a:r>
              <a:rPr lang="es-ES" sz="2000" b="1" dirty="0"/>
              <a:t> di ben </a:t>
            </a:r>
            <a:r>
              <a:rPr lang="es-ES" sz="2000" b="1" dirty="0" err="1"/>
              <a:t>broko</a:t>
            </a:r>
            <a:r>
              <a:rPr lang="es-ES" sz="2000" b="1" dirty="0"/>
              <a:t>  a Sabat: </a:t>
            </a:r>
            <a:r>
              <a:rPr lang="es-ES" sz="2000" b="1" dirty="0" err="1"/>
              <a:t>dresi</a:t>
            </a:r>
            <a:r>
              <a:rPr lang="es-ES" sz="2000" b="1" dirty="0"/>
              <a:t> </a:t>
            </a:r>
            <a:r>
              <a:rPr lang="es-ES" sz="2000" b="1" dirty="0" err="1"/>
              <a:t>sma</a:t>
            </a:r>
            <a:r>
              <a:rPr lang="es-ES" sz="2000" b="1" dirty="0"/>
              <a:t>. (Mark. 3 :1-3).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285749" y="2771269"/>
            <a:ext cx="6838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piki</a:t>
            </a:r>
            <a:r>
              <a:rPr lang="es-ES" sz="2000" b="1" dirty="0"/>
              <a:t> den: </a:t>
            </a:r>
            <a:r>
              <a:rPr lang="es-ES" sz="2000" b="1" dirty="0" err="1"/>
              <a:t>You</a:t>
            </a:r>
            <a:r>
              <a:rPr lang="es-ES" sz="2000" b="1" dirty="0"/>
              <a:t> no </a:t>
            </a:r>
            <a:r>
              <a:rPr lang="es-ES" sz="2000" b="1" dirty="0" err="1"/>
              <a:t>memre</a:t>
            </a:r>
            <a:r>
              <a:rPr lang="es-ES" sz="2000" b="1" dirty="0"/>
              <a:t> David, di </a:t>
            </a:r>
            <a:r>
              <a:rPr lang="es-ES" sz="2000" b="1" dirty="0" err="1"/>
              <a:t>angri</a:t>
            </a:r>
            <a:r>
              <a:rPr lang="es-ES" sz="2000" b="1" dirty="0"/>
              <a:t> ben </a:t>
            </a:r>
            <a:r>
              <a:rPr lang="es-ES" sz="2000" b="1" dirty="0" err="1"/>
              <a:t>kiri</a:t>
            </a:r>
            <a:r>
              <a:rPr lang="es-ES" sz="2000" b="1" dirty="0"/>
              <a:t> en, a </a:t>
            </a:r>
            <a:r>
              <a:rPr lang="es-ES" sz="2000" b="1" dirty="0" err="1"/>
              <a:t>nyan</a:t>
            </a:r>
            <a:r>
              <a:rPr lang="es-ES" sz="2000" b="1" dirty="0"/>
              <a:t> santa </a:t>
            </a:r>
            <a:r>
              <a:rPr lang="es-ES" sz="2000" b="1" dirty="0" err="1"/>
              <a:t>brede</a:t>
            </a:r>
            <a:r>
              <a:rPr lang="es-ES" sz="2000" b="1" dirty="0"/>
              <a:t>, di </a:t>
            </a:r>
            <a:r>
              <a:rPr lang="es-ES" sz="2000" b="1" dirty="0" err="1"/>
              <a:t>na</a:t>
            </a:r>
            <a:r>
              <a:rPr lang="es-ES" sz="2000" b="1" dirty="0"/>
              <a:t> soso den </a:t>
            </a:r>
            <a:r>
              <a:rPr lang="es-ES" sz="2000" b="1" dirty="0" err="1"/>
              <a:t>domri</a:t>
            </a:r>
            <a:r>
              <a:rPr lang="es-ES" sz="2000" b="1" dirty="0"/>
              <a:t> ben </a:t>
            </a:r>
            <a:r>
              <a:rPr lang="es-ES" sz="2000" b="1" dirty="0" err="1"/>
              <a:t>mak</a:t>
            </a:r>
            <a:r>
              <a:rPr lang="es-ES" sz="2000" b="1" dirty="0"/>
              <a:t> </a:t>
            </a:r>
            <a:r>
              <a:rPr lang="es-ES" sz="2000" b="1" dirty="0" err="1"/>
              <a:t>nyan</a:t>
            </a:r>
            <a:r>
              <a:rPr lang="es-ES" sz="2000" b="1" dirty="0"/>
              <a:t>? (Mark. 2: 25,26).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285748" y="1750843"/>
            <a:ext cx="6838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den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blonsiri</a:t>
            </a:r>
            <a:r>
              <a:rPr lang="es-ES" sz="2000" b="1" dirty="0"/>
              <a:t>  fu </a:t>
            </a:r>
            <a:r>
              <a:rPr lang="es-ES" sz="2000" b="1" dirty="0" err="1"/>
              <a:t>puru</a:t>
            </a:r>
            <a:r>
              <a:rPr lang="es-ES" sz="2000" b="1" dirty="0"/>
              <a:t> a boba fu </a:t>
            </a:r>
            <a:r>
              <a:rPr lang="es-ES" sz="2000" b="1" dirty="0" err="1"/>
              <a:t>nyan</a:t>
            </a:r>
            <a:r>
              <a:rPr lang="es-ES" sz="2000" b="1" dirty="0"/>
              <a:t> en, den </a:t>
            </a:r>
            <a:r>
              <a:rPr lang="es-ES" sz="2000" b="1" dirty="0" err="1"/>
              <a:t>disipel</a:t>
            </a:r>
            <a:r>
              <a:rPr lang="es-ES" sz="2000" b="1" dirty="0"/>
              <a:t> du </a:t>
            </a:r>
            <a:r>
              <a:rPr lang="es-ES" sz="2000" b="1" dirty="0" err="1"/>
              <a:t>dri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di no ben </a:t>
            </a:r>
            <a:r>
              <a:rPr lang="es-ES" sz="2000" b="1" dirty="0" err="1"/>
              <a:t>mak</a:t>
            </a:r>
            <a:r>
              <a:rPr lang="es-ES" sz="2000" b="1" dirty="0"/>
              <a:t> a </a:t>
            </a:r>
            <a:r>
              <a:rPr lang="es-ES" sz="2000" b="1" dirty="0" err="1"/>
              <a:t>tapu</a:t>
            </a:r>
            <a:r>
              <a:rPr lang="es-ES" sz="2000" b="1" dirty="0"/>
              <a:t> a Sabat: Den </a:t>
            </a:r>
            <a:r>
              <a:rPr lang="es-ES" sz="2000" b="1" dirty="0" err="1"/>
              <a:t>piki</a:t>
            </a:r>
            <a:r>
              <a:rPr lang="es-ES" sz="2000" b="1" dirty="0"/>
              <a:t>, den piri nanga </a:t>
            </a:r>
            <a:r>
              <a:rPr lang="es-ES" sz="2000" b="1" dirty="0" err="1"/>
              <a:t>blow</a:t>
            </a:r>
            <a:r>
              <a:rPr lang="es-ES" sz="2000" b="1" dirty="0"/>
              <a:t> (Mark. 2: 23,24; Math.12:1,2).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Fa wi e ferstan,den  di e hori a Sabat tranga, ben wani kiri en. (Mark. 3:6</a:t>
            </a:r>
            <a:r>
              <a:rPr lang="es-ES" sz="2000" b="1" dirty="0"/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23" y="5473006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Tef'kba</a:t>
            </a:r>
            <a:r>
              <a:rPr lang="es-ES" sz="2000" b="1" dirty="0"/>
              <a:t>,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Masra</a:t>
            </a:r>
            <a:r>
              <a:rPr lang="es-ES" sz="2000" b="1" dirty="0"/>
              <a:t> fu a Sabat, </a:t>
            </a:r>
            <a:r>
              <a:rPr lang="es-ES" sz="2000" b="1" dirty="0" err="1"/>
              <a:t>e'n</a:t>
            </a:r>
            <a:r>
              <a:rPr lang="es-ES" sz="2000" b="1" dirty="0"/>
              <a:t> a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en,di</a:t>
            </a:r>
            <a:r>
              <a:rPr lang="es-ES" sz="2000" b="1" dirty="0"/>
              <a:t> a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. (Mark.2 : 27,28).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2" y="4765804"/>
            <a:ext cx="6619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piki</a:t>
            </a:r>
            <a:r>
              <a:rPr lang="es-ES" sz="2000" b="1" dirty="0"/>
              <a:t>: ”San a </a:t>
            </a:r>
            <a:r>
              <a:rPr lang="es-ES" sz="2000" b="1" dirty="0" err="1"/>
              <a:t>kebot</a:t>
            </a:r>
            <a:r>
              <a:rPr lang="es-ES" sz="2000" b="1" dirty="0"/>
              <a:t>  </a:t>
            </a:r>
            <a:r>
              <a:rPr lang="es-ES" sz="2000" b="1" dirty="0" err="1"/>
              <a:t>wani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Sabat: fu du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noso</a:t>
            </a:r>
            <a:r>
              <a:rPr lang="es-ES" sz="2000" b="1" dirty="0"/>
              <a:t> </a:t>
            </a:r>
            <a:r>
              <a:rPr lang="es-ES" sz="2000" b="1" dirty="0" err="1"/>
              <a:t>ogri</a:t>
            </a:r>
            <a:r>
              <a:rPr lang="es-ES" sz="2000" b="1" dirty="0"/>
              <a:t>  fu </a:t>
            </a:r>
            <a:r>
              <a:rPr lang="es-ES" sz="2000" b="1" dirty="0" err="1"/>
              <a:t>ferlusu</a:t>
            </a:r>
            <a:r>
              <a:rPr lang="es-ES" sz="2000" b="1" dirty="0"/>
              <a:t>, </a:t>
            </a:r>
            <a:r>
              <a:rPr lang="es-ES" sz="2000" b="1" dirty="0" err="1"/>
              <a:t>noso</a:t>
            </a:r>
            <a:r>
              <a:rPr lang="es-ES" sz="2000" b="1" dirty="0"/>
              <a:t> fu </a:t>
            </a:r>
            <a:r>
              <a:rPr lang="es-ES" sz="2000" b="1" dirty="0" err="1"/>
              <a:t>kiri</a:t>
            </a:r>
            <a:r>
              <a:rPr lang="es-ES" sz="2000" b="1" dirty="0"/>
              <a:t> “? (Mark.3:4).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531439" y="2551837"/>
            <a:ext cx="863917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err="1">
                <a:ln/>
                <a:solidFill>
                  <a:srgbClr val="9E2909"/>
                </a:solidFill>
              </a:rPr>
              <a:t>DYUGU</a:t>
            </a:r>
            <a:r>
              <a:rPr lang="es-ES" sz="5400" b="1" dirty="0">
                <a:ln/>
                <a:solidFill>
                  <a:srgbClr val="9E2909"/>
                </a:solidFill>
              </a:rPr>
              <a:t> </a:t>
            </a:r>
            <a:r>
              <a:rPr lang="es-ES" sz="5400" b="1" dirty="0" err="1">
                <a:ln/>
                <a:solidFill>
                  <a:srgbClr val="9E2909"/>
                </a:solidFill>
              </a:rPr>
              <a:t>DYUGU</a:t>
            </a:r>
            <a:r>
              <a:rPr lang="es-ES" sz="5400" b="1" dirty="0">
                <a:ln/>
                <a:solidFill>
                  <a:srgbClr val="9E2909"/>
                </a:solidFill>
              </a:rPr>
              <a:t> </a:t>
            </a:r>
            <a:r>
              <a:rPr lang="es-ES" sz="5400" b="1" dirty="0" err="1">
                <a:ln/>
                <a:solidFill>
                  <a:srgbClr val="9E2909"/>
                </a:solidFill>
              </a:rPr>
              <a:t>AKSI</a:t>
            </a:r>
            <a:r>
              <a:rPr lang="es-ES" sz="5400" b="1" dirty="0">
                <a:ln/>
                <a:solidFill>
                  <a:srgbClr val="9E2909"/>
                </a:solidFill>
              </a:rPr>
              <a:t> ABRA </a:t>
            </a:r>
            <a:r>
              <a:rPr lang="es-ES" sz="5400" b="1" dirty="0" err="1">
                <a:ln/>
                <a:solidFill>
                  <a:srgbClr val="9E2909"/>
                </a:solidFill>
              </a:rPr>
              <a:t>YEISES</a:t>
            </a:r>
            <a:endParaRPr lang="es-ES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NANGA SORTU MAKTI AI DU WONDRU</a:t>
            </a:r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“Den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leriman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a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kebot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di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saka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Yerusalem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taki,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Beilsebub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teki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en!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kownuboi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den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didibri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yagi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takru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yeye </a:t>
            </a:r>
            <a:r>
              <a:rPr lang="es-E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gwe</a:t>
            </a:r>
            <a:r>
              <a:rPr lang="es-E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(Mark. 3:22</a:t>
            </a:r>
            <a:r>
              <a:rPr lang="es-ES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3" y="1534059"/>
            <a:ext cx="815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Markes</a:t>
            </a:r>
            <a:r>
              <a:rPr lang="es-ES" sz="2000" b="1" dirty="0"/>
              <a:t> e </a:t>
            </a:r>
            <a:r>
              <a:rPr lang="es-ES" sz="2000" b="1" dirty="0" err="1"/>
              <a:t>bigin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tori</a:t>
            </a:r>
            <a:r>
              <a:rPr lang="es-ES" sz="2000" b="1" dirty="0"/>
              <a:t> fu a </a:t>
            </a:r>
            <a:r>
              <a:rPr lang="es-ES" sz="2000" b="1" dirty="0" err="1"/>
              <a:t>famiri</a:t>
            </a:r>
            <a:r>
              <a:rPr lang="es-ES" sz="2000" b="1" dirty="0"/>
              <a:t> fu </a:t>
            </a:r>
            <a:r>
              <a:rPr lang="es-ES" sz="2000" b="1" dirty="0" err="1"/>
              <a:t>Yeises</a:t>
            </a:r>
            <a:r>
              <a:rPr lang="es-ES" sz="2000" b="1" dirty="0"/>
              <a:t>,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nanga a </a:t>
            </a:r>
            <a:r>
              <a:rPr lang="es-ES" sz="2000" b="1" dirty="0" err="1"/>
              <a:t>tori</a:t>
            </a:r>
            <a:r>
              <a:rPr lang="es-ES" sz="2000" b="1" dirty="0"/>
              <a:t> fu, </a:t>
            </a:r>
            <a:r>
              <a:rPr lang="es-ES" sz="2000" b="1" dirty="0" err="1"/>
              <a:t>ferteri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dyugu</a:t>
            </a:r>
            <a:r>
              <a:rPr lang="es-ES" sz="2000" b="1" dirty="0"/>
              <a:t> </a:t>
            </a:r>
            <a:r>
              <a:rPr lang="es-ES" sz="2000" b="1" dirty="0" err="1"/>
              <a:t>dyugu</a:t>
            </a:r>
            <a:r>
              <a:rPr lang="es-ES" sz="2000" b="1" dirty="0"/>
              <a:t> </a:t>
            </a:r>
            <a:r>
              <a:rPr lang="es-ES" sz="2000" b="1" dirty="0" err="1"/>
              <a:t>tori</a:t>
            </a:r>
            <a:r>
              <a:rPr lang="es-ES" sz="2000" b="1" dirty="0"/>
              <a:t> nanga den </a:t>
            </a:r>
            <a:r>
              <a:rPr lang="es-ES" sz="2000" b="1" dirty="0" err="1"/>
              <a:t>farisei</a:t>
            </a:r>
            <a:r>
              <a:rPr lang="es-ES" sz="2000" b="1" dirty="0"/>
              <a:t>. </a:t>
            </a:r>
            <a:r>
              <a:rPr lang="es-ES" sz="2000" b="1" dirty="0" err="1"/>
              <a:t>Bakaten</a:t>
            </a:r>
            <a:r>
              <a:rPr lang="es-ES" sz="2000" b="1" dirty="0"/>
              <a:t> a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drai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tori</a:t>
            </a:r>
            <a:r>
              <a:rPr lang="es-ES" sz="2000" b="1" dirty="0"/>
              <a:t>. </a:t>
            </a:r>
            <a:r>
              <a:rPr lang="es-ES" sz="2000" b="1" dirty="0" err="1"/>
              <a:t>Someni</a:t>
            </a:r>
            <a:r>
              <a:rPr lang="es-ES" sz="2000" b="1" dirty="0"/>
              <a:t> </a:t>
            </a:r>
            <a:r>
              <a:rPr lang="es-ES" sz="2000" b="1" dirty="0" err="1"/>
              <a:t>leisi</a:t>
            </a:r>
            <a:r>
              <a:rPr lang="es-ES" sz="2000" b="1" dirty="0"/>
              <a:t> </a:t>
            </a:r>
            <a:r>
              <a:rPr lang="es-ES" sz="2000" b="1" dirty="0" err="1"/>
              <a:t>Markes</a:t>
            </a:r>
            <a:r>
              <a:rPr lang="es-ES" sz="2000" b="1" dirty="0"/>
              <a:t> e du a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, fu </a:t>
            </a:r>
            <a:r>
              <a:rPr lang="es-ES" sz="2000" b="1" dirty="0" err="1"/>
              <a:t>tyari</a:t>
            </a:r>
            <a:r>
              <a:rPr lang="es-ES" sz="2000" b="1" dirty="0"/>
              <a:t> tu </a:t>
            </a:r>
            <a:r>
              <a:rPr lang="es-ES" sz="2000" b="1" dirty="0" err="1"/>
              <a:t>tori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. Nanga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krin</a:t>
            </a:r>
            <a:r>
              <a:rPr lang="es-ES" sz="2000" b="1" dirty="0"/>
              <a:t>, </a:t>
            </a:r>
            <a:r>
              <a:rPr lang="es-ES" sz="2000" b="1" dirty="0" err="1"/>
              <a:t>sortuwan</a:t>
            </a:r>
            <a:r>
              <a:rPr lang="es-ES" sz="2000" b="1" dirty="0"/>
              <a:t> moro </a:t>
            </a:r>
            <a:r>
              <a:rPr lang="es-ES" sz="2000" b="1" dirty="0" err="1"/>
              <a:t>prenspari</a:t>
            </a:r>
            <a:r>
              <a:rPr lang="es-ES" sz="2000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famiri fu Yeises e luku fu en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s-E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Sori</a:t>
              </a:r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finga</a:t>
              </a:r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fu den </a:t>
              </a:r>
              <a:r>
                <a:rPr lang="es-E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Farisei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it-I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famiri fu Yeises e luku fu en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357391"/>
            <a:ext cx="5943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Agin</a:t>
            </a:r>
            <a:r>
              <a:rPr lang="es-ES" sz="2000" b="1" dirty="0"/>
              <a:t>, </a:t>
            </a: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gebroiki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tori</a:t>
            </a:r>
            <a:r>
              <a:rPr lang="es-ES" sz="2000" b="1" dirty="0"/>
              <a:t> fu </a:t>
            </a:r>
            <a:r>
              <a:rPr lang="es-ES" sz="2000" b="1" dirty="0" err="1"/>
              <a:t>sori</a:t>
            </a:r>
            <a:r>
              <a:rPr lang="es-ES" sz="2000" b="1" dirty="0"/>
              <a:t> a </a:t>
            </a:r>
            <a:r>
              <a:rPr lang="es-ES" sz="2000" b="1" dirty="0" err="1"/>
              <a:t>kron</a:t>
            </a:r>
            <a:r>
              <a:rPr lang="es-ES" sz="2000" b="1" dirty="0"/>
              <a:t> fu den </a:t>
            </a:r>
            <a:r>
              <a:rPr lang="es-ES" sz="2000" b="1" dirty="0" err="1"/>
              <a:t>sori</a:t>
            </a:r>
            <a:r>
              <a:rPr lang="es-ES" sz="2000" b="1" dirty="0"/>
              <a:t> </a:t>
            </a:r>
            <a:r>
              <a:rPr lang="es-ES" sz="2000" b="1" dirty="0" err="1"/>
              <a:t>finga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en </a:t>
            </a:r>
            <a:r>
              <a:rPr lang="es-ES" sz="2000" b="1" dirty="0" err="1"/>
              <a:t>tapu</a:t>
            </a:r>
            <a:r>
              <a:rPr lang="es-ES" sz="2000" b="1" dirty="0"/>
              <a:t>. (Mark.3: 23 – 27). </a:t>
            </a:r>
            <a:r>
              <a:rPr lang="es-ES" sz="2000" b="1" dirty="0" err="1"/>
              <a:t>Yeises</a:t>
            </a:r>
            <a:r>
              <a:rPr lang="es-ES" sz="2000" b="1" dirty="0"/>
              <a:t> e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oso fu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trangaman</a:t>
            </a:r>
            <a:r>
              <a:rPr lang="es-ES" sz="2000" b="1" dirty="0"/>
              <a:t> (</a:t>
            </a:r>
            <a:r>
              <a:rPr lang="es-ES" sz="2000" b="1" dirty="0" err="1"/>
              <a:t>Didibri</a:t>
            </a:r>
            <a:r>
              <a:rPr lang="es-ES" sz="2000" b="1" dirty="0"/>
              <a:t>), dan </a:t>
            </a:r>
            <a:r>
              <a:rPr lang="es-ES" sz="2000" b="1" dirty="0" err="1"/>
              <a:t>ai</a:t>
            </a:r>
            <a:r>
              <a:rPr lang="es-ES" sz="2000" b="1" dirty="0"/>
              <a:t> </a:t>
            </a:r>
            <a:r>
              <a:rPr lang="es-ES" sz="2000" b="1" dirty="0" err="1"/>
              <a:t>tai</a:t>
            </a:r>
            <a:r>
              <a:rPr lang="es-ES" sz="2000" b="1" dirty="0"/>
              <a:t> en, fu </a:t>
            </a:r>
            <a:r>
              <a:rPr lang="es-ES" sz="2000" b="1" dirty="0" err="1"/>
              <a:t>teki</a:t>
            </a:r>
            <a:r>
              <a:rPr lang="es-ES" sz="2000" b="1" dirty="0"/>
              <a:t> ala san a </a:t>
            </a:r>
            <a:r>
              <a:rPr lang="es-ES" sz="2000" b="1" dirty="0" err="1"/>
              <a:t>abi</a:t>
            </a:r>
            <a:r>
              <a:rPr lang="es-ES" sz="2000" b="1" dirty="0"/>
              <a:t> (</a:t>
            </a:r>
            <a:r>
              <a:rPr lang="es-ES" sz="2000" b="1" dirty="0" err="1"/>
              <a:t>fri</a:t>
            </a:r>
            <a:r>
              <a:rPr lang="es-ES" sz="2000" b="1" dirty="0"/>
              <a:t> a </a:t>
            </a:r>
            <a:r>
              <a:rPr lang="es-ES" sz="2000" b="1" dirty="0" err="1"/>
              <a:t>sma</a:t>
            </a:r>
            <a:r>
              <a:rPr lang="es-ES" sz="2000" b="1" dirty="0"/>
              <a:t> di </a:t>
            </a:r>
            <a:r>
              <a:rPr lang="es-ES" sz="2000" b="1" dirty="0" err="1"/>
              <a:t>didibri</a:t>
            </a:r>
            <a:r>
              <a:rPr lang="es-ES" sz="2000" b="1" dirty="0"/>
              <a:t> ben </a:t>
            </a:r>
            <a:r>
              <a:rPr lang="es-ES" sz="2000" b="1" dirty="0" err="1"/>
              <a:t>tai</a:t>
            </a:r>
            <a:r>
              <a:rPr lang="es-ES" sz="2000" b="1" dirty="0"/>
              <a:t>).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tori</a:t>
            </a:r>
            <a:r>
              <a:rPr lang="es-ES" sz="2000" b="1" dirty="0"/>
              <a:t> </a:t>
            </a:r>
            <a:r>
              <a:rPr lang="es-ES" sz="2000" b="1" dirty="0" err="1"/>
              <a:t>dis</a:t>
            </a:r>
            <a:r>
              <a:rPr lang="es-ES" sz="2000" b="1" dirty="0"/>
              <a:t>, a </a:t>
            </a:r>
            <a:r>
              <a:rPr lang="es-ES" sz="2000" b="1" dirty="0" err="1"/>
              <a:t>prenspari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sori</a:t>
            </a:r>
            <a:r>
              <a:rPr lang="es-ES" sz="2000" b="1" dirty="0"/>
              <a:t> </a:t>
            </a:r>
            <a:r>
              <a:rPr lang="es-ES" sz="2000" b="1" dirty="0" err="1"/>
              <a:t>finga</a:t>
            </a:r>
            <a:r>
              <a:rPr lang="es-ES" sz="2000" b="1" dirty="0"/>
              <a:t> fu den </a:t>
            </a:r>
            <a:r>
              <a:rPr lang="es-ES" sz="2000" b="1" dirty="0" err="1"/>
              <a:t>leriman</a:t>
            </a:r>
            <a:r>
              <a:rPr lang="es-ES" sz="2000" b="1" dirty="0"/>
              <a:t>, </a:t>
            </a:r>
            <a:r>
              <a:rPr lang="es-ES" sz="2000" b="1" dirty="0" err="1"/>
              <a:t>sortu</a:t>
            </a:r>
            <a:r>
              <a:rPr lang="es-ES" sz="2000" b="1" dirty="0"/>
              <a:t> </a:t>
            </a:r>
            <a:r>
              <a:rPr lang="es-ES" sz="2000" b="1" dirty="0" err="1"/>
              <a:t>makti</a:t>
            </a:r>
            <a:r>
              <a:rPr lang="es-ES" sz="2000" b="1" dirty="0"/>
              <a:t> ben e </a:t>
            </a:r>
            <a:r>
              <a:rPr lang="es-ES" sz="2000" b="1" dirty="0" err="1"/>
              <a:t>trusu</a:t>
            </a:r>
            <a:r>
              <a:rPr lang="es-ES" sz="2000" b="1" dirty="0"/>
              <a:t> </a:t>
            </a:r>
            <a:r>
              <a:rPr lang="es-ES" sz="2000" b="1" dirty="0" err="1"/>
              <a:t>Yeises</a:t>
            </a:r>
            <a:r>
              <a:rPr lang="es-ES" sz="2000" b="1" dirty="0"/>
              <a:t> fu </a:t>
            </a:r>
            <a:r>
              <a:rPr lang="es-ES" sz="2000" b="1" dirty="0" err="1"/>
              <a:t>yagi</a:t>
            </a:r>
            <a:r>
              <a:rPr lang="es-ES" sz="2000" b="1" dirty="0"/>
              <a:t> </a:t>
            </a:r>
            <a:r>
              <a:rPr lang="es-ES" sz="2000" b="1" dirty="0" err="1"/>
              <a:t>takru</a:t>
            </a:r>
            <a:r>
              <a:rPr lang="es-ES" sz="2000" b="1" dirty="0"/>
              <a:t> yeye </a:t>
            </a:r>
            <a:r>
              <a:rPr lang="es-ES" sz="2000" b="1" dirty="0" err="1"/>
              <a:t>gwe</a:t>
            </a:r>
            <a:r>
              <a:rPr lang="es-ES" sz="2000" b="1" dirty="0"/>
              <a:t>. (Mark.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Ai teki owktu a okasi fu warskow fu poti a wroko fu a Santa yeye ini anu fu didibri. (Mark. 3: 28- 30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1833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89</cp:revision>
  <dcterms:created xsi:type="dcterms:W3CDTF">2024-06-22T14:42:36Z</dcterms:created>
  <dcterms:modified xsi:type="dcterms:W3CDTF">2024-07-13T05:31:54Z</dcterms:modified>
</cp:coreProperties>
</file>