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2" r:id="rId3"/>
    <p:sldId id="288" r:id="rId4"/>
    <p:sldId id="257" r:id="rId5"/>
    <p:sldId id="293" r:id="rId6"/>
    <p:sldId id="259" r:id="rId7"/>
    <p:sldId id="260" r:id="rId8"/>
    <p:sldId id="261" r:id="rId9"/>
    <p:sldId id="262" r:id="rId10"/>
    <p:sldId id="294" r:id="rId11"/>
    <p:sldId id="264" r:id="rId12"/>
    <p:sldId id="29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10F"/>
    <a:srgbClr val="F0C434"/>
    <a:srgbClr val="952B38"/>
    <a:srgbClr val="BD5B31"/>
    <a:srgbClr val="4C7665"/>
    <a:srgbClr val="4D6642"/>
    <a:srgbClr val="618053"/>
    <a:srgbClr val="BEE0EE"/>
    <a:srgbClr val="F8E8D0"/>
    <a:srgbClr val="AC0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07B24-054A-41C8-8479-F532ED99647A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DBE2B4B-880D-44A5-BA1E-738A471907D8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mi du </a:t>
          </a:r>
        </a:p>
      </dgm:t>
    </dgm:pt>
    <dgm:pt modelId="{6519F864-260D-4F9E-8E3E-8980920C13DA}" type="par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C99BA550-74AA-45EF-8944-EFF6D3B79A46}" type="sib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5FC4C79C-629B-4024-B3F8-B22E6748376A}">
      <dgm:prSet phldrT="[Texto]" custT="1"/>
      <dgm:spPr/>
      <dgm:t>
        <a:bodyPr/>
        <a:lstStyle/>
        <a:p>
          <a:r>
            <a:rPr lang="pl-PL" sz="2000" b="1" dirty="0"/>
            <a:t>Mi go na den profeitiman</a:t>
          </a:r>
          <a:endParaRPr lang="es-ES" sz="2000" b="1" dirty="0"/>
        </a:p>
      </dgm:t>
    </dgm:pt>
    <dgm:pt modelId="{887FE00A-7D42-4E84-88F3-ABC49DBF1E9F}" type="parTrans" cxnId="{96EC6767-4408-4888-B9EF-701F44C35288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3B41628A-09E8-4FD6-9454-B5B5FE6167A8}" type="sibTrans" cxnId="{96EC6767-4408-4888-B9EF-701F44C35288}">
      <dgm:prSet/>
      <dgm:spPr/>
      <dgm:t>
        <a:bodyPr/>
        <a:lstStyle/>
        <a:p>
          <a:endParaRPr lang="es-ES" sz="2000" b="1"/>
        </a:p>
      </dgm:t>
    </dgm:pt>
    <dgm:pt modelId="{144333C5-8112-45E5-A53F-427347613F04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mi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</a:t>
          </a:r>
        </a:p>
      </dgm:t>
    </dgm:pt>
    <dgm:pt modelId="{36AD300E-7471-4A6A-9B2F-0F13AF342794}" type="par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1319A9FF-8C23-4571-B277-C9CF68CCA29E}" type="sib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2FA30455-E9E7-4FA5-A3C9-06B6A51556AD}">
      <dgm:prSet phldrT="[Texto]" custT="1"/>
      <dgm:spPr/>
      <dgm:t>
        <a:bodyPr/>
        <a:lstStyle/>
        <a:p>
          <a:r>
            <a:rPr lang="it-IT" sz="1800" b="1" dirty="0"/>
            <a:t>Mi sa puru a pina fu den sma fu Egepti na den tapu</a:t>
          </a:r>
          <a:endParaRPr lang="es-ES" sz="1800" b="1" dirty="0"/>
        </a:p>
      </dgm:t>
    </dgm:pt>
    <dgm:pt modelId="{FC68B5D2-E39E-4ED9-9736-3C4DB5F70A58}" type="par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3E97955A-FBAE-4E58-BCE0-799ED0970FCF}" type="sib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D59C7C82-331C-4A7A-A171-BECE0C95AEC5}">
      <dgm:prSet phldrT="[Texto]" custT="1"/>
      <dgm:spPr/>
      <dgm:t>
        <a:bodyPr/>
        <a:lstStyle/>
        <a:p>
          <a:r>
            <a:rPr lang="it-IT" sz="2000" b="1" dirty="0"/>
            <a:t>Mi sa poti den fri fu katibo</a:t>
          </a:r>
          <a:endParaRPr lang="es-ES" sz="2000" b="1" dirty="0"/>
        </a:p>
      </dgm:t>
    </dgm:pt>
    <dgm:pt modelId="{91D41D9F-C6EC-494B-83E9-56B06C86CFA1}" type="par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6AC756C3-5214-4395-A3B8-00FF2E1A7A20}" type="sib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116E2701-BAA1-4773-9B70-3D8C9EE29078}">
      <dgm:prSet phldrT="[Texto]" custT="1"/>
      <dgm:spPr/>
      <dgm:t>
        <a:bodyPr/>
        <a:lstStyle/>
        <a:p>
          <a:r>
            <a:rPr lang="pl-PL" sz="2000" b="1" dirty="0"/>
            <a:t>Mi meki mi ferbontu nanga den</a:t>
          </a:r>
          <a:endParaRPr lang="es-ES" sz="2000" b="1" dirty="0"/>
        </a:p>
      </dgm:t>
    </dgm:pt>
    <dgm:pt modelId="{DD48D75E-09B5-4890-B372-5194507A25FD}" type="parTrans" cxnId="{797DF1B5-E60D-472B-BCC9-5793179F570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E1313B1E-FB5D-4988-828C-E3FEB6DCA4C5}" type="sibTrans" cxnId="{797DF1B5-E60D-472B-BCC9-5793179F5706}">
      <dgm:prSet/>
      <dgm:spPr/>
      <dgm:t>
        <a:bodyPr/>
        <a:lstStyle/>
        <a:p>
          <a:endParaRPr lang="es-ES" sz="2000" b="1"/>
        </a:p>
      </dgm:t>
    </dgm:pt>
    <dgm:pt modelId="{06D4A2CD-68A6-424B-85B8-0A46DCD45F82}">
      <dgm:prSet phldrT="[Texto]" custT="1"/>
      <dgm:spPr/>
      <dgm:t>
        <a:bodyPr/>
        <a:lstStyle/>
        <a:p>
          <a:r>
            <a:rPr lang="es-ES" sz="2000" b="1" dirty="0"/>
            <a:t>Mi </a:t>
          </a:r>
          <a:r>
            <a:rPr lang="es-ES" sz="2000" b="1" dirty="0" err="1"/>
            <a:t>pramisi</a:t>
          </a:r>
          <a:r>
            <a:rPr lang="es-ES" sz="2000" b="1" dirty="0"/>
            <a:t> fu </a:t>
          </a:r>
          <a:r>
            <a:rPr lang="es-ES" sz="2000" b="1" dirty="0" err="1"/>
            <a:t>gi</a:t>
          </a:r>
          <a:r>
            <a:rPr lang="es-ES" sz="2000" b="1" dirty="0"/>
            <a:t> den a </a:t>
          </a:r>
          <a:r>
            <a:rPr lang="es-ES" sz="2000" b="1" dirty="0" err="1"/>
            <a:t>kondre</a:t>
          </a:r>
          <a:r>
            <a:rPr lang="es-ES" sz="2000" b="1" dirty="0"/>
            <a:t> </a:t>
          </a:r>
          <a:r>
            <a:rPr lang="es-ES" sz="2000" b="1" dirty="0" err="1"/>
            <a:t>Kana-an</a:t>
          </a:r>
          <a:r>
            <a:rPr lang="es-ES" sz="2000" b="1" dirty="0"/>
            <a:t>.</a:t>
          </a:r>
        </a:p>
      </dgm:t>
    </dgm:pt>
    <dgm:pt modelId="{4F00C094-C983-4755-83EF-8174411FA3D3}" type="parTrans" cxnId="{51EF6708-1F3A-4AD2-BD53-4197926C803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8003FF38-C1EB-4D72-A55C-B956E10C8EE5}" type="sibTrans" cxnId="{51EF6708-1F3A-4AD2-BD53-4197926C803B}">
      <dgm:prSet/>
      <dgm:spPr/>
      <dgm:t>
        <a:bodyPr/>
        <a:lstStyle/>
        <a:p>
          <a:endParaRPr lang="es-ES" sz="2000" b="1"/>
        </a:p>
      </dgm:t>
    </dgm:pt>
    <dgm:pt modelId="{FEE29EFB-8B61-4E4C-9202-8DC633F8DFC7}">
      <dgm:prSet phldrT="[Texto]" custT="1"/>
      <dgm:spPr/>
      <dgm:t>
        <a:bodyPr/>
        <a:lstStyle/>
        <a:p>
          <a:r>
            <a:rPr lang="it-IT" sz="2000" b="1" dirty="0"/>
            <a:t>Mi yere a dyeme fu a folku</a:t>
          </a:r>
          <a:endParaRPr lang="es-ES" sz="2000" b="1" dirty="0"/>
        </a:p>
      </dgm:t>
    </dgm:pt>
    <dgm:pt modelId="{39BDF7F7-8C2D-4D96-A2F8-D8D0FD5F005C}" type="parTrans" cxnId="{B76F31C9-23F9-42F8-A1FC-1CB3E52E4FB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AD4273C-02B1-4B75-BB16-2E8E5A83E428}" type="sibTrans" cxnId="{B76F31C9-23F9-42F8-A1FC-1CB3E52E4FB1}">
      <dgm:prSet/>
      <dgm:spPr/>
      <dgm:t>
        <a:bodyPr/>
        <a:lstStyle/>
        <a:p>
          <a:endParaRPr lang="es-ES" sz="2000" b="1"/>
        </a:p>
      </dgm:t>
    </dgm:pt>
    <dgm:pt modelId="{A8AFB6E0-D804-4F16-B740-1289401CE3AE}">
      <dgm:prSet phldrT="[Texto]" custT="1"/>
      <dgm:spPr/>
      <dgm:t>
        <a:bodyPr/>
        <a:lstStyle/>
        <a:p>
          <a:r>
            <a:rPr lang="it-IT" sz="2000" b="1" dirty="0"/>
            <a:t>Mi memre san mi pramisi</a:t>
          </a:r>
          <a:endParaRPr lang="es-ES" sz="2000" b="1" dirty="0"/>
        </a:p>
      </dgm:t>
    </dgm:pt>
    <dgm:pt modelId="{F2082694-A5EF-4DE7-8DC5-72830CBEC624}" type="parTrans" cxnId="{5800F212-0FB6-4B9A-9905-F29FECB708A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797ADA35-8375-42A0-AEE2-A275BC9C35EA}" type="sibTrans" cxnId="{5800F212-0FB6-4B9A-9905-F29FECB708A1}">
      <dgm:prSet/>
      <dgm:spPr/>
      <dgm:t>
        <a:bodyPr/>
        <a:lstStyle/>
        <a:p>
          <a:endParaRPr lang="es-ES" sz="2000" b="1"/>
        </a:p>
      </dgm:t>
    </dgm:pt>
    <dgm:pt modelId="{DAD6F6C7-5981-45AB-89B9-1F9A1BE68847}">
      <dgm:prSet phldrT="[Texto]" custT="1"/>
      <dgm:spPr/>
      <dgm:t>
        <a:bodyPr/>
        <a:lstStyle/>
        <a:p>
          <a:r>
            <a:rPr lang="it-IT" sz="2000" b="1" dirty="0"/>
            <a:t>Mi sa sori mi makti</a:t>
          </a:r>
          <a:endParaRPr lang="es-ES" sz="2000" b="1" dirty="0"/>
        </a:p>
      </dgm:t>
    </dgm:pt>
    <dgm:pt modelId="{3EDA6DAC-A971-4DE6-BF23-9F5DCF416284}" type="par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36B97F3C-A105-40F4-BF7D-2732CFCB9E51}" type="sib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45431AED-D49D-42B7-B11C-F92E64D904A0}">
      <dgm:prSet phldrT="[Texto]" custT="1"/>
      <dgm:spPr/>
      <dgm:t>
        <a:bodyPr/>
        <a:lstStyle/>
        <a:p>
          <a:r>
            <a:rPr lang="nn-NO" sz="2000" b="1" dirty="0"/>
            <a:t>Mi sa meki den de mi folku</a:t>
          </a:r>
          <a:endParaRPr lang="es-ES" sz="2000" b="1" dirty="0"/>
        </a:p>
      </dgm:t>
    </dgm:pt>
    <dgm:pt modelId="{7AB8D73E-7857-452F-9487-6953BA9B4782}" type="par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A2DA2BB2-6B85-4F5E-838D-AE632F4F8DE3}" type="sib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6FFB3ADF-5A12-4E0A-843A-C6B4289115EF}">
      <dgm:prSet phldrT="[Texto]" custT="1"/>
      <dgm:spPr/>
      <dgm:t>
        <a:bodyPr/>
        <a:lstStyle/>
        <a:p>
          <a:r>
            <a:rPr lang="es-ES" sz="2000" b="1" dirty="0"/>
            <a:t> Mi </a:t>
          </a:r>
          <a:r>
            <a:rPr lang="es-ES" sz="2000" b="1" dirty="0" err="1"/>
            <a:t>sa</a:t>
          </a:r>
          <a:r>
            <a:rPr lang="es-ES" sz="2000" b="1" dirty="0"/>
            <a:t> de den Gado</a:t>
          </a:r>
        </a:p>
      </dgm:t>
    </dgm:pt>
    <dgm:pt modelId="{633FEC5A-9233-4DFB-B7AB-846EF1FE5131}" type="par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72CE8F59-099E-47E6-86DF-4D735966C3A3}" type="sib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AB77F64E-E5A7-4DED-B78F-A3FB8E8570E0}">
      <dgm:prSet phldrT="[Texto]" custT="1"/>
      <dgm:spPr/>
      <dgm:t>
        <a:bodyPr/>
        <a:lstStyle/>
        <a:p>
          <a:r>
            <a:rPr lang="es-ES" sz="2000" b="1" dirty="0"/>
            <a:t>Mi </a:t>
          </a:r>
          <a:r>
            <a:rPr lang="es-ES" sz="2000" b="1" dirty="0" err="1"/>
            <a:t>sa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den a </a:t>
          </a:r>
          <a:r>
            <a:rPr lang="es-ES" sz="2000" b="1" dirty="0" err="1"/>
            <a:t>kondre</a:t>
          </a:r>
          <a:r>
            <a:rPr lang="es-ES" sz="2000" b="1" dirty="0"/>
            <a:t> </a:t>
          </a:r>
          <a:r>
            <a:rPr lang="es-ES" sz="2000" b="1" dirty="0" err="1"/>
            <a:t>Kana-an</a:t>
          </a:r>
          <a:endParaRPr lang="es-ES" sz="2000" b="1" dirty="0"/>
        </a:p>
      </dgm:t>
    </dgm:pt>
    <dgm:pt modelId="{28451DF9-10FE-4E31-B05E-587BAD8AD6FD}" type="parTrans" cxnId="{CE406FC0-4701-4B2F-9E1B-F51C1B90B95A}">
      <dgm:prSet/>
      <dgm:spPr/>
      <dgm:t>
        <a:bodyPr/>
        <a:lstStyle/>
        <a:p>
          <a:endParaRPr lang="es-ES"/>
        </a:p>
      </dgm:t>
    </dgm:pt>
    <dgm:pt modelId="{B7F086DF-BC5A-4758-A94E-D2E3F5E965E6}" type="sibTrans" cxnId="{CE406FC0-4701-4B2F-9E1B-F51C1B90B95A}">
      <dgm:prSet/>
      <dgm:spPr/>
      <dgm:t>
        <a:bodyPr/>
        <a:lstStyle/>
        <a:p>
          <a:endParaRPr lang="es-ES"/>
        </a:p>
      </dgm:t>
    </dgm:pt>
    <dgm:pt modelId="{BD0F7B0C-9B38-4CF6-96BE-DBC1CB353F4F}" type="pres">
      <dgm:prSet presAssocID="{6A007B24-054A-41C8-8479-F532ED99647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539E63-7BD6-431C-92E7-19487E1E585A}" type="pres">
      <dgm:prSet presAssocID="{FDBE2B4B-880D-44A5-BA1E-738A471907D8}" presName="root" presStyleCnt="0"/>
      <dgm:spPr/>
    </dgm:pt>
    <dgm:pt modelId="{AB213338-C813-4077-9EBF-5E67351CBAA6}" type="pres">
      <dgm:prSet presAssocID="{FDBE2B4B-880D-44A5-BA1E-738A471907D8}" presName="rootComposite" presStyleCnt="0"/>
      <dgm:spPr/>
    </dgm:pt>
    <dgm:pt modelId="{D2BD0434-E91C-4713-8F0C-CE80D6A71EFF}" type="pres">
      <dgm:prSet presAssocID="{FDBE2B4B-880D-44A5-BA1E-738A471907D8}" presName="rootText" presStyleLbl="node1" presStyleIdx="0" presStyleCnt="2" custScaleX="401084" custLinFactX="-92703" custLinFactNeighborX="-100000"/>
      <dgm:spPr/>
    </dgm:pt>
    <dgm:pt modelId="{91026478-1CA7-4BAD-B9D0-CC535E43C7D2}" type="pres">
      <dgm:prSet presAssocID="{FDBE2B4B-880D-44A5-BA1E-738A471907D8}" presName="rootConnector" presStyleLbl="node1" presStyleIdx="0" presStyleCnt="2"/>
      <dgm:spPr/>
    </dgm:pt>
    <dgm:pt modelId="{D8FFFB8F-5383-4284-8E38-A9932A73BB7E}" type="pres">
      <dgm:prSet presAssocID="{FDBE2B4B-880D-44A5-BA1E-738A471907D8}" presName="childShape" presStyleCnt="0"/>
      <dgm:spPr/>
    </dgm:pt>
    <dgm:pt modelId="{08F6AAAA-D8E6-4B28-A525-73E230E248FD}" type="pres">
      <dgm:prSet presAssocID="{887FE00A-7D42-4E84-88F3-ABC49DBF1E9F}" presName="Name13" presStyleLbl="parChTrans1D2" presStyleIdx="0" presStyleCnt="11"/>
      <dgm:spPr/>
    </dgm:pt>
    <dgm:pt modelId="{B76A652E-E40F-4CE7-A0E6-7E225E9EBE45}" type="pres">
      <dgm:prSet presAssocID="{5FC4C79C-629B-4024-B3F8-B22E6748376A}" presName="childText" presStyleLbl="bgAcc1" presStyleIdx="0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3749E4E8-AC38-4211-BAFB-30B99EDA119E}" type="pres">
      <dgm:prSet presAssocID="{DD48D75E-09B5-4890-B372-5194507A25FD}" presName="Name13" presStyleLbl="parChTrans1D2" presStyleIdx="1" presStyleCnt="11"/>
      <dgm:spPr/>
    </dgm:pt>
    <dgm:pt modelId="{1F91FA3C-876E-4C39-9C5B-3ADBB1C6F206}" type="pres">
      <dgm:prSet presAssocID="{116E2701-BAA1-4773-9B70-3D8C9EE29078}" presName="childText" presStyleLbl="bgAcc1" presStyleIdx="1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48430AA8-6DB6-4CAB-A95C-B1CB7F6A4CFA}" type="pres">
      <dgm:prSet presAssocID="{4F00C094-C983-4755-83EF-8174411FA3D3}" presName="Name13" presStyleLbl="parChTrans1D2" presStyleIdx="2" presStyleCnt="11"/>
      <dgm:spPr/>
    </dgm:pt>
    <dgm:pt modelId="{70508775-F007-40A3-AAE7-EAC9CD6B1F64}" type="pres">
      <dgm:prSet presAssocID="{06D4A2CD-68A6-424B-85B8-0A46DCD45F82}" presName="childText" presStyleLbl="bgAcc1" presStyleIdx="2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B81243C3-2355-447E-B86D-A476F0F9BEA7}" type="pres">
      <dgm:prSet presAssocID="{39BDF7F7-8C2D-4D96-A2F8-D8D0FD5F005C}" presName="Name13" presStyleLbl="parChTrans1D2" presStyleIdx="3" presStyleCnt="11"/>
      <dgm:spPr/>
    </dgm:pt>
    <dgm:pt modelId="{FD9F2B9D-42CE-4B44-8D29-23C996307518}" type="pres">
      <dgm:prSet presAssocID="{FEE29EFB-8B61-4E4C-9202-8DC633F8DFC7}" presName="childText" presStyleLbl="bgAcc1" presStyleIdx="3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CD9163F5-12D1-4C79-BB1E-E2A323623614}" type="pres">
      <dgm:prSet presAssocID="{F2082694-A5EF-4DE7-8DC5-72830CBEC624}" presName="Name13" presStyleLbl="parChTrans1D2" presStyleIdx="4" presStyleCnt="11"/>
      <dgm:spPr/>
    </dgm:pt>
    <dgm:pt modelId="{7823029D-24F6-41D6-BEFD-24031D346382}" type="pres">
      <dgm:prSet presAssocID="{A8AFB6E0-D804-4F16-B740-1289401CE3AE}" presName="childText" presStyleLbl="bgAcc1" presStyleIdx="4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97377611-0F1B-495B-800C-25FCC3049FCD}" type="pres">
      <dgm:prSet presAssocID="{144333C5-8112-45E5-A53F-427347613F04}" presName="root" presStyleCnt="0"/>
      <dgm:spPr/>
    </dgm:pt>
    <dgm:pt modelId="{27BB95B3-8B9D-4736-8765-48920AA7A04B}" type="pres">
      <dgm:prSet presAssocID="{144333C5-8112-45E5-A53F-427347613F04}" presName="rootComposite" presStyleCnt="0"/>
      <dgm:spPr/>
    </dgm:pt>
    <dgm:pt modelId="{EC7D247F-690A-43CC-8F1E-A8548CEC70B7}" type="pres">
      <dgm:prSet presAssocID="{144333C5-8112-45E5-A53F-427347613F04}" presName="rootText" presStyleLbl="node1" presStyleIdx="1" presStyleCnt="2" custScaleX="345413" custLinFactX="-16789" custLinFactNeighborX="-100000" custLinFactNeighborY="-211"/>
      <dgm:spPr/>
    </dgm:pt>
    <dgm:pt modelId="{AF31B36C-DF8E-46A0-B4CA-155F34DC0371}" type="pres">
      <dgm:prSet presAssocID="{144333C5-8112-45E5-A53F-427347613F04}" presName="rootConnector" presStyleLbl="node1" presStyleIdx="1" presStyleCnt="2"/>
      <dgm:spPr/>
    </dgm:pt>
    <dgm:pt modelId="{936AB28A-4204-42C6-B7E7-28457B386707}" type="pres">
      <dgm:prSet presAssocID="{144333C5-8112-45E5-A53F-427347613F04}" presName="childShape" presStyleCnt="0"/>
      <dgm:spPr/>
    </dgm:pt>
    <dgm:pt modelId="{D41BBAB7-6096-40F6-95D9-14624A9B0FC6}" type="pres">
      <dgm:prSet presAssocID="{FC68B5D2-E39E-4ED9-9736-3C4DB5F70A58}" presName="Name13" presStyleLbl="parChTrans1D2" presStyleIdx="5" presStyleCnt="11"/>
      <dgm:spPr/>
    </dgm:pt>
    <dgm:pt modelId="{49FF4BF1-3F20-4D9F-9C42-024DC576218D}" type="pres">
      <dgm:prSet presAssocID="{2FA30455-E9E7-4FA5-A3C9-06B6A51556AD}" presName="childText" presStyleLbl="bgAcc1" presStyleIdx="5" presStyleCnt="11" custScaleX="495645" custScaleY="132873" custLinFactX="-52749" custLinFactNeighborX="-100000" custLinFactNeighborY="-211">
        <dgm:presLayoutVars>
          <dgm:bulletEnabled val="1"/>
        </dgm:presLayoutVars>
      </dgm:prSet>
      <dgm:spPr/>
    </dgm:pt>
    <dgm:pt modelId="{D264CDA2-959C-4332-83D0-29F23DC13F89}" type="pres">
      <dgm:prSet presAssocID="{91D41D9F-C6EC-494B-83E9-56B06C86CFA1}" presName="Name13" presStyleLbl="parChTrans1D2" presStyleIdx="6" presStyleCnt="11"/>
      <dgm:spPr/>
    </dgm:pt>
    <dgm:pt modelId="{0EA50098-44D4-49D6-BA4F-F8F0602CAB97}" type="pres">
      <dgm:prSet presAssocID="{D59C7C82-331C-4A7A-A171-BECE0C95AEC5}" presName="childText" presStyleLbl="bgAcc1" presStyleIdx="6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93A50A6D-C96B-4FBD-9017-877882150183}" type="pres">
      <dgm:prSet presAssocID="{3EDA6DAC-A971-4DE6-BF23-9F5DCF416284}" presName="Name13" presStyleLbl="parChTrans1D2" presStyleIdx="7" presStyleCnt="11"/>
      <dgm:spPr/>
    </dgm:pt>
    <dgm:pt modelId="{CBC1A523-D165-4D06-A252-CB406E710E61}" type="pres">
      <dgm:prSet presAssocID="{DAD6F6C7-5981-45AB-89B9-1F9A1BE68847}" presName="childText" presStyleLbl="bgAcc1" presStyleIdx="7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C544EDE-1920-4EF6-BBC4-9A9B6C0A7D47}" type="pres">
      <dgm:prSet presAssocID="{7AB8D73E-7857-452F-9487-6953BA9B4782}" presName="Name13" presStyleLbl="parChTrans1D2" presStyleIdx="8" presStyleCnt="11"/>
      <dgm:spPr/>
    </dgm:pt>
    <dgm:pt modelId="{6D17A06B-4AB5-490A-BE50-8F7C04EF6171}" type="pres">
      <dgm:prSet presAssocID="{45431AED-D49D-42B7-B11C-F92E64D904A0}" presName="childText" presStyleLbl="bgAcc1" presStyleIdx="8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84B7CBF-10FD-4BCD-9113-EEB22E607B3E}" type="pres">
      <dgm:prSet presAssocID="{633FEC5A-9233-4DFB-B7AB-846EF1FE5131}" presName="Name13" presStyleLbl="parChTrans1D2" presStyleIdx="9" presStyleCnt="11"/>
      <dgm:spPr/>
    </dgm:pt>
    <dgm:pt modelId="{2DCC2682-82D8-4132-9F41-16F25ED7272B}" type="pres">
      <dgm:prSet presAssocID="{6FFB3ADF-5A12-4E0A-843A-C6B4289115EF}" presName="childText" presStyleLbl="bgAcc1" presStyleIdx="9" presStyleCnt="11" custScaleX="495645" custLinFactX="-52749" custLinFactNeighborX="-100000" custLinFactNeighborY="-211">
        <dgm:presLayoutVars>
          <dgm:bulletEnabled val="1"/>
        </dgm:presLayoutVars>
      </dgm:prSet>
      <dgm:spPr/>
    </dgm:pt>
    <dgm:pt modelId="{12FA91CB-0F4D-44BE-819F-9233F6F5434C}" type="pres">
      <dgm:prSet presAssocID="{28451DF9-10FE-4E31-B05E-587BAD8AD6FD}" presName="Name13" presStyleLbl="parChTrans1D2" presStyleIdx="10" presStyleCnt="11"/>
      <dgm:spPr/>
    </dgm:pt>
    <dgm:pt modelId="{79DDD4C1-462B-4119-8CBF-CF44941C33E1}" type="pres">
      <dgm:prSet presAssocID="{AB77F64E-E5A7-4DED-B78F-A3FB8E8570E0}" presName="childText" presStyleLbl="bgAcc1" presStyleIdx="10" presStyleCnt="11" custScaleX="484998" custScaleY="144834" custLinFactX="-45969" custLinFactNeighborX="-100000" custLinFactNeighborY="-211">
        <dgm:presLayoutVars>
          <dgm:bulletEnabled val="1"/>
        </dgm:presLayoutVars>
      </dgm:prSet>
      <dgm:spPr/>
    </dgm:pt>
  </dgm:ptLst>
  <dgm:cxnLst>
    <dgm:cxn modelId="{00416703-8E87-487B-AA3E-37ED8D5CF785}" srcId="{144333C5-8112-45E5-A53F-427347613F04}" destId="{2FA30455-E9E7-4FA5-A3C9-06B6A51556AD}" srcOrd="0" destOrd="0" parTransId="{FC68B5D2-E39E-4ED9-9736-3C4DB5F70A58}" sibTransId="{3E97955A-FBAE-4E58-BCE0-799ED0970FCF}"/>
    <dgm:cxn modelId="{51EF6708-1F3A-4AD2-BD53-4197926C803B}" srcId="{FDBE2B4B-880D-44A5-BA1E-738A471907D8}" destId="{06D4A2CD-68A6-424B-85B8-0A46DCD45F82}" srcOrd="2" destOrd="0" parTransId="{4F00C094-C983-4755-83EF-8174411FA3D3}" sibTransId="{8003FF38-C1EB-4D72-A55C-B956E10C8EE5}"/>
    <dgm:cxn modelId="{5800F212-0FB6-4B9A-9905-F29FECB708A1}" srcId="{FDBE2B4B-880D-44A5-BA1E-738A471907D8}" destId="{A8AFB6E0-D804-4F16-B740-1289401CE3AE}" srcOrd="4" destOrd="0" parTransId="{F2082694-A5EF-4DE7-8DC5-72830CBEC624}" sibTransId="{797ADA35-8375-42A0-AEE2-A275BC9C35EA}"/>
    <dgm:cxn modelId="{EF3C4015-10BD-42E7-B0DA-0F8D362FD979}" type="presOf" srcId="{A8AFB6E0-D804-4F16-B740-1289401CE3AE}" destId="{7823029D-24F6-41D6-BEFD-24031D346382}" srcOrd="0" destOrd="0" presId="urn:microsoft.com/office/officeart/2005/8/layout/hierarchy3"/>
    <dgm:cxn modelId="{684D5C15-9AFC-470A-A4B8-812CB7FCEE4A}" type="presOf" srcId="{6FFB3ADF-5A12-4E0A-843A-C6B4289115EF}" destId="{2DCC2682-82D8-4132-9F41-16F25ED7272B}" srcOrd="0" destOrd="0" presId="urn:microsoft.com/office/officeart/2005/8/layout/hierarchy3"/>
    <dgm:cxn modelId="{DBA26916-DA74-4D9E-9A2B-8983661A5019}" srcId="{144333C5-8112-45E5-A53F-427347613F04}" destId="{DAD6F6C7-5981-45AB-89B9-1F9A1BE68847}" srcOrd="2" destOrd="0" parTransId="{3EDA6DAC-A971-4DE6-BF23-9F5DCF416284}" sibTransId="{36B97F3C-A105-40F4-BF7D-2732CFCB9E51}"/>
    <dgm:cxn modelId="{BCB75817-1F90-4849-AC28-5E3B6F4FB675}" type="presOf" srcId="{FC68B5D2-E39E-4ED9-9736-3C4DB5F70A58}" destId="{D41BBAB7-6096-40F6-95D9-14624A9B0FC6}" srcOrd="0" destOrd="0" presId="urn:microsoft.com/office/officeart/2005/8/layout/hierarchy3"/>
    <dgm:cxn modelId="{0592DA1D-135F-41C5-9050-492BEB233F38}" type="presOf" srcId="{7AB8D73E-7857-452F-9487-6953BA9B4782}" destId="{FC544EDE-1920-4EF6-BBC4-9A9B6C0A7D47}" srcOrd="0" destOrd="0" presId="urn:microsoft.com/office/officeart/2005/8/layout/hierarchy3"/>
    <dgm:cxn modelId="{2CFA2C2E-E2FA-4307-A089-D0FB8F84D858}" srcId="{6A007B24-054A-41C8-8479-F532ED99647A}" destId="{144333C5-8112-45E5-A53F-427347613F04}" srcOrd="1" destOrd="0" parTransId="{36AD300E-7471-4A6A-9B2F-0F13AF342794}" sibTransId="{1319A9FF-8C23-4571-B277-C9CF68CCA29E}"/>
    <dgm:cxn modelId="{593D292F-0284-4A15-BA02-B5F5C7F4BC50}" type="presOf" srcId="{F2082694-A5EF-4DE7-8DC5-72830CBEC624}" destId="{CD9163F5-12D1-4C79-BB1E-E2A323623614}" srcOrd="0" destOrd="0" presId="urn:microsoft.com/office/officeart/2005/8/layout/hierarchy3"/>
    <dgm:cxn modelId="{74F6C632-3BF3-4862-B9C9-0F4F014B5360}" type="presOf" srcId="{FEE29EFB-8B61-4E4C-9202-8DC633F8DFC7}" destId="{FD9F2B9D-42CE-4B44-8D29-23C996307518}" srcOrd="0" destOrd="0" presId="urn:microsoft.com/office/officeart/2005/8/layout/hierarchy3"/>
    <dgm:cxn modelId="{51DE7C40-058A-42DD-8B6C-0B82B931AFE5}" type="presOf" srcId="{AB77F64E-E5A7-4DED-B78F-A3FB8E8570E0}" destId="{79DDD4C1-462B-4119-8CBF-CF44941C33E1}" srcOrd="0" destOrd="0" presId="urn:microsoft.com/office/officeart/2005/8/layout/hierarchy3"/>
    <dgm:cxn modelId="{96E4985D-339B-4F8E-8448-C793AC5839B1}" type="presOf" srcId="{FDBE2B4B-880D-44A5-BA1E-738A471907D8}" destId="{91026478-1CA7-4BAD-B9D0-CC535E43C7D2}" srcOrd="1" destOrd="0" presId="urn:microsoft.com/office/officeart/2005/8/layout/hierarchy3"/>
    <dgm:cxn modelId="{C996E262-4C36-4A4C-A762-87F0B84EE9C8}" type="presOf" srcId="{FDBE2B4B-880D-44A5-BA1E-738A471907D8}" destId="{D2BD0434-E91C-4713-8F0C-CE80D6A71EFF}" srcOrd="0" destOrd="0" presId="urn:microsoft.com/office/officeart/2005/8/layout/hierarchy3"/>
    <dgm:cxn modelId="{96EC6767-4408-4888-B9EF-701F44C35288}" srcId="{FDBE2B4B-880D-44A5-BA1E-738A471907D8}" destId="{5FC4C79C-629B-4024-B3F8-B22E6748376A}" srcOrd="0" destOrd="0" parTransId="{887FE00A-7D42-4E84-88F3-ABC49DBF1E9F}" sibTransId="{3B41628A-09E8-4FD6-9454-B5B5FE6167A8}"/>
    <dgm:cxn modelId="{68CCD948-5587-4C4A-BE3D-0D59FD0BED68}" type="presOf" srcId="{D59C7C82-331C-4A7A-A171-BECE0C95AEC5}" destId="{0EA50098-44D4-49D6-BA4F-F8F0602CAB97}" srcOrd="0" destOrd="0" presId="urn:microsoft.com/office/officeart/2005/8/layout/hierarchy3"/>
    <dgm:cxn modelId="{E6F4F668-35C8-4C91-A121-91585D70E3BA}" srcId="{144333C5-8112-45E5-A53F-427347613F04}" destId="{6FFB3ADF-5A12-4E0A-843A-C6B4289115EF}" srcOrd="4" destOrd="0" parTransId="{633FEC5A-9233-4DFB-B7AB-846EF1FE5131}" sibTransId="{72CE8F59-099E-47E6-86DF-4D735966C3A3}"/>
    <dgm:cxn modelId="{B3025B4F-E356-4711-A100-F6B23024C1A1}" type="presOf" srcId="{5FC4C79C-629B-4024-B3F8-B22E6748376A}" destId="{B76A652E-E40F-4CE7-A0E6-7E225E9EBE45}" srcOrd="0" destOrd="0" presId="urn:microsoft.com/office/officeart/2005/8/layout/hierarchy3"/>
    <dgm:cxn modelId="{A5414586-435C-4023-815C-F9E142E348EB}" srcId="{144333C5-8112-45E5-A53F-427347613F04}" destId="{45431AED-D49D-42B7-B11C-F92E64D904A0}" srcOrd="3" destOrd="0" parTransId="{7AB8D73E-7857-452F-9487-6953BA9B4782}" sibTransId="{A2DA2BB2-6B85-4F5E-838D-AE632F4F8DE3}"/>
    <dgm:cxn modelId="{9B1E0388-7142-466A-81CD-87A0A24CC1AA}" type="presOf" srcId="{144333C5-8112-45E5-A53F-427347613F04}" destId="{EC7D247F-690A-43CC-8F1E-A8548CEC70B7}" srcOrd="0" destOrd="0" presId="urn:microsoft.com/office/officeart/2005/8/layout/hierarchy3"/>
    <dgm:cxn modelId="{AE033496-EE84-4024-805B-821806C9343F}" type="presOf" srcId="{4F00C094-C983-4755-83EF-8174411FA3D3}" destId="{48430AA8-6DB6-4CAB-A95C-B1CB7F6A4CFA}" srcOrd="0" destOrd="0" presId="urn:microsoft.com/office/officeart/2005/8/layout/hierarchy3"/>
    <dgm:cxn modelId="{D93FAD9E-2068-48E2-9934-CE4D2EEEC980}" srcId="{6A007B24-054A-41C8-8479-F532ED99647A}" destId="{FDBE2B4B-880D-44A5-BA1E-738A471907D8}" srcOrd="0" destOrd="0" parTransId="{6519F864-260D-4F9E-8E3E-8980920C13DA}" sibTransId="{C99BA550-74AA-45EF-8944-EFF6D3B79A46}"/>
    <dgm:cxn modelId="{018BF3B4-9E76-4813-9707-D1C38423AB1F}" type="presOf" srcId="{6A007B24-054A-41C8-8479-F532ED99647A}" destId="{BD0F7B0C-9B38-4CF6-96BE-DBC1CB353F4F}" srcOrd="0" destOrd="0" presId="urn:microsoft.com/office/officeart/2005/8/layout/hierarchy3"/>
    <dgm:cxn modelId="{797DF1B5-E60D-472B-BCC9-5793179F5706}" srcId="{FDBE2B4B-880D-44A5-BA1E-738A471907D8}" destId="{116E2701-BAA1-4773-9B70-3D8C9EE29078}" srcOrd="1" destOrd="0" parTransId="{DD48D75E-09B5-4890-B372-5194507A25FD}" sibTransId="{E1313B1E-FB5D-4988-828C-E3FEB6DCA4C5}"/>
    <dgm:cxn modelId="{F9A13CB6-3A95-4381-9A6C-CED184AAFF85}" type="presOf" srcId="{2FA30455-E9E7-4FA5-A3C9-06B6A51556AD}" destId="{49FF4BF1-3F20-4D9F-9C42-024DC576218D}" srcOrd="0" destOrd="0" presId="urn:microsoft.com/office/officeart/2005/8/layout/hierarchy3"/>
    <dgm:cxn modelId="{ECD9C9BA-1E63-4563-AC78-BDAF824505EF}" srcId="{144333C5-8112-45E5-A53F-427347613F04}" destId="{D59C7C82-331C-4A7A-A171-BECE0C95AEC5}" srcOrd="1" destOrd="0" parTransId="{91D41D9F-C6EC-494B-83E9-56B06C86CFA1}" sibTransId="{6AC756C3-5214-4395-A3B8-00FF2E1A7A20}"/>
    <dgm:cxn modelId="{AFB317C0-FF3E-4C65-9059-3E3A4DA21F08}" type="presOf" srcId="{91D41D9F-C6EC-494B-83E9-56B06C86CFA1}" destId="{D264CDA2-959C-4332-83D0-29F23DC13F89}" srcOrd="0" destOrd="0" presId="urn:microsoft.com/office/officeart/2005/8/layout/hierarchy3"/>
    <dgm:cxn modelId="{CE406FC0-4701-4B2F-9E1B-F51C1B90B95A}" srcId="{144333C5-8112-45E5-A53F-427347613F04}" destId="{AB77F64E-E5A7-4DED-B78F-A3FB8E8570E0}" srcOrd="5" destOrd="0" parTransId="{28451DF9-10FE-4E31-B05E-587BAD8AD6FD}" sibTransId="{B7F086DF-BC5A-4758-A94E-D2E3F5E965E6}"/>
    <dgm:cxn modelId="{F5DB16C2-677D-4785-B142-673D960C96E6}" type="presOf" srcId="{DAD6F6C7-5981-45AB-89B9-1F9A1BE68847}" destId="{CBC1A523-D165-4D06-A252-CB406E710E61}" srcOrd="0" destOrd="0" presId="urn:microsoft.com/office/officeart/2005/8/layout/hierarchy3"/>
    <dgm:cxn modelId="{37F43BC3-E767-49A4-A3E6-0178DC189D69}" type="presOf" srcId="{144333C5-8112-45E5-A53F-427347613F04}" destId="{AF31B36C-DF8E-46A0-B4CA-155F34DC0371}" srcOrd="1" destOrd="0" presId="urn:microsoft.com/office/officeart/2005/8/layout/hierarchy3"/>
    <dgm:cxn modelId="{B31EB2C8-5C8C-4B85-9A3E-951384D1DEFB}" type="presOf" srcId="{3EDA6DAC-A971-4DE6-BF23-9F5DCF416284}" destId="{93A50A6D-C96B-4FBD-9017-877882150183}" srcOrd="0" destOrd="0" presId="urn:microsoft.com/office/officeart/2005/8/layout/hierarchy3"/>
    <dgm:cxn modelId="{B76F31C9-23F9-42F8-A1FC-1CB3E52E4FB1}" srcId="{FDBE2B4B-880D-44A5-BA1E-738A471907D8}" destId="{FEE29EFB-8B61-4E4C-9202-8DC633F8DFC7}" srcOrd="3" destOrd="0" parTransId="{39BDF7F7-8C2D-4D96-A2F8-D8D0FD5F005C}" sibTransId="{6AD4273C-02B1-4B75-BB16-2E8E5A83E428}"/>
    <dgm:cxn modelId="{BB0EEFD4-16A7-4AFF-9744-EDC6F351B455}" type="presOf" srcId="{887FE00A-7D42-4E84-88F3-ABC49DBF1E9F}" destId="{08F6AAAA-D8E6-4B28-A525-73E230E248FD}" srcOrd="0" destOrd="0" presId="urn:microsoft.com/office/officeart/2005/8/layout/hierarchy3"/>
    <dgm:cxn modelId="{2E8912DB-9AE8-4114-9ED4-95CE4FB72F94}" type="presOf" srcId="{45431AED-D49D-42B7-B11C-F92E64D904A0}" destId="{6D17A06B-4AB5-490A-BE50-8F7C04EF6171}" srcOrd="0" destOrd="0" presId="urn:microsoft.com/office/officeart/2005/8/layout/hierarchy3"/>
    <dgm:cxn modelId="{679787DB-8F83-446F-B3D9-6E54D9C76D7C}" type="presOf" srcId="{DD48D75E-09B5-4890-B372-5194507A25FD}" destId="{3749E4E8-AC38-4211-BAFB-30B99EDA119E}" srcOrd="0" destOrd="0" presId="urn:microsoft.com/office/officeart/2005/8/layout/hierarchy3"/>
    <dgm:cxn modelId="{194959E9-3DBC-4377-B136-233243FCD7A7}" type="presOf" srcId="{06D4A2CD-68A6-424B-85B8-0A46DCD45F82}" destId="{70508775-F007-40A3-AAE7-EAC9CD6B1F64}" srcOrd="0" destOrd="0" presId="urn:microsoft.com/office/officeart/2005/8/layout/hierarchy3"/>
    <dgm:cxn modelId="{276F47ED-65D8-4912-A558-FEDAFB9B3436}" type="presOf" srcId="{39BDF7F7-8C2D-4D96-A2F8-D8D0FD5F005C}" destId="{B81243C3-2355-447E-B86D-A476F0F9BEA7}" srcOrd="0" destOrd="0" presId="urn:microsoft.com/office/officeart/2005/8/layout/hierarchy3"/>
    <dgm:cxn modelId="{26DF04F6-4E3F-48E4-901C-EB0DE6F346F7}" type="presOf" srcId="{116E2701-BAA1-4773-9B70-3D8C9EE29078}" destId="{1F91FA3C-876E-4C39-9C5B-3ADBB1C6F206}" srcOrd="0" destOrd="0" presId="urn:microsoft.com/office/officeart/2005/8/layout/hierarchy3"/>
    <dgm:cxn modelId="{51E657F6-2D78-4FB1-9D75-CF5C08B65464}" type="presOf" srcId="{633FEC5A-9233-4DFB-B7AB-846EF1FE5131}" destId="{F84B7CBF-10FD-4BCD-9113-EEB22E607B3E}" srcOrd="0" destOrd="0" presId="urn:microsoft.com/office/officeart/2005/8/layout/hierarchy3"/>
    <dgm:cxn modelId="{AE52A6F8-9AE8-4C17-93EC-2C560E20118D}" type="presOf" srcId="{28451DF9-10FE-4E31-B05E-587BAD8AD6FD}" destId="{12FA91CB-0F4D-44BE-819F-9233F6F5434C}" srcOrd="0" destOrd="0" presId="urn:microsoft.com/office/officeart/2005/8/layout/hierarchy3"/>
    <dgm:cxn modelId="{EDCB87A9-B6C4-405B-A7C3-0793FCEBEE70}" type="presParOf" srcId="{BD0F7B0C-9B38-4CF6-96BE-DBC1CB353F4F}" destId="{1B539E63-7BD6-431C-92E7-19487E1E585A}" srcOrd="0" destOrd="0" presId="urn:microsoft.com/office/officeart/2005/8/layout/hierarchy3"/>
    <dgm:cxn modelId="{092DF1A7-116B-40BE-A9EF-5968E5290E1A}" type="presParOf" srcId="{1B539E63-7BD6-431C-92E7-19487E1E585A}" destId="{AB213338-C813-4077-9EBF-5E67351CBAA6}" srcOrd="0" destOrd="0" presId="urn:microsoft.com/office/officeart/2005/8/layout/hierarchy3"/>
    <dgm:cxn modelId="{F232C100-6F82-4D08-88C4-1E35F10A7AB0}" type="presParOf" srcId="{AB213338-C813-4077-9EBF-5E67351CBAA6}" destId="{D2BD0434-E91C-4713-8F0C-CE80D6A71EFF}" srcOrd="0" destOrd="0" presId="urn:microsoft.com/office/officeart/2005/8/layout/hierarchy3"/>
    <dgm:cxn modelId="{51043A3E-8794-4505-938A-8068E8CE3819}" type="presParOf" srcId="{AB213338-C813-4077-9EBF-5E67351CBAA6}" destId="{91026478-1CA7-4BAD-B9D0-CC535E43C7D2}" srcOrd="1" destOrd="0" presId="urn:microsoft.com/office/officeart/2005/8/layout/hierarchy3"/>
    <dgm:cxn modelId="{1A2DF3A3-B604-4FC1-9990-A1EDB0C8A0EE}" type="presParOf" srcId="{1B539E63-7BD6-431C-92E7-19487E1E585A}" destId="{D8FFFB8F-5383-4284-8E38-A9932A73BB7E}" srcOrd="1" destOrd="0" presId="urn:microsoft.com/office/officeart/2005/8/layout/hierarchy3"/>
    <dgm:cxn modelId="{2134D93B-448A-4B0D-87DF-7E3D3C6FD4D3}" type="presParOf" srcId="{D8FFFB8F-5383-4284-8E38-A9932A73BB7E}" destId="{08F6AAAA-D8E6-4B28-A525-73E230E248FD}" srcOrd="0" destOrd="0" presId="urn:microsoft.com/office/officeart/2005/8/layout/hierarchy3"/>
    <dgm:cxn modelId="{19C16444-9DE3-467A-9BD6-1B1DA399DE60}" type="presParOf" srcId="{D8FFFB8F-5383-4284-8E38-A9932A73BB7E}" destId="{B76A652E-E40F-4CE7-A0E6-7E225E9EBE45}" srcOrd="1" destOrd="0" presId="urn:microsoft.com/office/officeart/2005/8/layout/hierarchy3"/>
    <dgm:cxn modelId="{9A3F5F8B-E02E-47F9-BA1E-9E863651354B}" type="presParOf" srcId="{D8FFFB8F-5383-4284-8E38-A9932A73BB7E}" destId="{3749E4E8-AC38-4211-BAFB-30B99EDA119E}" srcOrd="2" destOrd="0" presId="urn:microsoft.com/office/officeart/2005/8/layout/hierarchy3"/>
    <dgm:cxn modelId="{698F5E48-14E5-4305-81E7-C6C07BFB8290}" type="presParOf" srcId="{D8FFFB8F-5383-4284-8E38-A9932A73BB7E}" destId="{1F91FA3C-876E-4C39-9C5B-3ADBB1C6F206}" srcOrd="3" destOrd="0" presId="urn:microsoft.com/office/officeart/2005/8/layout/hierarchy3"/>
    <dgm:cxn modelId="{2224FEEF-222C-4482-B0AA-C731BA317A00}" type="presParOf" srcId="{D8FFFB8F-5383-4284-8E38-A9932A73BB7E}" destId="{48430AA8-6DB6-4CAB-A95C-B1CB7F6A4CFA}" srcOrd="4" destOrd="0" presId="urn:microsoft.com/office/officeart/2005/8/layout/hierarchy3"/>
    <dgm:cxn modelId="{3D05073F-DB7C-4549-9F8C-689B2521765A}" type="presParOf" srcId="{D8FFFB8F-5383-4284-8E38-A9932A73BB7E}" destId="{70508775-F007-40A3-AAE7-EAC9CD6B1F64}" srcOrd="5" destOrd="0" presId="urn:microsoft.com/office/officeart/2005/8/layout/hierarchy3"/>
    <dgm:cxn modelId="{C27328A2-F663-4214-9AEB-BCD68BFCFE1B}" type="presParOf" srcId="{D8FFFB8F-5383-4284-8E38-A9932A73BB7E}" destId="{B81243C3-2355-447E-B86D-A476F0F9BEA7}" srcOrd="6" destOrd="0" presId="urn:microsoft.com/office/officeart/2005/8/layout/hierarchy3"/>
    <dgm:cxn modelId="{19826C66-06CC-498B-81E5-2C30E64B1B65}" type="presParOf" srcId="{D8FFFB8F-5383-4284-8E38-A9932A73BB7E}" destId="{FD9F2B9D-42CE-4B44-8D29-23C996307518}" srcOrd="7" destOrd="0" presId="urn:microsoft.com/office/officeart/2005/8/layout/hierarchy3"/>
    <dgm:cxn modelId="{9621C69F-ABFB-4D10-9B68-24D79F87C333}" type="presParOf" srcId="{D8FFFB8F-5383-4284-8E38-A9932A73BB7E}" destId="{CD9163F5-12D1-4C79-BB1E-E2A323623614}" srcOrd="8" destOrd="0" presId="urn:microsoft.com/office/officeart/2005/8/layout/hierarchy3"/>
    <dgm:cxn modelId="{DD1D1E03-EE63-48CA-9B98-1E63F0C3DBF1}" type="presParOf" srcId="{D8FFFB8F-5383-4284-8E38-A9932A73BB7E}" destId="{7823029D-24F6-41D6-BEFD-24031D346382}" srcOrd="9" destOrd="0" presId="urn:microsoft.com/office/officeart/2005/8/layout/hierarchy3"/>
    <dgm:cxn modelId="{6EF07ECA-E85E-4ED2-9C67-AFE199B43E89}" type="presParOf" srcId="{BD0F7B0C-9B38-4CF6-96BE-DBC1CB353F4F}" destId="{97377611-0F1B-495B-800C-25FCC3049FCD}" srcOrd="1" destOrd="0" presId="urn:microsoft.com/office/officeart/2005/8/layout/hierarchy3"/>
    <dgm:cxn modelId="{89F9FD7A-E436-4FCD-A0FB-1FEE1F138B60}" type="presParOf" srcId="{97377611-0F1B-495B-800C-25FCC3049FCD}" destId="{27BB95B3-8B9D-4736-8765-48920AA7A04B}" srcOrd="0" destOrd="0" presId="urn:microsoft.com/office/officeart/2005/8/layout/hierarchy3"/>
    <dgm:cxn modelId="{0BA36634-11EF-4D2D-B651-35DC3D897D09}" type="presParOf" srcId="{27BB95B3-8B9D-4736-8765-48920AA7A04B}" destId="{EC7D247F-690A-43CC-8F1E-A8548CEC70B7}" srcOrd="0" destOrd="0" presId="urn:microsoft.com/office/officeart/2005/8/layout/hierarchy3"/>
    <dgm:cxn modelId="{5BE034AE-BED3-4FC9-BD57-9E1AA7CF56A0}" type="presParOf" srcId="{27BB95B3-8B9D-4736-8765-48920AA7A04B}" destId="{AF31B36C-DF8E-46A0-B4CA-155F34DC0371}" srcOrd="1" destOrd="0" presId="urn:microsoft.com/office/officeart/2005/8/layout/hierarchy3"/>
    <dgm:cxn modelId="{14745B2A-BFF1-4B91-AD7E-024D584EC59E}" type="presParOf" srcId="{97377611-0F1B-495B-800C-25FCC3049FCD}" destId="{936AB28A-4204-42C6-B7E7-28457B386707}" srcOrd="1" destOrd="0" presId="urn:microsoft.com/office/officeart/2005/8/layout/hierarchy3"/>
    <dgm:cxn modelId="{848CEF5D-3466-4268-B983-FAE42A940957}" type="presParOf" srcId="{936AB28A-4204-42C6-B7E7-28457B386707}" destId="{D41BBAB7-6096-40F6-95D9-14624A9B0FC6}" srcOrd="0" destOrd="0" presId="urn:microsoft.com/office/officeart/2005/8/layout/hierarchy3"/>
    <dgm:cxn modelId="{9A386D92-43C8-4748-88DB-9EE0AC3B2A22}" type="presParOf" srcId="{936AB28A-4204-42C6-B7E7-28457B386707}" destId="{49FF4BF1-3F20-4D9F-9C42-024DC576218D}" srcOrd="1" destOrd="0" presId="urn:microsoft.com/office/officeart/2005/8/layout/hierarchy3"/>
    <dgm:cxn modelId="{9C102AF8-E7C9-4139-85E2-F1111F4179D5}" type="presParOf" srcId="{936AB28A-4204-42C6-B7E7-28457B386707}" destId="{D264CDA2-959C-4332-83D0-29F23DC13F89}" srcOrd="2" destOrd="0" presId="urn:microsoft.com/office/officeart/2005/8/layout/hierarchy3"/>
    <dgm:cxn modelId="{9A2CBA4F-F8C1-44B2-8759-A3D683C473EF}" type="presParOf" srcId="{936AB28A-4204-42C6-B7E7-28457B386707}" destId="{0EA50098-44D4-49D6-BA4F-F8F0602CAB97}" srcOrd="3" destOrd="0" presId="urn:microsoft.com/office/officeart/2005/8/layout/hierarchy3"/>
    <dgm:cxn modelId="{6EAB3674-8769-479B-B5B8-1820FE89869D}" type="presParOf" srcId="{936AB28A-4204-42C6-B7E7-28457B386707}" destId="{93A50A6D-C96B-4FBD-9017-877882150183}" srcOrd="4" destOrd="0" presId="urn:microsoft.com/office/officeart/2005/8/layout/hierarchy3"/>
    <dgm:cxn modelId="{5EF694B0-4763-46A2-AEF4-F452CD91455D}" type="presParOf" srcId="{936AB28A-4204-42C6-B7E7-28457B386707}" destId="{CBC1A523-D165-4D06-A252-CB406E710E61}" srcOrd="5" destOrd="0" presId="urn:microsoft.com/office/officeart/2005/8/layout/hierarchy3"/>
    <dgm:cxn modelId="{EA9D62BF-8604-42E5-AE2E-144F49A4DF25}" type="presParOf" srcId="{936AB28A-4204-42C6-B7E7-28457B386707}" destId="{FC544EDE-1920-4EF6-BBC4-9A9B6C0A7D47}" srcOrd="6" destOrd="0" presId="urn:microsoft.com/office/officeart/2005/8/layout/hierarchy3"/>
    <dgm:cxn modelId="{A0A77B3D-5E1C-45A4-B224-54ABD97EE190}" type="presParOf" srcId="{936AB28A-4204-42C6-B7E7-28457B386707}" destId="{6D17A06B-4AB5-490A-BE50-8F7C04EF6171}" srcOrd="7" destOrd="0" presId="urn:microsoft.com/office/officeart/2005/8/layout/hierarchy3"/>
    <dgm:cxn modelId="{B53333AA-939A-4E02-AF92-15CFC6F2B7A0}" type="presParOf" srcId="{936AB28A-4204-42C6-B7E7-28457B386707}" destId="{F84B7CBF-10FD-4BCD-9113-EEB22E607B3E}" srcOrd="8" destOrd="0" presId="urn:microsoft.com/office/officeart/2005/8/layout/hierarchy3"/>
    <dgm:cxn modelId="{77DC44A9-6ADE-4940-8440-6395CFF738AB}" type="presParOf" srcId="{936AB28A-4204-42C6-B7E7-28457B386707}" destId="{2DCC2682-82D8-4132-9F41-16F25ED7272B}" srcOrd="9" destOrd="0" presId="urn:microsoft.com/office/officeart/2005/8/layout/hierarchy3"/>
    <dgm:cxn modelId="{EC51EC59-8E39-4D9A-BE26-F014807F8C58}" type="presParOf" srcId="{936AB28A-4204-42C6-B7E7-28457B386707}" destId="{12FA91CB-0F4D-44BE-819F-9233F6F5434C}" srcOrd="10" destOrd="0" presId="urn:microsoft.com/office/officeart/2005/8/layout/hierarchy3"/>
    <dgm:cxn modelId="{D2ECCB63-9F1F-4DA5-8FD4-BB1094F022BE}" type="presParOf" srcId="{936AB28A-4204-42C6-B7E7-28457B386707}" destId="{79DDD4C1-462B-4119-8CBF-CF44941C33E1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D0434-E91C-4713-8F0C-CE80D6A71EFF}">
      <dsp:nvSpPr>
        <dsp:cNvPr id="0" name=""/>
        <dsp:cNvSpPr/>
      </dsp:nvSpPr>
      <dsp:spPr>
        <a:xfrm>
          <a:off x="0" y="798"/>
          <a:ext cx="3034214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mi du </a:t>
          </a:r>
        </a:p>
      </dsp:txBody>
      <dsp:txXfrm>
        <a:off x="11079" y="11877"/>
        <a:ext cx="3012056" cy="356093"/>
      </dsp:txXfrm>
    </dsp:sp>
    <dsp:sp modelId="{08F6AAAA-D8E6-4B28-A525-73E230E248FD}">
      <dsp:nvSpPr>
        <dsp:cNvPr id="0" name=""/>
        <dsp:cNvSpPr/>
      </dsp:nvSpPr>
      <dsp:spPr>
        <a:xfrm>
          <a:off x="303421" y="379049"/>
          <a:ext cx="221645" cy="387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225"/>
              </a:lnTo>
              <a:lnTo>
                <a:pt x="221645" y="38722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A652E-E40F-4CE7-A0E6-7E225E9EBE45}">
      <dsp:nvSpPr>
        <dsp:cNvPr id="0" name=""/>
        <dsp:cNvSpPr/>
      </dsp:nvSpPr>
      <dsp:spPr>
        <a:xfrm>
          <a:off x="525067" y="473612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Mi go na den profeitiman</a:t>
          </a:r>
          <a:endParaRPr lang="es-ES" sz="2000" b="1" kern="1200" dirty="0"/>
        </a:p>
      </dsp:txBody>
      <dsp:txXfrm>
        <a:off x="542211" y="490756"/>
        <a:ext cx="2359276" cy="551037"/>
      </dsp:txXfrm>
    </dsp:sp>
    <dsp:sp modelId="{3749E4E8-AC38-4211-BAFB-30B99EDA119E}">
      <dsp:nvSpPr>
        <dsp:cNvPr id="0" name=""/>
        <dsp:cNvSpPr/>
      </dsp:nvSpPr>
      <dsp:spPr>
        <a:xfrm>
          <a:off x="303421" y="379049"/>
          <a:ext cx="221645" cy="106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114"/>
              </a:lnTo>
              <a:lnTo>
                <a:pt x="221645" y="106711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1FA3C-876E-4C39-9C5B-3ADBB1C6F206}">
      <dsp:nvSpPr>
        <dsp:cNvPr id="0" name=""/>
        <dsp:cNvSpPr/>
      </dsp:nvSpPr>
      <dsp:spPr>
        <a:xfrm>
          <a:off x="525067" y="1153501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"/>
              <a:satOff val="-5820"/>
              <a:lumOff val="1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Mi meki mi ferbontu nanga den</a:t>
          </a:r>
          <a:endParaRPr lang="es-ES" sz="2000" b="1" kern="1200" dirty="0"/>
        </a:p>
      </dsp:txBody>
      <dsp:txXfrm>
        <a:off x="542211" y="1170645"/>
        <a:ext cx="2359276" cy="551037"/>
      </dsp:txXfrm>
    </dsp:sp>
    <dsp:sp modelId="{48430AA8-6DB6-4CAB-A95C-B1CB7F6A4CFA}">
      <dsp:nvSpPr>
        <dsp:cNvPr id="0" name=""/>
        <dsp:cNvSpPr/>
      </dsp:nvSpPr>
      <dsp:spPr>
        <a:xfrm>
          <a:off x="303421" y="379049"/>
          <a:ext cx="221645" cy="1747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002"/>
              </a:lnTo>
              <a:lnTo>
                <a:pt x="221645" y="174700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08775-F007-40A3-AAE7-EAC9CD6B1F64}">
      <dsp:nvSpPr>
        <dsp:cNvPr id="0" name=""/>
        <dsp:cNvSpPr/>
      </dsp:nvSpPr>
      <dsp:spPr>
        <a:xfrm>
          <a:off x="525067" y="1833390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49411"/>
              <a:satOff val="-11639"/>
              <a:lumOff val="3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Mi </a:t>
          </a:r>
          <a:r>
            <a:rPr lang="es-ES" sz="2000" b="1" kern="1200" dirty="0" err="1"/>
            <a:t>pramisi</a:t>
          </a:r>
          <a:r>
            <a:rPr lang="es-ES" sz="2000" b="1" kern="1200" dirty="0"/>
            <a:t> fu </a:t>
          </a:r>
          <a:r>
            <a:rPr lang="es-ES" sz="2000" b="1" kern="1200" dirty="0" err="1"/>
            <a:t>gi</a:t>
          </a:r>
          <a:r>
            <a:rPr lang="es-ES" sz="2000" b="1" kern="1200" dirty="0"/>
            <a:t> den a </a:t>
          </a:r>
          <a:r>
            <a:rPr lang="es-ES" sz="2000" b="1" kern="1200" dirty="0" err="1"/>
            <a:t>kondre</a:t>
          </a:r>
          <a:r>
            <a:rPr lang="es-ES" sz="2000" b="1" kern="1200" dirty="0"/>
            <a:t> </a:t>
          </a:r>
          <a:r>
            <a:rPr lang="es-ES" sz="2000" b="1" kern="1200" dirty="0" err="1"/>
            <a:t>Kana-an</a:t>
          </a:r>
          <a:r>
            <a:rPr lang="es-ES" sz="2000" b="1" kern="1200" dirty="0"/>
            <a:t>.</a:t>
          </a:r>
        </a:p>
      </dsp:txBody>
      <dsp:txXfrm>
        <a:off x="542211" y="1850534"/>
        <a:ext cx="2359276" cy="551037"/>
      </dsp:txXfrm>
    </dsp:sp>
    <dsp:sp modelId="{B81243C3-2355-447E-B86D-A476F0F9BEA7}">
      <dsp:nvSpPr>
        <dsp:cNvPr id="0" name=""/>
        <dsp:cNvSpPr/>
      </dsp:nvSpPr>
      <dsp:spPr>
        <a:xfrm>
          <a:off x="303421" y="379049"/>
          <a:ext cx="221645" cy="2426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891"/>
              </a:lnTo>
              <a:lnTo>
                <a:pt x="221645" y="2426891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F2B9D-42CE-4B44-8D29-23C996307518}">
      <dsp:nvSpPr>
        <dsp:cNvPr id="0" name=""/>
        <dsp:cNvSpPr/>
      </dsp:nvSpPr>
      <dsp:spPr>
        <a:xfrm>
          <a:off x="525067" y="2513278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4116"/>
              <a:satOff val="-17459"/>
              <a:lumOff val="5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Mi yere a dyeme fu a folku</a:t>
          </a:r>
          <a:endParaRPr lang="es-ES" sz="2000" b="1" kern="1200" dirty="0"/>
        </a:p>
      </dsp:txBody>
      <dsp:txXfrm>
        <a:off x="542211" y="2530422"/>
        <a:ext cx="2359276" cy="551037"/>
      </dsp:txXfrm>
    </dsp:sp>
    <dsp:sp modelId="{CD9163F5-12D1-4C79-BB1E-E2A323623614}">
      <dsp:nvSpPr>
        <dsp:cNvPr id="0" name=""/>
        <dsp:cNvSpPr/>
      </dsp:nvSpPr>
      <dsp:spPr>
        <a:xfrm>
          <a:off x="303421" y="379049"/>
          <a:ext cx="221645" cy="310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6780"/>
              </a:lnTo>
              <a:lnTo>
                <a:pt x="221645" y="310678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3029D-24F6-41D6-BEFD-24031D346382}">
      <dsp:nvSpPr>
        <dsp:cNvPr id="0" name=""/>
        <dsp:cNvSpPr/>
      </dsp:nvSpPr>
      <dsp:spPr>
        <a:xfrm>
          <a:off x="525067" y="3193167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98822"/>
              <a:satOff val="-23278"/>
              <a:lumOff val="7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Mi memre san mi pramisi</a:t>
          </a:r>
          <a:endParaRPr lang="es-ES" sz="2000" b="1" kern="1200" dirty="0"/>
        </a:p>
      </dsp:txBody>
      <dsp:txXfrm>
        <a:off x="542211" y="3210311"/>
        <a:ext cx="2359276" cy="551037"/>
      </dsp:txXfrm>
    </dsp:sp>
    <dsp:sp modelId="{EC7D247F-690A-43CC-8F1E-A8548CEC70B7}">
      <dsp:nvSpPr>
        <dsp:cNvPr id="0" name=""/>
        <dsp:cNvSpPr/>
      </dsp:nvSpPr>
      <dsp:spPr>
        <a:xfrm>
          <a:off x="3517152" y="0"/>
          <a:ext cx="2613061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247053"/>
                <a:satOff val="-58196"/>
                <a:lumOff val="1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47053"/>
                <a:satOff val="-58196"/>
                <a:lumOff val="1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47053"/>
                <a:satOff val="-58196"/>
                <a:lumOff val="1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mi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</a:t>
          </a:r>
        </a:p>
      </dsp:txBody>
      <dsp:txXfrm>
        <a:off x="3528231" y="11079"/>
        <a:ext cx="2590903" cy="356093"/>
      </dsp:txXfrm>
    </dsp:sp>
    <dsp:sp modelId="{D41BBAB7-6096-40F6-95D9-14624A9B0FC6}">
      <dsp:nvSpPr>
        <dsp:cNvPr id="0" name=""/>
        <dsp:cNvSpPr/>
      </dsp:nvSpPr>
      <dsp:spPr>
        <a:xfrm>
          <a:off x="3778458" y="378251"/>
          <a:ext cx="220377" cy="345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860"/>
              </a:lnTo>
              <a:lnTo>
                <a:pt x="220377" y="34586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F4BF1-3F20-4D9F-9C42-024DC576218D}">
      <dsp:nvSpPr>
        <dsp:cNvPr id="0" name=""/>
        <dsp:cNvSpPr/>
      </dsp:nvSpPr>
      <dsp:spPr>
        <a:xfrm>
          <a:off x="3998835" y="472814"/>
          <a:ext cx="2999657" cy="502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123527"/>
              <a:satOff val="-29098"/>
              <a:lumOff val="8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Mi sa puru a pina fu den sma fu Egepti na den tapu</a:t>
          </a:r>
          <a:endParaRPr lang="es-ES" sz="1800" b="1" kern="1200" dirty="0"/>
        </a:p>
      </dsp:txBody>
      <dsp:txXfrm>
        <a:off x="4013555" y="487534"/>
        <a:ext cx="2970217" cy="473154"/>
      </dsp:txXfrm>
    </dsp:sp>
    <dsp:sp modelId="{D264CDA2-959C-4332-83D0-29F23DC13F89}">
      <dsp:nvSpPr>
        <dsp:cNvPr id="0" name=""/>
        <dsp:cNvSpPr/>
      </dsp:nvSpPr>
      <dsp:spPr>
        <a:xfrm>
          <a:off x="3778458" y="378251"/>
          <a:ext cx="220377" cy="945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5186"/>
              </a:lnTo>
              <a:lnTo>
                <a:pt x="220377" y="9451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0098-44D4-49D6-BA4F-F8F0602CAB97}">
      <dsp:nvSpPr>
        <dsp:cNvPr id="0" name=""/>
        <dsp:cNvSpPr/>
      </dsp:nvSpPr>
      <dsp:spPr>
        <a:xfrm>
          <a:off x="3998835" y="1069972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48232"/>
              <a:satOff val="-34918"/>
              <a:lumOff val="10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Mi sa poti den fri fu katibo</a:t>
          </a:r>
          <a:endParaRPr lang="es-ES" sz="2000" b="1" kern="1200" dirty="0"/>
        </a:p>
      </dsp:txBody>
      <dsp:txXfrm>
        <a:off x="4013683" y="1084820"/>
        <a:ext cx="2969961" cy="477236"/>
      </dsp:txXfrm>
    </dsp:sp>
    <dsp:sp modelId="{93A50A6D-C96B-4FBD-9017-877882150183}">
      <dsp:nvSpPr>
        <dsp:cNvPr id="0" name=""/>
        <dsp:cNvSpPr/>
      </dsp:nvSpPr>
      <dsp:spPr>
        <a:xfrm>
          <a:off x="3778458" y="378251"/>
          <a:ext cx="220377" cy="1546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6682"/>
              </a:lnTo>
              <a:lnTo>
                <a:pt x="220377" y="154668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1A523-D165-4D06-A252-CB406E710E61}">
      <dsp:nvSpPr>
        <dsp:cNvPr id="0" name=""/>
        <dsp:cNvSpPr/>
      </dsp:nvSpPr>
      <dsp:spPr>
        <a:xfrm>
          <a:off x="3998835" y="1671468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572937"/>
              <a:satOff val="-40737"/>
              <a:lumOff val="12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Mi sa sori mi makti</a:t>
          </a:r>
          <a:endParaRPr lang="es-ES" sz="2000" b="1" kern="1200" dirty="0"/>
        </a:p>
      </dsp:txBody>
      <dsp:txXfrm>
        <a:off x="4013683" y="1686316"/>
        <a:ext cx="2969961" cy="477236"/>
      </dsp:txXfrm>
    </dsp:sp>
    <dsp:sp modelId="{FC544EDE-1920-4EF6-BBC4-9A9B6C0A7D47}">
      <dsp:nvSpPr>
        <dsp:cNvPr id="0" name=""/>
        <dsp:cNvSpPr/>
      </dsp:nvSpPr>
      <dsp:spPr>
        <a:xfrm>
          <a:off x="3778458" y="378251"/>
          <a:ext cx="220377" cy="2148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8178"/>
              </a:lnTo>
              <a:lnTo>
                <a:pt x="220377" y="2148178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7A06B-4AB5-490A-BE50-8F7C04EF6171}">
      <dsp:nvSpPr>
        <dsp:cNvPr id="0" name=""/>
        <dsp:cNvSpPr/>
      </dsp:nvSpPr>
      <dsp:spPr>
        <a:xfrm>
          <a:off x="3998835" y="2272963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97643"/>
              <a:satOff val="-46557"/>
              <a:lumOff val="14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/>
            <a:t>Mi sa meki den de mi folku</a:t>
          </a:r>
          <a:endParaRPr lang="es-ES" sz="2000" b="1" kern="1200" dirty="0"/>
        </a:p>
      </dsp:txBody>
      <dsp:txXfrm>
        <a:off x="4013683" y="2287811"/>
        <a:ext cx="2969961" cy="477236"/>
      </dsp:txXfrm>
    </dsp:sp>
    <dsp:sp modelId="{F84B7CBF-10FD-4BCD-9113-EEB22E607B3E}">
      <dsp:nvSpPr>
        <dsp:cNvPr id="0" name=""/>
        <dsp:cNvSpPr/>
      </dsp:nvSpPr>
      <dsp:spPr>
        <a:xfrm>
          <a:off x="3778458" y="378251"/>
          <a:ext cx="220377" cy="26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5333"/>
              </a:lnTo>
              <a:lnTo>
                <a:pt x="220377" y="2685333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C2682-82D8-4132-9F41-16F25ED7272B}">
      <dsp:nvSpPr>
        <dsp:cNvPr id="0" name=""/>
        <dsp:cNvSpPr/>
      </dsp:nvSpPr>
      <dsp:spPr>
        <a:xfrm>
          <a:off x="3998835" y="2874459"/>
          <a:ext cx="2999657" cy="378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022348"/>
              <a:satOff val="-52376"/>
              <a:lumOff val="16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 Mi </a:t>
          </a:r>
          <a:r>
            <a:rPr lang="es-ES" sz="2000" b="1" kern="1200" dirty="0" err="1"/>
            <a:t>sa</a:t>
          </a:r>
          <a:r>
            <a:rPr lang="es-ES" sz="2000" b="1" kern="1200" dirty="0"/>
            <a:t> de den Gado</a:t>
          </a:r>
        </a:p>
      </dsp:txBody>
      <dsp:txXfrm>
        <a:off x="4009914" y="2885538"/>
        <a:ext cx="2977499" cy="356093"/>
      </dsp:txXfrm>
    </dsp:sp>
    <dsp:sp modelId="{12FA91CB-0F4D-44BE-819F-9233F6F5434C}">
      <dsp:nvSpPr>
        <dsp:cNvPr id="0" name=""/>
        <dsp:cNvSpPr/>
      </dsp:nvSpPr>
      <dsp:spPr>
        <a:xfrm>
          <a:off x="3778458" y="378251"/>
          <a:ext cx="261410" cy="324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2941"/>
              </a:lnTo>
              <a:lnTo>
                <a:pt x="261410" y="324294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DD4C1-462B-4119-8CBF-CF44941C33E1}">
      <dsp:nvSpPr>
        <dsp:cNvPr id="0" name=""/>
        <dsp:cNvSpPr/>
      </dsp:nvSpPr>
      <dsp:spPr>
        <a:xfrm>
          <a:off x="4039868" y="3347274"/>
          <a:ext cx="2935221" cy="547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3"/>
              <a:satOff val="-58196"/>
              <a:lumOff val="1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Mi </a:t>
          </a:r>
          <a:r>
            <a:rPr lang="es-ES" sz="2000" b="1" kern="1200" dirty="0" err="1"/>
            <a:t>sa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den a </a:t>
          </a:r>
          <a:r>
            <a:rPr lang="es-ES" sz="2000" b="1" kern="1200" dirty="0" err="1"/>
            <a:t>kondre</a:t>
          </a:r>
          <a:r>
            <a:rPr lang="es-ES" sz="2000" b="1" kern="1200" dirty="0"/>
            <a:t> </a:t>
          </a:r>
          <a:r>
            <a:rPr lang="es-ES" sz="2000" b="1" kern="1200" dirty="0" err="1"/>
            <a:t>Kana-an</a:t>
          </a:r>
          <a:endParaRPr lang="es-ES" sz="2000" b="1" kern="1200" dirty="0"/>
        </a:p>
      </dsp:txBody>
      <dsp:txXfrm>
        <a:off x="4055914" y="3363320"/>
        <a:ext cx="2903129" cy="515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60602-97D3-F60D-3B13-4F1F8B24F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ADF225-EBFE-774F-6E53-F94B46D0E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A94906-225E-90EF-F090-5BE7727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4A666-BC54-D461-44A4-6A3D69DF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821EE-92C5-6440-61F4-2A196021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7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A9C0F-CC4F-677D-B785-8D413B8E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BD23D-714C-3442-B757-E6956B6E1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93D2F-31A2-5252-C274-D59C206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5245DF-B80B-8553-7092-B73A402B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EB607-FE89-61E9-E710-1F1A979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00C92C-F045-B634-15B3-8F04C1756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EA8C3D-51A3-CC1C-10CD-0D083520C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2AB6B-EEB1-FE24-2E14-B5F5A4B6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22AB2-CC54-CF9E-AF76-89EC9948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4915FC-86A3-B596-4C3E-27131B4C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1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0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0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6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1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A1B27-FC3C-3AEC-05CD-FA56F31C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E566F0-F05B-E598-FB30-04B9C9D7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E596B-ED86-6254-02D2-FD039FFC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CCB07F-8A37-EA58-D8FD-F2C84163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2D0F54-6595-FB34-2BE5-521E8BA7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4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6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2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F7F4E-4BC4-286D-84C5-5C41D75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AE956-09FB-1B25-A927-D5F1EECF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B5C682-E514-5921-EFF4-AEE7E33C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AE38CD-85DD-2A1E-5945-D26E5E49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D7FAA-1BC9-C053-3C6A-902F8BF4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ED5B3-A4C0-F59F-5242-6342F5CE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1859F9-F04E-8821-367A-F8571A07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2A979C-2111-56CB-865A-D8F983DD1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BAEC0E-2234-94B6-237E-7F616444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A1E27B-8BCB-142E-794C-4F31BDF1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26134-909B-2C75-70AF-64895379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303BF-9CBB-6021-26BF-F5782717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CC40E8-9580-F477-E07F-B659947B3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1CCA82-C04D-6B4A-30E8-750674FDF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2D573B-6744-B12A-D2DD-1E26A54C0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85C6E6-3268-0277-4F3D-0BCF99726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3783EF-586C-2B98-A087-094A6AB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D94B75-69C0-4D78-96DD-8DC12E30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FD73FC-DA16-2DFE-A6AF-10610C48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FED48-7FEE-0CF2-E6E2-9025AFD6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40A8D5-B2F9-DC19-299F-49622CD4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03E0EC-B201-CDD3-4C82-BC41C856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9EEDD2-8898-6E2B-968F-A20C02F9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7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9ECBEF-9C37-207B-46BB-30B8126C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136175-DF3A-2405-0BAD-8D61B2CD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A7C12E-5840-6356-3B95-94049AA1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0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3D711-EEF2-4F58-6D93-5D616336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F1F3D-70F8-E1EF-9A63-C9F96543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52176D-0C23-1457-B303-C4E9E37B9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E36857-B8D9-BCE0-F62B-3410B238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3FD85-12DD-52C0-968E-F8A09CA6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C035D9-2554-ADA7-E64A-A0CA4B3D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6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CC285-93DE-A83C-D60B-8A2D52F6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E70855-B921-113A-2AE6-3F3135632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570106-D25E-58AB-7AB7-2452A01AE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0D9FF-5424-DDC9-5D34-F9D4FD94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AB78FF-350A-343C-C5A1-E19C9B34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CF2374-19AE-AD97-0551-E7FF192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1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6EC45B-0606-D7DE-573A-6536827B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A3CA5C-A4E6-503D-61CD-40C7085C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027EE-9EA4-02C8-DEA5-09B8F9A37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0A70E-3492-40B1-A42F-990C99091365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E641C0-6A86-B522-41F7-A967D3219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86CA0D-33D5-7063-E6EF-5F8E95F38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0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1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diagramData" Target="../diagrams/data1.xml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5CFB6-1C13-B88E-1DA6-EB3DA502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761619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vivo, cuarto, tabla&#10;&#10;El contenido generado por IA puede ser incorrecto.">
            <a:extLst>
              <a:ext uri="{FF2B5EF4-FFF2-40B4-BE49-F238E27FC236}">
                <a16:creationId xmlns:a16="http://schemas.microsoft.com/office/drawing/2014/main" id="{66614F14-4340-865E-9327-D1EDAA9C8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" r="1156"/>
          <a:stretch>
            <a:fillRect/>
          </a:stretch>
        </p:blipFill>
        <p:spPr>
          <a:xfrm>
            <a:off x="838200" y="1000040"/>
            <a:ext cx="10628376" cy="54400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E90315-47CB-55FF-7E10-AC3E7C82FD78}"/>
              </a:ext>
            </a:extLst>
          </p:cNvPr>
          <p:cNvSpPr txBox="1"/>
          <p:nvPr/>
        </p:nvSpPr>
        <p:spPr>
          <a:xfrm>
            <a:off x="2403607" y="23225"/>
            <a:ext cx="92876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spc="300" dirty="0">
                <a:ln/>
                <a:solidFill>
                  <a:srgbClr val="9E7428"/>
                </a:solidFill>
                <a:effectLst>
                  <a:outerShdw blurRad="38100" dist="38100" dir="2700000" algn="tl">
                    <a:srgbClr val="FFC000"/>
                  </a:outerShdw>
                  <a:reflection blurRad="76200" stA="55000" endA="300" endPos="34000" dir="5400000" sy="-100000" algn="bl" rotWithShape="0"/>
                </a:effectLst>
              </a:rPr>
              <a:t>GROFU BIGIN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C29692-8C98-5EC2-CD54-AA6072EC1183}"/>
              </a:ext>
            </a:extLst>
          </p:cNvPr>
          <p:cNvSpPr txBox="1"/>
          <p:nvPr/>
        </p:nvSpPr>
        <p:spPr>
          <a:xfrm>
            <a:off x="9525522" y="6390468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>
                <a:solidFill>
                  <a:srgbClr val="491201"/>
                </a:solidFill>
              </a:rPr>
              <a:t>Les 3 fu 19 </a:t>
            </a:r>
            <a:r>
              <a:rPr lang="fr-FR" sz="1600" b="1" dirty="0" err="1">
                <a:solidFill>
                  <a:srgbClr val="491201"/>
                </a:solidFill>
              </a:rPr>
              <a:t>Yuli</a:t>
            </a:r>
            <a:r>
              <a:rPr lang="fr-FR" sz="1600" b="1" dirty="0">
                <a:solidFill>
                  <a:srgbClr val="491201"/>
                </a:solidFill>
              </a:rPr>
              <a:t> 2025</a:t>
            </a:r>
            <a:endParaRPr lang="es-ES" sz="1600" b="1" dirty="0">
              <a:solidFill>
                <a:srgbClr val="4912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FC32AA-FACB-6205-3B70-19B2F5DB65DA}"/>
              </a:ext>
            </a:extLst>
          </p:cNvPr>
          <p:cNvSpPr txBox="1"/>
          <p:nvPr/>
        </p:nvSpPr>
        <p:spPr>
          <a:xfrm>
            <a:off x="1" y="76885"/>
            <a:ext cx="12192000" cy="584775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Moses,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Aron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brada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profeitiman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.”               </a:t>
            </a:r>
            <a:r>
              <a:rPr lang="es-ES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(Ex. 7:1)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7280B1-8D0B-8FAF-D2F5-DECF4A483B38}"/>
              </a:ext>
            </a:extLst>
          </p:cNvPr>
          <p:cNvSpPr txBox="1"/>
          <p:nvPr/>
        </p:nvSpPr>
        <p:spPr>
          <a:xfrm>
            <a:off x="3856383" y="756078"/>
            <a:ext cx="833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“mi no </a:t>
            </a:r>
            <a:r>
              <a:rPr lang="es-ES" sz="2000" b="1" dirty="0" err="1"/>
              <a:t>sabi</a:t>
            </a:r>
            <a:r>
              <a:rPr lang="es-ES" sz="2000" b="1" dirty="0"/>
              <a:t> taki “ ben de a moro </a:t>
            </a:r>
            <a:r>
              <a:rPr lang="es-ES" sz="2000" b="1" dirty="0" err="1"/>
              <a:t>switi"pardon</a:t>
            </a:r>
            <a:r>
              <a:rPr lang="es-ES" sz="2000" b="1" dirty="0"/>
              <a:t> </a:t>
            </a:r>
            <a:r>
              <a:rPr lang="es-ES" sz="2000" b="1" dirty="0" err="1"/>
              <a:t>mi".A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Gado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atibron</a:t>
            </a:r>
            <a:r>
              <a:rPr lang="es-ES" sz="2000" b="1" dirty="0"/>
              <a:t> nanga a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., </a:t>
            </a:r>
            <a:r>
              <a:rPr lang="es-ES" sz="2000" b="1" dirty="0" err="1"/>
              <a:t>ma</a:t>
            </a:r>
            <a:r>
              <a:rPr lang="es-ES" sz="2000" b="1" dirty="0"/>
              <a:t> Gado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solisyon</a:t>
            </a:r>
            <a:r>
              <a:rPr lang="es-ES" sz="2000" b="1" dirty="0"/>
              <a:t> fu </a:t>
            </a:r>
            <a:r>
              <a:rPr lang="es-ES" sz="2000" b="1" dirty="0" err="1"/>
              <a:t>alasani</a:t>
            </a:r>
            <a:r>
              <a:rPr lang="es-ES" sz="2000" b="1" dirty="0"/>
              <a:t>: Aron en </a:t>
            </a:r>
            <a:r>
              <a:rPr lang="es-ES" sz="2000" b="1" dirty="0" err="1"/>
              <a:t>brada</a:t>
            </a:r>
            <a:r>
              <a:rPr lang="es-ES" sz="2000" b="1" dirty="0"/>
              <a:t> di ben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taki,ben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de a “mofo"   fu Moses .” Moses ben taki nanga en </a:t>
            </a:r>
            <a:r>
              <a:rPr lang="es-ES" sz="2000" b="1" dirty="0" err="1"/>
              <a:t>brada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en ben </a:t>
            </a:r>
            <a:r>
              <a:rPr lang="es-ES" sz="2000" b="1" dirty="0" err="1"/>
              <a:t>taigi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.( Ex.4 :10-16).</a:t>
            </a:r>
          </a:p>
        </p:txBody>
      </p:sp>
      <p:pic>
        <p:nvPicPr>
          <p:cNvPr id="5" name="Imagen 4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0FCCDA61-CDF8-F631-A58A-269C64E3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01" y="875346"/>
            <a:ext cx="3372177" cy="2582944"/>
          </a:xfrm>
          <a:prstGeom prst="rect">
            <a:avLst/>
          </a:prstGeom>
          <a:ln w="88900" cap="sq" cmpd="thickThin">
            <a:solidFill>
              <a:srgbClr val="952B3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403F1A65-D0B1-E1B0-8D97-25B8E642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" b="796"/>
          <a:stretch>
            <a:fillRect/>
          </a:stretch>
        </p:blipFill>
        <p:spPr>
          <a:xfrm>
            <a:off x="8645151" y="2271537"/>
            <a:ext cx="3372176" cy="4424629"/>
          </a:xfrm>
          <a:prstGeom prst="rect">
            <a:avLst/>
          </a:prstGeom>
          <a:ln w="88900" cap="sq" cmpd="thickThin">
            <a:solidFill>
              <a:srgbClr val="CFA10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46C0A3E-A14C-61BC-5637-52D0276AE139}"/>
              </a:ext>
            </a:extLst>
          </p:cNvPr>
          <p:cNvSpPr txBox="1"/>
          <p:nvPr/>
        </p:nvSpPr>
        <p:spPr>
          <a:xfrm>
            <a:off x="98473" y="3613580"/>
            <a:ext cx="8131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okasi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a </a:t>
            </a:r>
            <a:r>
              <a:rPr lang="es-ES" sz="2000" b="1" dirty="0" err="1"/>
              <a:t>poti</a:t>
            </a:r>
            <a:r>
              <a:rPr lang="es-ES" sz="2000" b="1" dirty="0"/>
              <a:t> a </a:t>
            </a:r>
            <a:r>
              <a:rPr lang="es-ES" sz="2000" b="1" dirty="0" err="1"/>
              <a:t>wroko</a:t>
            </a:r>
            <a:r>
              <a:rPr lang="es-ES" sz="2000" b="1" dirty="0"/>
              <a:t> fu den </a:t>
            </a:r>
            <a:r>
              <a:rPr lang="es-ES" sz="2000" b="1" dirty="0" err="1"/>
              <a:t>profeiti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nanga di fu en </a:t>
            </a:r>
            <a:r>
              <a:rPr lang="es-ES" sz="2000" b="1" dirty="0" err="1"/>
              <a:t>sei</a:t>
            </a:r>
            <a:r>
              <a:rPr lang="es-ES" sz="2000" b="1" dirty="0"/>
              <a:t> nanga </a:t>
            </a:r>
            <a:r>
              <a:rPr lang="es-ES" sz="2000" b="1" dirty="0" err="1"/>
              <a:t>sei</a:t>
            </a:r>
            <a:r>
              <a:rPr lang="es-ES" sz="2000" b="1" dirty="0"/>
              <a:t>. Den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boskopu</a:t>
            </a:r>
            <a:r>
              <a:rPr lang="es-ES" sz="2000" b="1" dirty="0"/>
              <a:t> fu Gado 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So </a:t>
            </a:r>
            <a:r>
              <a:rPr lang="es-ES" sz="2000" b="1" dirty="0" err="1"/>
              <a:t>fasi</a:t>
            </a:r>
            <a:r>
              <a:rPr lang="es-ES" sz="2000" b="1" dirty="0"/>
              <a:t> , Moses ben de </a:t>
            </a:r>
            <a:r>
              <a:rPr lang="es-ES" sz="2000" b="1" dirty="0" err="1"/>
              <a:t>leki</a:t>
            </a:r>
            <a:r>
              <a:rPr lang="es-ES" sz="2000" b="1" dirty="0"/>
              <a:t> Gado, Aron ben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profeitiman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57009B-182B-88C0-DDB2-13566A9D8F62}"/>
              </a:ext>
            </a:extLst>
          </p:cNvPr>
          <p:cNvSpPr txBox="1"/>
          <p:nvPr/>
        </p:nvSpPr>
        <p:spPr>
          <a:xfrm>
            <a:off x="3791306" y="2311053"/>
            <a:ext cx="45223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den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bruya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  , Gado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memre</a:t>
            </a:r>
            <a:r>
              <a:rPr lang="es-ES" sz="2000" b="1" dirty="0"/>
              <a:t> Moses </a:t>
            </a:r>
            <a:r>
              <a:rPr lang="es-ES" sz="2000" b="1" dirty="0" err="1"/>
              <a:t>baka</a:t>
            </a:r>
            <a:r>
              <a:rPr lang="es-ES" sz="2000" b="1" dirty="0"/>
              <a:t>, san Aron ben mus de ,</a:t>
            </a:r>
            <a:r>
              <a:rPr lang="es-ES" sz="2000" b="1" dirty="0" err="1"/>
              <a:t>yepiman</a:t>
            </a:r>
            <a:r>
              <a:rPr lang="es-ES" sz="2000" b="1" dirty="0"/>
              <a:t> nanga </a:t>
            </a:r>
            <a:r>
              <a:rPr lang="es-ES" sz="2000" b="1" dirty="0" err="1"/>
              <a:t>takiman</a:t>
            </a:r>
            <a:r>
              <a:rPr lang="es-ES" sz="2000" b="1" dirty="0"/>
              <a:t>. ( Ex. 7:1,2).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965858-A8B5-E54B-8120-A7E3A3C5FF15}"/>
              </a:ext>
            </a:extLst>
          </p:cNvPr>
          <p:cNvSpPr txBox="1"/>
          <p:nvPr/>
        </p:nvSpPr>
        <p:spPr>
          <a:xfrm>
            <a:off x="98473" y="5556364"/>
            <a:ext cx="8131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den </a:t>
            </a:r>
            <a:r>
              <a:rPr lang="es-ES" sz="2000" b="1" dirty="0" err="1"/>
              <a:t>profeitiman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baka</a:t>
            </a:r>
            <a:r>
              <a:rPr lang="es-ES" sz="2000" b="1" dirty="0"/>
              <a:t>, Moses ben </a:t>
            </a:r>
            <a:r>
              <a:rPr lang="es-ES" sz="2000" b="1" dirty="0" err="1"/>
              <a:t>musu</a:t>
            </a:r>
            <a:r>
              <a:rPr lang="es-ES" sz="2000" b="1" dirty="0"/>
              <a:t> taki nanga den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,”</a:t>
            </a:r>
            <a:r>
              <a:rPr lang="es-ES" sz="2000" b="1" dirty="0" err="1"/>
              <a:t>efu</a:t>
            </a:r>
            <a:r>
              <a:rPr lang="es-ES" sz="2000" b="1" dirty="0"/>
              <a:t> den ben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arki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den </a:t>
            </a:r>
            <a:r>
              <a:rPr lang="es-ES" sz="2000" b="1" dirty="0" err="1"/>
              <a:t>baka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den ben </a:t>
            </a:r>
            <a:r>
              <a:rPr lang="es-ES" sz="2000" b="1" dirty="0" err="1"/>
              <a:t>kaka</a:t>
            </a:r>
            <a:r>
              <a:rPr lang="es-ES" sz="2000" b="1" dirty="0"/>
              <a:t> den </a:t>
            </a:r>
            <a:r>
              <a:rPr lang="es-ES" sz="2000" b="1" dirty="0" err="1"/>
              <a:t>futu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.” (</a:t>
            </a:r>
            <a:r>
              <a:rPr lang="es-ES" sz="2000" b="1" dirty="0" err="1"/>
              <a:t>Esek</a:t>
            </a:r>
            <a:r>
              <a:rPr lang="es-ES" sz="2000" b="1" dirty="0"/>
              <a:t>. 2:7) </a:t>
            </a:r>
            <a:r>
              <a:rPr lang="es-ES" sz="2000" b="1" dirty="0" err="1"/>
              <a:t>Disi</a:t>
            </a:r>
            <a:r>
              <a:rPr lang="es-ES" sz="2000" b="1" dirty="0"/>
              <a:t> de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,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sten</a:t>
            </a:r>
            <a:r>
              <a:rPr lang="es-ES" sz="2000" b="1" dirty="0"/>
              <a:t> fu Gado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3C5DC-5323-0E9F-0974-E394833ED6FF}"/>
              </a:ext>
            </a:extLst>
          </p:cNvPr>
          <p:cNvSpPr txBox="1"/>
          <p:nvPr/>
        </p:nvSpPr>
        <p:spPr>
          <a:xfrm>
            <a:off x="98472" y="4592667"/>
            <a:ext cx="82991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fa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bakaten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dirty="0"/>
              <a:t> nanga </a:t>
            </a:r>
            <a:r>
              <a:rPr lang="es-ES" sz="2000" b="1" dirty="0" err="1"/>
              <a:t>furu</a:t>
            </a:r>
            <a:r>
              <a:rPr lang="es-ES" sz="2000" b="1" dirty="0"/>
              <a:t> fu den </a:t>
            </a:r>
            <a:r>
              <a:rPr lang="es-ES" sz="2000" b="1" dirty="0" err="1"/>
              <a:t>profeitiman</a:t>
            </a:r>
            <a:r>
              <a:rPr lang="es-ES" sz="2000" b="1" dirty="0"/>
              <a:t>, Gado </a:t>
            </a:r>
            <a:r>
              <a:rPr lang="es-ES" sz="2000" b="1" dirty="0" err="1"/>
              <a:t>warskow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no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arki</a:t>
            </a:r>
            <a:r>
              <a:rPr lang="es-ES" sz="2000" b="1" dirty="0"/>
              <a:t> a  </a:t>
            </a:r>
            <a:r>
              <a:rPr lang="es-ES" sz="2000" b="1" dirty="0" err="1"/>
              <a:t>boskopu</a:t>
            </a:r>
            <a:r>
              <a:rPr lang="es-ES" sz="2000" b="1" dirty="0"/>
              <a:t>, </a:t>
            </a:r>
            <a:r>
              <a:rPr lang="es-ES" sz="2000" b="1" dirty="0" err="1"/>
              <a:t>sodati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wroko</a:t>
            </a:r>
            <a:r>
              <a:rPr lang="es-ES" sz="2000" b="1" dirty="0"/>
              <a:t> 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. ( Ex.7:3).</a:t>
            </a:r>
          </a:p>
        </p:txBody>
      </p:sp>
    </p:spTree>
    <p:extLst>
      <p:ext uri="{BB962C8B-B14F-4D97-AF65-F5344CB8AC3E}">
        <p14:creationId xmlns:p14="http://schemas.microsoft.com/office/powerpoint/2010/main" val="2615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1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7A5F4-3497-5A24-BC36-945A47862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73961B-C416-A5D8-67E3-5B283863A9E2}"/>
              </a:ext>
            </a:extLst>
          </p:cNvPr>
          <p:cNvSpPr txBox="1"/>
          <p:nvPr/>
        </p:nvSpPr>
        <p:spPr>
          <a:xfrm>
            <a:off x="1450182" y="459065"/>
            <a:ext cx="917236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500" b="1" dirty="0">
                <a:latin typeface="Constantia" panose="02030602050306030303" pitchFamily="18" charset="0"/>
              </a:rPr>
              <a:t>“Den </a:t>
            </a:r>
            <a:r>
              <a:rPr lang="es-ES" sz="2500" b="1" dirty="0" err="1">
                <a:latin typeface="Constantia" panose="02030602050306030303" pitchFamily="18" charset="0"/>
              </a:rPr>
              <a:t>Hebrei</a:t>
            </a:r>
            <a:r>
              <a:rPr lang="es-ES" sz="2500" b="1" dirty="0">
                <a:latin typeface="Constantia" panose="02030602050306030303" pitchFamily="18" charset="0"/>
              </a:rPr>
              <a:t> ben </a:t>
            </a:r>
            <a:r>
              <a:rPr lang="es-ES" sz="2500" b="1" dirty="0" err="1">
                <a:latin typeface="Constantia" panose="02030602050306030303" pitchFamily="18" charset="0"/>
              </a:rPr>
              <a:t>hopu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kisi</a:t>
            </a:r>
            <a:r>
              <a:rPr lang="es-ES" sz="2500" b="1" dirty="0">
                <a:latin typeface="Constantia" panose="02030602050306030303" pitchFamily="18" charset="0"/>
              </a:rPr>
              <a:t> den </a:t>
            </a:r>
            <a:r>
              <a:rPr lang="es-ES" sz="2500" b="1" dirty="0" err="1">
                <a:latin typeface="Constantia" panose="02030602050306030303" pitchFamily="18" charset="0"/>
              </a:rPr>
              <a:t>fri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sondro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wan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spesrutu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tesi</a:t>
            </a:r>
            <a:r>
              <a:rPr lang="es-ES" sz="2500" b="1" dirty="0">
                <a:latin typeface="Constantia" panose="02030602050306030303" pitchFamily="18" charset="0"/>
              </a:rPr>
              <a:t> fu den </a:t>
            </a:r>
            <a:r>
              <a:rPr lang="es-ES" sz="2500" b="1" dirty="0" err="1">
                <a:latin typeface="Constantia" panose="02030602050306030303" pitchFamily="18" charset="0"/>
              </a:rPr>
              <a:t>bribi</a:t>
            </a:r>
            <a:r>
              <a:rPr lang="es-ES" sz="2500" b="1" dirty="0">
                <a:latin typeface="Constantia" panose="02030602050306030303" pitchFamily="18" charset="0"/>
              </a:rPr>
              <a:t>, </a:t>
            </a:r>
            <a:r>
              <a:rPr lang="es-ES" sz="2500" b="1" dirty="0" err="1">
                <a:latin typeface="Constantia" panose="02030602050306030303" pitchFamily="18" charset="0"/>
              </a:rPr>
              <a:t>sondro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tru</a:t>
            </a:r>
            <a:r>
              <a:rPr lang="es-ES" sz="2500" b="1" dirty="0">
                <a:latin typeface="Constantia" panose="02030602050306030303" pitchFamily="18" charset="0"/>
              </a:rPr>
              <a:t> pina </a:t>
            </a:r>
            <a:r>
              <a:rPr lang="es-ES" sz="2500" b="1" dirty="0" err="1">
                <a:latin typeface="Constantia" panose="02030602050306030303" pitchFamily="18" charset="0"/>
              </a:rPr>
              <a:t>libi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noso</a:t>
            </a:r>
            <a:r>
              <a:rPr lang="es-ES" sz="2500" b="1" dirty="0">
                <a:latin typeface="Constantia" panose="02030602050306030303" pitchFamily="18" charset="0"/>
              </a:rPr>
              <a:t>  </a:t>
            </a:r>
            <a:r>
              <a:rPr lang="es-ES" sz="2500" b="1" dirty="0" err="1">
                <a:latin typeface="Constantia" panose="02030602050306030303" pitchFamily="18" charset="0"/>
              </a:rPr>
              <a:t>skinati</a:t>
            </a:r>
            <a:r>
              <a:rPr lang="es-ES" sz="2500" b="1" dirty="0">
                <a:latin typeface="Constantia" panose="02030602050306030303" pitchFamily="18" charset="0"/>
              </a:rPr>
              <a:t>. Ma den no ben </a:t>
            </a:r>
            <a:r>
              <a:rPr lang="es-ES" sz="2500" b="1" dirty="0" err="1">
                <a:latin typeface="Constantia" panose="02030602050306030303" pitchFamily="18" charset="0"/>
              </a:rPr>
              <a:t>klari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kon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fri</a:t>
            </a:r>
            <a:r>
              <a:rPr lang="es-ES" sz="2500" b="1" dirty="0">
                <a:latin typeface="Constantia" panose="02030602050306030303" pitchFamily="18" charset="0"/>
              </a:rPr>
              <a:t>. Den no ben </a:t>
            </a:r>
            <a:r>
              <a:rPr lang="es-ES" sz="2500" b="1" dirty="0" err="1">
                <a:latin typeface="Constantia" panose="02030602050306030303" pitchFamily="18" charset="0"/>
              </a:rPr>
              <a:t>abi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furu</a:t>
            </a:r>
            <a:r>
              <a:rPr lang="es-ES" sz="2500" b="1" dirty="0">
                <a:latin typeface="Constantia" panose="02030602050306030303" pitchFamily="18" charset="0"/>
              </a:rPr>
              <a:t>  </a:t>
            </a:r>
            <a:r>
              <a:rPr lang="es-ES" sz="2500" b="1" dirty="0" err="1">
                <a:latin typeface="Constantia" panose="02030602050306030303" pitchFamily="18" charset="0"/>
              </a:rPr>
              <a:t>bribi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ini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Gado,owktu</a:t>
            </a:r>
            <a:r>
              <a:rPr lang="es-ES" sz="2500" b="1" dirty="0">
                <a:latin typeface="Constantia" panose="02030602050306030303" pitchFamily="18" charset="0"/>
              </a:rPr>
              <a:t> den no ben </a:t>
            </a:r>
            <a:r>
              <a:rPr lang="es-ES" sz="2500" b="1" dirty="0" err="1">
                <a:latin typeface="Constantia" panose="02030602050306030303" pitchFamily="18" charset="0"/>
              </a:rPr>
              <a:t>wani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teki</a:t>
            </a:r>
            <a:r>
              <a:rPr lang="es-ES" sz="2500" b="1" dirty="0">
                <a:latin typeface="Constantia" panose="02030602050306030303" pitchFamily="18" charset="0"/>
              </a:rPr>
              <a:t> den pina nanga </a:t>
            </a:r>
            <a:r>
              <a:rPr lang="es-ES" sz="2500" b="1" dirty="0" err="1">
                <a:latin typeface="Constantia" panose="02030602050306030303" pitchFamily="18" charset="0"/>
              </a:rPr>
              <a:t>pasensi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teleki</a:t>
            </a:r>
            <a:r>
              <a:rPr lang="es-ES" sz="2500" b="1" dirty="0">
                <a:latin typeface="Constantia" panose="02030602050306030303" pitchFamily="18" charset="0"/>
              </a:rPr>
              <a:t> En ben du </a:t>
            </a:r>
            <a:r>
              <a:rPr lang="es-ES" sz="2500" b="1" dirty="0" err="1">
                <a:latin typeface="Constantia" panose="02030602050306030303" pitchFamily="18" charset="0"/>
              </a:rPr>
              <a:t>ini</a:t>
            </a:r>
            <a:r>
              <a:rPr lang="es-ES" sz="2500" b="1" dirty="0">
                <a:latin typeface="Constantia" panose="02030602050306030303" pitchFamily="18" charset="0"/>
              </a:rPr>
              <a:t> a ten di En ben </a:t>
            </a:r>
            <a:r>
              <a:rPr lang="es-ES" sz="2500" b="1" dirty="0" err="1">
                <a:latin typeface="Constantia" panose="02030602050306030303" pitchFamily="18" charset="0"/>
              </a:rPr>
              <a:t>sa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wroko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gi</a:t>
            </a:r>
            <a:r>
              <a:rPr lang="es-ES" sz="2500" b="1" dirty="0">
                <a:latin typeface="Constantia" panose="02030602050306030303" pitchFamily="18" charset="0"/>
              </a:rPr>
              <a:t> den. </a:t>
            </a:r>
            <a:r>
              <a:rPr lang="es-ES" sz="2500" b="1" dirty="0" err="1">
                <a:latin typeface="Constantia" panose="02030602050306030303" pitchFamily="18" charset="0"/>
              </a:rPr>
              <a:t>Furu</a:t>
            </a:r>
            <a:r>
              <a:rPr lang="es-ES" sz="2500" b="1" dirty="0">
                <a:latin typeface="Constantia" panose="02030602050306030303" pitchFamily="18" charset="0"/>
              </a:rPr>
              <a:t> fu den ben </a:t>
            </a:r>
            <a:r>
              <a:rPr lang="es-ES" sz="2500" b="1" dirty="0" err="1">
                <a:latin typeface="Constantia" panose="02030602050306030303" pitchFamily="18" charset="0"/>
              </a:rPr>
              <a:t>tefreide</a:t>
            </a:r>
            <a:r>
              <a:rPr lang="es-ES" sz="2500" b="1" dirty="0">
                <a:latin typeface="Constantia" panose="02030602050306030303" pitchFamily="18" charset="0"/>
              </a:rPr>
              <a:t> fu tan </a:t>
            </a:r>
            <a:r>
              <a:rPr lang="es-ES" sz="2500" b="1" dirty="0" err="1">
                <a:latin typeface="Constantia" panose="02030602050306030303" pitchFamily="18" charset="0"/>
              </a:rPr>
              <a:t>srafu</a:t>
            </a:r>
            <a:r>
              <a:rPr lang="es-ES" sz="2500" b="1" dirty="0">
                <a:latin typeface="Constantia" panose="02030602050306030303" pitchFamily="18" charset="0"/>
              </a:rPr>
              <a:t>, </a:t>
            </a:r>
            <a:r>
              <a:rPr lang="es-ES" sz="2500" b="1" dirty="0" err="1">
                <a:latin typeface="Constantia" panose="02030602050306030303" pitchFamily="18" charset="0"/>
              </a:rPr>
              <a:t>prefu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miti</a:t>
            </a:r>
            <a:r>
              <a:rPr lang="es-ES" sz="2500" b="1" dirty="0">
                <a:latin typeface="Constantia" panose="02030602050306030303" pitchFamily="18" charset="0"/>
              </a:rPr>
              <a:t> den problema di ben </a:t>
            </a:r>
            <a:r>
              <a:rPr lang="es-ES" sz="2500" b="1" dirty="0" err="1">
                <a:latin typeface="Constantia" panose="02030602050306030303" pitchFamily="18" charset="0"/>
              </a:rPr>
              <a:t>sa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miti</a:t>
            </a:r>
            <a:r>
              <a:rPr lang="es-ES" sz="2500" b="1" dirty="0">
                <a:latin typeface="Constantia" panose="02030602050306030303" pitchFamily="18" charset="0"/>
              </a:rPr>
              <a:t> den nanga a </a:t>
            </a:r>
            <a:r>
              <a:rPr lang="es-ES" sz="2500" b="1" dirty="0" err="1">
                <a:latin typeface="Constantia" panose="02030602050306030303" pitchFamily="18" charset="0"/>
              </a:rPr>
              <a:t>go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na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wan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kondre</a:t>
            </a:r>
            <a:r>
              <a:rPr lang="es-ES" sz="2500" b="1" dirty="0">
                <a:latin typeface="Constantia" panose="02030602050306030303" pitchFamily="18" charset="0"/>
              </a:rPr>
              <a:t> di den no ben </a:t>
            </a:r>
            <a:r>
              <a:rPr lang="es-ES" sz="2500" b="1" dirty="0" err="1">
                <a:latin typeface="Constantia" panose="02030602050306030303" pitchFamily="18" charset="0"/>
              </a:rPr>
              <a:t>sabi</a:t>
            </a:r>
            <a:r>
              <a:rPr lang="es-ES" sz="2500" b="1" dirty="0">
                <a:latin typeface="Constantia" panose="02030602050306030303" pitchFamily="18" charset="0"/>
              </a:rPr>
              <a:t>. Den </a:t>
            </a:r>
            <a:r>
              <a:rPr lang="es-ES" sz="2500" b="1" dirty="0" err="1">
                <a:latin typeface="Constantia" panose="02030602050306030303" pitchFamily="18" charset="0"/>
              </a:rPr>
              <a:t>gwenti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sowan</a:t>
            </a:r>
            <a:r>
              <a:rPr lang="es-ES" sz="2500" b="1" dirty="0">
                <a:latin typeface="Constantia" panose="02030602050306030303" pitchFamily="18" charset="0"/>
              </a:rPr>
              <a:t> ben </a:t>
            </a:r>
            <a:r>
              <a:rPr lang="es-ES" sz="2500" b="1" dirty="0" err="1">
                <a:latin typeface="Constantia" panose="02030602050306030303" pitchFamily="18" charset="0"/>
              </a:rPr>
              <a:t>kon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dyersi</a:t>
            </a:r>
            <a:r>
              <a:rPr lang="es-ES" sz="2500" b="1" dirty="0">
                <a:latin typeface="Constantia" panose="02030602050306030303" pitchFamily="18" charset="0"/>
              </a:rPr>
              <a:t> den </a:t>
            </a:r>
            <a:r>
              <a:rPr lang="es-ES" sz="2500" b="1" dirty="0" err="1">
                <a:latin typeface="Constantia" panose="02030602050306030303" pitchFamily="18" charset="0"/>
              </a:rPr>
              <a:t>Egepti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sma</a:t>
            </a:r>
            <a:r>
              <a:rPr lang="es-ES" sz="2500" b="1" dirty="0">
                <a:latin typeface="Constantia" panose="02030602050306030303" pitchFamily="18" charset="0"/>
              </a:rPr>
              <a:t> ,</a:t>
            </a:r>
            <a:r>
              <a:rPr lang="es-ES" sz="2500" b="1" dirty="0" err="1">
                <a:latin typeface="Constantia" panose="02030602050306030303" pitchFamily="18" charset="0"/>
              </a:rPr>
              <a:t>dati</a:t>
            </a:r>
            <a:r>
              <a:rPr lang="es-ES" sz="2500" b="1" dirty="0">
                <a:latin typeface="Constantia" panose="02030602050306030303" pitchFamily="18" charset="0"/>
              </a:rPr>
              <a:t> den ben </a:t>
            </a:r>
            <a:r>
              <a:rPr lang="es-ES" sz="2500" b="1" dirty="0" err="1">
                <a:latin typeface="Constantia" panose="02030602050306030303" pitchFamily="18" charset="0"/>
              </a:rPr>
              <a:t>wani</a:t>
            </a:r>
            <a:r>
              <a:rPr lang="es-ES" sz="2500" b="1" dirty="0">
                <a:latin typeface="Constantia" panose="02030602050306030303" pitchFamily="18" charset="0"/>
              </a:rPr>
              <a:t> fu tan </a:t>
            </a:r>
            <a:r>
              <a:rPr lang="es-ES" sz="2500" b="1" dirty="0" err="1">
                <a:latin typeface="Constantia" panose="02030602050306030303" pitchFamily="18" charset="0"/>
              </a:rPr>
              <a:t>ini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Egepti</a:t>
            </a:r>
            <a:r>
              <a:rPr lang="es-ES" sz="2500" b="1" dirty="0">
                <a:latin typeface="Constantia" panose="02030602050306030303" pitchFamily="18" charset="0"/>
              </a:rPr>
              <a:t>. </a:t>
            </a:r>
            <a:r>
              <a:rPr lang="es-ES" sz="2500" b="1" dirty="0" err="1">
                <a:latin typeface="Constantia" panose="02030602050306030303" pitchFamily="18" charset="0"/>
              </a:rPr>
              <a:t>Datmeki</a:t>
            </a:r>
            <a:r>
              <a:rPr lang="es-ES" sz="2500" b="1" dirty="0">
                <a:latin typeface="Constantia" panose="02030602050306030303" pitchFamily="18" charset="0"/>
              </a:rPr>
              <a:t> Gado no </a:t>
            </a:r>
            <a:r>
              <a:rPr lang="es-ES" sz="2500" b="1" dirty="0" err="1">
                <a:latin typeface="Constantia" panose="02030602050306030303" pitchFamily="18" charset="0"/>
              </a:rPr>
              <a:t>poti</a:t>
            </a:r>
            <a:r>
              <a:rPr lang="es-ES" sz="2500" b="1" dirty="0">
                <a:latin typeface="Constantia" panose="02030602050306030303" pitchFamily="18" charset="0"/>
              </a:rPr>
              <a:t> den </a:t>
            </a:r>
            <a:r>
              <a:rPr lang="es-ES" sz="2500" b="1" dirty="0" err="1">
                <a:latin typeface="Constantia" panose="02030602050306030303" pitchFamily="18" charset="0"/>
              </a:rPr>
              <a:t>fri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wante</a:t>
            </a:r>
            <a:r>
              <a:rPr lang="es-ES" sz="2500" b="1" dirty="0">
                <a:latin typeface="Constantia" panose="02030602050306030303" pitchFamily="18" charset="0"/>
              </a:rPr>
              <a:t> – </a:t>
            </a:r>
            <a:r>
              <a:rPr lang="es-ES" sz="2500" b="1" dirty="0" err="1">
                <a:latin typeface="Constantia" panose="02030602050306030303" pitchFamily="18" charset="0"/>
              </a:rPr>
              <a:t>wante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baka</a:t>
            </a:r>
            <a:r>
              <a:rPr lang="es-ES" sz="2500" b="1" dirty="0">
                <a:latin typeface="Constantia" panose="02030602050306030303" pitchFamily="18" charset="0"/>
              </a:rPr>
              <a:t> den </a:t>
            </a:r>
            <a:r>
              <a:rPr lang="es-ES" sz="2500" b="1" dirty="0" err="1">
                <a:latin typeface="Constantia" panose="02030602050306030303" pitchFamily="18" charset="0"/>
              </a:rPr>
              <a:t>fosi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wondru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na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fesi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Farao</a:t>
            </a:r>
            <a:r>
              <a:rPr lang="es-ES" sz="2500" b="1" dirty="0">
                <a:latin typeface="Constantia" panose="02030602050306030303" pitchFamily="18" charset="0"/>
              </a:rPr>
              <a:t>. A </a:t>
            </a:r>
            <a:r>
              <a:rPr lang="es-ES" sz="2500" b="1" dirty="0" err="1">
                <a:latin typeface="Constantia" panose="02030602050306030303" pitchFamily="18" charset="0"/>
              </a:rPr>
              <a:t>meki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sani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waka</a:t>
            </a:r>
            <a:r>
              <a:rPr lang="es-ES" sz="2500" b="1" dirty="0">
                <a:latin typeface="Constantia" panose="02030602050306030303" pitchFamily="18" charset="0"/>
              </a:rPr>
              <a:t> so </a:t>
            </a:r>
            <a:r>
              <a:rPr lang="es-ES" sz="2500" b="1" dirty="0" err="1">
                <a:latin typeface="Constantia" panose="02030602050306030303" pitchFamily="18" charset="0"/>
              </a:rPr>
              <a:t>dati</a:t>
            </a:r>
            <a:r>
              <a:rPr lang="es-ES" sz="2500" b="1" dirty="0">
                <a:latin typeface="Constantia" panose="02030602050306030303" pitchFamily="18" charset="0"/>
              </a:rPr>
              <a:t> a </a:t>
            </a:r>
            <a:r>
              <a:rPr lang="es-ES" sz="2500" b="1" dirty="0" err="1">
                <a:latin typeface="Constantia" panose="02030602050306030303" pitchFamily="18" charset="0"/>
              </a:rPr>
              <a:t>ogri</a:t>
            </a:r>
            <a:r>
              <a:rPr lang="es-ES" sz="2500" b="1" dirty="0">
                <a:latin typeface="Constantia" panose="02030602050306030303" pitchFamily="18" charset="0"/>
              </a:rPr>
              <a:t> yeye fu a </a:t>
            </a:r>
            <a:r>
              <a:rPr lang="es-ES" sz="2500" b="1" dirty="0" err="1">
                <a:latin typeface="Constantia" panose="02030602050306030303" pitchFamily="18" charset="0"/>
              </a:rPr>
              <a:t>kownu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Egepti</a:t>
            </a:r>
            <a:r>
              <a:rPr lang="es-ES" sz="2500" b="1" dirty="0">
                <a:latin typeface="Constantia" panose="02030602050306030303" pitchFamily="18" charset="0"/>
              </a:rPr>
              <a:t> ben kan </a:t>
            </a:r>
            <a:r>
              <a:rPr lang="es-ES" sz="2500" b="1" dirty="0" err="1">
                <a:latin typeface="Constantia" panose="02030602050306030303" pitchFamily="18" charset="0"/>
              </a:rPr>
              <a:t>kon</a:t>
            </a:r>
            <a:r>
              <a:rPr lang="es-ES" sz="2500" b="1" dirty="0">
                <a:latin typeface="Constantia" panose="02030602050306030303" pitchFamily="18" charset="0"/>
              </a:rPr>
              <a:t> te </a:t>
            </a:r>
            <a:r>
              <a:rPr lang="es-ES" sz="2500" b="1" dirty="0" err="1">
                <a:latin typeface="Constantia" panose="02030602050306030303" pitchFamily="18" charset="0"/>
              </a:rPr>
              <a:t>na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hei</a:t>
            </a:r>
            <a:r>
              <a:rPr lang="es-ES" sz="2500" b="1" dirty="0">
                <a:latin typeface="Constantia" panose="02030602050306030303" pitchFamily="18" charset="0"/>
              </a:rPr>
              <a:t>, </a:t>
            </a:r>
            <a:r>
              <a:rPr lang="es-ES" sz="2500" b="1" dirty="0" err="1">
                <a:latin typeface="Constantia" panose="02030602050306030303" pitchFamily="18" charset="0"/>
              </a:rPr>
              <a:t>sodati</a:t>
            </a:r>
            <a:r>
              <a:rPr lang="es-ES" sz="2500" b="1" dirty="0">
                <a:latin typeface="Constantia" panose="02030602050306030303" pitchFamily="18" charset="0"/>
              </a:rPr>
              <a:t> En ben kan </a:t>
            </a:r>
            <a:r>
              <a:rPr lang="es-ES" sz="2500" b="1" dirty="0" err="1">
                <a:latin typeface="Constantia" panose="02030602050306030303" pitchFamily="18" charset="0"/>
              </a:rPr>
              <a:t>sori</a:t>
            </a:r>
            <a:r>
              <a:rPr lang="es-ES" sz="2500" b="1" dirty="0">
                <a:latin typeface="Constantia" panose="02030602050306030303" pitchFamily="18" charset="0"/>
              </a:rPr>
              <a:t> en </a:t>
            </a:r>
            <a:r>
              <a:rPr lang="es-ES" sz="2500" b="1" dirty="0" err="1">
                <a:latin typeface="Constantia" panose="02030602050306030303" pitchFamily="18" charset="0"/>
              </a:rPr>
              <a:t>makti</a:t>
            </a:r>
            <a:r>
              <a:rPr lang="es-ES" sz="2500" b="1" dirty="0">
                <a:latin typeface="Constantia" panose="02030602050306030303" pitchFamily="18" charset="0"/>
              </a:rPr>
              <a:t> moro </a:t>
            </a:r>
            <a:r>
              <a:rPr lang="es-ES" sz="2500" b="1" dirty="0" err="1">
                <a:latin typeface="Constantia" panose="02030602050306030303" pitchFamily="18" charset="0"/>
              </a:rPr>
              <a:t>bun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na</a:t>
            </a:r>
            <a:r>
              <a:rPr lang="es-ES" sz="2500" b="1" dirty="0">
                <a:latin typeface="Constantia" panose="02030602050306030303" pitchFamily="18" charset="0"/>
              </a:rPr>
              <a:t> en </a:t>
            </a:r>
            <a:r>
              <a:rPr lang="es-ES" sz="2500" b="1" dirty="0" err="1">
                <a:latin typeface="Constantia" panose="02030602050306030303" pitchFamily="18" charset="0"/>
              </a:rPr>
              <a:t>folku</a:t>
            </a:r>
            <a:r>
              <a:rPr lang="es-ES" sz="2500" b="1" dirty="0">
                <a:latin typeface="Constantia" panose="02030602050306030303" pitchFamily="18" charset="0"/>
              </a:rPr>
              <a:t> . Di den si en </a:t>
            </a:r>
            <a:r>
              <a:rPr lang="es-ES" sz="2500" b="1" dirty="0" err="1">
                <a:latin typeface="Constantia" panose="02030602050306030303" pitchFamily="18" charset="0"/>
              </a:rPr>
              <a:t>rekfardek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fasi</a:t>
            </a:r>
            <a:r>
              <a:rPr lang="es-ES" sz="2500" b="1" dirty="0">
                <a:latin typeface="Constantia" panose="02030602050306030303" pitchFamily="18" charset="0"/>
              </a:rPr>
              <a:t> , en </a:t>
            </a:r>
            <a:r>
              <a:rPr lang="es-ES" sz="2500" b="1" dirty="0" err="1">
                <a:latin typeface="Constantia" panose="02030602050306030303" pitchFamily="18" charset="0"/>
              </a:rPr>
              <a:t>makti</a:t>
            </a:r>
            <a:r>
              <a:rPr lang="es-ES" sz="2500" b="1" dirty="0">
                <a:latin typeface="Constantia" panose="02030602050306030303" pitchFamily="18" charset="0"/>
              </a:rPr>
              <a:t>, nanga en </a:t>
            </a:r>
            <a:r>
              <a:rPr lang="es-ES" sz="2500" b="1" dirty="0" err="1">
                <a:latin typeface="Constantia" panose="02030602050306030303" pitchFamily="18" charset="0"/>
              </a:rPr>
              <a:t>lobi</a:t>
            </a:r>
            <a:r>
              <a:rPr lang="es-ES" sz="2500" b="1" dirty="0">
                <a:latin typeface="Constantia" panose="02030602050306030303" pitchFamily="18" charset="0"/>
              </a:rPr>
              <a:t>, den ben </a:t>
            </a:r>
            <a:r>
              <a:rPr lang="es-ES" sz="2500" b="1" dirty="0" err="1">
                <a:latin typeface="Constantia" panose="02030602050306030303" pitchFamily="18" charset="0"/>
              </a:rPr>
              <a:t>sa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teki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libi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Egepti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dini</a:t>
            </a:r>
            <a:r>
              <a:rPr lang="es-ES" sz="2500" b="1" dirty="0">
                <a:latin typeface="Constantia" panose="02030602050306030303" pitchFamily="18" charset="0"/>
              </a:rPr>
              <a:t> En”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857C9C-66B3-E1B3-0397-2C763B801FFB}"/>
              </a:ext>
            </a:extLst>
          </p:cNvPr>
          <p:cNvSpPr txBox="1"/>
          <p:nvPr/>
        </p:nvSpPr>
        <p:spPr>
          <a:xfrm>
            <a:off x="7199504" y="6057231"/>
            <a:ext cx="368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(Patriarchs and Prophets, p. 236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5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 descr="Un grupo de personas en una boda&#10;&#10;El contenido generado por IA puede ser incorrecto.">
            <a:extLst>
              <a:ext uri="{FF2B5EF4-FFF2-40B4-BE49-F238E27FC236}">
                <a16:creationId xmlns:a16="http://schemas.microsoft.com/office/drawing/2014/main" id="{A5396E47-21EA-44A9-1CEF-188075BE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" t="7455" r="146" b="6569"/>
          <a:stretch>
            <a:fillRect/>
          </a:stretch>
        </p:blipFill>
        <p:spPr>
          <a:xfrm>
            <a:off x="-305" y="560"/>
            <a:ext cx="12192000" cy="524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452732"/>
            <a:ext cx="12228128" cy="1311974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A69CB-0B7C-40CE-254C-E081F7A389D9}"/>
              </a:ext>
            </a:extLst>
          </p:cNvPr>
          <p:cNvSpPr txBox="1"/>
          <p:nvPr/>
        </p:nvSpPr>
        <p:spPr>
          <a:xfrm>
            <a:off x="39761" y="5252339"/>
            <a:ext cx="12112171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“Dan Moses nanga Aron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Farao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den taki,” So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 Gado fu Israel taki: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pipel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gwe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fu den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hori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fesa 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sabana,.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Farao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taki, Suma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arki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en, fu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gwe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?Mi no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e'n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no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seni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3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gwe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” 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(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Ex. 5:1,2)</a:t>
            </a:r>
          </a:p>
        </p:txBody>
      </p:sp>
    </p:spTree>
    <p:extLst>
      <p:ext uri="{BB962C8B-B14F-4D97-AF65-F5344CB8AC3E}">
        <p14:creationId xmlns:p14="http://schemas.microsoft.com/office/powerpoint/2010/main" val="3244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42920C9-8E97-1EEA-2A2D-67065471249C}"/>
              </a:ext>
            </a:extLst>
          </p:cNvPr>
          <p:cNvSpPr txBox="1"/>
          <p:nvPr/>
        </p:nvSpPr>
        <p:spPr>
          <a:xfrm>
            <a:off x="6272784" y="4200525"/>
            <a:ext cx="5695950" cy="24776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7A21A4"/>
                </a:solidFill>
              </a:rPr>
              <a:t>A aksi: “Meki mi folku gwe</a:t>
            </a:r>
            <a:r>
              <a:rPr lang="es-ES" sz="2000" b="1" dirty="0">
                <a:solidFill>
                  <a:srgbClr val="7A21A4"/>
                </a:solidFill>
              </a:rPr>
              <a:t>”.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piki</a:t>
            </a:r>
            <a:r>
              <a:rPr lang="es-ES" sz="2000" b="1" dirty="0"/>
              <a:t> fu </a:t>
            </a:r>
            <a:r>
              <a:rPr lang="es-ES" sz="2000" b="1" dirty="0" err="1"/>
              <a:t>Farao</a:t>
            </a:r>
            <a:r>
              <a:rPr lang="es-ES" sz="2000" b="1" dirty="0"/>
              <a:t> (Ex. 51,2)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piki fu a pipel (Ex. 5:3-21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piki</a:t>
            </a:r>
            <a:r>
              <a:rPr lang="es-ES" sz="2000" b="1" dirty="0"/>
              <a:t> fu Gado (Ex. 5:22 – 6:8)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piki</a:t>
            </a:r>
            <a:r>
              <a:rPr lang="es-ES" sz="2000" b="1" dirty="0"/>
              <a:t> fu !Moses (Ex. 6:9-13)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01965"/>
                </a:solidFill>
              </a:rPr>
              <a:t> San Moses nanga Aron du. (Ex. 6 : 28 – 7:7)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A576F8-2BB4-78B1-7CAB-2B799A1BA797}"/>
              </a:ext>
            </a:extLst>
          </p:cNvPr>
          <p:cNvSpPr txBox="1"/>
          <p:nvPr/>
        </p:nvSpPr>
        <p:spPr>
          <a:xfrm>
            <a:off x="101049" y="126891"/>
            <a:ext cx="6156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Leki fa  Moses ben firi, a no ben sa de  kemakriki fu Farao meki Israel  libi Egepti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Imagen 6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B642608-2A8E-8DC1-BA99-9B31E086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85" y="208449"/>
            <a:ext cx="2799612" cy="3566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D2AD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E1F443F-4220-C968-5CBC-D12FE37A12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6" y="4298706"/>
            <a:ext cx="4552949" cy="2310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Manzana de color rojo&#10;&#10;El contenido generado por IA puede ser incorrecto.">
            <a:extLst>
              <a:ext uri="{FF2B5EF4-FFF2-40B4-BE49-F238E27FC236}">
                <a16:creationId xmlns:a16="http://schemas.microsoft.com/office/drawing/2014/main" id="{E9ED125A-4CCB-D4AD-D9DD-C7150C57C8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928" y="4633354"/>
            <a:ext cx="308050" cy="3013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Huevo dentro de una taza&#10;&#10;El contenido generado por IA puede ser incorrecto.">
            <a:extLst>
              <a:ext uri="{FF2B5EF4-FFF2-40B4-BE49-F238E27FC236}">
                <a16:creationId xmlns:a16="http://schemas.microsoft.com/office/drawing/2014/main" id="{42B6CFB6-F6C4-2334-5B3C-5B38ECFEA0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928" y="5001198"/>
            <a:ext cx="314722" cy="3102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Huevo dentro de un tazón&#10;&#10;El contenido generado por IA puede ser incorrecto.">
            <a:extLst>
              <a:ext uri="{FF2B5EF4-FFF2-40B4-BE49-F238E27FC236}">
                <a16:creationId xmlns:a16="http://schemas.microsoft.com/office/drawing/2014/main" id="{934257A4-985D-BD46-EB84-AD82AFDACB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928" y="5770248"/>
            <a:ext cx="309162" cy="311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verde, alimentos, tabla, tazón&#10;&#10;El contenido generado por IA puede ser incorrecto.">
            <a:extLst>
              <a:ext uri="{FF2B5EF4-FFF2-40B4-BE49-F238E27FC236}">
                <a16:creationId xmlns:a16="http://schemas.microsoft.com/office/drawing/2014/main" id="{1E9C75F7-EF4D-8D81-9402-098D7DD3E6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928" y="5377939"/>
            <a:ext cx="314722" cy="325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8DE583C9-C385-128D-1A45-619EEE369F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07716" y="4086579"/>
            <a:ext cx="287659" cy="6338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Forma&#10;&#10;El contenido generado por IA puede ser incorrecto.">
            <a:extLst>
              <a:ext uri="{FF2B5EF4-FFF2-40B4-BE49-F238E27FC236}">
                <a16:creationId xmlns:a16="http://schemas.microsoft.com/office/drawing/2014/main" id="{B642248E-5F63-0168-ACB2-748CA8A59C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07716" y="6128421"/>
            <a:ext cx="287659" cy="6338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F9681B-F0AB-259B-84AB-D8ADFEFCA87C}"/>
              </a:ext>
            </a:extLst>
          </p:cNvPr>
          <p:cNvSpPr txBox="1"/>
          <p:nvPr/>
        </p:nvSpPr>
        <p:spPr>
          <a:xfrm>
            <a:off x="101049" y="2901791"/>
            <a:ext cx="6156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n-NO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aksi ,aksi. A piki no ben bun. Strafu fadon. Moses no du no wan wondru…..den sma broko saka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6BE25D-91E0-4803-EE8F-1B4BDEE16497}"/>
              </a:ext>
            </a:extLst>
          </p:cNvPr>
          <p:cNvSpPr txBox="1"/>
          <p:nvPr/>
        </p:nvSpPr>
        <p:spPr>
          <a:xfrm>
            <a:off x="101049" y="2031541"/>
            <a:ext cx="6156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howpu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wondru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di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dwingi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Farao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7DCA53-3BC7-8C4D-04E1-00D6C259A057}"/>
              </a:ext>
            </a:extLst>
          </p:cNvPr>
          <p:cNvSpPr txBox="1"/>
          <p:nvPr/>
        </p:nvSpPr>
        <p:spPr>
          <a:xfrm>
            <a:off x="101049" y="846673"/>
            <a:ext cx="6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Owktu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ben e du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wroko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Egepti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du.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C73FD3-E1E8-F155-FDD5-8136B3A525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1" r="7591"/>
          <a:stretch>
            <a:fillRect/>
          </a:stretch>
        </p:blipFill>
        <p:spPr>
          <a:xfrm>
            <a:off x="9281814" y="208449"/>
            <a:ext cx="2799612" cy="3566527"/>
          </a:xfrm>
          <a:prstGeom prst="snip2DiagRect">
            <a:avLst>
              <a:gd name="adj1" fmla="val 1565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26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97BD3-BF87-4C4A-F3EC-D9C7EADF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B5EF73D-6028-4A34-F9F2-514CE6BF819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 descr="Un grupo de personas en un escenario&#10;&#10;El contenido generado por IA puede ser incorrecto.">
              <a:extLst>
                <a:ext uri="{FF2B5EF4-FFF2-40B4-BE49-F238E27FC236}">
                  <a16:creationId xmlns:a16="http://schemas.microsoft.com/office/drawing/2014/main" id="{220C6728-6485-9873-4470-BFF2031F5B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43" b="3943"/>
            <a:stretch>
              <a:fillRect/>
            </a:stretch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15C8E82-B23E-540A-28D8-6CB8EBC570B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79D5E0E-2F28-B80C-1458-E6F7C7D04DF1}"/>
              </a:ext>
            </a:extLst>
          </p:cNvPr>
          <p:cNvSpPr txBox="1"/>
          <p:nvPr/>
        </p:nvSpPr>
        <p:spPr>
          <a:xfrm>
            <a:off x="5688453" y="2116782"/>
            <a:ext cx="6343648" cy="35240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AKSI:</a:t>
            </a:r>
          </a:p>
          <a:p>
            <a:pPr algn="ctr">
              <a:spcBef>
                <a:spcPts val="3000"/>
              </a:spcBef>
            </a:pPr>
            <a:r>
              <a:rPr lang="es-ES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“MEKI MI FOLKU GWE”</a:t>
            </a:r>
          </a:p>
        </p:txBody>
      </p:sp>
    </p:spTree>
    <p:extLst>
      <p:ext uri="{BB962C8B-B14F-4D97-AF65-F5344CB8AC3E}">
        <p14:creationId xmlns:p14="http://schemas.microsoft.com/office/powerpoint/2010/main" val="42230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A5EA9-FDF8-C46B-2BEA-B1513F6B8E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535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76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D76134-881B-966D-C83F-357885F3F6B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FARAO PIKI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5978C-C796-A3B3-A7EF-B8B1FAD40C11}"/>
              </a:ext>
            </a:extLst>
          </p:cNvPr>
          <p:cNvSpPr txBox="1"/>
          <p:nvPr/>
        </p:nvSpPr>
        <p:spPr>
          <a:xfrm>
            <a:off x="1195387" y="607516"/>
            <a:ext cx="9801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taki, Suma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mi 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arki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sten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fu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gwe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?  Mi no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Masra,owktu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no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 </a:t>
            </a:r>
            <a:r>
              <a:rPr lang="es-ES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gwe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(Ex. 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348288-D948-E068-378F-D33A25B3E43D}"/>
              </a:ext>
            </a:extLst>
          </p:cNvPr>
          <p:cNvSpPr txBox="1"/>
          <p:nvPr/>
        </p:nvSpPr>
        <p:spPr>
          <a:xfrm>
            <a:off x="3293342" y="1295353"/>
            <a:ext cx="6356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Tutmose</a:t>
            </a:r>
            <a:r>
              <a:rPr lang="es-ES" sz="2000" b="1" dirty="0"/>
              <a:t> III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 di den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sidon</a:t>
            </a:r>
            <a:r>
              <a:rPr lang="es-ES" sz="2000" b="1" dirty="0"/>
              <a:t> 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kownusturu.Hatsepus</a:t>
            </a:r>
            <a:r>
              <a:rPr lang="es-ES" sz="2000" b="1" dirty="0"/>
              <a:t> ben </a:t>
            </a:r>
            <a:r>
              <a:rPr lang="es-ES" sz="2000" b="1" dirty="0" err="1"/>
              <a:t>luku</a:t>
            </a:r>
            <a:r>
              <a:rPr lang="es-ES" sz="2000" b="1" dirty="0"/>
              <a:t> fu en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sofasi</a:t>
            </a:r>
            <a:r>
              <a:rPr lang="es-ES" sz="2000" b="1" dirty="0"/>
              <a:t> den no ben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kari</a:t>
            </a:r>
            <a:r>
              <a:rPr lang="es-ES" sz="2000" b="1" dirty="0"/>
              <a:t> Moses fu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 . Moses </a:t>
            </a:r>
            <a:r>
              <a:rPr lang="es-ES" sz="2000" b="1" dirty="0" err="1"/>
              <a:t>lon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  di </a:t>
            </a:r>
            <a:r>
              <a:rPr lang="es-ES" sz="2000" b="1" dirty="0" err="1"/>
              <a:t>Tutmose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yonkiman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persona, parado, mujer, hombre&#10;&#10;El contenido generado por IA puede ser incorrecto.">
            <a:extLst>
              <a:ext uri="{FF2B5EF4-FFF2-40B4-BE49-F238E27FC236}">
                <a16:creationId xmlns:a16="http://schemas.microsoft.com/office/drawing/2014/main" id="{311D097E-7D14-7544-7DE5-08DDAC419B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1" y="1512391"/>
            <a:ext cx="3057526" cy="229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A0FFFAC5-C60F-E9B2-57F1-2A8C554327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628" y="4356405"/>
            <a:ext cx="3057525" cy="229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CB493894-F19E-9B63-3CFA-60200AA7E0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763" y="3584124"/>
            <a:ext cx="2361609" cy="3149797"/>
          </a:xfrm>
          <a:prstGeom prst="rect">
            <a:avLst/>
          </a:prstGeom>
          <a:ln w="38100" cap="sq">
            <a:gradFill>
              <a:gsLst>
                <a:gs pos="0">
                  <a:srgbClr val="46308A"/>
                </a:gs>
                <a:gs pos="32000">
                  <a:srgbClr val="46308A"/>
                </a:gs>
                <a:gs pos="36000">
                  <a:srgbClr val="FDFDFE"/>
                </a:gs>
                <a:gs pos="69000">
                  <a:schemeClr val="bg1"/>
                </a:gs>
                <a:gs pos="7300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568844-9866-E032-DDAE-582998A4B2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54"/>
          <a:stretch>
            <a:fillRect/>
          </a:stretch>
        </p:blipFill>
        <p:spPr>
          <a:xfrm>
            <a:off x="9652009" y="1291947"/>
            <a:ext cx="2437363" cy="176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66E1B5-0D5B-895D-EE24-A3DEF233BF17}"/>
              </a:ext>
            </a:extLst>
          </p:cNvPr>
          <p:cNvSpPr txBox="1"/>
          <p:nvPr/>
        </p:nvSpPr>
        <p:spPr>
          <a:xfrm>
            <a:off x="3293342" y="5234893"/>
            <a:ext cx="63568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maniri</a:t>
            </a:r>
            <a:r>
              <a:rPr lang="es-ES" sz="2000" b="1" dirty="0"/>
              <a:t> fu en ben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Kon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simbo</a:t>
            </a:r>
            <a:r>
              <a:rPr lang="es-ES" sz="2000" b="1" dirty="0"/>
              <a:t>-l fu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 fu </a:t>
            </a:r>
            <a:r>
              <a:rPr lang="es-ES" sz="2000" b="1" dirty="0" err="1"/>
              <a:t>Fransei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ten fu den 18 </a:t>
            </a:r>
            <a:r>
              <a:rPr lang="es-ES" sz="2000" b="1" dirty="0" err="1"/>
              <a:t>hondro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revo</a:t>
            </a:r>
            <a:r>
              <a:rPr lang="es-ES" sz="2000" b="1" dirty="0"/>
              <a:t> fu </a:t>
            </a:r>
            <a:r>
              <a:rPr lang="es-ES" sz="2000" b="1" dirty="0" err="1"/>
              <a:t>fransei</a:t>
            </a:r>
            <a:r>
              <a:rPr lang="es-ES" sz="2000" b="1" dirty="0"/>
              <a:t>.(Kon </a:t>
            </a:r>
            <a:r>
              <a:rPr lang="es-ES" sz="2000" b="1" dirty="0" err="1"/>
              <a:t>krin</a:t>
            </a:r>
            <a:r>
              <a:rPr lang="es-ES" sz="2000" b="1" dirty="0"/>
              <a:t> 11: 8)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 a </a:t>
            </a:r>
            <a:r>
              <a:rPr lang="es-ES" sz="2000" b="1" dirty="0" err="1"/>
              <a:t>Fransi</a:t>
            </a:r>
            <a:r>
              <a:rPr lang="es-ES" sz="2000" b="1" dirty="0"/>
              <a:t>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a </a:t>
            </a:r>
            <a:r>
              <a:rPr lang="es-ES" sz="2000" b="1" dirty="0" err="1"/>
              <a:t>dini</a:t>
            </a:r>
            <a:r>
              <a:rPr lang="es-ES" sz="2000" b="1" dirty="0"/>
              <a:t> fu Gado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, den no ben e </a:t>
            </a:r>
            <a:r>
              <a:rPr lang="es-ES" sz="2000" b="1" dirty="0" err="1"/>
              <a:t>bribi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Gado.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3F1F48-6291-CF97-BE10-CB68491281C9}"/>
              </a:ext>
            </a:extLst>
          </p:cNvPr>
          <p:cNvSpPr txBox="1"/>
          <p:nvPr/>
        </p:nvSpPr>
        <p:spPr>
          <a:xfrm>
            <a:off x="3332151" y="4143359"/>
            <a:ext cx="63568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piki</a:t>
            </a:r>
            <a:r>
              <a:rPr lang="es-ES" sz="2000" b="1" dirty="0"/>
              <a:t> fu </a:t>
            </a:r>
            <a:r>
              <a:rPr lang="es-ES" sz="2000" b="1" dirty="0" err="1"/>
              <a:t>Tutmose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tyalans</a:t>
            </a:r>
            <a:r>
              <a:rPr lang="es-ES" sz="2000" b="1" dirty="0"/>
              <a:t>, no </a:t>
            </a:r>
            <a:r>
              <a:rPr lang="es-ES" sz="2000" b="1" dirty="0" err="1"/>
              <a:t>gi</a:t>
            </a:r>
            <a:r>
              <a:rPr lang="es-ES" sz="2000" b="1" dirty="0"/>
              <a:t> Moses,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Gado </a:t>
            </a:r>
            <a:r>
              <a:rPr lang="es-ES" sz="2000" b="1" dirty="0" err="1"/>
              <a:t>srefi.Fu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syatu</a:t>
            </a:r>
            <a:r>
              <a:rPr lang="es-ES" sz="2000" b="1" dirty="0"/>
              <a:t> , a ben </a:t>
            </a:r>
            <a:r>
              <a:rPr lang="es-ES" sz="2000" b="1" dirty="0" err="1"/>
              <a:t>tyalans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Gado ben de. ( Ex.5:2).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1ADAF6-8D8F-5BC8-6ED4-D90DC790E263}"/>
              </a:ext>
            </a:extLst>
          </p:cNvPr>
          <p:cNvSpPr txBox="1"/>
          <p:nvPr/>
        </p:nvSpPr>
        <p:spPr>
          <a:xfrm>
            <a:off x="3293342" y="2699973"/>
            <a:ext cx="6358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Fotenti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, Moses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kadri</a:t>
            </a:r>
            <a:r>
              <a:rPr lang="es-ES" sz="2000" b="1" dirty="0"/>
              <a:t>. A ben </a:t>
            </a:r>
            <a:r>
              <a:rPr lang="es-ES" sz="2000" b="1" dirty="0" err="1"/>
              <a:t>kon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 a </a:t>
            </a:r>
            <a:r>
              <a:rPr lang="es-ES" sz="2000" b="1" dirty="0" err="1"/>
              <a:t>kownusturu</a:t>
            </a:r>
            <a:r>
              <a:rPr lang="es-ES" sz="2000" b="1" dirty="0"/>
              <a:t> ? </a:t>
            </a:r>
            <a:r>
              <a:rPr lang="es-ES" sz="2000" b="1" dirty="0" err="1"/>
              <a:t>Kwet'kweti</a:t>
            </a:r>
            <a:r>
              <a:rPr lang="es-ES" sz="2000" b="1" dirty="0"/>
              <a:t>  A </a:t>
            </a:r>
            <a:r>
              <a:rPr lang="es-ES" sz="2000" b="1" dirty="0" err="1"/>
              <a:t>aksi</a:t>
            </a:r>
            <a:r>
              <a:rPr lang="es-ES" sz="2000" b="1" dirty="0"/>
              <a:t> ben de </a:t>
            </a:r>
            <a:r>
              <a:rPr lang="es-ES" sz="2000" b="1" dirty="0" err="1"/>
              <a:t>gra</a:t>
            </a:r>
            <a:r>
              <a:rPr lang="es-ES" sz="2000" b="1" dirty="0"/>
              <a:t>-t </a:t>
            </a:r>
            <a:r>
              <a:rPr lang="es-ES" sz="2000" b="1" dirty="0" err="1"/>
              <a:t>hari</a:t>
            </a:r>
            <a:r>
              <a:rPr lang="es-ES" sz="2000" b="1" dirty="0"/>
              <a:t> : “ </a:t>
            </a:r>
            <a:r>
              <a:rPr lang="es-ES" sz="2000" b="1" dirty="0" err="1"/>
              <a:t>Meki</a:t>
            </a:r>
            <a:r>
              <a:rPr lang="es-ES" sz="2000" b="1" dirty="0"/>
              <a:t> mi </a:t>
            </a:r>
            <a:r>
              <a:rPr lang="es-ES" sz="2000" b="1" dirty="0" err="1"/>
              <a:t>folku</a:t>
            </a:r>
            <a:r>
              <a:rPr lang="es-ES" sz="2000" b="1" dirty="0"/>
              <a:t>  </a:t>
            </a:r>
            <a:r>
              <a:rPr lang="es-ES" sz="2000" b="1" dirty="0" err="1"/>
              <a:t>gwe</a:t>
            </a:r>
            <a:r>
              <a:rPr lang="es-ES" sz="2000" b="1" dirty="0"/>
              <a:t>.” ( Ex. 5:1).</a:t>
            </a:r>
          </a:p>
        </p:txBody>
      </p:sp>
    </p:spTree>
    <p:extLst>
      <p:ext uri="{BB962C8B-B14F-4D97-AF65-F5344CB8AC3E}">
        <p14:creationId xmlns:p14="http://schemas.microsoft.com/office/powerpoint/2010/main" val="39995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t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18D7DAE7-E6BD-1955-4861-FFE9F527E2CC}"/>
              </a:ext>
            </a:extLst>
          </p:cNvPr>
          <p:cNvSpPr/>
          <p:nvPr/>
        </p:nvSpPr>
        <p:spPr>
          <a:xfrm>
            <a:off x="3884251" y="9939"/>
            <a:ext cx="8032765" cy="157344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0FC145-9A65-684D-1080-A7712D2C4424}"/>
              </a:ext>
            </a:extLst>
          </p:cNvPr>
          <p:cNvSpPr txBox="1"/>
          <p:nvPr/>
        </p:nvSpPr>
        <p:spPr>
          <a:xfrm>
            <a:off x="3884251" y="0"/>
            <a:ext cx="80327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it-IT" sz="4400" b="1" spc="300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PIKI FU A PIPEL</a:t>
            </a:r>
            <a:endParaRPr lang="es-ES" sz="4400" b="1" spc="300" dirty="0">
              <a:ln w="22225">
                <a:solidFill>
                  <a:srgbClr val="FF381D"/>
                </a:solidFill>
                <a:prstDash val="solid"/>
              </a:ln>
              <a:solidFill>
                <a:srgbClr val="FFBC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6812A5-EE95-4111-0605-BCBA7CD3314C}"/>
              </a:ext>
            </a:extLst>
          </p:cNvPr>
          <p:cNvSpPr txBox="1"/>
          <p:nvPr/>
        </p:nvSpPr>
        <p:spPr>
          <a:xfrm>
            <a:off x="3884251" y="633323"/>
            <a:ext cx="803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“Den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den: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krutu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takrusani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knekti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en.Yu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owru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ano fu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(Ex. 5:21)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F6E8B3-5E99-D016-4F4F-B7FE0C774732}"/>
              </a:ext>
            </a:extLst>
          </p:cNvPr>
          <p:cNvSpPr txBox="1"/>
          <p:nvPr/>
        </p:nvSpPr>
        <p:spPr>
          <a:xfrm>
            <a:off x="3687417" y="1573446"/>
            <a:ext cx="851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Moses du den </a:t>
            </a:r>
            <a:r>
              <a:rPr lang="es-ES" sz="2000" b="1" dirty="0" err="1"/>
              <a:t>marki</a:t>
            </a:r>
            <a:r>
              <a:rPr lang="es-ES" sz="2000" b="1" dirty="0"/>
              <a:t> di Gado ben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bifo</a:t>
            </a:r>
            <a:r>
              <a:rPr lang="es-ES" sz="2000" b="1" dirty="0"/>
              <a:t>  fu </a:t>
            </a:r>
            <a:r>
              <a:rPr lang="es-ES" sz="2000" b="1" dirty="0" err="1"/>
              <a:t>sori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, den ben </a:t>
            </a:r>
            <a:r>
              <a:rPr lang="es-ES" sz="2000" b="1" dirty="0" err="1"/>
              <a:t>bribi</a:t>
            </a:r>
            <a:r>
              <a:rPr lang="es-ES" sz="2000" b="1" dirty="0"/>
              <a:t>, den </a:t>
            </a:r>
            <a:r>
              <a:rPr lang="es-ES" sz="2000" b="1" dirty="0" err="1"/>
              <a:t>anbegi</a:t>
            </a:r>
            <a:r>
              <a:rPr lang="es-ES" sz="2000" b="1" dirty="0"/>
              <a:t>.(Ex.4:29-31) 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prakseri</a:t>
            </a:r>
            <a:r>
              <a:rPr lang="es-ES" sz="2000" b="1" dirty="0"/>
              <a:t> fa den ben </a:t>
            </a:r>
            <a:r>
              <a:rPr lang="es-ES" sz="2000" b="1" dirty="0" err="1"/>
              <a:t>wakti</a:t>
            </a:r>
            <a:r>
              <a:rPr lang="es-ES" sz="2000" b="1" dirty="0"/>
              <a:t> </a:t>
            </a:r>
            <a:r>
              <a:rPr lang="es-ES" sz="2000" b="1" dirty="0" err="1"/>
              <a:t>span-span</a:t>
            </a:r>
            <a:r>
              <a:rPr lang="es-ES" sz="2000" b="1" dirty="0"/>
              <a:t> fu a </a:t>
            </a:r>
            <a:r>
              <a:rPr lang="es-ES" sz="2000" b="1" dirty="0" err="1"/>
              <a:t>piki</a:t>
            </a:r>
            <a:r>
              <a:rPr lang="es-ES" sz="2000" b="1" dirty="0"/>
              <a:t> fu </a:t>
            </a:r>
            <a:r>
              <a:rPr lang="es-ES" sz="2000" b="1" dirty="0" err="1"/>
              <a:t>Farao</a:t>
            </a:r>
            <a:r>
              <a:rPr lang="es-ES" sz="2000" b="1" dirty="0"/>
              <a:t>, </a:t>
            </a:r>
            <a:r>
              <a:rPr lang="es-ES" sz="2000" b="1" dirty="0" err="1"/>
              <a:t>tapu</a:t>
            </a:r>
            <a:r>
              <a:rPr lang="es-ES" sz="2000" b="1" dirty="0"/>
              <a:t> den </a:t>
            </a:r>
            <a:r>
              <a:rPr lang="es-ES" sz="2000" b="1" dirty="0" err="1"/>
              <a:t>aksi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886AF16-379A-0E0E-EAB2-6EB34F8B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5" y="216759"/>
            <a:ext cx="3412433" cy="23403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694C55-EEE9-7C0D-245D-98C1D817E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0" t="16466" r="520" b="456"/>
          <a:stretch>
            <a:fillRect/>
          </a:stretch>
        </p:blipFill>
        <p:spPr>
          <a:xfrm>
            <a:off x="7139012" y="2610683"/>
            <a:ext cx="4945023" cy="410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975556-BC43-C005-4561-C7D55B5FB2B9}"/>
              </a:ext>
            </a:extLst>
          </p:cNvPr>
          <p:cNvSpPr txBox="1"/>
          <p:nvPr/>
        </p:nvSpPr>
        <p:spPr>
          <a:xfrm>
            <a:off x="82229" y="2610683"/>
            <a:ext cx="69488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no ben </a:t>
            </a:r>
            <a:r>
              <a:rPr lang="es-ES" sz="2000" b="1" dirty="0" err="1"/>
              <a:t>ferwakti</a:t>
            </a:r>
            <a:r>
              <a:rPr lang="es-ES" sz="2000" b="1" dirty="0"/>
              <a:t> a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sref'srefi</a:t>
            </a:r>
            <a:r>
              <a:rPr lang="es-ES" sz="2000" b="1" dirty="0"/>
              <a:t>. A no </a:t>
            </a:r>
            <a:r>
              <a:rPr lang="es-ES" sz="2000" b="1" dirty="0" err="1"/>
              <a:t>weigri</a:t>
            </a:r>
            <a:r>
              <a:rPr lang="es-ES" sz="2000" b="1" dirty="0"/>
              <a:t> nomo </a:t>
            </a:r>
            <a:r>
              <a:rPr lang="es-ES" sz="2000" b="1" dirty="0" err="1"/>
              <a:t>Farao</a:t>
            </a:r>
            <a:r>
              <a:rPr lang="es-ES" sz="2000" b="1" dirty="0"/>
              <a:t> </a:t>
            </a:r>
            <a:r>
              <a:rPr lang="es-ES" sz="2000" b="1" dirty="0" err="1"/>
              <a:t>weigri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a </a:t>
            </a:r>
            <a:r>
              <a:rPr lang="es-ES" sz="2000" b="1" dirty="0" err="1"/>
              <a:t>dwengi</a:t>
            </a:r>
            <a:r>
              <a:rPr lang="es-ES" sz="2000" b="1" dirty="0"/>
              <a:t> den fu du den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di den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fanowdu</a:t>
            </a:r>
            <a:r>
              <a:rPr lang="es-ES" sz="2000" b="1" dirty="0"/>
              <a:t>. Ma den ben </a:t>
            </a:r>
            <a:r>
              <a:rPr lang="es-ES" sz="2000" b="1" dirty="0" err="1"/>
              <a:t>musu</a:t>
            </a:r>
            <a:r>
              <a:rPr lang="es-ES" sz="2000" b="1" dirty="0"/>
              <a:t> du ala </a:t>
            </a:r>
            <a:r>
              <a:rPr lang="es-ES" sz="2000" b="1" dirty="0" err="1"/>
              <a:t>sani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.( Ex. 5:6-8) San ben de a </a:t>
            </a:r>
            <a:r>
              <a:rPr lang="es-ES" sz="2000" b="1" dirty="0" err="1"/>
              <a:t>permisi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wroko</a:t>
            </a:r>
            <a:r>
              <a:rPr lang="es-ES" sz="2000" b="1" dirty="0"/>
              <a:t> so </a:t>
            </a:r>
            <a:r>
              <a:rPr lang="es-ES" sz="2000" b="1" dirty="0" err="1"/>
              <a:t>tranga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812028-E8F8-991E-C050-5C627D833489}"/>
              </a:ext>
            </a:extLst>
          </p:cNvPr>
          <p:cNvSpPr txBox="1"/>
          <p:nvPr/>
        </p:nvSpPr>
        <p:spPr>
          <a:xfrm>
            <a:off x="82229" y="5549949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no ben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nanga den, den </a:t>
            </a:r>
            <a:r>
              <a:rPr lang="es-ES" sz="2000" b="1" dirty="0" err="1"/>
              <a:t>basya</a:t>
            </a:r>
            <a:r>
              <a:rPr lang="es-ES" sz="2000" b="1" dirty="0"/>
              <a:t> fu den </a:t>
            </a:r>
            <a:r>
              <a:rPr lang="es-ES" sz="2000" b="1" dirty="0" err="1"/>
              <a:t>kragi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a no </a:t>
            </a:r>
            <a:r>
              <a:rPr lang="es-ES" sz="2000" b="1" dirty="0" err="1"/>
              <a:t>luku</a:t>
            </a:r>
            <a:r>
              <a:rPr lang="es-ES" sz="2000" b="1" dirty="0"/>
              <a:t> den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. Dan den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Moses nanga </a:t>
            </a:r>
            <a:r>
              <a:rPr lang="es-ES" sz="2000" b="1" dirty="0" err="1"/>
              <a:t>Aron,sori</a:t>
            </a:r>
            <a:r>
              <a:rPr lang="es-ES" sz="2000" b="1" dirty="0"/>
              <a:t> </a:t>
            </a:r>
            <a:r>
              <a:rPr lang="es-ES" sz="2000" b="1" dirty="0" err="1"/>
              <a:t>finga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moro </a:t>
            </a:r>
            <a:r>
              <a:rPr lang="es-ES" sz="2000" b="1" dirty="0" err="1"/>
              <a:t>takru</a:t>
            </a:r>
            <a:r>
              <a:rPr lang="es-ES" sz="2000" b="1" dirty="0"/>
              <a:t>. (Ex.5:20,21).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764C5C-C502-E95E-68D3-00572CA3BEC8}"/>
              </a:ext>
            </a:extLst>
          </p:cNvPr>
          <p:cNvSpPr txBox="1"/>
          <p:nvPr/>
        </p:nvSpPr>
        <p:spPr>
          <a:xfrm>
            <a:off x="82229" y="4241899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Moses nanga Aron – fa Tutmose poti en – ben meki den “rostu [shabbat ] fu den wroko"( Ex.5:5) Efu den ben abi ten fu taki abra kerkisani nanga fri, dan den ben sa abi ten fu suku drei grasi. (Ex.5:9,17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485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44109440-B62B-87C7-4FBB-F59BCFE8D9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488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5000" r="-21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CB3A76-85F9-5BA8-2556-45329AD36680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190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gradFill>
                  <a:gsLst>
                    <a:gs pos="0">
                      <a:schemeClr val="accent5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chemeClr>
                    </a:gs>
                    <a:gs pos="45000">
                      <a:schemeClr val="accent5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chemeClr>
                    </a:gs>
                    <a:gs pos="5300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FA GADO PIKI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58A65F-D461-76AC-ECE3-43E9063D0CB1}"/>
              </a:ext>
            </a:extLst>
          </p:cNvPr>
          <p:cNvSpPr txBox="1"/>
          <p:nvPr/>
        </p:nvSpPr>
        <p:spPr>
          <a:xfrm>
            <a:off x="95250" y="674191"/>
            <a:ext cx="12001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Masra taigi Moses, Now yu sa si san mi sa du nanga Farao;di nanga wan tranga anu a sa meki den go,e'n nanga wan tranga anu a sa trusu den puru fu en kondre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(Ex. 6:1)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94771E-6904-26A4-2607-19A6BF477908}"/>
              </a:ext>
            </a:extLst>
          </p:cNvPr>
          <p:cNvSpPr txBox="1"/>
          <p:nvPr/>
        </p:nvSpPr>
        <p:spPr>
          <a:xfrm>
            <a:off x="217386" y="1369815"/>
            <a:ext cx="9065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Farao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atibron</a:t>
            </a:r>
            <a:r>
              <a:rPr lang="es-ES" sz="2000" b="1" dirty="0"/>
              <a:t> nanga Moses. A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atibron</a:t>
            </a:r>
            <a:r>
              <a:rPr lang="es-ES" sz="2000" b="1" dirty="0"/>
              <a:t> nanga Moses. Moses … no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atibron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a las' </a:t>
            </a:r>
            <a:r>
              <a:rPr lang="es-ES" sz="2000" b="1" dirty="0" err="1"/>
              <a:t>ati</a:t>
            </a:r>
            <a:r>
              <a:rPr lang="es-ES" sz="2000" b="1" dirty="0"/>
              <a:t>, dan a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 -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Gado:” San </a:t>
            </a:r>
            <a:r>
              <a:rPr lang="es-ES" sz="2000" b="1" dirty="0" err="1"/>
              <a:t>yu</a:t>
            </a:r>
            <a:r>
              <a:rPr lang="es-ES" sz="2000" b="1" dirty="0"/>
              <a:t> e pina a </a:t>
            </a:r>
            <a:r>
              <a:rPr lang="es-ES" sz="2000" b="1" dirty="0" err="1"/>
              <a:t>folku</a:t>
            </a:r>
            <a:r>
              <a:rPr lang="es-ES" sz="2000" b="1" dirty="0"/>
              <a:t> ? Sande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seni</a:t>
            </a:r>
            <a:r>
              <a:rPr lang="es-ES" sz="2000" b="1" dirty="0"/>
              <a:t> mi ?” (Ex.5:22).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B1B92C7-3481-CE1C-FE13-7111AE7CE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135696"/>
              </p:ext>
            </p:extLst>
          </p:nvPr>
        </p:nvGraphicFramePr>
        <p:xfrm>
          <a:off x="5137606" y="2850759"/>
          <a:ext cx="9100259" cy="389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a persona acostado en una cama&#10;&#10;El contenido generado por IA puede ser incorrecto.">
            <a:extLst>
              <a:ext uri="{FF2B5EF4-FFF2-40B4-BE49-F238E27FC236}">
                <a16:creationId xmlns:a16="http://schemas.microsoft.com/office/drawing/2014/main" id="{6D9384D8-0BCE-DCE2-C393-B1CDA5DE48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086" y="1396429"/>
            <a:ext cx="2043218" cy="135958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a persona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11573F18-810E-AA77-CDF1-8AA9D067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1" r="7761"/>
          <a:stretch>
            <a:fillRect/>
          </a:stretch>
        </p:blipFill>
        <p:spPr>
          <a:xfrm>
            <a:off x="3336683" y="2770198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E7800163-E3F9-9303-2168-82AD1CD4A90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43" y="4802223"/>
            <a:ext cx="1444792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EA9928FD-4137-0D11-38C1-3509FD7C31E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5835" y="4802223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pasto, pastel, tabla, comida&#10;&#10;El contenido generado por IA puede ser incorrecto.">
            <a:extLst>
              <a:ext uri="{FF2B5EF4-FFF2-40B4-BE49-F238E27FC236}">
                <a16:creationId xmlns:a16="http://schemas.microsoft.com/office/drawing/2014/main" id="{D351F22C-DDF4-71E4-9484-04375E895A6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8" r="3068"/>
          <a:stretch>
            <a:fillRect/>
          </a:stretch>
        </p:blipFill>
        <p:spPr>
          <a:xfrm>
            <a:off x="3336683" y="4802223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 descr="Imagen que contiene persona, tabla, comida, hombre&#10;&#10;El contenido generado por IA puede ser incorrecto.">
            <a:extLst>
              <a:ext uri="{FF2B5EF4-FFF2-40B4-BE49-F238E27FC236}">
                <a16:creationId xmlns:a16="http://schemas.microsoft.com/office/drawing/2014/main" id="{5943077D-249A-D156-276E-CE24AC01B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" r="1783"/>
          <a:stretch>
            <a:fillRect/>
          </a:stretch>
        </p:blipFill>
        <p:spPr>
          <a:xfrm>
            <a:off x="1787171" y="2770198"/>
            <a:ext cx="1442815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Imagen que contiene agu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F17F8D69-5488-7D6D-F46D-EA4DE748BE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" b="406"/>
          <a:stretch>
            <a:fillRect/>
          </a:stretch>
        </p:blipFill>
        <p:spPr>
          <a:xfrm>
            <a:off x="243264" y="2785832"/>
            <a:ext cx="1444792" cy="1910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AC00AC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C398A5-2245-05A1-E035-78A947D88594}"/>
              </a:ext>
            </a:extLst>
          </p:cNvPr>
          <p:cNvSpPr txBox="1"/>
          <p:nvPr/>
        </p:nvSpPr>
        <p:spPr>
          <a:xfrm>
            <a:off x="217386" y="2385478"/>
            <a:ext cx="7267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Meki wi luku a piki fu Gado fin'fini (Ex.6:1-8</a:t>
            </a:r>
            <a:r>
              <a:rPr lang="es-ES" sz="2000" b="1" dirty="0"/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26865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7E58279-8E7F-C61D-7C07-EBB8AACA8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67181"/>
          </a:xfrm>
          <a:prstGeom prst="rect">
            <a:avLst/>
          </a:prstGeom>
          <a:blipFill dpi="0" rotWithShape="1"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DAE721-E75C-1B7F-100B-35E93B3B2E9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 MOSES PIKI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ED36F3-E1F5-210D-A71B-B9E596F25E86}"/>
              </a:ext>
            </a:extLst>
          </p:cNvPr>
          <p:cNvSpPr txBox="1"/>
          <p:nvPr/>
        </p:nvSpPr>
        <p:spPr>
          <a:xfrm>
            <a:off x="1104899" y="687339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“Dan Moses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Israel no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arki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:  O fa dan,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arki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mi, di mi no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taki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(Ex. 6:12)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71CB0E-9178-9368-699D-7A66C0BFE5B2}"/>
              </a:ext>
            </a:extLst>
          </p:cNvPr>
          <p:cNvSpPr txBox="1"/>
          <p:nvPr/>
        </p:nvSpPr>
        <p:spPr>
          <a:xfrm>
            <a:off x="152397" y="1426963"/>
            <a:ext cx="859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wortu</a:t>
            </a:r>
            <a:r>
              <a:rPr lang="es-ES" sz="2000" b="1" dirty="0"/>
              <a:t> fu Gado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dek'ati</a:t>
            </a:r>
            <a:r>
              <a:rPr lang="es-ES" sz="2000" b="1" dirty="0"/>
              <a:t>, Moses taki </a:t>
            </a:r>
            <a:r>
              <a:rPr lang="es-ES" sz="2000" b="1" dirty="0" err="1"/>
              <a:t>baka</a:t>
            </a:r>
            <a:r>
              <a:rPr lang="es-ES" sz="2000" b="1" dirty="0"/>
              <a:t> nanga a </a:t>
            </a:r>
            <a:r>
              <a:rPr lang="es-ES" sz="2000" b="1" dirty="0" err="1"/>
              <a:t>pipel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den no </a:t>
            </a:r>
            <a:r>
              <a:rPr lang="es-ES" sz="2000" b="1" dirty="0" err="1"/>
              <a:t>arki</a:t>
            </a:r>
            <a:r>
              <a:rPr lang="es-ES" sz="2000" b="1" dirty="0"/>
              <a:t> ( Ex.6:9) </a:t>
            </a:r>
            <a:r>
              <a:rPr lang="es-ES" sz="2000" b="1" dirty="0" err="1"/>
              <a:t>Baka</a:t>
            </a:r>
            <a:r>
              <a:rPr lang="es-ES" sz="2000" b="1" dirty="0"/>
              <a:t> ten Gado </a:t>
            </a:r>
            <a:r>
              <a:rPr lang="es-ES" sz="2000" b="1" dirty="0" err="1"/>
              <a:t>aksi</a:t>
            </a:r>
            <a:r>
              <a:rPr lang="es-ES" sz="2000" b="1" dirty="0"/>
              <a:t> en fu taki nanga </a:t>
            </a:r>
            <a:r>
              <a:rPr lang="es-ES" sz="2000" b="1" dirty="0" err="1"/>
              <a:t>Farao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, fu </a:t>
            </a:r>
            <a:r>
              <a:rPr lang="es-ES" sz="2000" b="1" dirty="0" err="1"/>
              <a:t>aksi</a:t>
            </a:r>
            <a:r>
              <a:rPr lang="es-ES" sz="2000" b="1" dirty="0"/>
              <a:t> fu </a:t>
            </a:r>
            <a:r>
              <a:rPr lang="es-ES" sz="2000" b="1" dirty="0" err="1"/>
              <a:t>fri</a:t>
            </a:r>
            <a:r>
              <a:rPr lang="es-ES" sz="2000" b="1" dirty="0"/>
              <a:t> Israel. ( Ex.6:10,11).</a:t>
            </a:r>
          </a:p>
        </p:txBody>
      </p:sp>
      <p:pic>
        <p:nvPicPr>
          <p:cNvPr id="4" name="Imagen 3" descr="Imagen que contiene naturaleza, fuego, comida, sostener&#10;&#10;El contenido generado por IA puede ser incorrecto.">
            <a:extLst>
              <a:ext uri="{FF2B5EF4-FFF2-40B4-BE49-F238E27FC236}">
                <a16:creationId xmlns:a16="http://schemas.microsoft.com/office/drawing/2014/main" id="{117B3D61-0E6E-54DB-2DC8-B7E11D5D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3" b="4763"/>
          <a:stretch>
            <a:fillRect/>
          </a:stretch>
        </p:blipFill>
        <p:spPr>
          <a:xfrm>
            <a:off x="8743951" y="1550503"/>
            <a:ext cx="3295652" cy="2981739"/>
          </a:xfrm>
          <a:prstGeom prst="roundRect">
            <a:avLst>
              <a:gd name="adj" fmla="val 3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75000"/>
              </a:schemeClr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D0DB59-C57A-7424-1B7E-71713C8FA47C}"/>
              </a:ext>
            </a:extLst>
          </p:cNvPr>
          <p:cNvSpPr txBox="1"/>
          <p:nvPr/>
        </p:nvSpPr>
        <p:spPr>
          <a:xfrm>
            <a:off x="4581939" y="4688151"/>
            <a:ext cx="76100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den </a:t>
            </a:r>
            <a:r>
              <a:rPr lang="es-ES" sz="2000" b="1" dirty="0" err="1"/>
              <a:t>wortu</a:t>
            </a:r>
            <a:r>
              <a:rPr lang="es-ES" sz="2000" b="1" dirty="0"/>
              <a:t> fu Asaf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:” Ma mi de </a:t>
            </a:r>
            <a:r>
              <a:rPr lang="es-ES" sz="2000" b="1" dirty="0" err="1"/>
              <a:t>alaten</a:t>
            </a:r>
            <a:r>
              <a:rPr lang="es-ES" sz="2000" b="1" dirty="0"/>
              <a:t> nanga </a:t>
            </a:r>
            <a:r>
              <a:rPr lang="es-ES" sz="2000" b="1" dirty="0" err="1"/>
              <a:t>yu</a:t>
            </a:r>
            <a:r>
              <a:rPr lang="es-ES" sz="2000" b="1" dirty="0"/>
              <a:t>, fu di </a:t>
            </a:r>
            <a:r>
              <a:rPr lang="es-ES" sz="2000" b="1" dirty="0" err="1"/>
              <a:t>yu</a:t>
            </a:r>
            <a:r>
              <a:rPr lang="es-ES" sz="2000" b="1" dirty="0"/>
              <a:t> e </a:t>
            </a:r>
            <a:r>
              <a:rPr lang="es-ES" sz="2000" b="1" dirty="0" err="1"/>
              <a:t>hori</a:t>
            </a:r>
            <a:r>
              <a:rPr lang="es-ES" sz="2000" b="1" dirty="0"/>
              <a:t> mi </a:t>
            </a:r>
            <a:r>
              <a:rPr lang="es-ES" sz="2000" b="1" dirty="0" err="1"/>
              <a:t>reti</a:t>
            </a:r>
            <a:r>
              <a:rPr lang="es-ES" sz="2000" b="1" dirty="0"/>
              <a:t> </a:t>
            </a:r>
            <a:r>
              <a:rPr lang="es-ES" sz="2000" b="1" dirty="0" err="1"/>
              <a:t>anu</a:t>
            </a:r>
            <a:r>
              <a:rPr lang="es-ES" sz="2000" b="1" dirty="0"/>
              <a:t>. </a:t>
            </a:r>
            <a:r>
              <a:rPr lang="es-ES" sz="2000" b="1" dirty="0" err="1"/>
              <a:t>Yu</a:t>
            </a:r>
            <a:r>
              <a:rPr lang="es-ES" sz="2000" b="1" dirty="0"/>
              <a:t> e </a:t>
            </a:r>
            <a:r>
              <a:rPr lang="es-ES" sz="2000" b="1" dirty="0" err="1"/>
              <a:t>tyari</a:t>
            </a:r>
            <a:r>
              <a:rPr lang="es-ES" sz="2000" b="1" dirty="0"/>
              <a:t> mi nanga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rai,e'n</a:t>
            </a:r>
            <a:r>
              <a:rPr lang="es-ES" sz="2000" b="1" dirty="0"/>
              <a:t> </a:t>
            </a:r>
            <a:r>
              <a:rPr lang="es-ES" sz="2000" b="1" dirty="0" err="1"/>
              <a:t>bakaten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mi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nanga </a:t>
            </a:r>
            <a:r>
              <a:rPr lang="es-ES" sz="2000" b="1" dirty="0" err="1"/>
              <a:t>glori</a:t>
            </a:r>
            <a:r>
              <a:rPr lang="es-ES" sz="2000" b="1" dirty="0"/>
              <a:t>. A no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wawan</a:t>
            </a:r>
            <a:r>
              <a:rPr lang="es-ES" sz="2000" b="1" dirty="0"/>
              <a:t> mi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heimel</a:t>
            </a:r>
            <a:r>
              <a:rPr lang="es-ES" sz="2000" b="1" dirty="0"/>
              <a:t>,? </a:t>
            </a:r>
            <a:r>
              <a:rPr lang="es-ES" sz="2000" b="1" dirty="0" err="1"/>
              <a:t>Efu</a:t>
            </a:r>
            <a:r>
              <a:rPr lang="es-ES" sz="2000" b="1" dirty="0"/>
              <a:t> mi de nanga </a:t>
            </a:r>
            <a:r>
              <a:rPr lang="es-ES" sz="2000" b="1" dirty="0" err="1"/>
              <a:t>yu,mi</a:t>
            </a:r>
            <a:r>
              <a:rPr lang="es-ES" sz="2000" b="1" dirty="0"/>
              <a:t> no e </a:t>
            </a:r>
            <a:r>
              <a:rPr lang="es-ES" sz="2000" b="1" dirty="0" err="1"/>
              <a:t>winsi</a:t>
            </a:r>
            <a:r>
              <a:rPr lang="es-ES" sz="2000" b="1" dirty="0"/>
              <a:t> </a:t>
            </a:r>
            <a:r>
              <a:rPr lang="es-ES" sz="2000" b="1" dirty="0" err="1"/>
              <a:t>noti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 mi skin nanga mi yeye kan  </a:t>
            </a:r>
            <a:r>
              <a:rPr lang="es-ES" sz="2000" b="1" dirty="0" err="1"/>
              <a:t>fadon</a:t>
            </a:r>
            <a:r>
              <a:rPr lang="es-ES" sz="2000" b="1" dirty="0"/>
              <a:t> ,  </a:t>
            </a:r>
            <a:r>
              <a:rPr lang="es-ES" sz="2000" b="1" dirty="0" err="1"/>
              <a:t>ma</a:t>
            </a:r>
            <a:r>
              <a:rPr lang="es-ES" sz="2000" b="1" dirty="0"/>
              <a:t> Gado e </a:t>
            </a:r>
            <a:r>
              <a:rPr lang="es-ES" sz="2000" b="1" dirty="0" err="1"/>
              <a:t>krakti</a:t>
            </a:r>
            <a:r>
              <a:rPr lang="es-ES" sz="2000" b="1" dirty="0"/>
              <a:t> mi </a:t>
            </a:r>
            <a:r>
              <a:rPr lang="es-ES" sz="2000" b="1" dirty="0" err="1"/>
              <a:t>ati</a:t>
            </a:r>
            <a:r>
              <a:rPr lang="es-ES" sz="2000" b="1" dirty="0"/>
              <a:t>, en </a:t>
            </a:r>
            <a:r>
              <a:rPr lang="es-ES" sz="2000" b="1" dirty="0" err="1"/>
              <a:t>na</a:t>
            </a:r>
            <a:r>
              <a:rPr lang="es-ES" sz="2000" b="1" dirty="0"/>
              <a:t> a te-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gudu</a:t>
            </a:r>
            <a:r>
              <a:rPr lang="es-ES" sz="2000" b="1" dirty="0"/>
              <a:t> di mi </a:t>
            </a:r>
            <a:r>
              <a:rPr lang="es-ES" sz="2000" b="1" dirty="0" err="1"/>
              <a:t>kisi</a:t>
            </a:r>
            <a:r>
              <a:rPr lang="es-ES" sz="2000" b="1" dirty="0"/>
              <a:t>.”( </a:t>
            </a:r>
            <a:r>
              <a:rPr lang="es-ES" sz="2000" b="1" dirty="0" err="1"/>
              <a:t>Singi</a:t>
            </a:r>
            <a:r>
              <a:rPr lang="es-ES" sz="2000" b="1" dirty="0"/>
              <a:t> 73:23-26).</a:t>
            </a:r>
          </a:p>
        </p:txBody>
      </p:sp>
      <p:pic>
        <p:nvPicPr>
          <p:cNvPr id="10" name="Imagen 9" descr="Mujer sentada en el pasto&#10;&#10;El contenido generado por IA puede ser incorrecto.">
            <a:extLst>
              <a:ext uri="{FF2B5EF4-FFF2-40B4-BE49-F238E27FC236}">
                <a16:creationId xmlns:a16="http://schemas.microsoft.com/office/drawing/2014/main" id="{0CCB82E2-B9BF-126D-91E5-F3044ED0B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2" t="26161" r="1610" b="13757"/>
          <a:stretch>
            <a:fillRect/>
          </a:stretch>
        </p:blipFill>
        <p:spPr>
          <a:xfrm>
            <a:off x="252784" y="4810584"/>
            <a:ext cx="4209886" cy="1816559"/>
          </a:xfrm>
          <a:prstGeom prst="round2DiagRect">
            <a:avLst>
              <a:gd name="adj1" fmla="val 16667"/>
              <a:gd name="adj2" fmla="val 5000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9E7709-DBAB-3E82-7DF9-BA2CDA9748B2}"/>
              </a:ext>
            </a:extLst>
          </p:cNvPr>
          <p:cNvSpPr txBox="1"/>
          <p:nvPr/>
        </p:nvSpPr>
        <p:spPr>
          <a:xfrm>
            <a:off x="152396" y="3442899"/>
            <a:ext cx="8591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, a </a:t>
            </a:r>
            <a:r>
              <a:rPr lang="es-ES" sz="2000" b="1" dirty="0" err="1"/>
              <a:t>las'ati</a:t>
            </a:r>
            <a:r>
              <a:rPr lang="es-ES" sz="2000" b="1" dirty="0"/>
              <a:t>, a ben sari. Ma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, di ben </a:t>
            </a:r>
            <a:r>
              <a:rPr lang="es-ES" sz="2000" b="1" dirty="0" err="1"/>
              <a:t>firi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, </a:t>
            </a:r>
            <a:r>
              <a:rPr lang="es-ES" sz="2000" b="1" dirty="0" err="1"/>
              <a:t>leki</a:t>
            </a:r>
            <a:r>
              <a:rPr lang="es-ES" sz="2000" b="1" dirty="0"/>
              <a:t> en- </a:t>
            </a:r>
            <a:r>
              <a:rPr lang="es-ES" sz="2000" b="1" dirty="0" err="1"/>
              <a:t>leki</a:t>
            </a:r>
            <a:r>
              <a:rPr lang="es-ES" sz="2000" b="1" dirty="0"/>
              <a:t> Asaf nanga </a:t>
            </a:r>
            <a:r>
              <a:rPr lang="es-ES" sz="2000" b="1" dirty="0" err="1"/>
              <a:t>Yop</a:t>
            </a:r>
            <a:r>
              <a:rPr lang="es-ES" sz="2000" b="1" dirty="0"/>
              <a:t> – a no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 A </a:t>
            </a:r>
            <a:r>
              <a:rPr lang="es-ES" sz="2000" b="1" dirty="0" err="1"/>
              <a:t>fertrow</a:t>
            </a:r>
            <a:r>
              <a:rPr lang="es-ES" sz="2000" b="1" dirty="0"/>
              <a:t> Gado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ben moro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san a ben e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now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A0415E-58ED-1736-5500-04AD870993FB}"/>
              </a:ext>
            </a:extLst>
          </p:cNvPr>
          <p:cNvSpPr txBox="1"/>
          <p:nvPr/>
        </p:nvSpPr>
        <p:spPr>
          <a:xfrm>
            <a:off x="152396" y="2564897"/>
            <a:ext cx="8591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Moses no ben wani.A ben abi wan ‘gi mi pardon’ baka : Efu mi folku no wani arki mi, fa Farao sa arki mi, di e taki so takru ?( Ex.6:1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3357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26282-B3DF-D5CC-E4B0-BB06CE80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B1D294E-895A-A0AD-25B6-C173012939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3CE281F-AAEB-E8C7-9DB7-4005F6118A0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4" b="13154"/>
            <a:stretch/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6AF52CF-6965-36C4-ABC4-F0841932A33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9A908E3-A977-AC79-DB45-C9F5D96457DE}"/>
              </a:ext>
            </a:extLst>
          </p:cNvPr>
          <p:cNvSpPr txBox="1"/>
          <p:nvPr/>
        </p:nvSpPr>
        <p:spPr>
          <a:xfrm>
            <a:off x="5615301" y="2116782"/>
            <a:ext cx="6343648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>
              <a:spcBef>
                <a:spcPts val="2400"/>
              </a:spcBef>
            </a:pPr>
            <a:r>
              <a:rPr lang="sv-SE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SAN MOSES NANGA ARON BEN MUSU DU</a:t>
            </a:r>
            <a:endParaRPr lang="es-ES" sz="6600" b="1" spc="300" dirty="0">
              <a:ln w="0"/>
              <a:gradFill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1717</Words>
  <Application>Microsoft Office PowerPoint</Application>
  <PresentationFormat>Panorámica</PresentationFormat>
  <Paragraphs>59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Comic Sans MS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64</cp:revision>
  <dcterms:created xsi:type="dcterms:W3CDTF">2025-06-22T14:18:26Z</dcterms:created>
  <dcterms:modified xsi:type="dcterms:W3CDTF">2025-07-18T09:30:17Z</dcterms:modified>
</cp:coreProperties>
</file>