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6" r:id="rId3"/>
    <p:sldId id="293" r:id="rId4"/>
    <p:sldId id="297" r:id="rId5"/>
    <p:sldId id="264" r:id="rId6"/>
    <p:sldId id="258" r:id="rId7"/>
    <p:sldId id="299" r:id="rId8"/>
    <p:sldId id="260" r:id="rId9"/>
    <p:sldId id="261" r:id="rId10"/>
    <p:sldId id="262" r:id="rId11"/>
    <p:sldId id="263" r:id="rId12"/>
    <p:sldId id="29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1A7C"/>
    <a:srgbClr val="7A007A"/>
    <a:srgbClr val="005400"/>
    <a:srgbClr val="F5403C"/>
    <a:srgbClr val="9B4039"/>
    <a:srgbClr val="008EC0"/>
    <a:srgbClr val="5DD5FF"/>
    <a:srgbClr val="EA3D39"/>
    <a:srgbClr val="785048"/>
    <a:srgbClr val="9D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gesontu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brede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Heimel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Bigi ston na Horep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rai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brede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nanga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watra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Yeises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64B4-23DB-44D6-B299-ACFD3C65B1E7}" type="doc">
      <dgm:prSet loTypeId="urn:microsoft.com/office/officeart/2008/layout/CaptionedPicture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5248C-9A9E-4EFC-851D-A7D9D2C62D81}">
      <dgm:prSet custT="1"/>
      <dgm:spPr/>
      <dgm:t>
        <a:bodyPr/>
        <a:lstStyle/>
        <a:p>
          <a:r>
            <a:rPr lang="es-ES" sz="1800" b="1" dirty="0"/>
            <a:t>Tea son ben </a:t>
          </a:r>
          <a:r>
            <a:rPr lang="es-ES" sz="1800" b="1" dirty="0" err="1"/>
            <a:t>opo</a:t>
          </a:r>
          <a:r>
            <a:rPr lang="es-ES" sz="1800" b="1" dirty="0"/>
            <a:t>, a ben </a:t>
          </a:r>
          <a:r>
            <a:rPr lang="es-ES" sz="1800" b="1" dirty="0" err="1"/>
            <a:t>smelter</a:t>
          </a:r>
          <a:br>
            <a:rPr lang="es-ES" sz="1800" b="1" dirty="0"/>
          </a:br>
          <a:r>
            <a:rPr lang="es-ES" sz="1800" b="1" dirty="0"/>
            <a:t>( </a:t>
          </a:r>
          <a:r>
            <a:rPr lang="es-ES" sz="1800" b="1" dirty="0" err="1"/>
            <a:t>Eks</a:t>
          </a:r>
          <a:r>
            <a:rPr lang="es-ES" sz="1800" b="1" dirty="0"/>
            <a:t>. 16:21)</a:t>
          </a:r>
          <a:endParaRPr lang="es-ES" sz="1800" dirty="0"/>
        </a:p>
      </dgm:t>
    </dgm:pt>
    <dgm:pt modelId="{6C216B33-D242-40A4-89EE-75B18464F512}" type="parTrans" cxnId="{28B50A7C-4FFF-497B-99BC-AFF873AD4C3A}">
      <dgm:prSet/>
      <dgm:spPr/>
      <dgm:t>
        <a:bodyPr/>
        <a:lstStyle/>
        <a:p>
          <a:endParaRPr lang="es-ES" sz="1800"/>
        </a:p>
      </dgm:t>
    </dgm:pt>
    <dgm:pt modelId="{08155469-1D81-4B43-95D6-CF50C098B3C1}" type="sibTrans" cxnId="{28B50A7C-4FFF-497B-99BC-AFF873AD4C3A}">
      <dgm:prSet/>
      <dgm:spPr/>
      <dgm:t>
        <a:bodyPr/>
        <a:lstStyle/>
        <a:p>
          <a:endParaRPr lang="es-ES" sz="1800"/>
        </a:p>
      </dgm:t>
    </dgm:pt>
    <dgm:pt modelId="{E8EC5807-58F8-485F-9029-C081D4FF156D}">
      <dgm:prSet custT="1"/>
      <dgm:spPr/>
      <dgm:t>
        <a:bodyPr/>
        <a:lstStyle/>
        <a:p>
          <a:r>
            <a:rPr lang="es-ES" sz="1800" b="1" dirty="0" err="1"/>
            <a:t>Feifi</a:t>
          </a:r>
          <a:r>
            <a:rPr lang="es-ES" sz="1800" b="1" dirty="0"/>
            <a:t> </a:t>
          </a:r>
          <a:r>
            <a:rPr lang="es-ES" sz="1800" b="1" dirty="0" err="1"/>
            <a:t>dei</a:t>
          </a:r>
          <a:r>
            <a:rPr lang="es-ES" sz="1800" b="1" dirty="0"/>
            <a:t> ,san </a:t>
          </a:r>
          <a:r>
            <a:rPr lang="es-ES" sz="1800" b="1" dirty="0" err="1"/>
            <a:t>kon</a:t>
          </a:r>
          <a:r>
            <a:rPr lang="es-ES" sz="1800" b="1" dirty="0"/>
            <a:t> </a:t>
          </a:r>
          <a:r>
            <a:rPr lang="es-ES" sz="1800" b="1" dirty="0" err="1"/>
            <a:t>tide,asrefi</a:t>
          </a:r>
          <a:r>
            <a:rPr lang="es-ES" sz="1800" b="1" dirty="0"/>
            <a:t> </a:t>
          </a:r>
          <a:r>
            <a:rPr lang="es-ES" sz="1800" b="1" dirty="0" err="1"/>
            <a:t>kon</a:t>
          </a:r>
          <a:r>
            <a:rPr lang="es-ES" sz="1800" b="1" dirty="0"/>
            <a:t> </a:t>
          </a:r>
          <a:r>
            <a:rPr lang="es-ES" sz="1800" b="1" dirty="0" err="1"/>
            <a:t>tamara</a:t>
          </a:r>
          <a:r>
            <a:rPr lang="es-ES" sz="1800" b="1" dirty="0"/>
            <a:t> ( Eks.16:16)</a:t>
          </a:r>
          <a:endParaRPr lang="es-ES" sz="1800" dirty="0"/>
        </a:p>
      </dgm:t>
    </dgm:pt>
    <dgm:pt modelId="{34507EA8-92FF-45B3-98D7-388668749411}" type="parTrans" cxnId="{C7DEA47A-8517-47AB-B21D-13281B9B4053}">
      <dgm:prSet/>
      <dgm:spPr/>
      <dgm:t>
        <a:bodyPr/>
        <a:lstStyle/>
        <a:p>
          <a:endParaRPr lang="es-ES" sz="1800"/>
        </a:p>
      </dgm:t>
    </dgm:pt>
    <dgm:pt modelId="{AD342DAA-1168-44A8-856A-39F1317C645F}" type="sibTrans" cxnId="{C7DEA47A-8517-47AB-B21D-13281B9B4053}">
      <dgm:prSet/>
      <dgm:spPr/>
      <dgm:t>
        <a:bodyPr/>
        <a:lstStyle/>
        <a:p>
          <a:endParaRPr lang="es-ES" sz="1800"/>
        </a:p>
      </dgm:t>
    </dgm:pt>
    <dgm:pt modelId="{2836067A-2829-49A4-A92A-875327F3928F}">
      <dgm:prSet custT="1"/>
      <dgm:spPr/>
      <dgm:t>
        <a:bodyPr/>
        <a:lstStyle/>
        <a:p>
          <a:r>
            <a:rPr lang="it-IT" sz="1800" b="1" dirty="0"/>
            <a:t>A di fu siksi dei, dobru fadon </a:t>
          </a:r>
          <a:br>
            <a:rPr lang="it-IT" sz="1800" b="1" dirty="0"/>
          </a:br>
          <a:r>
            <a:rPr lang="it-IT" sz="1800" b="1" dirty="0"/>
            <a:t>( Eks.16:22</a:t>
          </a:r>
          <a:r>
            <a:rPr lang="es-ES" sz="1800" b="1" dirty="0"/>
            <a:t>)</a:t>
          </a:r>
          <a:endParaRPr lang="es-ES" sz="1800" dirty="0"/>
        </a:p>
      </dgm:t>
    </dgm:pt>
    <dgm:pt modelId="{7F121DDD-DB9C-449B-9E50-6D3D6F8DB5FD}" type="parTrans" cxnId="{6E53BC6A-0E26-4DCA-8EC0-F7721C9F2654}">
      <dgm:prSet/>
      <dgm:spPr/>
      <dgm:t>
        <a:bodyPr/>
        <a:lstStyle/>
        <a:p>
          <a:endParaRPr lang="es-ES" sz="1800"/>
        </a:p>
      </dgm:t>
    </dgm:pt>
    <dgm:pt modelId="{926CDD41-DBD8-4308-9399-D96B0496AAD5}" type="sibTrans" cxnId="{6E53BC6A-0E26-4DCA-8EC0-F7721C9F2654}">
      <dgm:prSet/>
      <dgm:spPr/>
      <dgm:t>
        <a:bodyPr/>
        <a:lstStyle/>
        <a:p>
          <a:endParaRPr lang="es-ES" sz="1800"/>
        </a:p>
      </dgm:t>
    </dgm:pt>
    <dgm:pt modelId="{70092954-9F0A-44B1-975E-2C20F305B58D}">
      <dgm:prSet custT="1"/>
      <dgm:spPr/>
      <dgm:t>
        <a:bodyPr/>
        <a:lstStyle/>
        <a:p>
          <a:r>
            <a:rPr lang="it-IT" sz="1800" b="1" dirty="0"/>
            <a:t>Satra noti no fadon </a:t>
          </a:r>
          <a:br>
            <a:rPr lang="it-IT" sz="1800" b="1" dirty="0"/>
          </a:br>
          <a:r>
            <a:rPr lang="it-IT" sz="1800" b="1" dirty="0"/>
            <a:t>( Eks.16:26</a:t>
          </a:r>
          <a:r>
            <a:rPr lang="es-ES" sz="1800" b="1" dirty="0"/>
            <a:t>)</a:t>
          </a:r>
          <a:endParaRPr lang="es-ES" sz="1800" dirty="0"/>
        </a:p>
      </dgm:t>
    </dgm:pt>
    <dgm:pt modelId="{65F545D0-4FBF-4B30-911F-95FA4565FB0F}" type="parTrans" cxnId="{EEE9B6D6-53DD-4712-86EA-6C50062ED42C}">
      <dgm:prSet/>
      <dgm:spPr/>
      <dgm:t>
        <a:bodyPr/>
        <a:lstStyle/>
        <a:p>
          <a:endParaRPr lang="es-ES" sz="1800"/>
        </a:p>
      </dgm:t>
    </dgm:pt>
    <dgm:pt modelId="{51CD2F8D-3AA8-489D-9597-ADC8FC840AA5}" type="sibTrans" cxnId="{EEE9B6D6-53DD-4712-86EA-6C50062ED42C}">
      <dgm:prSet/>
      <dgm:spPr/>
      <dgm:t>
        <a:bodyPr/>
        <a:lstStyle/>
        <a:p>
          <a:endParaRPr lang="es-ES" sz="1800"/>
        </a:p>
      </dgm:t>
    </dgm:pt>
    <dgm:pt modelId="{E069F2C2-5C9C-40E6-AD44-48D4442DF930}">
      <dgm:prSet custT="1"/>
      <dgm:spPr/>
      <dgm:t>
        <a:bodyPr/>
        <a:lstStyle/>
        <a:p>
          <a:r>
            <a:rPr lang="es-ES" sz="1800" b="1" dirty="0"/>
            <a:t>Fu </a:t>
          </a:r>
          <a:r>
            <a:rPr lang="es-ES" sz="1800" b="1" dirty="0" err="1"/>
            <a:t>tide</a:t>
          </a:r>
          <a:r>
            <a:rPr lang="es-ES" sz="1800" b="1" dirty="0"/>
            <a:t> </a:t>
          </a:r>
          <a:r>
            <a:rPr lang="es-ES" sz="1800" b="1" dirty="0" err="1"/>
            <a:t>gomiti</a:t>
          </a:r>
          <a:r>
            <a:rPr lang="es-ES" sz="1800" b="1" dirty="0"/>
            <a:t> </a:t>
          </a:r>
          <a:r>
            <a:rPr lang="es-ES" sz="1800" b="1" dirty="0" err="1"/>
            <a:t>tamara</a:t>
          </a:r>
          <a:r>
            <a:rPr lang="es-ES" sz="1800" b="1" dirty="0"/>
            <a:t> a </a:t>
          </a:r>
          <a:r>
            <a:rPr lang="es-ES" sz="1800" b="1" dirty="0" err="1"/>
            <a:t>lai</a:t>
          </a:r>
          <a:r>
            <a:rPr lang="es-ES" sz="1800" b="1" dirty="0"/>
            <a:t> nanga </a:t>
          </a:r>
          <a:r>
            <a:rPr lang="es-ES" sz="1800" b="1" dirty="0" err="1"/>
            <a:t>woron</a:t>
          </a:r>
          <a:r>
            <a:rPr lang="es-ES" sz="1800" b="1" dirty="0"/>
            <a:t> </a:t>
          </a:r>
          <a:br>
            <a:rPr lang="es-ES" sz="1800" b="1" dirty="0"/>
          </a:br>
          <a:r>
            <a:rPr lang="es-ES" sz="1800" b="1" dirty="0"/>
            <a:t>( Eks.16:20)</a:t>
          </a:r>
          <a:endParaRPr lang="es-ES" sz="1800" dirty="0"/>
        </a:p>
      </dgm:t>
    </dgm:pt>
    <dgm:pt modelId="{15FBF73B-5B76-47FF-A993-B828ADC484AE}" type="parTrans" cxnId="{D00C5280-4462-4D82-9DC6-08FF593F0130}">
      <dgm:prSet/>
      <dgm:spPr/>
      <dgm:t>
        <a:bodyPr/>
        <a:lstStyle/>
        <a:p>
          <a:endParaRPr lang="es-ES" sz="1800"/>
        </a:p>
      </dgm:t>
    </dgm:pt>
    <dgm:pt modelId="{1DF084C0-3CC2-4775-8798-9313F24472DC}" type="sibTrans" cxnId="{D00C5280-4462-4D82-9DC6-08FF593F0130}">
      <dgm:prSet/>
      <dgm:spPr/>
      <dgm:t>
        <a:bodyPr/>
        <a:lstStyle/>
        <a:p>
          <a:endParaRPr lang="es-ES" sz="1800"/>
        </a:p>
      </dgm:t>
    </dgm:pt>
    <dgm:pt modelId="{31B9E851-6CFD-492F-B0D9-86C70597B672}">
      <dgm:prSet custT="1"/>
      <dgm:spPr/>
      <dgm:t>
        <a:bodyPr/>
        <a:lstStyle/>
        <a:p>
          <a:r>
            <a:rPr lang="es-ES" sz="1800" b="1" dirty="0" err="1"/>
            <a:t>Freida</a:t>
          </a:r>
          <a:r>
            <a:rPr lang="es-ES" sz="1800" b="1" dirty="0"/>
            <a:t> </a:t>
          </a:r>
          <a:r>
            <a:rPr lang="es-ES" sz="1800" b="1" dirty="0" err="1"/>
            <a:t>gomiti</a:t>
          </a:r>
          <a:r>
            <a:rPr lang="es-ES" sz="1800" b="1" dirty="0"/>
            <a:t> </a:t>
          </a:r>
          <a:r>
            <a:rPr lang="es-ES" sz="1800" b="1" dirty="0" err="1"/>
            <a:t>satra</a:t>
          </a:r>
          <a:r>
            <a:rPr lang="es-ES" sz="1800" b="1" dirty="0"/>
            <a:t> a no </a:t>
          </a:r>
          <a:r>
            <a:rPr lang="es-ES" sz="1800" b="1" dirty="0" err="1"/>
            <a:t>pori</a:t>
          </a:r>
          <a:r>
            <a:rPr lang="es-ES" sz="1800" b="1" dirty="0"/>
            <a:t>. </a:t>
          </a:r>
          <a:br>
            <a:rPr lang="es-ES" sz="1800" b="1" dirty="0"/>
          </a:br>
          <a:r>
            <a:rPr lang="es-ES" sz="1800" b="1" dirty="0"/>
            <a:t>( Eks.16:23,24)</a:t>
          </a:r>
          <a:endParaRPr lang="es-ES" sz="1800" dirty="0"/>
        </a:p>
      </dgm:t>
    </dgm:pt>
    <dgm:pt modelId="{DBA09E39-1C72-4111-8C51-FE5FE03AA238}" type="parTrans" cxnId="{224188FF-DA26-401E-A1DD-C6F934520F5F}">
      <dgm:prSet/>
      <dgm:spPr/>
      <dgm:t>
        <a:bodyPr/>
        <a:lstStyle/>
        <a:p>
          <a:endParaRPr lang="es-ES" sz="1800"/>
        </a:p>
      </dgm:t>
    </dgm:pt>
    <dgm:pt modelId="{4C13BC8D-F8FF-44D8-A508-A39E5789EAE4}" type="sibTrans" cxnId="{224188FF-DA26-401E-A1DD-C6F934520F5F}">
      <dgm:prSet/>
      <dgm:spPr/>
      <dgm:t>
        <a:bodyPr/>
        <a:lstStyle/>
        <a:p>
          <a:endParaRPr lang="es-ES" sz="1800"/>
        </a:p>
      </dgm:t>
    </dgm:pt>
    <dgm:pt modelId="{7E179C4D-7A78-4751-B82D-D32E8EE259AE}" type="pres">
      <dgm:prSet presAssocID="{108064B4-23DB-44D6-B299-ACFD3C65B1E7}" presName="Name0" presStyleCnt="0">
        <dgm:presLayoutVars>
          <dgm:chMax/>
          <dgm:chPref/>
          <dgm:dir/>
        </dgm:presLayoutVars>
      </dgm:prSet>
      <dgm:spPr/>
    </dgm:pt>
    <dgm:pt modelId="{04F48081-43D1-447F-A7CF-56EA6AC7B4C9}" type="pres">
      <dgm:prSet presAssocID="{56B5248C-9A9E-4EFC-851D-A7D9D2C62D81}" presName="composite" presStyleCnt="0">
        <dgm:presLayoutVars>
          <dgm:chMax val="1"/>
          <dgm:chPref val="1"/>
        </dgm:presLayoutVars>
      </dgm:prSet>
      <dgm:spPr/>
    </dgm:pt>
    <dgm:pt modelId="{22AE23DC-79BE-45F9-8A1D-C92D577BBB99}" type="pres">
      <dgm:prSet presAssocID="{56B5248C-9A9E-4EFC-851D-A7D9D2C62D81}" presName="Accent" presStyleLbl="trAlignAcc1" presStyleIdx="0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81198823-CF85-4ED1-B09C-89E3A7D21569}" type="pres">
      <dgm:prSet presAssocID="{56B5248C-9A9E-4EFC-851D-A7D9D2C62D81}" presName="Image" presStyleLbl="alignImgPlace1" presStyleIdx="0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01930C-F0B6-460A-82E7-A71A8382BE14}" type="pres">
      <dgm:prSet presAssocID="{56B5248C-9A9E-4EFC-851D-A7D9D2C62D81}" presName="ChildComposite" presStyleCnt="0"/>
      <dgm:spPr/>
    </dgm:pt>
    <dgm:pt modelId="{DB1AC592-79BD-4BA8-B448-EE308A19B739}" type="pres">
      <dgm:prSet presAssocID="{56B5248C-9A9E-4EFC-851D-A7D9D2C62D8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C3DBC-8F25-46A3-9BBC-A19356225752}" type="pres">
      <dgm:prSet presAssocID="{56B5248C-9A9E-4EFC-851D-A7D9D2C62D81}" presName="Parent" presStyleLbl="revTx" presStyleIdx="0" presStyleCnt="6" custScaleX="111875" custLinFactNeighborY="6152">
        <dgm:presLayoutVars>
          <dgm:chMax val="1"/>
          <dgm:chPref val="0"/>
          <dgm:bulletEnabled val="1"/>
        </dgm:presLayoutVars>
      </dgm:prSet>
      <dgm:spPr/>
    </dgm:pt>
    <dgm:pt modelId="{4542E6B1-B378-43F9-98FC-4AC6AFFE361D}" type="pres">
      <dgm:prSet presAssocID="{08155469-1D81-4B43-95D6-CF50C098B3C1}" presName="sibTrans" presStyleCnt="0"/>
      <dgm:spPr/>
    </dgm:pt>
    <dgm:pt modelId="{982BAF05-D89F-49F7-B886-9DD1EC5FC1B0}" type="pres">
      <dgm:prSet presAssocID="{E8EC5807-58F8-485F-9029-C081D4FF156D}" presName="composite" presStyleCnt="0">
        <dgm:presLayoutVars>
          <dgm:chMax val="1"/>
          <dgm:chPref val="1"/>
        </dgm:presLayoutVars>
      </dgm:prSet>
      <dgm:spPr/>
    </dgm:pt>
    <dgm:pt modelId="{3AFC8898-54C6-4D7A-9045-E8D2F769CCE8}" type="pres">
      <dgm:prSet presAssocID="{E8EC5807-58F8-485F-9029-C081D4FF156D}" presName="Accent" presStyleLbl="trAlignAcc1" presStyleIdx="1" presStyleCnt="6" custScaleX="111243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9CFC6A43-375E-47EC-B8B7-92B292F0B6F2}" type="pres">
      <dgm:prSet presAssocID="{E8EC5807-58F8-485F-9029-C081D4FF156D}" presName="Image" presStyleLbl="alignImgPlace1" presStyleIdx="1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BD5C54-C305-4099-B7AE-570BCADFDBBA}" type="pres">
      <dgm:prSet presAssocID="{E8EC5807-58F8-485F-9029-C081D4FF156D}" presName="ChildComposite" presStyleCnt="0"/>
      <dgm:spPr/>
    </dgm:pt>
    <dgm:pt modelId="{03832EC5-FA84-4F3F-9355-D2A08CC527D5}" type="pres">
      <dgm:prSet presAssocID="{E8EC5807-58F8-485F-9029-C081D4FF156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A73C11-29D4-4646-89D3-CC909D7FD8EA}" type="pres">
      <dgm:prSet presAssocID="{E8EC5807-58F8-485F-9029-C081D4FF156D}" presName="Parent" presStyleLbl="revTx" presStyleIdx="1" presStyleCnt="6" custScaleX="128928" custLinFactNeighborY="6152">
        <dgm:presLayoutVars>
          <dgm:chMax val="1"/>
          <dgm:chPref val="0"/>
          <dgm:bulletEnabled val="1"/>
        </dgm:presLayoutVars>
      </dgm:prSet>
      <dgm:spPr/>
    </dgm:pt>
    <dgm:pt modelId="{2255DDD7-97FE-4DC1-9682-969ABE2FF76D}" type="pres">
      <dgm:prSet presAssocID="{AD342DAA-1168-44A8-856A-39F1317C645F}" presName="sibTrans" presStyleCnt="0"/>
      <dgm:spPr/>
    </dgm:pt>
    <dgm:pt modelId="{B1D65440-7E82-4B71-9339-52F2871CA3E4}" type="pres">
      <dgm:prSet presAssocID="{2836067A-2829-49A4-A92A-875327F3928F}" presName="composite" presStyleCnt="0">
        <dgm:presLayoutVars>
          <dgm:chMax val="1"/>
          <dgm:chPref val="1"/>
        </dgm:presLayoutVars>
      </dgm:prSet>
      <dgm:spPr/>
    </dgm:pt>
    <dgm:pt modelId="{31450C52-4752-4349-976E-250B8A68E6E7}" type="pres">
      <dgm:prSet presAssocID="{2836067A-2829-49A4-A92A-875327F3928F}" presName="Accent" presStyleLbl="trAlignAcc1" presStyleIdx="2" presStyleCnt="6" custScaleX="117655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3E94C50E-A886-445A-B918-8126D85934E9}" type="pres">
      <dgm:prSet presAssocID="{2836067A-2829-49A4-A92A-875327F3928F}" presName="Image" presStyleLbl="alignImgPlace1" presStyleIdx="2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EAC7481-B1C3-44FB-8C0D-6FC4D07C9F3F}" type="pres">
      <dgm:prSet presAssocID="{2836067A-2829-49A4-A92A-875327F3928F}" presName="ChildComposite" presStyleCnt="0"/>
      <dgm:spPr/>
    </dgm:pt>
    <dgm:pt modelId="{2C3B41DF-72F9-4DF2-8D9A-09C75F50A242}" type="pres">
      <dgm:prSet presAssocID="{2836067A-2829-49A4-A92A-875327F3928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1B53F70-0B95-4F80-B93B-A448E8CCC627}" type="pres">
      <dgm:prSet presAssocID="{2836067A-2829-49A4-A92A-875327F3928F}" presName="Parent" presStyleLbl="revTx" presStyleIdx="2" presStyleCnt="6" custScaleX="128565" custLinFactNeighborY="6152">
        <dgm:presLayoutVars>
          <dgm:chMax val="1"/>
          <dgm:chPref val="0"/>
          <dgm:bulletEnabled val="1"/>
        </dgm:presLayoutVars>
      </dgm:prSet>
      <dgm:spPr/>
    </dgm:pt>
    <dgm:pt modelId="{E7D7DD3B-4843-4553-B6AA-3B46C4EBF790}" type="pres">
      <dgm:prSet presAssocID="{926CDD41-DBD8-4308-9399-D96B0496AAD5}" presName="sibTrans" presStyleCnt="0"/>
      <dgm:spPr/>
    </dgm:pt>
    <dgm:pt modelId="{BBA85002-B40D-438A-B22F-28491211B262}" type="pres">
      <dgm:prSet presAssocID="{70092954-9F0A-44B1-975E-2C20F305B58D}" presName="composite" presStyleCnt="0">
        <dgm:presLayoutVars>
          <dgm:chMax val="1"/>
          <dgm:chPref val="1"/>
        </dgm:presLayoutVars>
      </dgm:prSet>
      <dgm:spPr/>
    </dgm:pt>
    <dgm:pt modelId="{98FC0FB8-8F53-4199-9E3B-CCDE9A1B73C9}" type="pres">
      <dgm:prSet presAssocID="{70092954-9F0A-44B1-975E-2C20F305B58D}" presName="Accent" presStyleLbl="trAlignAcc1" presStyleIdx="3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66E9358D-0828-488E-9582-DA843CCC7E24}" type="pres">
      <dgm:prSet presAssocID="{70092954-9F0A-44B1-975E-2C20F305B58D}" presName="Image" presStyleLbl="alignImgPlace1" presStyleIdx="3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A95BA7-0859-4CF9-A1FC-7B4F24615B05}" type="pres">
      <dgm:prSet presAssocID="{70092954-9F0A-44B1-975E-2C20F305B58D}" presName="ChildComposite" presStyleCnt="0"/>
      <dgm:spPr/>
    </dgm:pt>
    <dgm:pt modelId="{F1643922-AE26-4817-8D07-B56DFB77A405}" type="pres">
      <dgm:prSet presAssocID="{70092954-9F0A-44B1-975E-2C20F305B5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BCBCE7-27DF-4D65-9F16-61DC36C72157}" type="pres">
      <dgm:prSet presAssocID="{70092954-9F0A-44B1-975E-2C20F305B58D}" presName="Parent" presStyleLbl="revTx" presStyleIdx="3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72BE60E1-57D1-4976-9877-30C357C35B03}" type="pres">
      <dgm:prSet presAssocID="{51CD2F8D-3AA8-489D-9597-ADC8FC840AA5}" presName="sibTrans" presStyleCnt="0"/>
      <dgm:spPr/>
    </dgm:pt>
    <dgm:pt modelId="{08A9927F-AE86-4A3A-8717-83DF1A15F941}" type="pres">
      <dgm:prSet presAssocID="{E069F2C2-5C9C-40E6-AD44-48D4442DF930}" presName="composite" presStyleCnt="0">
        <dgm:presLayoutVars>
          <dgm:chMax val="1"/>
          <dgm:chPref val="1"/>
        </dgm:presLayoutVars>
      </dgm:prSet>
      <dgm:spPr/>
    </dgm:pt>
    <dgm:pt modelId="{66DA79FB-539D-4658-9909-FEEDDB7EC834}" type="pres">
      <dgm:prSet presAssocID="{E069F2C2-5C9C-40E6-AD44-48D4442DF930}" presName="Accent" presStyleLbl="trAlignAcc1" presStyleIdx="4" presStyleCnt="6" custScaleX="120368" custScaleY="114715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EDCC1B7-1DA8-4FF4-B628-AF544988E87A}" type="pres">
      <dgm:prSet presAssocID="{E069F2C2-5C9C-40E6-AD44-48D4442DF930}" presName="Image" presStyleLbl="alignImgPlace1" presStyleIdx="4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5C707F-6075-4714-8320-C1FAEAE64C67}" type="pres">
      <dgm:prSet presAssocID="{E069F2C2-5C9C-40E6-AD44-48D4442DF930}" presName="ChildComposite" presStyleCnt="0"/>
      <dgm:spPr/>
    </dgm:pt>
    <dgm:pt modelId="{235FEEEB-E74E-4D28-954C-6C1B0647574D}" type="pres">
      <dgm:prSet presAssocID="{E069F2C2-5C9C-40E6-AD44-48D4442DF9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0A990-44F6-4D76-86C5-7B0F6C17A27B}" type="pres">
      <dgm:prSet presAssocID="{E069F2C2-5C9C-40E6-AD44-48D4442DF930}" presName="Parent" presStyleLbl="revTx" presStyleIdx="4" presStyleCnt="6" custScaleX="143767" custLinFactNeighborY="29455">
        <dgm:presLayoutVars>
          <dgm:chMax val="1"/>
          <dgm:chPref val="0"/>
          <dgm:bulletEnabled val="1"/>
        </dgm:presLayoutVars>
      </dgm:prSet>
      <dgm:spPr/>
    </dgm:pt>
    <dgm:pt modelId="{51A5386B-3107-4E5E-8E84-7784DC4F5798}" type="pres">
      <dgm:prSet presAssocID="{1DF084C0-3CC2-4775-8798-9313F24472DC}" presName="sibTrans" presStyleCnt="0"/>
      <dgm:spPr/>
    </dgm:pt>
    <dgm:pt modelId="{86868631-1177-4B44-8638-BB4345385A5A}" type="pres">
      <dgm:prSet presAssocID="{31B9E851-6CFD-492F-B0D9-86C70597B672}" presName="composite" presStyleCnt="0">
        <dgm:presLayoutVars>
          <dgm:chMax val="1"/>
          <dgm:chPref val="1"/>
        </dgm:presLayoutVars>
      </dgm:prSet>
      <dgm:spPr/>
    </dgm:pt>
    <dgm:pt modelId="{8799F4C3-4AC8-4534-830E-6A19BB4909A6}" type="pres">
      <dgm:prSet presAssocID="{31B9E851-6CFD-492F-B0D9-86C70597B672}" presName="Accent" presStyleLbl="trAlignAcc1" presStyleIdx="5" presStyleCnt="6" custScaleX="125256" custScaleY="105924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705C158-7D8E-40F5-A429-A97F9DF54B04}" type="pres">
      <dgm:prSet presAssocID="{31B9E851-6CFD-492F-B0D9-86C70597B672}" presName="Image" presStyleLbl="alignImgPlace1" presStyleIdx="5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503E84-9D4D-422F-A11E-2D92B568A4EF}" type="pres">
      <dgm:prSet presAssocID="{31B9E851-6CFD-492F-B0D9-86C70597B672}" presName="ChildComposite" presStyleCnt="0"/>
      <dgm:spPr/>
    </dgm:pt>
    <dgm:pt modelId="{F9D733FD-0E26-4B6C-8E41-E245F907C5ED}" type="pres">
      <dgm:prSet presAssocID="{31B9E851-6CFD-492F-B0D9-86C70597B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5048E5-3625-4F58-AD62-78AA6180DBBE}" type="pres">
      <dgm:prSet presAssocID="{31B9E851-6CFD-492F-B0D9-86C70597B672}" presName="Parent" presStyleLbl="revTx" presStyleIdx="5" presStyleCnt="6" custScaleX="132753" custLinFactNeighborY="6152">
        <dgm:presLayoutVars>
          <dgm:chMax val="1"/>
          <dgm:chPref val="0"/>
          <dgm:bulletEnabled val="1"/>
        </dgm:presLayoutVars>
      </dgm:prSet>
      <dgm:spPr/>
    </dgm:pt>
  </dgm:ptLst>
  <dgm:cxnLst>
    <dgm:cxn modelId="{B9CD1437-DECE-4CAE-9E47-B7D731946D98}" type="presOf" srcId="{70092954-9F0A-44B1-975E-2C20F305B58D}" destId="{CEBCBCE7-27DF-4D65-9F16-61DC36C72157}" srcOrd="0" destOrd="0" presId="urn:microsoft.com/office/officeart/2008/layout/CaptionedPictures"/>
    <dgm:cxn modelId="{6E53BC6A-0E26-4DCA-8EC0-F7721C9F2654}" srcId="{108064B4-23DB-44D6-B299-ACFD3C65B1E7}" destId="{2836067A-2829-49A4-A92A-875327F3928F}" srcOrd="2" destOrd="0" parTransId="{7F121DDD-DB9C-449B-9E50-6D3D6F8DB5FD}" sibTransId="{926CDD41-DBD8-4308-9399-D96B0496AAD5}"/>
    <dgm:cxn modelId="{B127CF4B-9AFC-4E7A-B25F-C61CD947AA4F}" type="presOf" srcId="{108064B4-23DB-44D6-B299-ACFD3C65B1E7}" destId="{7E179C4D-7A78-4751-B82D-D32E8EE259AE}" srcOrd="0" destOrd="0" presId="urn:microsoft.com/office/officeart/2008/layout/CaptionedPictures"/>
    <dgm:cxn modelId="{C7DEA47A-8517-47AB-B21D-13281B9B4053}" srcId="{108064B4-23DB-44D6-B299-ACFD3C65B1E7}" destId="{E8EC5807-58F8-485F-9029-C081D4FF156D}" srcOrd="1" destOrd="0" parTransId="{34507EA8-92FF-45B3-98D7-388668749411}" sibTransId="{AD342DAA-1168-44A8-856A-39F1317C645F}"/>
    <dgm:cxn modelId="{00C1D35A-FD11-4864-8021-F7F6B75FB326}" type="presOf" srcId="{31B9E851-6CFD-492F-B0D9-86C70597B672}" destId="{F05048E5-3625-4F58-AD62-78AA6180DBBE}" srcOrd="0" destOrd="0" presId="urn:microsoft.com/office/officeart/2008/layout/CaptionedPictures"/>
    <dgm:cxn modelId="{28B50A7C-4FFF-497B-99BC-AFF873AD4C3A}" srcId="{108064B4-23DB-44D6-B299-ACFD3C65B1E7}" destId="{56B5248C-9A9E-4EFC-851D-A7D9D2C62D81}" srcOrd="0" destOrd="0" parTransId="{6C216B33-D242-40A4-89EE-75B18464F512}" sibTransId="{08155469-1D81-4B43-95D6-CF50C098B3C1}"/>
    <dgm:cxn modelId="{D00C5280-4462-4D82-9DC6-08FF593F0130}" srcId="{108064B4-23DB-44D6-B299-ACFD3C65B1E7}" destId="{E069F2C2-5C9C-40E6-AD44-48D4442DF930}" srcOrd="4" destOrd="0" parTransId="{15FBF73B-5B76-47FF-A993-B828ADC484AE}" sibTransId="{1DF084C0-3CC2-4775-8798-9313F24472DC}"/>
    <dgm:cxn modelId="{81707A92-46B8-43F1-8691-C2ACC4191994}" type="presOf" srcId="{E8EC5807-58F8-485F-9029-C081D4FF156D}" destId="{74A73C11-29D4-4646-89D3-CC909D7FD8EA}" srcOrd="0" destOrd="0" presId="urn:microsoft.com/office/officeart/2008/layout/CaptionedPictures"/>
    <dgm:cxn modelId="{C3EBF6D4-6AE9-45AF-BFFC-9374CC98E82A}" type="presOf" srcId="{56B5248C-9A9E-4EFC-851D-A7D9D2C62D81}" destId="{01EC3DBC-8F25-46A3-9BBC-A19356225752}" srcOrd="0" destOrd="0" presId="urn:microsoft.com/office/officeart/2008/layout/CaptionedPictures"/>
    <dgm:cxn modelId="{EEE9B6D6-53DD-4712-86EA-6C50062ED42C}" srcId="{108064B4-23DB-44D6-B299-ACFD3C65B1E7}" destId="{70092954-9F0A-44B1-975E-2C20F305B58D}" srcOrd="3" destOrd="0" parTransId="{65F545D0-4FBF-4B30-911F-95FA4565FB0F}" sibTransId="{51CD2F8D-3AA8-489D-9597-ADC8FC840AA5}"/>
    <dgm:cxn modelId="{16F7E7D6-68A7-45D9-92D6-2D0B8A3C9EE8}" type="presOf" srcId="{2836067A-2829-49A4-A92A-875327F3928F}" destId="{11B53F70-0B95-4F80-B93B-A448E8CCC627}" srcOrd="0" destOrd="0" presId="urn:microsoft.com/office/officeart/2008/layout/CaptionedPictures"/>
    <dgm:cxn modelId="{DBF4B1D8-4C59-42A8-8CAC-12E94CAB9399}" type="presOf" srcId="{E069F2C2-5C9C-40E6-AD44-48D4442DF930}" destId="{3050A990-44F6-4D76-86C5-7B0F6C17A27B}" srcOrd="0" destOrd="0" presId="urn:microsoft.com/office/officeart/2008/layout/CaptionedPictures"/>
    <dgm:cxn modelId="{224188FF-DA26-401E-A1DD-C6F934520F5F}" srcId="{108064B4-23DB-44D6-B299-ACFD3C65B1E7}" destId="{31B9E851-6CFD-492F-B0D9-86C70597B672}" srcOrd="5" destOrd="0" parTransId="{DBA09E39-1C72-4111-8C51-FE5FE03AA238}" sibTransId="{4C13BC8D-F8FF-44D8-A508-A39E5789EAE4}"/>
    <dgm:cxn modelId="{4707826A-3E97-47B4-849B-568FAA35E90B}" type="presParOf" srcId="{7E179C4D-7A78-4751-B82D-D32E8EE259AE}" destId="{04F48081-43D1-447F-A7CF-56EA6AC7B4C9}" srcOrd="0" destOrd="0" presId="urn:microsoft.com/office/officeart/2008/layout/CaptionedPictures"/>
    <dgm:cxn modelId="{47BAE55E-CE4A-4BC0-8EE6-F7E82567433F}" type="presParOf" srcId="{04F48081-43D1-447F-A7CF-56EA6AC7B4C9}" destId="{22AE23DC-79BE-45F9-8A1D-C92D577BBB99}" srcOrd="0" destOrd="0" presId="urn:microsoft.com/office/officeart/2008/layout/CaptionedPictures"/>
    <dgm:cxn modelId="{2DC907D9-C9A5-4957-97B0-A938DF054FBA}" type="presParOf" srcId="{04F48081-43D1-447F-A7CF-56EA6AC7B4C9}" destId="{81198823-CF85-4ED1-B09C-89E3A7D21569}" srcOrd="1" destOrd="0" presId="urn:microsoft.com/office/officeart/2008/layout/CaptionedPictures"/>
    <dgm:cxn modelId="{E72FB077-D8E5-4E0C-8779-89F77AA6D487}" type="presParOf" srcId="{04F48081-43D1-447F-A7CF-56EA6AC7B4C9}" destId="{DA01930C-F0B6-460A-82E7-A71A8382BE14}" srcOrd="2" destOrd="0" presId="urn:microsoft.com/office/officeart/2008/layout/CaptionedPictures"/>
    <dgm:cxn modelId="{1AB9318A-1522-474A-8541-ACFC11954667}" type="presParOf" srcId="{DA01930C-F0B6-460A-82E7-A71A8382BE14}" destId="{DB1AC592-79BD-4BA8-B448-EE308A19B739}" srcOrd="0" destOrd="0" presId="urn:microsoft.com/office/officeart/2008/layout/CaptionedPictures"/>
    <dgm:cxn modelId="{D27111AA-CBE8-4D17-B6B6-B09DCD833DDB}" type="presParOf" srcId="{DA01930C-F0B6-460A-82E7-A71A8382BE14}" destId="{01EC3DBC-8F25-46A3-9BBC-A19356225752}" srcOrd="1" destOrd="0" presId="urn:microsoft.com/office/officeart/2008/layout/CaptionedPictures"/>
    <dgm:cxn modelId="{9A75935B-70BF-4CCE-BD24-FFCB6C426F48}" type="presParOf" srcId="{7E179C4D-7A78-4751-B82D-D32E8EE259AE}" destId="{4542E6B1-B378-43F9-98FC-4AC6AFFE361D}" srcOrd="1" destOrd="0" presId="urn:microsoft.com/office/officeart/2008/layout/CaptionedPictures"/>
    <dgm:cxn modelId="{AFDEEA3C-4C4E-454A-B6DA-0F878CC6B28A}" type="presParOf" srcId="{7E179C4D-7A78-4751-B82D-D32E8EE259AE}" destId="{982BAF05-D89F-49F7-B886-9DD1EC5FC1B0}" srcOrd="2" destOrd="0" presId="urn:microsoft.com/office/officeart/2008/layout/CaptionedPictures"/>
    <dgm:cxn modelId="{96C45917-940E-4DDE-BF46-CEEDE8D109A4}" type="presParOf" srcId="{982BAF05-D89F-49F7-B886-9DD1EC5FC1B0}" destId="{3AFC8898-54C6-4D7A-9045-E8D2F769CCE8}" srcOrd="0" destOrd="0" presId="urn:microsoft.com/office/officeart/2008/layout/CaptionedPictures"/>
    <dgm:cxn modelId="{D70F7ECC-6933-4EB8-9409-2C367F4D2004}" type="presParOf" srcId="{982BAF05-D89F-49F7-B886-9DD1EC5FC1B0}" destId="{9CFC6A43-375E-47EC-B8B7-92B292F0B6F2}" srcOrd="1" destOrd="0" presId="urn:microsoft.com/office/officeart/2008/layout/CaptionedPictures"/>
    <dgm:cxn modelId="{F00A8A3B-6CF9-494A-AC87-6AB154EBD8FB}" type="presParOf" srcId="{982BAF05-D89F-49F7-B886-9DD1EC5FC1B0}" destId="{23BD5C54-C305-4099-B7AE-570BCADFDBBA}" srcOrd="2" destOrd="0" presId="urn:microsoft.com/office/officeart/2008/layout/CaptionedPictures"/>
    <dgm:cxn modelId="{95585E0B-5CC6-4039-9AED-E36B4D5A7887}" type="presParOf" srcId="{23BD5C54-C305-4099-B7AE-570BCADFDBBA}" destId="{03832EC5-FA84-4F3F-9355-D2A08CC527D5}" srcOrd="0" destOrd="0" presId="urn:microsoft.com/office/officeart/2008/layout/CaptionedPictures"/>
    <dgm:cxn modelId="{E75A7039-8A78-4B69-BE30-40DE3BC7D70D}" type="presParOf" srcId="{23BD5C54-C305-4099-B7AE-570BCADFDBBA}" destId="{74A73C11-29D4-4646-89D3-CC909D7FD8EA}" srcOrd="1" destOrd="0" presId="urn:microsoft.com/office/officeart/2008/layout/CaptionedPictures"/>
    <dgm:cxn modelId="{AA7B709F-2417-4B14-A281-0D9CC73B6ADC}" type="presParOf" srcId="{7E179C4D-7A78-4751-B82D-D32E8EE259AE}" destId="{2255DDD7-97FE-4DC1-9682-969ABE2FF76D}" srcOrd="3" destOrd="0" presId="urn:microsoft.com/office/officeart/2008/layout/CaptionedPictures"/>
    <dgm:cxn modelId="{431B4A5A-51B2-43F5-9399-322CAA13FB92}" type="presParOf" srcId="{7E179C4D-7A78-4751-B82D-D32E8EE259AE}" destId="{B1D65440-7E82-4B71-9339-52F2871CA3E4}" srcOrd="4" destOrd="0" presId="urn:microsoft.com/office/officeart/2008/layout/CaptionedPictures"/>
    <dgm:cxn modelId="{F76710E6-9B35-449E-B463-662CD0A060A6}" type="presParOf" srcId="{B1D65440-7E82-4B71-9339-52F2871CA3E4}" destId="{31450C52-4752-4349-976E-250B8A68E6E7}" srcOrd="0" destOrd="0" presId="urn:microsoft.com/office/officeart/2008/layout/CaptionedPictures"/>
    <dgm:cxn modelId="{7CA26F28-3507-442D-9F05-FA7BA44AFE83}" type="presParOf" srcId="{B1D65440-7E82-4B71-9339-52F2871CA3E4}" destId="{3E94C50E-A886-445A-B918-8126D85934E9}" srcOrd="1" destOrd="0" presId="urn:microsoft.com/office/officeart/2008/layout/CaptionedPictures"/>
    <dgm:cxn modelId="{5D9A7575-ED2A-416C-A6CD-DE03B3741A76}" type="presParOf" srcId="{B1D65440-7E82-4B71-9339-52F2871CA3E4}" destId="{1EAC7481-B1C3-44FB-8C0D-6FC4D07C9F3F}" srcOrd="2" destOrd="0" presId="urn:microsoft.com/office/officeart/2008/layout/CaptionedPictures"/>
    <dgm:cxn modelId="{689E61FF-1C73-4757-9C59-F7E81C7E91A3}" type="presParOf" srcId="{1EAC7481-B1C3-44FB-8C0D-6FC4D07C9F3F}" destId="{2C3B41DF-72F9-4DF2-8D9A-09C75F50A242}" srcOrd="0" destOrd="0" presId="urn:microsoft.com/office/officeart/2008/layout/CaptionedPictures"/>
    <dgm:cxn modelId="{0DD1589C-108C-42FF-B74D-1D580E8DD95A}" type="presParOf" srcId="{1EAC7481-B1C3-44FB-8C0D-6FC4D07C9F3F}" destId="{11B53F70-0B95-4F80-B93B-A448E8CCC627}" srcOrd="1" destOrd="0" presId="urn:microsoft.com/office/officeart/2008/layout/CaptionedPictures"/>
    <dgm:cxn modelId="{77D2E67F-AF17-4F3C-AACC-D95A8825C262}" type="presParOf" srcId="{7E179C4D-7A78-4751-B82D-D32E8EE259AE}" destId="{E7D7DD3B-4843-4553-B6AA-3B46C4EBF790}" srcOrd="5" destOrd="0" presId="urn:microsoft.com/office/officeart/2008/layout/CaptionedPictures"/>
    <dgm:cxn modelId="{C73D3B65-70E0-43DF-B847-29396809E936}" type="presParOf" srcId="{7E179C4D-7A78-4751-B82D-D32E8EE259AE}" destId="{BBA85002-B40D-438A-B22F-28491211B262}" srcOrd="6" destOrd="0" presId="urn:microsoft.com/office/officeart/2008/layout/CaptionedPictures"/>
    <dgm:cxn modelId="{910B75BB-C9EF-4DC6-B41E-87885CD27266}" type="presParOf" srcId="{BBA85002-B40D-438A-B22F-28491211B262}" destId="{98FC0FB8-8F53-4199-9E3B-CCDE9A1B73C9}" srcOrd="0" destOrd="0" presId="urn:microsoft.com/office/officeart/2008/layout/CaptionedPictures"/>
    <dgm:cxn modelId="{CC020A00-D649-4BFB-9C9B-DEFE42AB4186}" type="presParOf" srcId="{BBA85002-B40D-438A-B22F-28491211B262}" destId="{66E9358D-0828-488E-9582-DA843CCC7E24}" srcOrd="1" destOrd="0" presId="urn:microsoft.com/office/officeart/2008/layout/CaptionedPictures"/>
    <dgm:cxn modelId="{4965F062-8003-464C-B586-074F891D379E}" type="presParOf" srcId="{BBA85002-B40D-438A-B22F-28491211B262}" destId="{BDA95BA7-0859-4CF9-A1FC-7B4F24615B05}" srcOrd="2" destOrd="0" presId="urn:microsoft.com/office/officeart/2008/layout/CaptionedPictures"/>
    <dgm:cxn modelId="{65D2DB12-795E-4C38-B5A2-A9724C157720}" type="presParOf" srcId="{BDA95BA7-0859-4CF9-A1FC-7B4F24615B05}" destId="{F1643922-AE26-4817-8D07-B56DFB77A405}" srcOrd="0" destOrd="0" presId="urn:microsoft.com/office/officeart/2008/layout/CaptionedPictures"/>
    <dgm:cxn modelId="{3BB9514B-40F7-47FE-9C03-235EBF1B1346}" type="presParOf" srcId="{BDA95BA7-0859-4CF9-A1FC-7B4F24615B05}" destId="{CEBCBCE7-27DF-4D65-9F16-61DC36C72157}" srcOrd="1" destOrd="0" presId="urn:microsoft.com/office/officeart/2008/layout/CaptionedPictures"/>
    <dgm:cxn modelId="{9DB88659-244C-4C2B-A46D-64477556DD1E}" type="presParOf" srcId="{7E179C4D-7A78-4751-B82D-D32E8EE259AE}" destId="{72BE60E1-57D1-4976-9877-30C357C35B03}" srcOrd="7" destOrd="0" presId="urn:microsoft.com/office/officeart/2008/layout/CaptionedPictures"/>
    <dgm:cxn modelId="{4ABFD873-1A57-4329-9054-9C4F5931EE8F}" type="presParOf" srcId="{7E179C4D-7A78-4751-B82D-D32E8EE259AE}" destId="{08A9927F-AE86-4A3A-8717-83DF1A15F941}" srcOrd="8" destOrd="0" presId="urn:microsoft.com/office/officeart/2008/layout/CaptionedPictures"/>
    <dgm:cxn modelId="{51ED5413-589A-4720-8486-AF6DFC3F05D4}" type="presParOf" srcId="{08A9927F-AE86-4A3A-8717-83DF1A15F941}" destId="{66DA79FB-539D-4658-9909-FEEDDB7EC834}" srcOrd="0" destOrd="0" presId="urn:microsoft.com/office/officeart/2008/layout/CaptionedPictures"/>
    <dgm:cxn modelId="{6A38ABB3-2771-4672-95B4-5AD2846776D4}" type="presParOf" srcId="{08A9927F-AE86-4A3A-8717-83DF1A15F941}" destId="{CEDCC1B7-1DA8-4FF4-B628-AF544988E87A}" srcOrd="1" destOrd="0" presId="urn:microsoft.com/office/officeart/2008/layout/CaptionedPictures"/>
    <dgm:cxn modelId="{878C5190-2673-44BB-AD4A-EAC1FCDA413D}" type="presParOf" srcId="{08A9927F-AE86-4A3A-8717-83DF1A15F941}" destId="{C95C707F-6075-4714-8320-C1FAEAE64C67}" srcOrd="2" destOrd="0" presId="urn:microsoft.com/office/officeart/2008/layout/CaptionedPictures"/>
    <dgm:cxn modelId="{2CA618D9-1B2A-4F35-B658-B4764A6CD044}" type="presParOf" srcId="{C95C707F-6075-4714-8320-C1FAEAE64C67}" destId="{235FEEEB-E74E-4D28-954C-6C1B0647574D}" srcOrd="0" destOrd="0" presId="urn:microsoft.com/office/officeart/2008/layout/CaptionedPictures"/>
    <dgm:cxn modelId="{CBE72C08-E92F-4544-B721-C5EE25627CC6}" type="presParOf" srcId="{C95C707F-6075-4714-8320-C1FAEAE64C67}" destId="{3050A990-44F6-4D76-86C5-7B0F6C17A27B}" srcOrd="1" destOrd="0" presId="urn:microsoft.com/office/officeart/2008/layout/CaptionedPictures"/>
    <dgm:cxn modelId="{5B398897-4A18-4DE4-A9B9-F30DDAC223A0}" type="presParOf" srcId="{7E179C4D-7A78-4751-B82D-D32E8EE259AE}" destId="{51A5386B-3107-4E5E-8E84-7784DC4F5798}" srcOrd="9" destOrd="0" presId="urn:microsoft.com/office/officeart/2008/layout/CaptionedPictures"/>
    <dgm:cxn modelId="{4334DBEB-836F-4E5D-9779-F435F714D2BC}" type="presParOf" srcId="{7E179C4D-7A78-4751-B82D-D32E8EE259AE}" destId="{86868631-1177-4B44-8638-BB4345385A5A}" srcOrd="10" destOrd="0" presId="urn:microsoft.com/office/officeart/2008/layout/CaptionedPictures"/>
    <dgm:cxn modelId="{16B7DE00-2039-44E1-A949-41572D5B4CE7}" type="presParOf" srcId="{86868631-1177-4B44-8638-BB4345385A5A}" destId="{8799F4C3-4AC8-4534-830E-6A19BB4909A6}" srcOrd="0" destOrd="0" presId="urn:microsoft.com/office/officeart/2008/layout/CaptionedPictures"/>
    <dgm:cxn modelId="{3187B7EF-FB98-4503-B1F5-0300FF6FFE50}" type="presParOf" srcId="{86868631-1177-4B44-8638-BB4345385A5A}" destId="{C705C158-7D8E-40F5-A429-A97F9DF54B04}" srcOrd="1" destOrd="0" presId="urn:microsoft.com/office/officeart/2008/layout/CaptionedPictures"/>
    <dgm:cxn modelId="{22FB0E3D-A7FA-4B3C-999B-C209D4779A2F}" type="presParOf" srcId="{86868631-1177-4B44-8638-BB4345385A5A}" destId="{85503E84-9D4D-422F-A11E-2D92B568A4EF}" srcOrd="2" destOrd="0" presId="urn:microsoft.com/office/officeart/2008/layout/CaptionedPictures"/>
    <dgm:cxn modelId="{9353C6F8-71BB-4C6F-85D1-49147F7F1BC2}" type="presParOf" srcId="{85503E84-9D4D-422F-A11E-2D92B568A4EF}" destId="{F9D733FD-0E26-4B6C-8E41-E245F907C5ED}" srcOrd="0" destOrd="0" presId="urn:microsoft.com/office/officeart/2008/layout/CaptionedPictures"/>
    <dgm:cxn modelId="{FE9E1A8A-CFD0-4A04-B9DF-48A1593A0730}" type="presParOf" srcId="{85503E84-9D4D-422F-A11E-2D92B568A4EF}" destId="{F05048E5-3625-4F58-AD62-78AA6180DBB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fergiti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historia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spikri den ai soso tapu den problema fu </a:t>
          </a:r>
          <a:r>
            <a:rPr lang="es-ES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lasi ai tapu den pramisi fu 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den ben de ( Eks. 18:21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Respeki</a:t>
          </a:r>
          <a:r>
            <a:rPr lang="es-ES" sz="2000" b="1" dirty="0">
              <a:solidFill>
                <a:schemeClr val="tx1"/>
              </a:solidFill>
            </a:rPr>
            <a:t> Gado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Sma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musu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fertrow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yu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No </a:t>
          </a:r>
          <a:r>
            <a:rPr lang="es-ES" sz="2000" b="1" dirty="0" err="1">
              <a:solidFill>
                <a:schemeClr val="tx1"/>
              </a:solidFill>
            </a:rPr>
            <a:t>lobi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tyuku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brede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nanga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watra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libi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Yeises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rai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Bigi ston na Horep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brede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Heimel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gesontu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23DC-79BE-45F9-8A1D-C92D577BBB99}">
      <dsp:nvSpPr>
        <dsp:cNvPr id="0" name=""/>
        <dsp:cNvSpPr/>
      </dsp:nvSpPr>
      <dsp:spPr>
        <a:xfrm>
          <a:off x="198200" y="155857"/>
          <a:ext cx="1879574" cy="221126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198823-CF85-4ED1-B09C-89E3A7D21569}">
      <dsp:nvSpPr>
        <dsp:cNvPr id="0" name=""/>
        <dsp:cNvSpPr/>
      </dsp:nvSpPr>
      <dsp:spPr>
        <a:xfrm>
          <a:off x="292179" y="207570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C3DBC-8F25-46A3-9BBC-A19356225752}">
      <dsp:nvSpPr>
        <dsp:cNvPr id="0" name=""/>
        <dsp:cNvSpPr/>
      </dsp:nvSpPr>
      <dsp:spPr>
        <a:xfrm>
          <a:off x="191739" y="1718360"/>
          <a:ext cx="1892496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Tea son ben </a:t>
          </a:r>
          <a:r>
            <a:rPr lang="es-ES" sz="1800" b="1" kern="1200" dirty="0" err="1"/>
            <a:t>opo</a:t>
          </a:r>
          <a:r>
            <a:rPr lang="es-ES" sz="1800" b="1" kern="1200" dirty="0"/>
            <a:t>, a ben </a:t>
          </a:r>
          <a:r>
            <a:rPr lang="es-ES" sz="1800" b="1" kern="1200" dirty="0" err="1"/>
            <a:t>smelter</a:t>
          </a:r>
          <a:br>
            <a:rPr lang="es-ES" sz="1800" b="1" kern="1200" dirty="0"/>
          </a:br>
          <a:r>
            <a:rPr lang="es-ES" sz="1800" b="1" kern="1200" dirty="0"/>
            <a:t>( </a:t>
          </a:r>
          <a:r>
            <a:rPr lang="es-ES" sz="1800" b="1" kern="1200" dirty="0" err="1"/>
            <a:t>Eks</a:t>
          </a:r>
          <a:r>
            <a:rPr lang="es-ES" sz="1800" b="1" kern="1200" dirty="0"/>
            <a:t>. 16:21)</a:t>
          </a:r>
          <a:endParaRPr lang="es-ES" sz="1800" kern="1200" dirty="0"/>
        </a:p>
      </dsp:txBody>
      <dsp:txXfrm>
        <a:off x="191739" y="1718360"/>
        <a:ext cx="1892496" cy="597041"/>
      </dsp:txXfrm>
    </dsp:sp>
    <dsp:sp modelId="{3AFC8898-54C6-4D7A-9045-E8D2F769CCE8}">
      <dsp:nvSpPr>
        <dsp:cNvPr id="0" name=""/>
        <dsp:cNvSpPr/>
      </dsp:nvSpPr>
      <dsp:spPr>
        <a:xfrm>
          <a:off x="2436129" y="155857"/>
          <a:ext cx="2090895" cy="221126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FC6A43-375E-47EC-B8B7-92B292F0B6F2}">
      <dsp:nvSpPr>
        <dsp:cNvPr id="0" name=""/>
        <dsp:cNvSpPr/>
      </dsp:nvSpPr>
      <dsp:spPr>
        <a:xfrm>
          <a:off x="2635768" y="207570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A73C11-29D4-4646-89D3-CC909D7FD8EA}">
      <dsp:nvSpPr>
        <dsp:cNvPr id="0" name=""/>
        <dsp:cNvSpPr/>
      </dsp:nvSpPr>
      <dsp:spPr>
        <a:xfrm>
          <a:off x="2391092" y="1718360"/>
          <a:ext cx="2180968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Feifi</a:t>
          </a:r>
          <a:r>
            <a:rPr lang="es-ES" sz="1800" b="1" kern="1200" dirty="0"/>
            <a:t> </a:t>
          </a:r>
          <a:r>
            <a:rPr lang="es-ES" sz="1800" b="1" kern="1200" dirty="0" err="1"/>
            <a:t>dei</a:t>
          </a:r>
          <a:r>
            <a:rPr lang="es-ES" sz="1800" b="1" kern="1200" dirty="0"/>
            <a:t> ,san </a:t>
          </a:r>
          <a:r>
            <a:rPr lang="es-ES" sz="1800" b="1" kern="1200" dirty="0" err="1"/>
            <a:t>kon</a:t>
          </a:r>
          <a:r>
            <a:rPr lang="es-ES" sz="1800" b="1" kern="1200" dirty="0"/>
            <a:t> </a:t>
          </a:r>
          <a:r>
            <a:rPr lang="es-ES" sz="1800" b="1" kern="1200" dirty="0" err="1"/>
            <a:t>tide,asrefi</a:t>
          </a:r>
          <a:r>
            <a:rPr lang="es-ES" sz="1800" b="1" kern="1200" dirty="0"/>
            <a:t> </a:t>
          </a:r>
          <a:r>
            <a:rPr lang="es-ES" sz="1800" b="1" kern="1200" dirty="0" err="1"/>
            <a:t>kon</a:t>
          </a:r>
          <a:r>
            <a:rPr lang="es-ES" sz="1800" b="1" kern="1200" dirty="0"/>
            <a:t> </a:t>
          </a:r>
          <a:r>
            <a:rPr lang="es-ES" sz="1800" b="1" kern="1200" dirty="0" err="1"/>
            <a:t>tamara</a:t>
          </a:r>
          <a:r>
            <a:rPr lang="es-ES" sz="1800" b="1" kern="1200" dirty="0"/>
            <a:t> ( Eks.16:16)</a:t>
          </a:r>
          <a:endParaRPr lang="es-ES" sz="1800" kern="1200" dirty="0"/>
        </a:p>
      </dsp:txBody>
      <dsp:txXfrm>
        <a:off x="2391092" y="1718360"/>
        <a:ext cx="2180968" cy="597041"/>
      </dsp:txXfrm>
    </dsp:sp>
    <dsp:sp modelId="{31450C52-4752-4349-976E-250B8A68E6E7}">
      <dsp:nvSpPr>
        <dsp:cNvPr id="0" name=""/>
        <dsp:cNvSpPr/>
      </dsp:nvSpPr>
      <dsp:spPr>
        <a:xfrm>
          <a:off x="4878917" y="155857"/>
          <a:ext cx="2211413" cy="221126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4C50E-A886-445A-B918-8126D85934E9}">
      <dsp:nvSpPr>
        <dsp:cNvPr id="0" name=""/>
        <dsp:cNvSpPr/>
      </dsp:nvSpPr>
      <dsp:spPr>
        <a:xfrm>
          <a:off x="5138816" y="207570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53F70-0B95-4F80-B93B-A448E8CCC627}">
      <dsp:nvSpPr>
        <dsp:cNvPr id="0" name=""/>
        <dsp:cNvSpPr/>
      </dsp:nvSpPr>
      <dsp:spPr>
        <a:xfrm>
          <a:off x="4897210" y="1718360"/>
          <a:ext cx="2174827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 di fu siksi dei, dobru fadon </a:t>
          </a:r>
          <a:br>
            <a:rPr lang="it-IT" sz="1800" b="1" kern="1200" dirty="0"/>
          </a:br>
          <a:r>
            <a:rPr lang="it-IT" sz="1800" b="1" kern="1200" dirty="0"/>
            <a:t>( Eks.16:22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4897210" y="1718360"/>
        <a:ext cx="2174827" cy="597041"/>
      </dsp:txXfrm>
    </dsp:sp>
    <dsp:sp modelId="{98FC0FB8-8F53-4199-9E3B-CCDE9A1B73C9}">
      <dsp:nvSpPr>
        <dsp:cNvPr id="0" name=""/>
        <dsp:cNvSpPr/>
      </dsp:nvSpPr>
      <dsp:spPr>
        <a:xfrm>
          <a:off x="1257" y="2717773"/>
          <a:ext cx="1879574" cy="2211264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E9358D-0828-488E-9582-DA843CCC7E24}">
      <dsp:nvSpPr>
        <dsp:cNvPr id="0" name=""/>
        <dsp:cNvSpPr/>
      </dsp:nvSpPr>
      <dsp:spPr>
        <a:xfrm>
          <a:off x="95236" y="2769485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BCBCE7-27DF-4D65-9F16-61DC36C72157}">
      <dsp:nvSpPr>
        <dsp:cNvPr id="0" name=""/>
        <dsp:cNvSpPr/>
      </dsp:nvSpPr>
      <dsp:spPr>
        <a:xfrm>
          <a:off x="95236" y="4280275"/>
          <a:ext cx="1691617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Satra noti no fadon </a:t>
          </a:r>
          <a:br>
            <a:rPr lang="it-IT" sz="1800" b="1" kern="1200" dirty="0"/>
          </a:br>
          <a:r>
            <a:rPr lang="it-IT" sz="1800" b="1" kern="1200" dirty="0"/>
            <a:t>( Eks.16:26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95236" y="4280275"/>
        <a:ext cx="1691617" cy="597041"/>
      </dsp:txXfrm>
    </dsp:sp>
    <dsp:sp modelId="{66DA79FB-539D-4658-9909-FEEDDB7EC834}">
      <dsp:nvSpPr>
        <dsp:cNvPr id="0" name=""/>
        <dsp:cNvSpPr/>
      </dsp:nvSpPr>
      <dsp:spPr>
        <a:xfrm>
          <a:off x="2272479" y="2555079"/>
          <a:ext cx="2262406" cy="253665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CC1B7-1DA8-4FF4-B628-AF544988E87A}">
      <dsp:nvSpPr>
        <dsp:cNvPr id="0" name=""/>
        <dsp:cNvSpPr/>
      </dsp:nvSpPr>
      <dsp:spPr>
        <a:xfrm>
          <a:off x="2557874" y="2769485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0A990-44F6-4D76-86C5-7B0F6C17A27B}">
      <dsp:nvSpPr>
        <dsp:cNvPr id="0" name=""/>
        <dsp:cNvSpPr/>
      </dsp:nvSpPr>
      <dsp:spPr>
        <a:xfrm>
          <a:off x="2187689" y="4419404"/>
          <a:ext cx="2431987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Fu </a:t>
          </a:r>
          <a:r>
            <a:rPr lang="es-ES" sz="1800" b="1" kern="1200" dirty="0" err="1"/>
            <a:t>tide</a:t>
          </a:r>
          <a:r>
            <a:rPr lang="es-ES" sz="1800" b="1" kern="1200" dirty="0"/>
            <a:t> </a:t>
          </a:r>
          <a:r>
            <a:rPr lang="es-ES" sz="1800" b="1" kern="1200" dirty="0" err="1"/>
            <a:t>gomiti</a:t>
          </a:r>
          <a:r>
            <a:rPr lang="es-ES" sz="1800" b="1" kern="1200" dirty="0"/>
            <a:t> </a:t>
          </a:r>
          <a:r>
            <a:rPr lang="es-ES" sz="1800" b="1" kern="1200" dirty="0" err="1"/>
            <a:t>tamara</a:t>
          </a:r>
          <a:r>
            <a:rPr lang="es-ES" sz="1800" b="1" kern="1200" dirty="0"/>
            <a:t> a </a:t>
          </a:r>
          <a:r>
            <a:rPr lang="es-ES" sz="1800" b="1" kern="1200" dirty="0" err="1"/>
            <a:t>lai</a:t>
          </a:r>
          <a:r>
            <a:rPr lang="es-ES" sz="1800" b="1" kern="1200" dirty="0"/>
            <a:t> nanga </a:t>
          </a:r>
          <a:r>
            <a:rPr lang="es-ES" sz="1800" b="1" kern="1200" dirty="0" err="1"/>
            <a:t>woron</a:t>
          </a:r>
          <a:r>
            <a:rPr lang="es-ES" sz="1800" b="1" kern="1200" dirty="0"/>
            <a:t> </a:t>
          </a:r>
          <a:br>
            <a:rPr lang="es-ES" sz="1800" b="1" kern="1200" dirty="0"/>
          </a:br>
          <a:r>
            <a:rPr lang="es-ES" sz="1800" b="1" kern="1200" dirty="0"/>
            <a:t>( Eks.16:20)</a:t>
          </a:r>
          <a:endParaRPr lang="es-ES" sz="1800" kern="1200" dirty="0"/>
        </a:p>
      </dsp:txBody>
      <dsp:txXfrm>
        <a:off x="2187689" y="4419404"/>
        <a:ext cx="2431987" cy="597041"/>
      </dsp:txXfrm>
    </dsp:sp>
    <dsp:sp modelId="{8799F4C3-4AC8-4534-830E-6A19BB4909A6}">
      <dsp:nvSpPr>
        <dsp:cNvPr id="0" name=""/>
        <dsp:cNvSpPr/>
      </dsp:nvSpPr>
      <dsp:spPr>
        <a:xfrm>
          <a:off x="4926533" y="2652275"/>
          <a:ext cx="2354280" cy="234225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5C158-7D8E-40F5-A429-A97F9DF54B04}">
      <dsp:nvSpPr>
        <dsp:cNvPr id="0" name=""/>
        <dsp:cNvSpPr/>
      </dsp:nvSpPr>
      <dsp:spPr>
        <a:xfrm>
          <a:off x="5257864" y="2769485"/>
          <a:ext cx="1691617" cy="1437321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5048E5-3625-4F58-AD62-78AA6180DBBE}">
      <dsp:nvSpPr>
        <dsp:cNvPr id="0" name=""/>
        <dsp:cNvSpPr/>
      </dsp:nvSpPr>
      <dsp:spPr>
        <a:xfrm>
          <a:off x="4980836" y="4280275"/>
          <a:ext cx="2245672" cy="59704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Freida</a:t>
          </a:r>
          <a:r>
            <a:rPr lang="es-ES" sz="1800" b="1" kern="1200" dirty="0"/>
            <a:t> </a:t>
          </a:r>
          <a:r>
            <a:rPr lang="es-ES" sz="1800" b="1" kern="1200" dirty="0" err="1"/>
            <a:t>gomiti</a:t>
          </a:r>
          <a:r>
            <a:rPr lang="es-ES" sz="1800" b="1" kern="1200" dirty="0"/>
            <a:t> </a:t>
          </a:r>
          <a:r>
            <a:rPr lang="es-ES" sz="1800" b="1" kern="1200" dirty="0" err="1"/>
            <a:t>satra</a:t>
          </a:r>
          <a:r>
            <a:rPr lang="es-ES" sz="1800" b="1" kern="1200" dirty="0"/>
            <a:t> a no </a:t>
          </a:r>
          <a:r>
            <a:rPr lang="es-ES" sz="1800" b="1" kern="1200" dirty="0" err="1"/>
            <a:t>pori</a:t>
          </a:r>
          <a:r>
            <a:rPr lang="es-ES" sz="1800" b="1" kern="1200" dirty="0"/>
            <a:t>. </a:t>
          </a:r>
          <a:br>
            <a:rPr lang="es-ES" sz="1800" b="1" kern="1200" dirty="0"/>
          </a:br>
          <a:r>
            <a:rPr lang="es-ES" sz="1800" b="1" kern="1200" dirty="0"/>
            <a:t>( Eks.16:23,24)</a:t>
          </a:r>
          <a:endParaRPr lang="es-ES" sz="1800" kern="1200" dirty="0"/>
        </a:p>
      </dsp:txBody>
      <dsp:txXfrm>
        <a:off x="4980836" y="4280275"/>
        <a:ext cx="2245672" cy="597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fergiti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historia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spikri den ai soso tapu den problema fu </a:t>
          </a:r>
          <a:r>
            <a:rPr lang="es-ES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Now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lasi ai tapu den pramisi fu 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546"/>
          <a:ext cx="4987173" cy="328402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 den ben de ( Eks. 18:21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519" y="10165"/>
        <a:ext cx="4967935" cy="309164"/>
      </dsp:txXfrm>
    </dsp:sp>
    <dsp:sp modelId="{A5BC1136-7AB0-4B0C-A76E-5ADA0EC67691}">
      <dsp:nvSpPr>
        <dsp:cNvPr id="0" name=""/>
        <dsp:cNvSpPr/>
      </dsp:nvSpPr>
      <dsp:spPr>
        <a:xfrm>
          <a:off x="263900" y="388061"/>
          <a:ext cx="328402" cy="32840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12006" y="388061"/>
          <a:ext cx="4639066" cy="328402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Respeki</a:t>
          </a:r>
          <a:r>
            <a:rPr lang="es-ES" sz="2000" b="1" kern="1200" dirty="0">
              <a:solidFill>
                <a:schemeClr val="tx1"/>
              </a:solidFill>
            </a:rPr>
            <a:t> Gado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404095"/>
        <a:ext cx="4606998" cy="296334"/>
      </dsp:txXfrm>
    </dsp:sp>
    <dsp:sp modelId="{B3D9C14E-83C8-4248-BED5-4F63A04A2943}">
      <dsp:nvSpPr>
        <dsp:cNvPr id="0" name=""/>
        <dsp:cNvSpPr/>
      </dsp:nvSpPr>
      <dsp:spPr>
        <a:xfrm>
          <a:off x="263900" y="755872"/>
          <a:ext cx="328402" cy="328402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12006" y="755872"/>
          <a:ext cx="4639066" cy="32840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Sma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musu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fertrow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yu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771906"/>
        <a:ext cx="4606998" cy="296334"/>
      </dsp:txXfrm>
    </dsp:sp>
    <dsp:sp modelId="{22CA8874-A2BE-4681-8FD8-D91CAE23CEBD}">
      <dsp:nvSpPr>
        <dsp:cNvPr id="0" name=""/>
        <dsp:cNvSpPr/>
      </dsp:nvSpPr>
      <dsp:spPr>
        <a:xfrm>
          <a:off x="263900" y="1123683"/>
          <a:ext cx="328402" cy="328402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12006" y="1123683"/>
          <a:ext cx="4639066" cy="328402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No </a:t>
          </a:r>
          <a:r>
            <a:rPr lang="es-ES" sz="2000" b="1" kern="1200" dirty="0" err="1">
              <a:solidFill>
                <a:schemeClr val="tx1"/>
              </a:solidFill>
            </a:rPr>
            <a:t>lobi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tyuku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28040" y="1139717"/>
        <a:ext cx="4606998" cy="29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0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9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8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2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B4233-282D-4213-8E52-6D925F04AC05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4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20016" y="-110432"/>
            <a:ext cx="3226474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algn="ctr"/>
            <a:r>
              <a:rPr lang="it-IT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A BREDE NANGA WATRA FU LIBI</a:t>
            </a:r>
            <a:endParaRPr lang="es-E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90441" y="6519442"/>
            <a:ext cx="322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</a:rPr>
              <a:t>Les 7 fu 16 </a:t>
            </a:r>
            <a:r>
              <a:rPr lang="es-ES" sz="1600" b="1" dirty="0" err="1">
                <a:solidFill>
                  <a:srgbClr val="002060"/>
                </a:solidFill>
              </a:rPr>
              <a:t>Awgestes</a:t>
            </a:r>
            <a:r>
              <a:rPr lang="es-ES" sz="1600" b="1" dirty="0">
                <a:solidFill>
                  <a:srgbClr val="002060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1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BREDE NANGA A WATRA FU LIBI: YEISES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 na a brede fu libi, di saka kon fu heimel . Suma nyan a brede disi sa libi te'go. A brede disi na mi skin , di mi sa gi fu grontapu abi libi.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611802" y="1399999"/>
            <a:ext cx="684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den </a:t>
            </a:r>
            <a:r>
              <a:rPr lang="es-ES" sz="2000" b="1" dirty="0" err="1"/>
              <a:t>tori</a:t>
            </a:r>
            <a:r>
              <a:rPr lang="es-ES" sz="2000" b="1" dirty="0"/>
              <a:t> fu </a:t>
            </a:r>
            <a:r>
              <a:rPr lang="es-ES" sz="2000" b="1" dirty="0" err="1"/>
              <a:t>Eksodes</a:t>
            </a:r>
            <a:r>
              <a:rPr lang="es-ES" sz="2000" b="1" dirty="0"/>
              <a:t>, ben </a:t>
            </a:r>
            <a:r>
              <a:rPr lang="es-ES" sz="2000" b="1" dirty="0" err="1"/>
              <a:t>skrifi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sabi</a:t>
            </a:r>
            <a:r>
              <a:rPr lang="es-ES" sz="2000" b="1" dirty="0"/>
              <a:t>, </a:t>
            </a:r>
            <a:r>
              <a:rPr lang="es-ES" sz="2000" b="1" dirty="0" err="1"/>
              <a:t>sobu</a:t>
            </a:r>
            <a:r>
              <a:rPr lang="es-ES" sz="2000" b="1" dirty="0"/>
              <a:t> 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.( 1 Kor.10:1-11).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611795" y="4954819"/>
            <a:ext cx="6848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Yeises</a:t>
            </a:r>
            <a:r>
              <a:rPr lang="es-ES" sz="2000" b="1" dirty="0"/>
              <a:t> taki ,En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brede</a:t>
            </a:r>
            <a:r>
              <a:rPr lang="es-ES" sz="2000" b="1" dirty="0"/>
              <a:t> di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. A </a:t>
            </a:r>
            <a:r>
              <a:rPr lang="es-ES" sz="2000" b="1" dirty="0" err="1"/>
              <a:t>brede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eigi</a:t>
            </a:r>
            <a:r>
              <a:rPr lang="es-ES" sz="2000" b="1" dirty="0"/>
              <a:t> skin( </a:t>
            </a:r>
            <a:r>
              <a:rPr lang="es-ES" sz="2000" b="1" dirty="0" err="1"/>
              <a:t>Yoh</a:t>
            </a:r>
            <a:r>
              <a:rPr lang="es-ES" sz="2000" b="1" dirty="0"/>
              <a:t>. 6:51)  </a:t>
            </a:r>
            <a:r>
              <a:rPr lang="es-ES" sz="2000" b="1" dirty="0" err="1"/>
              <a:t>Na</a:t>
            </a:r>
            <a:r>
              <a:rPr lang="es-ES" sz="2000" b="1" dirty="0"/>
              <a:t> en skin , di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ala di </a:t>
            </a:r>
            <a:r>
              <a:rPr lang="es-ES" sz="2000" b="1" dirty="0" err="1"/>
              <a:t>wani</a:t>
            </a:r>
            <a:r>
              <a:rPr lang="es-ES" sz="2000" b="1" dirty="0"/>
              <a:t> “ </a:t>
            </a:r>
            <a:r>
              <a:rPr lang="es-ES" sz="2000" b="1" dirty="0" err="1"/>
              <a:t>nyan</a:t>
            </a:r>
            <a:r>
              <a:rPr lang="es-ES" sz="2000" b="1" dirty="0"/>
              <a:t> “ en –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En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ferlusuman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En.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 kan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satesfaksi</a:t>
            </a:r>
            <a:r>
              <a:rPr lang="es-ES" sz="2000" b="1" dirty="0"/>
              <a:t> fu a </a:t>
            </a:r>
            <a:r>
              <a:rPr lang="es-ES" sz="2000" b="1" dirty="0" err="1"/>
              <a:t>angri</a:t>
            </a:r>
            <a:r>
              <a:rPr lang="es-ES" sz="2000" b="1" dirty="0"/>
              <a:t> nanga </a:t>
            </a:r>
            <a:r>
              <a:rPr lang="es-ES" sz="2000" b="1" dirty="0" err="1"/>
              <a:t>watra</a:t>
            </a:r>
            <a:r>
              <a:rPr lang="es-ES" sz="2000" b="1" dirty="0"/>
              <a:t> di e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611800" y="3681392"/>
            <a:ext cx="7227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En e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watra</a:t>
            </a:r>
            <a:r>
              <a:rPr lang="es-ES" sz="2000" b="1" dirty="0"/>
              <a:t> fu </a:t>
            </a:r>
            <a:r>
              <a:rPr lang="es-ES" sz="2000" b="1" dirty="0" err="1"/>
              <a:t>libi,di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feni</a:t>
            </a:r>
            <a:r>
              <a:rPr lang="es-ES" sz="2000" b="1" dirty="0"/>
              <a:t> nanga  a Santa Yeye( Yoh.4:14;7:37-39)  En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enkri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kan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satesfakti</a:t>
            </a:r>
            <a:r>
              <a:rPr lang="es-ES" sz="2000" b="1" dirty="0"/>
              <a:t> ,nanga  a </a:t>
            </a:r>
            <a:r>
              <a:rPr lang="es-ES" sz="2000" b="1" dirty="0" err="1"/>
              <a:t>watra</a:t>
            </a:r>
            <a:r>
              <a:rPr lang="es-ES" sz="2000" b="1" dirty="0"/>
              <a:t> di e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insei</a:t>
            </a:r>
            <a:r>
              <a:rPr lang="es-ES" sz="2000" b="1" dirty="0"/>
              <a:t>,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freide</a:t>
            </a:r>
            <a:r>
              <a:rPr lang="es-ES" sz="2000" b="1" dirty="0"/>
              <a:t> nanga </a:t>
            </a:r>
            <a:r>
              <a:rPr lang="es-ES" sz="2000" b="1" dirty="0" err="1"/>
              <a:t>prisiri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611798" y="3023520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Morofara</a:t>
            </a:r>
            <a:r>
              <a:rPr lang="es-ES" sz="2000" b="1" dirty="0"/>
              <a:t>,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fu </a:t>
            </a:r>
            <a:r>
              <a:rPr lang="es-ES" sz="2000" b="1" dirty="0" err="1"/>
              <a:t>ensrefi</a:t>
            </a:r>
            <a:r>
              <a:rPr lang="es-ES" sz="2000" b="1" dirty="0"/>
              <a:t>, den </a:t>
            </a:r>
            <a:r>
              <a:rPr lang="es-ES" sz="2000" b="1" dirty="0" err="1"/>
              <a:t>tori</a:t>
            </a:r>
            <a:r>
              <a:rPr lang="es-ES" sz="2000" b="1" dirty="0"/>
              <a:t> fu a </a:t>
            </a:r>
            <a:r>
              <a:rPr lang="es-ES" sz="2000" b="1" dirty="0" err="1"/>
              <a:t>watra</a:t>
            </a:r>
            <a:r>
              <a:rPr lang="es-ES" sz="2000" b="1" dirty="0"/>
              <a:t> fu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ston</a:t>
            </a:r>
            <a:r>
              <a:rPr lang="es-ES" sz="2000" b="1" dirty="0"/>
              <a:t> nanga a </a:t>
            </a:r>
            <a:r>
              <a:rPr lang="es-ES" sz="2000" b="1" dirty="0" err="1"/>
              <a:t>brede</a:t>
            </a:r>
            <a:r>
              <a:rPr lang="es-ES" sz="2000" b="1" dirty="0"/>
              <a:t>  fu </a:t>
            </a:r>
            <a:r>
              <a:rPr lang="es-ES" sz="2000" b="1" dirty="0" err="1"/>
              <a:t>heimel</a:t>
            </a:r>
            <a:r>
              <a:rPr lang="es-ES" sz="2000" b="1"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611795" y="2365648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Den tori disi e warskow wi fu no abi bigi ai; no du afkodrei; no huru, no tesi Gado, no konkru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262797"/>
            <a:ext cx="10087864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700" b="1" dirty="0">
                <a:latin typeface="Constantia" panose="02030602050306030303" pitchFamily="18" charset="0"/>
              </a:rPr>
              <a:t>“A </a:t>
            </a:r>
            <a:r>
              <a:rPr lang="es-ES" sz="2700" b="1" dirty="0" err="1">
                <a:latin typeface="Constantia" panose="02030602050306030303" pitchFamily="18" charset="0"/>
              </a:rPr>
              <a:t>Ferlusuman</a:t>
            </a:r>
            <a:r>
              <a:rPr lang="es-ES" sz="2700" b="1" dirty="0">
                <a:latin typeface="Constantia" panose="02030602050306030303" pitchFamily="18" charset="0"/>
              </a:rPr>
              <a:t> fu </a:t>
            </a:r>
            <a:r>
              <a:rPr lang="es-ES" sz="2700" b="1" dirty="0" err="1">
                <a:latin typeface="Constantia" panose="02030602050306030303" pitchFamily="18" charset="0"/>
              </a:rPr>
              <a:t>grontapu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sabi</a:t>
            </a:r>
            <a:r>
              <a:rPr lang="es-ES" sz="2700" b="1" dirty="0">
                <a:latin typeface="Constantia" panose="02030602050306030303" pitchFamily="18" charset="0"/>
              </a:rPr>
              <a:t> den </a:t>
            </a:r>
            <a:r>
              <a:rPr lang="es-ES" sz="2700" b="1" dirty="0" err="1">
                <a:latin typeface="Constantia" panose="02030602050306030303" pitchFamily="18" charset="0"/>
              </a:rPr>
              <a:t>notu</a:t>
            </a:r>
            <a:r>
              <a:rPr lang="es-ES" sz="2700" b="1" dirty="0">
                <a:latin typeface="Constantia" panose="02030602050306030303" pitchFamily="18" charset="0"/>
              </a:rPr>
              <a:t> fu ala </a:t>
            </a:r>
            <a:r>
              <a:rPr lang="es-ES" sz="2700" b="1" dirty="0" err="1">
                <a:latin typeface="Constantia" panose="02030602050306030303" pitchFamily="18" charset="0"/>
              </a:rPr>
              <a:t>sili</a:t>
            </a:r>
            <a:r>
              <a:rPr lang="es-ES" sz="2700" b="1" dirty="0">
                <a:latin typeface="Constantia" panose="02030602050306030303" pitchFamily="18" charset="0"/>
              </a:rPr>
              <a:t>. Te </a:t>
            </a:r>
            <a:r>
              <a:rPr lang="es-ES" sz="2700" b="1" dirty="0" err="1">
                <a:latin typeface="Constantia" panose="02030602050306030303" pitchFamily="18" charset="0"/>
              </a:rPr>
              <a:t>sani</a:t>
            </a:r>
            <a:r>
              <a:rPr lang="es-ES" sz="2700" b="1" dirty="0">
                <a:latin typeface="Constantia" panose="02030602050306030303" pitchFamily="18" charset="0"/>
              </a:rPr>
              <a:t> e masi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, te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mumu</a:t>
            </a:r>
            <a:r>
              <a:rPr lang="es-ES" sz="2700" b="1" dirty="0">
                <a:latin typeface="Constantia" panose="02030602050306030303" pitchFamily="18" charset="0"/>
              </a:rPr>
              <a:t> ,en </a:t>
            </a:r>
            <a:r>
              <a:rPr lang="es-ES" sz="2700" b="1" dirty="0" err="1">
                <a:latin typeface="Constantia" panose="02030602050306030303" pitchFamily="18" charset="0"/>
              </a:rPr>
              <a:t>sabi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e'n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en di e </a:t>
            </a:r>
            <a:r>
              <a:rPr lang="es-ES" sz="2700" b="1" dirty="0" err="1">
                <a:latin typeface="Constantia" panose="02030602050306030303" pitchFamily="18" charset="0"/>
              </a:rPr>
              <a:t>tya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libi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yeye </a:t>
            </a:r>
            <a:r>
              <a:rPr lang="es-ES" sz="2700" b="1" dirty="0" err="1">
                <a:latin typeface="Constantia" panose="02030602050306030303" pitchFamily="18" charset="0"/>
              </a:rPr>
              <a:t>fasi</a:t>
            </a:r>
            <a:r>
              <a:rPr lang="es-ES" sz="2700" b="1" dirty="0">
                <a:latin typeface="Constantia" panose="02030602050306030303" pitchFamily="18" charset="0"/>
              </a:rPr>
              <a:t>. </a:t>
            </a:r>
            <a:r>
              <a:rPr lang="es-ES" sz="2700" b="1" dirty="0" err="1">
                <a:latin typeface="Constantia" panose="02030602050306030303" pitchFamily="18" charset="0"/>
              </a:rPr>
              <a:t>Aksi</a:t>
            </a:r>
            <a:r>
              <a:rPr lang="es-ES" sz="2700" b="1" dirty="0">
                <a:latin typeface="Constantia" panose="02030602050306030303" pitchFamily="18" charset="0"/>
              </a:rPr>
              <a:t> en: tan </a:t>
            </a:r>
            <a:r>
              <a:rPr lang="es-ES" sz="2700" b="1" dirty="0" err="1">
                <a:latin typeface="Constantia" panose="02030602050306030303" pitchFamily="18" charset="0"/>
              </a:rPr>
              <a:t>begi</a:t>
            </a:r>
            <a:r>
              <a:rPr lang="es-ES" sz="2700" b="1" dirty="0">
                <a:latin typeface="Constantia" panose="02030602050306030303" pitchFamily="18" charset="0"/>
              </a:rPr>
              <a:t>, a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kon</a:t>
            </a:r>
            <a:r>
              <a:rPr lang="es-ES" sz="2700" b="1" dirty="0">
                <a:latin typeface="Constantia" panose="02030602050306030303" pitchFamily="18" charset="0"/>
              </a:rPr>
              <a:t>. </a:t>
            </a:r>
            <a:r>
              <a:rPr lang="es-ES" sz="2700" b="1" dirty="0" err="1">
                <a:latin typeface="Constantia" panose="02030602050306030303" pitchFamily="18" charset="0"/>
              </a:rPr>
              <a:t>Yeises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brede</a:t>
            </a:r>
            <a:r>
              <a:rPr lang="es-ES" sz="2700" b="1" dirty="0">
                <a:latin typeface="Constantia" panose="02030602050306030303" pitchFamily="18" charset="0"/>
              </a:rPr>
              <a:t> fu </a:t>
            </a:r>
            <a:r>
              <a:rPr lang="es-ES" sz="2700" b="1" dirty="0" err="1">
                <a:latin typeface="Constantia" panose="02030602050306030303" pitchFamily="18" charset="0"/>
              </a:rPr>
              <a:t>libi</a:t>
            </a:r>
            <a:r>
              <a:rPr lang="es-ES" sz="2700" b="1" dirty="0">
                <a:latin typeface="Constantia" panose="02030602050306030303" pitchFamily="18" charset="0"/>
              </a:rPr>
              <a:t>, di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musu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nyan</a:t>
            </a:r>
            <a:r>
              <a:rPr lang="es-ES" sz="2700" b="1" dirty="0">
                <a:latin typeface="Constantia" panose="02030602050306030303" pitchFamily="18" charset="0"/>
              </a:rPr>
              <a:t> ala </a:t>
            </a:r>
            <a:r>
              <a:rPr lang="es-ES" sz="2700" b="1" dirty="0" err="1">
                <a:latin typeface="Constantia" panose="02030602050306030303" pitchFamily="18" charset="0"/>
              </a:rPr>
              <a:t>dei</a:t>
            </a:r>
            <a:r>
              <a:rPr lang="es-ES" sz="2700" b="1" dirty="0">
                <a:latin typeface="Constantia" panose="02030602050306030303" pitchFamily="18" charset="0"/>
              </a:rPr>
              <a:t> ; en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watra</a:t>
            </a:r>
            <a:r>
              <a:rPr lang="es-ES" sz="2700" b="1" dirty="0">
                <a:latin typeface="Constantia" panose="02030602050306030303" pitchFamily="18" charset="0"/>
              </a:rPr>
              <a:t> fu </a:t>
            </a:r>
            <a:r>
              <a:rPr lang="es-ES" sz="2700" b="1" dirty="0" err="1">
                <a:latin typeface="Constantia" panose="02030602050306030303" pitchFamily="18" charset="0"/>
              </a:rPr>
              <a:t>libi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gi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sili</a:t>
            </a:r>
            <a:r>
              <a:rPr lang="es-ES" sz="2700" b="1" dirty="0">
                <a:latin typeface="Constantia" panose="02030602050306030303" pitchFamily="18" charset="0"/>
              </a:rPr>
              <a:t> di e </a:t>
            </a:r>
            <a:r>
              <a:rPr lang="es-ES" sz="2700" b="1" dirty="0" err="1">
                <a:latin typeface="Constantia" panose="02030602050306030303" pitchFamily="18" charset="0"/>
              </a:rPr>
              <a:t>flaw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kba</a:t>
            </a:r>
            <a:r>
              <a:rPr lang="es-ES" sz="2700" b="1" dirty="0">
                <a:latin typeface="Constantia" panose="02030602050306030303" pitchFamily="18" charset="0"/>
              </a:rPr>
              <a:t>, en </a:t>
            </a:r>
            <a:r>
              <a:rPr lang="es-ES" sz="2700" b="1" dirty="0" err="1">
                <a:latin typeface="Constantia" panose="02030602050306030303" pitchFamily="18" charset="0"/>
              </a:rPr>
              <a:t>heri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fesi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fadon</a:t>
            </a:r>
            <a:r>
              <a:rPr lang="es-ES" sz="2700" b="1" dirty="0">
                <a:latin typeface="Constantia" panose="02030602050306030303" pitchFamily="18" charset="0"/>
              </a:rPr>
              <a:t>, </a:t>
            </a:r>
            <a:r>
              <a:rPr lang="es-ES" sz="2700" b="1" dirty="0" err="1">
                <a:latin typeface="Constantia" panose="02030602050306030303" pitchFamily="18" charset="0"/>
              </a:rPr>
              <a:t>e'n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 ala kan </a:t>
            </a:r>
            <a:r>
              <a:rPr lang="es-ES" sz="2700" b="1" dirty="0" err="1">
                <a:latin typeface="Constantia" panose="02030602050306030303" pitchFamily="18" charset="0"/>
              </a:rPr>
              <a:t>tek</a:t>
            </a:r>
            <a:r>
              <a:rPr lang="es-ES" sz="2700" b="1" dirty="0">
                <a:latin typeface="Constantia" panose="02030602050306030303" pitchFamily="18" charset="0"/>
              </a:rPr>
              <a:t>  </a:t>
            </a:r>
            <a:r>
              <a:rPr lang="es-ES" sz="2700" b="1" dirty="0" err="1">
                <a:latin typeface="Constantia" panose="02030602050306030303" pitchFamily="18" charset="0"/>
              </a:rPr>
              <a:t>prati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ini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kenade</a:t>
            </a:r>
            <a:r>
              <a:rPr lang="es-ES" sz="2700" b="1" dirty="0">
                <a:latin typeface="Constantia" panose="02030602050306030303" pitchFamily="18" charset="0"/>
              </a:rPr>
              <a:t> fu en.</a:t>
            </a:r>
          </a:p>
          <a:p>
            <a:pPr>
              <a:spcBef>
                <a:spcPts val="600"/>
              </a:spcBef>
            </a:pPr>
            <a:r>
              <a:rPr lang="es-ES" sz="2700" b="1" dirty="0">
                <a:latin typeface="Constantia" panose="02030602050306030303" pitchFamily="18" charset="0"/>
              </a:rPr>
              <a:t>Den </a:t>
            </a:r>
            <a:r>
              <a:rPr lang="es-ES" sz="2700" b="1" dirty="0" err="1">
                <a:latin typeface="Constantia" panose="02030602050306030303" pitchFamily="18" charset="0"/>
              </a:rPr>
              <a:t>bari</a:t>
            </a:r>
            <a:r>
              <a:rPr lang="es-ES" sz="2700" b="1" dirty="0">
                <a:latin typeface="Constantia" panose="02030602050306030303" pitchFamily="18" charset="0"/>
              </a:rPr>
              <a:t> fu </a:t>
            </a:r>
            <a:r>
              <a:rPr lang="es-ES" sz="2700" b="1" dirty="0" err="1">
                <a:latin typeface="Constantia" panose="02030602050306030303" pitchFamily="18" charset="0"/>
              </a:rPr>
              <a:t>Grontapu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de </a:t>
            </a:r>
            <a:r>
              <a:rPr lang="es-ES" sz="2700" b="1" dirty="0" err="1">
                <a:latin typeface="Constantia" panose="02030602050306030303" pitchFamily="18" charset="0"/>
              </a:rPr>
              <a:t>leigi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furu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leisi,a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watra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drei</a:t>
            </a:r>
            <a:r>
              <a:rPr lang="es-ES" sz="2700" b="1" dirty="0">
                <a:latin typeface="Constantia" panose="02030602050306030303" pitchFamily="18" charset="0"/>
              </a:rPr>
              <a:t>; </a:t>
            </a:r>
            <a:r>
              <a:rPr lang="es-ES" sz="2700" b="1" dirty="0" err="1">
                <a:latin typeface="Constantia" panose="02030602050306030303" pitchFamily="18" charset="0"/>
              </a:rPr>
              <a:t>ma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ini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Krestes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wan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peti</a:t>
            </a:r>
            <a:r>
              <a:rPr lang="es-ES" sz="2700" b="1" dirty="0">
                <a:latin typeface="Constantia" panose="02030602050306030303" pitchFamily="18" charset="0"/>
              </a:rPr>
              <a:t> de di e gro </a:t>
            </a:r>
            <a:r>
              <a:rPr lang="es-ES" sz="2700" b="1" dirty="0" err="1">
                <a:latin typeface="Constantia" panose="02030602050306030303" pitchFamily="18" charset="0"/>
              </a:rPr>
              <a:t>watra</a:t>
            </a:r>
            <a:r>
              <a:rPr lang="es-ES" sz="2700" b="1" dirty="0">
                <a:latin typeface="Constantia" panose="02030602050306030303" pitchFamily="18" charset="0"/>
              </a:rPr>
              <a:t>, pe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ala ten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 kan </a:t>
            </a:r>
            <a:r>
              <a:rPr lang="es-ES" sz="2700" b="1" dirty="0" err="1">
                <a:latin typeface="Constantia" panose="02030602050306030303" pitchFamily="18" charset="0"/>
              </a:rPr>
              <a:t>teki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watra</a:t>
            </a:r>
            <a:r>
              <a:rPr lang="es-ES" sz="2700" b="1" dirty="0">
                <a:latin typeface="Constantia" panose="02030602050306030303" pitchFamily="18" charset="0"/>
              </a:rPr>
              <a:t>. A no </a:t>
            </a:r>
            <a:r>
              <a:rPr lang="es-ES" sz="2700" b="1" dirty="0" err="1">
                <a:latin typeface="Constantia" panose="02030602050306030303" pitchFamily="18" charset="0"/>
              </a:rPr>
              <a:t>ofuru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wi</a:t>
            </a:r>
            <a:r>
              <a:rPr lang="es-ES" sz="2700" b="1" dirty="0">
                <a:latin typeface="Constantia" panose="02030602050306030303" pitchFamily="18" charset="0"/>
              </a:rPr>
              <a:t> e </a:t>
            </a:r>
            <a:r>
              <a:rPr lang="es-ES" sz="2700" b="1" dirty="0" err="1">
                <a:latin typeface="Constantia" panose="02030602050306030303" pitchFamily="18" charset="0"/>
              </a:rPr>
              <a:t>teki</a:t>
            </a:r>
            <a:r>
              <a:rPr lang="es-ES" sz="2700" b="1" dirty="0">
                <a:latin typeface="Constantia" panose="02030602050306030303" pitchFamily="18" charset="0"/>
              </a:rPr>
              <a:t> fu </a:t>
            </a:r>
            <a:r>
              <a:rPr lang="es-ES" sz="2700" b="1" dirty="0" err="1">
                <a:latin typeface="Constantia" panose="02030602050306030303" pitchFamily="18" charset="0"/>
              </a:rPr>
              <a:t>gi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trawan</a:t>
            </a:r>
            <a:r>
              <a:rPr lang="es-ES" sz="2700" b="1" dirty="0">
                <a:latin typeface="Constantia" panose="02030602050306030303" pitchFamily="18" charset="0"/>
              </a:rPr>
              <a:t>, </a:t>
            </a:r>
            <a:r>
              <a:rPr lang="es-ES" sz="2700" b="1" dirty="0" err="1">
                <a:latin typeface="Constantia" panose="02030602050306030303" pitchFamily="18" charset="0"/>
              </a:rPr>
              <a:t>bun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furu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tan abra. </a:t>
            </a:r>
            <a:r>
              <a:rPr lang="es-ES" sz="2700" b="1" dirty="0" err="1">
                <a:latin typeface="Constantia" panose="02030602050306030303" pitchFamily="18" charset="0"/>
              </a:rPr>
              <a:t>Noiti</a:t>
            </a:r>
            <a:r>
              <a:rPr lang="es-ES" sz="2700" b="1" dirty="0">
                <a:latin typeface="Constantia" panose="02030602050306030303" pitchFamily="18" charset="0"/>
              </a:rPr>
              <a:t>  a no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de so </a:t>
            </a:r>
            <a:r>
              <a:rPr lang="es-ES" sz="2700" b="1" dirty="0" err="1">
                <a:latin typeface="Constantia" panose="02030602050306030303" pitchFamily="18" charset="0"/>
              </a:rPr>
              <a:t>dati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sa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kba</a:t>
            </a:r>
            <a:r>
              <a:rPr lang="es-ES" sz="2700" b="1" dirty="0">
                <a:latin typeface="Constantia" panose="02030602050306030303" pitchFamily="18" charset="0"/>
              </a:rPr>
              <a:t> ; di </a:t>
            </a:r>
            <a:r>
              <a:rPr lang="es-ES" sz="2700" b="1" dirty="0" err="1">
                <a:latin typeface="Constantia" panose="02030602050306030303" pitchFamily="18" charset="0"/>
              </a:rPr>
              <a:t>Krestes</a:t>
            </a:r>
            <a:r>
              <a:rPr lang="es-ES" sz="2700" b="1" dirty="0">
                <a:latin typeface="Constantia" panose="02030602050306030303" pitchFamily="18" charset="0"/>
              </a:rPr>
              <a:t> </a:t>
            </a:r>
            <a:r>
              <a:rPr lang="es-ES" sz="2700" b="1" dirty="0" err="1">
                <a:latin typeface="Constantia" panose="02030602050306030303" pitchFamily="18" charset="0"/>
              </a:rPr>
              <a:t>na</a:t>
            </a:r>
            <a:r>
              <a:rPr lang="es-ES" sz="2700" b="1" dirty="0">
                <a:latin typeface="Constantia" panose="02030602050306030303" pitchFamily="18" charset="0"/>
              </a:rPr>
              <a:t> a </a:t>
            </a:r>
            <a:r>
              <a:rPr lang="es-ES" sz="2700" b="1" dirty="0" err="1">
                <a:latin typeface="Constantia" panose="02030602050306030303" pitchFamily="18" charset="0"/>
              </a:rPr>
              <a:t>peti</a:t>
            </a:r>
            <a:r>
              <a:rPr lang="es-ES" sz="2700" b="1" dirty="0">
                <a:latin typeface="Constantia" panose="02030602050306030303" pitchFamily="18" charset="0"/>
              </a:rPr>
              <a:t>  fu san </a:t>
            </a:r>
            <a:r>
              <a:rPr lang="es-ES" sz="2700" b="1" dirty="0" err="1">
                <a:latin typeface="Constantia" panose="02030602050306030303" pitchFamily="18" charset="0"/>
              </a:rPr>
              <a:t>tru</a:t>
            </a:r>
            <a:r>
              <a:rPr lang="es-ES" sz="2700" b="1" dirty="0">
                <a:latin typeface="Constantia" panose="02030602050306030303" pitchFamily="18" charset="0"/>
              </a:rPr>
              <a:t>, di </a:t>
            </a:r>
            <a:r>
              <a:rPr lang="es-ES" sz="2700" b="1" dirty="0" err="1">
                <a:latin typeface="Constantia" panose="02030602050306030303" pitchFamily="18" charset="0"/>
              </a:rPr>
              <a:t>noiti</a:t>
            </a:r>
            <a:r>
              <a:rPr lang="es-ES" sz="2700" b="1" dirty="0">
                <a:latin typeface="Constantia" panose="02030602050306030303" pitchFamily="18" charset="0"/>
              </a:rPr>
              <a:t> e </a:t>
            </a:r>
            <a:r>
              <a:rPr lang="es-ES" sz="2700" b="1" dirty="0" err="1">
                <a:latin typeface="Constantia" panose="02030602050306030303" pitchFamily="18" charset="0"/>
              </a:rPr>
              <a:t>kba</a:t>
            </a:r>
            <a:r>
              <a:rPr lang="es-ES" sz="27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77477" y="5587058"/>
            <a:ext cx="420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Signs of the Times, April 22, 1897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0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179041"/>
            <a:ext cx="530234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taigi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Moses,”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Olanga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hori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komandi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kebot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Mi ?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Sabat;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Datmeki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tapu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siksi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dei,brede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tu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alaman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tan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 presi; no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en presi 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e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seibi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So, den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rostu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tapu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e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1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seibi</a:t>
            </a:r>
            <a:r>
              <a:rPr kumimoji="0" lang="es-ES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Eks.16:28-30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1525794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08721" y="208088"/>
            <a:ext cx="705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Tef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den </a:t>
            </a:r>
            <a:r>
              <a:rPr lang="es-ES" sz="2000" b="1" dirty="0" err="1"/>
              <a:t>psa</a:t>
            </a:r>
            <a:r>
              <a:rPr lang="es-ES" sz="2000" b="1" dirty="0"/>
              <a:t> pe </a:t>
            </a:r>
            <a:r>
              <a:rPr lang="es-ES" sz="2000" b="1" dirty="0" err="1"/>
              <a:t>Egepti</a:t>
            </a:r>
            <a:r>
              <a:rPr lang="es-ES" sz="2000" b="1" dirty="0"/>
              <a:t> e </a:t>
            </a:r>
            <a:r>
              <a:rPr lang="es-ES" sz="2000" b="1" dirty="0" err="1"/>
              <a:t>tapu</a:t>
            </a:r>
            <a:r>
              <a:rPr lang="es-ES" sz="2000" b="1" dirty="0"/>
              <a:t>. </a:t>
            </a: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den ben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, a </a:t>
            </a:r>
            <a:r>
              <a:rPr lang="es-ES" sz="2000" b="1" dirty="0" err="1"/>
              <a:t>kondre</a:t>
            </a:r>
            <a:r>
              <a:rPr lang="es-ES" sz="2000" b="1" dirty="0"/>
              <a:t> di ben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merki</a:t>
            </a:r>
            <a:r>
              <a:rPr lang="es-ES" sz="2000" b="1" dirty="0"/>
              <a:t> nanga </a:t>
            </a:r>
            <a:r>
              <a:rPr lang="es-ES" sz="2000" b="1" dirty="0" err="1"/>
              <a:t>honi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027173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si problema, a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kragi</a:t>
            </a:r>
            <a:r>
              <a:rPr lang="es-ES" sz="2000" b="1" dirty="0"/>
              <a:t>.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moro </a:t>
            </a:r>
            <a:r>
              <a:rPr lang="es-ES" sz="2000" b="1" dirty="0" err="1"/>
              <a:t>betre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 ! Fu </a:t>
            </a:r>
            <a:r>
              <a:rPr lang="es-ES" sz="2000" b="1" dirty="0" err="1"/>
              <a:t>tru</a:t>
            </a:r>
            <a:r>
              <a:rPr lang="es-ES" sz="2000" b="1" dirty="0"/>
              <a:t> den </a:t>
            </a:r>
            <a:r>
              <a:rPr lang="es-ES" sz="2000" b="1" dirty="0" err="1"/>
              <a:t>bribi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gro, a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. So Gado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watra</a:t>
            </a:r>
            <a:r>
              <a:rPr lang="es-ES" sz="2000" b="1" dirty="0"/>
              <a:t> nanga </a:t>
            </a:r>
            <a:r>
              <a:rPr lang="es-ES" sz="2000" b="1" dirty="0" err="1"/>
              <a:t>brede</a:t>
            </a:r>
            <a:r>
              <a:rPr lang="es-ES" sz="2000" b="1" dirty="0"/>
              <a:t>; </a:t>
            </a:r>
            <a:r>
              <a:rPr lang="es-ES" sz="2000" b="1" dirty="0" err="1"/>
              <a:t>kibri</a:t>
            </a:r>
            <a:r>
              <a:rPr lang="es-ES" sz="2000" b="1" dirty="0"/>
              <a:t> den fu den </a:t>
            </a:r>
            <a:r>
              <a:rPr lang="es-ES" sz="2000" b="1" dirty="0" err="1"/>
              <a:t>feiyanti</a:t>
            </a:r>
            <a:r>
              <a:rPr lang="es-ES" sz="2000" b="1" dirty="0"/>
              <a:t> ;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yepi</a:t>
            </a:r>
            <a:r>
              <a:rPr lang="es-ES" sz="2000" b="1" dirty="0"/>
              <a:t> den fu </a:t>
            </a:r>
            <a:r>
              <a:rPr lang="es-ES" sz="2000" b="1" dirty="0" err="1"/>
              <a:t>orga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Dri dei langa , ala sani luku bun.Ma nyan di den ben abi ben  e klari. Fa den sa gi tu milyun  sma nyan ini  a sabana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10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422441" y="1659285"/>
            <a:ext cx="88510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“Den </a:t>
            </a:r>
            <a:r>
              <a:rPr lang="es-ES" sz="3200" b="1" dirty="0" err="1">
                <a:latin typeface="Constantia" panose="02030602050306030303" pitchFamily="18" charset="0"/>
              </a:rPr>
              <a:t>difrenti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ondrofeni</a:t>
            </a:r>
            <a:r>
              <a:rPr lang="es-ES" sz="3200" b="1" dirty="0">
                <a:latin typeface="Constantia" panose="02030602050306030303" pitchFamily="18" charset="0"/>
              </a:rPr>
              <a:t> fu den </a:t>
            </a:r>
            <a:r>
              <a:rPr lang="es-ES" sz="3200" b="1" dirty="0" err="1">
                <a:latin typeface="Constantia" panose="02030602050306030303" pitchFamily="18" charset="0"/>
              </a:rPr>
              <a:t>Hebrei</a:t>
            </a:r>
            <a:r>
              <a:rPr lang="es-ES" sz="3200" b="1" dirty="0">
                <a:latin typeface="Constantia" panose="02030602050306030303" pitchFamily="18" charset="0"/>
              </a:rPr>
              <a:t>, ben de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skoro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sreka</a:t>
            </a:r>
            <a:r>
              <a:rPr lang="es-ES" sz="3200" b="1" dirty="0">
                <a:latin typeface="Constantia" panose="02030602050306030303" pitchFamily="18" charset="0"/>
              </a:rPr>
              <a:t> den, fu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pramisi</a:t>
            </a:r>
            <a:r>
              <a:rPr lang="es-ES" sz="3200" b="1" dirty="0">
                <a:latin typeface="Constantia" panose="02030602050306030303" pitchFamily="18" charset="0"/>
              </a:rPr>
              <a:t> oso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Kana-an.Gado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wani</a:t>
            </a:r>
            <a:r>
              <a:rPr lang="es-ES" sz="3200" b="1" dirty="0">
                <a:latin typeface="Constantia" panose="02030602050306030303" pitchFamily="18" charset="0"/>
              </a:rPr>
              <a:t> En </a:t>
            </a:r>
            <a:r>
              <a:rPr lang="es-ES" sz="3200" b="1" dirty="0" err="1">
                <a:latin typeface="Constantia" panose="02030602050306030303" pitchFamily="18" charset="0"/>
              </a:rPr>
              <a:t>pipel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den </a:t>
            </a:r>
            <a:r>
              <a:rPr lang="es-ES" sz="3200" b="1" dirty="0" err="1">
                <a:latin typeface="Constantia" panose="02030602050306030303" pitchFamily="18" charset="0"/>
              </a:rPr>
              <a:t>dei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disi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luku</a:t>
            </a:r>
            <a:r>
              <a:rPr lang="es-ES" sz="3200" b="1" dirty="0">
                <a:latin typeface="Constantia" panose="02030602050306030303" pitchFamily="18" charset="0"/>
              </a:rPr>
              <a:t> nanga </a:t>
            </a:r>
            <a:r>
              <a:rPr lang="es-ES" sz="3200" b="1" dirty="0" err="1">
                <a:latin typeface="Constantia" panose="02030602050306030303" pitchFamily="18" charset="0"/>
              </a:rPr>
              <a:t>sakafasi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ati,owktu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yeye di </a:t>
            </a:r>
            <a:r>
              <a:rPr lang="es-ES" sz="3200" b="1" dirty="0" err="1">
                <a:latin typeface="Constantia" panose="02030602050306030303" pitchFamily="18" charset="0"/>
              </a:rPr>
              <a:t>wani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leri,den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tesi</a:t>
            </a:r>
            <a:r>
              <a:rPr lang="es-ES" sz="3200" b="1" dirty="0">
                <a:latin typeface="Constantia" panose="02030602050306030303" pitchFamily="18" charset="0"/>
              </a:rPr>
              <a:t> di </a:t>
            </a:r>
            <a:r>
              <a:rPr lang="es-ES" sz="3200" b="1" dirty="0" err="1">
                <a:latin typeface="Constantia" panose="02030602050306030303" pitchFamily="18" charset="0"/>
              </a:rPr>
              <a:t>owru</a:t>
            </a:r>
            <a:r>
              <a:rPr lang="es-ES" sz="3200" b="1" dirty="0">
                <a:latin typeface="Constantia" panose="02030602050306030303" pitchFamily="18" charset="0"/>
              </a:rPr>
              <a:t> Israel </a:t>
            </a:r>
            <a:r>
              <a:rPr lang="es-ES" sz="3200" b="1" dirty="0" err="1">
                <a:latin typeface="Constantia" panose="02030602050306030303" pitchFamily="18" charset="0"/>
              </a:rPr>
              <a:t>psa</a:t>
            </a:r>
            <a:r>
              <a:rPr lang="es-ES" sz="3200" b="1" dirty="0">
                <a:latin typeface="Constantia" panose="02030602050306030303" pitchFamily="18" charset="0"/>
              </a:rPr>
              <a:t>, fu den </a:t>
            </a:r>
            <a:r>
              <a:rPr lang="es-ES" sz="3200" b="1" dirty="0" err="1">
                <a:latin typeface="Constantia" panose="02030602050306030303" pitchFamily="18" charset="0"/>
              </a:rPr>
              <a:t>kisi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sreka</a:t>
            </a:r>
            <a:r>
              <a:rPr lang="es-ES" sz="3200" b="1" dirty="0">
                <a:latin typeface="Constantia" panose="02030602050306030303" pitchFamily="18" charset="0"/>
              </a:rPr>
              <a:t> fu den, fu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kana-an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heimel</a:t>
            </a:r>
            <a:r>
              <a:rPr lang="es-ES" sz="32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348502" y="5566230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(Patriarchs and Prophets, p. 293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0" y="165904"/>
            <a:ext cx="678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WATRA DI KON GESONTU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689035" y="160469"/>
            <a:ext cx="5368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“Di den doro Mara, den no ben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dringi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watra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  ben bita.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Datmeki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 presi “Mara” 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Gado de nanga </a:t>
            </a:r>
            <a:r>
              <a:rPr lang="es-ES" sz="2000" b="1" dirty="0" err="1"/>
              <a:t>wi</a:t>
            </a:r>
            <a:r>
              <a:rPr lang="es-ES" sz="2000" b="1" dirty="0"/>
              <a:t>, fa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 kan </a:t>
            </a:r>
            <a:r>
              <a:rPr lang="es-ES" sz="2000" b="1" dirty="0" err="1"/>
              <a:t>miti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?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gersi</a:t>
            </a:r>
            <a:r>
              <a:rPr lang="es-ES" sz="2000" b="1" dirty="0"/>
              <a:t> fa den </a:t>
            </a:r>
            <a:r>
              <a:rPr lang="es-ES" sz="2000" b="1" dirty="0" err="1"/>
              <a:t>Israelit</a:t>
            </a:r>
            <a:r>
              <a:rPr lang="es-ES" sz="2000" b="1" dirty="0"/>
              <a:t> ben </a:t>
            </a:r>
            <a:r>
              <a:rPr lang="es-ES" sz="2000" b="1" dirty="0" err="1"/>
              <a:t>denki</a:t>
            </a:r>
            <a:r>
              <a:rPr lang="es-ES" sz="2000" b="1" dirty="0"/>
              <a:t>, </a:t>
            </a:r>
            <a:r>
              <a:rPr lang="es-ES" sz="2000" b="1" dirty="0" err="1"/>
              <a:t>baka</a:t>
            </a:r>
            <a:r>
              <a:rPr lang="es-ES" sz="2000" b="1" dirty="0"/>
              <a:t> di den </a:t>
            </a:r>
            <a:r>
              <a:rPr lang="es-ES" sz="2000" b="1" dirty="0" err="1"/>
              <a:t>psa</a:t>
            </a:r>
            <a:r>
              <a:rPr lang="es-ES" sz="2000" b="1" dirty="0"/>
              <a:t> a Redi Se.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07145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de nanga </a:t>
            </a:r>
            <a:r>
              <a:rPr lang="es-ES" sz="2000" b="1" dirty="0" err="1"/>
              <a:t>wi</a:t>
            </a:r>
            <a:r>
              <a:rPr lang="es-ES" sz="2000" b="1" dirty="0"/>
              <a:t> , fu </a:t>
            </a:r>
            <a:r>
              <a:rPr lang="es-ES" sz="2000" b="1" dirty="0" err="1"/>
              <a:t>wakti</a:t>
            </a:r>
            <a:r>
              <a:rPr lang="es-ES" sz="2000" b="1" dirty="0"/>
              <a:t> En </a:t>
            </a:r>
            <a:r>
              <a:rPr lang="es-ES" sz="2000" b="1" dirty="0" err="1"/>
              <a:t>komandi</a:t>
            </a:r>
            <a:r>
              <a:rPr lang="es-ES" sz="2000" b="1" dirty="0"/>
              <a:t> , fu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En.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7" y="3270277"/>
            <a:ext cx="28184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A aksi owktu Moses fu yepi du a wondru, di a aksi en fu trowe wan taki fu meki a watra krin. (Eks. 15:25</a:t>
            </a:r>
            <a:r>
              <a:rPr lang="es-ES" sz="2000" b="1" dirty="0"/>
              <a:t>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watra</a:t>
            </a:r>
            <a:r>
              <a:rPr lang="es-ES" sz="2000" b="1" dirty="0"/>
              <a:t> no ben </a:t>
            </a:r>
            <a:r>
              <a:rPr lang="es-ES" sz="2000" b="1" dirty="0" err="1"/>
              <a:t>bun</a:t>
            </a:r>
            <a:r>
              <a:rPr lang="es-ES" sz="2000" b="1" dirty="0"/>
              <a:t> fu </a:t>
            </a:r>
            <a:r>
              <a:rPr lang="es-ES" sz="2000" b="1" dirty="0" err="1"/>
              <a:t>dringi,den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; “San </a:t>
            </a:r>
            <a:r>
              <a:rPr lang="es-ES" sz="2000" b="1" dirty="0" err="1"/>
              <a:t>wo</a:t>
            </a:r>
            <a:r>
              <a:rPr lang="es-ES" sz="2000" b="1" dirty="0"/>
              <a:t> </a:t>
            </a:r>
            <a:r>
              <a:rPr lang="es-ES" sz="2000" b="1" dirty="0" err="1"/>
              <a:t>dringi</a:t>
            </a:r>
            <a:r>
              <a:rPr lang="es-ES" sz="2000" b="1" dirty="0"/>
              <a:t> ?” ( </a:t>
            </a:r>
            <a:r>
              <a:rPr lang="es-ES" sz="2000" b="1" dirty="0" err="1"/>
              <a:t>Eks</a:t>
            </a:r>
            <a:r>
              <a:rPr lang="es-ES" sz="2000" b="1" dirty="0"/>
              <a:t>. 15 : 24)  Gado ben kan </a:t>
            </a:r>
            <a:r>
              <a:rPr lang="es-ES" sz="2000" b="1" dirty="0" err="1"/>
              <a:t>krin</a:t>
            </a:r>
            <a:r>
              <a:rPr lang="es-ES" sz="2000" b="1" dirty="0"/>
              <a:t> a </a:t>
            </a:r>
            <a:r>
              <a:rPr lang="es-ES" sz="2000" b="1" dirty="0" err="1"/>
              <a:t>watra</a:t>
            </a:r>
            <a:r>
              <a:rPr lang="es-ES" sz="2000" b="1" dirty="0"/>
              <a:t> </a:t>
            </a:r>
            <a:r>
              <a:rPr lang="es-ES" sz="2000" b="1" dirty="0" err="1"/>
              <a:t>bifo</a:t>
            </a:r>
            <a:r>
              <a:rPr lang="es-ES" sz="2000" b="1" dirty="0"/>
              <a:t> den ben </a:t>
            </a:r>
            <a:r>
              <a:rPr lang="es-ES" sz="2000" b="1" dirty="0" err="1"/>
              <a:t>dori,ma</a:t>
            </a:r>
            <a:r>
              <a:rPr lang="es-ES" sz="2000" b="1" dirty="0"/>
              <a:t> A </a:t>
            </a:r>
            <a:r>
              <a:rPr lang="es-ES" sz="2000" b="1" dirty="0" err="1"/>
              <a:t>wakti</a:t>
            </a:r>
            <a:r>
              <a:rPr lang="es-ES" sz="2000" b="1" dirty="0"/>
              <a:t> a </a:t>
            </a:r>
            <a:r>
              <a:rPr lang="es-ES" sz="2000" b="1" dirty="0" err="1"/>
              <a:t>yoisti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77934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Israel ben du san Gado </a:t>
            </a:r>
            <a:r>
              <a:rPr lang="es-ES" sz="2000" b="1" dirty="0" err="1"/>
              <a:t>wani</a:t>
            </a:r>
            <a:r>
              <a:rPr lang="es-ES" sz="2000" b="1" dirty="0"/>
              <a:t>, ben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fu Gado di A </a:t>
            </a:r>
            <a:r>
              <a:rPr lang="es-ES" sz="2000" b="1" dirty="0" err="1"/>
              <a:t>gi</a:t>
            </a:r>
            <a:r>
              <a:rPr lang="es-ES" sz="2000" b="1" dirty="0"/>
              <a:t> den  , den ben kan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dyaranti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kibri</a:t>
            </a:r>
            <a:r>
              <a:rPr lang="es-ES" sz="2000" b="1" dirty="0"/>
              <a:t> den fu </a:t>
            </a:r>
            <a:r>
              <a:rPr lang="es-ES" sz="2000" b="1" dirty="0" err="1"/>
              <a:t>ogri</a:t>
            </a:r>
            <a:r>
              <a:rPr lang="es-ES" sz="2000" b="1" dirty="0"/>
              <a:t>. ( </a:t>
            </a:r>
            <a:r>
              <a:rPr lang="es-ES" sz="2000" b="1" dirty="0" err="1"/>
              <a:t>Eks</a:t>
            </a:r>
            <a:r>
              <a:rPr lang="es-ES" sz="2000" b="1" dirty="0"/>
              <a:t>. 15: 26).</a:t>
            </a:r>
          </a:p>
        </p:txBody>
      </p:sp>
    </p:spTree>
    <p:extLst>
      <p:ext uri="{BB962C8B-B14F-4D97-AF65-F5344CB8AC3E}">
        <p14:creationId xmlns:p14="http://schemas.microsoft.com/office/powerpoint/2010/main" val="19386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45887-BDB9-1522-68A1-2D92479B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F9B8B-E297-0392-056A-6E1035A8C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C0F4A7-7B63-8C98-45D0-996D7B9788F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A BREDE FU HEIMEL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7D63EF-229C-DCA8-A2C3-EDAF87C29784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Di den Israelit si a sani,den aksi den srefi  ,” San nen ?” Bika den no ben sabi san nen.</a:t>
            </a:r>
          </a:p>
          <a:p>
            <a:pPr algn="ctr"/>
            <a:r>
              <a:rPr lang="it-IT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Moses taigi den ,” na a brede di Masra gi yu fu nyan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16: 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6627B-CAE9-EB97-A8FD-FF4716FA5272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lostu</a:t>
            </a:r>
            <a:r>
              <a:rPr lang="es-ES" sz="2000" b="1" dirty="0"/>
              <a:t> fu </a:t>
            </a:r>
            <a:r>
              <a:rPr lang="es-ES" sz="2000" b="1" dirty="0" err="1"/>
              <a:t>nyan</a:t>
            </a:r>
            <a:r>
              <a:rPr lang="es-ES" sz="2000" b="1" dirty="0"/>
              <a:t> </a:t>
            </a:r>
            <a:r>
              <a:rPr lang="es-ES" sz="2000" b="1" dirty="0" err="1"/>
              <a:t>meti</a:t>
            </a:r>
            <a:r>
              <a:rPr lang="es-ES" sz="2000" b="1" dirty="0"/>
              <a:t>,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Israelit</a:t>
            </a:r>
            <a:r>
              <a:rPr lang="es-ES" sz="2000" b="1" dirty="0"/>
              <a:t> </a:t>
            </a:r>
            <a:r>
              <a:rPr lang="es-ES" sz="2000" b="1" dirty="0" err="1"/>
              <a:t>krutu-krutu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Moses nanga A-aron.(Eks.16:2,3)  Ma a </a:t>
            </a:r>
            <a:r>
              <a:rPr lang="es-ES" sz="2000" b="1" dirty="0" err="1"/>
              <a:t>krutu-krutu</a:t>
            </a:r>
            <a:r>
              <a:rPr lang="es-ES" sz="2000" b="1" dirty="0"/>
              <a:t> fu den ben de </a:t>
            </a:r>
            <a:r>
              <a:rPr lang="es-ES" sz="2000" b="1" dirty="0" err="1"/>
              <a:t>teige</a:t>
            </a:r>
            <a:r>
              <a:rPr lang="es-ES" sz="2000" b="1" dirty="0"/>
              <a:t> Gado </a:t>
            </a:r>
            <a:r>
              <a:rPr lang="es-ES" sz="2000" b="1" dirty="0" err="1"/>
              <a:t>srefi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16:8)  San ben de den problema?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38570-27DA-5A87-6938-AE55524B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383803"/>
              </p:ext>
            </p:extLst>
          </p:nvPr>
        </p:nvGraphicFramePr>
        <p:xfrm>
          <a:off x="4850295" y="1539702"/>
          <a:ext cx="7282071" cy="52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5E4E3A0-B150-EEAC-8AD8-3303A53FB6FF}"/>
              </a:ext>
            </a:extLst>
          </p:cNvPr>
          <p:cNvSpPr txBox="1"/>
          <p:nvPr/>
        </p:nvSpPr>
        <p:spPr>
          <a:xfrm>
            <a:off x="1954076" y="4883129"/>
            <a:ext cx="28324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anamu</a:t>
            </a:r>
            <a:r>
              <a:rPr lang="es-ES" sz="2000" b="1" dirty="0"/>
              <a:t> fu </a:t>
            </a:r>
            <a:r>
              <a:rPr lang="es-ES" sz="2000" b="1" dirty="0" err="1"/>
              <a:t>nyan,Gado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nofo</a:t>
            </a:r>
            <a:r>
              <a:rPr lang="es-ES" sz="2000" b="1" dirty="0"/>
              <a:t> </a:t>
            </a:r>
            <a:r>
              <a:rPr lang="es-ES" sz="2000" b="1" dirty="0" err="1"/>
              <a:t>brede</a:t>
            </a:r>
            <a:r>
              <a:rPr lang="es-ES" sz="2000" b="1" dirty="0"/>
              <a:t> fu den </a:t>
            </a:r>
            <a:r>
              <a:rPr lang="es-ES" sz="2000" b="1" dirty="0" err="1"/>
              <a:t>nyan</a:t>
            </a:r>
            <a:r>
              <a:rPr lang="es-ES" sz="2000" b="1" dirty="0"/>
              <a:t> </a:t>
            </a:r>
            <a:r>
              <a:rPr lang="es-ES" sz="2000" b="1" dirty="0" err="1"/>
              <a:t>aladei</a:t>
            </a:r>
            <a:r>
              <a:rPr lang="es-ES" sz="2000" b="1" dirty="0"/>
              <a:t>… 40 </a:t>
            </a:r>
            <a:r>
              <a:rPr lang="es-ES" sz="2000" b="1" dirty="0" err="1"/>
              <a:t>yari</a:t>
            </a:r>
            <a:r>
              <a:rPr lang="es-ES" sz="2000" b="1" dirty="0"/>
              <a:t> langa ! ( </a:t>
            </a:r>
            <a:r>
              <a:rPr lang="es-ES" sz="2000" b="1" dirty="0" err="1"/>
              <a:t>Exs</a:t>
            </a:r>
            <a:r>
              <a:rPr lang="es-ES" sz="2000" b="1" dirty="0"/>
              <a:t>. 16: 35).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488B1D-5C6A-31AD-D97D-E0B96BC6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884991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CE25F23-F654-EA2A-A9B0-D25A2178B7D6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Dis</a:t>
            </a:r>
            <a:r>
              <a:rPr lang="es-ES" sz="2000" b="1" dirty="0"/>
              <a:t> </a:t>
            </a:r>
            <a:r>
              <a:rPr lang="es-ES" sz="2000" b="1" dirty="0" err="1"/>
              <a:t>brede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, fu </a:t>
            </a:r>
            <a:r>
              <a:rPr lang="es-ES" sz="2000" b="1" dirty="0" err="1"/>
              <a:t>tru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wondru</a:t>
            </a:r>
            <a:r>
              <a:rPr lang="es-ES" sz="2000" b="1" dirty="0"/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9DC2F045-1B57-BF4B-0A87-3AC284AFC2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98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pl-PL" sz="44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A BIGI STON NA HOREP</a:t>
            </a:r>
            <a:endParaRPr lang="es-ES" sz="4400" b="1" spc="300" dirty="0">
              <a:ln/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schemeClr val="accent5">
                    <a:lumMod val="60000"/>
                    <a:lumOff val="40000"/>
                    <a:alpha val="92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“Mi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tnapu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drape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Horep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. Naki a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, dan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watra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en, fu a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dringi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.” So Moses du so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owruwan</a:t>
            </a:r>
            <a:r>
              <a:rPr lang="es-ES" b="1" dirty="0">
                <a:solidFill>
                  <a:srgbClr val="785048"/>
                </a:solidFill>
                <a:latin typeface="Comic Sans MS" panose="030F0702030302020204" pitchFamily="66" charset="0"/>
              </a:rPr>
              <a:t> fu Israel” 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( </a:t>
            </a:r>
            <a:r>
              <a:rPr lang="es-ES" sz="1400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785048"/>
                </a:solidFill>
                <a:latin typeface="Comic Sans MS" panose="030F0702030302020204" pitchFamily="66" charset="0"/>
              </a:rPr>
              <a:t>.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14300" y="1318582"/>
            <a:ext cx="470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Masra</a:t>
            </a:r>
            <a:r>
              <a:rPr lang="es-ES" sz="2000" b="1" dirty="0"/>
              <a:t>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no ? ( </a:t>
            </a:r>
            <a:r>
              <a:rPr lang="es-ES" sz="2000" b="1" dirty="0" err="1"/>
              <a:t>Eks</a:t>
            </a:r>
            <a:r>
              <a:rPr lang="es-ES" sz="2000" b="1" dirty="0"/>
              <a:t>. 17:7)” . Gado no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brede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aladei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 ? Den no ben kan si en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wolku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39065" y="5963400"/>
            <a:ext cx="4709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Gi den, nanga wi ,Krestes na a Peti fu libi, En di e gi a te'go libi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14300" y="4257848"/>
            <a:ext cx="4709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den no ben e </a:t>
            </a:r>
            <a:r>
              <a:rPr lang="es-ES" sz="2000" b="1" dirty="0" err="1"/>
              <a:t>bribi</a:t>
            </a:r>
            <a:r>
              <a:rPr lang="es-ES" sz="2000" b="1" dirty="0"/>
              <a:t>,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priti</a:t>
            </a:r>
            <a:r>
              <a:rPr lang="es-ES" sz="2000" b="1" dirty="0"/>
              <a:t> a </a:t>
            </a:r>
            <a:r>
              <a:rPr lang="es-ES" sz="2000" b="1" dirty="0" err="1"/>
              <a:t>ston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watra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fu den. En </a:t>
            </a:r>
            <a:r>
              <a:rPr lang="es-ES" sz="2000" b="1" dirty="0" err="1"/>
              <a:t>na</a:t>
            </a:r>
            <a:r>
              <a:rPr lang="es-ES" sz="2000" b="1" dirty="0"/>
              <a:t> “ a </a:t>
            </a:r>
            <a:r>
              <a:rPr lang="es-ES" sz="2000" b="1" dirty="0" err="1"/>
              <a:t>ston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di ben e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.”( 1 Kor.10:4).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14300" y="2761386"/>
            <a:ext cx="4709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bribi</a:t>
            </a:r>
            <a:r>
              <a:rPr lang="es-ES" sz="2000" b="1" dirty="0"/>
              <a:t> di den </a:t>
            </a:r>
            <a:r>
              <a:rPr lang="es-ES" sz="2000" b="1" dirty="0" err="1"/>
              <a:t>Israelit</a:t>
            </a:r>
            <a:r>
              <a:rPr lang="es-ES" sz="2000" b="1" dirty="0"/>
              <a:t> no ben </a:t>
            </a:r>
            <a:r>
              <a:rPr lang="es-ES" sz="2000" b="1" dirty="0" err="1"/>
              <a:t>abi</a:t>
            </a:r>
            <a:r>
              <a:rPr lang="es-ES" sz="2000" b="1" dirty="0"/>
              <a:t> ben </a:t>
            </a:r>
            <a:r>
              <a:rPr lang="es-ES" sz="2000" b="1" dirty="0" err="1"/>
              <a:t>bigi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 Ma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no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fu no </a:t>
            </a:r>
            <a:r>
              <a:rPr lang="es-ES" sz="2000" b="1" dirty="0" err="1"/>
              <a:t>bribi</a:t>
            </a:r>
            <a:r>
              <a:rPr lang="es-ES" sz="2000" b="1" dirty="0"/>
              <a:t>.( </a:t>
            </a:r>
            <a:r>
              <a:rPr lang="es-ES" sz="2000" b="1" dirty="0" err="1"/>
              <a:t>Hebr</a:t>
            </a:r>
            <a:r>
              <a:rPr lang="es-ES" sz="2000" b="1" dirty="0"/>
              <a:t>. 3 :12).</a:t>
            </a:r>
          </a:p>
        </p:txBody>
      </p:sp>
    </p:spTree>
    <p:extLst>
      <p:ext uri="{BB962C8B-B14F-4D97-AF65-F5344CB8AC3E}">
        <p14:creationId xmlns:p14="http://schemas.microsoft.com/office/powerpoint/2010/main" val="2211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DEN ANU NA LOKTU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811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“Den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Amalakiti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Israeli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Refidim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e </a:t>
            </a:r>
            <a:r>
              <a:rPr lang="es-ES" sz="2000" b="1" dirty="0" err="1"/>
              <a:t>go</a:t>
            </a:r>
            <a:r>
              <a:rPr lang="es-ES" sz="2000" b="1" dirty="0"/>
              <a:t> doro </a:t>
            </a:r>
            <a:r>
              <a:rPr lang="es-ES" sz="2000" b="1" dirty="0" err="1"/>
              <a:t>ini</a:t>
            </a:r>
            <a:r>
              <a:rPr lang="es-ES" sz="2000" b="1" dirty="0"/>
              <a:t> a sabana, den </a:t>
            </a:r>
            <a:r>
              <a:rPr lang="es-ES" sz="2000" b="1" dirty="0" err="1"/>
              <a:t>amalekiti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Israel </a:t>
            </a:r>
            <a:r>
              <a:rPr lang="es-ES" sz="2000" b="1" dirty="0" err="1"/>
              <a:t>e'n</a:t>
            </a:r>
            <a:r>
              <a:rPr lang="es-ES" sz="2000" b="1" dirty="0"/>
              <a:t> Moses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Yosuwa</a:t>
            </a:r>
            <a:r>
              <a:rPr lang="es-ES" sz="2000" b="1" dirty="0"/>
              <a:t> fu </a:t>
            </a:r>
            <a:r>
              <a:rPr lang="es-ES" sz="2000" b="1" dirty="0" err="1"/>
              <a:t>ferdeideg</a:t>
            </a:r>
            <a:r>
              <a:rPr lang="es-ES" sz="2000" b="1" dirty="0"/>
              <a:t> den, di Moses , A-aron nanga Hur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 nanga a “ </a:t>
            </a:r>
            <a:r>
              <a:rPr lang="es-ES" sz="2000" b="1" dirty="0" err="1"/>
              <a:t>tiki</a:t>
            </a:r>
            <a:r>
              <a:rPr lang="es-ES" sz="2000" b="1" dirty="0"/>
              <a:t> fu Gado",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 (Eks.17:8-10).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ben </a:t>
            </a:r>
            <a:r>
              <a:rPr lang="es-ES" sz="2000" b="1" dirty="0" err="1"/>
              <a:t>yere</a:t>
            </a:r>
            <a:r>
              <a:rPr lang="es-ES" sz="2000" b="1" dirty="0"/>
              <a:t> san Gado ben du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. Ma di den no ben frede </a:t>
            </a:r>
            <a:r>
              <a:rPr lang="es-ES" sz="2000" b="1" dirty="0" err="1"/>
              <a:t>leki</a:t>
            </a:r>
            <a:r>
              <a:rPr lang="es-ES" sz="2000" b="1" dirty="0"/>
              <a:t> den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den </a:t>
            </a:r>
            <a:r>
              <a:rPr lang="es-ES" sz="2000" b="1" dirty="0" err="1"/>
              <a:t>tesi</a:t>
            </a:r>
            <a:r>
              <a:rPr lang="es-ES" sz="2000" b="1" dirty="0"/>
              <a:t> Gado, nanga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borsu</a:t>
            </a:r>
            <a:r>
              <a:rPr lang="es-ES" sz="2000" b="1" dirty="0"/>
              <a:t> den </a:t>
            </a:r>
            <a:r>
              <a:rPr lang="es-ES" sz="2000" b="1" dirty="0" err="1"/>
              <a:t>kaka</a:t>
            </a:r>
            <a:r>
              <a:rPr lang="es-ES" sz="2000" b="1" dirty="0"/>
              <a:t> </a:t>
            </a:r>
            <a:r>
              <a:rPr lang="es-ES" sz="2000" b="1" dirty="0" err="1"/>
              <a:t>futu</a:t>
            </a:r>
            <a:r>
              <a:rPr lang="es-ES" sz="2000" b="1" dirty="0"/>
              <a:t> </a:t>
            </a:r>
            <a:r>
              <a:rPr lang="es-ES" sz="2000" b="1" dirty="0" err="1"/>
              <a:t>teige</a:t>
            </a:r>
            <a:r>
              <a:rPr lang="es-ES" sz="2000" b="1" dirty="0"/>
              <a:t> Gado,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En </a:t>
            </a:r>
            <a:r>
              <a:rPr lang="es-ES" sz="2000" b="1" dirty="0" err="1"/>
              <a:t>folku.Soso</a:t>
            </a:r>
            <a:r>
              <a:rPr lang="es-ES" sz="2000" b="1" dirty="0"/>
              <a:t> 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tranga</a:t>
            </a:r>
            <a:r>
              <a:rPr lang="es-ES" sz="2000" b="1" dirty="0"/>
              <a:t> moro En. ( Eks.17:16).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a-DK" sz="2000" b="1" dirty="0"/>
              <a:t>Sainde den Amalekiti kon feti 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ten ben doro,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hebi</a:t>
            </a:r>
            <a:r>
              <a:rPr lang="es-ES" sz="2000" b="1" dirty="0"/>
              <a:t> fu du </a:t>
            </a:r>
            <a:r>
              <a:rPr lang="es-ES" sz="2000" b="1" dirty="0" err="1"/>
              <a:t>sani</a:t>
            </a:r>
            <a:r>
              <a:rPr lang="es-ES" sz="2000" b="1" dirty="0"/>
              <a:t>,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moro </a:t>
            </a:r>
            <a:r>
              <a:rPr lang="es-ES" sz="2000" b="1" dirty="0" err="1"/>
              <a:t>edeman</a:t>
            </a:r>
            <a:r>
              <a:rPr lang="es-ES" sz="2000" b="1" dirty="0"/>
              <a:t>. A-aron nanga Hur ben </a:t>
            </a:r>
            <a:r>
              <a:rPr lang="es-ES" sz="2000" b="1" dirty="0" err="1"/>
              <a:t>kraka</a:t>
            </a:r>
            <a:r>
              <a:rPr lang="es-ES" sz="2000" b="1" dirty="0"/>
              <a:t>  Moses. Den </a:t>
            </a:r>
            <a:r>
              <a:rPr lang="es-ES" sz="2000" b="1" dirty="0" err="1"/>
              <a:t>yepi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orga</a:t>
            </a:r>
            <a:r>
              <a:rPr lang="es-ES" sz="2000" b="1" dirty="0"/>
              <a:t> fu Gado </a:t>
            </a:r>
            <a:r>
              <a:rPr lang="es-ES" sz="2000" b="1" dirty="0" err="1"/>
              <a:t>wini</a:t>
            </a:r>
            <a:r>
              <a:rPr lang="es-ES" sz="2000" b="1" dirty="0"/>
              <a:t>. So den ben kan </a:t>
            </a:r>
            <a:r>
              <a:rPr lang="es-ES" sz="2000" b="1" dirty="0" err="1"/>
              <a:t>wini</a:t>
            </a:r>
            <a:r>
              <a:rPr lang="es-ES" sz="2000" b="1" dirty="0"/>
              <a:t> a </a:t>
            </a:r>
            <a:r>
              <a:rPr lang="es-ES" sz="2000" b="1" dirty="0" err="1"/>
              <a:t>feiyanti</a:t>
            </a:r>
            <a:r>
              <a:rPr lang="es-ES" sz="2000" b="1" dirty="0"/>
              <a:t>. ( </a:t>
            </a:r>
            <a:r>
              <a:rPr lang="es-ES" sz="2000" b="1" dirty="0" err="1"/>
              <a:t>Eks</a:t>
            </a:r>
            <a:r>
              <a:rPr lang="es-ES" sz="2000" b="1" dirty="0"/>
              <a:t>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056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 langa di Moses ben opo a tiki fu Gado, Israel ben e wini. Ma te en anu ben kon weri, Israel ben e lasi. ( Eks.17:11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08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8799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BUN RAI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teki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kan du,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e frede Gado,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kan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fertrow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no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kruka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dan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den fu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edeman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dusun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hondro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feifitenti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manga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tin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648200" y="1695271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 Di a si den </a:t>
            </a:r>
            <a:r>
              <a:rPr lang="es-ES" sz="2000" b="1" dirty="0" err="1"/>
              <a:t>marki</a:t>
            </a:r>
            <a:r>
              <a:rPr lang="es-ES" sz="2000" b="1" dirty="0"/>
              <a:t> di Gado </a:t>
            </a:r>
            <a:r>
              <a:rPr lang="es-ES" sz="2000" b="1" dirty="0" err="1"/>
              <a:t>meki</a:t>
            </a:r>
            <a:r>
              <a:rPr lang="es-ES" sz="2000" b="1" dirty="0"/>
              <a:t> Moses du , </a:t>
            </a:r>
            <a:r>
              <a:rPr lang="es-ES" sz="2000" b="1" dirty="0" err="1"/>
              <a:t>Yetro</a:t>
            </a:r>
            <a:r>
              <a:rPr lang="es-ES" sz="2000" b="1" dirty="0"/>
              <a:t> nanga </a:t>
            </a:r>
            <a:r>
              <a:rPr lang="es-ES" sz="2000" b="1" dirty="0" err="1"/>
              <a:t>Sepora</a:t>
            </a:r>
            <a:r>
              <a:rPr lang="es-ES" sz="2000" b="1" dirty="0"/>
              <a:t> nanga den </a:t>
            </a:r>
            <a:r>
              <a:rPr lang="es-ES" sz="2000" b="1" dirty="0" err="1"/>
              <a:t>boi</a:t>
            </a:r>
            <a:r>
              <a:rPr lang="es-ES" sz="2000" b="1" dirty="0"/>
              <a:t> fu </a:t>
            </a:r>
            <a:r>
              <a:rPr lang="es-ES" sz="2000" b="1" dirty="0" err="1"/>
              <a:t>en,go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Horep</a:t>
            </a:r>
            <a:r>
              <a:rPr lang="es-ES" sz="2000" b="1" dirty="0"/>
              <a:t>.   ( </a:t>
            </a:r>
            <a:r>
              <a:rPr lang="es-ES" sz="2000" b="1" dirty="0" err="1"/>
              <a:t>Eks</a:t>
            </a:r>
            <a:r>
              <a:rPr lang="es-ES" sz="2000" b="1" dirty="0"/>
              <a:t>. 3:12;18:1-5).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063057"/>
              </p:ext>
            </p:extLst>
          </p:nvPr>
        </p:nvGraphicFramePr>
        <p:xfrm>
          <a:off x="4419601" y="5367268"/>
          <a:ext cx="5514974" cy="14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06014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648199" y="439874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nanga </a:t>
            </a:r>
            <a:r>
              <a:rPr lang="es-ES" sz="2000" b="1" dirty="0" err="1"/>
              <a:t>sakafasi</a:t>
            </a:r>
            <a:r>
              <a:rPr lang="es-ES" sz="2000" b="1" dirty="0"/>
              <a:t> si </a:t>
            </a:r>
            <a:r>
              <a:rPr lang="es-ES" sz="2000" b="1" dirty="0" err="1"/>
              <a:t>wortu</a:t>
            </a:r>
            <a:r>
              <a:rPr lang="es-ES" sz="2000" b="1" dirty="0"/>
              <a:t> fu Gado </a:t>
            </a:r>
            <a:r>
              <a:rPr lang="es-ES" sz="2000" b="1" dirty="0" err="1"/>
              <a:t>ini</a:t>
            </a:r>
            <a:r>
              <a:rPr lang="es-ES" sz="2000" b="1" dirty="0"/>
              <a:t> a rai </a:t>
            </a:r>
            <a:r>
              <a:rPr lang="es-ES" sz="2000" b="1" dirty="0" err="1"/>
              <a:t>disi</a:t>
            </a:r>
            <a:r>
              <a:rPr lang="es-ES" sz="2000" b="1" dirty="0"/>
              <a:t>. </a:t>
            </a:r>
            <a:r>
              <a:rPr lang="es-ES" sz="2000" b="1" dirty="0" err="1"/>
              <a:t>Datmeki</a:t>
            </a:r>
            <a:r>
              <a:rPr lang="es-ES" sz="2000" b="1" dirty="0"/>
              <a:t> a </a:t>
            </a:r>
            <a:r>
              <a:rPr lang="es-ES" sz="2000" b="1" dirty="0" err="1"/>
              <a:t>teki</a:t>
            </a:r>
            <a:r>
              <a:rPr lang="es-ES" sz="2000" b="1" dirty="0"/>
              <a:t> a rai fu a </a:t>
            </a:r>
            <a:r>
              <a:rPr lang="es-ES" sz="2000" b="1" dirty="0" err="1"/>
              <a:t>pa</a:t>
            </a:r>
            <a:r>
              <a:rPr lang="es-ES" sz="2000" b="1" dirty="0"/>
              <a:t> fu en </a:t>
            </a:r>
            <a:r>
              <a:rPr lang="es-ES" sz="2000" b="1" dirty="0" err="1"/>
              <a:t>uma</a:t>
            </a:r>
            <a:r>
              <a:rPr lang="es-ES" sz="2000" b="1" dirty="0"/>
              <a:t>, dan a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di ben kan </a:t>
            </a:r>
            <a:r>
              <a:rPr lang="es-ES" sz="2000" b="1" dirty="0" err="1"/>
              <a:t>tyari</a:t>
            </a:r>
            <a:r>
              <a:rPr lang="es-ES" sz="2000" b="1" dirty="0"/>
              <a:t> den </a:t>
            </a:r>
            <a:r>
              <a:rPr lang="es-ES" sz="2000" b="1" dirty="0" err="1"/>
              <a:t>frantwortu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648198" y="342900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, </a:t>
            </a:r>
            <a:r>
              <a:rPr lang="es-ES" sz="2000" b="1" dirty="0" err="1"/>
              <a:t>baka</a:t>
            </a:r>
            <a:r>
              <a:rPr lang="es-ES" sz="2000" b="1" dirty="0"/>
              <a:t> di a </a:t>
            </a:r>
            <a:r>
              <a:rPr lang="es-ES" sz="2000" b="1" dirty="0" err="1"/>
              <a:t>luku</a:t>
            </a:r>
            <a:r>
              <a:rPr lang="es-ES" sz="2000" b="1" dirty="0"/>
              <a:t> fa Moses </a:t>
            </a:r>
            <a:r>
              <a:rPr lang="es-ES" sz="2000" b="1" dirty="0" err="1"/>
              <a:t>wawan</a:t>
            </a:r>
            <a:r>
              <a:rPr lang="es-ES" sz="2000" b="1" dirty="0"/>
              <a:t> ben </a:t>
            </a:r>
            <a:r>
              <a:rPr lang="es-ES" sz="2000" b="1" dirty="0" err="1"/>
              <a:t>hori</a:t>
            </a:r>
            <a:r>
              <a:rPr lang="es-ES" sz="2000" b="1" dirty="0"/>
              <a:t> </a:t>
            </a:r>
            <a:r>
              <a:rPr lang="es-ES" sz="2000" b="1" dirty="0" err="1"/>
              <a:t>krutu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, a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bun</a:t>
            </a:r>
            <a:r>
              <a:rPr lang="es-ES" sz="2000" b="1" dirty="0"/>
              <a:t> rai : </a:t>
            </a:r>
            <a:r>
              <a:rPr lang="es-ES" sz="2000" b="1" dirty="0" err="1"/>
              <a:t>prati</a:t>
            </a:r>
            <a:r>
              <a:rPr lang="es-ES" sz="2000" b="1" dirty="0"/>
              <a:t> den  </a:t>
            </a:r>
            <a:r>
              <a:rPr lang="es-ES" sz="2000" b="1" dirty="0" err="1"/>
              <a:t>frantwortu</a:t>
            </a:r>
            <a:r>
              <a:rPr lang="es-ES" sz="2000" b="1" dirty="0"/>
              <a:t> fu a </a:t>
            </a:r>
            <a:r>
              <a:rPr lang="es-ES" sz="2000" b="1" dirty="0" err="1"/>
              <a:t>wroko</a:t>
            </a:r>
            <a:r>
              <a:rPr lang="es-ES" sz="2000" b="1" dirty="0"/>
              <a:t>. ( </a:t>
            </a:r>
            <a:r>
              <a:rPr lang="es-ES" sz="2000" b="1" dirty="0" err="1"/>
              <a:t>Eks</a:t>
            </a:r>
            <a:r>
              <a:rPr lang="es-ES" sz="2000" b="1" dirty="0"/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648197" y="2401413"/>
            <a:ext cx="7543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Yetro</a:t>
            </a:r>
            <a:r>
              <a:rPr lang="es-ES" sz="2000" b="1" dirty="0"/>
              <a:t> , ala di a no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Israelit</a:t>
            </a:r>
            <a:r>
              <a:rPr lang="es-ES" sz="2000" b="1" dirty="0"/>
              <a:t>, ben </a:t>
            </a:r>
            <a:r>
              <a:rPr lang="es-ES" sz="2000" b="1" dirty="0" err="1"/>
              <a:t>anbegi</a:t>
            </a:r>
            <a:r>
              <a:rPr lang="es-ES" sz="2000" b="1" dirty="0"/>
              <a:t> Gado. </a:t>
            </a:r>
            <a:r>
              <a:rPr lang="es-ES" sz="2000" b="1" dirty="0" err="1"/>
              <a:t>Datmeki</a:t>
            </a:r>
            <a:r>
              <a:rPr lang="es-ES" sz="2000" b="1" dirty="0"/>
              <a:t> , </a:t>
            </a:r>
            <a:r>
              <a:rPr lang="es-ES" sz="2000" b="1" dirty="0" err="1"/>
              <a:t>baka</a:t>
            </a:r>
            <a:r>
              <a:rPr lang="es-ES" sz="2000" b="1" dirty="0"/>
              <a:t> di a  </a:t>
            </a:r>
            <a:r>
              <a:rPr lang="es-ES" sz="2000" b="1" dirty="0" err="1"/>
              <a:t>yere</a:t>
            </a:r>
            <a:r>
              <a:rPr lang="es-ES" sz="2000" b="1" dirty="0"/>
              <a:t> san </a:t>
            </a:r>
            <a:r>
              <a:rPr lang="es-ES" sz="2000" b="1" dirty="0" err="1"/>
              <a:t>psa</a:t>
            </a:r>
            <a:r>
              <a:rPr lang="es-ES" sz="2000" b="1" dirty="0"/>
              <a:t> ,</a:t>
            </a:r>
            <a:r>
              <a:rPr lang="es-ES" sz="2000" b="1" dirty="0" err="1"/>
              <a:t>tangi</a:t>
            </a:r>
            <a:r>
              <a:rPr lang="es-ES" sz="2000" b="1" dirty="0"/>
              <a:t> fu Moses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Egepti</a:t>
            </a:r>
            <a:r>
              <a:rPr lang="es-ES" sz="2000" b="1" dirty="0"/>
              <a:t>, a </a:t>
            </a:r>
            <a:r>
              <a:rPr lang="es-ES" sz="2000" b="1" dirty="0" err="1"/>
              <a:t>prijse</a:t>
            </a:r>
            <a:r>
              <a:rPr lang="es-ES" sz="2000" b="1" dirty="0"/>
              <a:t> </a:t>
            </a:r>
            <a:r>
              <a:rPr lang="es-ES" sz="2000" b="1" dirty="0" err="1"/>
              <a:t>Masra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Gado </a:t>
            </a:r>
            <a:r>
              <a:rPr lang="es-ES" sz="2000" b="1" dirty="0" err="1"/>
              <a:t>ofrandi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18 8 - 12).</a:t>
            </a:r>
          </a:p>
        </p:txBody>
      </p:sp>
    </p:spTree>
    <p:extLst>
      <p:ext uri="{BB962C8B-B14F-4D97-AF65-F5344CB8AC3E}">
        <p14:creationId xmlns:p14="http://schemas.microsoft.com/office/powerpoint/2010/main" val="14100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1869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80</cp:revision>
  <dcterms:created xsi:type="dcterms:W3CDTF">2025-07-16T16:26:17Z</dcterms:created>
  <dcterms:modified xsi:type="dcterms:W3CDTF">2025-08-15T06:01:27Z</dcterms:modified>
</cp:coreProperties>
</file>