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297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s-ES" sz="6000" b="1" spc="1000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FADON</a:t>
            </a:r>
            <a:r>
              <a:rPr lang="es-ES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NANGA</a:t>
            </a:r>
            <a:r>
              <a:rPr lang="es-ES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s-ES" sz="60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DE</a:t>
            </a:r>
            <a:r>
              <a:rPr lang="es-ES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s-ES" sz="6000" b="1" spc="100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AFKATI</a:t>
            </a:r>
            <a:endParaRPr lang="es-ES" sz="60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88703C"/>
                </a:solidFill>
              </a:rPr>
              <a:t>Les 11 fu 13 </a:t>
            </a:r>
            <a:r>
              <a:rPr lang="fr-FR" sz="1600" b="1" dirty="0" err="1">
                <a:solidFill>
                  <a:srgbClr val="88703C"/>
                </a:solidFill>
              </a:rPr>
              <a:t>September</a:t>
            </a:r>
            <a:r>
              <a:rPr lang="fr-FR" sz="1600" b="1" dirty="0">
                <a:solidFill>
                  <a:srgbClr val="88703C"/>
                </a:solidFill>
              </a:rPr>
              <a:t> 2025</a:t>
            </a:r>
            <a:endParaRPr lang="es-ES" sz="1600" b="1" dirty="0">
              <a:solidFill>
                <a:srgbClr val="88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“FIGI MI PURU FU A BUKU DI YU SKRIFI"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-1" y="857547"/>
            <a:ext cx="12192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 now, grantangi,gi den pardon fu den sondu – efo no,figi mi puru fu a buku di yu skrifi</a:t>
            </a:r>
            <a:r>
              <a:rPr lang="es-E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 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, Moses </a:t>
            </a:r>
            <a:r>
              <a:rPr lang="es-ES" sz="2000" b="1" dirty="0" err="1"/>
              <a:t>sorgu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 no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 te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</a:t>
            </a:r>
            <a:r>
              <a:rPr lang="es-ES" sz="2000" b="1" dirty="0"/>
              <a:t>. Ma a ben </a:t>
            </a:r>
            <a:r>
              <a:rPr lang="es-ES" sz="2000" b="1" dirty="0" err="1"/>
              <a:t>krin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Gado no ben kan </a:t>
            </a:r>
            <a:r>
              <a:rPr lang="es-ES" sz="2000" b="1" dirty="0" err="1"/>
              <a:t>blesi</a:t>
            </a:r>
            <a:r>
              <a:rPr lang="es-ES" sz="2000" b="1" dirty="0"/>
              <a:t> den </a:t>
            </a:r>
            <a:r>
              <a:rPr lang="es-ES" sz="2000" b="1" dirty="0" err="1"/>
              <a:t>moro,baka</a:t>
            </a:r>
            <a:r>
              <a:rPr lang="es-ES" sz="2000" b="1" dirty="0"/>
              <a:t> a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 </a:t>
            </a:r>
            <a:r>
              <a:rPr lang="es-ES" sz="2000" b="1" dirty="0" err="1"/>
              <a:t>Datmeki</a:t>
            </a:r>
            <a:r>
              <a:rPr lang="es-ES" sz="2000" b="1" dirty="0"/>
              <a:t> a </a:t>
            </a:r>
            <a:r>
              <a:rPr lang="es-ES" sz="2000" b="1" dirty="0" err="1"/>
              <a:t>tron</a:t>
            </a:r>
            <a:r>
              <a:rPr lang="es-ES" sz="2000" b="1" dirty="0"/>
              <a:t> den </a:t>
            </a:r>
            <a:r>
              <a:rPr lang="es-ES" sz="2000" b="1" dirty="0" err="1"/>
              <a:t>afkati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. (</a:t>
            </a:r>
            <a:r>
              <a:rPr lang="es-ES" sz="2000" b="1" dirty="0" err="1"/>
              <a:t>Eks</a:t>
            </a:r>
            <a:r>
              <a:rPr lang="es-ES" sz="2000" b="1" dirty="0"/>
              <a:t>. 32:30)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206478" y="4844023"/>
            <a:ext cx="6095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wani</a:t>
            </a:r>
            <a:r>
              <a:rPr lang="es-ES" sz="2000" b="1" dirty="0"/>
              <a:t> fu taki, </a:t>
            </a:r>
            <a:r>
              <a:rPr lang="es-ES" sz="2000" b="1" dirty="0" err="1"/>
              <a:t>dati</a:t>
            </a:r>
            <a:r>
              <a:rPr lang="es-ES" sz="2000" b="1" dirty="0"/>
              <a:t> Gado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tapu</a:t>
            </a:r>
            <a:r>
              <a:rPr lang="es-ES" sz="2000" b="1" dirty="0"/>
              <a:t> fu </a:t>
            </a:r>
            <a:r>
              <a:rPr lang="es-ES" sz="2000" b="1" dirty="0" err="1"/>
              <a:t>tyari</a:t>
            </a:r>
            <a:r>
              <a:rPr lang="es-ES" sz="2000" b="1" dirty="0"/>
              <a:t> en, fu pai a </a:t>
            </a:r>
            <a:r>
              <a:rPr lang="es-ES" sz="2000" b="1" dirty="0" err="1"/>
              <a:t>paiman</a:t>
            </a:r>
            <a:r>
              <a:rPr lang="es-ES" sz="2000" b="1" dirty="0"/>
              <a:t>. (Yes. 53:6; Roma 6:23).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du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, </a:t>
            </a:r>
            <a:r>
              <a:rPr lang="es-ES" sz="2000" b="1" dirty="0" err="1"/>
              <a:t>yoisti</a:t>
            </a:r>
            <a:r>
              <a:rPr lang="es-ES" sz="2000" b="1" dirty="0"/>
              <a:t> so. A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tapu</a:t>
            </a:r>
            <a:r>
              <a:rPr lang="es-ES" sz="2000" b="1" dirty="0"/>
              <a:t>, </a:t>
            </a:r>
            <a:r>
              <a:rPr lang="es-ES" sz="2000" b="1" dirty="0" err="1"/>
              <a:t>sofasi</a:t>
            </a:r>
            <a:r>
              <a:rPr lang="es-ES" sz="2000" b="1" dirty="0"/>
              <a:t> a ben kan </a:t>
            </a:r>
            <a:r>
              <a:rPr lang="es-ES" sz="2000" b="1" dirty="0" err="1"/>
              <a:t>dede</a:t>
            </a:r>
            <a:r>
              <a:rPr lang="es-ES" sz="2000" b="1" dirty="0"/>
              <a:t> a </a:t>
            </a:r>
            <a:r>
              <a:rPr lang="es-ES" sz="2000" b="1" dirty="0" err="1"/>
              <a:t>dede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. (2 </a:t>
            </a:r>
            <a:r>
              <a:rPr lang="es-ES" sz="2000" b="1" dirty="0" err="1"/>
              <a:t>Peit</a:t>
            </a:r>
            <a:r>
              <a:rPr lang="es-ES" sz="2000" b="1" dirty="0"/>
              <a:t>. 2:24)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Moses ben </a:t>
            </a:r>
            <a:r>
              <a:rPr lang="es-ES" sz="2000" b="1" dirty="0" err="1"/>
              <a:t>winsi</a:t>
            </a:r>
            <a:r>
              <a:rPr lang="es-ES" sz="2000" b="1" dirty="0"/>
              <a:t> fu </a:t>
            </a:r>
            <a:r>
              <a:rPr lang="es-ES" sz="2000" b="1" dirty="0" err="1"/>
              <a:t>lasi</a:t>
            </a:r>
            <a:r>
              <a:rPr lang="es-ES" sz="2000" b="1" dirty="0"/>
              <a:t> en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sili,efu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 no ben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pardon</a:t>
            </a:r>
            <a:r>
              <a:rPr lang="es-ES" sz="2000" b="1" dirty="0"/>
              <a:t>. (</a:t>
            </a:r>
            <a:r>
              <a:rPr lang="es-ES" sz="2000" b="1" dirty="0" err="1"/>
              <a:t>Eks</a:t>
            </a:r>
            <a:r>
              <a:rPr lang="es-ES" sz="2000" b="1" dirty="0"/>
              <a:t>. 32:31,32) </a:t>
            </a:r>
            <a:r>
              <a:rPr lang="es-ES" sz="2000" b="1" dirty="0" err="1"/>
              <a:t>Dati</a:t>
            </a:r>
            <a:r>
              <a:rPr lang="es-ES" sz="2000" b="1" dirty="0"/>
              <a:t> no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, di Moses </a:t>
            </a:r>
            <a:r>
              <a:rPr lang="es-ES" sz="2000" b="1" dirty="0" err="1"/>
              <a:t>aksi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a no </a:t>
            </a:r>
            <a:r>
              <a:rPr lang="es-ES" sz="2000" b="1" dirty="0" err="1"/>
              <a:t>gebroiki</a:t>
            </a:r>
            <a:r>
              <a:rPr lang="es-ES" sz="2000" b="1" dirty="0"/>
              <a:t> a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Hebrei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fu “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pardon</a:t>
            </a:r>
            <a:r>
              <a:rPr lang="es-ES" sz="2000" b="1" dirty="0"/>
              <a:t>”. A </a:t>
            </a:r>
            <a:r>
              <a:rPr lang="es-ES" sz="2000" b="1" dirty="0" err="1"/>
              <a:t>aksi</a:t>
            </a:r>
            <a:r>
              <a:rPr lang="es-ES" sz="2000" b="1" dirty="0"/>
              <a:t> Gado fu “</a:t>
            </a:r>
            <a:r>
              <a:rPr lang="es-ES" sz="2000" b="1" dirty="0" err="1"/>
              <a:t>tya</a:t>
            </a:r>
            <a:r>
              <a:rPr lang="es-ES" sz="2000" b="1" dirty="0"/>
              <a:t>” den </a:t>
            </a:r>
            <a:r>
              <a:rPr lang="es-ES" sz="2000" b="1" dirty="0" err="1"/>
              <a:t>sondu</a:t>
            </a:r>
            <a:r>
              <a:rPr lang="es-ES" sz="2000" b="1" dirty="0"/>
              <a:t> fu a </a:t>
            </a:r>
            <a:r>
              <a:rPr lang="es-ES" sz="2000" b="1" dirty="0" err="1"/>
              <a:t>folku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517626" y="1534954"/>
            <a:ext cx="836909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pis ten di den ben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wakti</a:t>
            </a:r>
            <a:r>
              <a:rPr lang="es-ES" sz="2400" b="1" dirty="0">
                <a:latin typeface="Constantia" panose="02030602050306030303" pitchFamily="18" charset="0"/>
              </a:rPr>
              <a:t>, ben de fu </a:t>
            </a:r>
            <a:r>
              <a:rPr lang="es-ES" sz="2400" b="1" dirty="0" err="1">
                <a:latin typeface="Constantia" panose="02030602050306030303" pitchFamily="18" charset="0"/>
              </a:rPr>
              <a:t>prakseri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komandi</a:t>
            </a:r>
            <a:r>
              <a:rPr lang="es-ES" sz="2400" b="1" dirty="0">
                <a:latin typeface="Constantia" panose="02030602050306030303" pitchFamily="18" charset="0"/>
              </a:rPr>
              <a:t> fu Gado, di den ben </a:t>
            </a:r>
            <a:r>
              <a:rPr lang="es-ES" sz="2400" b="1" dirty="0" err="1">
                <a:latin typeface="Constantia" panose="02030602050306030303" pitchFamily="18" charset="0"/>
              </a:rPr>
              <a:t>yere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owktu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sreka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ati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kisi</a:t>
            </a:r>
            <a:r>
              <a:rPr lang="es-ES" sz="2400" b="1" dirty="0">
                <a:latin typeface="Constantia" panose="02030602050306030303" pitchFamily="18" charset="0"/>
              </a:rPr>
              <a:t> moro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krin</a:t>
            </a:r>
            <a:r>
              <a:rPr lang="es-ES" sz="2400" b="1" dirty="0"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latin typeface="Constantia" panose="02030602050306030303" pitchFamily="18" charset="0"/>
              </a:rPr>
              <a:t>tendekon,dati</a:t>
            </a:r>
            <a:r>
              <a:rPr lang="es-ES" sz="2400" b="1" dirty="0">
                <a:latin typeface="Constantia" panose="02030602050306030303" pitchFamily="18" charset="0"/>
              </a:rPr>
              <a:t> A ben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den. Den no ben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tumsi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furu</a:t>
            </a:r>
            <a:r>
              <a:rPr lang="es-ES" sz="2400" b="1" dirty="0">
                <a:latin typeface="Constantia" panose="02030602050306030303" pitchFamily="18" charset="0"/>
              </a:rPr>
              <a:t> ten fu du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. So, </a:t>
            </a:r>
            <a:r>
              <a:rPr lang="es-ES" sz="2400" b="1" dirty="0" err="1">
                <a:latin typeface="Constantia" panose="02030602050306030303" pitchFamily="18" charset="0"/>
              </a:rPr>
              <a:t>efu</a:t>
            </a:r>
            <a:r>
              <a:rPr lang="es-ES" sz="2400" b="1" dirty="0">
                <a:latin typeface="Constantia" panose="02030602050306030303" pitchFamily="18" charset="0"/>
              </a:rPr>
              <a:t> den ben fu </a:t>
            </a:r>
            <a:r>
              <a:rPr lang="es-ES" sz="2400" b="1" dirty="0" err="1">
                <a:latin typeface="Constantia" panose="02030602050306030303" pitchFamily="18" charset="0"/>
              </a:rPr>
              <a:t>ferstan</a:t>
            </a:r>
            <a:r>
              <a:rPr lang="es-ES" sz="2400" b="1" dirty="0">
                <a:latin typeface="Constantia" panose="02030602050306030303" pitchFamily="18" charset="0"/>
              </a:rPr>
              <a:t> moro </a:t>
            </a:r>
            <a:r>
              <a:rPr lang="es-ES" sz="2400" b="1" dirty="0" err="1">
                <a:latin typeface="Constantia" panose="02030602050306030303" pitchFamily="18" charset="0"/>
              </a:rPr>
              <a:t>krin</a:t>
            </a:r>
            <a:r>
              <a:rPr lang="es-ES" sz="2400" b="1" dirty="0">
                <a:latin typeface="Constantia" panose="02030602050306030303" pitchFamily="18" charset="0"/>
              </a:rPr>
              <a:t>, den </a:t>
            </a:r>
            <a:r>
              <a:rPr lang="es-ES" sz="2400" b="1" dirty="0" err="1">
                <a:latin typeface="Constantia" panose="02030602050306030303" pitchFamily="18" charset="0"/>
              </a:rPr>
              <a:t>kebot</a:t>
            </a:r>
            <a:r>
              <a:rPr lang="es-ES" sz="2400" b="1" dirty="0">
                <a:latin typeface="Constantia" panose="02030602050306030303" pitchFamily="18" charset="0"/>
              </a:rPr>
              <a:t> fu Gado, </a:t>
            </a:r>
            <a:r>
              <a:rPr lang="es-ES" sz="2400" b="1" dirty="0" err="1">
                <a:latin typeface="Constantia" panose="02030602050306030303" pitchFamily="18" charset="0"/>
              </a:rPr>
              <a:t>efu</a:t>
            </a:r>
            <a:r>
              <a:rPr lang="es-ES" sz="2400" b="1" dirty="0">
                <a:latin typeface="Constantia" panose="02030602050306030303" pitchFamily="18" charset="0"/>
              </a:rPr>
              <a:t> den ben </a:t>
            </a:r>
            <a:r>
              <a:rPr lang="es-ES" sz="2400" b="1" dirty="0" err="1">
                <a:latin typeface="Constantia" panose="02030602050306030303" pitchFamily="18" charset="0"/>
              </a:rPr>
              <a:t>saka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fesi</a:t>
            </a:r>
            <a:r>
              <a:rPr lang="es-ES" sz="2400" b="1" dirty="0">
                <a:latin typeface="Constantia" panose="02030602050306030303" pitchFamily="18" charset="0"/>
              </a:rPr>
              <a:t>, den ben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krakti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teige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tesi</a:t>
            </a:r>
            <a:r>
              <a:rPr lang="es-ES" sz="2400" b="1" dirty="0">
                <a:latin typeface="Constantia" panose="02030602050306030303" pitchFamily="18" charset="0"/>
              </a:rPr>
              <a:t>. Ma den no du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, so </a:t>
            </a:r>
            <a:r>
              <a:rPr lang="es-ES" sz="2400" b="1" dirty="0" err="1">
                <a:latin typeface="Constantia" panose="02030602050306030303" pitchFamily="18" charset="0"/>
              </a:rPr>
              <a:t>heresi</a:t>
            </a:r>
            <a:r>
              <a:rPr lang="es-ES" sz="2400" b="1" dirty="0">
                <a:latin typeface="Constantia" panose="02030602050306030303" pitchFamily="18" charset="0"/>
              </a:rPr>
              <a:t> den no ben </a:t>
            </a:r>
            <a:r>
              <a:rPr lang="es-ES" sz="2400" b="1" dirty="0" err="1">
                <a:latin typeface="Constantia" panose="02030602050306030303" pitchFamily="18" charset="0"/>
              </a:rPr>
              <a:t>tye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moro,den</a:t>
            </a:r>
            <a:r>
              <a:rPr lang="es-ES" sz="2400" b="1" dirty="0">
                <a:latin typeface="Constantia" panose="02030602050306030303" pitchFamily="18" charset="0"/>
              </a:rPr>
              <a:t> no </a:t>
            </a:r>
            <a:r>
              <a:rPr lang="es-ES" sz="2400" b="1" dirty="0" err="1">
                <a:latin typeface="Constantia" panose="02030602050306030303" pitchFamily="18" charset="0"/>
              </a:rPr>
              <a:t>arki</a:t>
            </a:r>
            <a:r>
              <a:rPr lang="es-ES" sz="2400" b="1" dirty="0">
                <a:latin typeface="Constantia" panose="02030602050306030303" pitchFamily="18" charset="0"/>
              </a:rPr>
              <a:t> moro, den </a:t>
            </a:r>
            <a:r>
              <a:rPr lang="es-ES" sz="2400" b="1" dirty="0" err="1">
                <a:latin typeface="Constantia" panose="02030602050306030303" pitchFamily="18" charset="0"/>
              </a:rPr>
              <a:t>fergiti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kebot</a:t>
            </a:r>
            <a:r>
              <a:rPr lang="es-ES" sz="2400" b="1" dirty="0">
                <a:latin typeface="Constantia" panose="02030602050306030303" pitchFamily="18" charset="0"/>
              </a:rPr>
              <a:t>.[…]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Di den </a:t>
            </a:r>
            <a:r>
              <a:rPr lang="es-ES" sz="2400" b="1" dirty="0" err="1">
                <a:latin typeface="Constantia" panose="02030602050306030303" pitchFamily="18" charset="0"/>
              </a:rPr>
              <a:t>firi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densrefi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sondro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yepi</a:t>
            </a:r>
            <a:r>
              <a:rPr lang="es-ES" sz="2400" b="1" dirty="0">
                <a:latin typeface="Constantia" panose="02030602050306030303" pitchFamily="18" charset="0"/>
              </a:rPr>
              <a:t>, fu di den </a:t>
            </a:r>
            <a:r>
              <a:rPr lang="es-ES" sz="2400" b="1" dirty="0" err="1">
                <a:latin typeface="Constantia" panose="02030602050306030303" pitchFamily="18" charset="0"/>
              </a:rPr>
              <a:t>edeman</a:t>
            </a:r>
            <a:r>
              <a:rPr lang="es-ES" sz="2400" b="1" dirty="0">
                <a:latin typeface="Constantia" panose="02030602050306030303" pitchFamily="18" charset="0"/>
              </a:rPr>
              <a:t> no ben </a:t>
            </a:r>
            <a:r>
              <a:rPr lang="es-ES" sz="2400" b="1" dirty="0" err="1">
                <a:latin typeface="Constantia" panose="02030602050306030303" pitchFamily="18" charset="0"/>
              </a:rPr>
              <a:t>de,den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owru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gwenti</a:t>
            </a:r>
            <a:r>
              <a:rPr lang="es-ES" sz="2400" b="1" dirty="0">
                <a:latin typeface="Constantia" panose="02030602050306030303" pitchFamily="18" charset="0"/>
              </a:rPr>
              <a:t> […] A </a:t>
            </a:r>
            <a:r>
              <a:rPr lang="es-ES" sz="2400" b="1" dirty="0" err="1">
                <a:latin typeface="Constantia" panose="02030602050306030303" pitchFamily="18" charset="0"/>
              </a:rPr>
              <a:t>folku</a:t>
            </a:r>
            <a:r>
              <a:rPr lang="es-ES" sz="2400" b="1" dirty="0"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latin typeface="Constantia" panose="02030602050306030303" pitchFamily="18" charset="0"/>
              </a:rPr>
              <a:t>winsi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popki</a:t>
            </a:r>
            <a:r>
              <a:rPr lang="es-ES" sz="2400" b="1" dirty="0">
                <a:latin typeface="Constantia" panose="02030602050306030303" pitchFamily="18" charset="0"/>
              </a:rPr>
              <a:t> fu de den gado, fu </a:t>
            </a:r>
            <a:r>
              <a:rPr lang="es-ES" sz="2400" b="1" dirty="0" err="1">
                <a:latin typeface="Constantia" panose="02030602050306030303" pitchFamily="18" charset="0"/>
              </a:rPr>
              <a:t>teki</a:t>
            </a:r>
            <a:r>
              <a:rPr lang="es-ES" sz="2400" b="1" dirty="0">
                <a:latin typeface="Constantia" panose="02030602050306030303" pitchFamily="18" charset="0"/>
              </a:rPr>
              <a:t> a presi fu Moses.”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954154" y="411748"/>
            <a:ext cx="368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(Patriarchs and Prophets, p. 315)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08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6943725" y="40138"/>
            <a:ext cx="5163766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“Dan Moses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baka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 taki : “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Tye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pipel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disi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du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bigi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Den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gado fu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gowtu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densrefi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!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Toku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so,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pardon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den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mi e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begi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figi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puru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buku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skrifi</a:t>
            </a:r>
            <a:r>
              <a:rPr kumimoji="0" lang="es-ES" sz="2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32: 31,32</a:t>
            </a:r>
            <a:endParaRPr kumimoji="0" lang="es-ES" sz="18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5143500" y="3695700"/>
            <a:ext cx="70485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1043CE"/>
                </a:solidFill>
              </a:rPr>
              <a:t>Fadon</a:t>
            </a:r>
            <a:r>
              <a:rPr lang="es-ES" sz="2000" b="1" dirty="0">
                <a:solidFill>
                  <a:srgbClr val="1043C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swaki</a:t>
            </a:r>
            <a:r>
              <a:rPr lang="es-ES" sz="2000" b="1" dirty="0"/>
              <a:t> fu Aron (</a:t>
            </a:r>
            <a:r>
              <a:rPr lang="es-ES" sz="2000" b="1" dirty="0" err="1"/>
              <a:t>Eks</a:t>
            </a:r>
            <a:r>
              <a:rPr lang="es-ES" sz="2000" b="1" dirty="0"/>
              <a:t>. 32:1-5)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fesa fu a pikin Kaw (Eks. 32:6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ogri di afkodrei e tya (Eks. 32:7,8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3DA60E"/>
                </a:solidFill>
              </a:rPr>
              <a:t>Tron </a:t>
            </a:r>
            <a:r>
              <a:rPr lang="es-ES" sz="2000" b="1" dirty="0" err="1">
                <a:solidFill>
                  <a:srgbClr val="3DA60E"/>
                </a:solidFill>
              </a:rPr>
              <a:t>afkati</a:t>
            </a:r>
            <a:r>
              <a:rPr lang="es-ES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hebi</a:t>
            </a:r>
            <a:r>
              <a:rPr lang="es-ES" sz="2000" b="1" dirty="0"/>
              <a:t> </a:t>
            </a:r>
            <a:r>
              <a:rPr lang="es-ES" sz="2000" b="1" dirty="0" err="1"/>
              <a:t>atibron</a:t>
            </a:r>
            <a:r>
              <a:rPr lang="es-ES" sz="2000" b="1" dirty="0"/>
              <a:t> !” (</a:t>
            </a:r>
            <a:r>
              <a:rPr lang="es-ES" sz="2000" b="1" dirty="0" err="1"/>
              <a:t>Eks</a:t>
            </a:r>
            <a:r>
              <a:rPr lang="es-ES" sz="2000" b="1" dirty="0"/>
              <a:t>. 32:9-29)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“Figi mi puru  ini a buku di yu skrifi !” (Eks. 32:30-32</a:t>
            </a:r>
            <a:r>
              <a:rPr lang="es-ES" sz="2000" b="1" dirty="0"/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304800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“Den ben </a:t>
            </a:r>
            <a:r>
              <a:rPr lang="es-ES" sz="2000" b="1" dirty="0" err="1"/>
              <a:t>gaw</a:t>
            </a:r>
            <a:r>
              <a:rPr lang="es-ES" sz="2000" b="1" dirty="0"/>
              <a:t> fu </a:t>
            </a:r>
            <a:r>
              <a:rPr lang="es-ES" sz="2000" b="1" dirty="0" err="1"/>
              <a:t>drai</a:t>
            </a:r>
            <a:r>
              <a:rPr lang="es-ES" sz="2000" b="1" dirty="0"/>
              <a:t> den </a:t>
            </a:r>
            <a:r>
              <a:rPr lang="es-ES" sz="2000" b="1" dirty="0" err="1"/>
              <a:t>baka</a:t>
            </a:r>
            <a:r>
              <a:rPr lang="es-ES" sz="2000" b="1" dirty="0"/>
              <a:t> fu san mi ben </a:t>
            </a:r>
            <a:r>
              <a:rPr lang="es-ES" sz="2000" b="1" dirty="0" err="1"/>
              <a:t>komandi</a:t>
            </a:r>
            <a:r>
              <a:rPr lang="es-ES" sz="2000" b="1" dirty="0"/>
              <a:t> den.” (</a:t>
            </a:r>
            <a:r>
              <a:rPr lang="es-ES" sz="2000" b="1" dirty="0" err="1"/>
              <a:t>Eks</a:t>
            </a:r>
            <a:r>
              <a:rPr lang="es-ES" sz="2000" b="1" dirty="0"/>
              <a:t>. 32:8)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>
            <a:fillRect/>
          </a:stretch>
        </p:blipFill>
        <p:spPr>
          <a:xfrm>
            <a:off x="371677" y="3485731"/>
            <a:ext cx="3857423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09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400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304799" y="1874788"/>
            <a:ext cx="7134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a </a:t>
            </a:r>
            <a:r>
              <a:rPr lang="es-ES" sz="2000" b="1" dirty="0" err="1"/>
              <a:t>fadon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Gado </a:t>
            </a:r>
            <a:r>
              <a:rPr lang="es-ES" sz="2000" b="1" dirty="0" err="1"/>
              <a:t>aksi</a:t>
            </a:r>
            <a:r>
              <a:rPr lang="es-ES" sz="2000" b="1" dirty="0"/>
              <a:t> Moses </a:t>
            </a:r>
            <a:r>
              <a:rPr lang="es-ES" sz="2000" b="1" dirty="0" err="1"/>
              <a:t>permisi</a:t>
            </a:r>
            <a:r>
              <a:rPr lang="es-ES" sz="2000" b="1" dirty="0"/>
              <a:t> fu </a:t>
            </a:r>
            <a:r>
              <a:rPr lang="es-ES" sz="2000" b="1" dirty="0" err="1"/>
              <a:t>broko</a:t>
            </a:r>
            <a:r>
              <a:rPr lang="es-ES" sz="2000" b="1" dirty="0"/>
              <a:t> Israel te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den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folku</a:t>
            </a:r>
            <a:r>
              <a:rPr lang="es-ES" sz="2000" b="1" dirty="0"/>
              <a:t>. (</a:t>
            </a:r>
            <a:r>
              <a:rPr lang="es-ES" sz="2000" b="1" dirty="0" err="1"/>
              <a:t>Eks</a:t>
            </a:r>
            <a:r>
              <a:rPr lang="es-ES" sz="2000" b="1" dirty="0"/>
              <a:t>. 32:10)   Ala di a popel  </a:t>
            </a:r>
            <a:r>
              <a:rPr lang="es-ES" sz="2000" b="1" dirty="0" err="1"/>
              <a:t>fadon</a:t>
            </a:r>
            <a:r>
              <a:rPr lang="es-ES" sz="2000" b="1" dirty="0"/>
              <a:t>, Moses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afkati,a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Gado tu </a:t>
            </a:r>
            <a:r>
              <a:rPr lang="es-ES" sz="2000" b="1" dirty="0" err="1"/>
              <a:t>leisi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pardon,di</a:t>
            </a:r>
            <a:r>
              <a:rPr lang="es-ES" sz="2000" b="1" dirty="0"/>
              <a:t> den no </a:t>
            </a:r>
            <a:r>
              <a:rPr lang="es-ES" sz="2000" b="1" dirty="0" err="1"/>
              <a:t>ferdin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304798" y="874514"/>
            <a:ext cx="7134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syat</a:t>
            </a:r>
            <a:r>
              <a:rPr lang="es-ES" sz="2000" b="1" dirty="0"/>
              <a:t> pis ten  </a:t>
            </a:r>
            <a:r>
              <a:rPr lang="es-ES" sz="2000" b="1" dirty="0" err="1"/>
              <a:t>baka</a:t>
            </a:r>
            <a:r>
              <a:rPr lang="es-ES" sz="2000" b="1" dirty="0"/>
              <a:t> di den </a:t>
            </a:r>
            <a:r>
              <a:rPr lang="es-ES" sz="2000" b="1" dirty="0" err="1"/>
              <a:t>kisi</a:t>
            </a:r>
            <a:r>
              <a:rPr lang="es-ES" sz="2000" b="1" dirty="0"/>
              <a:t>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den </a:t>
            </a:r>
            <a:r>
              <a:rPr lang="es-ES" sz="2000" b="1" dirty="0" err="1"/>
              <a:t>kisi</a:t>
            </a:r>
            <a:r>
              <a:rPr lang="es-ES" sz="2000" b="1" dirty="0"/>
              <a:t> fu </a:t>
            </a:r>
            <a:r>
              <a:rPr lang="es-ES" sz="2000" b="1" dirty="0" err="1"/>
              <a:t>yere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, </a:t>
            </a:r>
            <a:r>
              <a:rPr lang="es-ES" sz="2000" b="1" dirty="0" err="1"/>
              <a:t>spesrutu</a:t>
            </a:r>
            <a:r>
              <a:rPr lang="es-ES" sz="2000" b="1" dirty="0"/>
              <a:t> fu no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popki</a:t>
            </a:r>
            <a:r>
              <a:rPr lang="es-ES" sz="2000" b="1" dirty="0"/>
              <a:t>, (</a:t>
            </a:r>
            <a:r>
              <a:rPr lang="es-ES" sz="2000" b="1" dirty="0" err="1"/>
              <a:t>Eks</a:t>
            </a:r>
            <a:r>
              <a:rPr lang="es-ES" sz="2000" b="1" dirty="0"/>
              <a:t>. 20:24) Israel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gowtu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kaw</a:t>
            </a:r>
            <a:r>
              <a:rPr lang="es-ES" sz="2000" b="1" dirty="0"/>
              <a:t> fu </a:t>
            </a:r>
            <a:r>
              <a:rPr lang="es-ES" sz="2000" b="1" dirty="0" err="1"/>
              <a:t>anbegi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s-ES" sz="9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FADON</a:t>
            </a:r>
            <a:endParaRPr lang="es-E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 err="1">
                <a:ln/>
                <a:solidFill>
                  <a:schemeClr val="accent3"/>
                </a:solidFill>
              </a:rPr>
              <a:t>SWAKI</a:t>
            </a:r>
            <a:r>
              <a:rPr lang="es-ES" sz="4400" b="1" dirty="0">
                <a:ln/>
                <a:solidFill>
                  <a:schemeClr val="accent3"/>
                </a:solidFill>
              </a:rPr>
              <a:t> FU ARON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540542" y="611552"/>
            <a:ext cx="814363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Di Aron si disi, a meki wan altari na fesi fu a pikin kaw, dan a brotyas ‘Tamara wi sa abi wan fesa gi Masra.’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i="1" dirty="0"/>
              <a:t>Ala</a:t>
            </a:r>
            <a:r>
              <a:rPr lang="es-ES" sz="2000" b="1" dirty="0"/>
              <a:t> di a </a:t>
            </a:r>
            <a:r>
              <a:rPr lang="es-ES" sz="2000" b="1" dirty="0" err="1"/>
              <a:t>Hebrei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i="1" dirty="0" err="1"/>
              <a:t>elohim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moro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“gado”,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wan</a:t>
            </a:r>
            <a:r>
              <a:rPr lang="es-ES" sz="2000" b="1" dirty="0"/>
              <a:t> Gado. “Mi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Yehofa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Gado [</a:t>
            </a:r>
            <a:r>
              <a:rPr lang="es-ES" sz="2000" b="1" i="1" dirty="0" err="1"/>
              <a:t>elohim</a:t>
            </a:r>
            <a:r>
              <a:rPr lang="es-ES" sz="2000" b="1" dirty="0"/>
              <a:t>],di 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kmoto</a:t>
            </a:r>
            <a:r>
              <a:rPr lang="es-ES" sz="2000" b="1" dirty="0"/>
              <a:t> fu a </a:t>
            </a:r>
            <a:r>
              <a:rPr lang="es-ES" sz="2000" b="1" dirty="0" err="1"/>
              <a:t>kondre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.” (Eks.20:2)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4294267"/>
            <a:ext cx="5283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bigin</a:t>
            </a:r>
            <a:r>
              <a:rPr lang="es-ES" sz="2000" b="1" dirty="0"/>
              <a:t> Aron </a:t>
            </a:r>
            <a:r>
              <a:rPr lang="es-ES" sz="2000" b="1" dirty="0" err="1"/>
              <a:t>dege</a:t>
            </a:r>
            <a:r>
              <a:rPr lang="es-ES" sz="2000" b="1" dirty="0"/>
              <a:t> </a:t>
            </a:r>
            <a:r>
              <a:rPr lang="es-ES" sz="2000" b="1" dirty="0" err="1"/>
              <a:t>dege</a:t>
            </a:r>
            <a:r>
              <a:rPr lang="es-ES" sz="2000" b="1" dirty="0"/>
              <a:t>, so a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muiti</a:t>
            </a:r>
            <a:r>
              <a:rPr lang="es-ES" sz="2000" b="1" dirty="0"/>
              <a:t> fu taki nanga a </a:t>
            </a:r>
            <a:r>
              <a:rPr lang="es-ES" sz="2000" b="1" dirty="0" err="1"/>
              <a:t>folku</a:t>
            </a:r>
            <a:r>
              <a:rPr lang="es-ES" sz="2000" b="1" dirty="0"/>
              <a:t>. (</a:t>
            </a:r>
            <a:r>
              <a:rPr lang="es-ES" sz="2000" b="1" dirty="0" err="1"/>
              <a:t>Eks</a:t>
            </a:r>
            <a:r>
              <a:rPr lang="es-ES" sz="2000" b="1" dirty="0"/>
              <a:t>. 32:2)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den </a:t>
            </a:r>
            <a:r>
              <a:rPr lang="es-ES" sz="2000" b="1" dirty="0" err="1"/>
              <a:t>fadon</a:t>
            </a:r>
            <a:r>
              <a:rPr lang="es-ES" sz="2000" b="1" dirty="0"/>
              <a:t>, </a:t>
            </a:r>
            <a:r>
              <a:rPr lang="es-ES" sz="2000" b="1" dirty="0" err="1"/>
              <a:t>prefu</a:t>
            </a:r>
            <a:r>
              <a:rPr lang="es-ES" sz="2000" b="1" dirty="0"/>
              <a:t> a </a:t>
            </a:r>
            <a:r>
              <a:rPr lang="es-ES" sz="2000" b="1" dirty="0" err="1"/>
              <a:t>figi</a:t>
            </a:r>
            <a:r>
              <a:rPr lang="es-ES" sz="2000" b="1" dirty="0"/>
              <a:t> a </a:t>
            </a:r>
            <a:r>
              <a:rPr lang="es-ES" sz="2000" b="1" dirty="0" err="1"/>
              <a:t>fadon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332571"/>
            <a:ext cx="5761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Prefu</a:t>
            </a:r>
            <a:r>
              <a:rPr lang="es-ES" sz="2000" b="1" dirty="0"/>
              <a:t> a </a:t>
            </a:r>
            <a:r>
              <a:rPr lang="es-ES" sz="2000" b="1" dirty="0" err="1"/>
              <a:t>memre</a:t>
            </a:r>
            <a:r>
              <a:rPr lang="es-ES" sz="2000" b="1" dirty="0"/>
              <a:t> den fu a </a:t>
            </a:r>
            <a:r>
              <a:rPr lang="es-ES" sz="2000" b="1" dirty="0" err="1"/>
              <a:t>kebot</a:t>
            </a:r>
            <a:r>
              <a:rPr lang="es-ES" sz="2000" b="1" dirty="0"/>
              <a:t> fu no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popki</a:t>
            </a:r>
            <a:r>
              <a:rPr lang="es-ES" sz="2000" b="1" dirty="0"/>
              <a:t>, Aron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gowtu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kaw</a:t>
            </a:r>
            <a:r>
              <a:rPr lang="es-ES" sz="2000" b="1" dirty="0"/>
              <a:t>, dan a taki, “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gado [</a:t>
            </a:r>
            <a:r>
              <a:rPr lang="es-ES" sz="2000" b="1" i="1" dirty="0" err="1"/>
              <a:t>elohim</a:t>
            </a:r>
            <a:r>
              <a:rPr lang="es-ES" sz="2000" b="1" dirty="0"/>
              <a:t>] Israel, di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kmoto</a:t>
            </a:r>
            <a:r>
              <a:rPr lang="es-ES" sz="2000" b="1" dirty="0"/>
              <a:t> fu a </a:t>
            </a:r>
            <a:r>
              <a:rPr lang="es-ES" sz="2000" b="1" dirty="0" err="1"/>
              <a:t>kondre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.” (</a:t>
            </a:r>
            <a:r>
              <a:rPr lang="es-ES" sz="2000" b="1" dirty="0" err="1"/>
              <a:t>Eks</a:t>
            </a:r>
            <a:r>
              <a:rPr lang="es-ES" sz="2000" b="1" dirty="0"/>
              <a:t>. 32:4)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640409"/>
            <a:ext cx="6657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Moses no ben de, a </a:t>
            </a:r>
            <a:r>
              <a:rPr lang="es-ES" sz="2000" b="1" dirty="0" err="1"/>
              <a:t>folku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Aron fu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i="1" dirty="0" err="1"/>
              <a:t>elohim</a:t>
            </a:r>
            <a:r>
              <a:rPr lang="es-ES" sz="2000" b="1" dirty="0"/>
              <a:t> di den ben kan si nanga </a:t>
            </a:r>
            <a:r>
              <a:rPr lang="es-ES" sz="2000" b="1" dirty="0" err="1"/>
              <a:t>anbegi</a:t>
            </a:r>
            <a:r>
              <a:rPr lang="es-ES" sz="2000" b="1" dirty="0"/>
              <a:t>. (</a:t>
            </a:r>
            <a:r>
              <a:rPr lang="es-ES" sz="2000" b="1" dirty="0" err="1"/>
              <a:t>Eks</a:t>
            </a:r>
            <a:r>
              <a:rPr lang="es-ES" sz="2000" b="1" dirty="0"/>
              <a:t>. 32:1). </a:t>
            </a:r>
            <a:r>
              <a:rPr lang="es-ES" sz="2000" b="1" dirty="0" err="1"/>
              <a:t>Heresi</a:t>
            </a:r>
            <a:r>
              <a:rPr lang="es-ES" sz="2000" b="1" dirty="0"/>
              <a:t> den ben </a:t>
            </a:r>
            <a:r>
              <a:rPr lang="es-ES" sz="2000" b="1" dirty="0" err="1"/>
              <a:t>fergiti</a:t>
            </a:r>
            <a:r>
              <a:rPr lang="es-ES" sz="2000" b="1" dirty="0"/>
              <a:t> den </a:t>
            </a:r>
            <a:r>
              <a:rPr lang="es-ES" sz="2000" b="1" dirty="0" err="1"/>
              <a:t>komandi</a:t>
            </a:r>
            <a:r>
              <a:rPr lang="es-ES" sz="2000" b="1" dirty="0"/>
              <a:t> di den ben </a:t>
            </a:r>
            <a:r>
              <a:rPr lang="es-ES" sz="2000" b="1" dirty="0" err="1"/>
              <a:t>kisi</a:t>
            </a:r>
            <a:r>
              <a:rPr lang="es-ES" sz="2000" b="1" dirty="0"/>
              <a:t> nanga a </a:t>
            </a:r>
            <a:r>
              <a:rPr lang="es-ES" sz="2000" b="1" dirty="0" err="1"/>
              <a:t>kruderi</a:t>
            </a:r>
            <a:r>
              <a:rPr lang="es-ES" sz="2000" b="1" dirty="0"/>
              <a:t> di den ben </a:t>
            </a:r>
            <a:r>
              <a:rPr lang="es-ES" sz="2000" b="1" dirty="0" err="1"/>
              <a:t>meki</a:t>
            </a:r>
            <a:r>
              <a:rPr lang="es-ES" sz="2000" b="1" dirty="0"/>
              <a:t> fu </a:t>
            </a:r>
            <a:r>
              <a:rPr lang="es-ES" sz="2000" b="1" dirty="0" err="1"/>
              <a:t>hori</a:t>
            </a:r>
            <a:r>
              <a:rPr lang="es-ES" sz="2000" b="1" dirty="0"/>
              <a:t> den.(Eks.24:7)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FESA FU A PIKIN KAW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“So a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tra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dei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opo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fruku,dan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bron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ofrandi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ofrandi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Baka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ten den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sdon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nyan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dringi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densrefi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abra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yayolibi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(Eks.32:6)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popki</a:t>
            </a:r>
            <a:r>
              <a:rPr lang="es-ES" sz="2000" b="1" dirty="0"/>
              <a:t> di </a:t>
            </a:r>
            <a:r>
              <a:rPr lang="es-ES" sz="2000" b="1" dirty="0" err="1"/>
              <a:t>gersi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kaw,den</a:t>
            </a:r>
            <a:r>
              <a:rPr lang="es-ES" sz="2000" b="1" dirty="0"/>
              <a:t> </a:t>
            </a:r>
            <a:r>
              <a:rPr lang="es-ES" sz="2000" b="1" dirty="0" err="1"/>
              <a:t>Israelit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 a </a:t>
            </a:r>
            <a:r>
              <a:rPr lang="es-ES" sz="2000" b="1" dirty="0" err="1"/>
              <a:t>Almakti</a:t>
            </a:r>
            <a:r>
              <a:rPr lang="es-ES" sz="2000" b="1" dirty="0"/>
              <a:t> Gado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prentyi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meti</a:t>
            </a:r>
            <a:r>
              <a:rPr lang="es-ES" sz="2000" b="1" dirty="0"/>
              <a:t>, </a:t>
            </a:r>
            <a:r>
              <a:rPr lang="es-ES" sz="2000" b="1" dirty="0" err="1"/>
              <a:t>sofasi</a:t>
            </a:r>
            <a:r>
              <a:rPr lang="es-ES" sz="2000" b="1" dirty="0"/>
              <a:t> den </a:t>
            </a:r>
            <a:r>
              <a:rPr lang="es-ES" sz="2000" b="1" dirty="0" err="1"/>
              <a:t>anbegi</a:t>
            </a:r>
            <a:r>
              <a:rPr lang="es-ES" sz="2000" b="1" dirty="0"/>
              <a:t> san </a:t>
            </a:r>
            <a:r>
              <a:rPr lang="es-ES" sz="2000" b="1" dirty="0" err="1"/>
              <a:t>meki</a:t>
            </a:r>
            <a:r>
              <a:rPr lang="es-ES" sz="2000" b="1" dirty="0"/>
              <a:t>, </a:t>
            </a:r>
            <a:r>
              <a:rPr lang="es-ES" sz="2000" b="1" dirty="0" err="1"/>
              <a:t>prefu</a:t>
            </a:r>
            <a:r>
              <a:rPr lang="es-ES" sz="2000" b="1" dirty="0"/>
              <a:t> a </a:t>
            </a:r>
            <a:r>
              <a:rPr lang="es-ES" sz="2000" b="1" dirty="0" err="1"/>
              <a:t>Mekiman</a:t>
            </a:r>
            <a:r>
              <a:rPr lang="es-ES" sz="2000" b="1" dirty="0"/>
              <a:t>. (Roma 1:23)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leti</a:t>
            </a:r>
            <a:r>
              <a:rPr lang="es-ES" sz="2000" b="1" dirty="0"/>
              <a:t>, den </a:t>
            </a:r>
            <a:r>
              <a:rPr lang="es-ES" sz="2000" b="1" dirty="0" err="1"/>
              <a:t>drai</a:t>
            </a:r>
            <a:r>
              <a:rPr lang="es-ES" sz="2000" b="1" dirty="0"/>
              <a:t> fu </a:t>
            </a:r>
            <a:r>
              <a:rPr lang="es-ES" sz="2000" b="1" dirty="0" err="1"/>
              <a:t>anbegi</a:t>
            </a:r>
            <a:r>
              <a:rPr lang="es-ES" sz="2000" b="1" dirty="0"/>
              <a:t> Gado,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anbegi</a:t>
            </a:r>
            <a:r>
              <a:rPr lang="es-ES" sz="2000" b="1" dirty="0"/>
              <a:t> </a:t>
            </a:r>
            <a:r>
              <a:rPr lang="es-ES" sz="2000" b="1" dirty="0" err="1"/>
              <a:t>takru</a:t>
            </a:r>
            <a:r>
              <a:rPr lang="es-ES" sz="2000" b="1" dirty="0"/>
              <a:t> yeye. (</a:t>
            </a:r>
            <a:r>
              <a:rPr lang="es-ES" sz="2000" b="1" dirty="0" err="1"/>
              <a:t>Deut</a:t>
            </a:r>
            <a:r>
              <a:rPr lang="es-ES" sz="2000" b="1" dirty="0"/>
              <a:t>. 32:17) Di den ben </a:t>
            </a:r>
            <a:r>
              <a:rPr lang="es-ES" sz="2000" b="1" dirty="0" err="1"/>
              <a:t>anbegi</a:t>
            </a:r>
            <a:r>
              <a:rPr lang="es-ES" sz="2000" b="1" dirty="0"/>
              <a:t> </a:t>
            </a:r>
            <a:r>
              <a:rPr lang="es-ES" sz="2000" b="1" dirty="0" err="1"/>
              <a:t>Gado,den</a:t>
            </a:r>
            <a:r>
              <a:rPr lang="es-ES" sz="2000" b="1" dirty="0"/>
              <a:t> ben gro </a:t>
            </a:r>
            <a:r>
              <a:rPr lang="es-ES" sz="2000" b="1" dirty="0" err="1"/>
              <a:t>bunfasi</a:t>
            </a:r>
            <a:r>
              <a:rPr lang="es-ES" sz="2000" b="1" dirty="0"/>
              <a:t>, fu di den ben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Gado.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Mekiman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prefu</a:t>
            </a:r>
            <a:r>
              <a:rPr lang="es-ES" sz="2000" b="1" dirty="0"/>
              <a:t> fu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dini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afkodrei</a:t>
            </a:r>
            <a:r>
              <a:rPr lang="es-ES" sz="2000" b="1" dirty="0"/>
              <a:t>, (</a:t>
            </a:r>
            <a:r>
              <a:rPr lang="es-ES" sz="2000" b="1" dirty="0" err="1"/>
              <a:t>e’n</a:t>
            </a:r>
            <a:r>
              <a:rPr lang="es-ES" sz="2000" b="1" dirty="0"/>
              <a:t> den </a:t>
            </a:r>
            <a:r>
              <a:rPr lang="es-ES" sz="2000" b="1" dirty="0" err="1"/>
              <a:t>lai</a:t>
            </a:r>
            <a:r>
              <a:rPr lang="es-ES" sz="2000" b="1" dirty="0"/>
              <a:t>) </a:t>
            </a:r>
            <a:r>
              <a:rPr lang="es-ES" sz="2000" b="1" dirty="0" err="1"/>
              <a:t>tefu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Anbegi</a:t>
            </a:r>
            <a:r>
              <a:rPr lang="es-ES" sz="2000" b="1" dirty="0"/>
              <a:t> </a:t>
            </a:r>
            <a:r>
              <a:rPr lang="es-ES" sz="2000" b="1" dirty="0" err="1"/>
              <a:t>takru</a:t>
            </a:r>
            <a:r>
              <a:rPr lang="es-ES" sz="2000" b="1" dirty="0"/>
              <a:t> </a:t>
            </a:r>
            <a:r>
              <a:rPr lang="es-ES" sz="2000" b="1" dirty="0" err="1"/>
              <a:t>yeye,ben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den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densrefi</a:t>
            </a:r>
            <a:r>
              <a:rPr lang="es-ES" sz="2000" b="1" dirty="0"/>
              <a:t>, </a:t>
            </a:r>
            <a:r>
              <a:rPr lang="es-ES" sz="2000" b="1" dirty="0" err="1"/>
              <a:t>bika</a:t>
            </a:r>
            <a:r>
              <a:rPr lang="es-ES" sz="2000" b="1" dirty="0"/>
              <a:t> den ben e </a:t>
            </a:r>
            <a:r>
              <a:rPr lang="es-ES" sz="2000" b="1" dirty="0" err="1"/>
              <a:t>gersi</a:t>
            </a:r>
            <a:r>
              <a:rPr lang="es-ES" sz="2000" b="1" dirty="0"/>
              <a:t> den </a:t>
            </a:r>
            <a:r>
              <a:rPr lang="es-ES" sz="2000" b="1" dirty="0" err="1"/>
              <a:t>takruyeye</a:t>
            </a:r>
            <a:r>
              <a:rPr lang="es-ES" sz="2000" b="1" dirty="0"/>
              <a:t> di den ben e </a:t>
            </a:r>
            <a:r>
              <a:rPr lang="es-ES" sz="2000" b="1" dirty="0" err="1"/>
              <a:t>anbegi</a:t>
            </a:r>
            <a:r>
              <a:rPr lang="es-ES" sz="2000" b="1" dirty="0"/>
              <a:t>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Sondro fu denki den kruderi dati wan popki di meki, ben sa man tya den. Den kande denki srefi dati </a:t>
            </a:r>
            <a:r>
              <a:rPr lang="sv-SE" sz="2000" b="1" i="1" dirty="0"/>
              <a:t>elohim</a:t>
            </a:r>
            <a:r>
              <a:rPr lang="sv-SE" sz="2000" b="1" dirty="0"/>
              <a:t> ensrefi ben tron wan pikin kaw.! (Eks. 32:24)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</a:t>
            </a:r>
            <a:r>
              <a:rPr lang="es-ES" sz="4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TAKRU</a:t>
            </a:r>
            <a:r>
              <a:rPr lang="es-ES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FU </a:t>
            </a:r>
            <a:r>
              <a:rPr lang="es-ES" sz="4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AFKODREI</a:t>
            </a:r>
            <a:endParaRPr lang="es-ES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796415"/>
            <a:ext cx="11785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“Dan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Moses,”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gron,bika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folku,di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kmoto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Egepti,kon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takru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770578"/>
            <a:ext cx="7609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kindi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popki</a:t>
            </a:r>
            <a:r>
              <a:rPr lang="es-ES" sz="2000" b="1" dirty="0"/>
              <a:t> (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Gado </a:t>
            </a:r>
            <a:r>
              <a:rPr lang="es-ES" sz="2000" b="1" dirty="0" err="1"/>
              <a:t>srefi</a:t>
            </a:r>
            <a:r>
              <a:rPr lang="es-ES" sz="2000" b="1" dirty="0"/>
              <a:t>,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den santa </a:t>
            </a:r>
            <a:r>
              <a:rPr lang="es-ES" sz="2000" b="1" dirty="0" err="1"/>
              <a:t>wan</a:t>
            </a:r>
            <a:r>
              <a:rPr lang="es-ES" sz="2000" b="1" dirty="0"/>
              <a:t> fu En) </a:t>
            </a:r>
            <a:r>
              <a:rPr lang="es-ES" sz="2000" b="1" dirty="0" err="1"/>
              <a:t>na</a:t>
            </a:r>
            <a:r>
              <a:rPr lang="es-ES" sz="2000" b="1" dirty="0"/>
              <a:t> fu </a:t>
            </a: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 fu Gado. (</a:t>
            </a:r>
            <a:r>
              <a:rPr lang="es-ES" sz="2000" b="1" dirty="0" err="1"/>
              <a:t>Eks</a:t>
            </a:r>
            <a:r>
              <a:rPr lang="es-ES" sz="2000" b="1" dirty="0"/>
              <a:t>. 20:3-6)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nanga </a:t>
            </a:r>
            <a:r>
              <a:rPr lang="es-ES" sz="2000" b="1" dirty="0" err="1"/>
              <a:t>takru</a:t>
            </a:r>
            <a:r>
              <a:rPr lang="es-ES" sz="2000" b="1" dirty="0"/>
              <a:t> du.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59225" y="3751178"/>
            <a:ext cx="5605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Sortu </a:t>
            </a:r>
            <a:r>
              <a:rPr lang="es-ES" sz="2000" b="1" dirty="0" err="1"/>
              <a:t>popki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anbegi</a:t>
            </a:r>
            <a:r>
              <a:rPr lang="es-ES" sz="2000" b="1" dirty="0"/>
              <a:t> ? </a:t>
            </a:r>
            <a:r>
              <a:rPr lang="es-ES" sz="2000" b="1" dirty="0" err="1"/>
              <a:t>Yusrefi</a:t>
            </a:r>
            <a:r>
              <a:rPr lang="es-ES" sz="2000" b="1" dirty="0"/>
              <a:t> </a:t>
            </a:r>
            <a:r>
              <a:rPr lang="es-ES" sz="2000" b="1" dirty="0" err="1"/>
              <a:t>kari</a:t>
            </a:r>
            <a:r>
              <a:rPr lang="es-ES" sz="2000" b="1" dirty="0"/>
              <a:t> den. </a:t>
            </a: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prakseri</a:t>
            </a:r>
            <a:r>
              <a:rPr lang="es-ES" sz="2000" b="1" dirty="0"/>
              <a:t> : </a:t>
            </a:r>
            <a:r>
              <a:rPr lang="es-ES" sz="2000" b="1" dirty="0" err="1"/>
              <a:t>kaka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borsu</a:t>
            </a:r>
            <a:r>
              <a:rPr lang="es-ES" sz="2000" b="1" dirty="0"/>
              <a:t>, moni, </a:t>
            </a:r>
            <a:r>
              <a:rPr lang="es-ES" sz="2000" b="1" dirty="0" err="1"/>
              <a:t>makti</a:t>
            </a:r>
            <a:r>
              <a:rPr lang="es-ES" sz="2000" b="1" dirty="0"/>
              <a:t>, </a:t>
            </a:r>
            <a:r>
              <a:rPr lang="es-ES" sz="2000" b="1" dirty="0" err="1"/>
              <a:t>seks</a:t>
            </a:r>
            <a:r>
              <a:rPr lang="es-ES" sz="2000" b="1" dirty="0"/>
              <a:t>, </a:t>
            </a:r>
            <a:r>
              <a:rPr lang="es-ES" sz="2000" b="1" dirty="0" err="1"/>
              <a:t>nyan</a:t>
            </a:r>
            <a:r>
              <a:rPr lang="es-ES" sz="2000" b="1" dirty="0"/>
              <a:t>, </a:t>
            </a:r>
            <a:r>
              <a:rPr lang="es-ES" sz="2000" b="1" dirty="0" err="1"/>
              <a:t>wroko</a:t>
            </a:r>
            <a:r>
              <a:rPr lang="es-ES" sz="2000" b="1" dirty="0"/>
              <a:t>,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mobil</a:t>
            </a:r>
            <a:r>
              <a:rPr lang="es-ES" sz="2000" b="1" dirty="0"/>
              <a:t>…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4825716"/>
            <a:ext cx="56052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San a </a:t>
            </a:r>
            <a:r>
              <a:rPr lang="es-ES" sz="2000" b="1" dirty="0" err="1"/>
              <a:t>anbegi</a:t>
            </a:r>
            <a:r>
              <a:rPr lang="es-ES" sz="2000" b="1" dirty="0"/>
              <a:t> fu den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e </a:t>
            </a:r>
            <a:r>
              <a:rPr lang="es-ES" sz="2000" b="1" dirty="0" err="1"/>
              <a:t>tya</a:t>
            </a:r>
            <a:r>
              <a:rPr lang="es-ES" sz="2000" b="1" dirty="0"/>
              <a:t> ? </a:t>
            </a:r>
            <a:r>
              <a:rPr lang="es-ES" sz="2000" b="1" dirty="0" err="1"/>
              <a:t>Wi</a:t>
            </a:r>
            <a:r>
              <a:rPr lang="es-ES" sz="2000" b="1" dirty="0"/>
              <a:t> in </a:t>
            </a:r>
            <a:r>
              <a:rPr lang="es-ES" sz="2000" b="1" dirty="0" err="1"/>
              <a:t>bere</a:t>
            </a:r>
            <a:r>
              <a:rPr lang="es-ES" sz="2000" b="1" dirty="0"/>
              <a:t>, a </a:t>
            </a:r>
            <a:r>
              <a:rPr lang="es-ES" sz="2000" b="1" dirty="0" err="1"/>
              <a:t>fasi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denki</a:t>
            </a:r>
            <a:r>
              <a:rPr lang="es-ES" sz="2000" b="1" dirty="0"/>
              <a:t>, fa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firi,srefi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e </a:t>
            </a:r>
            <a:r>
              <a:rPr lang="es-ES" sz="2000" b="1" dirty="0" err="1"/>
              <a:t>kenki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kenki</a:t>
            </a:r>
            <a:r>
              <a:rPr lang="es-ES" sz="2000" b="1" dirty="0"/>
              <a:t>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fu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Gado,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, </a:t>
            </a:r>
            <a:r>
              <a:rPr lang="es-ES" sz="2000" b="1" dirty="0" err="1"/>
              <a:t>sondro</a:t>
            </a:r>
            <a:r>
              <a:rPr lang="es-ES" sz="2000" b="1" dirty="0"/>
              <a:t> fu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meini</a:t>
            </a:r>
            <a:r>
              <a:rPr lang="es-ES" sz="2000" b="1" dirty="0"/>
              <a:t>, di no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ferlusu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</a:t>
            </a: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s-ES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DE </a:t>
            </a:r>
            <a:r>
              <a:rPr lang="es-ES" sz="9600" b="1" dirty="0" err="1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AFKATI</a:t>
            </a:r>
            <a:r>
              <a:rPr lang="es-ES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ES" sz="4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SAKA</a:t>
            </a:r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HEBI</a:t>
            </a:r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ATIBRON</a:t>
            </a:r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!"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“Fu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sainde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den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Egepti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taki,’Nanga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takru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prakseri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gwe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bergi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figi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puru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grontapu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Saka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atibron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sani,no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tyari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takru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!’ 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616712"/>
            <a:ext cx="5820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“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folku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tyari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kmoto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Egepti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32:7)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058878"/>
            <a:ext cx="72648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atibron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Moses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kenade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 (Yak.2:3).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a taki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Israel,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fertrow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atibron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Gado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atibron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en(Moses)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kmoto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32:12-15). Di a si fa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fadon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broko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ferbontu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tafra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32:19)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376130"/>
            <a:ext cx="57275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soifri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:”A no mi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folku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; a no mi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tyari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kmoto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32:11) Gado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Israel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32:10),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Moses no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049402"/>
            <a:ext cx="7577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brada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san a du,(di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Moses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yayolibi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32:20-28)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1516</Words>
  <Application>Microsoft Office PowerPoint</Application>
  <PresentationFormat>Panorámica</PresentationFormat>
  <Paragraphs>48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Constantia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85</cp:revision>
  <dcterms:created xsi:type="dcterms:W3CDTF">2025-08-02T14:02:20Z</dcterms:created>
  <dcterms:modified xsi:type="dcterms:W3CDTF">2025-09-11T06:09:27Z</dcterms:modified>
</cp:coreProperties>
</file>