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292" r:id="rId4"/>
    <p:sldId id="257" r:id="rId5"/>
    <p:sldId id="299" r:id="rId6"/>
    <p:sldId id="259" r:id="rId7"/>
    <p:sldId id="300" r:id="rId8"/>
    <p:sldId id="261" r:id="rId9"/>
    <p:sldId id="262" r:id="rId10"/>
    <p:sldId id="301" r:id="rId11"/>
    <p:sldId id="264" r:id="rId12"/>
    <p:sldId id="293" r:id="rId13"/>
    <p:sldId id="29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es-ES" sz="2000" b="1" dirty="0" err="1"/>
            <a:t>Kondre</a:t>
          </a:r>
          <a:r>
            <a:rPr lang="es-ES" sz="2000" b="1" dirty="0"/>
            <a:t> </a:t>
          </a:r>
          <a:r>
            <a:rPr lang="es-ES" sz="2000" b="1" dirty="0" err="1"/>
            <a:t>sabi</a:t>
          </a:r>
          <a:r>
            <a:rPr lang="es-ES" sz="2000" b="1" dirty="0"/>
            <a:t> (12 </a:t>
          </a:r>
          <a:r>
            <a:rPr lang="es-ES" sz="2000" b="1" dirty="0" err="1"/>
            <a:t>dalaman</a:t>
          </a:r>
          <a:r>
            <a:rPr lang="es-ES" sz="2000" b="1" dirty="0"/>
            <a:t>)</a:t>
          </a:r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es-ES" sz="2000" b="1" dirty="0" err="1"/>
            <a:t>Baka</a:t>
          </a:r>
          <a:r>
            <a:rPr lang="es-ES" sz="2000" b="1" dirty="0"/>
            <a:t> </a:t>
          </a:r>
          <a:r>
            <a:rPr lang="es-ES" sz="2000" b="1" dirty="0" err="1"/>
            <a:t>baka</a:t>
          </a:r>
          <a:r>
            <a:rPr lang="es-ES" sz="2000" b="1" dirty="0"/>
            <a:t> ( 2 </a:t>
          </a:r>
          <a:r>
            <a:rPr lang="es-ES" sz="2000" b="1" dirty="0" err="1"/>
            <a:t>dalaman</a:t>
          </a:r>
          <a:r>
            <a:rPr lang="es-ES" sz="2000" b="1" dirty="0"/>
            <a:t>)</a:t>
          </a:r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den dalaman tya den srefi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es-ES" sz="2000" b="1" dirty="0"/>
            <a:t>40 </a:t>
          </a:r>
          <a:r>
            <a:rPr lang="es-ES" sz="2000" b="1" dirty="0" err="1"/>
            <a:t>dei</a:t>
          </a:r>
          <a:r>
            <a:rPr lang="es-ES" sz="2000" b="1" dirty="0"/>
            <a:t> fu </a:t>
          </a:r>
          <a:r>
            <a:rPr lang="es-ES" sz="2000" b="1" dirty="0" err="1"/>
            <a:t>ondrosuku</a:t>
          </a:r>
          <a:endParaRPr lang="es-ES" sz="2000" b="1" dirty="0"/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es-ES" sz="2000" b="1" dirty="0"/>
            <a:t>3 </a:t>
          </a:r>
          <a:r>
            <a:rPr lang="es-ES" sz="2000" b="1" dirty="0" err="1"/>
            <a:t>dei</a:t>
          </a:r>
          <a:r>
            <a:rPr lang="es-ES" sz="2000" b="1" dirty="0"/>
            <a:t> fu </a:t>
          </a:r>
          <a:r>
            <a:rPr lang="es-ES" sz="2000" b="1" dirty="0" err="1"/>
            <a:t>kibri</a:t>
          </a:r>
          <a:endParaRPr lang="es-ES" sz="2000" b="1" dirty="0"/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tori fu den dalaman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C7D69AB-B889-4073-8900-C89D52DC0D81}">
      <dgm:prSet phldrT="[Texto]" custT="1"/>
      <dgm:spPr/>
      <dgm:t>
        <a:bodyPr/>
        <a:lstStyle/>
        <a:p>
          <a:r>
            <a:rPr lang="nn-NO" sz="1800" b="1" dirty="0"/>
            <a:t>Den meki a folku broko saka</a:t>
          </a:r>
          <a:endParaRPr lang="es-ES" sz="1800" b="1" dirty="0"/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88C0E5A-9B46-4FF9-8EAF-EA262F0FA456}">
      <dgm:prSet phldrT="[Texto]" custT="1"/>
      <dgm:spPr/>
      <dgm:t>
        <a:bodyPr/>
        <a:lstStyle/>
        <a:p>
          <a:r>
            <a:rPr lang="es-ES" sz="1800" b="1" dirty="0"/>
            <a:t>Den </a:t>
          </a:r>
          <a:r>
            <a:rPr lang="es-ES" sz="1800" b="1" dirty="0" err="1"/>
            <a:t>meki</a:t>
          </a:r>
          <a:r>
            <a:rPr lang="es-ES" sz="1800" b="1" dirty="0"/>
            <a:t> </a:t>
          </a:r>
          <a:r>
            <a:rPr lang="es-ES" sz="1800" b="1" dirty="0" err="1"/>
            <a:t>Yoswa</a:t>
          </a:r>
          <a:r>
            <a:rPr lang="es-ES" sz="1800" b="1" dirty="0"/>
            <a:t> </a:t>
          </a:r>
          <a:r>
            <a:rPr lang="es-ES" sz="1800" b="1" dirty="0" err="1"/>
            <a:t>kisi</a:t>
          </a:r>
          <a:r>
            <a:rPr lang="es-ES" sz="1800" b="1" dirty="0"/>
            <a:t> </a:t>
          </a:r>
          <a:r>
            <a:rPr lang="es-ES" sz="1800" b="1" dirty="0" err="1"/>
            <a:t>dek</a:t>
          </a:r>
          <a:r>
            <a:rPr lang="es-ES" sz="1800" b="1" dirty="0"/>
            <a:t> </a:t>
          </a:r>
          <a:r>
            <a:rPr lang="es-ES" sz="1800" b="1" dirty="0" err="1"/>
            <a:t>ati</a:t>
          </a:r>
          <a:endParaRPr lang="es-ES" sz="1800" b="1" dirty="0"/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Paska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sz="1800" b="1" dirty="0"/>
            <a:t>Den ben </a:t>
          </a:r>
          <a:r>
            <a:rPr lang="es-ES" sz="1800" b="1" dirty="0" err="1"/>
            <a:t>musu</a:t>
          </a:r>
          <a:r>
            <a:rPr lang="es-ES" sz="1800" b="1" dirty="0"/>
            <a:t> </a:t>
          </a:r>
          <a:r>
            <a:rPr lang="es-ES" sz="1800" b="1" dirty="0" err="1"/>
            <a:t>blesi</a:t>
          </a:r>
          <a:r>
            <a:rPr lang="es-ES" sz="1800" b="1" dirty="0"/>
            <a:t> den </a:t>
          </a:r>
          <a:r>
            <a:rPr lang="es-ES" sz="1800" b="1" dirty="0" err="1"/>
            <a:t>postu</a:t>
          </a:r>
          <a:r>
            <a:rPr lang="es-ES" sz="1800" b="1" dirty="0"/>
            <a:t> nanga </a:t>
          </a:r>
          <a:r>
            <a:rPr lang="es-ES" sz="1800" b="1" dirty="0" err="1"/>
            <a:t>brudu</a:t>
          </a:r>
          <a:r>
            <a:rPr lang="es-ES" sz="1800" b="1" dirty="0"/>
            <a:t>.  </a:t>
          </a:r>
          <a:br>
            <a:rPr lang="es-ES" sz="1800" b="1" dirty="0"/>
          </a:br>
          <a:r>
            <a:rPr lang="es-ES" sz="1800" b="1" dirty="0"/>
            <a:t>( </a:t>
          </a:r>
          <a:r>
            <a:rPr lang="es-ES" sz="1800" b="1" dirty="0" err="1"/>
            <a:t>Eks</a:t>
          </a:r>
          <a:r>
            <a:rPr lang="es-ES" sz="1800" b="1" dirty="0"/>
            <a:t>. 12:17)</a:t>
          </a:r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da-DK" sz="1800" b="1" dirty="0"/>
            <a:t>Efu den ben gwe fu oso, den dede.( Eks.12:13</a:t>
          </a:r>
          <a:r>
            <a:rPr lang="es-ES" sz="1800" b="1" dirty="0"/>
            <a:t>)</a:t>
          </a:r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Yerigo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it-IT" sz="1800" b="1" dirty="0"/>
            <a:t>A ben musu poti wan redi tetei na a fensre. (Yoswa 2:18</a:t>
          </a:r>
          <a:r>
            <a:rPr lang="es-ES" sz="1800" b="1" dirty="0"/>
            <a:t>)</a:t>
          </a:r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es-ES" sz="1800" b="1" dirty="0" err="1"/>
            <a:t>Efu</a:t>
          </a:r>
          <a:r>
            <a:rPr lang="es-ES" sz="1800" b="1" dirty="0"/>
            <a:t> a </a:t>
          </a:r>
          <a:r>
            <a:rPr lang="es-ES" sz="1800" b="1" dirty="0" err="1"/>
            <a:t>libi</a:t>
          </a:r>
          <a:r>
            <a:rPr lang="es-ES" sz="1800" b="1" dirty="0"/>
            <a:t> a oso </a:t>
          </a:r>
          <a:r>
            <a:rPr lang="es-ES" sz="1800" b="1" dirty="0" err="1"/>
            <a:t>gwe</a:t>
          </a:r>
          <a:r>
            <a:rPr lang="es-ES" sz="1800" b="1" dirty="0"/>
            <a:t>, a </a:t>
          </a:r>
          <a:r>
            <a:rPr lang="es-ES" sz="1800" b="1" dirty="0" err="1"/>
            <a:t>dede</a:t>
          </a:r>
          <a:r>
            <a:rPr lang="es-ES" sz="1800" b="1" dirty="0"/>
            <a:t>.( </a:t>
          </a:r>
          <a:r>
            <a:rPr lang="es-ES" sz="1800" b="1" dirty="0" err="1"/>
            <a:t>Yoswa</a:t>
          </a:r>
          <a:r>
            <a:rPr lang="es-ES" sz="1800" b="1" dirty="0"/>
            <a:t> 2:19)</a:t>
          </a:r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23717" custScaleY="180490" custLinFactNeighborY="-16928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23717" custScaleY="139420" custLinFactNeighborY="-18710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23717" custScaleY="158651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23717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tori fu den dalaman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800" b="1" kern="1200" dirty="0"/>
            <a:t>Den meki a folku broko saka</a:t>
          </a:r>
          <a:endParaRPr lang="es-ES" sz="1800" b="1" kern="1200" dirty="0"/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Den </a:t>
          </a:r>
          <a:r>
            <a:rPr lang="es-ES" sz="1800" b="1" kern="1200" dirty="0" err="1"/>
            <a:t>meki</a:t>
          </a:r>
          <a:r>
            <a:rPr lang="es-ES" sz="1800" b="1" kern="1200" dirty="0"/>
            <a:t> </a:t>
          </a:r>
          <a:r>
            <a:rPr lang="es-ES" sz="1800" b="1" kern="1200" dirty="0" err="1"/>
            <a:t>Yoswa</a:t>
          </a:r>
          <a:r>
            <a:rPr lang="es-ES" sz="1800" b="1" kern="1200" dirty="0"/>
            <a:t> </a:t>
          </a:r>
          <a:r>
            <a:rPr lang="es-ES" sz="1800" b="1" kern="1200" dirty="0" err="1"/>
            <a:t>kisi</a:t>
          </a:r>
          <a:r>
            <a:rPr lang="es-ES" sz="1800" b="1" kern="1200" dirty="0"/>
            <a:t> </a:t>
          </a:r>
          <a:r>
            <a:rPr lang="es-ES" sz="1800" b="1" kern="1200" dirty="0" err="1"/>
            <a:t>dek</a:t>
          </a:r>
          <a:r>
            <a:rPr lang="es-ES" sz="1800" b="1" kern="1200" dirty="0"/>
            <a:t> </a:t>
          </a:r>
          <a:r>
            <a:rPr lang="es-ES" sz="1800" b="1" kern="1200" dirty="0" err="1"/>
            <a:t>ati</a:t>
          </a:r>
          <a:endParaRPr lang="es-ES" sz="1800" b="1" kern="1200" dirty="0"/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den dalaman tya den srefi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40 </a:t>
          </a:r>
          <a:r>
            <a:rPr lang="es-ES" sz="2000" b="1" kern="1200" dirty="0" err="1"/>
            <a:t>dei</a:t>
          </a:r>
          <a:r>
            <a:rPr lang="es-ES" sz="2000" b="1" kern="1200" dirty="0"/>
            <a:t> fu </a:t>
          </a:r>
          <a:r>
            <a:rPr lang="es-ES" sz="2000" b="1" kern="1200" dirty="0" err="1"/>
            <a:t>ondrosuku</a:t>
          </a:r>
          <a:endParaRPr lang="es-ES" sz="2000" b="1" kern="1200" dirty="0"/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3 </a:t>
          </a:r>
          <a:r>
            <a:rPr lang="es-ES" sz="2000" b="1" kern="1200" dirty="0" err="1"/>
            <a:t>dei</a:t>
          </a:r>
          <a:r>
            <a:rPr lang="es-ES" sz="2000" b="1" kern="1200" dirty="0"/>
            <a:t> fu </a:t>
          </a:r>
          <a:r>
            <a:rPr lang="es-ES" sz="2000" b="1" kern="1200" dirty="0" err="1"/>
            <a:t>kibri</a:t>
          </a:r>
          <a:endParaRPr lang="es-ES" sz="2000" b="1" kern="1200" dirty="0"/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Kondre</a:t>
          </a:r>
          <a:r>
            <a:rPr lang="es-ES" sz="2000" b="1" kern="1200" dirty="0"/>
            <a:t> </a:t>
          </a:r>
          <a:r>
            <a:rPr lang="es-ES" sz="2000" b="1" kern="1200" dirty="0" err="1"/>
            <a:t>sabi</a:t>
          </a:r>
          <a:r>
            <a:rPr lang="es-ES" sz="2000" b="1" kern="1200" dirty="0"/>
            <a:t> (12 </a:t>
          </a:r>
          <a:r>
            <a:rPr lang="es-ES" sz="2000" b="1" kern="1200" dirty="0" err="1"/>
            <a:t>dalaman</a:t>
          </a:r>
          <a:r>
            <a:rPr lang="es-ES" sz="2000" b="1" kern="1200" dirty="0"/>
            <a:t>)</a:t>
          </a:r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Baka</a:t>
          </a:r>
          <a:r>
            <a:rPr lang="es-ES" sz="2000" b="1" kern="1200" dirty="0"/>
            <a:t> </a:t>
          </a:r>
          <a:r>
            <a:rPr lang="es-ES" sz="2000" b="1" kern="1200" dirty="0" err="1"/>
            <a:t>baka</a:t>
          </a:r>
          <a:r>
            <a:rPr lang="es-ES" sz="2000" b="1" kern="1200" dirty="0"/>
            <a:t> ( 2 </a:t>
          </a:r>
          <a:r>
            <a:rPr lang="es-ES" sz="2000" b="1" kern="1200" dirty="0" err="1"/>
            <a:t>dalaman</a:t>
          </a:r>
          <a:r>
            <a:rPr lang="es-ES" sz="2000" b="1" kern="1200" dirty="0"/>
            <a:t>)</a:t>
          </a:r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99113" y="84"/>
          <a:ext cx="1648271" cy="82413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Paska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251" y="24222"/>
        <a:ext cx="1599995" cy="775859"/>
      </dsp:txXfrm>
    </dsp:sp>
    <dsp:sp modelId="{6FD29593-0F47-498E-A227-7857A06540C7}">
      <dsp:nvSpPr>
        <dsp:cNvPr id="0" name=""/>
        <dsp:cNvSpPr/>
      </dsp:nvSpPr>
      <dsp:spPr>
        <a:xfrm>
          <a:off x="263941" y="824220"/>
          <a:ext cx="164827" cy="810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265"/>
              </a:lnTo>
              <a:lnTo>
                <a:pt x="164827" y="810265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428768" y="890744"/>
          <a:ext cx="1631353" cy="148748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Den ben </a:t>
          </a:r>
          <a:r>
            <a:rPr lang="es-ES" sz="1800" b="1" kern="1200" dirty="0" err="1"/>
            <a:t>musu</a:t>
          </a:r>
          <a:r>
            <a:rPr lang="es-ES" sz="1800" b="1" kern="1200" dirty="0"/>
            <a:t> </a:t>
          </a:r>
          <a:r>
            <a:rPr lang="es-ES" sz="1800" b="1" kern="1200" dirty="0" err="1"/>
            <a:t>blesi</a:t>
          </a:r>
          <a:r>
            <a:rPr lang="es-ES" sz="1800" b="1" kern="1200" dirty="0"/>
            <a:t> den </a:t>
          </a:r>
          <a:r>
            <a:rPr lang="es-ES" sz="1800" b="1" kern="1200" dirty="0" err="1"/>
            <a:t>postu</a:t>
          </a:r>
          <a:r>
            <a:rPr lang="es-ES" sz="1800" b="1" kern="1200" dirty="0"/>
            <a:t> nanga </a:t>
          </a:r>
          <a:r>
            <a:rPr lang="es-ES" sz="1800" b="1" kern="1200" dirty="0" err="1"/>
            <a:t>brudu</a:t>
          </a:r>
          <a:r>
            <a:rPr lang="es-ES" sz="1800" b="1" kern="1200" dirty="0"/>
            <a:t>.  </a:t>
          </a:r>
          <a:br>
            <a:rPr lang="es-ES" sz="1800" b="1" kern="1200" dirty="0"/>
          </a:br>
          <a:r>
            <a:rPr lang="es-ES" sz="1800" b="1" kern="1200" dirty="0"/>
            <a:t>( </a:t>
          </a:r>
          <a:r>
            <a:rPr lang="es-ES" sz="1800" b="1" kern="1200" dirty="0" err="1"/>
            <a:t>Eks</a:t>
          </a:r>
          <a:r>
            <a:rPr lang="es-ES" sz="1800" b="1" kern="1200" dirty="0"/>
            <a:t>. 12:17)</a:t>
          </a:r>
        </a:p>
      </dsp:txBody>
      <dsp:txXfrm>
        <a:off x="472335" y="934311"/>
        <a:ext cx="1544219" cy="1400348"/>
      </dsp:txXfrm>
    </dsp:sp>
    <dsp:sp modelId="{C6514BCD-E44B-42D1-B0D0-329310F0950A}">
      <dsp:nvSpPr>
        <dsp:cNvPr id="0" name=""/>
        <dsp:cNvSpPr/>
      </dsp:nvSpPr>
      <dsp:spPr>
        <a:xfrm>
          <a:off x="263941" y="824220"/>
          <a:ext cx="164827" cy="2319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9859"/>
              </a:lnTo>
              <a:lnTo>
                <a:pt x="164827" y="2319859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428768" y="2569574"/>
          <a:ext cx="1631353" cy="114901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/>
            <a:t>Efu den ben gwe fu oso, den dede.( Eks.12:13</a:t>
          </a:r>
          <a:r>
            <a:rPr lang="es-ES" sz="1800" b="1" kern="1200" dirty="0"/>
            <a:t>)</a:t>
          </a:r>
        </a:p>
      </dsp:txBody>
      <dsp:txXfrm>
        <a:off x="462421" y="2603227"/>
        <a:ext cx="1564047" cy="1081704"/>
      </dsp:txXfrm>
    </dsp:sp>
    <dsp:sp modelId="{DB3278D5-FA06-43AA-B519-12815FAE331E}">
      <dsp:nvSpPr>
        <dsp:cNvPr id="0" name=""/>
        <dsp:cNvSpPr/>
      </dsp:nvSpPr>
      <dsp:spPr>
        <a:xfrm>
          <a:off x="2159453" y="84"/>
          <a:ext cx="1648271" cy="824135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Yerigo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83591" y="24222"/>
        <a:ext cx="1599995" cy="775859"/>
      </dsp:txXfrm>
    </dsp:sp>
    <dsp:sp modelId="{045898C0-555C-4C36-867E-8DAF3D795777}">
      <dsp:nvSpPr>
        <dsp:cNvPr id="0" name=""/>
        <dsp:cNvSpPr/>
      </dsp:nvSpPr>
      <dsp:spPr>
        <a:xfrm>
          <a:off x="2324280" y="824220"/>
          <a:ext cx="164827" cy="859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783"/>
              </a:lnTo>
              <a:lnTo>
                <a:pt x="164827" y="85978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489107" y="1030254"/>
          <a:ext cx="1631353" cy="130749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ben musu poti wan redi tetei na a fensre. (Yoswa 2:18</a:t>
          </a:r>
          <a:r>
            <a:rPr lang="es-ES" sz="1800" b="1" kern="1200" dirty="0"/>
            <a:t>)</a:t>
          </a:r>
        </a:p>
      </dsp:txBody>
      <dsp:txXfrm>
        <a:off x="2527402" y="1068549"/>
        <a:ext cx="1554763" cy="1230909"/>
      </dsp:txXfrm>
    </dsp:sp>
    <dsp:sp modelId="{BD5A8F5A-C612-4609-8613-BEF1DD385892}">
      <dsp:nvSpPr>
        <dsp:cNvPr id="0" name=""/>
        <dsp:cNvSpPr/>
      </dsp:nvSpPr>
      <dsp:spPr>
        <a:xfrm>
          <a:off x="2324280" y="824220"/>
          <a:ext cx="164827" cy="2061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1023"/>
              </a:lnTo>
              <a:lnTo>
                <a:pt x="164827" y="206102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489107" y="2473175"/>
          <a:ext cx="1631353" cy="82413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Efu</a:t>
          </a:r>
          <a:r>
            <a:rPr lang="es-ES" sz="1800" b="1" kern="1200" dirty="0"/>
            <a:t> a </a:t>
          </a:r>
          <a:r>
            <a:rPr lang="es-ES" sz="1800" b="1" kern="1200" dirty="0" err="1"/>
            <a:t>libi</a:t>
          </a:r>
          <a:r>
            <a:rPr lang="es-ES" sz="1800" b="1" kern="1200" dirty="0"/>
            <a:t> a oso </a:t>
          </a:r>
          <a:r>
            <a:rPr lang="es-ES" sz="1800" b="1" kern="1200" dirty="0" err="1"/>
            <a:t>gwe</a:t>
          </a:r>
          <a:r>
            <a:rPr lang="es-ES" sz="1800" b="1" kern="1200" dirty="0"/>
            <a:t>, a </a:t>
          </a:r>
          <a:r>
            <a:rPr lang="es-ES" sz="1800" b="1" kern="1200" dirty="0" err="1"/>
            <a:t>dede</a:t>
          </a:r>
          <a:r>
            <a:rPr lang="es-ES" sz="1800" b="1" kern="1200" dirty="0"/>
            <a:t>.( </a:t>
          </a:r>
          <a:r>
            <a:rPr lang="es-ES" sz="1800" b="1" kern="1200" dirty="0" err="1"/>
            <a:t>Yoswa</a:t>
          </a:r>
          <a:r>
            <a:rPr lang="es-ES" sz="1800" b="1" kern="1200" dirty="0"/>
            <a:t> 2:19)</a:t>
          </a:r>
        </a:p>
      </dsp:txBody>
      <dsp:txXfrm>
        <a:off x="2513245" y="2497313"/>
        <a:ext cx="1583077" cy="775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077B5-CA49-9C91-AC0C-109443D0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D89F23-F0AA-139F-5EA6-88019343A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colorido, tabla, decorado, pintura&#10;&#10;El contenido generado por IA puede ser incorrecto.">
            <a:extLst>
              <a:ext uri="{FF2B5EF4-FFF2-40B4-BE49-F238E27FC236}">
                <a16:creationId xmlns:a16="http://schemas.microsoft.com/office/drawing/2014/main" id="{2FF1A6C1-D613-A39D-0446-FFA489BD2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214" y="131328"/>
            <a:ext cx="4786741" cy="6595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 descr="Imagen que contiene persona, caballo, hombre, vestido&#10;&#10;El contenido generado por IA puede ser incorrecto.">
            <a:extLst>
              <a:ext uri="{FF2B5EF4-FFF2-40B4-BE49-F238E27FC236}">
                <a16:creationId xmlns:a16="http://schemas.microsoft.com/office/drawing/2014/main" id="{26B0822C-E89D-B3EE-493D-B05418332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486" y="131339"/>
            <a:ext cx="6938300" cy="6595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2015C-CE97-5057-5C86-EAA8CCF3F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523705"/>
            <a:ext cx="5625863" cy="2089317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063E1E-D16B-A336-30F8-8A1C46D7E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495130"/>
            <a:ext cx="4848225" cy="59944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49196-76F8-3064-A5AC-AF1319A20A3B}"/>
              </a:ext>
            </a:extLst>
          </p:cNvPr>
          <p:cNvSpPr txBox="1">
            <a:spLocks/>
          </p:cNvSpPr>
          <p:nvPr/>
        </p:nvSpPr>
        <p:spPr>
          <a:xfrm>
            <a:off x="6095999" y="4701588"/>
            <a:ext cx="562586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FF0000"/>
                </a:solidFill>
              </a:rPr>
              <a:t>ONFERWAKTI  KENADE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FBCCA-C687-D0ED-A5C6-1E0BEDC1433C}"/>
              </a:ext>
            </a:extLst>
          </p:cNvPr>
          <p:cNvSpPr txBox="1"/>
          <p:nvPr/>
        </p:nvSpPr>
        <p:spPr>
          <a:xfrm>
            <a:off x="196531" y="6343787"/>
            <a:ext cx="4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2 fu 11 Oktober 2025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6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400511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DYOTE TAKIMAN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“Dan den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kampu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Gilgal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. Den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en nanga den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Isralit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,”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We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fara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kondre,meki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ferbontu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 9:6)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6" y="1313764"/>
            <a:ext cx="9471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Marki</a:t>
            </a:r>
            <a:r>
              <a:rPr lang="es-ES" sz="2000" b="1" dirty="0"/>
              <a:t> den </a:t>
            </a:r>
            <a:r>
              <a:rPr lang="es-ES" sz="2000" b="1" dirty="0" err="1"/>
              <a:t>difrenti</a:t>
            </a:r>
            <a:r>
              <a:rPr lang="es-ES" sz="2000" b="1" dirty="0"/>
              <a:t> nanga san de a </a:t>
            </a:r>
            <a:r>
              <a:rPr lang="es-ES" sz="2000" b="1" dirty="0" err="1"/>
              <a:t>srefi</a:t>
            </a:r>
            <a:r>
              <a:rPr lang="es-ES" sz="2000" b="1" dirty="0"/>
              <a:t> fu </a:t>
            </a:r>
            <a:r>
              <a:rPr lang="es-ES" sz="2000" b="1" dirty="0" err="1"/>
              <a:t>Rahab</a:t>
            </a:r>
            <a:r>
              <a:rPr lang="es-ES" sz="2000" b="1" dirty="0"/>
              <a:t> nanga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Gibeon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4067175" y="4379345"/>
            <a:ext cx="796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 a </a:t>
            </a:r>
            <a:r>
              <a:rPr lang="es-ES" sz="2000" b="1" dirty="0" err="1"/>
              <a:t>lei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Rahab</a:t>
            </a:r>
            <a:r>
              <a:rPr lang="es-ES" sz="2000" b="1" dirty="0"/>
              <a:t> mofo, fu </a:t>
            </a:r>
            <a:r>
              <a:rPr lang="es-ES" sz="2000" b="1" dirty="0" err="1"/>
              <a:t>fri</a:t>
            </a:r>
            <a:r>
              <a:rPr lang="es-ES" sz="2000" b="1" dirty="0"/>
              <a:t> den </a:t>
            </a:r>
            <a:r>
              <a:rPr lang="es-ES" sz="2000" b="1" dirty="0" err="1"/>
              <a:t>dalaman</a:t>
            </a:r>
            <a:r>
              <a:rPr lang="es-ES" sz="2000" b="1" dirty="0"/>
              <a:t>. </a:t>
            </a:r>
            <a:r>
              <a:rPr lang="es-ES" sz="2000" b="1" dirty="0" err="1"/>
              <a:t>Toku</a:t>
            </a:r>
            <a:r>
              <a:rPr lang="es-ES" sz="2000" b="1" dirty="0"/>
              <a:t> ,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Gibeon</a:t>
            </a:r>
            <a:r>
              <a:rPr lang="es-ES" sz="2000" b="1" dirty="0"/>
              <a:t> </a:t>
            </a:r>
            <a:r>
              <a:rPr lang="es-ES" sz="2000" b="1" dirty="0" err="1"/>
              <a:t>lei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, fu </a:t>
            </a:r>
            <a:r>
              <a:rPr lang="es-ES" sz="2000" b="1" dirty="0" err="1"/>
              <a:t>dyote</a:t>
            </a:r>
            <a:r>
              <a:rPr lang="es-ES" sz="2000" b="1" dirty="0"/>
              <a:t>, den </a:t>
            </a:r>
            <a:r>
              <a:rPr lang="es-ES" sz="2000" b="1" dirty="0" err="1"/>
              <a:t>gebroiki</a:t>
            </a:r>
            <a:r>
              <a:rPr lang="es-ES" sz="2000" b="1" dirty="0"/>
              <a:t>  </a:t>
            </a:r>
            <a:r>
              <a:rPr lang="es-ES" sz="2000" b="1" dirty="0" err="1"/>
              <a:t>wortu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spotu</a:t>
            </a:r>
            <a:r>
              <a:rPr lang="es-ES" sz="2000" b="1" dirty="0"/>
              <a:t>, ( </a:t>
            </a:r>
            <a:r>
              <a:rPr lang="es-ES" sz="2000" b="1" dirty="0" err="1"/>
              <a:t>Gein</a:t>
            </a:r>
            <a:r>
              <a:rPr lang="es-ES" sz="2000" b="1" dirty="0"/>
              <a:t>. 3:1a) Moro fara , den </a:t>
            </a:r>
            <a:r>
              <a:rPr lang="es-ES" sz="2000" b="1" dirty="0" err="1"/>
              <a:t>edeman</a:t>
            </a:r>
            <a:r>
              <a:rPr lang="es-ES" sz="2000" b="1" dirty="0"/>
              <a:t> fu Israel no </a:t>
            </a:r>
            <a:r>
              <a:rPr lang="es-ES" sz="2000" b="1" dirty="0" err="1"/>
              <a:t>aksi</a:t>
            </a:r>
            <a:r>
              <a:rPr lang="es-ES" sz="2000" b="1" dirty="0"/>
              <a:t> Gado rai. ( </a:t>
            </a:r>
            <a:r>
              <a:rPr lang="es-ES" sz="2000" b="1" dirty="0" err="1"/>
              <a:t>Yoswa</a:t>
            </a:r>
            <a:r>
              <a:rPr lang="es-ES" sz="2000" b="1" dirty="0"/>
              <a:t> 9:14). </a:t>
            </a:r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" y="1807496"/>
            <a:ext cx="3880899" cy="4620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4067173" y="5558777"/>
            <a:ext cx="33573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na</a:t>
            </a:r>
            <a:r>
              <a:rPr lang="es-ES" sz="2000" b="1" dirty="0"/>
              <a:t> problema: </a:t>
            </a:r>
            <a:r>
              <a:rPr lang="es-ES" sz="2000" b="1" dirty="0" err="1"/>
              <a:t>figi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Gibeon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,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respekti</a:t>
            </a:r>
            <a:r>
              <a:rPr lang="es-ES" sz="2000" b="1" dirty="0"/>
              <a:t> a </a:t>
            </a:r>
            <a:r>
              <a:rPr lang="es-ES" sz="2000" b="1" dirty="0" err="1"/>
              <a:t>sweri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9:18).</a:t>
            </a:r>
            <a:endParaRPr lang="es-ES" sz="20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966502"/>
              </p:ext>
            </p:extLst>
          </p:nvPr>
        </p:nvGraphicFramePr>
        <p:xfrm>
          <a:off x="4067175" y="1691009"/>
          <a:ext cx="7962900" cy="27432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662809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2831211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Marki</a:t>
                      </a:r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fu </a:t>
                      </a:r>
                      <a:r>
                        <a:rPr lang="es-ES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bribi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Rahab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Sma</a:t>
                      </a:r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fu </a:t>
                      </a:r>
                      <a:r>
                        <a:rPr lang="es-ES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Gibeon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Fundamenti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Arki</a:t>
                      </a:r>
                      <a:r>
                        <a:rPr lang="es-ES" b="1" dirty="0"/>
                        <a:t> (2:10)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Arki</a:t>
                      </a:r>
                      <a:r>
                        <a:rPr lang="es-ES" b="1" dirty="0"/>
                        <a:t> (9:3)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San den ben </a:t>
                      </a:r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abi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Lei</a:t>
                      </a:r>
                      <a:r>
                        <a:rPr lang="es-ES" b="1" dirty="0"/>
                        <a:t> (2:4-5)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Lei</a:t>
                      </a:r>
                      <a:r>
                        <a:rPr lang="es-ES" b="1" dirty="0"/>
                        <a:t> (9:4)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Marki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Fu </a:t>
                      </a:r>
                      <a:r>
                        <a:rPr lang="es-ES" b="1" dirty="0" err="1"/>
                        <a:t>abi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kibripresi</a:t>
                      </a:r>
                      <a:r>
                        <a:rPr lang="es-ES" b="1" dirty="0"/>
                        <a:t> (2:13)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Fu </a:t>
                      </a:r>
                      <a:r>
                        <a:rPr lang="es-ES" b="1" dirty="0" err="1"/>
                        <a:t>abi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kibripresi</a:t>
                      </a:r>
                      <a:r>
                        <a:rPr lang="es-ES" b="1" dirty="0"/>
                        <a:t>  (9:24)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San den </a:t>
                      </a:r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kisi</a:t>
                      </a:r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wante-wante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Ferlusu</a:t>
                      </a:r>
                      <a:r>
                        <a:rPr lang="es-ES" b="1" dirty="0"/>
                        <a:t> (6:23)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Ferlusu</a:t>
                      </a:r>
                      <a:r>
                        <a:rPr lang="es-ES" b="1" dirty="0"/>
                        <a:t> (9:26)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chemeClr val="tx1"/>
                          </a:solidFill>
                          <a:effectLst/>
                        </a:rPr>
                        <a:t>San den kisi baka ten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rgbClr val="C00000"/>
                          </a:solidFill>
                        </a:rPr>
                        <a:t>Kondreman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 fu </a:t>
                      </a:r>
                      <a:r>
                        <a:rPr lang="es-ES" b="1" dirty="0" err="1">
                          <a:solidFill>
                            <a:srgbClr val="C00000"/>
                          </a:solidFill>
                        </a:rPr>
                        <a:t>tru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 (6:25)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Dini (9:27)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166467" y="1484241"/>
            <a:ext cx="5962650" cy="51706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BLESI NANGA FRUKU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433387" y="638472"/>
            <a:ext cx="1132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ondro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fruku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Noiti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dini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udu,e'n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watra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oso fu mi  Gado.”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9:23)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166467" y="1484241"/>
            <a:ext cx="596265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no </a:t>
            </a:r>
            <a:r>
              <a:rPr lang="es-ES" sz="2000" b="1" dirty="0" err="1"/>
              <a:t>kiri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Gibeon</a:t>
            </a:r>
            <a:r>
              <a:rPr lang="es-ES" sz="2000" b="1" dirty="0"/>
              <a:t>, ben de a </a:t>
            </a:r>
            <a:r>
              <a:rPr lang="es-ES" sz="2000" b="1" dirty="0" err="1"/>
              <a:t>srefi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fu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.( Deut.7:1,2)  Ma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sweri</a:t>
            </a:r>
            <a:r>
              <a:rPr lang="es-ES" sz="2000" b="1" dirty="0"/>
              <a:t> di den ben </a:t>
            </a:r>
            <a:r>
              <a:rPr lang="es-ES" sz="2000" b="1" dirty="0" err="1"/>
              <a:t>meki</a:t>
            </a:r>
            <a:r>
              <a:rPr lang="es-ES" sz="2000" b="1" dirty="0"/>
              <a:t> ,</a:t>
            </a:r>
            <a:r>
              <a:rPr lang="es-ES" sz="2000" b="1" dirty="0" err="1"/>
              <a:t>owktu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. ( </a:t>
            </a:r>
            <a:r>
              <a:rPr lang="es-ES" sz="2000" b="1" dirty="0" err="1"/>
              <a:t>Yoswa</a:t>
            </a:r>
            <a:r>
              <a:rPr lang="es-ES" sz="2000" b="1" dirty="0"/>
              <a:t> 9:19;Singi 15:4b) Fa fu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tai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>
                <a:effectLst/>
              </a:rPr>
              <a:t>?</a:t>
            </a: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43" y="3820467"/>
            <a:ext cx="5762404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nieve, vistiendo, parado&#10;&#10;El contenido generado por IA puede ser incorrecto.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76391"/>
            <a:ext cx="6265656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166465" y="4686422"/>
            <a:ext cx="5929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Moro fara, a </a:t>
            </a:r>
            <a:r>
              <a:rPr lang="es-ES" sz="2000" b="1" dirty="0" err="1"/>
              <a:t>tyari</a:t>
            </a:r>
            <a:r>
              <a:rPr lang="es-ES" sz="2000" b="1" dirty="0"/>
              <a:t> fu a </a:t>
            </a:r>
            <a:r>
              <a:rPr lang="es-ES" sz="2000" b="1" dirty="0" err="1"/>
              <a:t>watra</a:t>
            </a:r>
            <a:r>
              <a:rPr lang="es-ES" sz="2000" b="1" dirty="0"/>
              <a:t> nanga a </a:t>
            </a:r>
            <a:r>
              <a:rPr lang="es-ES" sz="2000" b="1" dirty="0" err="1"/>
              <a:t>koti</a:t>
            </a:r>
            <a:r>
              <a:rPr lang="es-ES" sz="2000" b="1" dirty="0"/>
              <a:t> fu a </a:t>
            </a:r>
            <a:r>
              <a:rPr lang="es-ES" sz="2000" b="1" dirty="0" err="1"/>
              <a:t>udu</a:t>
            </a:r>
            <a:r>
              <a:rPr lang="es-ES" sz="2000" b="1" dirty="0"/>
              <a:t> fu a oso fu Gado, </a:t>
            </a:r>
            <a:r>
              <a:rPr lang="es-ES" sz="2000" b="1" dirty="0" err="1"/>
              <a:t>tyari</a:t>
            </a:r>
            <a:r>
              <a:rPr lang="es-ES" sz="2000" b="1" dirty="0"/>
              <a:t> den ten </a:t>
            </a:r>
            <a:r>
              <a:rPr lang="es-ES" sz="2000" b="1" dirty="0" err="1"/>
              <a:t>na</a:t>
            </a:r>
            <a:r>
              <a:rPr lang="es-ES" sz="2000" b="1" dirty="0"/>
              <a:t> ten fu de nanga Gado. Nanga a </a:t>
            </a:r>
            <a:r>
              <a:rPr lang="es-ES" sz="2000" b="1" dirty="0" err="1"/>
              <a:t>kenade</a:t>
            </a:r>
            <a:r>
              <a:rPr lang="es-ES" sz="2000" b="1" dirty="0"/>
              <a:t> fu Gado, a </a:t>
            </a:r>
            <a:r>
              <a:rPr lang="es-ES" sz="2000" b="1" dirty="0" err="1"/>
              <a:t>fruku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 </a:t>
            </a:r>
            <a:r>
              <a:rPr lang="es-ES" sz="2000" b="1" dirty="0" err="1"/>
              <a:t>blesi</a:t>
            </a:r>
            <a:r>
              <a:rPr lang="es-ES" sz="2000" b="1" dirty="0"/>
              <a:t>.” Mi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dede</a:t>
            </a:r>
            <a:r>
              <a:rPr lang="es-ES" sz="2000" b="1" dirty="0"/>
              <a:t> fu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moro </a:t>
            </a:r>
            <a:r>
              <a:rPr lang="es-ES" sz="2000" b="1" dirty="0" err="1"/>
              <a:t>betre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den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pasi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den kan </a:t>
            </a:r>
            <a:r>
              <a:rPr lang="es-ES" sz="2000" b="1" dirty="0" err="1"/>
              <a:t>libi</a:t>
            </a:r>
            <a:r>
              <a:rPr lang="es-ES" sz="2000" b="1" dirty="0"/>
              <a:t>.” ( </a:t>
            </a:r>
            <a:r>
              <a:rPr lang="es-ES" sz="2000" b="1" dirty="0" err="1"/>
              <a:t>Esekiel</a:t>
            </a:r>
            <a:r>
              <a:rPr lang="es-ES" sz="2000" b="1" dirty="0"/>
              <a:t> 33:11</a:t>
            </a:r>
            <a:r>
              <a:rPr lang="es-ES" sz="2000" b="1" dirty="0">
                <a:effectLst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166466" y="3085331"/>
            <a:ext cx="5962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no </a:t>
            </a:r>
            <a:r>
              <a:rPr lang="es-ES" sz="2000" b="1" dirty="0" err="1"/>
              <a:t>kiri</a:t>
            </a:r>
            <a:r>
              <a:rPr lang="es-ES" sz="2000" b="1" dirty="0"/>
              <a:t> den,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ondro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fruku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9;20-23) A </a:t>
            </a:r>
            <a:r>
              <a:rPr lang="es-ES" sz="2000" b="1" dirty="0" err="1"/>
              <a:t>fruku</a:t>
            </a:r>
            <a:r>
              <a:rPr lang="es-ES" sz="2000" b="1" dirty="0"/>
              <a:t> ben de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de </a:t>
            </a:r>
            <a:r>
              <a:rPr lang="es-ES" sz="2000" b="1" dirty="0" err="1"/>
              <a:t>knekti</a:t>
            </a:r>
            <a:r>
              <a:rPr lang="es-ES" sz="2000" b="1" dirty="0"/>
              <a:t> fu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.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tai</a:t>
            </a:r>
            <a:r>
              <a:rPr lang="es-ES" sz="2000" b="1" dirty="0"/>
              <a:t> den skin </a:t>
            </a:r>
            <a:r>
              <a:rPr lang="es-ES" sz="2000" b="1" dirty="0" err="1"/>
              <a:t>skin</a:t>
            </a:r>
            <a:r>
              <a:rPr lang="es-ES" sz="2000" b="1" dirty="0"/>
              <a:t> nanga a </a:t>
            </a:r>
            <a:r>
              <a:rPr lang="es-ES" sz="2000" b="1" dirty="0" err="1"/>
              <a:t>folku</a:t>
            </a:r>
            <a:r>
              <a:rPr lang="es-ES" sz="2000" b="1" dirty="0"/>
              <a:t> fu Gado, pe den </a:t>
            </a:r>
            <a:r>
              <a:rPr lang="es-ES" sz="2000" b="1" dirty="0" err="1"/>
              <a:t>noiti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.( </a:t>
            </a:r>
            <a:r>
              <a:rPr lang="es-ES" sz="2000" b="1" dirty="0" err="1"/>
              <a:t>Nehemia</a:t>
            </a:r>
            <a:r>
              <a:rPr lang="es-ES" sz="2000" b="1" dirty="0"/>
              <a:t> 7:6,25</a:t>
            </a:r>
            <a:r>
              <a:rPr lang="es-ES" sz="2000" b="1" dirty="0">
                <a:effectLst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2127769" y="1581084"/>
            <a:ext cx="91936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“Den </a:t>
            </a:r>
            <a:r>
              <a:rPr lang="es-ES" sz="2400" b="1" dirty="0" err="1">
                <a:latin typeface="Constantia" panose="02030602050306030303" pitchFamily="18" charset="0"/>
              </a:rPr>
              <a:t>pikin</a:t>
            </a:r>
            <a:r>
              <a:rPr lang="es-ES" sz="2400" b="1" dirty="0">
                <a:latin typeface="Constantia" panose="02030602050306030303" pitchFamily="18" charset="0"/>
              </a:rPr>
              <a:t> fu Israel ben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ala den presi di Gado ben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den fu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. Den </a:t>
            </a:r>
            <a:r>
              <a:rPr lang="es-ES" sz="2400" b="1" dirty="0" err="1">
                <a:latin typeface="Constantia" panose="02030602050306030303" pitchFamily="18" charset="0"/>
              </a:rPr>
              <a:t>folku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poti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anbegi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dini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Gado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sei,ben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lasi</a:t>
            </a:r>
            <a:r>
              <a:rPr lang="es-ES" sz="2400" b="1" dirty="0">
                <a:latin typeface="Constantia" panose="02030602050306030303" pitchFamily="18" charset="0"/>
              </a:rPr>
              <a:t> den presi. Ma san Gado ben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te den ben si a </a:t>
            </a:r>
            <a:r>
              <a:rPr lang="es-ES" sz="2400" b="1" dirty="0" err="1">
                <a:latin typeface="Constantia" panose="02030602050306030303" pitchFamily="18" charset="0"/>
              </a:rPr>
              <a:t>maniri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Gado,tangi</a:t>
            </a:r>
            <a:r>
              <a:rPr lang="es-ES" sz="2400" b="1" dirty="0">
                <a:latin typeface="Constantia" panose="02030602050306030303" pitchFamily="18" charset="0"/>
              </a:rPr>
              <a:t> fu Israel, A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En. </a:t>
            </a:r>
            <a:r>
              <a:rPr lang="es-ES" sz="2400" b="1" dirty="0" err="1"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latin typeface="Constantia" panose="02030602050306030303" pitchFamily="18" charset="0"/>
              </a:rPr>
              <a:t>  ben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 , […]. Ala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latin typeface="Constantia" panose="02030602050306030303" pitchFamily="18" charset="0"/>
              </a:rPr>
              <a:t>soleki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Rahab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Kanan</a:t>
            </a:r>
            <a:r>
              <a:rPr lang="es-ES" sz="2400" b="1" dirty="0">
                <a:latin typeface="Constantia" panose="02030602050306030303" pitchFamily="18" charset="0"/>
              </a:rPr>
              <a:t>, nanga Ruth fu </a:t>
            </a:r>
            <a:r>
              <a:rPr lang="es-ES" sz="2400" b="1" dirty="0" err="1">
                <a:latin typeface="Constantia" panose="02030602050306030303" pitchFamily="18" charset="0"/>
              </a:rPr>
              <a:t>Moab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drai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afkodrei</a:t>
            </a:r>
            <a:r>
              <a:rPr lang="es-ES" sz="2400" b="1" dirty="0">
                <a:latin typeface="Constantia" panose="02030602050306030303" pitchFamily="18" charset="0"/>
              </a:rPr>
              <a:t>,  fu </a:t>
            </a:r>
            <a:r>
              <a:rPr lang="es-ES" sz="2400" b="1" dirty="0" err="1">
                <a:latin typeface="Constantia" panose="02030602050306030303" pitchFamily="18" charset="0"/>
              </a:rPr>
              <a:t>dini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Gado, ben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folku</a:t>
            </a:r>
            <a:r>
              <a:rPr lang="es-ES" sz="2400" b="1" dirty="0">
                <a:latin typeface="Constantia" panose="02030602050306030303" pitchFamily="18" charset="0"/>
              </a:rPr>
              <a:t> di En ben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5214185" y="5657022"/>
            <a:ext cx="365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EGW (</a:t>
            </a:r>
            <a:r>
              <a:rPr lang="fr-FR" sz="1600" b="1" dirty="0" err="1"/>
              <a:t>Christ’s</a:t>
            </a:r>
            <a:r>
              <a:rPr lang="fr-FR" sz="1600" b="1" dirty="0"/>
              <a:t> Object </a:t>
            </a:r>
            <a:r>
              <a:rPr lang="fr-FR" sz="1600" b="1" dirty="0" err="1"/>
              <a:t>Lessons</a:t>
            </a:r>
            <a:r>
              <a:rPr lang="fr-FR" sz="1600" b="1" dirty="0"/>
              <a:t>, p. 290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630791"/>
            <a:ext cx="5463228" cy="536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“Di 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bribi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huru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Rahab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dede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di no ben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bribi,di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teki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dalaman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en, nanga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freide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Hebrei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11:31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</a:t>
            </a:r>
            <a:r>
              <a:rPr lang="it-IT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Kenade fu a folku fu Israel. (Yoswa 2:1,22-24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):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Kenade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Rahab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.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Yoswa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2:2-21):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bribi fu wan mostert siri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ferbontu di Rahab kisi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Kenade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Gibion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.(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Yoswa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9):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takiman</a:t>
            </a:r>
            <a:r>
              <a:rPr lang="es-ES" sz="2000" b="1" dirty="0"/>
              <a:t> di </a:t>
            </a:r>
            <a:r>
              <a:rPr lang="es-ES" sz="2000" b="1" dirty="0" err="1"/>
              <a:t>kori</a:t>
            </a:r>
            <a:r>
              <a:rPr lang="es-ES" sz="2000" b="1" dirty="0"/>
              <a:t> den.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Blesi</a:t>
            </a:r>
            <a:r>
              <a:rPr lang="es-ES" sz="2000" b="1" dirty="0"/>
              <a:t> nanga </a:t>
            </a:r>
            <a:r>
              <a:rPr lang="es-ES" sz="2000" b="1" dirty="0" err="1"/>
              <a:t>fruku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1" y="339887"/>
            <a:ext cx="583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Den sma fu Kanan, ben psa a marki fu kenade. Fu dati a komandi fu Israel ben de : go, kiri den ala,dan teki ala sani fu den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381930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222003" y="1572712"/>
            <a:ext cx="58339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Toku,sma ben de ini Kanan, di no ben psa a marki disi. Den ala den ben wani fu teki a kenade fu Gado, di a ben wani gi den,no ben abi fu de  ini a lasi disi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509648" y="210612"/>
            <a:ext cx="579061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KENADE GI A PIPEL FU ISRAEL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35222"/>
              </a:solidFill>
              <a:effectLst>
                <a:outerShdw dist="38100" dir="2700000" algn="bl" rotWithShape="0">
                  <a:schemeClr val="accent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</a:t>
            </a:r>
            <a:r>
              <a:rPr lang="es-E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Yoswa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 2: 1,23,24)</a:t>
            </a: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TWEIDE OKASI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301849" y="584060"/>
            <a:ext cx="11588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boi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Nun,baka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dalaman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Sitim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 a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sdon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,”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spesrutu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Yerigo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2:1a)</a:t>
            </a:r>
            <a:endParaRPr lang="es-ES" b="1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Moses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dalaman</a:t>
            </a:r>
            <a:r>
              <a:rPr lang="es-ES" sz="2000" b="1" dirty="0"/>
              <a:t> fu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Kanan</a:t>
            </a:r>
            <a:r>
              <a:rPr lang="es-ES" sz="2000" b="1" dirty="0"/>
              <a:t>, a </a:t>
            </a:r>
            <a:r>
              <a:rPr lang="es-ES" sz="2000" b="1" dirty="0" err="1"/>
              <a:t>pipel</a:t>
            </a:r>
            <a:r>
              <a:rPr lang="es-ES" sz="2000" b="1" dirty="0"/>
              <a:t> no ben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. </a:t>
            </a:r>
            <a:r>
              <a:rPr lang="es-ES" sz="2000" b="1" dirty="0" err="1"/>
              <a:t>Fotenti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baka,den</a:t>
            </a:r>
            <a:r>
              <a:rPr lang="es-ES" sz="2000" b="1" dirty="0"/>
              <a:t>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dalaman</a:t>
            </a:r>
            <a:r>
              <a:rPr lang="es-ES" sz="2000" b="1" dirty="0"/>
              <a:t> di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242407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67000" y="4826765"/>
            <a:ext cx="655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a </a:t>
            </a:r>
            <a:r>
              <a:rPr lang="es-ES" sz="2000" b="1" dirty="0" err="1"/>
              <a:t>nyun</a:t>
            </a:r>
            <a:r>
              <a:rPr lang="es-ES" sz="2000" b="1" dirty="0"/>
              <a:t> “</a:t>
            </a:r>
            <a:r>
              <a:rPr lang="es-ES" sz="2000" b="1" dirty="0" err="1"/>
              <a:t>folku</a:t>
            </a:r>
            <a:r>
              <a:rPr lang="es-ES" sz="2000" b="1" dirty="0"/>
              <a:t>” ben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 a </a:t>
            </a:r>
            <a:r>
              <a:rPr lang="es-ES" sz="2000" b="1" dirty="0" err="1"/>
              <a:t>tesi</a:t>
            </a:r>
            <a:r>
              <a:rPr lang="es-ES" sz="2000" b="1" dirty="0"/>
              <a:t> fu </a:t>
            </a:r>
            <a:r>
              <a:rPr lang="es-ES" sz="2000" b="1" dirty="0" err="1"/>
              <a:t>Biliam</a:t>
            </a:r>
            <a:r>
              <a:rPr lang="es-ES" sz="2000" b="1" dirty="0"/>
              <a:t>, Gado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. ( </a:t>
            </a:r>
            <a:r>
              <a:rPr lang="es-ES" sz="2000" b="1" dirty="0" err="1"/>
              <a:t>Nom</a:t>
            </a:r>
            <a:r>
              <a:rPr lang="es-ES" sz="2000" b="1" dirty="0"/>
              <a:t>. 25:1-3,31-16; </a:t>
            </a:r>
            <a:r>
              <a:rPr lang="es-ES" sz="2000" b="1" dirty="0" err="1"/>
              <a:t>Yoswa</a:t>
            </a:r>
            <a:r>
              <a:rPr lang="es-ES" sz="2000" b="1" dirty="0"/>
              <a:t> 2:1).</a:t>
            </a:r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66999" y="5842428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Now</a:t>
            </a:r>
            <a:r>
              <a:rPr lang="es-ES" sz="2000" b="1" dirty="0"/>
              <a:t> no </a:t>
            </a:r>
            <a:r>
              <a:rPr lang="es-ES" sz="2000" b="1" dirty="0" err="1"/>
              <a:t>wan</a:t>
            </a:r>
            <a:r>
              <a:rPr lang="es-ES" sz="2000" b="1" dirty="0"/>
              <a:t>  </a:t>
            </a:r>
            <a:r>
              <a:rPr lang="es-ES" sz="2000" b="1" dirty="0" err="1"/>
              <a:t>tros</a:t>
            </a:r>
            <a:r>
              <a:rPr lang="es-ES" sz="2000" b="1" dirty="0"/>
              <a:t>  </a:t>
            </a:r>
            <a:r>
              <a:rPr lang="es-ES" sz="2000" b="1" dirty="0" err="1"/>
              <a:t>droifi</a:t>
            </a:r>
            <a:r>
              <a:rPr lang="es-ES" sz="2000" b="1" dirty="0"/>
              <a:t> no ben de,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froktu</a:t>
            </a:r>
            <a:r>
              <a:rPr lang="es-ES" sz="2000" b="1" dirty="0"/>
              <a:t> fu a </a:t>
            </a:r>
            <a:r>
              <a:rPr lang="es-ES" sz="2000" b="1" dirty="0" err="1"/>
              <a:t>kondre</a:t>
            </a:r>
            <a:r>
              <a:rPr lang="es-ES" sz="2000" b="1" dirty="0"/>
              <a:t>. Soso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 fu </a:t>
            </a:r>
            <a:r>
              <a:rPr lang="es-ES" sz="2000" b="1" dirty="0" err="1"/>
              <a:t>bribi</a:t>
            </a:r>
            <a:r>
              <a:rPr lang="es-ES" sz="2000" b="1" dirty="0"/>
              <a:t>.( fu </a:t>
            </a:r>
            <a:r>
              <a:rPr lang="es-ES" sz="2000" b="1" dirty="0" err="1"/>
              <a:t>Rahab</a:t>
            </a:r>
            <a:r>
              <a:rPr lang="es-ES" sz="2000" b="1" dirty="0"/>
              <a:t>), di </a:t>
            </a:r>
            <a:r>
              <a:rPr lang="es-ES" sz="2000" b="1" dirty="0" err="1"/>
              <a:t>gi</a:t>
            </a:r>
            <a:r>
              <a:rPr lang="es-ES" sz="2000" b="1" dirty="0"/>
              <a:t> Israel </a:t>
            </a:r>
            <a:r>
              <a:rPr lang="es-ES" sz="2000" b="1" dirty="0" err="1"/>
              <a:t>dekati</a:t>
            </a:r>
            <a:r>
              <a:rPr lang="es-ES" sz="2000" b="1" dirty="0"/>
              <a:t> fu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abra di ben </a:t>
            </a:r>
            <a:r>
              <a:rPr lang="es-ES" sz="2000" b="1" dirty="0" err="1"/>
              <a:t>pramisi</a:t>
            </a:r>
            <a:r>
              <a:rPr lang="es-ES" sz="2000" b="1" dirty="0"/>
              <a:t> den.</a:t>
            </a:r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KENADE GI RAHAB</a:t>
            </a: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(YOSWA 2:2-21)</a:t>
            </a: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0" y="-10477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 A BRIBI LEKI WAN MOSTERT SIRI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  <a:effectLst>
                <a:outerShdw dist="50800" dir="2700000" algn="bl" rotWithShape="0">
                  <a:srgbClr val="AEA50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nn-NO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Ini bribi a huru Rahab, bika a gi den dalaman wan swit kon na ini, den no kiri en makandra nanga den di no arki.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Hebrei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11:31)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884145" y="1304530"/>
            <a:ext cx="719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Rahab</a:t>
            </a:r>
            <a:r>
              <a:rPr lang="es-ES" sz="2000" b="1" dirty="0"/>
              <a:t> ben </a:t>
            </a:r>
            <a:r>
              <a:rPr lang="es-ES" sz="2000" b="1" dirty="0" err="1"/>
              <a:t>bribi</a:t>
            </a:r>
            <a:r>
              <a:rPr lang="es-ES" sz="2000" b="1" dirty="0"/>
              <a:t> ( </a:t>
            </a:r>
            <a:r>
              <a:rPr lang="es-ES" sz="2000" b="1" dirty="0" err="1"/>
              <a:t>Yoswa</a:t>
            </a:r>
            <a:r>
              <a:rPr lang="es-ES" sz="2000" b="1" dirty="0"/>
              <a:t> 2:9-11)?</a:t>
            </a:r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885237" y="6037865"/>
            <a:ext cx="7306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Rahab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fu san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Yerigo</a:t>
            </a:r>
            <a:r>
              <a:rPr lang="es-ES" sz="2000" b="1" dirty="0"/>
              <a:t> ben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abra </a:t>
            </a:r>
            <a:r>
              <a:rPr lang="es-ES" sz="2000" b="1" dirty="0" err="1"/>
              <a:t>na</a:t>
            </a:r>
            <a:r>
              <a:rPr lang="es-ES" sz="2000" b="1" dirty="0"/>
              <a:t> Gado.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885236" y="4838373"/>
            <a:ext cx="7111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taki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besroiti</a:t>
            </a:r>
            <a:r>
              <a:rPr lang="es-ES" sz="2000" b="1" dirty="0"/>
              <a:t> fu en ben </a:t>
            </a:r>
            <a:r>
              <a:rPr lang="es-ES" sz="2000" b="1" dirty="0" err="1"/>
              <a:t>bun</a:t>
            </a:r>
            <a:r>
              <a:rPr lang="es-ES" sz="2000" b="1" dirty="0"/>
              <a:t>; fu san a ben </a:t>
            </a:r>
            <a:r>
              <a:rPr lang="es-ES" sz="2000" b="1" dirty="0" err="1"/>
              <a:t>ferstan</a:t>
            </a:r>
            <a:r>
              <a:rPr lang="es-ES" sz="2000" b="1" dirty="0"/>
              <a:t>, fa Gado e </a:t>
            </a:r>
            <a:r>
              <a:rPr lang="es-ES" sz="2000" b="1" dirty="0" err="1"/>
              <a:t>wroko</a:t>
            </a:r>
            <a:r>
              <a:rPr lang="es-ES" sz="2000" b="1" dirty="0"/>
              <a:t>. Dan a </a:t>
            </a:r>
            <a:r>
              <a:rPr lang="es-ES" sz="2000" b="1" dirty="0" err="1"/>
              <a:t>tranga</a:t>
            </a:r>
            <a:r>
              <a:rPr lang="es-ES" sz="2000" b="1" dirty="0"/>
              <a:t> den </a:t>
            </a:r>
            <a:r>
              <a:rPr lang="es-ES" sz="2000" b="1" dirty="0" err="1"/>
              <a:t>wortu</a:t>
            </a:r>
            <a:r>
              <a:rPr lang="es-ES" sz="2000" b="1" dirty="0"/>
              <a:t> fu en nanga en du. ( </a:t>
            </a:r>
            <a:r>
              <a:rPr lang="es-ES" sz="2000" b="1" dirty="0" err="1"/>
              <a:t>Yokobes</a:t>
            </a:r>
            <a:r>
              <a:rPr lang="es-ES" sz="2000" b="1" dirty="0"/>
              <a:t> 2:25).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885239" y="3638881"/>
            <a:ext cx="7306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yongu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fu en no ben de so,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ferstan</a:t>
            </a:r>
            <a:r>
              <a:rPr lang="es-ES" sz="2000" b="1" dirty="0"/>
              <a:t> ala san Gado ben </a:t>
            </a:r>
            <a:r>
              <a:rPr lang="es-ES" sz="2000" b="1" dirty="0" err="1"/>
              <a:t>wani</a:t>
            </a:r>
            <a:r>
              <a:rPr lang="es-ES" sz="2000" b="1" dirty="0"/>
              <a:t>. A du fa a ben </a:t>
            </a:r>
            <a:r>
              <a:rPr lang="es-ES" sz="2000" b="1" dirty="0" err="1"/>
              <a:t>man</a:t>
            </a:r>
            <a:r>
              <a:rPr lang="es-ES" sz="2000" b="1" dirty="0"/>
              <a:t> fu </a:t>
            </a:r>
            <a:r>
              <a:rPr lang="es-ES" sz="2000" b="1" dirty="0" err="1"/>
              <a:t>yepi</a:t>
            </a:r>
            <a:r>
              <a:rPr lang="es-ES" sz="2000" b="1" dirty="0"/>
              <a:t> den </a:t>
            </a:r>
            <a:r>
              <a:rPr lang="es-ES" sz="2000" b="1" dirty="0" err="1"/>
              <a:t>dalaman</a:t>
            </a:r>
            <a:r>
              <a:rPr lang="es-ES" sz="2000" b="1" dirty="0"/>
              <a:t>, fu </a:t>
            </a:r>
            <a:r>
              <a:rPr lang="es-ES" sz="2000" b="1" dirty="0" err="1"/>
              <a:t>ferlusu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nanga di fu en </a:t>
            </a:r>
            <a:r>
              <a:rPr lang="es-ES" sz="2000" b="1" dirty="0" err="1"/>
              <a:t>famiri</a:t>
            </a:r>
            <a:r>
              <a:rPr lang="es-ES" sz="2000" b="1" dirty="0"/>
              <a:t>. A </a:t>
            </a:r>
            <a:r>
              <a:rPr lang="es-ES" sz="2000" b="1" dirty="0" err="1"/>
              <a:t>koni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884145" y="2847896"/>
            <a:ext cx="730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Sainde, di a ben e bribi Gado, a taki wan lei fu yepi den dalaman</a:t>
            </a:r>
            <a:r>
              <a:rPr lang="es-ES" sz="200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883055" y="1832233"/>
            <a:ext cx="6941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Rahab</a:t>
            </a:r>
            <a:r>
              <a:rPr lang="es-ES" sz="2000" b="1" dirty="0"/>
              <a:t> ben taki abra </a:t>
            </a:r>
            <a:r>
              <a:rPr lang="es-ES" sz="2000" b="1" dirty="0" err="1"/>
              <a:t>sani</a:t>
            </a:r>
            <a:r>
              <a:rPr lang="es-ES" sz="2000" b="1" dirty="0"/>
              <a:t> di ala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sabi</a:t>
            </a:r>
            <a:r>
              <a:rPr lang="es-ES" sz="2000" b="1" dirty="0"/>
              <a:t>, </a:t>
            </a:r>
            <a:r>
              <a:rPr lang="es-ES" sz="2000" b="1" dirty="0" err="1"/>
              <a:t>soleki</a:t>
            </a:r>
            <a:r>
              <a:rPr lang="es-ES" sz="2000" b="1" dirty="0"/>
              <a:t> a </a:t>
            </a:r>
            <a:r>
              <a:rPr lang="es-ES" sz="2000" b="1" dirty="0" err="1"/>
              <a:t>psa</a:t>
            </a:r>
            <a:r>
              <a:rPr lang="es-ES" sz="2000" b="1" dirty="0"/>
              <a:t> fu a Redi Se. Ma pe </a:t>
            </a:r>
            <a:r>
              <a:rPr lang="es-ES" sz="2000" b="1" dirty="0" err="1"/>
              <a:t>trawan</a:t>
            </a:r>
            <a:r>
              <a:rPr lang="es-ES" sz="2000" b="1" dirty="0"/>
              <a:t> ben e frede a Gado fu den </a:t>
            </a:r>
            <a:r>
              <a:rPr lang="es-ES" sz="2000" b="1" dirty="0" err="1"/>
              <a:t>Hebrei</a:t>
            </a:r>
            <a:r>
              <a:rPr lang="es-ES" sz="2000" b="1" dirty="0"/>
              <a:t>, en 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ondro</a:t>
            </a:r>
            <a:r>
              <a:rPr lang="es-ES" sz="2000" b="1" dirty="0"/>
              <a:t> en </a:t>
            </a:r>
            <a:r>
              <a:rPr lang="es-ES" sz="2000" b="1" dirty="0" err="1"/>
              <a:t>frei</a:t>
            </a:r>
            <a:r>
              <a:rPr lang="es-ES" sz="2000" b="1" dirty="0"/>
              <a:t>( </a:t>
            </a:r>
            <a:r>
              <a:rPr lang="es-ES" sz="2000" b="1" dirty="0" err="1"/>
              <a:t>Yoswa</a:t>
            </a:r>
            <a:r>
              <a:rPr lang="es-ES" sz="2000" b="1" dirty="0"/>
              <a:t> 2:12,13).</a:t>
            </a:r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A FERBONTU DI RAHAB KISI</a:t>
            </a:r>
            <a:endParaRPr lang="es-ES" sz="4400" b="1" spc="300" dirty="0">
              <a:ln/>
              <a:solidFill>
                <a:schemeClr val="accent4"/>
              </a:solidFill>
              <a:effectLst>
                <a:outerShdw blurRad="38100" dist="25400" dir="2700000" algn="tl">
                  <a:srgbClr val="000000">
                    <a:alpha val="79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152401" y="633642"/>
            <a:ext cx="7515223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oso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strati,den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brudu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eigi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ede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; a no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frantwortu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Fu den di de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oso nanga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yu,den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brudu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ede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fasi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den.”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2:19 </a:t>
            </a:r>
            <a:r>
              <a:rPr lang="es-ES" sz="11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209915" y="1805024"/>
            <a:ext cx="761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Rahab</a:t>
            </a:r>
            <a:r>
              <a:rPr lang="es-ES" sz="2000" b="1" dirty="0"/>
              <a:t> ben de </a:t>
            </a:r>
            <a:r>
              <a:rPr lang="es-ES" sz="2000" b="1" dirty="0" err="1"/>
              <a:t>krin</a:t>
            </a:r>
            <a:r>
              <a:rPr lang="es-ES" sz="2000" b="1" dirty="0"/>
              <a:t>, </a:t>
            </a:r>
            <a:r>
              <a:rPr lang="es-ES" sz="2000" b="1" dirty="0" err="1"/>
              <a:t>yu</a:t>
            </a:r>
            <a:r>
              <a:rPr lang="es-ES" sz="2000" b="1" dirty="0"/>
              <a:t> no ben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a </a:t>
            </a:r>
            <a:r>
              <a:rPr lang="es-ES" sz="2000" b="1" dirty="0" err="1"/>
              <a:t>denki</a:t>
            </a:r>
            <a:r>
              <a:rPr lang="es-ES" sz="2000" b="1" dirty="0"/>
              <a:t>: Mi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switi</a:t>
            </a:r>
            <a:r>
              <a:rPr lang="es-ES" sz="2000" b="1" dirty="0"/>
              <a:t> ( </a:t>
            </a:r>
            <a:r>
              <a:rPr lang="es-ES" sz="2000" b="1" dirty="0" err="1"/>
              <a:t>hesed</a:t>
            </a:r>
            <a:r>
              <a:rPr lang="es-ES" sz="2000" b="1" dirty="0"/>
              <a:t>) nanga </a:t>
            </a:r>
            <a:r>
              <a:rPr lang="es-ES" sz="2000" b="1" dirty="0" err="1"/>
              <a:t>yu,mi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nowtu</a:t>
            </a:r>
            <a:r>
              <a:rPr lang="es-ES" sz="2000" b="1" dirty="0"/>
              <a:t>; </a:t>
            </a:r>
            <a:r>
              <a:rPr lang="es-ES" sz="2000" b="1" dirty="0" err="1"/>
              <a:t>now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switi</a:t>
            </a:r>
            <a:r>
              <a:rPr lang="es-ES" sz="2000" b="1" dirty="0"/>
              <a:t> nanga me , fu </a:t>
            </a:r>
            <a:r>
              <a:rPr lang="es-ES" sz="2000" b="1" dirty="0" err="1"/>
              <a:t>puru</a:t>
            </a:r>
            <a:r>
              <a:rPr lang="es-ES" sz="2000" b="1" dirty="0"/>
              <a:t> mi nanga mi </a:t>
            </a:r>
            <a:r>
              <a:rPr lang="es-ES" sz="2000" b="1" dirty="0" err="1"/>
              <a:t>famiri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nowtu</a:t>
            </a:r>
            <a:r>
              <a:rPr lang="es-ES" sz="2000" b="1" dirty="0"/>
              <a:t> . ( </a:t>
            </a:r>
            <a:r>
              <a:rPr lang="es-ES" sz="2000" b="1" dirty="0" err="1"/>
              <a:t>Yoswa</a:t>
            </a:r>
            <a:r>
              <a:rPr lang="es-ES" sz="2000" b="1" dirty="0"/>
              <a:t> 2:12,13).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351076"/>
              </p:ext>
            </p:extLst>
          </p:nvPr>
        </p:nvGraphicFramePr>
        <p:xfrm>
          <a:off x="7820024" y="690204"/>
          <a:ext cx="4219575" cy="387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574" y="4563069"/>
            <a:ext cx="439102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3290646"/>
            <a:ext cx="2862469" cy="1581501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369623" y="3030158"/>
            <a:ext cx="43074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a no ben </a:t>
            </a:r>
            <a:r>
              <a:rPr lang="es-ES" sz="2000" b="1" dirty="0" err="1"/>
              <a:t>sabi</a:t>
            </a:r>
            <a:r>
              <a:rPr lang="es-ES" sz="2000" b="1" dirty="0"/>
              <a:t>  ,</a:t>
            </a:r>
            <a:r>
              <a:rPr lang="es-ES" sz="2000" b="1" dirty="0" err="1"/>
              <a:t>Rahab</a:t>
            </a:r>
            <a:r>
              <a:rPr lang="es-ES" sz="2000" b="1" dirty="0"/>
              <a:t> ben </a:t>
            </a:r>
            <a:r>
              <a:rPr lang="es-ES" sz="2000" b="1" dirty="0" err="1"/>
              <a:t>aksi</a:t>
            </a:r>
            <a:r>
              <a:rPr lang="es-ES" sz="2000" b="1" dirty="0"/>
              <a:t> Israel fu du nanga en , fa Gado </a:t>
            </a:r>
            <a:r>
              <a:rPr lang="es-ES" sz="2000" b="1" dirty="0" err="1"/>
              <a:t>srefi</a:t>
            </a:r>
            <a:r>
              <a:rPr lang="es-ES" sz="2000" b="1" dirty="0"/>
              <a:t> ben du nanga Israel,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den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switi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[ </a:t>
            </a:r>
            <a:r>
              <a:rPr lang="es-ES" sz="2000" b="1" dirty="0" err="1"/>
              <a:t>hesed</a:t>
            </a:r>
            <a:r>
              <a:rPr lang="es-ES" sz="2000" b="1" dirty="0"/>
              <a:t> ] (Deut.7:12).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369623" y="4874290"/>
            <a:ext cx="40634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dalaman</a:t>
            </a:r>
            <a:r>
              <a:rPr lang="es-ES" sz="2000" b="1" dirty="0"/>
              <a:t>,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Rahab</a:t>
            </a:r>
            <a:r>
              <a:rPr lang="es-ES" sz="2000" b="1" dirty="0"/>
              <a:t> fu du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di den ben du di den ben </a:t>
            </a:r>
            <a:r>
              <a:rPr lang="es-ES" sz="2000" b="1" dirty="0" err="1"/>
              <a:t>long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fu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. </a:t>
            </a:r>
            <a:r>
              <a:rPr lang="es-ES" sz="2000" b="1" dirty="0" err="1"/>
              <a:t>Sofasi</a:t>
            </a:r>
            <a:r>
              <a:rPr lang="es-ES" sz="2000" b="1" dirty="0"/>
              <a:t> , a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ferbontu</a:t>
            </a:r>
            <a:r>
              <a:rPr lang="es-ES" sz="2000" b="1" dirty="0"/>
              <a:t> fu Gado nanga Israel.</a:t>
            </a:r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3" y="5034331"/>
            <a:ext cx="2749108" cy="17242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KENADE GI DEN GIBION SMA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D4C84"/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(YOSWA 9)</a:t>
            </a: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1400</Words>
  <Application>Microsoft Office PowerPoint</Application>
  <PresentationFormat>Panorámica</PresentationFormat>
  <Paragraphs>83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Constantia</vt:lpstr>
      <vt:lpstr>Arial</vt:lpstr>
      <vt:lpstr>Comic Sans MS</vt:lpstr>
      <vt:lpstr>Aptos Display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75</cp:revision>
  <dcterms:created xsi:type="dcterms:W3CDTF">2025-09-18T09:24:05Z</dcterms:created>
  <dcterms:modified xsi:type="dcterms:W3CDTF">2025-10-10T08:21:43Z</dcterms:modified>
</cp:coreProperties>
</file>