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00" r:id="rId3"/>
    <p:sldId id="293" r:id="rId4"/>
    <p:sldId id="257" r:id="rId5"/>
    <p:sldId id="258" r:id="rId6"/>
    <p:sldId id="259" r:id="rId7"/>
    <p:sldId id="260" r:id="rId8"/>
    <p:sldId id="302" r:id="rId9"/>
    <p:sldId id="304" r:id="rId10"/>
    <p:sldId id="305" r:id="rId11"/>
    <p:sldId id="303" r:id="rId12"/>
    <p:sldId id="294" r:id="rId13"/>
    <p:sldId id="295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60" y="12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Santa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bedoi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yesi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(Den 10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komandi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Fertrow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sorgu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(a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mantyi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mana)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 den edeman di Gado poti (a tiki fu Aron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it-IT" sz="2000" b="1" dirty="0"/>
            <a:t>Gado drei a Redi Se na </a:t>
          </a:r>
          <a:r>
            <a:rPr lang="it-IT" sz="2000" b="1" i="1" dirty="0"/>
            <a:t>wi</a:t>
          </a:r>
          <a:r>
            <a:rPr lang="it-IT" sz="2000" b="1" dirty="0"/>
            <a:t> fesi (Yoswa , Kalep nanga den tu di ben de na libi ete fu den lo di ben kon fu Egepti.</a:t>
          </a:r>
          <a:r>
            <a:rPr lang="es-ES" sz="2000" b="1" dirty="0"/>
            <a:t>)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it-IT" sz="2000" b="1" dirty="0"/>
            <a:t>Gado drei a Yordan liba na </a:t>
          </a:r>
          <a:r>
            <a:rPr lang="it-IT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dirty="0"/>
            <a:t>fesi (a nyun lo di ben gebore ini a sabana,di ben musu wini Kanan</a:t>
          </a:r>
          <a:r>
            <a:rPr lang="es-ES" sz="2000" b="1" dirty="0"/>
            <a:t>)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San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waka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baka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Santa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Kisi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ben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bedoi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 Gado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yesi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(Den 10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komandi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Fertrow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sorgu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(a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mantyi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nanga mana)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Respeki den edeman di Gado poti (a tiki fu Aron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Gado drei a Redi Se na </a:t>
          </a:r>
          <a:r>
            <a:rPr lang="it-IT" sz="2000" b="1" i="1" kern="1200" dirty="0"/>
            <a:t>wi</a:t>
          </a:r>
          <a:r>
            <a:rPr lang="it-IT" sz="2000" b="1" kern="1200" dirty="0"/>
            <a:t> fesi (Yoswa , Kalep nanga den tu di ben de na libi ete fu den lo di ben kon fu Egepti.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Gado drei a Yordan liba na </a:t>
          </a:r>
          <a:r>
            <a:rPr lang="it-IT" sz="2000" b="1" i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yu</a:t>
          </a: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it-IT" sz="2000" b="1" kern="1200" dirty="0"/>
            <a:t>fesi (a nyun lo di ben gebore ini a sabana,di ben musu wini Kanan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16/10/2025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10" Type="http://schemas.openxmlformats.org/officeDocument/2006/relationships/image" Target="../media/image36.jpeg"/><Relationship Id="rId4" Type="http://schemas.openxmlformats.org/officeDocument/2006/relationships/image" Target="../media/image32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7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2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2.xml"/><Relationship Id="rId9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07CD7B-1F90-1A80-A722-70468215B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D8541A5-46C4-465D-6E99-B907C570E8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"/>
          <a:stretch>
            <a:fillRect/>
          </a:stretch>
        </p:blipFill>
        <p:spPr>
          <a:xfrm>
            <a:off x="6191780" y="350322"/>
            <a:ext cx="5825560" cy="49114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F0F051E8-4461-A954-184C-F06B0367DA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2"/>
          <a:stretch>
            <a:fillRect/>
          </a:stretch>
        </p:blipFill>
        <p:spPr>
          <a:xfrm>
            <a:off x="174659" y="336608"/>
            <a:ext cx="5797589" cy="49287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80ABF5E-7797-9523-BEE2-7AA71385C31F}"/>
              </a:ext>
            </a:extLst>
          </p:cNvPr>
          <p:cNvSpPr txBox="1"/>
          <p:nvPr/>
        </p:nvSpPr>
        <p:spPr>
          <a:xfrm>
            <a:off x="0" y="552917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38100">
              <a:bevelT h="25400" prst="softRound"/>
              <a:contourClr>
                <a:srgbClr val="6A534F"/>
              </a:contourClr>
            </a:sp3d>
          </a:bodyPr>
          <a:lstStyle/>
          <a:p>
            <a:pPr algn="ctr"/>
            <a:r>
              <a:rPr lang="es-ES" sz="7200" b="1" dirty="0">
                <a:ln w="9525">
                  <a:noFill/>
                  <a:prstDash val="solid"/>
                </a:ln>
                <a:blipFill dpi="0" rotWithShape="1">
                  <a:blip r:embed="rId5"/>
                  <a:srcRect/>
                  <a:tile tx="0" ty="0" sx="100000" sy="100000" flip="none" algn="tl"/>
                </a:blipFill>
                <a:effectLst>
                  <a:outerShdw blurRad="12700" dist="25400" dir="2700000" algn="tl" rotWithShape="0">
                    <a:srgbClr val="FFFF00"/>
                  </a:outerShdw>
                </a:effectLst>
              </a:rPr>
              <a:t>KENADE MARKI FU MEMRE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EE2F60-0A3B-D6D2-DE2B-55D47D2616BB}"/>
              </a:ext>
            </a:extLst>
          </p:cNvPr>
          <p:cNvSpPr txBox="1"/>
          <p:nvPr/>
        </p:nvSpPr>
        <p:spPr>
          <a:xfrm>
            <a:off x="0" y="-921"/>
            <a:ext cx="12191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AAF4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3 fu 18 oktober 2025</a:t>
            </a:r>
            <a:endParaRPr lang="es-ES" sz="1600" b="1" dirty="0">
              <a:solidFill>
                <a:srgbClr val="AAF4D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02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478002" y="2259811"/>
            <a:ext cx="421704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MARKI STON NA YORDAN LIBA</a:t>
            </a: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drai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a Se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tron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drei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; Den abra a liba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drei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gron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Drape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En.”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66:6)</a:t>
            </a:r>
            <a:endParaRPr lang="es-E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“A Se si en, dan a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lon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; Yordan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drai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baka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Singi</a:t>
            </a:r>
            <a:r>
              <a:rPr lang="es-E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114:3)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7980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abra fu a Redi Se nanga Yordan </a:t>
            </a:r>
            <a:r>
              <a:rPr lang="es-ES" sz="2000" b="1" dirty="0" err="1"/>
              <a:t>na</a:t>
            </a:r>
            <a:r>
              <a:rPr lang="es-ES" sz="2000" b="1" dirty="0"/>
              <a:t> tu historia </a:t>
            </a:r>
            <a:r>
              <a:rPr lang="es-ES" sz="2000" b="1" dirty="0" err="1"/>
              <a:t>sani</a:t>
            </a:r>
            <a:r>
              <a:rPr lang="es-ES" sz="2000" b="1" dirty="0"/>
              <a:t> di </a:t>
            </a:r>
            <a:r>
              <a:rPr lang="es-ES" sz="2000" b="1" dirty="0" err="1"/>
              <a:t>fromu</a:t>
            </a:r>
            <a:r>
              <a:rPr lang="es-ES" sz="2000" b="1" dirty="0"/>
              <a:t> den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ston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historia fu </a:t>
            </a:r>
            <a:r>
              <a:rPr lang="es-ES" sz="2000" b="1" dirty="0" err="1"/>
              <a:t>ferlusu</a:t>
            </a:r>
            <a:r>
              <a:rPr lang="es-ES" sz="2000" b="1" dirty="0"/>
              <a:t>. (</a:t>
            </a:r>
            <a:r>
              <a:rPr lang="es-ES" sz="2000" b="1" dirty="0" err="1"/>
              <a:t>Singi</a:t>
            </a:r>
            <a:r>
              <a:rPr lang="es-ES" sz="2000" b="1" dirty="0"/>
              <a:t> 66:6; </a:t>
            </a:r>
            <a:r>
              <a:rPr lang="es-ES" sz="2000" b="1" dirty="0" err="1"/>
              <a:t>Singi</a:t>
            </a:r>
            <a:r>
              <a:rPr lang="es-ES" sz="2000" b="1" dirty="0"/>
              <a:t> 114) </a:t>
            </a:r>
            <a:r>
              <a:rPr lang="es-ES" sz="2000" b="1" dirty="0" err="1"/>
              <a:t>Makandra</a:t>
            </a:r>
            <a:r>
              <a:rPr lang="es-ES" sz="2000" b="1" dirty="0"/>
              <a:t> den e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fri</a:t>
            </a:r>
            <a:r>
              <a:rPr lang="es-ES" sz="2000" b="1" dirty="0"/>
              <a:t> fu </a:t>
            </a:r>
            <a:r>
              <a:rPr lang="es-ES" sz="2000" b="1" dirty="0" err="1"/>
              <a:t>sondu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sroto</a:t>
            </a:r>
            <a:r>
              <a:rPr lang="es-ES" sz="2000" b="1" dirty="0"/>
              <a:t> fu a doro fu </a:t>
            </a:r>
            <a:r>
              <a:rPr lang="es-ES" sz="2000" b="1" dirty="0" err="1"/>
              <a:t>tego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6257" y="1140023"/>
            <a:ext cx="2613560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257" y="4715438"/>
            <a:ext cx="5637223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468029" y="5279368"/>
            <a:ext cx="573264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den </a:t>
            </a:r>
            <a:r>
              <a:rPr lang="es-ES" sz="2000" b="1" dirty="0" err="1"/>
              <a:t>watra</a:t>
            </a:r>
            <a:r>
              <a:rPr lang="es-ES" sz="2000" b="1" dirty="0"/>
              <a:t> fu Yordan, ben de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Yeises</a:t>
            </a:r>
            <a:r>
              <a:rPr lang="es-ES" sz="2000" b="1" dirty="0"/>
              <a:t>, di a Santa Yeye ben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  fu du en </a:t>
            </a:r>
            <a:r>
              <a:rPr lang="es-ES" sz="2000" b="1" dirty="0" err="1"/>
              <a:t>wroko</a:t>
            </a:r>
            <a:r>
              <a:rPr lang="es-ES" sz="2000" b="1" dirty="0"/>
              <a:t>: </a:t>
            </a:r>
            <a:r>
              <a:rPr lang="es-ES" sz="2000" b="1" dirty="0" err="1"/>
              <a:t>sobu</a:t>
            </a:r>
            <a:r>
              <a:rPr lang="es-ES" sz="2000" b="1" dirty="0"/>
              <a:t> fu </a:t>
            </a:r>
            <a:r>
              <a:rPr lang="es-ES" sz="2000" b="1" dirty="0" err="1"/>
              <a:t>fri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fu </a:t>
            </a:r>
            <a:r>
              <a:rPr lang="es-ES" sz="2000" b="1" dirty="0" err="1"/>
              <a:t>sondu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tego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 (Mark. 1: 9-11; </a:t>
            </a:r>
            <a:r>
              <a:rPr lang="es-ES" sz="2000" b="1" dirty="0" err="1"/>
              <a:t>Yoh</a:t>
            </a:r>
            <a:r>
              <a:rPr lang="es-ES" sz="2000" b="1" dirty="0"/>
              <a:t>. 1: 29; 3:16).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4207606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Gi Elisa,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Santa yeye ben </a:t>
            </a:r>
            <a:r>
              <a:rPr lang="es-ES" sz="2000" b="1" dirty="0" err="1"/>
              <a:t>teki</a:t>
            </a:r>
            <a:r>
              <a:rPr lang="es-ES" sz="2000" b="1" dirty="0"/>
              <a:t> den, di ben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krakti</a:t>
            </a:r>
            <a:r>
              <a:rPr lang="es-ES" sz="2000" b="1" dirty="0"/>
              <a:t> fu du en </a:t>
            </a:r>
            <a:r>
              <a:rPr lang="es-ES" sz="2000" b="1" dirty="0" err="1"/>
              <a:t>wroko</a:t>
            </a:r>
            <a:r>
              <a:rPr lang="es-ES" sz="2000" b="1" dirty="0"/>
              <a:t>.( 2 </a:t>
            </a:r>
            <a:r>
              <a:rPr lang="es-ES" sz="2000" b="1" dirty="0" err="1"/>
              <a:t>Kownu</a:t>
            </a:r>
            <a:r>
              <a:rPr lang="es-ES" sz="2000" b="1" dirty="0"/>
              <a:t> 2: 14,15).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508134" y="3121551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wondru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a abra fu a Yodan liba nanga a </a:t>
            </a:r>
            <a:r>
              <a:rPr lang="es-ES" sz="2000" b="1" dirty="0" err="1"/>
              <a:t>tyari</a:t>
            </a:r>
            <a:r>
              <a:rPr lang="es-ES" sz="2000" b="1" dirty="0"/>
              <a:t> pe Gado de fu </a:t>
            </a:r>
            <a:r>
              <a:rPr lang="es-ES" sz="2000" b="1" dirty="0" err="1"/>
              <a:t>tru</a:t>
            </a:r>
            <a:r>
              <a:rPr lang="es-ES" sz="2000" b="1" dirty="0"/>
              <a:t>, ben de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tru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Eliya</a:t>
            </a:r>
            <a:r>
              <a:rPr lang="es-ES" sz="2000" b="1" dirty="0"/>
              <a:t>.    (2 </a:t>
            </a:r>
            <a:r>
              <a:rPr lang="es-ES" sz="2000" b="1" dirty="0" err="1"/>
              <a:t>Kownu</a:t>
            </a:r>
            <a:r>
              <a:rPr lang="es-ES" sz="2000" b="1" dirty="0"/>
              <a:t> 2: 1,7,8,11).</a:t>
            </a:r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866173" y="1173876"/>
            <a:ext cx="1066283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““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memre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switi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lobi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Masra</a:t>
            </a:r>
            <a:r>
              <a:rPr lang="es-ES" sz="3200" b="1" dirty="0">
                <a:latin typeface="Constantia" panose="02030602050306030303" pitchFamily="18" charset="0"/>
              </a:rPr>
              <a:t> nanga den </a:t>
            </a:r>
            <a:r>
              <a:rPr lang="es-ES" sz="3200" b="1" dirty="0" err="1">
                <a:latin typeface="Constantia" panose="02030602050306030303" pitchFamily="18" charset="0"/>
              </a:rPr>
              <a:t>someni</a:t>
            </a:r>
            <a:r>
              <a:rPr lang="es-ES" sz="3200" b="1" dirty="0">
                <a:latin typeface="Constantia" panose="02030602050306030303" pitchFamily="18" charset="0"/>
              </a:rPr>
              <a:t>  </a:t>
            </a:r>
            <a:r>
              <a:rPr lang="es-ES" sz="3200" b="1" dirty="0" err="1">
                <a:latin typeface="Constantia" panose="02030602050306030303" pitchFamily="18" charset="0"/>
              </a:rPr>
              <a:t>moi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moi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kenade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Leki</a:t>
            </a:r>
            <a:r>
              <a:rPr lang="es-ES" sz="3200" b="1" dirty="0">
                <a:latin typeface="Constantia" panose="02030602050306030303" pitchFamily="18" charset="0"/>
              </a:rPr>
              <a:t> a </a:t>
            </a:r>
            <a:r>
              <a:rPr lang="es-ES" sz="3200" b="1" dirty="0" err="1">
                <a:latin typeface="Constantia" panose="02030602050306030303" pitchFamily="18" charset="0"/>
              </a:rPr>
              <a:t>pipel</a:t>
            </a:r>
            <a:r>
              <a:rPr lang="es-ES" sz="3200" b="1" dirty="0">
                <a:latin typeface="Constantia" panose="02030602050306030303" pitchFamily="18" charset="0"/>
              </a:rPr>
              <a:t> fu Israel,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poti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ston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leki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getoigi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skrifi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den </a:t>
            </a:r>
            <a:r>
              <a:rPr lang="es-ES" sz="3200" b="1" dirty="0" err="1">
                <a:latin typeface="Constantia" panose="02030602050306030303" pitchFamily="18" charset="0"/>
              </a:rPr>
              <a:t>tapu</a:t>
            </a:r>
            <a:r>
              <a:rPr lang="es-ES" sz="3200" b="1" dirty="0">
                <a:latin typeface="Constantia" panose="02030602050306030303" pitchFamily="18" charset="0"/>
              </a:rPr>
              <a:t> den </a:t>
            </a:r>
            <a:r>
              <a:rPr lang="es-ES" sz="3200" b="1" dirty="0" err="1">
                <a:latin typeface="Constantia" panose="02030602050306030303" pitchFamily="18" charset="0"/>
              </a:rPr>
              <a:t>moi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moi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tori</a:t>
            </a:r>
            <a:r>
              <a:rPr lang="es-ES" sz="3200" b="1" dirty="0">
                <a:latin typeface="Constantia" panose="02030602050306030303" pitchFamily="18" charset="0"/>
              </a:rPr>
              <a:t>, fu san Gado du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. Dan te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e </a:t>
            </a:r>
            <a:r>
              <a:rPr lang="es-ES" sz="3200" b="1" dirty="0" err="1">
                <a:latin typeface="Constantia" panose="02030602050306030303" pitchFamily="18" charset="0"/>
              </a:rPr>
              <a:t>luku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baka</a:t>
            </a:r>
            <a:r>
              <a:rPr lang="es-ES" sz="3200" b="1" dirty="0">
                <a:latin typeface="Constantia" panose="02030602050306030303" pitchFamily="18" charset="0"/>
              </a:rPr>
              <a:t> fa A </a:t>
            </a:r>
            <a:r>
              <a:rPr lang="es-ES" sz="3200" b="1" dirty="0" err="1">
                <a:latin typeface="Constantia" panose="02030602050306030303" pitchFamily="18" charset="0"/>
              </a:rPr>
              <a:t>wroko</a:t>
            </a:r>
            <a:r>
              <a:rPr lang="es-ES" sz="3200" b="1" dirty="0">
                <a:latin typeface="Constantia" panose="02030602050306030303" pitchFamily="18" charset="0"/>
              </a:rPr>
              <a:t> nanga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ini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mesi</a:t>
            </a:r>
            <a:r>
              <a:rPr lang="es-ES" sz="3200" b="1" dirty="0">
                <a:latin typeface="Constantia" panose="02030602050306030303" pitchFamily="18" charset="0"/>
              </a:rPr>
              <a:t>  </a:t>
            </a:r>
            <a:r>
              <a:rPr lang="es-ES" sz="3200" b="1" dirty="0" err="1">
                <a:latin typeface="Constantia" panose="02030602050306030303" pitchFamily="18" charset="0"/>
              </a:rPr>
              <a:t>waka</a:t>
            </a:r>
            <a:r>
              <a:rPr lang="es-ES" sz="3200" b="1" dirty="0">
                <a:latin typeface="Constantia" panose="02030602050306030303" pitchFamily="18" charset="0"/>
              </a:rPr>
              <a:t>,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ati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kon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safu</a:t>
            </a:r>
            <a:r>
              <a:rPr lang="es-ES" sz="3200" b="1" dirty="0">
                <a:latin typeface="Constantia" panose="02030602050306030303" pitchFamily="18" charset="0"/>
              </a:rPr>
              <a:t> nanga </a:t>
            </a:r>
            <a:r>
              <a:rPr lang="es-ES" sz="3200" b="1" dirty="0" err="1">
                <a:latin typeface="Constantia" panose="02030602050306030303" pitchFamily="18" charset="0"/>
              </a:rPr>
              <a:t>tangi</a:t>
            </a:r>
            <a:r>
              <a:rPr lang="es-ES" sz="3200" b="1" dirty="0">
                <a:latin typeface="Constantia" panose="02030602050306030303" pitchFamily="18" charset="0"/>
              </a:rPr>
              <a:t>. </a:t>
            </a:r>
            <a:r>
              <a:rPr lang="es-ES" sz="3200" b="1" dirty="0" err="1">
                <a:latin typeface="Constantia" panose="02030602050306030303" pitchFamily="18" charset="0"/>
              </a:rPr>
              <a:t>Meki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taki: San </a:t>
            </a:r>
            <a:r>
              <a:rPr lang="es-ES" sz="3200" b="1" dirty="0" err="1">
                <a:latin typeface="Constantia" panose="02030602050306030303" pitchFamily="18" charset="0"/>
              </a:rPr>
              <a:t>wi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Masra</a:t>
            </a:r>
            <a:r>
              <a:rPr lang="es-ES" sz="3200" b="1" dirty="0">
                <a:latin typeface="Constantia" panose="02030602050306030303" pitchFamily="18" charset="0"/>
              </a:rPr>
              <a:t> fu ala den </a:t>
            </a:r>
            <a:r>
              <a:rPr lang="es-ES" sz="3200" b="1" dirty="0" err="1">
                <a:latin typeface="Constantia" panose="02030602050306030303" pitchFamily="18" charset="0"/>
              </a:rPr>
              <a:t>bun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gi</a:t>
            </a:r>
            <a:r>
              <a:rPr lang="es-ES" sz="3200" b="1" dirty="0">
                <a:latin typeface="Constantia" panose="02030602050306030303" pitchFamily="18" charset="0"/>
              </a:rPr>
              <a:t> mi ? Mi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hopo a </a:t>
            </a:r>
            <a:r>
              <a:rPr lang="es-ES" sz="3200" b="1" dirty="0" err="1">
                <a:latin typeface="Constantia" panose="02030602050306030303" pitchFamily="18" charset="0"/>
              </a:rPr>
              <a:t>grasi</a:t>
            </a:r>
            <a:r>
              <a:rPr lang="es-ES" sz="3200" b="1" dirty="0">
                <a:latin typeface="Constantia" panose="02030602050306030303" pitchFamily="18" charset="0"/>
              </a:rPr>
              <a:t> fu </a:t>
            </a:r>
            <a:r>
              <a:rPr lang="es-ES" sz="3200" b="1" dirty="0" err="1">
                <a:latin typeface="Constantia" panose="02030602050306030303" pitchFamily="18" charset="0"/>
              </a:rPr>
              <a:t>blesi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e'n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kari</a:t>
            </a:r>
            <a:r>
              <a:rPr lang="es-ES" sz="3200" b="1" dirty="0">
                <a:latin typeface="Constantia" panose="02030602050306030303" pitchFamily="18" charset="0"/>
              </a:rPr>
              <a:t> a nen fu </a:t>
            </a:r>
            <a:r>
              <a:rPr lang="es-ES" sz="3200" b="1" dirty="0" err="1">
                <a:latin typeface="Constantia" panose="02030602050306030303" pitchFamily="18" charset="0"/>
              </a:rPr>
              <a:t>Masra</a:t>
            </a:r>
            <a:r>
              <a:rPr lang="es-ES" sz="3200" b="1" dirty="0">
                <a:latin typeface="Constantia" panose="02030602050306030303" pitchFamily="18" charset="0"/>
              </a:rPr>
              <a:t>. Mi </a:t>
            </a:r>
            <a:r>
              <a:rPr lang="es-ES" sz="3200" b="1" dirty="0" err="1">
                <a:latin typeface="Constantia" panose="02030602050306030303" pitchFamily="18" charset="0"/>
              </a:rPr>
              <a:t>sa</a:t>
            </a:r>
            <a:r>
              <a:rPr lang="es-ES" sz="3200" b="1" dirty="0">
                <a:latin typeface="Constantia" panose="02030602050306030303" pitchFamily="18" charset="0"/>
              </a:rPr>
              <a:t> pai mi </a:t>
            </a:r>
            <a:r>
              <a:rPr lang="es-ES" sz="3200" b="1" dirty="0" err="1">
                <a:latin typeface="Constantia" panose="02030602050306030303" pitchFamily="18" charset="0"/>
              </a:rPr>
              <a:t>sweri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Masra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noya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na</a:t>
            </a:r>
            <a:r>
              <a:rPr lang="es-ES" sz="3200" b="1" dirty="0">
                <a:latin typeface="Constantia" panose="02030602050306030303" pitchFamily="18" charset="0"/>
              </a:rPr>
              <a:t> ala En </a:t>
            </a:r>
            <a:r>
              <a:rPr lang="es-ES" sz="3200" b="1" dirty="0" err="1">
                <a:latin typeface="Constantia" panose="02030602050306030303" pitchFamily="18" charset="0"/>
              </a:rPr>
              <a:t>pipel</a:t>
            </a:r>
            <a:r>
              <a:rPr lang="es-ES" sz="3200" b="1" dirty="0">
                <a:latin typeface="Constantia" panose="02030602050306030303" pitchFamily="18" charset="0"/>
              </a:rPr>
              <a:t> </a:t>
            </a:r>
            <a:r>
              <a:rPr lang="es-ES" sz="3200" b="1" dirty="0" err="1">
                <a:latin typeface="Constantia" panose="02030602050306030303" pitchFamily="18" charset="0"/>
              </a:rPr>
              <a:t>fesi</a:t>
            </a:r>
            <a:r>
              <a:rPr lang="es-ES" sz="3200" b="1" dirty="0">
                <a:latin typeface="Constantia" panose="02030602050306030303" pitchFamily="18" charset="0"/>
              </a:rPr>
              <a:t>.)”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7903322" y="5561049"/>
            <a:ext cx="3269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en-US" sz="1600" b="1" dirty="0"/>
              <a:t>GW (The Desire of Ages, p. 348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61" y="557493"/>
            <a:ext cx="3943354" cy="52937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Bika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drei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watra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Yordan liba,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teleki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abra,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soleki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 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du nanga a Redi Se, di a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drei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teleki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abra.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Sofasi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ala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grontapu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kan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dati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makti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sofasi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frede 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yu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Gado fu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tego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tego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Yoswa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4:23, 24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7" y="3743380"/>
            <a:ext cx="45225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abra fu a Yordan (</a:t>
            </a:r>
            <a:r>
              <a:rPr lang="es-ES" sz="2000" b="1" dirty="0" err="1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fanowdu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wondru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Gado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Memre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fergiti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 fu yu kan memre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problema fu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fergiti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Yordan liba: Den </a:t>
            </a:r>
            <a:r>
              <a:rPr lang="es-ES" sz="2000" b="1" dirty="0" err="1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ston</a:t>
            </a:r>
            <a:endParaRPr lang="es-ES" sz="2000" b="1" dirty="0">
              <a:solidFill>
                <a:srgbClr val="FFFF3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ten fu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di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Yordan liba, te a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 moro plata presi , a ben de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muilek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fu abra.</a:t>
            </a: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326339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Libasma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no kan. Gi Gado 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kemakriki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:” Santa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srefi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abra a Yordan.”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82678" y="1631932"/>
            <a:ext cx="597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dorpu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kan abra,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nanga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pikin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nanga oso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6" y="2767280"/>
            <a:ext cx="704597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ABRA FU A YORDAN</a:t>
            </a:r>
          </a:p>
          <a:p>
            <a:pPr algn="ctr"/>
            <a:r>
              <a:rPr lang="es-ES" sz="40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(YOSWA 3)</a:t>
            </a: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SANTA LIBI DE FANOWDU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,” Santa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srefi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bika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tamara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wondru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6760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40 </a:t>
            </a:r>
            <a:r>
              <a:rPr lang="es-ES" sz="2000" b="1" dirty="0" err="1"/>
              <a:t>yari</a:t>
            </a:r>
            <a:r>
              <a:rPr lang="es-ES" sz="2000" b="1" dirty="0"/>
              <a:t>, a </a:t>
            </a:r>
            <a:r>
              <a:rPr lang="es-ES" sz="2000" b="1" dirty="0" err="1"/>
              <a:t>wolku</a:t>
            </a:r>
            <a:r>
              <a:rPr lang="es-ES" sz="2000" b="1" dirty="0"/>
              <a:t> ben </a:t>
            </a:r>
            <a:r>
              <a:rPr lang="es-ES" sz="2000" b="1" dirty="0" err="1"/>
              <a:t>sori</a:t>
            </a:r>
            <a:r>
              <a:rPr lang="es-ES" sz="2000" b="1" dirty="0"/>
              <a:t> a ten fu </a:t>
            </a:r>
            <a:r>
              <a:rPr lang="es-ES" sz="2000" b="1" dirty="0" err="1"/>
              <a:t>froisi</a:t>
            </a:r>
            <a:r>
              <a:rPr lang="es-ES" sz="2000" b="1" dirty="0"/>
              <a:t>  a </a:t>
            </a:r>
            <a:r>
              <a:rPr lang="es-ES" sz="2000" b="1" dirty="0" err="1"/>
              <a:t>kampu</a:t>
            </a:r>
            <a:r>
              <a:rPr lang="es-ES" sz="2000" b="1" dirty="0"/>
              <a:t>, </a:t>
            </a:r>
            <a:r>
              <a:rPr lang="es-ES" sz="2000" b="1" dirty="0" err="1"/>
              <a:t>noso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en </a:t>
            </a:r>
            <a:r>
              <a:rPr lang="es-ES" sz="2000" b="1" dirty="0" err="1"/>
              <a:t>tnapu</a:t>
            </a:r>
            <a:r>
              <a:rPr lang="es-ES" sz="2000" b="1" dirty="0"/>
              <a:t>. A santa </a:t>
            </a:r>
            <a:r>
              <a:rPr lang="es-ES" sz="2000" b="1" dirty="0" err="1"/>
              <a:t>kisi</a:t>
            </a:r>
            <a:r>
              <a:rPr lang="es-ES" sz="2000" b="1" dirty="0"/>
              <a:t> ben </a:t>
            </a:r>
            <a:r>
              <a:rPr lang="es-ES" sz="2000" b="1" dirty="0" err="1"/>
              <a:t>sori</a:t>
            </a:r>
            <a:r>
              <a:rPr lang="es-ES" sz="2000" b="1" dirty="0"/>
              <a:t> Israel pe den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tan. (</a:t>
            </a:r>
            <a:r>
              <a:rPr lang="es-ES" sz="2000" b="1" dirty="0" err="1"/>
              <a:t>Nom</a:t>
            </a:r>
            <a:r>
              <a:rPr lang="es-ES" sz="2000" b="1" dirty="0"/>
              <a:t>. 9:17;10:33).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821052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ten fu </a:t>
            </a:r>
            <a:r>
              <a:rPr lang="es-ES" sz="2000" b="1" dirty="0" err="1"/>
              <a:t>froisi</a:t>
            </a:r>
            <a:r>
              <a:rPr lang="es-ES" sz="2000" b="1" dirty="0"/>
              <a:t> ben doro. Den </a:t>
            </a:r>
            <a:r>
              <a:rPr lang="es-ES" sz="2000" b="1" dirty="0" err="1"/>
              <a:t>broko</a:t>
            </a:r>
            <a:r>
              <a:rPr lang="es-ES" sz="2000" b="1" dirty="0"/>
              <a:t> a </a:t>
            </a:r>
            <a:r>
              <a:rPr lang="es-ES" sz="2000" b="1" dirty="0" err="1"/>
              <a:t>kampu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Sitim</a:t>
            </a:r>
            <a:r>
              <a:rPr lang="es-ES" sz="2000" b="1" dirty="0"/>
              <a:t>, fu </a:t>
            </a:r>
            <a:r>
              <a:rPr lang="es-ES" sz="2000" b="1" dirty="0" err="1"/>
              <a:t>go</a:t>
            </a:r>
            <a:r>
              <a:rPr lang="es-ES" sz="2000" b="1" dirty="0"/>
              <a:t> tan </a:t>
            </a:r>
            <a:r>
              <a:rPr lang="es-ES" sz="2000" b="1" dirty="0" err="1"/>
              <a:t>dri</a:t>
            </a:r>
            <a:r>
              <a:rPr lang="es-ES" sz="2000" b="1" dirty="0"/>
              <a:t> </a:t>
            </a:r>
            <a:r>
              <a:rPr lang="es-ES" sz="2000" b="1" dirty="0" err="1"/>
              <a:t>dei</a:t>
            </a:r>
            <a:r>
              <a:rPr lang="es-ES" sz="2000" b="1" dirty="0"/>
              <a:t> langa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abrasei</a:t>
            </a:r>
            <a:r>
              <a:rPr lang="es-ES" sz="2000" b="1" dirty="0"/>
              <a:t>  fu Yordan. Dan den </a:t>
            </a:r>
            <a:r>
              <a:rPr lang="es-ES" sz="2000" b="1" dirty="0" err="1"/>
              <a:t>kisi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 fu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baka</a:t>
            </a:r>
            <a:r>
              <a:rPr lang="es-ES" sz="2000" b="1" dirty="0"/>
              <a:t> a santa </a:t>
            </a:r>
            <a:r>
              <a:rPr lang="es-ES" sz="2000" b="1" dirty="0" err="1"/>
              <a:t>kisi</a:t>
            </a:r>
            <a:r>
              <a:rPr lang="es-ES" sz="2000" b="1" dirty="0"/>
              <a:t> fu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Kondre</a:t>
            </a:r>
            <a:r>
              <a:rPr lang="es-ES" sz="2000" b="1" dirty="0"/>
              <a:t> di ben </a:t>
            </a:r>
            <a:r>
              <a:rPr lang="es-ES" sz="2000" b="1" dirty="0" err="1"/>
              <a:t>Pramisi</a:t>
            </a:r>
            <a:r>
              <a:rPr lang="es-ES" sz="2000" b="1" dirty="0"/>
              <a:t> den (</a:t>
            </a:r>
            <a:r>
              <a:rPr lang="es-ES" sz="2000" b="1" dirty="0" err="1"/>
              <a:t>Yoswa</a:t>
            </a:r>
            <a:r>
              <a:rPr lang="es-ES" sz="2000" b="1" dirty="0"/>
              <a:t> 3:1-3).</a:t>
            </a:r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300" y="4326255"/>
            <a:ext cx="4324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kondisi</a:t>
            </a:r>
            <a:r>
              <a:rPr lang="es-ES" sz="2000" b="1" dirty="0"/>
              <a:t> ben de, den ben </a:t>
            </a:r>
            <a:r>
              <a:rPr lang="es-ES" sz="2000" b="1" dirty="0" err="1"/>
              <a:t>musu</a:t>
            </a:r>
            <a:r>
              <a:rPr lang="es-ES" sz="2000" b="1" dirty="0"/>
              <a:t> santa den </a:t>
            </a:r>
            <a:r>
              <a:rPr lang="es-ES" sz="2000" b="1" dirty="0" err="1"/>
              <a:t>srefi</a:t>
            </a:r>
            <a:r>
              <a:rPr lang="es-ES" sz="2000" b="1" dirty="0"/>
              <a:t> (</a:t>
            </a:r>
            <a:r>
              <a:rPr lang="es-ES" sz="2000" b="1" dirty="0" err="1"/>
              <a:t>Yoswa</a:t>
            </a:r>
            <a:r>
              <a:rPr lang="es-ES" sz="2000" b="1" dirty="0"/>
              <a:t> 3:5)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okasi</a:t>
            </a:r>
            <a:r>
              <a:rPr lang="es-ES" sz="2000" b="1" dirty="0"/>
              <a:t> fu </a:t>
            </a:r>
            <a:r>
              <a:rPr lang="es-ES" sz="2000" b="1" dirty="0" err="1"/>
              <a:t>krin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se </a:t>
            </a:r>
            <a:r>
              <a:rPr lang="es-ES" sz="2000" b="1" dirty="0" err="1"/>
              <a:t>refi</a:t>
            </a:r>
            <a:r>
              <a:rPr lang="es-ES" sz="2000" b="1" dirty="0"/>
              <a:t>. (</a:t>
            </a:r>
            <a:r>
              <a:rPr lang="es-ES" sz="2000" b="1" dirty="0" err="1"/>
              <a:t>wasi</a:t>
            </a:r>
            <a:r>
              <a:rPr lang="es-ES" sz="2000" b="1" dirty="0"/>
              <a:t>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krosi</a:t>
            </a:r>
            <a:r>
              <a:rPr lang="es-ES" sz="2000" b="1" dirty="0"/>
              <a:t> nanga </a:t>
            </a:r>
            <a:r>
              <a:rPr lang="es-ES" sz="2000" b="1" dirty="0" err="1"/>
              <a:t>yu</a:t>
            </a:r>
            <a:r>
              <a:rPr lang="es-ES" sz="2000" b="1" dirty="0"/>
              <a:t> skin).  </a:t>
            </a:r>
            <a:r>
              <a:rPr lang="es-ES" sz="2000" b="1" dirty="0" err="1"/>
              <a:t>Prati</a:t>
            </a:r>
            <a:r>
              <a:rPr lang="es-ES" sz="2000" b="1" dirty="0"/>
              <a:t> nanga </a:t>
            </a:r>
            <a:r>
              <a:rPr lang="es-ES" sz="2000" b="1" dirty="0" err="1"/>
              <a:t>sondu</a:t>
            </a:r>
            <a:r>
              <a:rPr lang="es-ES" sz="2000" b="1" dirty="0"/>
              <a:t>, nanga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fu du den </a:t>
            </a:r>
            <a:r>
              <a:rPr lang="es-ES" sz="2000" b="1" dirty="0" err="1"/>
              <a:t>komandi</a:t>
            </a:r>
            <a:r>
              <a:rPr lang="es-ES" sz="2000" b="1" dirty="0"/>
              <a:t> fu Gado.</a:t>
            </a:r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DEN WONDRU FU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watra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tapsei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tapu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dyunta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ensrefi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hipi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bun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farawe,na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foto den ben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kari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Adam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birti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Saretan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watra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di ben e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kon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a Se fu Araba ,(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Dede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Se)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So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abra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abrasei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Yeriko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40365" y="1699532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de, “ A </a:t>
            </a:r>
            <a:r>
              <a:rPr lang="es-ES" sz="2000" b="1" dirty="0" err="1"/>
              <a:t>wan</a:t>
            </a:r>
            <a:r>
              <a:rPr lang="es-ES" sz="2000" b="1" dirty="0"/>
              <a:t> di e du soso </a:t>
            </a:r>
            <a:r>
              <a:rPr lang="es-ES" sz="2000" b="1" dirty="0" err="1"/>
              <a:t>wondru</a:t>
            </a:r>
            <a:r>
              <a:rPr lang="es-ES" sz="2000" b="1" dirty="0"/>
              <a:t> “.( </a:t>
            </a:r>
            <a:r>
              <a:rPr lang="es-ES" sz="2000" b="1" dirty="0" err="1"/>
              <a:t>Singi</a:t>
            </a:r>
            <a:r>
              <a:rPr lang="es-ES" sz="2000" b="1" dirty="0"/>
              <a:t> 72:18)  . </a:t>
            </a:r>
            <a:r>
              <a:rPr lang="es-ES" sz="2000" b="1" dirty="0" err="1"/>
              <a:t>Datmeki</a:t>
            </a:r>
            <a:r>
              <a:rPr lang="es-ES" sz="2000" b="1" dirty="0"/>
              <a:t> , </a:t>
            </a:r>
            <a:r>
              <a:rPr lang="es-ES" sz="2000" b="1" dirty="0" err="1"/>
              <a:t>wi</a:t>
            </a:r>
            <a:r>
              <a:rPr lang="es-ES" sz="2000" b="1" dirty="0"/>
              <a:t> e si en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Wan</a:t>
            </a:r>
            <a:r>
              <a:rPr lang="es-ES" sz="2000" b="1" dirty="0"/>
              <a:t> Gado.( </a:t>
            </a:r>
            <a:r>
              <a:rPr lang="es-ES" sz="2000" b="1" dirty="0" err="1"/>
              <a:t>Singi</a:t>
            </a:r>
            <a:r>
              <a:rPr lang="es-ES" sz="2000" b="1" dirty="0"/>
              <a:t> 86:10) ; </a:t>
            </a:r>
            <a:r>
              <a:rPr lang="es-ES" sz="2000" b="1" dirty="0" err="1"/>
              <a:t>wi</a:t>
            </a:r>
            <a:r>
              <a:rPr lang="es-ES" sz="2000" b="1" dirty="0"/>
              <a:t> e </a:t>
            </a:r>
            <a:r>
              <a:rPr lang="es-ES" sz="2000" b="1" dirty="0" err="1"/>
              <a:t>memre</a:t>
            </a:r>
            <a:r>
              <a:rPr lang="es-ES" sz="2000" b="1" dirty="0"/>
              <a:t> den </a:t>
            </a:r>
            <a:r>
              <a:rPr lang="es-ES" sz="2000" b="1" dirty="0" err="1"/>
              <a:t>wondru</a:t>
            </a:r>
            <a:r>
              <a:rPr lang="es-ES" sz="2000" b="1" dirty="0"/>
              <a:t> fu En ( </a:t>
            </a:r>
            <a:r>
              <a:rPr lang="es-ES" sz="2000" b="1" dirty="0" err="1"/>
              <a:t>Singi</a:t>
            </a:r>
            <a:r>
              <a:rPr lang="es-ES" sz="2000" b="1" dirty="0"/>
              <a:t> 77:11); </a:t>
            </a:r>
            <a:r>
              <a:rPr lang="es-ES" sz="2000" b="1" dirty="0" err="1"/>
              <a:t>e’n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e tan taki fu den </a:t>
            </a:r>
            <a:r>
              <a:rPr lang="es-ES" sz="2000" b="1" dirty="0" err="1"/>
              <a:t>wondru</a:t>
            </a:r>
            <a:r>
              <a:rPr lang="es-ES" sz="2000" b="1" dirty="0"/>
              <a:t> du fu En.( </a:t>
            </a:r>
            <a:r>
              <a:rPr lang="es-ES" sz="2000" b="1" dirty="0" err="1"/>
              <a:t>Singi</a:t>
            </a:r>
            <a:r>
              <a:rPr lang="es-ES" sz="2000" b="1" dirty="0"/>
              <a:t>  96:3).</a:t>
            </a:r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1702607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5301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abra fu a Yordan,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den </a:t>
            </a:r>
            <a:r>
              <a:rPr lang="es-ES" sz="2000" b="1" dirty="0" err="1"/>
              <a:t>wondru,di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profesi</a:t>
            </a:r>
            <a:r>
              <a:rPr lang="es-ES" sz="2000" b="1" dirty="0"/>
              <a:t> e </a:t>
            </a:r>
            <a:r>
              <a:rPr lang="es-ES" sz="2000" b="1" dirty="0" err="1"/>
              <a:t>sori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fu den </a:t>
            </a:r>
            <a:r>
              <a:rPr lang="es-ES" sz="2000" b="1" dirty="0" err="1"/>
              <a:t>bun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wondru</a:t>
            </a:r>
            <a:r>
              <a:rPr lang="es-ES" sz="2000" b="1" dirty="0"/>
              <a:t>, di Gado </a:t>
            </a:r>
            <a:r>
              <a:rPr lang="es-ES" sz="2000" b="1" dirty="0" err="1"/>
              <a:t>pramisi</a:t>
            </a:r>
            <a:r>
              <a:rPr lang="es-ES" sz="2000" b="1" dirty="0"/>
              <a:t> fu du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; a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Kanan</a:t>
            </a:r>
            <a:r>
              <a:rPr lang="es-ES" sz="2000" b="1" dirty="0"/>
              <a:t> fu </a:t>
            </a:r>
            <a:r>
              <a:rPr lang="es-ES" sz="2000" b="1" dirty="0" err="1"/>
              <a:t>heimel</a:t>
            </a:r>
            <a:r>
              <a:rPr lang="es-ES" sz="2000" b="1" dirty="0"/>
              <a:t>. ( </a:t>
            </a:r>
            <a:r>
              <a:rPr lang="es-ES" sz="2000" b="1" dirty="0" err="1"/>
              <a:t>Sach</a:t>
            </a:r>
            <a:r>
              <a:rPr lang="es-ES" sz="2000" b="1" dirty="0"/>
              <a:t> 8:6-8).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40365" y="3414714"/>
            <a:ext cx="5543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Noti</a:t>
            </a:r>
            <a:r>
              <a:rPr lang="es-ES" sz="2000" b="1" dirty="0"/>
              <a:t> de </a:t>
            </a:r>
            <a:r>
              <a:rPr lang="es-ES" sz="2000" b="1" dirty="0" err="1"/>
              <a:t>tumsi</a:t>
            </a:r>
            <a:r>
              <a:rPr lang="es-ES" sz="2000" b="1" dirty="0"/>
              <a:t> </a:t>
            </a:r>
            <a:r>
              <a:rPr lang="es-ES" sz="2000" b="1" dirty="0" err="1"/>
              <a:t>muilek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En, di </a:t>
            </a:r>
            <a:r>
              <a:rPr lang="es-ES" sz="2000" b="1" dirty="0" err="1"/>
              <a:t>meki</a:t>
            </a:r>
            <a:r>
              <a:rPr lang="es-ES" sz="2000" b="1" dirty="0"/>
              <a:t> ala </a:t>
            </a:r>
            <a:r>
              <a:rPr lang="es-ES" sz="2000" b="1" dirty="0" err="1"/>
              <a:t>sani</a:t>
            </a:r>
            <a:r>
              <a:rPr lang="es-ES" sz="2000" b="1" dirty="0"/>
              <a:t>. (</a:t>
            </a:r>
            <a:r>
              <a:rPr lang="es-ES" sz="2000" b="1" dirty="0" err="1"/>
              <a:t>Yer</a:t>
            </a:r>
            <a:r>
              <a:rPr lang="es-ES" sz="2000" b="1" dirty="0"/>
              <a:t>. 32:17; </a:t>
            </a:r>
            <a:r>
              <a:rPr lang="es-ES" sz="2000" b="1" dirty="0" err="1"/>
              <a:t>Luk</a:t>
            </a:r>
            <a:r>
              <a:rPr lang="es-ES" sz="2000" b="1" dirty="0"/>
              <a:t>. 1:37)  So </a:t>
            </a:r>
            <a:r>
              <a:rPr lang="es-ES" sz="2000" b="1" dirty="0" err="1"/>
              <a:t>wi</a:t>
            </a:r>
            <a:r>
              <a:rPr lang="es-ES" sz="2000" b="1" dirty="0"/>
              <a:t> kan </a:t>
            </a:r>
            <a:r>
              <a:rPr lang="es-ES" sz="2000" b="1" dirty="0" err="1"/>
              <a:t>fertrow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En </a:t>
            </a:r>
            <a:r>
              <a:rPr lang="es-ES" sz="2000" b="1" dirty="0" err="1"/>
              <a:t>owktu</a:t>
            </a:r>
            <a:r>
              <a:rPr lang="es-ES" sz="2000" b="1" dirty="0"/>
              <a:t> kan du </a:t>
            </a:r>
            <a:r>
              <a:rPr lang="es-ES" sz="2000" b="1" dirty="0" err="1"/>
              <a:t>wondru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.( </a:t>
            </a:r>
            <a:r>
              <a:rPr lang="es-ES" sz="2000" b="1" dirty="0" err="1"/>
              <a:t>Singi</a:t>
            </a:r>
            <a:r>
              <a:rPr lang="es-ES" sz="2000" b="1" dirty="0"/>
              <a:t> 107:8).</a:t>
            </a:r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767280"/>
            <a:ext cx="7045973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MEMRE NANGA FERGITI</a:t>
            </a:r>
          </a:p>
          <a:p>
            <a:pPr algn="ctr"/>
            <a:r>
              <a:rPr lang="es-ES" sz="40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(YOSWA 4)</a:t>
            </a: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MARKI FU MEMRE SANI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976311" y="628947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“fu de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leki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marki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mindri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tendekon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te den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pikin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aksi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,” san a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meine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den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ston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?  </a:t>
            </a:r>
            <a:r>
              <a:rPr lang="es-ES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taigi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….”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4:6-7a </a:t>
            </a:r>
            <a:r>
              <a:rPr lang="es-ES" sz="11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Wortu</a:t>
            </a:r>
            <a:r>
              <a:rPr lang="es-ES" sz="2000" b="1" dirty="0"/>
              <a:t>,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 kan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difrenti</a:t>
            </a:r>
            <a:r>
              <a:rPr lang="es-ES" sz="2000" b="1" dirty="0"/>
              <a:t> </a:t>
            </a:r>
            <a:r>
              <a:rPr lang="es-ES" sz="2000" b="1" dirty="0" err="1"/>
              <a:t>meine</a:t>
            </a:r>
            <a:r>
              <a:rPr lang="es-ES" sz="2000" b="1" dirty="0"/>
              <a:t>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/>
                <a:t>Wan bun bigi sani (1 Kownu 13:3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/>
                <a:t>Wan simbol fu wan sani (Gein. 9:13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b="1" kern="1200" dirty="0"/>
                <a:t>Wan marki fu warskow (Eks.12:13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 err="1"/>
                <a:t>Wan</a:t>
              </a:r>
              <a:r>
                <a:rPr lang="es-ES" b="1" kern="1200" dirty="0"/>
                <a:t> </a:t>
              </a:r>
              <a:r>
                <a:rPr lang="es-ES" b="1" kern="1200" dirty="0" err="1"/>
                <a:t>spesrutu</a:t>
              </a:r>
              <a:r>
                <a:rPr lang="es-ES" b="1" kern="1200" dirty="0"/>
                <a:t> </a:t>
              </a:r>
              <a:r>
                <a:rPr lang="es-ES" b="1" kern="1200" dirty="0" err="1"/>
                <a:t>marki</a:t>
              </a:r>
              <a:r>
                <a:rPr lang="es-ES" b="1" kern="1200" dirty="0"/>
                <a:t> (</a:t>
              </a:r>
              <a:r>
                <a:rPr lang="es-ES" b="1" kern="1200" dirty="0" err="1"/>
                <a:t>Esek</a:t>
              </a:r>
              <a:r>
                <a:rPr lang="es-ES" b="1" kern="1200" dirty="0"/>
                <a:t>. 20:20)</a:t>
              </a:r>
              <a:endParaRPr lang="es-ES" kern="12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b="1" kern="1200" dirty="0"/>
                <a:t>Wan sani fu memre (Gein. 28:18</a:t>
              </a:r>
              <a:r>
                <a:rPr lang="es-ES" b="1" kern="1200" dirty="0"/>
                <a:t>)</a:t>
              </a:r>
              <a:endParaRPr lang="es-ES" kern="12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12 </a:t>
            </a:r>
            <a:r>
              <a:rPr lang="es-ES" sz="2000" b="1" dirty="0" err="1"/>
              <a:t>ston</a:t>
            </a:r>
            <a:r>
              <a:rPr lang="es-ES" sz="2000" b="1" dirty="0"/>
              <a:t> di den </a:t>
            </a:r>
            <a:r>
              <a:rPr lang="es-ES" sz="2000" b="1" dirty="0" err="1"/>
              <a:t>puru</a:t>
            </a:r>
            <a:r>
              <a:rPr lang="es-ES" sz="2000" b="1" dirty="0"/>
              <a:t>  </a:t>
            </a:r>
            <a:r>
              <a:rPr lang="es-ES" sz="2000" b="1" dirty="0" err="1"/>
              <a:t>ini</a:t>
            </a:r>
            <a:r>
              <a:rPr lang="es-ES" sz="2000" b="1" dirty="0"/>
              <a:t> a Yordan, di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poti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marki</a:t>
            </a:r>
            <a:r>
              <a:rPr lang="es-ES" sz="2000" b="1" dirty="0"/>
              <a:t>, </a:t>
            </a:r>
            <a:r>
              <a:rPr lang="es-ES" sz="2000" b="1" dirty="0" err="1"/>
              <a:t>gi</a:t>
            </a:r>
            <a:r>
              <a:rPr lang="es-ES" sz="2000" b="1" dirty="0"/>
              <a:t> den </a:t>
            </a:r>
            <a:r>
              <a:rPr lang="es-ES" sz="2000" b="1" dirty="0" err="1"/>
              <a:t>bakawan</a:t>
            </a:r>
            <a:r>
              <a:rPr lang="es-ES" sz="2000" b="1" dirty="0"/>
              <a:t>: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memre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52400" y="5120551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nyun</a:t>
            </a:r>
            <a:r>
              <a:rPr lang="es-ES" sz="2000" b="1" dirty="0"/>
              <a:t> lo di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,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san Gado ben du. Den </a:t>
            </a:r>
            <a:r>
              <a:rPr lang="es-ES" sz="2000" b="1" dirty="0" err="1"/>
              <a:t>bribi</a:t>
            </a:r>
            <a:r>
              <a:rPr lang="es-ES" sz="2000" b="1" dirty="0"/>
              <a:t>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fundamenti</a:t>
            </a:r>
            <a:r>
              <a:rPr lang="es-ES" sz="2000" b="1" dirty="0"/>
              <a:t> den </a:t>
            </a:r>
            <a:r>
              <a:rPr lang="es-ES" sz="2000" b="1" dirty="0" err="1"/>
              <a:t>wondru</a:t>
            </a:r>
            <a:r>
              <a:rPr lang="es-ES" sz="2000" b="1" dirty="0"/>
              <a:t> fu Gado. A ben de a </a:t>
            </a:r>
            <a:r>
              <a:rPr lang="es-ES" sz="2000" b="1" dirty="0" err="1"/>
              <a:t>frantworu</a:t>
            </a:r>
            <a:r>
              <a:rPr lang="es-ES" sz="2000" b="1" dirty="0"/>
              <a:t> fu den </a:t>
            </a:r>
            <a:r>
              <a:rPr lang="es-ES" sz="2000" b="1" dirty="0" err="1"/>
              <a:t>bigisma</a:t>
            </a:r>
            <a:r>
              <a:rPr lang="es-ES" sz="2000" b="1" dirty="0"/>
              <a:t> fu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moro fara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pikin</a:t>
            </a:r>
            <a:r>
              <a:rPr lang="es-ES" sz="2000" b="1" dirty="0"/>
              <a:t>. (</a:t>
            </a:r>
            <a:r>
              <a:rPr lang="es-ES" sz="2000" b="1" dirty="0" err="1"/>
              <a:t>Deut</a:t>
            </a:r>
            <a:r>
              <a:rPr lang="es-ES" sz="2000" b="1" dirty="0"/>
              <a:t>. 4:9). Nanga a </a:t>
            </a:r>
            <a:r>
              <a:rPr lang="es-ES" sz="2000" b="1" dirty="0" err="1"/>
              <a:t>koni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, dan </a:t>
            </a:r>
            <a:r>
              <a:rPr lang="es-ES" sz="2000" b="1" dirty="0" err="1"/>
              <a:t>wi</a:t>
            </a:r>
            <a:r>
              <a:rPr lang="es-ES" sz="2000" b="1" dirty="0"/>
              <a:t> ala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libi</a:t>
            </a:r>
            <a:r>
              <a:rPr lang="es-ES" sz="2000" b="1" dirty="0"/>
              <a:t>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bribi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99875" y="4194119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Moro fara </a:t>
            </a:r>
            <a:r>
              <a:rPr lang="es-ES" sz="2000" b="1" dirty="0" err="1"/>
              <a:t>leki</a:t>
            </a:r>
            <a:r>
              <a:rPr lang="es-ES" sz="2000" b="1" dirty="0"/>
              <a:t> a </a:t>
            </a:r>
            <a:r>
              <a:rPr lang="es-ES" sz="2000" b="1" dirty="0" err="1"/>
              <a:t>memre</a:t>
            </a:r>
            <a:r>
              <a:rPr lang="es-ES" sz="2000" b="1" dirty="0"/>
              <a:t> </a:t>
            </a:r>
            <a:r>
              <a:rPr lang="es-ES" sz="2000" b="1" dirty="0" err="1"/>
              <a:t>wawan</a:t>
            </a:r>
            <a:r>
              <a:rPr lang="es-ES" sz="2000" b="1" dirty="0"/>
              <a:t>, san Gado ben </a:t>
            </a:r>
            <a:r>
              <a:rPr lang="es-ES" sz="2000" b="1" dirty="0" err="1"/>
              <a:t>abi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en </a:t>
            </a:r>
            <a:r>
              <a:rPr lang="es-ES" sz="2000" b="1" dirty="0" err="1"/>
              <a:t>ede</a:t>
            </a:r>
            <a:r>
              <a:rPr lang="es-ES" sz="2000" b="1" dirty="0"/>
              <a:t>, di a </a:t>
            </a:r>
            <a:r>
              <a:rPr lang="es-ES" sz="2000" b="1" dirty="0" err="1"/>
              <a:t>aksi</a:t>
            </a:r>
            <a:r>
              <a:rPr lang="es-ES" sz="2000" b="1" dirty="0"/>
              <a:t> fu </a:t>
            </a:r>
            <a:r>
              <a:rPr lang="es-ES" sz="2000" b="1" dirty="0" err="1"/>
              <a:t>poti</a:t>
            </a:r>
            <a:r>
              <a:rPr lang="es-ES" sz="2000" b="1" dirty="0"/>
              <a:t> den </a:t>
            </a:r>
            <a:r>
              <a:rPr lang="es-ES" sz="2000" b="1" dirty="0" err="1"/>
              <a:t>ston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? (</a:t>
            </a:r>
            <a:r>
              <a:rPr lang="es-ES" sz="2000" b="1" dirty="0" err="1"/>
              <a:t>Yoswa</a:t>
            </a:r>
            <a:r>
              <a:rPr lang="es-ES" sz="2000" b="1" dirty="0"/>
              <a:t> 4:6,7)</a:t>
            </a:r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A KEFARLEK FU FERGITI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“Den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sma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fu Israel du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takru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ai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den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fergiti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Gado, dan den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dini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den Ba-al nanga den </a:t>
            </a:r>
            <a:r>
              <a:rPr lang="es-ES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Asram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Krutu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3:7)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poti</a:t>
            </a:r>
            <a:r>
              <a:rPr lang="es-ES" sz="2000" b="1" dirty="0"/>
              <a:t> fu den 12 </a:t>
            </a:r>
            <a:r>
              <a:rPr lang="es-ES" sz="2000" b="1" dirty="0" err="1"/>
              <a:t>ston</a:t>
            </a:r>
            <a:r>
              <a:rPr lang="es-ES" sz="2000" b="1" dirty="0"/>
              <a:t> fu </a:t>
            </a:r>
            <a:r>
              <a:rPr lang="es-ES" sz="2000" b="1" dirty="0" err="1"/>
              <a:t>memre</a:t>
            </a:r>
            <a:r>
              <a:rPr lang="es-ES" sz="2000" b="1" dirty="0"/>
              <a:t>,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Gilgal</a:t>
            </a:r>
            <a:r>
              <a:rPr lang="es-ES" sz="2000" b="1" dirty="0"/>
              <a:t>, </a:t>
            </a:r>
            <a:r>
              <a:rPr lang="es-ES" sz="2000" b="1" dirty="0" err="1"/>
              <a:t>Yoswa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tu </a:t>
            </a:r>
            <a:r>
              <a:rPr lang="es-ES" sz="2000" b="1" dirty="0" err="1"/>
              <a:t>marki</a:t>
            </a:r>
            <a:r>
              <a:rPr lang="es-ES" sz="2000" b="1" dirty="0"/>
              <a:t>. (</a:t>
            </a:r>
            <a:r>
              <a:rPr lang="es-ES" sz="2000" b="1" dirty="0" err="1"/>
              <a:t>Yoswa</a:t>
            </a:r>
            <a:r>
              <a:rPr lang="es-ES" sz="2000" b="1" dirty="0"/>
              <a:t> 4:23):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611385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739536" y="4275500"/>
            <a:ext cx="6119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nyun</a:t>
            </a:r>
            <a:r>
              <a:rPr lang="es-ES" sz="2000" b="1" dirty="0"/>
              <a:t> lo </a:t>
            </a:r>
            <a:r>
              <a:rPr lang="es-ES" sz="2000" b="1" dirty="0" err="1"/>
              <a:t>disi</a:t>
            </a:r>
            <a:r>
              <a:rPr lang="es-ES" sz="2000" b="1" dirty="0"/>
              <a:t> ben </a:t>
            </a:r>
            <a:r>
              <a:rPr lang="es-ES" sz="2000" b="1" dirty="0" err="1"/>
              <a:t>abi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kefarlek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fu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srefi</a:t>
            </a:r>
            <a:r>
              <a:rPr lang="es-ES" sz="2000" b="1" dirty="0"/>
              <a:t> </a:t>
            </a:r>
            <a:r>
              <a:rPr lang="es-ES" sz="2000" b="1" dirty="0" err="1"/>
              <a:t>fowtu</a:t>
            </a:r>
            <a:r>
              <a:rPr lang="es-ES" sz="2000" b="1" dirty="0"/>
              <a:t> </a:t>
            </a:r>
            <a:r>
              <a:rPr lang="es-ES" sz="2000" b="1" dirty="0" err="1"/>
              <a:t>leki</a:t>
            </a:r>
            <a:r>
              <a:rPr lang="es-ES" sz="2000" b="1" dirty="0"/>
              <a:t> den </a:t>
            </a:r>
            <a:r>
              <a:rPr lang="es-ES" sz="2000" b="1" dirty="0" err="1"/>
              <a:t>bigisma</a:t>
            </a:r>
            <a:r>
              <a:rPr lang="es-ES" sz="2000" b="1" dirty="0"/>
              <a:t> di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den </a:t>
            </a:r>
            <a:r>
              <a:rPr lang="es-ES" sz="2000" b="1" dirty="0" err="1"/>
              <a:t>fesi</a:t>
            </a:r>
            <a:r>
              <a:rPr lang="es-ES" sz="2000" b="1" dirty="0"/>
              <a:t>: fu </a:t>
            </a:r>
            <a:r>
              <a:rPr lang="es-ES" sz="2000" b="1" dirty="0" err="1"/>
              <a:t>fergiti</a:t>
            </a:r>
            <a:r>
              <a:rPr lang="es-ES" sz="2000" b="1" dirty="0"/>
              <a:t> den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di Gado du. </a:t>
            </a:r>
            <a:r>
              <a:rPr lang="es-ES" sz="2000" b="1" dirty="0" err="1"/>
              <a:t>Ongoluku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den </a:t>
            </a:r>
            <a:r>
              <a:rPr lang="es-ES" sz="2000" b="1" dirty="0" err="1"/>
              <a:t>fergiti</a:t>
            </a:r>
            <a:r>
              <a:rPr lang="es-ES" sz="2000" b="1" dirty="0"/>
              <a:t>, dan den pai. (</a:t>
            </a:r>
            <a:r>
              <a:rPr lang="es-ES" sz="2000" b="1" dirty="0" err="1"/>
              <a:t>Krutu</a:t>
            </a:r>
            <a:r>
              <a:rPr lang="es-ES" sz="2000" b="1" dirty="0"/>
              <a:t> 3:7,8).</a:t>
            </a: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739536" y="5656129"/>
            <a:ext cx="729541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prenspari</a:t>
            </a:r>
            <a:r>
              <a:rPr lang="es-ES" sz="2000" b="1" dirty="0"/>
              <a:t> </a:t>
            </a:r>
            <a:r>
              <a:rPr lang="es-ES" sz="2000" b="1" dirty="0" err="1"/>
              <a:t>sani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hori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ede</a:t>
            </a:r>
            <a:r>
              <a:rPr lang="es-ES" sz="2000" b="1" dirty="0"/>
              <a:t>, fa Gado </a:t>
            </a:r>
            <a:r>
              <a:rPr lang="es-ES" sz="2000" b="1" dirty="0" err="1"/>
              <a:t>sorgu</a:t>
            </a:r>
            <a:r>
              <a:rPr lang="es-ES" sz="2000" b="1" dirty="0"/>
              <a:t> den </a:t>
            </a:r>
            <a:r>
              <a:rPr lang="es-ES" sz="2000" b="1" dirty="0" err="1"/>
              <a:t>bigisma</a:t>
            </a:r>
            <a:r>
              <a:rPr lang="es-ES" sz="2000" b="1" dirty="0"/>
              <a:t> fu </a:t>
            </a:r>
            <a:r>
              <a:rPr lang="es-ES" sz="2000" b="1" dirty="0" err="1"/>
              <a:t>wi</a:t>
            </a:r>
            <a:r>
              <a:rPr lang="es-ES" sz="2000" b="1" dirty="0"/>
              <a:t> nanga den </a:t>
            </a:r>
            <a:r>
              <a:rPr lang="es-ES" sz="2000" b="1" dirty="0" err="1"/>
              <a:t>momenti</a:t>
            </a:r>
            <a:r>
              <a:rPr lang="es-ES" sz="2000" b="1" dirty="0"/>
              <a:t> di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srefi</a:t>
            </a:r>
            <a:r>
              <a:rPr lang="es-ES" sz="2000" b="1" dirty="0"/>
              <a:t> so nanga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a </a:t>
            </a:r>
            <a:r>
              <a:rPr lang="es-ES" sz="2000" b="1" dirty="0" err="1"/>
              <a:t>makti</a:t>
            </a:r>
            <a:r>
              <a:rPr lang="es-ES" sz="2000" b="1" dirty="0"/>
              <a:t> </a:t>
            </a:r>
            <a:r>
              <a:rPr lang="es-ES" sz="2000" b="1" dirty="0" err="1"/>
              <a:t>anu</a:t>
            </a:r>
            <a:r>
              <a:rPr lang="es-ES" sz="2000" b="1" dirty="0"/>
              <a:t> fu Gado!</a:t>
            </a:r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1415</Words>
  <Application>Microsoft Office PowerPoint</Application>
  <PresentationFormat>Panorámica</PresentationFormat>
  <Paragraphs>63</Paragraphs>
  <Slides>12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Constantia</vt:lpstr>
      <vt:lpstr>Arial</vt:lpstr>
      <vt:lpstr>Comic Sans MS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94</cp:revision>
  <dcterms:created xsi:type="dcterms:W3CDTF">2025-09-23T16:48:06Z</dcterms:created>
  <dcterms:modified xsi:type="dcterms:W3CDTF">2025-10-16T20:28:13Z</dcterms:modified>
</cp:coreProperties>
</file>