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7" r:id="rId3"/>
    <p:sldId id="301" r:id="rId4"/>
    <p:sldId id="257" r:id="rId5"/>
    <p:sldId id="308" r:id="rId6"/>
    <p:sldId id="259" r:id="rId7"/>
    <p:sldId id="260" r:id="rId8"/>
    <p:sldId id="310" r:id="rId9"/>
    <p:sldId id="262" r:id="rId10"/>
    <p:sldId id="263" r:id="rId11"/>
    <p:sldId id="311" r:id="rId12"/>
    <p:sldId id="302" r:id="rId13"/>
    <p:sldId id="30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5143"/>
    <a:srgbClr val="653E33"/>
    <a:srgbClr val="186C7A"/>
    <a:srgbClr val="AFE6EF"/>
    <a:srgbClr val="6308DE"/>
    <a:srgbClr val="9F5FCF"/>
    <a:srgbClr val="B98B69"/>
    <a:srgbClr val="E0A4A6"/>
    <a:srgbClr val="8B5299"/>
    <a:srgbClr val="825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62D34-8B0D-BE0A-D8EB-58083428F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2E2E65-F43B-6EBC-7A37-B23B0BE12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6C6846-6626-8006-65C5-DEE7AC6D6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287F75-E624-A78E-4E52-CA6C5367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76FBE9-7456-72D7-A8B2-DB6BDB49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04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E0571-E476-B1B6-F14F-87713B3E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2F0E14-4E6D-989C-0DA5-43C98F918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7F04AA-233D-A431-649A-3B5CCFB1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5051E9-982E-AAEA-72B3-406C5652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B08F4A-076E-CED0-A767-26256C63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EB8835-5CA3-5E05-5949-D5A17292C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6BF332-82E2-502C-73E4-BB49548D2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E689C-0CDC-49F8-4D1F-BEED541B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13F774-7EB4-1A6D-1E4F-B15F725E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937030-1FBD-2C48-9357-BE60C668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8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60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54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90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28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5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37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32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08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24C4-AF91-F678-9744-2EA83AEC5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DC56A2-E0CE-26C6-1B55-5239B21BD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49CDF7-B3C5-0849-3A1E-430BFA60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32A5E0-D106-AAC8-671B-5BB82975A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739B69-6A02-74F6-96C5-0C635AC5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748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04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5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77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BBDED-BAE0-3C64-1F7A-B03FB171E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AA35DB-600E-E385-7252-551B56AD1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5E1884-B55B-FE34-B1D5-970B7C030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982766-EC7C-EA80-DCD4-4D57F5B99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691330-BDDC-2C74-F857-D6E93EF3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05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24996-111B-CAF7-9EF5-2D63897FC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6C6ADE-9460-C8CD-9A19-D446A9C82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EFE1A8-0EDA-AFCE-615B-746BB9D8B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083287-E294-DD38-9D7D-F74148E0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C279D0-6B98-2112-8DD3-9134B5B7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BF7ECD-F891-0B51-F78A-B4A3C363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41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38097-DD9F-79A2-C52D-A3683BF8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5BD5FF-6761-1381-52B1-B89FFF2A2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49427F-9B55-38AF-FD1F-BB3F2323B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AC5838-80E5-4260-D1B5-984F09D71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3DB7C2-CC7C-02D2-42B0-FA18BABE0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FF3A76-F39A-93E8-C711-CB66E92D6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783177-F607-8ABF-DBA1-27ED5A04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20208F4-F4AC-E2B2-1B8E-A98A0CF69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00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8E90A-EB2F-F46C-D655-AFABA4E22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0F39D25-9414-CE50-FE0F-0F148FEB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F351B7-A865-8FEA-8350-A40CC789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1404BC-4D91-1B53-F4E9-878C95FE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29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7144584-7B7F-1E3E-7920-D18D49586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E4A97B-7299-EBBE-9B4F-293E2FBE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632483-3F98-7BBE-EBC0-90CB3BD3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5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421F4-D258-6670-78CB-85E108566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26AC1-F12B-FF44-B8C5-0A2F800D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1B966-6F50-2F92-35D6-05F484E8D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7A24AD-C5F7-317E-E030-415BDFBF6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DDE88-6BD9-CEE7-217B-E9D619CD5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B446C5-7CBF-45AA-139A-B410FBDC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04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1699A-7116-15D7-F798-42B51F9A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1E33706-6567-36C2-264E-56E654A3D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38CA84-D5F5-90F7-C693-5285C59BB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A38CFE-D145-7B0D-E9C4-18F78707A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5108FB-0231-50EC-AC2D-3E5CD711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AE3795-0AE9-47EF-C3AC-D9E8D126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01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529DA4-FF84-0926-0F47-FD9BCC33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69A495-1DFA-353F-7C10-1B0771E21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0F3DE9-AEA6-5C58-60BB-6E06D794F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6FBD38-2263-4973-9661-7191FE6A9F8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7B164B-E3A9-A657-C104-A680264CD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938021-E6BD-5127-27F1-1EC0E6CA7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59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28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3B2B44-0AC0-3A8C-19E7-0A4E95ADF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43017B7-DB56-477D-A4AE-8EC1B3C99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rgbClr val="EFE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306732" y="-354408"/>
            <a:ext cx="1340409" cy="11953876"/>
            <a:chOff x="329184" y="2"/>
            <a:chExt cx="524256" cy="57778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rgbClr val="AC503C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rgbClr val="AC503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3">
            <a:extLst>
              <a:ext uri="{FF2B5EF4-FFF2-40B4-BE49-F238E27FC236}">
                <a16:creationId xmlns:a16="http://schemas.microsoft.com/office/drawing/2014/main" id="{4E335A5A-05CE-82FE-547F-33E195DE6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7676" y="153237"/>
            <a:ext cx="151684" cy="4612459"/>
            <a:chOff x="329184" y="1"/>
            <a:chExt cx="524256" cy="5777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3" name="Straight Connector 14">
              <a:extLst>
                <a:ext uri="{FF2B5EF4-FFF2-40B4-BE49-F238E27FC236}">
                  <a16:creationId xmlns:a16="http://schemas.microsoft.com/office/drawing/2014/main" id="{656CB701-4BA0-311A-5FC3-A33C44059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rgbClr val="A39E33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15">
              <a:extLst>
                <a:ext uri="{FF2B5EF4-FFF2-40B4-BE49-F238E27FC236}">
                  <a16:creationId xmlns:a16="http://schemas.microsoft.com/office/drawing/2014/main" id="{7FD7E4A5-D391-857D-0649-2500356C8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rgbClr val="A39E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891" y="153237"/>
            <a:ext cx="6580907" cy="6529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grupo de personas en un parque de diversiones&#10;&#10;El contenido generado por IA puede ser incorrecto.">
            <a:extLst>
              <a:ext uri="{FF2B5EF4-FFF2-40B4-BE49-F238E27FC236}">
                <a16:creationId xmlns:a16="http://schemas.microsoft.com/office/drawing/2014/main" id="{628E7398-3AAB-FEFB-713E-676D8FB441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473220" y="409006"/>
            <a:ext cx="6034416" cy="606030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D7F6985-86F7-C5E9-CFAD-B2058DBD00B9}"/>
              </a:ext>
            </a:extLst>
          </p:cNvPr>
          <p:cNvSpPr txBox="1"/>
          <p:nvPr/>
        </p:nvSpPr>
        <p:spPr>
          <a:xfrm>
            <a:off x="6915704" y="768003"/>
            <a:ext cx="4828065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it-IT" sz="5400" b="1" dirty="0">
                <a:ln w="9525">
                  <a:noFill/>
                  <a:prstDash val="solid"/>
                </a:ln>
                <a:solidFill>
                  <a:srgbClr val="AC503C"/>
                </a:solidFill>
                <a:effectLst>
                  <a:outerShdw blurRad="12700" dist="38100" dir="2700000" algn="tl" rotWithShape="0">
                    <a:srgbClr val="87832A"/>
                  </a:outerShdw>
                </a:effectLst>
              </a:rPr>
              <a:t>MORO BIGI GETROW:ANBEGI PE BIGI FETI DE</a:t>
            </a:r>
            <a:endParaRPr lang="es-ES" sz="5400" b="1" dirty="0">
              <a:ln w="9525">
                <a:noFill/>
                <a:prstDash val="solid"/>
              </a:ln>
              <a:solidFill>
                <a:srgbClr val="AC503C"/>
              </a:solidFill>
              <a:effectLst>
                <a:outerShdw blurRad="12700" dist="38100" dir="2700000" algn="tl" rotWithShape="0">
                  <a:srgbClr val="87832A"/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142037-DADD-477F-244B-D3541866C284}"/>
              </a:ext>
            </a:extLst>
          </p:cNvPr>
          <p:cNvSpPr txBox="1"/>
          <p:nvPr/>
        </p:nvSpPr>
        <p:spPr>
          <a:xfrm>
            <a:off x="6779965" y="6343650"/>
            <a:ext cx="4935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797525"/>
                </a:solidFill>
              </a:rPr>
              <a:t>Les 7 fu 15 </a:t>
            </a:r>
            <a:r>
              <a:rPr lang="fr-FR" sz="1600" b="1" dirty="0" err="1">
                <a:solidFill>
                  <a:srgbClr val="797525"/>
                </a:solidFill>
              </a:rPr>
              <a:t>Nofember</a:t>
            </a:r>
            <a:r>
              <a:rPr lang="fr-FR" sz="1600" b="1" dirty="0">
                <a:solidFill>
                  <a:srgbClr val="797525"/>
                </a:solidFill>
              </a:rPr>
              <a:t> 2025</a:t>
            </a:r>
            <a:endParaRPr lang="es-ES" sz="1600" b="1" dirty="0">
              <a:solidFill>
                <a:srgbClr val="7975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B7A3B0-A4A9-BB80-4D96-B19F5AB84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5D88177-BD84-088A-E38F-A2F8863250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522" y="2061605"/>
            <a:ext cx="8242998" cy="479639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6BC2E8D-7309-E58B-43EC-F48F308053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18522" y="30480"/>
            <a:ext cx="8242998" cy="6804000"/>
          </a:xfrm>
          <a:prstGeom prst="rect">
            <a:avLst/>
          </a:prstGeom>
          <a:noFill/>
          <a:ln w="57150">
            <a:solidFill>
              <a:srgbClr val="8B52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AD698D-D3D4-95D6-6D8A-B396472F939F}"/>
              </a:ext>
            </a:extLst>
          </p:cNvPr>
          <p:cNvSpPr txBox="1"/>
          <p:nvPr/>
        </p:nvSpPr>
        <p:spPr>
          <a:xfrm>
            <a:off x="3908362" y="87050"/>
            <a:ext cx="8242998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6600" b="1" dirty="0">
                <a:ln/>
                <a:solidFill>
                  <a:srgbClr val="8B5299"/>
                </a:solidFill>
                <a:effectLst>
                  <a:outerShdw blurRad="38100" dist="38100" dir="2700000" algn="tl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SPESRUTU PRESI FU ANBEGI</a:t>
            </a:r>
          </a:p>
        </p:txBody>
      </p:sp>
    </p:spTree>
    <p:extLst>
      <p:ext uri="{BB962C8B-B14F-4D97-AF65-F5344CB8AC3E}">
        <p14:creationId xmlns:p14="http://schemas.microsoft.com/office/powerpoint/2010/main" val="275521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0442E0-E1A1-005B-0173-DD4D8D6862CA}"/>
              </a:ext>
            </a:extLst>
          </p:cNvPr>
          <p:cNvSpPr txBox="1"/>
          <p:nvPr/>
        </p:nvSpPr>
        <p:spPr>
          <a:xfrm>
            <a:off x="1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HOPO TENTI GI A SANTA PRESI </a:t>
            </a:r>
            <a:endParaRPr lang="es-E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D7992A-F478-2F95-E88A-722153034FB9}"/>
              </a:ext>
            </a:extLst>
          </p:cNvPr>
          <p:cNvSpPr txBox="1"/>
          <p:nvPr/>
        </p:nvSpPr>
        <p:spPr>
          <a:xfrm>
            <a:off x="1538288" y="648085"/>
            <a:ext cx="9115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“Ala den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sma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fu Israel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miti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Silo, dan den hopo a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tenti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fu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konmakandra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tnapu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drape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Den ben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tron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basi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fu a </a:t>
            </a:r>
            <a:r>
              <a:rPr lang="es-E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kondre</a:t>
            </a:r>
            <a:r>
              <a:rPr lang="es-E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s-ES" sz="1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Yoswa</a:t>
            </a:r>
            <a:r>
              <a:rPr lang="es-ES" sz="1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18:1)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3663DC-416C-8A5A-CB5E-F431070FB8AB}"/>
              </a:ext>
            </a:extLst>
          </p:cNvPr>
          <p:cNvSpPr txBox="1"/>
          <p:nvPr/>
        </p:nvSpPr>
        <p:spPr>
          <a:xfrm>
            <a:off x="5083867" y="1568998"/>
            <a:ext cx="71081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 Israel ben </a:t>
            </a:r>
            <a:r>
              <a:rPr lang="es-ES" sz="2000" b="1" dirty="0" err="1"/>
              <a:t>tron</a:t>
            </a:r>
            <a:r>
              <a:rPr lang="es-ES" sz="2000" b="1" dirty="0"/>
              <a:t> </a:t>
            </a:r>
            <a:r>
              <a:rPr lang="es-ES" sz="2000" b="1" dirty="0" err="1"/>
              <a:t>basi</a:t>
            </a:r>
            <a:r>
              <a:rPr lang="es-ES" sz="2000" b="1" dirty="0"/>
              <a:t> fu a </a:t>
            </a:r>
            <a:r>
              <a:rPr lang="es-ES" sz="2000" b="1" dirty="0" err="1"/>
              <a:t>kondre</a:t>
            </a:r>
            <a:r>
              <a:rPr lang="es-ES" sz="2000" b="1" dirty="0"/>
              <a:t>. A </a:t>
            </a:r>
            <a:r>
              <a:rPr lang="es-ES" sz="2000" b="1" dirty="0" err="1"/>
              <a:t>kontren</a:t>
            </a:r>
            <a:r>
              <a:rPr lang="es-ES" sz="2000" b="1" dirty="0"/>
              <a:t> ben </a:t>
            </a:r>
            <a:r>
              <a:rPr lang="es-ES" sz="2000" b="1" dirty="0" err="1"/>
              <a:t>prati</a:t>
            </a:r>
            <a:r>
              <a:rPr lang="es-ES" sz="2000" b="1" dirty="0"/>
              <a:t> </a:t>
            </a:r>
            <a:r>
              <a:rPr lang="es-ES" sz="2000" b="1" dirty="0" err="1"/>
              <a:t>mindri</a:t>
            </a:r>
            <a:r>
              <a:rPr lang="es-ES" sz="2000" b="1" dirty="0"/>
              <a:t> den moro </a:t>
            </a:r>
            <a:r>
              <a:rPr lang="es-ES" sz="2000" b="1" dirty="0" err="1"/>
              <a:t>spenspari</a:t>
            </a:r>
            <a:r>
              <a:rPr lang="es-ES" sz="2000" b="1" dirty="0"/>
              <a:t> lo, ala di </a:t>
            </a:r>
            <a:r>
              <a:rPr lang="es-ES" sz="2000" b="1" dirty="0" err="1"/>
              <a:t>seibi</a:t>
            </a:r>
            <a:r>
              <a:rPr lang="es-ES" sz="2000" b="1" dirty="0"/>
              <a:t> lo no ben </a:t>
            </a:r>
            <a:r>
              <a:rPr lang="es-ES" sz="2000" b="1" dirty="0" err="1"/>
              <a:t>kisi</a:t>
            </a:r>
            <a:r>
              <a:rPr lang="es-ES" sz="2000" b="1" dirty="0"/>
              <a:t>  den </a:t>
            </a:r>
            <a:r>
              <a:rPr lang="es-ES" sz="2000" b="1" dirty="0" err="1"/>
              <a:t>pisi</a:t>
            </a:r>
            <a:r>
              <a:rPr lang="es-ES" sz="2000" b="1" dirty="0"/>
              <a:t> </a:t>
            </a:r>
            <a:r>
              <a:rPr lang="es-ES" sz="2000" b="1" dirty="0" err="1"/>
              <a:t>ete</a:t>
            </a:r>
            <a:r>
              <a:rPr lang="es-ES" sz="2000" b="1" dirty="0"/>
              <a:t>. Den </a:t>
            </a:r>
            <a:r>
              <a:rPr lang="es-ES" sz="2000" b="1" dirty="0" err="1"/>
              <a:t>fetiman</a:t>
            </a:r>
            <a:r>
              <a:rPr lang="es-ES" sz="2000" b="1" dirty="0"/>
              <a:t> fu </a:t>
            </a:r>
            <a:r>
              <a:rPr lang="es-ES" sz="2000" b="1" dirty="0" err="1"/>
              <a:t>Ruben</a:t>
            </a:r>
            <a:r>
              <a:rPr lang="es-ES" sz="2000" b="1" dirty="0"/>
              <a:t>, Gad </a:t>
            </a:r>
            <a:r>
              <a:rPr lang="es-ES" sz="2000" b="1" dirty="0" err="1"/>
              <a:t>nanga.a</a:t>
            </a:r>
            <a:r>
              <a:rPr lang="es-ES" sz="2000" b="1" dirty="0"/>
              <a:t> </a:t>
            </a:r>
            <a:r>
              <a:rPr lang="es-ES" sz="2000" b="1" dirty="0" err="1"/>
              <a:t>afu</a:t>
            </a:r>
            <a:r>
              <a:rPr lang="es-ES" sz="2000" b="1" dirty="0"/>
              <a:t> lo fu </a:t>
            </a:r>
            <a:r>
              <a:rPr lang="es-ES" sz="2000" b="1" dirty="0" err="1"/>
              <a:t>Manasa</a:t>
            </a:r>
            <a:r>
              <a:rPr lang="es-ES" sz="2000" b="1" dirty="0"/>
              <a:t>, ben </a:t>
            </a:r>
            <a:r>
              <a:rPr lang="es-ES" sz="2000" b="1" dirty="0" err="1"/>
              <a:t>musu</a:t>
            </a:r>
            <a:r>
              <a:rPr lang="es-ES" sz="2000" b="1" dirty="0"/>
              <a:t> </a:t>
            </a:r>
            <a:r>
              <a:rPr lang="es-ES" sz="2000" b="1" dirty="0" err="1"/>
              <a:t>go</a:t>
            </a:r>
            <a:r>
              <a:rPr lang="es-ES" sz="2000" b="1" dirty="0"/>
              <a:t> pe den </a:t>
            </a:r>
            <a:r>
              <a:rPr lang="es-ES" sz="2000" b="1" dirty="0" err="1"/>
              <a:t>gron</a:t>
            </a:r>
            <a:r>
              <a:rPr lang="es-ES" sz="2000" b="1" dirty="0"/>
              <a:t> fu den ben de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abrasei</a:t>
            </a:r>
            <a:r>
              <a:rPr lang="es-ES" sz="2000" b="1" dirty="0"/>
              <a:t>  fu Yordan.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5796C3-1DF9-1F96-0911-E709927D377C}"/>
              </a:ext>
            </a:extLst>
          </p:cNvPr>
          <p:cNvSpPr txBox="1"/>
          <p:nvPr/>
        </p:nvSpPr>
        <p:spPr>
          <a:xfrm>
            <a:off x="136661" y="4199175"/>
            <a:ext cx="59593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A Santa presi, a simbo-ol fu a presi pe Gado e tan, ben de wan presi fu bondru den ala fu anbegi. Sondro a simbo-ol fu pe Gado de, a abi fu a kondre, no ben abi warti</a:t>
            </a:r>
            <a:r>
              <a:rPr lang="es-ES" sz="2000" b="1" dirty="0"/>
              <a:t>.</a:t>
            </a:r>
          </a:p>
        </p:txBody>
      </p:sp>
      <p:pic>
        <p:nvPicPr>
          <p:cNvPr id="8" name="Imagen 7" descr="Imagen que contiene tabl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CCE7CB52-F20B-39E9-5BE4-23D08240A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11" y="1620786"/>
            <a:ext cx="4521572" cy="2543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F233373-0CDF-22F7-7C6D-03AE8ACA33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5674" y="4199174"/>
            <a:ext cx="5533706" cy="2543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5F7ACC2-D1AE-45E6-46BB-336C72C5F987}"/>
              </a:ext>
            </a:extLst>
          </p:cNvPr>
          <p:cNvSpPr txBox="1"/>
          <p:nvPr/>
        </p:nvSpPr>
        <p:spPr>
          <a:xfrm>
            <a:off x="5083867" y="3164356"/>
            <a:ext cx="71081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Bifo</a:t>
            </a:r>
            <a:r>
              <a:rPr lang="es-ES" sz="2000" b="1" dirty="0"/>
              <a:t> den lo </a:t>
            </a:r>
            <a:r>
              <a:rPr lang="es-ES" sz="2000" b="1" dirty="0" err="1"/>
              <a:t>prati</a:t>
            </a:r>
            <a:r>
              <a:rPr lang="es-ES" sz="2000" b="1" dirty="0"/>
              <a:t> </a:t>
            </a:r>
            <a:r>
              <a:rPr lang="es-ES" sz="2000" b="1" dirty="0" err="1"/>
              <a:t>densrefi</a:t>
            </a:r>
            <a:r>
              <a:rPr lang="es-ES" sz="2000" b="1" dirty="0"/>
              <a:t>,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spesrutu</a:t>
            </a:r>
            <a:r>
              <a:rPr lang="es-ES" sz="2000" b="1" dirty="0"/>
              <a:t> nanga </a:t>
            </a:r>
            <a:r>
              <a:rPr lang="es-ES" sz="2000" b="1" dirty="0" err="1"/>
              <a:t>prenspari</a:t>
            </a:r>
            <a:r>
              <a:rPr lang="es-ES" sz="2000" b="1" dirty="0"/>
              <a:t> </a:t>
            </a:r>
            <a:r>
              <a:rPr lang="es-ES" sz="2000" b="1" dirty="0" err="1"/>
              <a:t>sani</a:t>
            </a:r>
            <a:r>
              <a:rPr lang="es-ES" sz="2000" b="1" dirty="0"/>
              <a:t> ben </a:t>
            </a:r>
            <a:r>
              <a:rPr lang="es-ES" sz="2000" b="1" dirty="0" err="1"/>
              <a:t>musu</a:t>
            </a:r>
            <a:r>
              <a:rPr lang="es-ES" sz="2000" b="1" dirty="0"/>
              <a:t> fu du: a hopo </a:t>
            </a:r>
            <a:r>
              <a:rPr lang="es-ES" sz="2000" b="1" dirty="0" err="1"/>
              <a:t>tnapu</a:t>
            </a:r>
            <a:r>
              <a:rPr lang="es-ES" sz="2000" b="1" dirty="0"/>
              <a:t> fu a Santa Presi , a </a:t>
            </a:r>
            <a:r>
              <a:rPr lang="es-ES" sz="2000" b="1" dirty="0" err="1"/>
              <a:t>prenspari</a:t>
            </a:r>
            <a:r>
              <a:rPr lang="es-ES" sz="2000" b="1" dirty="0"/>
              <a:t> presi fu </a:t>
            </a:r>
            <a:r>
              <a:rPr lang="es-ES" sz="2000" b="1" dirty="0" err="1"/>
              <a:t>anbegi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Israel.( </a:t>
            </a:r>
            <a:r>
              <a:rPr lang="es-ES" sz="2000" b="1" dirty="0" err="1"/>
              <a:t>Yoswa</a:t>
            </a:r>
            <a:r>
              <a:rPr lang="es-ES" sz="2000" b="1" dirty="0"/>
              <a:t>  18:1).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6788630-C3EB-EFFE-13B4-AF3C4FA13904}"/>
              </a:ext>
            </a:extLst>
          </p:cNvPr>
          <p:cNvSpPr txBox="1"/>
          <p:nvPr/>
        </p:nvSpPr>
        <p:spPr>
          <a:xfrm>
            <a:off x="136661" y="5576401"/>
            <a:ext cx="62769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Tide</a:t>
            </a:r>
            <a:r>
              <a:rPr lang="es-ES" sz="2000" b="1" dirty="0"/>
              <a:t>, pe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abi</a:t>
            </a:r>
            <a:r>
              <a:rPr lang="es-ES" sz="2000" b="1" dirty="0"/>
              <a:t> fu </a:t>
            </a:r>
            <a:r>
              <a:rPr lang="es-ES" sz="2000" b="1" dirty="0" err="1"/>
              <a:t>wini</a:t>
            </a:r>
            <a:r>
              <a:rPr lang="es-ES" sz="2000" b="1" dirty="0"/>
              <a:t> </a:t>
            </a:r>
            <a:r>
              <a:rPr lang="es-ES" sz="2000" b="1" dirty="0" err="1"/>
              <a:t>nyun</a:t>
            </a:r>
            <a:r>
              <a:rPr lang="es-ES" sz="2000" b="1" dirty="0"/>
              <a:t> nanga no so </a:t>
            </a:r>
            <a:r>
              <a:rPr lang="es-ES" sz="2000" b="1" dirty="0" err="1"/>
              <a:t>nyun</a:t>
            </a:r>
            <a:r>
              <a:rPr lang="es-ES" sz="2000" b="1" dirty="0"/>
              <a:t> </a:t>
            </a:r>
            <a:r>
              <a:rPr lang="es-ES" sz="2000" b="1" dirty="0" err="1"/>
              <a:t>bigi</a:t>
            </a:r>
            <a:r>
              <a:rPr lang="es-ES" sz="2000" b="1" dirty="0"/>
              <a:t> problema, a de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prenspari</a:t>
            </a:r>
            <a:r>
              <a:rPr lang="es-ES" sz="2000" b="1" dirty="0"/>
              <a:t> </a:t>
            </a:r>
            <a:r>
              <a:rPr lang="es-ES" sz="2000" b="1" dirty="0" err="1"/>
              <a:t>sani</a:t>
            </a:r>
            <a:r>
              <a:rPr lang="es-ES" sz="2000" b="1" dirty="0"/>
              <a:t> </a:t>
            </a:r>
            <a:r>
              <a:rPr lang="es-ES" sz="2000" b="1" dirty="0" err="1"/>
              <a:t>dati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piri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ai</a:t>
            </a:r>
            <a:r>
              <a:rPr lang="es-ES" sz="2000" b="1" dirty="0"/>
              <a:t>, </a:t>
            </a:r>
            <a:r>
              <a:rPr lang="es-ES" sz="2000" b="1" dirty="0" err="1"/>
              <a:t>tapu</a:t>
            </a:r>
            <a:r>
              <a:rPr lang="es-ES" sz="2000" b="1" dirty="0"/>
              <a:t> a Santa presi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heimel</a:t>
            </a:r>
            <a:r>
              <a:rPr lang="es-ES" sz="2000" b="1" dirty="0"/>
              <a:t>, pe </a:t>
            </a:r>
            <a:r>
              <a:rPr lang="es-ES" sz="2000" b="1" dirty="0" err="1"/>
              <a:t>Yeises</a:t>
            </a:r>
            <a:r>
              <a:rPr lang="es-ES" sz="2000" b="1" dirty="0"/>
              <a:t> e </a:t>
            </a:r>
            <a:r>
              <a:rPr lang="es-ES" sz="2000" b="1" dirty="0" err="1"/>
              <a:t>begi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413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3C5E04-8704-FA75-91CB-6CCB6272AFB5}"/>
              </a:ext>
            </a:extLst>
          </p:cNvPr>
          <p:cNvSpPr txBox="1"/>
          <p:nvPr/>
        </p:nvSpPr>
        <p:spPr>
          <a:xfrm>
            <a:off x="1568932" y="1072160"/>
            <a:ext cx="9207184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“A no ben de </a:t>
            </a:r>
            <a:r>
              <a:rPr lang="es-ES" sz="2400" b="1" dirty="0" err="1">
                <a:latin typeface="Constantia" panose="02030602050306030303" pitchFamily="18" charset="0"/>
              </a:rPr>
              <a:t>furu</a:t>
            </a:r>
            <a:r>
              <a:rPr lang="es-ES" sz="2400" b="1" dirty="0">
                <a:latin typeface="Constantia" panose="02030602050306030303" pitchFamily="18" charset="0"/>
              </a:rPr>
              <a:t> wiki di Moses </a:t>
            </a:r>
            <a:r>
              <a:rPr lang="es-ES" sz="2400" b="1" dirty="0" err="1">
                <a:latin typeface="Constantia" panose="02030602050306030303" pitchFamily="18" charset="0"/>
              </a:rPr>
              <a:t>leisi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heri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buku</a:t>
            </a:r>
            <a:r>
              <a:rPr lang="es-ES" sz="2400" b="1" dirty="0">
                <a:latin typeface="Constantia" panose="02030602050306030303" pitchFamily="18" charset="0"/>
              </a:rPr>
              <a:t> fu </a:t>
            </a:r>
            <a:r>
              <a:rPr lang="es-ES" sz="2400" b="1" dirty="0" err="1">
                <a:latin typeface="Constantia" panose="02030602050306030303" pitchFamily="18" charset="0"/>
              </a:rPr>
              <a:t>Deutoronomi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gi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folku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toku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now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Yoswa</a:t>
            </a:r>
            <a:r>
              <a:rPr lang="es-ES" sz="2400" b="1" dirty="0">
                <a:latin typeface="Constantia" panose="02030602050306030303" pitchFamily="18" charset="0"/>
              </a:rPr>
              <a:t> ben </a:t>
            </a:r>
            <a:r>
              <a:rPr lang="es-ES" sz="2400" b="1" dirty="0" err="1">
                <a:latin typeface="Constantia" panose="02030602050306030303" pitchFamily="18" charset="0"/>
              </a:rPr>
              <a:t>abi</a:t>
            </a:r>
            <a:r>
              <a:rPr lang="es-ES" sz="2400" b="1" dirty="0">
                <a:latin typeface="Constantia" panose="02030602050306030303" pitchFamily="18" charset="0"/>
              </a:rPr>
              <a:t> fu </a:t>
            </a:r>
            <a:r>
              <a:rPr lang="es-ES" sz="2400" b="1" dirty="0" err="1">
                <a:latin typeface="Constantia" panose="02030602050306030303" pitchFamily="18" charset="0"/>
              </a:rPr>
              <a:t>leisi</a:t>
            </a:r>
            <a:r>
              <a:rPr lang="es-ES" sz="2400" b="1" dirty="0">
                <a:latin typeface="Constantia" panose="02030602050306030303" pitchFamily="18" charset="0"/>
              </a:rPr>
              <a:t> den </a:t>
            </a:r>
            <a:r>
              <a:rPr lang="es-ES" sz="2400" b="1" dirty="0" err="1">
                <a:latin typeface="Constantia" panose="02030602050306030303" pitchFamily="18" charset="0"/>
              </a:rPr>
              <a:t>kebot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baka</a:t>
            </a:r>
            <a:r>
              <a:rPr lang="es-ES" sz="2400" b="1" dirty="0">
                <a:latin typeface="Constantia" panose="02030602050306030303" pitchFamily="18" charset="0"/>
              </a:rPr>
              <a:t>.”</a:t>
            </a:r>
          </a:p>
          <a:p>
            <a:pPr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No soso den </a:t>
            </a:r>
            <a:r>
              <a:rPr lang="es-ES" sz="2400" b="1" dirty="0" err="1">
                <a:latin typeface="Constantia" panose="02030602050306030303" pitchFamily="18" charset="0"/>
              </a:rPr>
              <a:t>man</a:t>
            </a:r>
            <a:r>
              <a:rPr lang="es-ES" sz="2400" b="1" dirty="0">
                <a:latin typeface="Constantia" panose="02030602050306030303" pitchFamily="18" charset="0"/>
              </a:rPr>
              <a:t> fu Israel, </a:t>
            </a:r>
            <a:r>
              <a:rPr lang="es-ES" sz="2400" b="1" dirty="0" err="1">
                <a:latin typeface="Constantia" panose="02030602050306030303" pitchFamily="18" charset="0"/>
              </a:rPr>
              <a:t>ma</a:t>
            </a:r>
            <a:r>
              <a:rPr lang="es-ES" sz="2400" b="1" dirty="0">
                <a:latin typeface="Constantia" panose="02030602050306030303" pitchFamily="18" charset="0"/>
              </a:rPr>
              <a:t> “ ala den </a:t>
            </a:r>
            <a:r>
              <a:rPr lang="es-ES" sz="2400" b="1" dirty="0" err="1">
                <a:latin typeface="Constantia" panose="02030602050306030303" pitchFamily="18" charset="0"/>
              </a:rPr>
              <a:t>uma</a:t>
            </a:r>
            <a:r>
              <a:rPr lang="es-ES" sz="2400" b="1" dirty="0">
                <a:latin typeface="Constantia" panose="02030602050306030303" pitchFamily="18" charset="0"/>
              </a:rPr>
              <a:t> nanga den </a:t>
            </a:r>
            <a:r>
              <a:rPr lang="es-ES" sz="2400" b="1" dirty="0" err="1">
                <a:latin typeface="Constantia" panose="02030602050306030303" pitchFamily="18" charset="0"/>
              </a:rPr>
              <a:t>pikin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wan</a:t>
            </a:r>
            <a:r>
              <a:rPr lang="es-ES" sz="2400" b="1" dirty="0">
                <a:latin typeface="Constantia" panose="02030602050306030303" pitchFamily="18" charset="0"/>
              </a:rPr>
              <a:t>" </a:t>
            </a:r>
            <a:r>
              <a:rPr lang="es-ES" sz="2400" b="1" dirty="0" err="1">
                <a:latin typeface="Constantia" panose="02030602050306030303" pitchFamily="18" charset="0"/>
              </a:rPr>
              <a:t>arki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leisi</a:t>
            </a:r>
            <a:r>
              <a:rPr lang="es-ES" sz="2400" b="1" dirty="0">
                <a:latin typeface="Constantia" panose="02030602050306030303" pitchFamily="18" charset="0"/>
              </a:rPr>
              <a:t> fu den </a:t>
            </a:r>
            <a:r>
              <a:rPr lang="es-ES" sz="2400" b="1" dirty="0" err="1">
                <a:latin typeface="Constantia" panose="02030602050306030303" pitchFamily="18" charset="0"/>
              </a:rPr>
              <a:t>kebot</a:t>
            </a:r>
            <a:r>
              <a:rPr lang="es-ES" sz="2400" b="1" dirty="0">
                <a:latin typeface="Constantia" panose="02030602050306030303" pitchFamily="18" charset="0"/>
              </a:rPr>
              <a:t> ; </a:t>
            </a:r>
            <a:r>
              <a:rPr lang="es-ES" sz="2400" b="1" dirty="0" err="1">
                <a:latin typeface="Constantia" panose="02030602050306030303" pitchFamily="18" charset="0"/>
              </a:rPr>
              <a:t>bika</a:t>
            </a:r>
            <a:r>
              <a:rPr lang="es-ES" sz="2400" b="1" dirty="0">
                <a:latin typeface="Constantia" panose="02030602050306030303" pitchFamily="18" charset="0"/>
              </a:rPr>
              <a:t> a ben de </a:t>
            </a:r>
            <a:r>
              <a:rPr lang="es-ES" sz="2400" b="1" dirty="0" err="1">
                <a:latin typeface="Constantia" panose="02030602050306030303" pitchFamily="18" charset="0"/>
              </a:rPr>
              <a:t>prenspari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dati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owktu</a:t>
            </a:r>
            <a:r>
              <a:rPr lang="es-ES" sz="2400" b="1" dirty="0">
                <a:latin typeface="Constantia" panose="02030602050306030303" pitchFamily="18" charset="0"/>
              </a:rPr>
              <a:t> den ben </a:t>
            </a:r>
            <a:r>
              <a:rPr lang="es-ES" sz="2400" b="1" dirty="0" err="1">
                <a:latin typeface="Constantia" panose="02030602050306030303" pitchFamily="18" charset="0"/>
              </a:rPr>
              <a:t>musu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sabi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kebot</a:t>
            </a:r>
            <a:r>
              <a:rPr lang="es-ES" sz="2400" b="1" dirty="0">
                <a:latin typeface="Constantia" panose="02030602050306030303" pitchFamily="18" charset="0"/>
              </a:rPr>
              <a:t> nanga san den ben </a:t>
            </a:r>
            <a:r>
              <a:rPr lang="es-ES" sz="2400" b="1" dirty="0" err="1">
                <a:latin typeface="Constantia" panose="02030602050306030303" pitchFamily="18" charset="0"/>
              </a:rPr>
              <a:t>musu</a:t>
            </a:r>
            <a:r>
              <a:rPr lang="es-ES" sz="2400" b="1" dirty="0">
                <a:latin typeface="Constantia" panose="02030602050306030303" pitchFamily="18" charset="0"/>
              </a:rPr>
              <a:t> fu du. […]</a:t>
            </a:r>
          </a:p>
          <a:p>
            <a:pPr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 Ala </a:t>
            </a:r>
            <a:r>
              <a:rPr lang="es-ES" sz="2400" b="1" dirty="0" err="1">
                <a:latin typeface="Constantia" panose="02030602050306030303" pitchFamily="18" charset="0"/>
              </a:rPr>
              <a:t>kapitri</a:t>
            </a:r>
            <a:r>
              <a:rPr lang="es-ES" sz="2400" b="1" dirty="0">
                <a:latin typeface="Constantia" panose="02030602050306030303" pitchFamily="18" charset="0"/>
              </a:rPr>
              <a:t> nanga </a:t>
            </a:r>
            <a:r>
              <a:rPr lang="es-ES" sz="2400" b="1" dirty="0" err="1">
                <a:latin typeface="Constantia" panose="02030602050306030303" pitchFamily="18" charset="0"/>
              </a:rPr>
              <a:t>fersi</a:t>
            </a:r>
            <a:r>
              <a:rPr lang="es-ES" sz="2400" b="1" dirty="0">
                <a:latin typeface="Constantia" panose="02030602050306030303" pitchFamily="18" charset="0"/>
              </a:rPr>
              <a:t> fu a </a:t>
            </a:r>
            <a:r>
              <a:rPr lang="es-ES" sz="2400" b="1" dirty="0" err="1">
                <a:latin typeface="Constantia" panose="02030602050306030303" pitchFamily="18" charset="0"/>
              </a:rPr>
              <a:t>Wortu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wan</a:t>
            </a:r>
            <a:r>
              <a:rPr lang="es-ES" sz="2400" b="1" dirty="0">
                <a:latin typeface="Constantia" panose="02030602050306030303" pitchFamily="18" charset="0"/>
              </a:rPr>
              <a:t> taki </a:t>
            </a:r>
            <a:r>
              <a:rPr lang="es-ES" sz="2400" b="1" dirty="0" err="1">
                <a:latin typeface="Constantia" panose="02030602050306030303" pitchFamily="18" charset="0"/>
              </a:rPr>
              <a:t>makandra</a:t>
            </a:r>
            <a:r>
              <a:rPr lang="es-ES" sz="2400" b="1" dirty="0">
                <a:latin typeface="Constantia" panose="02030602050306030303" pitchFamily="18" charset="0"/>
              </a:rPr>
              <a:t> fu Gado nanga </a:t>
            </a:r>
            <a:r>
              <a:rPr lang="es-ES" sz="2400" b="1" dirty="0" err="1">
                <a:latin typeface="Constantia" panose="02030602050306030303" pitchFamily="18" charset="0"/>
              </a:rPr>
              <a:t>libisma</a:t>
            </a:r>
            <a:r>
              <a:rPr lang="es-ES" sz="2400" b="1" dirty="0">
                <a:latin typeface="Constantia" panose="02030602050306030303" pitchFamily="18" charset="0"/>
              </a:rPr>
              <a:t>. </a:t>
            </a:r>
            <a:r>
              <a:rPr lang="es-ES" sz="2400" b="1" dirty="0" err="1">
                <a:latin typeface="Constantia" panose="02030602050306030303" pitchFamily="18" charset="0"/>
              </a:rPr>
              <a:t>Wi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musu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tai</a:t>
            </a:r>
            <a:r>
              <a:rPr lang="es-ES" sz="2400" b="1" dirty="0">
                <a:latin typeface="Constantia" panose="02030602050306030303" pitchFamily="18" charset="0"/>
              </a:rPr>
              <a:t>, san den </a:t>
            </a:r>
            <a:r>
              <a:rPr lang="es-ES" sz="2400" b="1" dirty="0" err="1">
                <a:latin typeface="Constantia" panose="02030602050306030303" pitchFamily="18" charset="0"/>
              </a:rPr>
              <a:t>skrifi</a:t>
            </a:r>
            <a:r>
              <a:rPr lang="es-ES" sz="2400" b="1" dirty="0">
                <a:latin typeface="Constantia" panose="02030602050306030303" pitchFamily="18" charset="0"/>
              </a:rPr>
              <a:t>  </a:t>
            </a:r>
            <a:r>
              <a:rPr lang="es-ES" sz="2400" b="1" dirty="0" err="1">
                <a:latin typeface="Constantia" panose="02030602050306030303" pitchFamily="18" charset="0"/>
              </a:rPr>
              <a:t>leki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marki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tapu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wi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anu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owktu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wi</a:t>
            </a:r>
            <a:r>
              <a:rPr lang="es-ES" sz="2400" b="1" dirty="0">
                <a:latin typeface="Constantia" panose="02030602050306030303" pitchFamily="18" charset="0"/>
              </a:rPr>
              <a:t> fes' </a:t>
            </a:r>
            <a:r>
              <a:rPr lang="es-ES" sz="2400" b="1" dirty="0" err="1">
                <a:latin typeface="Constantia" panose="02030602050306030303" pitchFamily="18" charset="0"/>
              </a:rPr>
              <a:t>ede</a:t>
            </a:r>
            <a:r>
              <a:rPr lang="es-ES" sz="2400" b="1" dirty="0">
                <a:latin typeface="Constantia" panose="02030602050306030303" pitchFamily="18" charset="0"/>
              </a:rPr>
              <a:t>. </a:t>
            </a:r>
            <a:r>
              <a:rPr lang="es-ES" sz="2400" b="1" dirty="0" err="1">
                <a:latin typeface="Constantia" panose="02030602050306030303" pitchFamily="18" charset="0"/>
              </a:rPr>
              <a:t>Efu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wi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stuka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e'n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gi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yesi,a</a:t>
            </a:r>
            <a:r>
              <a:rPr lang="es-ES" sz="2400" b="1" dirty="0">
                <a:latin typeface="Constantia" panose="02030602050306030303" pitchFamily="18" charset="0"/>
              </a:rPr>
              <a:t> ben </a:t>
            </a:r>
            <a:r>
              <a:rPr lang="es-ES" sz="2400" b="1" dirty="0" err="1">
                <a:latin typeface="Constantia" panose="02030602050306030303" pitchFamily="18" charset="0"/>
              </a:rPr>
              <a:t>sa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tya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folku</a:t>
            </a:r>
            <a:r>
              <a:rPr lang="es-ES" sz="2400" b="1" dirty="0">
                <a:latin typeface="Constantia" panose="02030602050306030303" pitchFamily="18" charset="0"/>
              </a:rPr>
              <a:t> fu Gado, so </a:t>
            </a:r>
            <a:r>
              <a:rPr lang="es-ES" sz="2400" b="1" dirty="0" err="1">
                <a:latin typeface="Constantia" panose="02030602050306030303" pitchFamily="18" charset="0"/>
              </a:rPr>
              <a:t>leki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tya</a:t>
            </a:r>
            <a:r>
              <a:rPr lang="es-ES" sz="2400" b="1" dirty="0">
                <a:latin typeface="Constantia" panose="02030602050306030303" pitchFamily="18" charset="0"/>
              </a:rPr>
              <a:t> den </a:t>
            </a:r>
            <a:r>
              <a:rPr lang="es-ES" sz="2400" b="1" dirty="0" err="1">
                <a:latin typeface="Constantia" panose="02030602050306030303" pitchFamily="18" charset="0"/>
              </a:rPr>
              <a:t>Israelit</a:t>
            </a:r>
            <a:r>
              <a:rPr lang="es-ES" sz="2400" b="1" dirty="0">
                <a:latin typeface="Constantia" panose="02030602050306030303" pitchFamily="18" charset="0"/>
              </a:rPr>
              <a:t>, nanga </a:t>
            </a:r>
            <a:r>
              <a:rPr lang="es-ES" sz="2400" b="1" dirty="0" err="1">
                <a:latin typeface="Constantia" panose="02030602050306030303" pitchFamily="18" charset="0"/>
              </a:rPr>
              <a:t>wan</a:t>
            </a:r>
            <a:r>
              <a:rPr lang="es-ES" sz="2400" b="1" dirty="0">
                <a:latin typeface="Constantia" panose="02030602050306030303" pitchFamily="18" charset="0"/>
              </a:rPr>
              <a:t>  </a:t>
            </a:r>
            <a:r>
              <a:rPr lang="es-ES" sz="2400" b="1" dirty="0" err="1">
                <a:latin typeface="Constantia" panose="02030602050306030303" pitchFamily="18" charset="0"/>
              </a:rPr>
              <a:t>postu</a:t>
            </a:r>
            <a:r>
              <a:rPr lang="es-ES" sz="2400" b="1" dirty="0">
                <a:latin typeface="Constantia" panose="02030602050306030303" pitchFamily="18" charset="0"/>
              </a:rPr>
              <a:t> fu </a:t>
            </a:r>
            <a:r>
              <a:rPr lang="es-ES" sz="2400" b="1" dirty="0" err="1">
                <a:latin typeface="Constantia" panose="02030602050306030303" pitchFamily="18" charset="0"/>
              </a:rPr>
              <a:t>wolku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dei</a:t>
            </a:r>
            <a:r>
              <a:rPr lang="es-ES" sz="2400" b="1" dirty="0">
                <a:latin typeface="Constantia" panose="02030602050306030303" pitchFamily="18" charset="0"/>
              </a:rPr>
              <a:t> nanga </a:t>
            </a:r>
            <a:r>
              <a:rPr lang="es-ES" sz="2400" b="1" dirty="0" err="1">
                <a:latin typeface="Constantia" panose="02030602050306030303" pitchFamily="18" charset="0"/>
              </a:rPr>
              <a:t>wan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postu</a:t>
            </a:r>
            <a:r>
              <a:rPr lang="es-ES" sz="2400" b="1" dirty="0">
                <a:latin typeface="Constantia" panose="02030602050306030303" pitchFamily="18" charset="0"/>
              </a:rPr>
              <a:t> fu faya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neti</a:t>
            </a:r>
            <a:r>
              <a:rPr lang="es-ES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8917C8-C459-2631-EC1B-75D21B4F1D77}"/>
              </a:ext>
            </a:extLst>
          </p:cNvPr>
          <p:cNvSpPr txBox="1"/>
          <p:nvPr/>
        </p:nvSpPr>
        <p:spPr>
          <a:xfrm>
            <a:off x="6386004" y="5652421"/>
            <a:ext cx="4390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EGW (Patriarchs and Prophets, pp. 500-504</a:t>
            </a:r>
            <a:r>
              <a:rPr lang="es-ES" sz="1600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2078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15DAB-E596-47AC-CC4D-ACCADC781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E7579D2-7AED-3564-1F3F-C9D547A03F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2528" y="171716"/>
            <a:ext cx="3793268" cy="65145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rente, joven, niño, banca&#10;&#10;El contenido generado por IA puede ser incorrecto.">
            <a:extLst>
              <a:ext uri="{FF2B5EF4-FFF2-40B4-BE49-F238E27FC236}">
                <a16:creationId xmlns:a16="http://schemas.microsoft.com/office/drawing/2014/main" id="{62EFF39D-F303-F9BE-3F11-FD51E06656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75452" y="171716"/>
            <a:ext cx="3822924" cy="2832741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agua, tabla, azul, hombre&#10;&#10;El contenido generado por IA puede ser incorrecto.">
            <a:extLst>
              <a:ext uri="{FF2B5EF4-FFF2-40B4-BE49-F238E27FC236}">
                <a16:creationId xmlns:a16="http://schemas.microsoft.com/office/drawing/2014/main" id="{1C887D4B-80CD-15B5-5B2D-E038DBFA40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>
            <a:fillRect/>
          </a:stretch>
        </p:blipFill>
        <p:spPr>
          <a:xfrm>
            <a:off x="8188032" y="171716"/>
            <a:ext cx="3799007" cy="65145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2D183F3-68F4-6D85-8402-F5A45A365779}"/>
              </a:ext>
            </a:extLst>
          </p:cNvPr>
          <p:cNvSpPr txBox="1"/>
          <p:nvPr/>
        </p:nvSpPr>
        <p:spPr>
          <a:xfrm>
            <a:off x="4138110" y="3174699"/>
            <a:ext cx="3860266" cy="35394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“Ma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suku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fosi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kownu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kondre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fu Gado nanga en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rekfardek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fasi,dan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ala den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sani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disi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yu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kisi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Mat. 6:33</a:t>
            </a:r>
          </a:p>
        </p:txBody>
      </p:sp>
    </p:spTree>
    <p:extLst>
      <p:ext uri="{BB962C8B-B14F-4D97-AF65-F5344CB8AC3E}">
        <p14:creationId xmlns:p14="http://schemas.microsoft.com/office/powerpoint/2010/main" val="283184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8A5702B-6E3C-A7AB-AC4C-11D11F962A0B}"/>
              </a:ext>
            </a:extLst>
          </p:cNvPr>
          <p:cNvSpPr txBox="1"/>
          <p:nvPr/>
        </p:nvSpPr>
        <p:spPr>
          <a:xfrm>
            <a:off x="5808529" y="3288030"/>
            <a:ext cx="6400801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DEC58"/>
                </a:highlight>
              </a:rPr>
              <a:t> </a:t>
            </a:r>
            <a:r>
              <a:rPr lang="es-E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DEC58"/>
                </a:highlight>
              </a:rPr>
              <a:t>Anbegi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DEC58"/>
                </a:highlight>
              </a:rPr>
              <a:t> </a:t>
            </a:r>
            <a:r>
              <a:rPr lang="es-E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DEC58"/>
                </a:highlight>
              </a:rPr>
              <a:t>bifo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DEC58"/>
                </a:highlight>
              </a:rPr>
              <a:t> </a:t>
            </a:r>
            <a:r>
              <a:rPr lang="es-E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DEC58"/>
                </a:highlight>
              </a:rPr>
              <a:t>wini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DEC58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Meki</a:t>
            </a:r>
            <a:r>
              <a:rPr lang="es-E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ferbontu</a:t>
            </a:r>
            <a:r>
              <a:rPr lang="es-E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nyun</a:t>
            </a:r>
            <a:r>
              <a:rPr lang="es-E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</a:t>
            </a:r>
            <a:r>
              <a:rPr lang="es-E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.( </a:t>
            </a:r>
            <a:r>
              <a:rPr lang="es-ES" sz="2000" b="1" dirty="0" err="1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Yoswa</a:t>
            </a:r>
            <a:r>
              <a:rPr lang="es-E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5:1-9)</a:t>
            </a:r>
          </a:p>
          <a:p>
            <a:pPr lvl="1">
              <a:spcBef>
                <a:spcPts val="600"/>
              </a:spcBef>
            </a:pPr>
            <a:r>
              <a:rPr lang="fi-FI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Fosi Paska ini Kanan.( Yoswa 5:10-12</a:t>
            </a:r>
            <a:r>
              <a:rPr lang="es-E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19EBD"/>
                </a:highlight>
              </a:rPr>
              <a:t> </a:t>
            </a:r>
            <a:r>
              <a:rPr lang="es-E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19EBD"/>
                </a:highlight>
              </a:rPr>
              <a:t>Anbegi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19EBD"/>
                </a:highlight>
              </a:rPr>
              <a:t> </a:t>
            </a:r>
            <a:r>
              <a:rPr lang="es-E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19EBD"/>
                </a:highlight>
              </a:rPr>
              <a:t>mindri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19EBD"/>
                </a:highlight>
              </a:rPr>
              <a:t> den </a:t>
            </a:r>
            <a:r>
              <a:rPr lang="es-E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19EBD"/>
                </a:highlight>
              </a:rPr>
              <a:t>bergi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19EBD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 altari fu anbegi.( Yoswa 8:30,31</a:t>
            </a:r>
            <a:r>
              <a:rPr lang="es-E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Memre</a:t>
            </a:r>
            <a:r>
              <a:rPr lang="en-U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kebot</a:t>
            </a:r>
            <a:r>
              <a:rPr lang="en-U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US" sz="2000" b="1" dirty="0" err="1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Yoswa</a:t>
            </a:r>
            <a:r>
              <a:rPr lang="en-U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8:32-35</a:t>
            </a:r>
            <a:r>
              <a:rPr lang="es-E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39D91"/>
                </a:highlight>
              </a:rPr>
              <a:t>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39D91"/>
                </a:highlight>
              </a:rPr>
              <a:t>Wan spesrutu presi fu anbegi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39D91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Hopo tenti gi a Santa Presi ( Yoswa 18:1</a:t>
            </a:r>
            <a:r>
              <a:rPr lang="es-ES" sz="2000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2525B60-02AC-804A-43CD-7E4E9E17616D}"/>
              </a:ext>
            </a:extLst>
          </p:cNvPr>
          <p:cNvSpPr txBox="1"/>
          <p:nvPr/>
        </p:nvSpPr>
        <p:spPr>
          <a:xfrm>
            <a:off x="190499" y="97919"/>
            <a:ext cx="9025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Di a </a:t>
            </a:r>
            <a:r>
              <a:rPr lang="es-ES" sz="2000" b="1" dirty="0" err="1"/>
              <a:t>wondru</a:t>
            </a:r>
            <a:r>
              <a:rPr lang="es-ES" sz="2000" b="1" dirty="0"/>
              <a:t> fu abra a Yordan </a:t>
            </a:r>
            <a:r>
              <a:rPr lang="es-ES" sz="2000" b="1" dirty="0" err="1"/>
              <a:t>psa</a:t>
            </a:r>
            <a:r>
              <a:rPr lang="es-ES" sz="2000" b="1" dirty="0"/>
              <a:t>, ala den </a:t>
            </a:r>
            <a:r>
              <a:rPr lang="es-ES" sz="2000" b="1" dirty="0" err="1"/>
              <a:t>kownu</a:t>
            </a:r>
            <a:r>
              <a:rPr lang="es-ES" sz="2000" b="1" dirty="0"/>
              <a:t> fu </a:t>
            </a:r>
            <a:r>
              <a:rPr lang="es-ES" sz="2000" b="1" dirty="0" err="1"/>
              <a:t>Kanan</a:t>
            </a:r>
            <a:r>
              <a:rPr lang="es-ES" sz="2000" b="1" dirty="0"/>
              <a:t> ben </a:t>
            </a:r>
            <a:r>
              <a:rPr lang="es-ES" sz="2000" b="1" dirty="0" err="1"/>
              <a:t>kon</a:t>
            </a:r>
            <a:r>
              <a:rPr lang="es-ES" sz="2000" b="1" dirty="0"/>
              <a:t> frede. (</a:t>
            </a:r>
            <a:r>
              <a:rPr lang="es-ES" sz="2000" b="1" dirty="0" err="1"/>
              <a:t>Yoswa</a:t>
            </a:r>
            <a:r>
              <a:rPr lang="es-ES" sz="2000" b="1" dirty="0"/>
              <a:t> 5:1) A </a:t>
            </a:r>
            <a:r>
              <a:rPr lang="es-ES" sz="2000" b="1" dirty="0" err="1"/>
              <a:t>presi,ben</a:t>
            </a:r>
            <a:r>
              <a:rPr lang="es-ES" sz="2000" b="1" dirty="0"/>
              <a:t> </a:t>
            </a:r>
            <a:r>
              <a:rPr lang="es-ES" sz="2000" b="1" dirty="0" err="1"/>
              <a:t>sreka</a:t>
            </a:r>
            <a:r>
              <a:rPr lang="es-ES" sz="2000" b="1" dirty="0"/>
              <a:t> fu den </a:t>
            </a:r>
            <a:r>
              <a:rPr lang="es-ES" sz="2000" b="1" dirty="0" err="1"/>
              <a:t>feti</a:t>
            </a:r>
            <a:r>
              <a:rPr lang="es-ES" sz="2000" b="1" dirty="0"/>
              <a:t> </a:t>
            </a:r>
            <a:r>
              <a:rPr lang="es-ES" sz="2000" b="1" dirty="0" err="1"/>
              <a:t>wante</a:t>
            </a:r>
            <a:r>
              <a:rPr lang="es-ES" sz="2000" b="1" dirty="0"/>
              <a:t> </a:t>
            </a:r>
            <a:r>
              <a:rPr lang="es-ES" sz="2000" b="1" dirty="0" err="1"/>
              <a:t>wante</a:t>
            </a:r>
            <a:r>
              <a:rPr lang="es-ES" sz="2000" b="1" dirty="0"/>
              <a:t>.</a:t>
            </a:r>
          </a:p>
        </p:txBody>
      </p:sp>
      <p:pic>
        <p:nvPicPr>
          <p:cNvPr id="4" name="Imagen 3" descr="Un atardecer en un área abierta&#10;&#10;El contenido generado por IA puede ser incorrecto.">
            <a:extLst>
              <a:ext uri="{FF2B5EF4-FFF2-40B4-BE49-F238E27FC236}">
                <a16:creationId xmlns:a16="http://schemas.microsoft.com/office/drawing/2014/main" id="{495B5290-4BF3-F95E-DAC5-8C9316BBF3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499" y="3251963"/>
            <a:ext cx="4857751" cy="340093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pasto, persona, texto, libro&#10;&#10;El contenido generado por IA puede ser incorrecto.">
            <a:extLst>
              <a:ext uri="{FF2B5EF4-FFF2-40B4-BE49-F238E27FC236}">
                <a16:creationId xmlns:a16="http://schemas.microsoft.com/office/drawing/2014/main" id="{E5CD9D62-942D-6713-7EEF-30C4B9B85D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774" y="108079"/>
            <a:ext cx="2556727" cy="2870597"/>
          </a:xfrm>
          <a:prstGeom prst="rect">
            <a:avLst/>
          </a:prstGeom>
          <a:ln w="381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E19EBD">
                <a:alpha val="5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Imagen 12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CC0CEF73-0191-A3A3-F41B-688A455FB2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4110246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7" name="Imagen 16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9836FC5E-9E31-FBBD-972E-D536F80A1B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6333112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3" name="Imagen 22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B754FFB6-6655-7B09-EB0D-E31E460E906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5015492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4" name="Imagen 23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58A3C553-09F3-3E58-04A3-E852CC7FA7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3738692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9" name="Imagen 28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484D0B0F-FF6A-D1BF-5BE1-2EF913974C5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5417284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6" name="Imagen 35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A212967C-9284-F4D7-B05E-4D150D532DB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007" y="5958782"/>
            <a:ext cx="506202" cy="2296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 descr="Imagen que contiene tarjeta de presentación, dibujo&#10;&#10;El contenido generado por IA puede ser incorrecto.">
            <a:extLst>
              <a:ext uri="{FF2B5EF4-FFF2-40B4-BE49-F238E27FC236}">
                <a16:creationId xmlns:a16="http://schemas.microsoft.com/office/drawing/2014/main" id="{7B331A37-3926-2E4F-3C6F-EAC9D72EA13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327" y="4664220"/>
            <a:ext cx="506202" cy="2296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Imagen que contiene tarjeta de presentación, dibujo&#10;&#10;El contenido generado por IA puede ser incorrecto.">
            <a:extLst>
              <a:ext uri="{FF2B5EF4-FFF2-40B4-BE49-F238E27FC236}">
                <a16:creationId xmlns:a16="http://schemas.microsoft.com/office/drawing/2014/main" id="{125C0EED-0D6D-990F-A549-0540BFA6812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621" y="3362216"/>
            <a:ext cx="506202" cy="2296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EF2AFCF-FAB8-F029-1B01-4D3C048001EF}"/>
              </a:ext>
            </a:extLst>
          </p:cNvPr>
          <p:cNvSpPr txBox="1"/>
          <p:nvPr/>
        </p:nvSpPr>
        <p:spPr>
          <a:xfrm>
            <a:off x="190498" y="2195931"/>
            <a:ext cx="92542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Di </a:t>
            </a:r>
            <a:r>
              <a:rPr lang="es-ES" sz="2000" b="1" dirty="0" err="1"/>
              <a:t>bijna</a:t>
            </a:r>
            <a:r>
              <a:rPr lang="es-ES" sz="2000" b="1" dirty="0"/>
              <a:t> den </a:t>
            </a:r>
            <a:r>
              <a:rPr lang="es-ES" sz="2000" b="1" dirty="0" err="1"/>
              <a:t>kba</a:t>
            </a:r>
            <a:r>
              <a:rPr lang="es-ES" sz="2000" b="1" dirty="0"/>
              <a:t> nanga a </a:t>
            </a:r>
            <a:r>
              <a:rPr lang="es-ES" sz="2000" b="1" dirty="0" err="1"/>
              <a:t>strei,den</a:t>
            </a:r>
            <a:r>
              <a:rPr lang="es-ES" sz="2000" b="1" dirty="0"/>
              <a:t> doro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nyun</a:t>
            </a:r>
            <a:r>
              <a:rPr lang="es-ES" sz="2000" b="1" dirty="0"/>
              <a:t> </a:t>
            </a:r>
            <a:r>
              <a:rPr lang="es-ES" sz="2000" b="1" dirty="0" err="1"/>
              <a:t>marki</a:t>
            </a:r>
            <a:r>
              <a:rPr lang="es-ES" sz="2000" b="1" dirty="0"/>
              <a:t> fu </a:t>
            </a:r>
            <a:r>
              <a:rPr lang="es-ES" sz="2000" b="1" dirty="0" err="1"/>
              <a:t>anbegi</a:t>
            </a:r>
            <a:r>
              <a:rPr lang="es-ES" sz="2000" b="1" dirty="0"/>
              <a:t> :den </a:t>
            </a:r>
            <a:r>
              <a:rPr lang="es-ES" sz="2000" b="1" dirty="0" err="1"/>
              <a:t>meki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Santa presi </a:t>
            </a:r>
            <a:r>
              <a:rPr lang="es-ES" sz="2000" b="1" dirty="0" err="1"/>
              <a:t>ini</a:t>
            </a:r>
            <a:r>
              <a:rPr lang="es-ES" sz="2000" b="1" dirty="0"/>
              <a:t> Silo.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42AFE7D-65DB-AD1E-CB58-E56152DC3E13}"/>
              </a:ext>
            </a:extLst>
          </p:cNvPr>
          <p:cNvSpPr txBox="1"/>
          <p:nvPr/>
        </p:nvSpPr>
        <p:spPr>
          <a:xfrm>
            <a:off x="190496" y="1496593"/>
            <a:ext cx="92542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Mindri</a:t>
            </a:r>
            <a:r>
              <a:rPr lang="es-ES" sz="2000" b="1" dirty="0"/>
              <a:t> fu a </a:t>
            </a:r>
            <a:r>
              <a:rPr lang="es-ES" sz="2000" b="1" dirty="0" err="1"/>
              <a:t>strei,den</a:t>
            </a:r>
            <a:r>
              <a:rPr lang="es-ES" sz="2000" b="1" dirty="0"/>
              <a:t> </a:t>
            </a:r>
            <a:r>
              <a:rPr lang="es-ES" sz="2000" b="1" dirty="0" err="1"/>
              <a:t>besroiti</a:t>
            </a:r>
            <a:r>
              <a:rPr lang="es-ES" sz="2000" b="1" dirty="0"/>
              <a:t> </a:t>
            </a:r>
            <a:r>
              <a:rPr lang="es-ES" sz="2000" b="1" dirty="0" err="1"/>
              <a:t>owktu</a:t>
            </a:r>
            <a:r>
              <a:rPr lang="es-ES" sz="2000" b="1" dirty="0"/>
              <a:t> fu </a:t>
            </a:r>
            <a:r>
              <a:rPr lang="es-ES" sz="2000" b="1" dirty="0" err="1"/>
              <a:t>rostu</a:t>
            </a:r>
            <a:r>
              <a:rPr lang="es-ES" sz="2000" b="1" dirty="0"/>
              <a:t> , fu </a:t>
            </a:r>
            <a:r>
              <a:rPr lang="es-ES" sz="2000" b="1" dirty="0" err="1"/>
              <a:t>agen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den </a:t>
            </a:r>
            <a:r>
              <a:rPr lang="es-ES" sz="2000" b="1" dirty="0" err="1"/>
              <a:t>srefi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Gado. </a:t>
            </a:r>
            <a:r>
              <a:rPr lang="es-ES" sz="2000" b="1" dirty="0" err="1"/>
              <a:t>Disi</a:t>
            </a:r>
            <a:r>
              <a:rPr lang="es-ES" sz="2000" b="1" dirty="0"/>
              <a:t> </a:t>
            </a:r>
            <a:r>
              <a:rPr lang="es-ES" sz="2000" b="1" dirty="0" err="1"/>
              <a:t>psa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bigi</a:t>
            </a:r>
            <a:r>
              <a:rPr lang="es-ES" sz="2000" b="1" dirty="0"/>
              <a:t> </a:t>
            </a:r>
            <a:r>
              <a:rPr lang="es-ES" sz="2000" b="1" dirty="0" err="1"/>
              <a:t>komakandra</a:t>
            </a:r>
            <a:r>
              <a:rPr lang="es-ES" sz="2000" b="1" dirty="0"/>
              <a:t> </a:t>
            </a:r>
            <a:r>
              <a:rPr lang="es-ES" sz="2000" b="1" dirty="0" err="1"/>
              <a:t>mindri</a:t>
            </a:r>
            <a:r>
              <a:rPr lang="es-ES" sz="2000" b="1" dirty="0"/>
              <a:t> den tu </a:t>
            </a:r>
            <a:r>
              <a:rPr lang="es-ES" sz="2000" b="1" dirty="0" err="1"/>
              <a:t>bergi</a:t>
            </a:r>
            <a:r>
              <a:rPr lang="es-ES" sz="2000" b="1" dirty="0"/>
              <a:t> fu </a:t>
            </a:r>
            <a:r>
              <a:rPr lang="es-ES" sz="2000" b="1" dirty="0" err="1"/>
              <a:t>Eibal</a:t>
            </a:r>
            <a:r>
              <a:rPr lang="es-ES" sz="2000" b="1" dirty="0"/>
              <a:t> nanga </a:t>
            </a:r>
            <a:r>
              <a:rPr lang="es-ES" sz="2000" b="1" dirty="0" err="1"/>
              <a:t>Gerisim</a:t>
            </a:r>
            <a:r>
              <a:rPr lang="es-ES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B80A3F-C07B-9BD7-A2FE-9BE3D27E603B}"/>
              </a:ext>
            </a:extLst>
          </p:cNvPr>
          <p:cNvSpPr txBox="1"/>
          <p:nvPr/>
        </p:nvSpPr>
        <p:spPr>
          <a:xfrm>
            <a:off x="190493" y="797256"/>
            <a:ext cx="92542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Toku dati no ben de a fosi sani di Israel ben mus’ du. Den ben mus suku fu de nanga  Gado fosi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324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52D9E8-5C93-0379-5CC8-1E232122D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hombre, pastel, mujer, parado&#10;&#10;El contenido generado por IA puede ser incorrecto.">
            <a:extLst>
              <a:ext uri="{FF2B5EF4-FFF2-40B4-BE49-F238E27FC236}">
                <a16:creationId xmlns:a16="http://schemas.microsoft.com/office/drawing/2014/main" id="{7AD10113-E664-086D-758F-A3EEF5E420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682" y="3458079"/>
            <a:ext cx="8242998" cy="339992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0787DC9-42E5-36BE-37A0-8FCC0F4DF3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18522" y="30480"/>
            <a:ext cx="8242998" cy="6804000"/>
          </a:xfrm>
          <a:prstGeom prst="rect">
            <a:avLst/>
          </a:prstGeom>
          <a:noFill/>
          <a:ln w="57150">
            <a:solidFill>
              <a:srgbClr val="B63D3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3F2641F-CF4A-8586-467E-86200B1D454B}"/>
              </a:ext>
            </a:extLst>
          </p:cNvPr>
          <p:cNvSpPr txBox="1"/>
          <p:nvPr/>
        </p:nvSpPr>
        <p:spPr>
          <a:xfrm>
            <a:off x="3908362" y="229925"/>
            <a:ext cx="8242998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8000" b="1" dirty="0">
                <a:ln/>
                <a:solidFill>
                  <a:srgbClr val="B63D3B"/>
                </a:solidFill>
                <a:effectLst>
                  <a:outerShdw blurRad="38100" dist="38100" dir="2700000" algn="tl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ANBEGI BIFO WINI A FETI</a:t>
            </a:r>
            <a:endParaRPr lang="es-ES" sz="8000" b="1" dirty="0">
              <a:ln/>
              <a:solidFill>
                <a:srgbClr val="B63D3B"/>
              </a:solidFill>
              <a:effectLst>
                <a:outerShdw blurRad="38100" dist="38100" dir="2700000" algn="tl">
                  <a:schemeClr val="accent3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2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D542A7D-F0F7-025A-DA4D-B484636F700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MEKI A FERBONTU NYUN BAKA</a:t>
            </a:r>
            <a:endParaRPr lang="es-ES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7A6C4F-514C-C6C4-D159-CDD8901E8590}"/>
              </a:ext>
            </a:extLst>
          </p:cNvPr>
          <p:cNvSpPr txBox="1"/>
          <p:nvPr/>
        </p:nvSpPr>
        <p:spPr>
          <a:xfrm>
            <a:off x="1162050" y="657522"/>
            <a:ext cx="9867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“A ten </a:t>
            </a:r>
            <a:r>
              <a:rPr lang="es-E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dati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Masra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taigi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Yoswa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,”</a:t>
            </a:r>
            <a:r>
              <a:rPr lang="es-E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Meki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spesrutu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s-E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nefi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fu </a:t>
            </a:r>
            <a:r>
              <a:rPr lang="es-E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besnij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dan </a:t>
            </a:r>
            <a:r>
              <a:rPr lang="es-E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besnij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den </a:t>
            </a:r>
            <a:r>
              <a:rPr lang="es-E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Israelit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agen</a:t>
            </a:r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s-ES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Yoswa</a:t>
            </a:r>
            <a:r>
              <a:rPr lang="es-ES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5:2)</a:t>
            </a:r>
            <a:endParaRPr lang="es-ES" sz="11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B7A25E-6175-5374-9694-0014D0594820}"/>
              </a:ext>
            </a:extLst>
          </p:cNvPr>
          <p:cNvSpPr txBox="1"/>
          <p:nvPr/>
        </p:nvSpPr>
        <p:spPr>
          <a:xfrm>
            <a:off x="184339" y="1520068"/>
            <a:ext cx="8306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Den </a:t>
            </a:r>
            <a:r>
              <a:rPr lang="es-ES" sz="2000" b="1" dirty="0" err="1"/>
              <a:t>kari</a:t>
            </a:r>
            <a:r>
              <a:rPr lang="es-ES" sz="2000" b="1" dirty="0"/>
              <a:t> a </a:t>
            </a:r>
            <a:r>
              <a:rPr lang="es-ES" sz="2000" b="1" dirty="0" err="1"/>
              <a:t>kampu</a:t>
            </a:r>
            <a:r>
              <a:rPr lang="es-ES" sz="2000" b="1" dirty="0"/>
              <a:t> fu Israel </a:t>
            </a:r>
            <a:r>
              <a:rPr lang="es-ES" sz="2000" b="1" dirty="0" err="1"/>
              <a:t>Gilgal</a:t>
            </a:r>
            <a:r>
              <a:rPr lang="es-ES" sz="2000" b="1" dirty="0"/>
              <a:t>, pe den ben </a:t>
            </a:r>
            <a:r>
              <a:rPr lang="es-ES" sz="2000" b="1" dirty="0" err="1"/>
              <a:t>kisi</a:t>
            </a:r>
            <a:r>
              <a:rPr lang="es-ES" sz="2000" b="1" dirty="0"/>
              <a:t> den </a:t>
            </a:r>
            <a:r>
              <a:rPr lang="es-ES" sz="2000" b="1" dirty="0" err="1"/>
              <a:t>kebot</a:t>
            </a:r>
            <a:r>
              <a:rPr lang="es-ES" sz="2000" b="1" dirty="0"/>
              <a:t>, </a:t>
            </a:r>
            <a:r>
              <a:rPr lang="es-ES" sz="2000" b="1" dirty="0" err="1"/>
              <a:t>na</a:t>
            </a:r>
            <a:r>
              <a:rPr lang="es-ES" sz="2000" b="1" dirty="0"/>
              <a:t> a </a:t>
            </a:r>
            <a:r>
              <a:rPr lang="es-ES" sz="2000" b="1" dirty="0" err="1"/>
              <a:t>bigin</a:t>
            </a:r>
            <a:r>
              <a:rPr lang="es-ES" sz="2000" b="1" dirty="0"/>
              <a:t> fu a </a:t>
            </a:r>
            <a:r>
              <a:rPr lang="es-ES" sz="2000" b="1" dirty="0" err="1"/>
              <a:t>strei</a:t>
            </a:r>
            <a:r>
              <a:rPr lang="es-ES" sz="2000" b="1" dirty="0"/>
              <a:t>. Sortu </a:t>
            </a:r>
            <a:r>
              <a:rPr lang="es-ES" sz="2000" b="1" dirty="0" err="1"/>
              <a:t>marki</a:t>
            </a:r>
            <a:r>
              <a:rPr lang="es-ES" sz="2000" b="1" dirty="0"/>
              <a:t> a nen </a:t>
            </a:r>
            <a:r>
              <a:rPr lang="es-ES" sz="2000" b="1" dirty="0" err="1"/>
              <a:t>disi</a:t>
            </a:r>
            <a:r>
              <a:rPr lang="es-ES" sz="2000" b="1" dirty="0"/>
              <a:t>. </a:t>
            </a:r>
            <a:r>
              <a:rPr lang="es-ES" sz="2000" b="1" dirty="0" err="1"/>
              <a:t>kisi</a:t>
            </a:r>
            <a:r>
              <a:rPr lang="es-ES" sz="2000" b="1" dirty="0"/>
              <a:t> ? (</a:t>
            </a:r>
            <a:r>
              <a:rPr lang="es-ES" sz="2000" b="1" dirty="0" err="1"/>
              <a:t>Yoswa</a:t>
            </a:r>
            <a:r>
              <a:rPr lang="es-ES" sz="2000" b="1" dirty="0"/>
              <a:t> 5:9)?</a:t>
            </a:r>
          </a:p>
        </p:txBody>
      </p:sp>
      <p:pic>
        <p:nvPicPr>
          <p:cNvPr id="4" name="Imagen 3" descr="Mano sosteniendo un cuchillo en la mano&#10;&#10;El contenido generado por IA puede ser incorrecto.">
            <a:extLst>
              <a:ext uri="{FF2B5EF4-FFF2-40B4-BE49-F238E27FC236}">
                <a16:creationId xmlns:a16="http://schemas.microsoft.com/office/drawing/2014/main" id="{7C781CD7-FA53-284D-9106-3CDB11B3C9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3429" y="1520068"/>
            <a:ext cx="3167479" cy="2201233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C98001B-A666-523F-2B33-450CF074EF9C}"/>
              </a:ext>
            </a:extLst>
          </p:cNvPr>
          <p:cNvSpPr txBox="1"/>
          <p:nvPr/>
        </p:nvSpPr>
        <p:spPr>
          <a:xfrm>
            <a:off x="3232339" y="4799274"/>
            <a:ext cx="57273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Fu </a:t>
            </a:r>
            <a:r>
              <a:rPr lang="es-ES" sz="2000" b="1" dirty="0" err="1"/>
              <a:t>meki</a:t>
            </a:r>
            <a:r>
              <a:rPr lang="es-ES" sz="2000" b="1" dirty="0"/>
              <a:t> a </a:t>
            </a:r>
            <a:r>
              <a:rPr lang="es-ES" sz="2000" b="1" dirty="0" err="1"/>
              <a:t>ferbontu</a:t>
            </a:r>
            <a:r>
              <a:rPr lang="es-ES" sz="2000" b="1" dirty="0"/>
              <a:t> </a:t>
            </a:r>
            <a:r>
              <a:rPr lang="es-ES" sz="2000" b="1" dirty="0" err="1"/>
              <a:t>kon</a:t>
            </a:r>
            <a:r>
              <a:rPr lang="es-ES" sz="2000" b="1" dirty="0"/>
              <a:t> </a:t>
            </a:r>
            <a:r>
              <a:rPr lang="es-ES" sz="2000" b="1" dirty="0" err="1"/>
              <a:t>nyun</a:t>
            </a:r>
            <a:r>
              <a:rPr lang="es-ES" sz="2000" b="1" dirty="0"/>
              <a:t> </a:t>
            </a:r>
            <a:r>
              <a:rPr lang="es-ES" sz="2000" b="1" dirty="0" err="1"/>
              <a:t>baka</a:t>
            </a:r>
            <a:r>
              <a:rPr lang="es-ES" sz="2000" b="1" dirty="0"/>
              <a:t>, a ben de </a:t>
            </a:r>
            <a:r>
              <a:rPr lang="es-ES" sz="2000" b="1" dirty="0" err="1"/>
              <a:t>fanowdu</a:t>
            </a:r>
            <a:r>
              <a:rPr lang="es-ES" sz="2000" b="1" dirty="0"/>
              <a:t> fu </a:t>
            </a:r>
            <a:r>
              <a:rPr lang="es-ES" sz="2000" b="1" dirty="0" err="1"/>
              <a:t>besnij</a:t>
            </a:r>
            <a:r>
              <a:rPr lang="es-ES" sz="2000" b="1" dirty="0"/>
              <a:t>  den, </a:t>
            </a:r>
            <a:r>
              <a:rPr lang="es-ES" sz="2000" b="1" dirty="0" err="1"/>
              <a:t>leki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marki</a:t>
            </a:r>
            <a:r>
              <a:rPr lang="es-ES" sz="2000" b="1" dirty="0"/>
              <a:t>.( </a:t>
            </a:r>
            <a:r>
              <a:rPr lang="es-ES" sz="2000" b="1" dirty="0" err="1"/>
              <a:t>Gein</a:t>
            </a:r>
            <a:r>
              <a:rPr lang="es-ES" sz="2000" b="1" dirty="0"/>
              <a:t>. 17:10)  </a:t>
            </a:r>
            <a:r>
              <a:rPr lang="es-ES" sz="2000" b="1" dirty="0" err="1"/>
              <a:t>Disi</a:t>
            </a:r>
            <a:r>
              <a:rPr lang="es-ES" sz="2000" b="1" dirty="0"/>
              <a:t> ben de </a:t>
            </a:r>
            <a:r>
              <a:rPr lang="es-ES" sz="2000" b="1" dirty="0" err="1"/>
              <a:t>fanowdu</a:t>
            </a:r>
            <a:r>
              <a:rPr lang="es-ES" sz="2000" b="1" dirty="0"/>
              <a:t> fu du </a:t>
            </a:r>
            <a:r>
              <a:rPr lang="es-ES" sz="2000" b="1" dirty="0" err="1"/>
              <a:t>fosi</a:t>
            </a:r>
            <a:r>
              <a:rPr lang="es-ES" sz="2000" b="1" dirty="0"/>
              <a:t>. Gi </a:t>
            </a:r>
            <a:r>
              <a:rPr lang="es-ES" sz="2000" b="1" dirty="0" err="1"/>
              <a:t>wi</a:t>
            </a:r>
            <a:r>
              <a:rPr lang="es-ES" sz="2000" b="1" dirty="0"/>
              <a:t>,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eksempre</a:t>
            </a:r>
            <a:r>
              <a:rPr lang="es-ES" sz="2000" b="1" dirty="0"/>
              <a:t> fu du: “ Ma </a:t>
            </a:r>
            <a:r>
              <a:rPr lang="es-ES" sz="2000" b="1" dirty="0" err="1"/>
              <a:t>yu</a:t>
            </a:r>
            <a:r>
              <a:rPr lang="es-ES" sz="2000" b="1" dirty="0"/>
              <a:t>, </a:t>
            </a:r>
            <a:r>
              <a:rPr lang="es-ES" sz="2000" b="1" dirty="0" err="1"/>
              <a:t>suku</a:t>
            </a:r>
            <a:r>
              <a:rPr lang="es-ES" sz="2000" b="1" dirty="0"/>
              <a:t> a </a:t>
            </a:r>
            <a:r>
              <a:rPr lang="es-ES" sz="2000" b="1" dirty="0" err="1"/>
              <a:t>kownu</a:t>
            </a:r>
            <a:r>
              <a:rPr lang="es-ES" sz="2000" b="1" dirty="0"/>
              <a:t> </a:t>
            </a:r>
            <a:r>
              <a:rPr lang="es-ES" sz="2000" b="1" dirty="0" err="1"/>
              <a:t>kondre</a:t>
            </a:r>
            <a:r>
              <a:rPr lang="es-ES" sz="2000" b="1" dirty="0"/>
              <a:t> </a:t>
            </a:r>
            <a:r>
              <a:rPr lang="es-ES" sz="2000" b="1" dirty="0" err="1"/>
              <a:t>fosi</a:t>
            </a:r>
            <a:r>
              <a:rPr lang="es-ES" sz="2000" b="1" dirty="0"/>
              <a:t> nanga en </a:t>
            </a:r>
            <a:r>
              <a:rPr lang="es-ES" sz="2000" b="1" dirty="0" err="1"/>
              <a:t>rekfardek</a:t>
            </a:r>
            <a:r>
              <a:rPr lang="es-ES" sz="2000" b="1" dirty="0"/>
              <a:t> </a:t>
            </a:r>
            <a:r>
              <a:rPr lang="es-ES" sz="2000" b="1" dirty="0" err="1"/>
              <a:t>fasi</a:t>
            </a:r>
            <a:r>
              <a:rPr lang="es-ES" sz="2000" b="1" dirty="0"/>
              <a:t>, dan ala den </a:t>
            </a:r>
            <a:r>
              <a:rPr lang="es-ES" sz="2000" b="1" dirty="0" err="1"/>
              <a:t>sani</a:t>
            </a:r>
            <a:r>
              <a:rPr lang="es-ES" sz="2000" b="1" dirty="0"/>
              <a:t> </a:t>
            </a:r>
            <a:r>
              <a:rPr lang="es-ES" sz="2000" b="1" dirty="0" err="1"/>
              <a:t>disi</a:t>
            </a:r>
            <a:r>
              <a:rPr lang="es-ES" sz="2000" b="1" dirty="0"/>
              <a:t> </a:t>
            </a:r>
            <a:r>
              <a:rPr lang="es-ES" sz="2000" b="1" dirty="0" err="1"/>
              <a:t>yu</a:t>
            </a:r>
            <a:r>
              <a:rPr lang="es-ES" sz="2000" b="1" dirty="0"/>
              <a:t>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kisi</a:t>
            </a:r>
            <a:r>
              <a:rPr lang="es-ES" sz="2000" b="1" dirty="0"/>
              <a:t>.”( Mat.6:33).</a:t>
            </a:r>
          </a:p>
        </p:txBody>
      </p:sp>
      <p:pic>
        <p:nvPicPr>
          <p:cNvPr id="10" name="Imagen 9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8B850755-F7C2-5AF2-2880-112228740E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525" y="4836580"/>
            <a:ext cx="2877383" cy="1901686"/>
          </a:xfrm>
          <a:prstGeom prst="roundRect">
            <a:avLst>
              <a:gd name="adj" fmla="val 109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01EFA8D-24AF-CC33-833B-87767C3C5990}"/>
              </a:ext>
            </a:extLst>
          </p:cNvPr>
          <p:cNvSpPr txBox="1"/>
          <p:nvPr/>
        </p:nvSpPr>
        <p:spPr>
          <a:xfrm>
            <a:off x="161092" y="3833371"/>
            <a:ext cx="120309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Bifo</a:t>
            </a:r>
            <a:r>
              <a:rPr lang="es-ES" sz="2000" b="1" dirty="0"/>
              <a:t> den </a:t>
            </a:r>
            <a:r>
              <a:rPr lang="es-ES" sz="2000" b="1" dirty="0" err="1"/>
              <a:t>nyan</a:t>
            </a:r>
            <a:r>
              <a:rPr lang="es-ES" sz="2000" b="1" dirty="0"/>
              <a:t> a </a:t>
            </a:r>
            <a:r>
              <a:rPr lang="es-ES" sz="2000" b="1" dirty="0" err="1"/>
              <a:t>fosi</a:t>
            </a:r>
            <a:r>
              <a:rPr lang="es-ES" sz="2000" b="1" dirty="0"/>
              <a:t> </a:t>
            </a:r>
            <a:r>
              <a:rPr lang="es-ES" sz="2000" b="1" dirty="0" err="1"/>
              <a:t>Paska,den</a:t>
            </a:r>
            <a:r>
              <a:rPr lang="es-ES" sz="2000" b="1" dirty="0"/>
              <a:t> </a:t>
            </a:r>
            <a:r>
              <a:rPr lang="es-ES" sz="2000" b="1" dirty="0" err="1"/>
              <a:t>besnij</a:t>
            </a:r>
            <a:r>
              <a:rPr lang="es-ES" sz="2000" b="1" dirty="0"/>
              <a:t> den </a:t>
            </a:r>
            <a:r>
              <a:rPr lang="es-ES" sz="2000" b="1" dirty="0" err="1"/>
              <a:t>man</a:t>
            </a:r>
            <a:r>
              <a:rPr lang="es-ES" sz="2000" b="1" dirty="0"/>
              <a:t> fu Israel, fu di no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man</a:t>
            </a:r>
            <a:r>
              <a:rPr lang="es-ES" sz="2000" b="1" dirty="0"/>
              <a:t> di no ben </a:t>
            </a:r>
            <a:r>
              <a:rPr lang="es-ES" sz="2000" b="1" dirty="0" err="1"/>
              <a:t>besnij</a:t>
            </a:r>
            <a:r>
              <a:rPr lang="es-ES" sz="2000" b="1" dirty="0"/>
              <a:t> ben </a:t>
            </a:r>
            <a:r>
              <a:rPr lang="es-ES" sz="2000" b="1" dirty="0" err="1"/>
              <a:t>man</a:t>
            </a:r>
            <a:r>
              <a:rPr lang="es-ES" sz="2000" b="1" dirty="0"/>
              <a:t> </a:t>
            </a:r>
            <a:r>
              <a:rPr lang="es-ES" sz="2000" b="1" dirty="0" err="1"/>
              <a:t>teki</a:t>
            </a:r>
            <a:r>
              <a:rPr lang="es-ES" sz="2000" b="1" dirty="0"/>
              <a:t> </a:t>
            </a:r>
            <a:r>
              <a:rPr lang="es-ES" sz="2000" b="1" dirty="0" err="1"/>
              <a:t>prati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a </a:t>
            </a:r>
            <a:r>
              <a:rPr lang="es-ES" sz="2000" b="1" dirty="0" err="1"/>
              <a:t>Paska</a:t>
            </a:r>
            <a:r>
              <a:rPr lang="es-ES" sz="2000" b="1" dirty="0"/>
              <a:t>.( Eks.12:48) Fu di den  no ben </a:t>
            </a:r>
            <a:r>
              <a:rPr lang="es-ES" sz="2000" b="1" dirty="0" err="1"/>
              <a:t>wani</a:t>
            </a:r>
            <a:r>
              <a:rPr lang="es-ES" sz="2000" b="1" dirty="0"/>
              <a:t> </a:t>
            </a:r>
            <a:r>
              <a:rPr lang="es-ES" sz="2000" b="1" dirty="0" err="1"/>
              <a:t>go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Kanan</a:t>
            </a:r>
            <a:r>
              <a:rPr lang="es-ES" sz="2000" b="1" dirty="0"/>
              <a:t> a </a:t>
            </a:r>
            <a:r>
              <a:rPr lang="es-ES" sz="2000" b="1" dirty="0" err="1"/>
              <a:t>fosi</a:t>
            </a:r>
            <a:r>
              <a:rPr lang="es-ES" sz="2000" b="1" dirty="0"/>
              <a:t> </a:t>
            </a:r>
            <a:r>
              <a:rPr lang="es-ES" sz="2000" b="1" dirty="0" err="1"/>
              <a:t>leisi</a:t>
            </a:r>
            <a:r>
              <a:rPr lang="es-ES" sz="2000" b="1" dirty="0"/>
              <a:t>, a </a:t>
            </a:r>
            <a:r>
              <a:rPr lang="es-ES" sz="2000" b="1" dirty="0" err="1"/>
              <a:t>ferbontu</a:t>
            </a:r>
            <a:r>
              <a:rPr lang="es-ES" sz="2000" b="1" dirty="0"/>
              <a:t> ben </a:t>
            </a:r>
            <a:r>
              <a:rPr lang="es-ES" sz="2000" b="1" dirty="0" err="1"/>
              <a:t>broko,owktu</a:t>
            </a:r>
            <a:r>
              <a:rPr lang="es-ES" sz="2000" b="1" dirty="0"/>
              <a:t> no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Israelit</a:t>
            </a:r>
            <a:r>
              <a:rPr lang="es-ES" sz="2000" b="1" dirty="0"/>
              <a:t> ben </a:t>
            </a:r>
            <a:r>
              <a:rPr lang="es-ES" sz="2000" b="1" dirty="0" err="1"/>
              <a:t>besnij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a sabana.( </a:t>
            </a:r>
            <a:r>
              <a:rPr lang="es-ES" sz="2000" b="1" dirty="0" err="1"/>
              <a:t>Yoswa</a:t>
            </a:r>
            <a:r>
              <a:rPr lang="es-ES" sz="2000" b="1" dirty="0"/>
              <a:t> 5:5).</a:t>
            </a:r>
          </a:p>
        </p:txBody>
      </p:sp>
      <p:pic>
        <p:nvPicPr>
          <p:cNvPr id="16" name="Imagen 15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5C1EC63F-84E9-695C-1A0F-88BB74DA5A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39" y="4910758"/>
            <a:ext cx="2970843" cy="1716024"/>
          </a:xfrm>
          <a:prstGeom prst="roundRect">
            <a:avLst>
              <a:gd name="adj" fmla="val 11111"/>
            </a:avLst>
          </a:prstGeom>
          <a:ln w="76200" cap="rnd">
            <a:solidFill>
              <a:srgbClr val="B98B6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725C65-1C4B-C02F-57AA-0AE020FCC784}"/>
              </a:ext>
            </a:extLst>
          </p:cNvPr>
          <p:cNvSpPr txBox="1"/>
          <p:nvPr/>
        </p:nvSpPr>
        <p:spPr>
          <a:xfrm>
            <a:off x="184339" y="2392298"/>
            <a:ext cx="86790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Ala di moro </a:t>
            </a:r>
            <a:r>
              <a:rPr lang="es-ES" sz="2000" b="1" dirty="0" err="1"/>
              <a:t>leki</a:t>
            </a:r>
            <a:r>
              <a:rPr lang="es-ES" sz="2000" b="1" dirty="0"/>
              <a:t> 40 </a:t>
            </a:r>
            <a:r>
              <a:rPr lang="es-ES" sz="2000" b="1" dirty="0" err="1"/>
              <a:t>yari</a:t>
            </a:r>
            <a:r>
              <a:rPr lang="es-ES" sz="2000" b="1" dirty="0"/>
              <a:t> ben </a:t>
            </a:r>
            <a:r>
              <a:rPr lang="es-ES" sz="2000" b="1" dirty="0" err="1"/>
              <a:t>psa</a:t>
            </a:r>
            <a:r>
              <a:rPr lang="es-ES" sz="2000" b="1" dirty="0"/>
              <a:t> ,</a:t>
            </a:r>
            <a:r>
              <a:rPr lang="es-ES" sz="2000" b="1" dirty="0" err="1"/>
              <a:t>sensi</a:t>
            </a:r>
            <a:r>
              <a:rPr lang="es-ES" sz="2000" b="1" dirty="0"/>
              <a:t> den </a:t>
            </a:r>
            <a:r>
              <a:rPr lang="es-ES" sz="2000" b="1" dirty="0" err="1"/>
              <a:t>kmoto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Egepti</a:t>
            </a:r>
            <a:r>
              <a:rPr lang="es-ES" sz="2000" b="1" dirty="0"/>
              <a:t> , </a:t>
            </a:r>
            <a:r>
              <a:rPr lang="es-ES" sz="2000" b="1" dirty="0" err="1"/>
              <a:t>toku</a:t>
            </a:r>
            <a:r>
              <a:rPr lang="es-ES" sz="2000" b="1" dirty="0"/>
              <a:t> Israel no ben </a:t>
            </a:r>
            <a:r>
              <a:rPr lang="es-ES" sz="2000" b="1" dirty="0" err="1"/>
              <a:t>go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a </a:t>
            </a:r>
            <a:r>
              <a:rPr lang="es-ES" sz="2000" b="1" dirty="0" err="1"/>
              <a:t>Pramis</a:t>
            </a:r>
            <a:r>
              <a:rPr lang="es-ES" sz="2000" b="1" dirty="0"/>
              <a:t> </a:t>
            </a:r>
            <a:r>
              <a:rPr lang="es-ES" sz="2000" b="1" dirty="0" err="1"/>
              <a:t>kondre</a:t>
            </a:r>
            <a:r>
              <a:rPr lang="es-ES" sz="2000" b="1" dirty="0"/>
              <a:t> </a:t>
            </a:r>
            <a:r>
              <a:rPr lang="es-ES" sz="2000" b="1" dirty="0" err="1"/>
              <a:t>ete</a:t>
            </a:r>
            <a:r>
              <a:rPr lang="es-ES" sz="2000" b="1" dirty="0"/>
              <a:t>. Noya den ben e </a:t>
            </a:r>
            <a:r>
              <a:rPr lang="es-ES" sz="2000" b="1" dirty="0" err="1"/>
              <a:t>waka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en </a:t>
            </a:r>
            <a:r>
              <a:rPr lang="es-ES" sz="2000" b="1" dirty="0" err="1"/>
              <a:t>tapu</a:t>
            </a:r>
            <a:r>
              <a:rPr lang="es-ES" sz="2000" b="1" dirty="0"/>
              <a:t>. A ten ben doro fu </a:t>
            </a:r>
            <a:r>
              <a:rPr lang="es-ES" sz="2000" b="1" dirty="0" err="1"/>
              <a:t>figi</a:t>
            </a:r>
            <a:r>
              <a:rPr lang="es-ES" sz="2000" b="1" dirty="0"/>
              <a:t> a “ </a:t>
            </a:r>
            <a:r>
              <a:rPr lang="es-ES" sz="2000" b="1" dirty="0" err="1"/>
              <a:t>syen</a:t>
            </a:r>
            <a:r>
              <a:rPr lang="es-ES" sz="2000" b="1" dirty="0"/>
              <a:t> fu </a:t>
            </a:r>
            <a:r>
              <a:rPr lang="es-ES" sz="2000" b="1" dirty="0" err="1"/>
              <a:t>Egepti</a:t>
            </a:r>
            <a:r>
              <a:rPr lang="es-ES" sz="2000" b="1" dirty="0"/>
              <a:t>" </a:t>
            </a:r>
            <a:r>
              <a:rPr lang="es-ES" sz="2000" b="1" dirty="0" err="1"/>
              <a:t>puru</a:t>
            </a:r>
            <a:r>
              <a:rPr lang="es-ES" sz="2000" b="1" dirty="0"/>
              <a:t>, </a:t>
            </a:r>
            <a:r>
              <a:rPr lang="es-ES" sz="2000" b="1" dirty="0" err="1"/>
              <a:t>e'n</a:t>
            </a:r>
            <a:r>
              <a:rPr lang="es-ES" sz="2000" b="1" dirty="0"/>
              <a:t> </a:t>
            </a:r>
            <a:r>
              <a:rPr lang="es-ES" sz="2000" b="1" dirty="0" err="1"/>
              <a:t>meki</a:t>
            </a:r>
            <a:r>
              <a:rPr lang="es-ES" sz="2000" b="1" dirty="0"/>
              <a:t> a </a:t>
            </a:r>
            <a:r>
              <a:rPr lang="es-ES" sz="2000" b="1" dirty="0" err="1"/>
              <a:t>ferbontu</a:t>
            </a:r>
            <a:r>
              <a:rPr lang="es-ES" sz="2000" b="1" dirty="0"/>
              <a:t> nanga Gado </a:t>
            </a:r>
            <a:r>
              <a:rPr lang="es-ES" sz="2000" b="1" dirty="0" err="1"/>
              <a:t>kon</a:t>
            </a:r>
            <a:r>
              <a:rPr lang="es-ES" sz="2000" b="1" dirty="0"/>
              <a:t> </a:t>
            </a:r>
            <a:r>
              <a:rPr lang="es-ES" sz="2000" b="1" dirty="0" err="1"/>
              <a:t>nyun</a:t>
            </a:r>
            <a:r>
              <a:rPr lang="es-ES" sz="2000" b="1" dirty="0"/>
              <a:t> </a:t>
            </a:r>
            <a:r>
              <a:rPr lang="es-ES" sz="2000" b="1" dirty="0" err="1"/>
              <a:t>baka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16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D031A05-F002-A39C-5726-573713D6C00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A FOSI PASKA INI KANAN</a:t>
            </a:r>
            <a:endParaRPr lang="es-E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618F4F-227E-49D2-3A14-9A94FF33A7C7}"/>
              </a:ext>
            </a:extLst>
          </p:cNvPr>
          <p:cNvSpPr txBox="1"/>
          <p:nvPr/>
        </p:nvSpPr>
        <p:spPr>
          <a:xfrm>
            <a:off x="681037" y="647997"/>
            <a:ext cx="10829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 a mofoneti fu a ti na fo dei fu a mun, di den ben de na Gilgal na den plata presi fu Yeriko den Israelit hori a fesa fu Paska</a:t>
            </a:r>
            <a:r>
              <a:rPr lang="es-E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Yoswa</a:t>
            </a:r>
            <a:r>
              <a:rPr lang="es-ES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5:10)</a:t>
            </a:r>
          </a:p>
        </p:txBody>
      </p:sp>
      <p:sp>
        <p:nvSpPr>
          <p:cNvPr id="6" name="Rectángulo: esquinas superiores cortadas 5">
            <a:extLst>
              <a:ext uri="{FF2B5EF4-FFF2-40B4-BE49-F238E27FC236}">
                <a16:creationId xmlns:a16="http://schemas.microsoft.com/office/drawing/2014/main" id="{4CB3E344-4E13-7BD0-57B1-0402D9EC2B82}"/>
              </a:ext>
            </a:extLst>
          </p:cNvPr>
          <p:cNvSpPr/>
          <p:nvPr/>
        </p:nvSpPr>
        <p:spPr>
          <a:xfrm>
            <a:off x="125481" y="1970016"/>
            <a:ext cx="1323975" cy="769441"/>
          </a:xfrm>
          <a:prstGeom prst="snip2SameRect">
            <a:avLst/>
          </a:prstGeom>
          <a:solidFill>
            <a:srgbClr val="9F5F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Egipti</a:t>
            </a:r>
            <a:endParaRPr lang="es-ES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: esquinas superiores cortadas 6">
            <a:extLst>
              <a:ext uri="{FF2B5EF4-FFF2-40B4-BE49-F238E27FC236}">
                <a16:creationId xmlns:a16="http://schemas.microsoft.com/office/drawing/2014/main" id="{0FF76FF7-A558-5193-237F-D96650380922}"/>
              </a:ext>
            </a:extLst>
          </p:cNvPr>
          <p:cNvSpPr/>
          <p:nvPr/>
        </p:nvSpPr>
        <p:spPr>
          <a:xfrm>
            <a:off x="10762422" y="1970016"/>
            <a:ext cx="1323975" cy="769441"/>
          </a:xfrm>
          <a:prstGeom prst="snip2SameRect">
            <a:avLst/>
          </a:prstGeom>
          <a:solidFill>
            <a:srgbClr val="9F5F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Kanan</a:t>
            </a:r>
            <a:endParaRPr lang="es-ES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: una sola esquina cortada 7">
            <a:extLst>
              <a:ext uri="{FF2B5EF4-FFF2-40B4-BE49-F238E27FC236}">
                <a16:creationId xmlns:a16="http://schemas.microsoft.com/office/drawing/2014/main" id="{A26E54C8-72FE-4471-2959-769C032D505E}"/>
              </a:ext>
            </a:extLst>
          </p:cNvPr>
          <p:cNvSpPr/>
          <p:nvPr/>
        </p:nvSpPr>
        <p:spPr>
          <a:xfrm>
            <a:off x="1706218" y="1970016"/>
            <a:ext cx="1704975" cy="769441"/>
          </a:xfrm>
          <a:prstGeom prst="snip1Rect">
            <a:avLst>
              <a:gd name="adj" fmla="val 2533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Besnij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nanga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Paska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5CE44E1E-800F-9E68-14A8-1233A52D6A33}"/>
              </a:ext>
            </a:extLst>
          </p:cNvPr>
          <p:cNvSpPr/>
          <p:nvPr/>
        </p:nvSpPr>
        <p:spPr>
          <a:xfrm>
            <a:off x="1492112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: una sola esquina cortada 9">
            <a:extLst>
              <a:ext uri="{FF2B5EF4-FFF2-40B4-BE49-F238E27FC236}">
                <a16:creationId xmlns:a16="http://schemas.microsoft.com/office/drawing/2014/main" id="{EB89E2B3-32F4-4C0C-1961-EF3BEC5BFEAB}"/>
              </a:ext>
            </a:extLst>
          </p:cNvPr>
          <p:cNvSpPr/>
          <p:nvPr/>
        </p:nvSpPr>
        <p:spPr>
          <a:xfrm>
            <a:off x="3667955" y="1970016"/>
            <a:ext cx="1323975" cy="769441"/>
          </a:xfrm>
          <a:prstGeom prst="snip1Rect">
            <a:avLst>
              <a:gd name="adj" fmla="val 25332"/>
            </a:avLst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 a Redi Se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484496CC-F77D-AE0B-F672-B881E715AF38}"/>
              </a:ext>
            </a:extLst>
          </p:cNvPr>
          <p:cNvSpPr/>
          <p:nvPr/>
        </p:nvSpPr>
        <p:spPr>
          <a:xfrm>
            <a:off x="3453849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: esquinas superiores cortadas 11">
            <a:extLst>
              <a:ext uri="{FF2B5EF4-FFF2-40B4-BE49-F238E27FC236}">
                <a16:creationId xmlns:a16="http://schemas.microsoft.com/office/drawing/2014/main" id="{82BB9938-F676-9D37-99C8-2019D5282BC2}"/>
              </a:ext>
            </a:extLst>
          </p:cNvPr>
          <p:cNvSpPr/>
          <p:nvPr/>
        </p:nvSpPr>
        <p:spPr>
          <a:xfrm>
            <a:off x="5248692" y="1970016"/>
            <a:ext cx="1714500" cy="769441"/>
          </a:xfrm>
          <a:prstGeom prst="snip2Same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Sabana</a:t>
            </a: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44E8B7DC-7D35-3A9F-1B55-B8BD7054AA74}"/>
              </a:ext>
            </a:extLst>
          </p:cNvPr>
          <p:cNvSpPr/>
          <p:nvPr/>
        </p:nvSpPr>
        <p:spPr>
          <a:xfrm>
            <a:off x="5034586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ángulo: una sola esquina cortada 13">
            <a:extLst>
              <a:ext uri="{FF2B5EF4-FFF2-40B4-BE49-F238E27FC236}">
                <a16:creationId xmlns:a16="http://schemas.microsoft.com/office/drawing/2014/main" id="{AF2719C2-50C9-1955-6D0E-B98010E33125}"/>
              </a:ext>
            </a:extLst>
          </p:cNvPr>
          <p:cNvSpPr/>
          <p:nvPr/>
        </p:nvSpPr>
        <p:spPr>
          <a:xfrm flipH="1">
            <a:off x="8800689" y="1970016"/>
            <a:ext cx="1704975" cy="769441"/>
          </a:xfrm>
          <a:prstGeom prst="snip1Rect">
            <a:avLst>
              <a:gd name="adj" fmla="val 2533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Besnij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nanga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Paska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FD3570E2-3568-FF34-B217-E3BB7C91D21F}"/>
              </a:ext>
            </a:extLst>
          </p:cNvPr>
          <p:cNvSpPr/>
          <p:nvPr/>
        </p:nvSpPr>
        <p:spPr>
          <a:xfrm>
            <a:off x="10548319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ángulo: una sola esquina cortada 15">
            <a:extLst>
              <a:ext uri="{FF2B5EF4-FFF2-40B4-BE49-F238E27FC236}">
                <a16:creationId xmlns:a16="http://schemas.microsoft.com/office/drawing/2014/main" id="{93189789-BED0-E225-3615-2C18CA5E212F}"/>
              </a:ext>
            </a:extLst>
          </p:cNvPr>
          <p:cNvSpPr/>
          <p:nvPr/>
        </p:nvSpPr>
        <p:spPr>
          <a:xfrm flipH="1">
            <a:off x="7219954" y="1970016"/>
            <a:ext cx="1323975" cy="769441"/>
          </a:xfrm>
          <a:prstGeom prst="snip1Rect">
            <a:avLst>
              <a:gd name="adj" fmla="val 25332"/>
            </a:avLst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 a Yordan</a:t>
            </a: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D6032CD0-8BB3-564D-A991-6DCA0158BF9C}"/>
              </a:ext>
            </a:extLst>
          </p:cNvPr>
          <p:cNvSpPr/>
          <p:nvPr/>
        </p:nvSpPr>
        <p:spPr>
          <a:xfrm>
            <a:off x="8586584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83976ABD-E952-3F21-9444-678E73E780C4}"/>
              </a:ext>
            </a:extLst>
          </p:cNvPr>
          <p:cNvSpPr/>
          <p:nvPr/>
        </p:nvSpPr>
        <p:spPr>
          <a:xfrm>
            <a:off x="7005848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CFC20B7-9E0B-336E-5658-12F5BF1AB983}"/>
              </a:ext>
            </a:extLst>
          </p:cNvPr>
          <p:cNvSpPr txBox="1"/>
          <p:nvPr/>
        </p:nvSpPr>
        <p:spPr>
          <a:xfrm>
            <a:off x="85724" y="1433304"/>
            <a:ext cx="12020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Fu </a:t>
            </a:r>
            <a:r>
              <a:rPr lang="es-ES" sz="2000" b="1" dirty="0" err="1"/>
              <a:t>Egepti</a:t>
            </a:r>
            <a:r>
              <a:rPr lang="es-ES" sz="2000" b="1" dirty="0"/>
              <a:t> </a:t>
            </a:r>
            <a:r>
              <a:rPr lang="es-ES" sz="2000" b="1" dirty="0" err="1"/>
              <a:t>go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Kanan</a:t>
            </a:r>
            <a:r>
              <a:rPr lang="es-ES" sz="2000" b="1" dirty="0"/>
              <a:t>, Israel ben </a:t>
            </a:r>
            <a:r>
              <a:rPr lang="es-ES" sz="2000" b="1" dirty="0" err="1"/>
              <a:t>abi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“ </a:t>
            </a:r>
            <a:r>
              <a:rPr lang="es-ES" sz="2000" b="1" dirty="0" err="1"/>
              <a:t>bruya</a:t>
            </a:r>
            <a:r>
              <a:rPr lang="es-ES" sz="2000" b="1" dirty="0"/>
              <a:t>” </a:t>
            </a:r>
            <a:r>
              <a:rPr lang="es-ES" sz="2000" b="1" dirty="0" err="1"/>
              <a:t>waka,den</a:t>
            </a:r>
            <a:r>
              <a:rPr lang="es-ES" sz="2000" b="1" dirty="0"/>
              <a:t> ben e du den </a:t>
            </a:r>
            <a:r>
              <a:rPr lang="es-ES" sz="2000" b="1" dirty="0" err="1"/>
              <a:t>sani</a:t>
            </a:r>
            <a:r>
              <a:rPr lang="es-ES" sz="2000" b="1" dirty="0"/>
              <a:t> </a:t>
            </a:r>
            <a:r>
              <a:rPr lang="es-ES" sz="2000" b="1" dirty="0" err="1"/>
              <a:t>baka</a:t>
            </a:r>
            <a:r>
              <a:rPr lang="es-ES" sz="2000" b="1" dirty="0"/>
              <a:t> </a:t>
            </a:r>
            <a:r>
              <a:rPr lang="es-ES" sz="2000" b="1" dirty="0" err="1"/>
              <a:t>go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fesi</a:t>
            </a:r>
            <a:r>
              <a:rPr lang="es-ES" sz="2000" b="1" dirty="0"/>
              <a:t>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C400E27-3AC2-262C-C0B3-D8418B5F17EE}"/>
              </a:ext>
            </a:extLst>
          </p:cNvPr>
          <p:cNvSpPr txBox="1"/>
          <p:nvPr/>
        </p:nvSpPr>
        <p:spPr>
          <a:xfrm>
            <a:off x="3220388" y="2931477"/>
            <a:ext cx="5842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 </a:t>
            </a:r>
            <a:r>
              <a:rPr lang="es-ES" sz="2000" b="1" dirty="0" err="1"/>
              <a:t>fosi</a:t>
            </a:r>
            <a:r>
              <a:rPr lang="es-ES" sz="2000" b="1" dirty="0"/>
              <a:t> </a:t>
            </a:r>
            <a:r>
              <a:rPr lang="es-ES" sz="2000" b="1" dirty="0" err="1"/>
              <a:t>Paska</a:t>
            </a:r>
            <a:r>
              <a:rPr lang="es-ES" sz="2000" b="1" dirty="0"/>
              <a:t> ben de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agersi</a:t>
            </a:r>
            <a:r>
              <a:rPr lang="es-ES" sz="2000" b="1" dirty="0"/>
              <a:t> fu a </a:t>
            </a:r>
            <a:r>
              <a:rPr lang="es-ES" sz="2000" b="1" dirty="0" err="1"/>
              <a:t>fri</a:t>
            </a:r>
            <a:r>
              <a:rPr lang="es-ES" sz="2000" b="1" dirty="0"/>
              <a:t> fu </a:t>
            </a:r>
            <a:r>
              <a:rPr lang="es-ES" sz="2000" b="1" dirty="0" err="1"/>
              <a:t>Egepti</a:t>
            </a:r>
            <a:r>
              <a:rPr lang="es-ES" sz="2000" b="1" dirty="0"/>
              <a:t>.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tweide</a:t>
            </a:r>
            <a:r>
              <a:rPr lang="es-ES" sz="2000" b="1" dirty="0"/>
              <a:t> </a:t>
            </a:r>
            <a:r>
              <a:rPr lang="es-ES" sz="2000" b="1" dirty="0" err="1"/>
              <a:t>Paska</a:t>
            </a:r>
            <a:r>
              <a:rPr lang="es-ES" sz="2000" b="1" dirty="0"/>
              <a:t> , di den </a:t>
            </a:r>
            <a:r>
              <a:rPr lang="es-ES" sz="2000" b="1" dirty="0" err="1"/>
              <a:t>nyun</a:t>
            </a:r>
            <a:r>
              <a:rPr lang="es-ES" sz="2000" b="1" dirty="0"/>
              <a:t> lo ben </a:t>
            </a:r>
            <a:r>
              <a:rPr lang="es-ES" sz="2000" b="1" dirty="0" err="1"/>
              <a:t>hori</a:t>
            </a:r>
            <a:r>
              <a:rPr lang="es-ES" sz="2000" b="1" dirty="0"/>
              <a:t>, ben de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agersi</a:t>
            </a:r>
            <a:r>
              <a:rPr lang="es-ES" sz="2000" b="1" dirty="0"/>
              <a:t>  fu di den </a:t>
            </a:r>
            <a:r>
              <a:rPr lang="es-ES" sz="2000" b="1" dirty="0" err="1"/>
              <a:t>teki</a:t>
            </a:r>
            <a:r>
              <a:rPr lang="es-ES" sz="2000" b="1" dirty="0"/>
              <a:t> a </a:t>
            </a:r>
            <a:r>
              <a:rPr lang="es-ES" sz="2000" b="1" dirty="0" err="1"/>
              <a:t>Pramisi</a:t>
            </a:r>
            <a:r>
              <a:rPr lang="es-ES" sz="2000" b="1" dirty="0"/>
              <a:t>  </a:t>
            </a:r>
            <a:r>
              <a:rPr lang="es-ES" sz="2000" b="1" dirty="0" err="1"/>
              <a:t>Kondre</a:t>
            </a:r>
            <a:r>
              <a:rPr lang="es-ES" sz="2000" b="1" dirty="0"/>
              <a:t>.</a:t>
            </a:r>
          </a:p>
        </p:txBody>
      </p:sp>
      <p:pic>
        <p:nvPicPr>
          <p:cNvPr id="4" name="Imagen 3" descr="Pintura de una persona y una chimenea&#10;&#10;El contenido generado por IA puede ser incorrecto.">
            <a:extLst>
              <a:ext uri="{FF2B5EF4-FFF2-40B4-BE49-F238E27FC236}">
                <a16:creationId xmlns:a16="http://schemas.microsoft.com/office/drawing/2014/main" id="{539D161C-2E6B-225E-C711-CE782FFA04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420" y="2866119"/>
            <a:ext cx="2841767" cy="18649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Imagen 23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1E1DAC4D-2733-E7BD-0B12-F2C5AF57F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21" y="4816932"/>
            <a:ext cx="2841766" cy="1864909"/>
          </a:xfrm>
          <a:prstGeom prst="snip2DiagRect">
            <a:avLst>
              <a:gd name="adj1" fmla="val 15456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Imagen 29" descr="Imagen que contiene persona, interior, frente, hombre&#10;&#10;El contenido generado por IA puede ser incorrecto.">
            <a:extLst>
              <a:ext uri="{FF2B5EF4-FFF2-40B4-BE49-F238E27FC236}">
                <a16:creationId xmlns:a16="http://schemas.microsoft.com/office/drawing/2014/main" id="{2304C80B-0984-2BEC-4B1C-12E0048D2D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4813" y="2850243"/>
            <a:ext cx="2841768" cy="3831598"/>
          </a:xfrm>
          <a:prstGeom prst="snip2DiagRect">
            <a:avLst>
              <a:gd name="adj1" fmla="val 17138"/>
              <a:gd name="adj2" fmla="val 18066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97C63DD-0FB3-9DE2-63A7-4982B192BDD0}"/>
              </a:ext>
            </a:extLst>
          </p:cNvPr>
          <p:cNvSpPr txBox="1"/>
          <p:nvPr/>
        </p:nvSpPr>
        <p:spPr>
          <a:xfrm>
            <a:off x="3220388" y="5359965"/>
            <a:ext cx="53661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Noya den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simbo</a:t>
            </a:r>
            <a:r>
              <a:rPr lang="es-ES" sz="2000" b="1" dirty="0"/>
              <a:t>-l fu a skin nanga a </a:t>
            </a:r>
            <a:r>
              <a:rPr lang="es-ES" sz="2000" b="1" dirty="0" err="1"/>
              <a:t>brudu</a:t>
            </a:r>
            <a:r>
              <a:rPr lang="es-ES" sz="2000" b="1" dirty="0"/>
              <a:t> fu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ferlusuman</a:t>
            </a:r>
            <a:r>
              <a:rPr lang="es-ES" sz="2000" b="1" dirty="0"/>
              <a:t>, di </a:t>
            </a:r>
            <a:r>
              <a:rPr lang="es-ES" sz="2000" b="1" dirty="0" err="1"/>
              <a:t>puru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fu </a:t>
            </a:r>
            <a:r>
              <a:rPr lang="es-ES" sz="2000" b="1" dirty="0" err="1"/>
              <a:t>Egepti</a:t>
            </a:r>
            <a:r>
              <a:rPr lang="es-ES" sz="2000" b="1" dirty="0"/>
              <a:t>( </a:t>
            </a:r>
            <a:r>
              <a:rPr lang="es-ES" sz="2000" b="1" dirty="0" err="1"/>
              <a:t>sobu</a:t>
            </a:r>
            <a:r>
              <a:rPr lang="es-ES" sz="2000" b="1" dirty="0"/>
              <a:t> </a:t>
            </a:r>
            <a:r>
              <a:rPr lang="es-ES" sz="2000" b="1" dirty="0" err="1"/>
              <a:t>puru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fu </a:t>
            </a:r>
            <a:r>
              <a:rPr lang="es-ES" sz="2000" b="1" dirty="0" err="1"/>
              <a:t>sondu</a:t>
            </a:r>
            <a:r>
              <a:rPr lang="es-ES" sz="2000" b="1" dirty="0"/>
              <a:t>), fu </a:t>
            </a:r>
            <a:r>
              <a:rPr lang="es-ES" sz="2000" b="1" dirty="0" err="1"/>
              <a:t>tyari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a </a:t>
            </a:r>
            <a:r>
              <a:rPr lang="es-ES" sz="2000" b="1" dirty="0" err="1"/>
              <a:t>Pramisi</a:t>
            </a:r>
            <a:r>
              <a:rPr lang="es-ES" sz="2000" b="1" dirty="0"/>
              <a:t> </a:t>
            </a:r>
            <a:r>
              <a:rPr lang="es-ES" sz="2000" b="1" dirty="0" err="1"/>
              <a:t>Kondre</a:t>
            </a:r>
            <a:r>
              <a:rPr lang="es-ES" sz="2000" b="1" dirty="0"/>
              <a:t>. ( 1 </a:t>
            </a:r>
            <a:r>
              <a:rPr lang="es-ES" sz="2000" b="1" dirty="0" err="1"/>
              <a:t>Kor</a:t>
            </a:r>
            <a:r>
              <a:rPr lang="es-ES" sz="2000" b="1" dirty="0"/>
              <a:t>. 11:23-26).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41BB8A5-38EE-EE45-434E-65A62854F2CD}"/>
              </a:ext>
            </a:extLst>
          </p:cNvPr>
          <p:cNvSpPr txBox="1"/>
          <p:nvPr/>
        </p:nvSpPr>
        <p:spPr>
          <a:xfrm>
            <a:off x="3220388" y="4145721"/>
            <a:ext cx="58413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syat</a:t>
            </a:r>
            <a:r>
              <a:rPr lang="es-ES" sz="2000" b="1" dirty="0"/>
              <a:t>' pis ten </a:t>
            </a:r>
            <a:r>
              <a:rPr lang="es-ES" sz="2000" b="1" dirty="0" err="1"/>
              <a:t>bifo</a:t>
            </a:r>
            <a:r>
              <a:rPr lang="es-ES" sz="2000" b="1" dirty="0"/>
              <a:t> den </a:t>
            </a:r>
            <a:r>
              <a:rPr lang="es-ES" sz="2000" b="1" dirty="0" err="1"/>
              <a:t>kroisi</a:t>
            </a:r>
            <a:r>
              <a:rPr lang="es-ES" sz="2000" b="1" dirty="0"/>
              <a:t> </a:t>
            </a:r>
            <a:r>
              <a:rPr lang="es-ES" sz="2000" b="1" dirty="0" err="1"/>
              <a:t>en,Yeises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a fesa </a:t>
            </a:r>
            <a:r>
              <a:rPr lang="es-ES" sz="2000" b="1" dirty="0" err="1"/>
              <a:t>disi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nyun</a:t>
            </a:r>
            <a:r>
              <a:rPr lang="es-ES" sz="2000" b="1" dirty="0"/>
              <a:t> </a:t>
            </a:r>
            <a:r>
              <a:rPr lang="es-ES" sz="2000" b="1" dirty="0" err="1"/>
              <a:t>bedoi</a:t>
            </a:r>
            <a:r>
              <a:rPr lang="es-ES" sz="2000" b="1" dirty="0"/>
              <a:t>, nanga </a:t>
            </a:r>
            <a:r>
              <a:rPr lang="es-ES" sz="2000" b="1" dirty="0" err="1"/>
              <a:t>nyun</a:t>
            </a:r>
            <a:r>
              <a:rPr lang="es-ES" sz="2000" b="1" dirty="0"/>
              <a:t> </a:t>
            </a:r>
            <a:r>
              <a:rPr lang="es-ES" sz="2000" b="1" dirty="0" err="1"/>
              <a:t>simbo</a:t>
            </a:r>
            <a:r>
              <a:rPr lang="es-ES" sz="2000" b="1" dirty="0"/>
              <a:t>-l: a </a:t>
            </a:r>
            <a:r>
              <a:rPr lang="es-ES" sz="2000" b="1" dirty="0" err="1"/>
              <a:t>pikin</a:t>
            </a:r>
            <a:r>
              <a:rPr lang="es-ES" sz="2000" b="1" dirty="0"/>
              <a:t> </a:t>
            </a:r>
            <a:r>
              <a:rPr lang="es-ES" sz="2000" b="1" dirty="0" err="1"/>
              <a:t>skapu</a:t>
            </a:r>
            <a:r>
              <a:rPr lang="es-ES" sz="2000" b="1" dirty="0"/>
              <a:t> </a:t>
            </a:r>
            <a:r>
              <a:rPr lang="es-ES" sz="2000" b="1" dirty="0" err="1"/>
              <a:t>tron</a:t>
            </a:r>
            <a:r>
              <a:rPr lang="es-ES" sz="2000" b="1" dirty="0"/>
              <a:t> </a:t>
            </a:r>
            <a:r>
              <a:rPr lang="es-ES" sz="2000" b="1" dirty="0" err="1"/>
              <a:t>brede</a:t>
            </a:r>
            <a:r>
              <a:rPr lang="es-ES" sz="2000" b="1" dirty="0"/>
              <a:t> </a:t>
            </a:r>
            <a:r>
              <a:rPr lang="es-ES" sz="2000" b="1" dirty="0" err="1"/>
              <a:t>e'n</a:t>
            </a:r>
            <a:r>
              <a:rPr lang="es-ES" sz="2000" b="1" dirty="0"/>
              <a:t> a </a:t>
            </a:r>
            <a:r>
              <a:rPr lang="es-ES" sz="2000" b="1" dirty="0" err="1"/>
              <a:t>brudu</a:t>
            </a:r>
            <a:r>
              <a:rPr lang="es-ES" sz="2000" b="1" dirty="0"/>
              <a:t> </a:t>
            </a:r>
            <a:r>
              <a:rPr lang="es-ES" sz="2000" b="1" dirty="0" err="1"/>
              <a:t>tron</a:t>
            </a:r>
            <a:r>
              <a:rPr lang="es-ES" sz="2000" b="1" dirty="0"/>
              <a:t> </a:t>
            </a:r>
            <a:r>
              <a:rPr lang="es-ES" sz="2000" b="1" dirty="0" err="1"/>
              <a:t>win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60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9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196985-9EB5-A80F-895A-8E0D071BA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F423DC-18B9-9B1C-7E4E-6E5CA285D4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97" y="2678169"/>
            <a:ext cx="8232838" cy="414935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958DB3D-CEA7-36F0-8A3D-36FD932F82B8}"/>
              </a:ext>
            </a:extLst>
          </p:cNvPr>
          <p:cNvSpPr>
            <a:spLocks/>
          </p:cNvSpPr>
          <p:nvPr/>
        </p:nvSpPr>
        <p:spPr>
          <a:xfrm>
            <a:off x="22797" y="30480"/>
            <a:ext cx="8242998" cy="6804000"/>
          </a:xfrm>
          <a:prstGeom prst="rect">
            <a:avLst/>
          </a:prstGeom>
          <a:noFill/>
          <a:ln w="57150">
            <a:solidFill>
              <a:srgbClr val="A75A2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FEB0E0-B402-5526-0C6A-52EF0D06EA3A}"/>
              </a:ext>
            </a:extLst>
          </p:cNvPr>
          <p:cNvSpPr txBox="1"/>
          <p:nvPr/>
        </p:nvSpPr>
        <p:spPr>
          <a:xfrm>
            <a:off x="12637" y="229925"/>
            <a:ext cx="8242998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8000" b="1" dirty="0">
                <a:ln/>
                <a:solidFill>
                  <a:srgbClr val="A75A2B"/>
                </a:solidFill>
                <a:effectLst>
                  <a:outerShdw blurRad="38100" dist="38100" dir="2700000" algn="tl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ANBEGI MINDRI DEN BERGI</a:t>
            </a:r>
          </a:p>
        </p:txBody>
      </p:sp>
    </p:spTree>
    <p:extLst>
      <p:ext uri="{BB962C8B-B14F-4D97-AF65-F5344CB8AC3E}">
        <p14:creationId xmlns:p14="http://schemas.microsoft.com/office/powerpoint/2010/main" val="9285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252CF4-A5D4-7479-21B1-597A623C55C2}"/>
              </a:ext>
            </a:extLst>
          </p:cNvPr>
          <p:cNvSpPr txBox="1"/>
          <p:nvPr/>
        </p:nvSpPr>
        <p:spPr>
          <a:xfrm>
            <a:off x="0" y="-9939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WAN ALTARI GI A ANBEGI</a:t>
            </a:r>
            <a:endParaRPr lang="es-ES" sz="4400" b="1" spc="3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D62109-D9A0-2348-DE7B-66553A35AF11}"/>
              </a:ext>
            </a:extLst>
          </p:cNvPr>
          <p:cNvSpPr txBox="1"/>
          <p:nvPr/>
        </p:nvSpPr>
        <p:spPr>
          <a:xfrm>
            <a:off x="947737" y="582332"/>
            <a:ext cx="10296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“Dan </a:t>
            </a:r>
            <a:r>
              <a:rPr lang="es-ES" b="1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Yoswa</a:t>
            </a:r>
            <a:r>
              <a:rPr lang="es-ES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meki</a:t>
            </a:r>
            <a:r>
              <a:rPr lang="es-ES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</a:t>
            </a:r>
            <a:r>
              <a:rPr lang="es-ES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altari</a:t>
            </a:r>
            <a:r>
              <a:rPr lang="es-ES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s-ES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Masra</a:t>
            </a:r>
            <a:r>
              <a:rPr lang="es-ES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Gado fu Israel </a:t>
            </a:r>
            <a:r>
              <a:rPr lang="es-ES" b="1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tapu</a:t>
            </a:r>
            <a:r>
              <a:rPr lang="es-ES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s-ES" b="1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bergi</a:t>
            </a:r>
            <a:r>
              <a:rPr lang="es-ES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Eibal</a:t>
            </a:r>
            <a:r>
              <a:rPr lang="es-ES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s-ES" sz="1400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Yoswa</a:t>
            </a:r>
            <a:r>
              <a:rPr lang="es-ES" sz="1400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8:30)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DC61FA-5785-045F-68D1-3F663A80C605}"/>
              </a:ext>
            </a:extLst>
          </p:cNvPr>
          <p:cNvSpPr txBox="1"/>
          <p:nvPr/>
        </p:nvSpPr>
        <p:spPr>
          <a:xfrm>
            <a:off x="4423328" y="1074254"/>
            <a:ext cx="7568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Di den doro </a:t>
            </a:r>
            <a:r>
              <a:rPr lang="es-ES" sz="2000" b="1" dirty="0" err="1"/>
              <a:t>Kanan</a:t>
            </a:r>
            <a:r>
              <a:rPr lang="es-ES" sz="2000" b="1" dirty="0"/>
              <a:t>, Moses ben </a:t>
            </a:r>
            <a:r>
              <a:rPr lang="es-ES" sz="2000" b="1" dirty="0" err="1"/>
              <a:t>gi</a:t>
            </a:r>
            <a:r>
              <a:rPr lang="es-ES" sz="2000" b="1" dirty="0"/>
              <a:t> a </a:t>
            </a:r>
            <a:r>
              <a:rPr lang="es-ES" sz="2000" b="1" dirty="0" err="1"/>
              <a:t>komandi</a:t>
            </a:r>
            <a:r>
              <a:rPr lang="es-ES" sz="2000" b="1" dirty="0"/>
              <a:t>, </a:t>
            </a:r>
            <a:r>
              <a:rPr lang="es-ES" sz="2000" b="1" dirty="0" err="1"/>
              <a:t>dati</a:t>
            </a:r>
            <a:r>
              <a:rPr lang="es-ES" sz="2000" b="1" dirty="0"/>
              <a:t> den ben </a:t>
            </a:r>
            <a:r>
              <a:rPr lang="es-ES" sz="2000" b="1" dirty="0" err="1"/>
              <a:t>musu</a:t>
            </a:r>
            <a:r>
              <a:rPr lang="es-ES" sz="2000" b="1" dirty="0"/>
              <a:t> </a:t>
            </a:r>
            <a:r>
              <a:rPr lang="es-ES" sz="2000" b="1" dirty="0" err="1"/>
              <a:t>meki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altari</a:t>
            </a:r>
            <a:r>
              <a:rPr lang="es-ES" sz="2000" b="1" dirty="0"/>
              <a:t> </a:t>
            </a:r>
            <a:r>
              <a:rPr lang="es-ES" sz="2000" b="1" dirty="0" err="1"/>
              <a:t>tapu</a:t>
            </a:r>
            <a:r>
              <a:rPr lang="es-ES" sz="2000" b="1" dirty="0"/>
              <a:t> a </a:t>
            </a:r>
            <a:r>
              <a:rPr lang="es-ES" sz="2000" b="1" dirty="0" err="1"/>
              <a:t>bergi</a:t>
            </a:r>
            <a:r>
              <a:rPr lang="es-ES" sz="2000" b="1" dirty="0"/>
              <a:t>  </a:t>
            </a:r>
            <a:r>
              <a:rPr lang="es-ES" sz="2000" b="1" dirty="0" err="1"/>
              <a:t>Eibal</a:t>
            </a:r>
            <a:r>
              <a:rPr lang="es-ES" sz="2000" b="1" dirty="0"/>
              <a:t>, dan den </a:t>
            </a:r>
            <a:r>
              <a:rPr lang="es-ES" sz="2000" b="1" dirty="0" err="1"/>
              <a:t>musu</a:t>
            </a:r>
            <a:r>
              <a:rPr lang="es-ES" sz="2000" b="1" dirty="0"/>
              <a:t> </a:t>
            </a:r>
            <a:r>
              <a:rPr lang="es-ES" sz="2000" b="1" dirty="0" err="1"/>
              <a:t>prijse</a:t>
            </a:r>
            <a:r>
              <a:rPr lang="es-ES" sz="2000" b="1" dirty="0"/>
              <a:t> Gado.( </a:t>
            </a:r>
            <a:r>
              <a:rPr lang="es-ES" sz="2000" b="1" dirty="0" err="1"/>
              <a:t>Deut</a:t>
            </a:r>
            <a:r>
              <a:rPr lang="es-ES" sz="2000" b="1" dirty="0"/>
              <a:t>. 27:5-7)  </a:t>
            </a:r>
            <a:r>
              <a:rPr lang="es-ES" sz="2000" b="1" dirty="0" err="1"/>
              <a:t>Sainde</a:t>
            </a:r>
            <a:r>
              <a:rPr lang="es-ES" sz="2000" b="1" dirty="0"/>
              <a:t> </a:t>
            </a:r>
            <a:r>
              <a:rPr lang="es-ES" sz="2000" b="1" dirty="0" err="1"/>
              <a:t>tapu</a:t>
            </a:r>
            <a:r>
              <a:rPr lang="es-ES" sz="2000" b="1" dirty="0"/>
              <a:t> a </a:t>
            </a:r>
            <a:r>
              <a:rPr lang="es-ES" sz="2000" b="1" dirty="0" err="1"/>
              <a:t>bergi</a:t>
            </a:r>
            <a:r>
              <a:rPr lang="es-ES" sz="2000" b="1" dirty="0"/>
              <a:t> </a:t>
            </a:r>
            <a:r>
              <a:rPr lang="es-ES" sz="2000" b="1" dirty="0" err="1"/>
              <a:t>Eibal</a:t>
            </a:r>
            <a:r>
              <a:rPr lang="es-ES" sz="2000" b="1" dirty="0"/>
              <a:t> </a:t>
            </a:r>
            <a:r>
              <a:rPr lang="es-ES" sz="2000" b="1" dirty="0" err="1"/>
              <a:t>e'n</a:t>
            </a:r>
            <a:r>
              <a:rPr lang="es-ES" sz="2000" b="1" dirty="0"/>
              <a:t> no </a:t>
            </a:r>
            <a:r>
              <a:rPr lang="es-ES" sz="2000" b="1" dirty="0" err="1"/>
              <a:t>tapu</a:t>
            </a:r>
            <a:r>
              <a:rPr lang="es-ES" sz="2000" b="1" dirty="0"/>
              <a:t> </a:t>
            </a:r>
            <a:r>
              <a:rPr lang="es-ES" sz="2000" b="1" dirty="0" err="1"/>
              <a:t>Gerisim</a:t>
            </a:r>
            <a:r>
              <a:rPr lang="es-ES" sz="2000" b="1" dirty="0"/>
              <a:t>?</a:t>
            </a:r>
          </a:p>
        </p:txBody>
      </p:sp>
      <p:pic>
        <p:nvPicPr>
          <p:cNvPr id="4" name="Imagen 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22BDE07E-8FDD-BAD1-5482-A018566FFC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53" y="1203463"/>
            <a:ext cx="4223302" cy="4223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6CF066F-70F3-BA02-747B-30B725D26184}"/>
              </a:ext>
            </a:extLst>
          </p:cNvPr>
          <p:cNvSpPr txBox="1"/>
          <p:nvPr/>
        </p:nvSpPr>
        <p:spPr>
          <a:xfrm>
            <a:off x="126723" y="5529479"/>
            <a:ext cx="80233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Mindri</a:t>
            </a:r>
            <a:r>
              <a:rPr lang="es-ES" sz="2000" b="1" dirty="0"/>
              <a:t> fu a </a:t>
            </a:r>
            <a:r>
              <a:rPr lang="es-ES" sz="2000" b="1" dirty="0" err="1"/>
              <a:t>bigi</a:t>
            </a:r>
            <a:r>
              <a:rPr lang="es-ES" sz="2000" b="1" dirty="0"/>
              <a:t> </a:t>
            </a:r>
            <a:r>
              <a:rPr lang="es-ES" sz="2000" b="1" dirty="0" err="1"/>
              <a:t>feti</a:t>
            </a:r>
            <a:r>
              <a:rPr lang="es-ES" sz="2000" b="1" dirty="0"/>
              <a:t>, Israel </a:t>
            </a:r>
            <a:r>
              <a:rPr lang="es-ES" sz="2000" b="1" dirty="0" err="1"/>
              <a:t>suku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momenti</a:t>
            </a:r>
            <a:r>
              <a:rPr lang="es-ES" sz="2000" b="1" dirty="0"/>
              <a:t> fu </a:t>
            </a:r>
            <a:r>
              <a:rPr lang="es-ES" sz="2000" b="1" dirty="0" err="1"/>
              <a:t>gi</a:t>
            </a:r>
            <a:r>
              <a:rPr lang="es-ES" sz="2000" b="1" dirty="0"/>
              <a:t> den </a:t>
            </a:r>
            <a:r>
              <a:rPr lang="es-ES" sz="2000" b="1" dirty="0" err="1"/>
              <a:t>srefi</a:t>
            </a:r>
            <a:r>
              <a:rPr lang="es-ES" sz="2000" b="1" dirty="0"/>
              <a:t> abra </a:t>
            </a:r>
            <a:r>
              <a:rPr lang="es-ES" sz="2000" b="1" dirty="0" err="1"/>
              <a:t>na</a:t>
            </a:r>
            <a:r>
              <a:rPr lang="es-ES" sz="2000" b="1" dirty="0"/>
              <a:t> Gado </a:t>
            </a:r>
            <a:r>
              <a:rPr lang="es-ES" sz="2000" b="1" dirty="0" err="1"/>
              <a:t>baka</a:t>
            </a:r>
            <a:r>
              <a:rPr lang="es-ES" sz="2000" b="1" dirty="0"/>
              <a:t>.  </a:t>
            </a:r>
            <a:r>
              <a:rPr lang="es-ES" sz="2000" b="1" dirty="0" err="1"/>
              <a:t>Disi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kari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fu </a:t>
            </a:r>
            <a:r>
              <a:rPr lang="es-ES" sz="2000" b="1" dirty="0" err="1"/>
              <a:t>teki</a:t>
            </a:r>
            <a:r>
              <a:rPr lang="es-ES" sz="2000" b="1" dirty="0"/>
              <a:t> den </a:t>
            </a:r>
            <a:r>
              <a:rPr lang="es-ES" sz="2000" b="1" dirty="0" err="1"/>
              <a:t>eksempre</a:t>
            </a:r>
            <a:r>
              <a:rPr lang="es-ES" sz="2000" b="1" dirty="0"/>
              <a:t>, </a:t>
            </a:r>
            <a:r>
              <a:rPr lang="es-ES" sz="2000" b="1" dirty="0" err="1"/>
              <a:t>sobu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srefi</a:t>
            </a:r>
            <a:r>
              <a:rPr lang="es-ES" sz="2000" b="1" dirty="0"/>
              <a:t> abra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tron</a:t>
            </a:r>
            <a:r>
              <a:rPr lang="es-ES" sz="2000" b="1" dirty="0"/>
              <a:t> moro </a:t>
            </a:r>
            <a:r>
              <a:rPr lang="es-ES" sz="2000" b="1" dirty="0" err="1"/>
              <a:t>na</a:t>
            </a:r>
            <a:r>
              <a:rPr lang="es-ES" sz="2000" b="1" dirty="0"/>
              <a:t> Gado, no soso </a:t>
            </a:r>
            <a:r>
              <a:rPr lang="es-ES" sz="2000" b="1" dirty="0" err="1"/>
              <a:t>leki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, </a:t>
            </a:r>
            <a:r>
              <a:rPr lang="es-ES" sz="2000" b="1" dirty="0" err="1"/>
              <a:t>ma</a:t>
            </a:r>
            <a:r>
              <a:rPr lang="es-ES" sz="2000" b="1" dirty="0"/>
              <a:t> </a:t>
            </a:r>
            <a:r>
              <a:rPr lang="es-ES" sz="2000" b="1" dirty="0" err="1"/>
              <a:t>owktu</a:t>
            </a:r>
            <a:r>
              <a:rPr lang="es-ES" sz="2000" b="1" dirty="0"/>
              <a:t> </a:t>
            </a:r>
            <a:r>
              <a:rPr lang="es-ES" sz="2000" b="1" dirty="0" err="1"/>
              <a:t>leki</a:t>
            </a:r>
            <a:r>
              <a:rPr lang="es-ES" sz="2000" b="1" dirty="0"/>
              <a:t> a </a:t>
            </a:r>
            <a:r>
              <a:rPr lang="es-ES" sz="2000" b="1" dirty="0" err="1"/>
              <a:t>folku</a:t>
            </a:r>
            <a:r>
              <a:rPr lang="es-ES" sz="2000" b="1" dirty="0"/>
              <a:t> di Gado </a:t>
            </a:r>
            <a:r>
              <a:rPr lang="es-ES" sz="2000" b="1" dirty="0" err="1"/>
              <a:t>teki</a:t>
            </a:r>
            <a:r>
              <a:rPr lang="es-ES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D27FA92-4CC6-2AB7-6B23-A7F499E49C26}"/>
              </a:ext>
            </a:extLst>
          </p:cNvPr>
          <p:cNvSpPr txBox="1"/>
          <p:nvPr/>
        </p:nvSpPr>
        <p:spPr>
          <a:xfrm>
            <a:off x="4423328" y="3526313"/>
            <a:ext cx="37267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Yeises</a:t>
            </a:r>
            <a:r>
              <a:rPr lang="es-ES" sz="2000" b="1" dirty="0"/>
              <a:t> </a:t>
            </a:r>
            <a:r>
              <a:rPr lang="es-ES" sz="2000" b="1" dirty="0" err="1"/>
              <a:t>tron</a:t>
            </a:r>
            <a:r>
              <a:rPr lang="es-ES" sz="2000" b="1" dirty="0"/>
              <a:t> a </a:t>
            </a:r>
            <a:r>
              <a:rPr lang="es-ES" sz="2000" b="1" dirty="0" err="1"/>
              <a:t>fruku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, so </a:t>
            </a:r>
            <a:r>
              <a:rPr lang="es-ES" sz="2000" b="1" dirty="0" err="1"/>
              <a:t>fasi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ben kan </a:t>
            </a:r>
            <a:r>
              <a:rPr lang="es-ES" sz="2000" b="1" dirty="0" err="1"/>
              <a:t>kisi</a:t>
            </a:r>
            <a:r>
              <a:rPr lang="es-ES" sz="2000" b="1" dirty="0"/>
              <a:t> a </a:t>
            </a:r>
            <a:r>
              <a:rPr lang="es-ES" sz="2000" b="1" dirty="0" err="1"/>
              <a:t>blesi</a:t>
            </a:r>
            <a:r>
              <a:rPr lang="es-ES" sz="2000" b="1" dirty="0"/>
              <a:t>( Gal. 3:13,14) . A </a:t>
            </a:r>
            <a:r>
              <a:rPr lang="es-ES" sz="2000" b="1" dirty="0" err="1"/>
              <a:t>altari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fu </a:t>
            </a:r>
            <a:r>
              <a:rPr lang="es-ES" sz="2000" b="1" dirty="0" err="1"/>
              <a:t>wi</a:t>
            </a:r>
            <a:r>
              <a:rPr lang="es-ES" sz="2000" b="1" dirty="0"/>
              <a:t>.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krin</a:t>
            </a:r>
            <a:r>
              <a:rPr lang="es-ES" sz="2000" b="1" dirty="0"/>
              <a:t> </a:t>
            </a:r>
            <a:r>
              <a:rPr lang="es-ES" sz="2000" b="1" dirty="0" err="1"/>
              <a:t>prentyi</a:t>
            </a:r>
            <a:r>
              <a:rPr lang="es-ES" sz="2000" b="1" dirty="0"/>
              <a:t> fu a </a:t>
            </a:r>
            <a:r>
              <a:rPr lang="es-ES" sz="2000" b="1" dirty="0" err="1"/>
              <a:t>ofrandi</a:t>
            </a:r>
            <a:r>
              <a:rPr lang="es-ES" sz="2000" b="1" dirty="0"/>
              <a:t> fu </a:t>
            </a:r>
            <a:r>
              <a:rPr lang="es-ES" sz="2000" b="1" dirty="0" err="1"/>
              <a:t>Yeises</a:t>
            </a:r>
            <a:r>
              <a:rPr lang="es-ES" sz="2000" b="1" dirty="0"/>
              <a:t> , fu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ede</a:t>
            </a:r>
            <a:r>
              <a:rPr lang="es-ES" sz="2000" b="1" dirty="0"/>
              <a:t>.</a:t>
            </a:r>
          </a:p>
        </p:txBody>
      </p:sp>
      <p:pic>
        <p:nvPicPr>
          <p:cNvPr id="12" name="Imagen 11" descr="Un grupo de personas sentadas en una roca&#10;&#10;El contenido generado por IA puede ser incorrecto.">
            <a:extLst>
              <a:ext uri="{FF2B5EF4-FFF2-40B4-BE49-F238E27FC236}">
                <a16:creationId xmlns:a16="http://schemas.microsoft.com/office/drawing/2014/main" id="{2A1715F1-4AD0-BD9E-23E8-D0B5773141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8552" y="3499790"/>
            <a:ext cx="3683484" cy="3146627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487604D-5DAD-F234-7033-4C9DDBD60498}"/>
              </a:ext>
            </a:extLst>
          </p:cNvPr>
          <p:cNvSpPr txBox="1"/>
          <p:nvPr/>
        </p:nvSpPr>
        <p:spPr>
          <a:xfrm>
            <a:off x="4423328" y="2153942"/>
            <a:ext cx="77686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 </a:t>
            </a:r>
            <a:r>
              <a:rPr lang="es-ES" sz="2000" b="1" dirty="0" err="1"/>
              <a:t>altari</a:t>
            </a:r>
            <a:r>
              <a:rPr lang="es-ES" sz="2000" b="1" dirty="0"/>
              <a:t> nanga den </a:t>
            </a:r>
            <a:r>
              <a:rPr lang="es-ES" sz="2000" b="1" dirty="0" err="1"/>
              <a:t>kebot</a:t>
            </a:r>
            <a:r>
              <a:rPr lang="es-ES" sz="2000" b="1" dirty="0"/>
              <a:t> ben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skrifi</a:t>
            </a:r>
            <a:r>
              <a:rPr lang="es-ES" sz="2000" b="1" dirty="0"/>
              <a:t> </a:t>
            </a:r>
            <a:r>
              <a:rPr lang="es-ES" sz="2000" b="1" dirty="0" err="1"/>
              <a:t>tapu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monumenti</a:t>
            </a:r>
            <a:r>
              <a:rPr lang="es-ES" sz="2000" b="1" dirty="0"/>
              <a:t> fu </a:t>
            </a:r>
            <a:r>
              <a:rPr lang="es-ES" sz="2000" b="1" dirty="0" err="1"/>
              <a:t>leisi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a </a:t>
            </a:r>
            <a:r>
              <a:rPr lang="es-ES" sz="2000" b="1" dirty="0" err="1"/>
              <a:t>pipel</a:t>
            </a:r>
            <a:r>
              <a:rPr lang="es-ES" sz="2000" b="1" dirty="0"/>
              <a:t>, </a:t>
            </a:r>
            <a:r>
              <a:rPr lang="es-ES" sz="2000" b="1" dirty="0" err="1"/>
              <a:t>bika</a:t>
            </a:r>
            <a:r>
              <a:rPr lang="es-ES" sz="2000" b="1" dirty="0"/>
              <a:t> den ben </a:t>
            </a:r>
            <a:r>
              <a:rPr lang="es-ES" sz="2000" b="1" dirty="0" err="1"/>
              <a:t>abi</a:t>
            </a:r>
            <a:r>
              <a:rPr lang="es-ES" sz="2000" b="1" dirty="0"/>
              <a:t> te </a:t>
            </a:r>
            <a:r>
              <a:rPr lang="es-ES" sz="2000" b="1" dirty="0" err="1"/>
              <a:t>make</a:t>
            </a:r>
            <a:r>
              <a:rPr lang="es-ES" sz="2000" b="1" dirty="0"/>
              <a:t> nanga </a:t>
            </a:r>
            <a:r>
              <a:rPr lang="es-ES" sz="2000" b="1" dirty="0" err="1"/>
              <a:t>blesi</a:t>
            </a:r>
            <a:r>
              <a:rPr lang="es-ES" sz="2000" b="1" dirty="0"/>
              <a:t> nanga </a:t>
            </a:r>
            <a:r>
              <a:rPr lang="es-ES" sz="2000" b="1" dirty="0" err="1"/>
              <a:t>fruku</a:t>
            </a:r>
            <a:r>
              <a:rPr lang="es-ES" sz="2000" b="1" dirty="0"/>
              <a:t>.( </a:t>
            </a:r>
            <a:r>
              <a:rPr lang="es-ES" sz="2000" b="1" dirty="0" err="1"/>
              <a:t>Deut</a:t>
            </a:r>
            <a:r>
              <a:rPr lang="es-ES" sz="2000" b="1" dirty="0"/>
              <a:t>. 27:12,13). A </a:t>
            </a:r>
            <a:r>
              <a:rPr lang="es-ES" sz="2000" b="1" dirty="0" err="1"/>
              <a:t>blesi</a:t>
            </a:r>
            <a:r>
              <a:rPr lang="es-ES" sz="2000" b="1" dirty="0"/>
              <a:t> ben </a:t>
            </a:r>
            <a:r>
              <a:rPr lang="es-ES" sz="2000" b="1" dirty="0" err="1"/>
              <a:t>musu</a:t>
            </a:r>
            <a:r>
              <a:rPr lang="es-ES" sz="2000" b="1" dirty="0"/>
              <a:t> </a:t>
            </a:r>
            <a:r>
              <a:rPr lang="es-ES" sz="2000" b="1" dirty="0" err="1"/>
              <a:t>bari</a:t>
            </a:r>
            <a:r>
              <a:rPr lang="es-ES" sz="2000" b="1" dirty="0"/>
              <a:t> </a:t>
            </a:r>
            <a:r>
              <a:rPr lang="es-ES" sz="2000" b="1" dirty="0" err="1"/>
              <a:t>tapu</a:t>
            </a:r>
            <a:r>
              <a:rPr lang="es-ES" sz="2000" b="1" dirty="0"/>
              <a:t> </a:t>
            </a:r>
            <a:r>
              <a:rPr lang="es-ES" sz="2000" b="1" dirty="0" err="1"/>
              <a:t>Gerisim</a:t>
            </a:r>
            <a:r>
              <a:rPr lang="es-ES" sz="2000" b="1" dirty="0"/>
              <a:t> nanga a </a:t>
            </a:r>
            <a:r>
              <a:rPr lang="es-ES" sz="2000" b="1" dirty="0" err="1"/>
              <a:t>fruku</a:t>
            </a:r>
            <a:r>
              <a:rPr lang="es-ES" sz="2000" b="1" dirty="0"/>
              <a:t> </a:t>
            </a:r>
            <a:r>
              <a:rPr lang="es-ES" sz="2000" b="1" dirty="0" err="1"/>
              <a:t>tapu</a:t>
            </a:r>
            <a:r>
              <a:rPr lang="es-ES" sz="2000" b="1" dirty="0"/>
              <a:t> </a:t>
            </a:r>
            <a:r>
              <a:rPr lang="es-ES" sz="2000" b="1" dirty="0" err="1"/>
              <a:t>Eibal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979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D08E7F-4B2D-0DD2-6870-64DCE120DE40}"/>
              </a:ext>
            </a:extLst>
          </p:cNvPr>
          <p:cNvSpPr txBox="1"/>
          <p:nvPr/>
        </p:nvSpPr>
        <p:spPr>
          <a:xfrm>
            <a:off x="1" y="-69573"/>
            <a:ext cx="704008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2700" dir="2700000" algn="tl">
                    <a:srgbClr val="000000">
                      <a:alpha val="55000"/>
                    </a:srgbClr>
                  </a:outerShdw>
                </a:effectLst>
              </a:rPr>
              <a:t>MEMRE A KEBOT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C87B41-BC57-83D7-55DC-E9A618044232}"/>
              </a:ext>
            </a:extLst>
          </p:cNvPr>
          <p:cNvSpPr txBox="1"/>
          <p:nvPr/>
        </p:nvSpPr>
        <p:spPr>
          <a:xfrm>
            <a:off x="108504" y="653422"/>
            <a:ext cx="693158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Drape</a:t>
            </a:r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, pe den </a:t>
            </a:r>
            <a:r>
              <a:rPr lang="es-ES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Israelit</a:t>
            </a:r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 ben de, </a:t>
            </a:r>
            <a:r>
              <a:rPr lang="es-ES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Yoswa</a:t>
            </a:r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 ben </a:t>
            </a:r>
            <a:r>
              <a:rPr lang="es-ES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skrifi</a:t>
            </a:r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“ </a:t>
            </a:r>
            <a:r>
              <a:rPr lang="es-ES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tapu</a:t>
            </a:r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ston</a:t>
            </a:r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wan</a:t>
            </a:r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kopi</a:t>
            </a:r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 fu a </a:t>
            </a:r>
            <a:r>
              <a:rPr lang="es-ES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kebot</a:t>
            </a:r>
            <a:r>
              <a:rPr lang="es-ES" b="1" dirty="0">
                <a:solidFill>
                  <a:srgbClr val="855143"/>
                </a:solidFill>
                <a:latin typeface="Comic Sans MS" panose="030F0702030302020204" pitchFamily="66" charset="0"/>
              </a:rPr>
              <a:t> fu Moses” </a:t>
            </a:r>
            <a:r>
              <a:rPr lang="es-ES" sz="1400" b="1" dirty="0">
                <a:solidFill>
                  <a:srgbClr val="855143"/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rgbClr val="855143"/>
                </a:solidFill>
                <a:latin typeface="Comic Sans MS" panose="030F0702030302020204" pitchFamily="66" charset="0"/>
              </a:rPr>
              <a:t>Yoswa</a:t>
            </a:r>
            <a:r>
              <a:rPr lang="es-ES" sz="1400" b="1" dirty="0">
                <a:solidFill>
                  <a:srgbClr val="855143"/>
                </a:solidFill>
                <a:latin typeface="Comic Sans MS" panose="030F0702030302020204" pitchFamily="66" charset="0"/>
              </a:rPr>
              <a:t> 8:32)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FFE9F3-C763-20C3-74DD-8A297B84FD6C}"/>
              </a:ext>
            </a:extLst>
          </p:cNvPr>
          <p:cNvSpPr txBox="1"/>
          <p:nvPr/>
        </p:nvSpPr>
        <p:spPr>
          <a:xfrm>
            <a:off x="197955" y="1486597"/>
            <a:ext cx="67427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Baka</a:t>
            </a:r>
            <a:r>
              <a:rPr lang="es-ES" sz="2000" b="1" dirty="0"/>
              <a:t> a </a:t>
            </a:r>
            <a:r>
              <a:rPr lang="es-ES" sz="2000" b="1" dirty="0" err="1"/>
              <a:t>meki</a:t>
            </a:r>
            <a:r>
              <a:rPr lang="es-ES" sz="2000" b="1" dirty="0"/>
              <a:t> fu a </a:t>
            </a:r>
            <a:r>
              <a:rPr lang="es-ES" sz="2000" b="1" dirty="0" err="1"/>
              <a:t>altari</a:t>
            </a:r>
            <a:r>
              <a:rPr lang="es-ES" sz="2000" b="1" dirty="0"/>
              <a:t> </a:t>
            </a:r>
            <a:r>
              <a:rPr lang="es-ES" sz="2000" b="1" dirty="0" err="1"/>
              <a:t>tapu</a:t>
            </a:r>
            <a:r>
              <a:rPr lang="es-ES" sz="2000" b="1" dirty="0"/>
              <a:t> a </a:t>
            </a:r>
            <a:r>
              <a:rPr lang="es-ES" sz="2000" b="1" dirty="0" err="1"/>
              <a:t>bergi</a:t>
            </a:r>
            <a:r>
              <a:rPr lang="es-ES" sz="2000" b="1" dirty="0"/>
              <a:t> </a:t>
            </a:r>
            <a:r>
              <a:rPr lang="es-ES" sz="2000" b="1" dirty="0" err="1"/>
              <a:t>Eibal,Yoswa</a:t>
            </a:r>
            <a:r>
              <a:rPr lang="es-ES" sz="2000" b="1" dirty="0"/>
              <a:t> </a:t>
            </a:r>
            <a:r>
              <a:rPr lang="es-ES" sz="2000" b="1" dirty="0" err="1"/>
              <a:t>poti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tu </a:t>
            </a:r>
            <a:r>
              <a:rPr lang="es-ES" sz="2000" b="1" dirty="0" err="1"/>
              <a:t>ston</a:t>
            </a:r>
            <a:r>
              <a:rPr lang="es-ES" sz="2000" b="1" dirty="0"/>
              <a:t> , dan a </a:t>
            </a:r>
            <a:r>
              <a:rPr lang="es-ES" sz="2000" b="1" dirty="0" err="1"/>
              <a:t>plijster</a:t>
            </a:r>
            <a:r>
              <a:rPr lang="es-ES" sz="2000" b="1" dirty="0"/>
              <a:t> den nanga tara. Dan a </a:t>
            </a:r>
            <a:r>
              <a:rPr lang="es-ES" sz="2000" b="1" dirty="0" err="1"/>
              <a:t>skrifi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kopi</a:t>
            </a:r>
            <a:r>
              <a:rPr lang="es-ES" sz="2000" b="1" dirty="0"/>
              <a:t> fu den </a:t>
            </a:r>
            <a:r>
              <a:rPr lang="es-ES" sz="2000" b="1" dirty="0" err="1"/>
              <a:t>kebot</a:t>
            </a:r>
            <a:r>
              <a:rPr lang="es-ES" sz="2000" b="1" dirty="0"/>
              <a:t>,[ </a:t>
            </a:r>
            <a:r>
              <a:rPr lang="es-ES" sz="2000" b="1" dirty="0" err="1"/>
              <a:t>Deut</a:t>
            </a:r>
            <a:r>
              <a:rPr lang="es-ES" sz="2000" b="1" dirty="0"/>
              <a:t> di ben </a:t>
            </a:r>
            <a:r>
              <a:rPr lang="es-ES" sz="2000" b="1" dirty="0" err="1"/>
              <a:t>abi</a:t>
            </a:r>
            <a:r>
              <a:rPr lang="es-ES" sz="2000" b="1" dirty="0"/>
              <a:t> </a:t>
            </a:r>
            <a:r>
              <a:rPr lang="es-ES" sz="2000" b="1" dirty="0" err="1"/>
              <a:t>owktu</a:t>
            </a:r>
            <a:r>
              <a:rPr lang="es-ES" sz="2000" b="1" dirty="0"/>
              <a:t> a </a:t>
            </a:r>
            <a:r>
              <a:rPr lang="es-ES" sz="2000" b="1" dirty="0" err="1"/>
              <a:t>Komandi</a:t>
            </a:r>
            <a:r>
              <a:rPr lang="es-ES" sz="2000" b="1" dirty="0"/>
              <a:t> nanga </a:t>
            </a:r>
            <a:r>
              <a:rPr lang="es-ES" sz="2000" b="1" dirty="0" err="1"/>
              <a:t>difrenti</a:t>
            </a:r>
            <a:r>
              <a:rPr lang="es-ES" sz="2000" b="1" dirty="0"/>
              <a:t>  </a:t>
            </a:r>
            <a:r>
              <a:rPr lang="es-ES" sz="2000" b="1" dirty="0" err="1"/>
              <a:t>kebot</a:t>
            </a:r>
            <a:r>
              <a:rPr lang="es-ES" sz="2000" b="1" dirty="0"/>
              <a:t>, </a:t>
            </a:r>
            <a:r>
              <a:rPr lang="es-ES" sz="2000" b="1" dirty="0" err="1"/>
              <a:t>makandra</a:t>
            </a:r>
            <a:r>
              <a:rPr lang="es-ES" sz="2000" b="1" dirty="0"/>
              <a:t> nanga den </a:t>
            </a:r>
            <a:r>
              <a:rPr lang="es-ES" sz="2000" b="1" dirty="0" err="1"/>
              <a:t>blesi</a:t>
            </a:r>
            <a:r>
              <a:rPr lang="es-ES" sz="2000" b="1" dirty="0"/>
              <a:t> nanga </a:t>
            </a:r>
            <a:r>
              <a:rPr lang="es-ES" sz="2000" b="1" dirty="0" err="1"/>
              <a:t>fruku</a:t>
            </a:r>
            <a:r>
              <a:rPr lang="es-ES" sz="2000" b="1" dirty="0"/>
              <a:t>]( </a:t>
            </a:r>
            <a:r>
              <a:rPr lang="es-ES" sz="2000" b="1" dirty="0" err="1"/>
              <a:t>Yoswa</a:t>
            </a:r>
            <a:r>
              <a:rPr lang="es-ES" sz="2000" b="1" dirty="0"/>
              <a:t> 8:32; </a:t>
            </a:r>
            <a:r>
              <a:rPr lang="es-ES" sz="2000" b="1" dirty="0" err="1"/>
              <a:t>Deut</a:t>
            </a:r>
            <a:r>
              <a:rPr lang="es-ES" sz="2000" b="1" dirty="0"/>
              <a:t>. 27:2,3).</a:t>
            </a:r>
          </a:p>
        </p:txBody>
      </p:sp>
      <p:pic>
        <p:nvPicPr>
          <p:cNvPr id="7" name="Imagen 6" descr="Imagen en blanco y negro de 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B7A01643-1C1A-61E1-8D73-9A37A0B06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084" y="157452"/>
            <a:ext cx="5043412" cy="5043412"/>
          </a:xfrm>
          <a:prstGeom prst="round2DiagRect">
            <a:avLst>
              <a:gd name="adj1" fmla="val 9178"/>
              <a:gd name="adj2" fmla="val 0"/>
            </a:avLst>
          </a:prstGeom>
          <a:ln w="38100" cap="sq">
            <a:solidFill>
              <a:srgbClr val="85514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F256775-F7C8-8EFE-F7E5-E7DD706765E6}"/>
              </a:ext>
            </a:extLst>
          </p:cNvPr>
          <p:cNvSpPr txBox="1"/>
          <p:nvPr/>
        </p:nvSpPr>
        <p:spPr>
          <a:xfrm>
            <a:off x="7040084" y="5430896"/>
            <a:ext cx="51519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Nanga a </a:t>
            </a:r>
            <a:r>
              <a:rPr lang="es-ES" sz="2000" b="1" dirty="0" err="1"/>
              <a:t>meki</a:t>
            </a:r>
            <a:r>
              <a:rPr lang="es-ES" sz="2000" b="1" dirty="0"/>
              <a:t> </a:t>
            </a:r>
            <a:r>
              <a:rPr lang="es-ES" sz="2000" b="1" dirty="0" err="1"/>
              <a:t>nyun</a:t>
            </a:r>
            <a:r>
              <a:rPr lang="es-ES" sz="2000" b="1" dirty="0"/>
              <a:t> </a:t>
            </a:r>
            <a:r>
              <a:rPr lang="es-ES" sz="2000" b="1" dirty="0" err="1"/>
              <a:t>baka</a:t>
            </a:r>
            <a:r>
              <a:rPr lang="es-ES" sz="2000" b="1" dirty="0"/>
              <a:t> fu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srefi</a:t>
            </a:r>
            <a:r>
              <a:rPr lang="es-ES" sz="2000" b="1" dirty="0"/>
              <a:t>, a Santa Gran </a:t>
            </a:r>
            <a:r>
              <a:rPr lang="es-ES" sz="2000" b="1" dirty="0" err="1"/>
              <a:t>bun</a:t>
            </a:r>
            <a:r>
              <a:rPr lang="es-ES" sz="2000" b="1" dirty="0"/>
              <a:t> </a:t>
            </a:r>
            <a:r>
              <a:rPr lang="es-ES" sz="2000" b="1" dirty="0" err="1"/>
              <a:t>owktu</a:t>
            </a:r>
            <a:r>
              <a:rPr lang="es-ES" sz="2000" b="1" dirty="0"/>
              <a:t> e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a </a:t>
            </a:r>
            <a:r>
              <a:rPr lang="es-ES" sz="2000" b="1" dirty="0" err="1"/>
              <a:t>spesrutu</a:t>
            </a:r>
            <a:r>
              <a:rPr lang="es-ES" sz="2000" b="1" dirty="0"/>
              <a:t>  </a:t>
            </a:r>
            <a:r>
              <a:rPr lang="es-ES" sz="2000" b="1" dirty="0" err="1"/>
              <a:t>momenti</a:t>
            </a:r>
            <a:r>
              <a:rPr lang="es-ES" sz="2000" b="1" dirty="0"/>
              <a:t> fu </a:t>
            </a:r>
            <a:r>
              <a:rPr lang="es-ES" sz="2000" b="1" dirty="0" err="1"/>
              <a:t>nyun</a:t>
            </a:r>
            <a:r>
              <a:rPr lang="es-ES" sz="2000" b="1" dirty="0"/>
              <a:t> 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leki</a:t>
            </a:r>
            <a:r>
              <a:rPr lang="es-ES" sz="2000" b="1" dirty="0"/>
              <a:t> a </a:t>
            </a:r>
            <a:r>
              <a:rPr lang="es-ES" sz="2000" b="1" dirty="0" err="1"/>
              <a:t>pipel</a:t>
            </a:r>
            <a:r>
              <a:rPr lang="es-ES" sz="2000" b="1" dirty="0"/>
              <a:t> fu Gado.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D53CA52-0BB1-8097-3A5C-29442FF0F579}"/>
              </a:ext>
            </a:extLst>
          </p:cNvPr>
          <p:cNvSpPr txBox="1"/>
          <p:nvPr/>
        </p:nvSpPr>
        <p:spPr>
          <a:xfrm>
            <a:off x="197954" y="4541770"/>
            <a:ext cx="41310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Disi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kari</a:t>
            </a:r>
            <a:r>
              <a:rPr lang="es-ES" sz="2000" b="1" dirty="0"/>
              <a:t> fu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owktu</a:t>
            </a:r>
            <a:r>
              <a:rPr lang="es-ES" sz="2000" b="1" dirty="0"/>
              <a:t>. </a:t>
            </a:r>
            <a:r>
              <a:rPr lang="es-ES" sz="2000" b="1" dirty="0" err="1"/>
              <a:t>Leki</a:t>
            </a:r>
            <a:r>
              <a:rPr lang="es-ES" sz="2000" b="1" dirty="0"/>
              <a:t> a </a:t>
            </a:r>
            <a:r>
              <a:rPr lang="es-ES" sz="2000" b="1" dirty="0" err="1"/>
              <a:t>folku</a:t>
            </a:r>
            <a:r>
              <a:rPr lang="es-ES" sz="2000" b="1" dirty="0"/>
              <a:t> di e tan </a:t>
            </a:r>
            <a:r>
              <a:rPr lang="es-ES" sz="2000" b="1" dirty="0" err="1"/>
              <a:t>getrow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Gado,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musu</a:t>
            </a:r>
            <a:r>
              <a:rPr lang="es-ES" sz="2000" b="1" dirty="0"/>
              <a:t> ten </a:t>
            </a:r>
            <a:r>
              <a:rPr lang="es-ES" sz="2000" b="1" dirty="0" err="1"/>
              <a:t>na</a:t>
            </a:r>
            <a:r>
              <a:rPr lang="es-ES" sz="2000" b="1" dirty="0"/>
              <a:t> ten </a:t>
            </a:r>
            <a:r>
              <a:rPr lang="es-ES" sz="2000" b="1" dirty="0" err="1"/>
              <a:t>meki</a:t>
            </a:r>
            <a:r>
              <a:rPr lang="es-ES" sz="2000" b="1" dirty="0"/>
              <a:t> a </a:t>
            </a:r>
            <a:r>
              <a:rPr lang="es-ES" sz="2000" b="1" dirty="0" err="1"/>
              <a:t>ferbontu</a:t>
            </a:r>
            <a:r>
              <a:rPr lang="es-ES" sz="2000" b="1" dirty="0"/>
              <a:t> nanga  en </a:t>
            </a:r>
            <a:r>
              <a:rPr lang="es-ES" sz="2000" b="1" dirty="0" err="1"/>
              <a:t>nyun</a:t>
            </a:r>
            <a:r>
              <a:rPr lang="es-ES" sz="2000" b="1" dirty="0"/>
              <a:t> </a:t>
            </a:r>
            <a:r>
              <a:rPr lang="es-ES" sz="2000" b="1" dirty="0" err="1"/>
              <a:t>baka</a:t>
            </a:r>
            <a:r>
              <a:rPr lang="es-ES" sz="2000" b="1" dirty="0"/>
              <a:t>. </a:t>
            </a:r>
            <a:r>
              <a:rPr lang="es-ES" sz="2000" b="1" dirty="0" err="1"/>
              <a:t>Wi</a:t>
            </a:r>
            <a:r>
              <a:rPr lang="es-ES" sz="2000" b="1" dirty="0"/>
              <a:t> </a:t>
            </a:r>
            <a:r>
              <a:rPr lang="es-ES" sz="2000" b="1" dirty="0" err="1"/>
              <a:t>musu</a:t>
            </a:r>
            <a:r>
              <a:rPr lang="es-ES" sz="2000" b="1" dirty="0"/>
              <a:t> </a:t>
            </a:r>
            <a:r>
              <a:rPr lang="es-ES" sz="2000" b="1" dirty="0" err="1"/>
              <a:t>memre</a:t>
            </a:r>
            <a:r>
              <a:rPr lang="es-ES" sz="2000" b="1" dirty="0"/>
              <a:t> fa a </a:t>
            </a:r>
            <a:r>
              <a:rPr lang="es-ES" sz="2000" b="1" dirty="0" err="1"/>
              <a:t>tyari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 te so fara, nanga den </a:t>
            </a:r>
            <a:r>
              <a:rPr lang="es-ES" sz="2000" b="1" dirty="0" err="1"/>
              <a:t>blesi</a:t>
            </a:r>
            <a:r>
              <a:rPr lang="es-ES" sz="2000" b="1" dirty="0"/>
              <a:t> di A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wi</a:t>
            </a:r>
            <a:r>
              <a:rPr lang="es-ES" sz="2000" b="1" dirty="0"/>
              <a:t>.</a:t>
            </a:r>
          </a:p>
        </p:txBody>
      </p:sp>
      <p:pic>
        <p:nvPicPr>
          <p:cNvPr id="13" name="Imagen 12" descr="Taza de vidrio sobre una mesa&#10;&#10;El contenido generado por IA puede ser incorrecto.">
            <a:extLst>
              <a:ext uri="{FF2B5EF4-FFF2-40B4-BE49-F238E27FC236}">
                <a16:creationId xmlns:a16="http://schemas.microsoft.com/office/drawing/2014/main" id="{A54C68E6-780F-25FA-AB6B-F8A9415A3E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8437" y="4253948"/>
            <a:ext cx="2238375" cy="2327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0502D75-A8F2-39FD-1294-1FAFB825A128}"/>
              </a:ext>
            </a:extLst>
          </p:cNvPr>
          <p:cNvSpPr txBox="1"/>
          <p:nvPr/>
        </p:nvSpPr>
        <p:spPr>
          <a:xfrm>
            <a:off x="197954" y="3171600"/>
            <a:ext cx="67427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Tef</a:t>
            </a:r>
            <a:r>
              <a:rPr lang="es-ES" sz="2000" b="1" dirty="0"/>
              <a:t>’ </a:t>
            </a:r>
            <a:r>
              <a:rPr lang="es-ES" sz="2000" b="1" dirty="0" err="1"/>
              <a:t>kba</a:t>
            </a:r>
            <a:r>
              <a:rPr lang="es-ES" sz="2000" b="1" dirty="0"/>
              <a:t> , den </a:t>
            </a:r>
            <a:r>
              <a:rPr lang="es-ES" sz="2000" b="1" dirty="0" err="1"/>
              <a:t>leisi</a:t>
            </a:r>
            <a:r>
              <a:rPr lang="es-ES" sz="2000" b="1" dirty="0"/>
              <a:t> den </a:t>
            </a:r>
            <a:r>
              <a:rPr lang="es-ES" sz="2000" b="1" dirty="0" err="1"/>
              <a:t>kebot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a </a:t>
            </a:r>
            <a:r>
              <a:rPr lang="es-ES" sz="2000" b="1" dirty="0" err="1"/>
              <a:t>folku</a:t>
            </a:r>
            <a:r>
              <a:rPr lang="es-ES" sz="2000" b="1" dirty="0"/>
              <a:t>, di ben </a:t>
            </a:r>
            <a:r>
              <a:rPr lang="es-ES" sz="2000" b="1" dirty="0" err="1"/>
              <a:t>prati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tu – </a:t>
            </a:r>
            <a:r>
              <a:rPr lang="es-ES" sz="2000" b="1" dirty="0" err="1"/>
              <a:t>wan</a:t>
            </a:r>
            <a:r>
              <a:rPr lang="es-ES" sz="2000" b="1" dirty="0"/>
              <a:t> fu a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bergi</a:t>
            </a:r>
            <a:r>
              <a:rPr lang="es-ES" sz="2000" b="1" dirty="0"/>
              <a:t>, nanga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a </a:t>
            </a:r>
            <a:r>
              <a:rPr lang="es-ES" sz="2000" b="1" dirty="0" err="1"/>
              <a:t>tra</a:t>
            </a:r>
            <a:r>
              <a:rPr lang="es-ES" sz="2000" b="1" dirty="0"/>
              <a:t> </a:t>
            </a:r>
            <a:r>
              <a:rPr lang="es-ES" sz="2000" b="1" dirty="0" err="1"/>
              <a:t>bergi</a:t>
            </a:r>
            <a:r>
              <a:rPr lang="es-ES" sz="2000" b="1" dirty="0"/>
              <a:t>.( </a:t>
            </a:r>
            <a:r>
              <a:rPr lang="es-ES" sz="2000" b="1" dirty="0" err="1"/>
              <a:t>Yoswa</a:t>
            </a:r>
            <a:r>
              <a:rPr lang="es-ES" sz="2000" b="1" dirty="0"/>
              <a:t> 8:33-35) </a:t>
            </a:r>
            <a:r>
              <a:rPr lang="es-ES" sz="2000" b="1" dirty="0" err="1"/>
              <a:t>Sofasi</a:t>
            </a:r>
            <a:r>
              <a:rPr lang="es-ES" sz="2000" b="1" dirty="0"/>
              <a:t>  a </a:t>
            </a:r>
            <a:r>
              <a:rPr lang="es-ES" sz="2000" b="1" dirty="0" err="1"/>
              <a:t>ferbontu</a:t>
            </a:r>
            <a:r>
              <a:rPr lang="es-ES" sz="2000" b="1" dirty="0"/>
              <a:t>  fu Gado nanga en </a:t>
            </a:r>
            <a:r>
              <a:rPr lang="es-ES" sz="2000" b="1" dirty="0" err="1"/>
              <a:t>pipel</a:t>
            </a:r>
            <a:r>
              <a:rPr lang="es-ES" sz="2000" b="1" dirty="0"/>
              <a:t> </a:t>
            </a:r>
            <a:r>
              <a:rPr lang="es-ES" sz="2000" b="1" dirty="0" err="1"/>
              <a:t>kon</a:t>
            </a:r>
            <a:r>
              <a:rPr lang="es-ES" sz="2000" b="1" dirty="0"/>
              <a:t> </a:t>
            </a:r>
            <a:r>
              <a:rPr lang="es-ES" sz="2000" b="1" dirty="0" err="1"/>
              <a:t>nyun</a:t>
            </a:r>
            <a:r>
              <a:rPr lang="es-ES" sz="2000" b="1" dirty="0"/>
              <a:t> </a:t>
            </a:r>
            <a:r>
              <a:rPr lang="es-ES" sz="2000" b="1" dirty="0" err="1"/>
              <a:t>baka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8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1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1488</Words>
  <Application>Microsoft Office PowerPoint</Application>
  <PresentationFormat>Panorámica</PresentationFormat>
  <Paragraphs>59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Isabel Laveda</cp:lastModifiedBy>
  <cp:revision>74</cp:revision>
  <dcterms:created xsi:type="dcterms:W3CDTF">2025-10-14T06:18:54Z</dcterms:created>
  <dcterms:modified xsi:type="dcterms:W3CDTF">2025-11-12T07:24:55Z</dcterms:modified>
</cp:coreProperties>
</file>