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7" r:id="rId3"/>
    <p:sldId id="302" r:id="rId4"/>
    <p:sldId id="257" r:id="rId5"/>
    <p:sldId id="258" r:id="rId6"/>
    <p:sldId id="259" r:id="rId7"/>
    <p:sldId id="260" r:id="rId8"/>
    <p:sldId id="261" r:id="rId9"/>
    <p:sldId id="308" r:id="rId10"/>
    <p:sldId id="310" r:id="rId11"/>
    <p:sldId id="309" r:id="rId12"/>
    <p:sldId id="304" r:id="rId13"/>
    <p:sldId id="30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A996"/>
    <a:srgbClr val="D57124"/>
    <a:srgbClr val="392B81"/>
    <a:srgbClr val="7A6ACD"/>
    <a:srgbClr val="2A721C"/>
    <a:srgbClr val="44B32C"/>
    <a:srgbClr val="8480DC"/>
    <a:srgbClr val="EF7586"/>
    <a:srgbClr val="F292A0"/>
    <a:srgbClr val="D76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4" d="100"/>
          <a:sy n="54" d="100"/>
        </p:scale>
        <p:origin x="84" y="10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F9AEE-37BC-444E-B468-CD8C31E3AE14}"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es-ES"/>
        </a:p>
      </dgm:t>
    </dgm:pt>
    <dgm:pt modelId="{B42EAC0A-7247-4085-BDB4-DD16F1BC7602}">
      <dgm:prSet custT="1"/>
      <dgm:spPr/>
      <dgm:t>
        <a:bodyPr/>
        <a:lstStyle/>
        <a:p>
          <a:r>
            <a:rPr lang="it-IT" sz="2000" b="1" dirty="0"/>
            <a:t>Bribi no e poti san de na wan sei ; bribi e luku sani trafasi</a:t>
          </a:r>
          <a:endParaRPr lang="es-ES" sz="2000" dirty="0"/>
        </a:p>
      </dgm:t>
    </dgm:pt>
    <dgm:pt modelId="{A8D1D5AD-E989-40C3-9ECF-BF79486A804D}" type="parTrans" cxnId="{9AE477AA-2369-4546-8F29-BEB594F3B756}">
      <dgm:prSet/>
      <dgm:spPr/>
      <dgm:t>
        <a:bodyPr/>
        <a:lstStyle/>
        <a:p>
          <a:endParaRPr lang="es-ES" sz="2000"/>
        </a:p>
      </dgm:t>
    </dgm:pt>
    <dgm:pt modelId="{E866F929-4680-480D-A20C-082E50BA30EA}" type="sibTrans" cxnId="{9AE477AA-2369-4546-8F29-BEB594F3B756}">
      <dgm:prSet/>
      <dgm:spPr/>
      <dgm:t>
        <a:bodyPr/>
        <a:lstStyle/>
        <a:p>
          <a:endParaRPr lang="es-ES" sz="2000"/>
        </a:p>
      </dgm:t>
    </dgm:pt>
    <dgm:pt modelId="{8D133D11-19CE-4E2D-A6DA-D6CA6F775711}">
      <dgm:prSet custT="1"/>
      <dgm:spPr>
        <a:solidFill>
          <a:srgbClr val="D76FC8">
            <a:alpha val="49804"/>
          </a:srgbClr>
        </a:solidFill>
      </dgm:spPr>
      <dgm:t>
        <a:bodyPr/>
        <a:lstStyle/>
        <a:p>
          <a:r>
            <a:rPr lang="es-ES" sz="2000" b="1" dirty="0" err="1"/>
            <a:t>Prefu</a:t>
          </a:r>
          <a:r>
            <a:rPr lang="es-ES" sz="2000" b="1" dirty="0"/>
            <a:t> </a:t>
          </a:r>
          <a:r>
            <a:rPr lang="es-ES" sz="2000" b="1" dirty="0" err="1"/>
            <a:t>wi</a:t>
          </a:r>
          <a:r>
            <a:rPr lang="es-ES" sz="2000" b="1" dirty="0"/>
            <a:t> </a:t>
          </a:r>
          <a:r>
            <a:rPr lang="es-ES" sz="2000" b="1" dirty="0" err="1"/>
            <a:t>kragi</a:t>
          </a:r>
          <a:r>
            <a:rPr lang="es-ES" sz="2000" b="1" dirty="0"/>
            <a:t>, </a:t>
          </a:r>
          <a:r>
            <a:rPr lang="es-ES" sz="2000" b="1" dirty="0" err="1"/>
            <a:t>wi</a:t>
          </a:r>
          <a:r>
            <a:rPr lang="es-ES" sz="2000" b="1" dirty="0"/>
            <a:t> e </a:t>
          </a:r>
          <a:r>
            <a:rPr lang="es-ES" sz="2000" b="1" dirty="0" err="1"/>
            <a:t>kisi</a:t>
          </a:r>
          <a:r>
            <a:rPr lang="es-ES" sz="2000" b="1" dirty="0"/>
            <a:t> a </a:t>
          </a:r>
          <a:r>
            <a:rPr lang="es-ES" sz="2000" b="1" dirty="0" err="1"/>
            <a:t>kari</a:t>
          </a:r>
          <a:r>
            <a:rPr lang="es-ES" sz="2000" b="1" dirty="0"/>
            <a:t> fu </a:t>
          </a:r>
          <a:r>
            <a:rPr lang="es-ES" sz="2000" b="1" dirty="0" err="1"/>
            <a:t>fertrow</a:t>
          </a:r>
          <a:r>
            <a:rPr lang="es-ES" sz="2000" b="1" dirty="0"/>
            <a:t> Gado </a:t>
          </a:r>
          <a:r>
            <a:rPr lang="es-ES" sz="2000" b="1" dirty="0" err="1"/>
            <a:t>e'n</a:t>
          </a:r>
          <a:r>
            <a:rPr lang="es-ES" sz="2000" b="1" dirty="0"/>
            <a:t> </a:t>
          </a:r>
          <a:r>
            <a:rPr lang="es-ES" sz="2000" b="1" dirty="0" err="1"/>
            <a:t>libi</a:t>
          </a:r>
          <a:r>
            <a:rPr lang="es-ES" sz="2000" b="1" dirty="0"/>
            <a:t> </a:t>
          </a:r>
          <a:r>
            <a:rPr lang="es-ES" sz="2000" b="1" dirty="0" err="1"/>
            <a:t>wi</a:t>
          </a:r>
          <a:r>
            <a:rPr lang="es-ES" sz="2000" b="1" dirty="0"/>
            <a:t> </a:t>
          </a:r>
          <a:r>
            <a:rPr lang="es-ES" sz="2000" b="1" dirty="0" err="1"/>
            <a:t>srefi</a:t>
          </a:r>
          <a:r>
            <a:rPr lang="es-ES" sz="2000" b="1" dirty="0"/>
            <a:t> </a:t>
          </a:r>
          <a:r>
            <a:rPr lang="es-ES" sz="2000" b="1" dirty="0" err="1"/>
            <a:t>gi</a:t>
          </a:r>
          <a:r>
            <a:rPr lang="es-ES" sz="2000" b="1" dirty="0"/>
            <a:t> En </a:t>
          </a:r>
          <a:r>
            <a:rPr lang="es-ES" sz="2000" b="1" dirty="0" err="1"/>
            <a:t>wani</a:t>
          </a:r>
          <a:endParaRPr lang="es-ES" sz="2000" dirty="0"/>
        </a:p>
      </dgm:t>
    </dgm:pt>
    <dgm:pt modelId="{3E6F0B9B-D862-4D4A-BBEF-24A10E3AFA57}" type="parTrans" cxnId="{0ABE0282-4CAA-4627-9471-80D9CABE2A72}">
      <dgm:prSet/>
      <dgm:spPr/>
      <dgm:t>
        <a:bodyPr/>
        <a:lstStyle/>
        <a:p>
          <a:endParaRPr lang="es-ES" sz="2000"/>
        </a:p>
      </dgm:t>
    </dgm:pt>
    <dgm:pt modelId="{19027BE8-C027-4895-A063-38F014437F79}" type="sibTrans" cxnId="{0ABE0282-4CAA-4627-9471-80D9CABE2A72}">
      <dgm:prSet/>
      <dgm:spPr/>
      <dgm:t>
        <a:bodyPr/>
        <a:lstStyle/>
        <a:p>
          <a:endParaRPr lang="es-ES" sz="2000"/>
        </a:p>
      </dgm:t>
    </dgm:pt>
    <dgm:pt modelId="{9EC13638-FA55-4568-ADE3-DF49C8C12E98}">
      <dgm:prSet custT="1"/>
      <dgm:spPr/>
      <dgm:t>
        <a:bodyPr/>
        <a:lstStyle/>
        <a:p>
          <a:r>
            <a:rPr lang="it-IT" sz="2000" b="1" dirty="0"/>
            <a:t>Blesi e kon gi den di e tan getrow na Masra nanga den heri ati</a:t>
          </a:r>
          <a:endParaRPr lang="es-ES" sz="2000" dirty="0"/>
        </a:p>
      </dgm:t>
    </dgm:pt>
    <dgm:pt modelId="{C4A8F010-9189-469E-BC71-A90E93D73423}" type="parTrans" cxnId="{2A75A0CE-832E-4D2A-AB41-B6EA5F5928CF}">
      <dgm:prSet/>
      <dgm:spPr/>
      <dgm:t>
        <a:bodyPr/>
        <a:lstStyle/>
        <a:p>
          <a:endParaRPr lang="es-ES" sz="2000"/>
        </a:p>
      </dgm:t>
    </dgm:pt>
    <dgm:pt modelId="{23627D6E-52D6-4215-AB58-9742149A65B8}" type="sibTrans" cxnId="{2A75A0CE-832E-4D2A-AB41-B6EA5F5928CF}">
      <dgm:prSet/>
      <dgm:spPr/>
      <dgm:t>
        <a:bodyPr/>
        <a:lstStyle/>
        <a:p>
          <a:endParaRPr lang="es-ES" sz="2000"/>
        </a:p>
      </dgm:t>
    </dgm:pt>
    <dgm:pt modelId="{54E5C911-7AEE-4CE3-BE9E-41AA04F362EF}">
      <dgm:prSet custT="1"/>
      <dgm:spPr>
        <a:solidFill>
          <a:srgbClr val="EF7586">
            <a:alpha val="49804"/>
          </a:srgbClr>
        </a:solidFill>
      </dgm:spPr>
      <dgm:t>
        <a:bodyPr/>
        <a:lstStyle/>
        <a:p>
          <a:r>
            <a:rPr lang="it-IT" sz="2000" b="1" dirty="0"/>
            <a:t>Na na ala sortu fasi, wi musu libi a libi so fasi dati ai agri nanga san Gado set’ kon</a:t>
          </a:r>
          <a:endParaRPr lang="es-ES" sz="2000" dirty="0"/>
        </a:p>
      </dgm:t>
    </dgm:pt>
    <dgm:pt modelId="{FDEC58C4-8C26-4891-A418-1138E42A5ABF}" type="parTrans" cxnId="{0ED4D6F0-5CD7-4843-87F5-A683AE41F9B1}">
      <dgm:prSet/>
      <dgm:spPr/>
      <dgm:t>
        <a:bodyPr/>
        <a:lstStyle/>
        <a:p>
          <a:endParaRPr lang="es-ES" sz="2000"/>
        </a:p>
      </dgm:t>
    </dgm:pt>
    <dgm:pt modelId="{8149A06C-6750-423F-8153-4B244744356D}" type="sibTrans" cxnId="{0ED4D6F0-5CD7-4843-87F5-A683AE41F9B1}">
      <dgm:prSet/>
      <dgm:spPr/>
      <dgm:t>
        <a:bodyPr/>
        <a:lstStyle/>
        <a:p>
          <a:endParaRPr lang="es-ES" sz="2000"/>
        </a:p>
      </dgm:t>
    </dgm:pt>
    <dgm:pt modelId="{5F2506EE-CF30-442F-A24D-AD2774D0161C}">
      <dgm:prSet custT="1"/>
      <dgm:spPr>
        <a:solidFill>
          <a:srgbClr val="8480DC">
            <a:alpha val="49804"/>
          </a:srgbClr>
        </a:solidFill>
      </dgm:spPr>
      <dgm:t>
        <a:bodyPr/>
        <a:lstStyle/>
        <a:p>
          <a:r>
            <a:rPr lang="it-IT" sz="2000" b="1" dirty="0"/>
            <a:t>Na wan bun sani fu libi krosbei fu Gado.( Singi 84:10</a:t>
          </a:r>
          <a:r>
            <a:rPr lang="es-ES" sz="2000" b="1" dirty="0"/>
            <a:t>)</a:t>
          </a:r>
          <a:endParaRPr lang="es-ES" sz="2000" dirty="0"/>
        </a:p>
      </dgm:t>
    </dgm:pt>
    <dgm:pt modelId="{3EBB15CF-A9E0-49F6-8D13-AD702A8EC2F4}" type="parTrans" cxnId="{597D0B54-E95B-4EB7-B765-D5C426D68C04}">
      <dgm:prSet/>
      <dgm:spPr/>
      <dgm:t>
        <a:bodyPr/>
        <a:lstStyle/>
        <a:p>
          <a:endParaRPr lang="es-ES" sz="2000"/>
        </a:p>
      </dgm:t>
    </dgm:pt>
    <dgm:pt modelId="{7CAD042F-EC8C-4064-A309-0904DAE26489}" type="sibTrans" cxnId="{597D0B54-E95B-4EB7-B765-D5C426D68C04}">
      <dgm:prSet/>
      <dgm:spPr/>
      <dgm:t>
        <a:bodyPr/>
        <a:lstStyle/>
        <a:p>
          <a:endParaRPr lang="es-ES" sz="2000"/>
        </a:p>
      </dgm:t>
    </dgm:pt>
    <dgm:pt modelId="{93F130CC-F670-4ED9-8230-0B8E98EE1397}" type="pres">
      <dgm:prSet presAssocID="{9C1F9AEE-37BC-444E-B468-CD8C31E3AE14}" presName="Name0" presStyleCnt="0">
        <dgm:presLayoutVars>
          <dgm:dir/>
          <dgm:resizeHandles val="exact"/>
        </dgm:presLayoutVars>
      </dgm:prSet>
      <dgm:spPr/>
    </dgm:pt>
    <dgm:pt modelId="{62999BC5-195A-46F1-98DE-237FBECB27E7}" type="pres">
      <dgm:prSet presAssocID="{B42EAC0A-7247-4085-BDB4-DD16F1BC7602}" presName="Name5" presStyleLbl="vennNode1" presStyleIdx="0" presStyleCnt="5" custLinFactNeighborX="-43054">
        <dgm:presLayoutVars>
          <dgm:bulletEnabled val="1"/>
        </dgm:presLayoutVars>
      </dgm:prSet>
      <dgm:spPr/>
    </dgm:pt>
    <dgm:pt modelId="{9F40C7C0-2BD7-4841-91D1-06AEE29A46ED}" type="pres">
      <dgm:prSet presAssocID="{E866F929-4680-480D-A20C-082E50BA30EA}" presName="space" presStyleCnt="0"/>
      <dgm:spPr/>
    </dgm:pt>
    <dgm:pt modelId="{CD3EC9D1-B914-4A94-9073-BBD619FDAE34}" type="pres">
      <dgm:prSet presAssocID="{8D133D11-19CE-4E2D-A6DA-D6CA6F775711}" presName="Name5" presStyleLbl="vennNode1" presStyleIdx="1" presStyleCnt="5" custLinFactNeighborX="-18942">
        <dgm:presLayoutVars>
          <dgm:bulletEnabled val="1"/>
        </dgm:presLayoutVars>
      </dgm:prSet>
      <dgm:spPr/>
    </dgm:pt>
    <dgm:pt modelId="{BB8CE188-6095-4321-9538-03F1E95D18BE}" type="pres">
      <dgm:prSet presAssocID="{19027BE8-C027-4895-A063-38F014437F79}" presName="space" presStyleCnt="0"/>
      <dgm:spPr/>
    </dgm:pt>
    <dgm:pt modelId="{B791761E-D005-4276-BFBD-78605CE50BF5}" type="pres">
      <dgm:prSet presAssocID="{9EC13638-FA55-4568-ADE3-DF49C8C12E98}" presName="Name5" presStyleLbl="vennNode1" presStyleIdx="2" presStyleCnt="5">
        <dgm:presLayoutVars>
          <dgm:bulletEnabled val="1"/>
        </dgm:presLayoutVars>
      </dgm:prSet>
      <dgm:spPr/>
    </dgm:pt>
    <dgm:pt modelId="{C286119B-D31A-4F49-AF5C-E78A636C01E0}" type="pres">
      <dgm:prSet presAssocID="{23627D6E-52D6-4215-AB58-9742149A65B8}" presName="space" presStyleCnt="0"/>
      <dgm:spPr/>
    </dgm:pt>
    <dgm:pt modelId="{DDBEDA38-D464-4DF7-BCB0-09E9A2DC813E}" type="pres">
      <dgm:prSet presAssocID="{54E5C911-7AEE-4CE3-BE9E-41AA04F362EF}" presName="Name5" presStyleLbl="vennNode1" presStyleIdx="3" presStyleCnt="5" custLinFactNeighborX="15498">
        <dgm:presLayoutVars>
          <dgm:bulletEnabled val="1"/>
        </dgm:presLayoutVars>
      </dgm:prSet>
      <dgm:spPr/>
    </dgm:pt>
    <dgm:pt modelId="{269287CE-2699-4292-97EB-30278DD6C146}" type="pres">
      <dgm:prSet presAssocID="{8149A06C-6750-423F-8153-4B244744356D}" presName="space" presStyleCnt="0"/>
      <dgm:spPr/>
    </dgm:pt>
    <dgm:pt modelId="{BE48992A-E860-4C40-A1D4-500F6D3DD78C}" type="pres">
      <dgm:prSet presAssocID="{5F2506EE-CF30-442F-A24D-AD2774D0161C}" presName="Name5" presStyleLbl="vennNode1" presStyleIdx="4" presStyleCnt="5" custLinFactNeighborX="48816">
        <dgm:presLayoutVars>
          <dgm:bulletEnabled val="1"/>
        </dgm:presLayoutVars>
      </dgm:prSet>
      <dgm:spPr/>
    </dgm:pt>
  </dgm:ptLst>
  <dgm:cxnLst>
    <dgm:cxn modelId="{3F935428-730C-470D-8BA1-C4CDD79B9F71}" type="presOf" srcId="{9C1F9AEE-37BC-444E-B468-CD8C31E3AE14}" destId="{93F130CC-F670-4ED9-8230-0B8E98EE1397}" srcOrd="0" destOrd="0" presId="urn:microsoft.com/office/officeart/2005/8/layout/venn3"/>
    <dgm:cxn modelId="{69AC3841-C49A-454D-A9BD-774486709FC1}" type="presOf" srcId="{8D133D11-19CE-4E2D-A6DA-D6CA6F775711}" destId="{CD3EC9D1-B914-4A94-9073-BBD619FDAE34}" srcOrd="0" destOrd="0" presId="urn:microsoft.com/office/officeart/2005/8/layout/venn3"/>
    <dgm:cxn modelId="{597D0B54-E95B-4EB7-B765-D5C426D68C04}" srcId="{9C1F9AEE-37BC-444E-B468-CD8C31E3AE14}" destId="{5F2506EE-CF30-442F-A24D-AD2774D0161C}" srcOrd="4" destOrd="0" parTransId="{3EBB15CF-A9E0-49F6-8D13-AD702A8EC2F4}" sibTransId="{7CAD042F-EC8C-4064-A309-0904DAE26489}"/>
    <dgm:cxn modelId="{0ABE0282-4CAA-4627-9471-80D9CABE2A72}" srcId="{9C1F9AEE-37BC-444E-B468-CD8C31E3AE14}" destId="{8D133D11-19CE-4E2D-A6DA-D6CA6F775711}" srcOrd="1" destOrd="0" parTransId="{3E6F0B9B-D862-4D4A-BBEF-24A10E3AFA57}" sibTransId="{19027BE8-C027-4895-A063-38F014437F79}"/>
    <dgm:cxn modelId="{349F679D-96C4-4F05-8634-11E2B15BF270}" type="presOf" srcId="{B42EAC0A-7247-4085-BDB4-DD16F1BC7602}" destId="{62999BC5-195A-46F1-98DE-237FBECB27E7}" srcOrd="0" destOrd="0" presId="urn:microsoft.com/office/officeart/2005/8/layout/venn3"/>
    <dgm:cxn modelId="{9AE477AA-2369-4546-8F29-BEB594F3B756}" srcId="{9C1F9AEE-37BC-444E-B468-CD8C31E3AE14}" destId="{B42EAC0A-7247-4085-BDB4-DD16F1BC7602}" srcOrd="0" destOrd="0" parTransId="{A8D1D5AD-E989-40C3-9ECF-BF79486A804D}" sibTransId="{E866F929-4680-480D-A20C-082E50BA30EA}"/>
    <dgm:cxn modelId="{2A75A0CE-832E-4D2A-AB41-B6EA5F5928CF}" srcId="{9C1F9AEE-37BC-444E-B468-CD8C31E3AE14}" destId="{9EC13638-FA55-4568-ADE3-DF49C8C12E98}" srcOrd="2" destOrd="0" parTransId="{C4A8F010-9189-469E-BC71-A90E93D73423}" sibTransId="{23627D6E-52D6-4215-AB58-9742149A65B8}"/>
    <dgm:cxn modelId="{CE20BAD2-3CD9-4F9D-B6FA-04717AFC5DF6}" type="presOf" srcId="{54E5C911-7AEE-4CE3-BE9E-41AA04F362EF}" destId="{DDBEDA38-D464-4DF7-BCB0-09E9A2DC813E}" srcOrd="0" destOrd="0" presId="urn:microsoft.com/office/officeart/2005/8/layout/venn3"/>
    <dgm:cxn modelId="{A957E8D8-412B-48C7-8E4E-43EC38500764}" type="presOf" srcId="{5F2506EE-CF30-442F-A24D-AD2774D0161C}" destId="{BE48992A-E860-4C40-A1D4-500F6D3DD78C}" srcOrd="0" destOrd="0" presId="urn:microsoft.com/office/officeart/2005/8/layout/venn3"/>
    <dgm:cxn modelId="{713F60E4-0763-4AEC-99BF-DB4FDC80484C}" type="presOf" srcId="{9EC13638-FA55-4568-ADE3-DF49C8C12E98}" destId="{B791761E-D005-4276-BFBD-78605CE50BF5}" srcOrd="0" destOrd="0" presId="urn:microsoft.com/office/officeart/2005/8/layout/venn3"/>
    <dgm:cxn modelId="{0ED4D6F0-5CD7-4843-87F5-A683AE41F9B1}" srcId="{9C1F9AEE-37BC-444E-B468-CD8C31E3AE14}" destId="{54E5C911-7AEE-4CE3-BE9E-41AA04F362EF}" srcOrd="3" destOrd="0" parTransId="{FDEC58C4-8C26-4891-A418-1138E42A5ABF}" sibTransId="{8149A06C-6750-423F-8153-4B244744356D}"/>
    <dgm:cxn modelId="{130CADE2-2654-4B44-8A05-E60A07E81FF1}" type="presParOf" srcId="{93F130CC-F670-4ED9-8230-0B8E98EE1397}" destId="{62999BC5-195A-46F1-98DE-237FBECB27E7}" srcOrd="0" destOrd="0" presId="urn:microsoft.com/office/officeart/2005/8/layout/venn3"/>
    <dgm:cxn modelId="{E8A5BFA3-3EE7-4C67-8CAE-20B43DB5C0A8}" type="presParOf" srcId="{93F130CC-F670-4ED9-8230-0B8E98EE1397}" destId="{9F40C7C0-2BD7-4841-91D1-06AEE29A46ED}" srcOrd="1" destOrd="0" presId="urn:microsoft.com/office/officeart/2005/8/layout/venn3"/>
    <dgm:cxn modelId="{204591EB-C555-4F5C-8194-E4C2BECCF1C1}" type="presParOf" srcId="{93F130CC-F670-4ED9-8230-0B8E98EE1397}" destId="{CD3EC9D1-B914-4A94-9073-BBD619FDAE34}" srcOrd="2" destOrd="0" presId="urn:microsoft.com/office/officeart/2005/8/layout/venn3"/>
    <dgm:cxn modelId="{1568A087-E1C7-45B2-B097-643E87EE1EE0}" type="presParOf" srcId="{93F130CC-F670-4ED9-8230-0B8E98EE1397}" destId="{BB8CE188-6095-4321-9538-03F1E95D18BE}" srcOrd="3" destOrd="0" presId="urn:microsoft.com/office/officeart/2005/8/layout/venn3"/>
    <dgm:cxn modelId="{3F3DBEE8-1B7C-43FA-8EDD-296FB50445EB}" type="presParOf" srcId="{93F130CC-F670-4ED9-8230-0B8E98EE1397}" destId="{B791761E-D005-4276-BFBD-78605CE50BF5}" srcOrd="4" destOrd="0" presId="urn:microsoft.com/office/officeart/2005/8/layout/venn3"/>
    <dgm:cxn modelId="{C486F6F0-C08F-470D-8734-187BFAFD7931}" type="presParOf" srcId="{93F130CC-F670-4ED9-8230-0B8E98EE1397}" destId="{C286119B-D31A-4F49-AF5C-E78A636C01E0}" srcOrd="5" destOrd="0" presId="urn:microsoft.com/office/officeart/2005/8/layout/venn3"/>
    <dgm:cxn modelId="{168AFF7B-E0CA-4DCC-8784-1EB43DC8369F}" type="presParOf" srcId="{93F130CC-F670-4ED9-8230-0B8E98EE1397}" destId="{DDBEDA38-D464-4DF7-BCB0-09E9A2DC813E}" srcOrd="6" destOrd="0" presId="urn:microsoft.com/office/officeart/2005/8/layout/venn3"/>
    <dgm:cxn modelId="{5CC50CD7-1FC0-4540-AEB1-6C3DB8E76B8A}" type="presParOf" srcId="{93F130CC-F670-4ED9-8230-0B8E98EE1397}" destId="{269287CE-2699-4292-97EB-30278DD6C146}" srcOrd="7" destOrd="0" presId="urn:microsoft.com/office/officeart/2005/8/layout/venn3"/>
    <dgm:cxn modelId="{5BE7A2D4-6832-4909-9C3B-AF679F5061D6}" type="presParOf" srcId="{93F130CC-F670-4ED9-8230-0B8E98EE1397}" destId="{BE48992A-E860-4C40-A1D4-500F6D3DD78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9BC5-195A-46F1-98DE-237FBECB27E7}">
      <dsp:nvSpPr>
        <dsp:cNvPr id="0" name=""/>
        <dsp:cNvSpPr/>
      </dsp:nvSpPr>
      <dsp:spPr>
        <a:xfrm>
          <a:off x="50916" y="309"/>
          <a:ext cx="2765226" cy="2765226"/>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t>Bribi no e poti san de na wan sei ; bribi e luku sani trafasi</a:t>
          </a:r>
          <a:endParaRPr lang="es-ES" sz="2000" kern="1200" dirty="0"/>
        </a:p>
      </dsp:txBody>
      <dsp:txXfrm>
        <a:off x="455874" y="405267"/>
        <a:ext cx="1955310" cy="1955310"/>
      </dsp:txXfrm>
    </dsp:sp>
    <dsp:sp modelId="{CD3EC9D1-B914-4A94-9073-BBD619FDAE34}">
      <dsp:nvSpPr>
        <dsp:cNvPr id="0" name=""/>
        <dsp:cNvSpPr/>
      </dsp:nvSpPr>
      <dsp:spPr>
        <a:xfrm>
          <a:off x="2396447" y="309"/>
          <a:ext cx="2765226" cy="2765226"/>
        </a:xfrm>
        <a:prstGeom prst="ellipse">
          <a:avLst/>
        </a:prstGeom>
        <a:solidFill>
          <a:srgbClr val="D76FC8">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err="1"/>
            <a:t>Prefu</a:t>
          </a:r>
          <a:r>
            <a:rPr lang="es-ES" sz="2000" b="1" kern="1200" dirty="0"/>
            <a:t> </a:t>
          </a:r>
          <a:r>
            <a:rPr lang="es-ES" sz="2000" b="1" kern="1200" dirty="0" err="1"/>
            <a:t>wi</a:t>
          </a:r>
          <a:r>
            <a:rPr lang="es-ES" sz="2000" b="1" kern="1200" dirty="0"/>
            <a:t> </a:t>
          </a:r>
          <a:r>
            <a:rPr lang="es-ES" sz="2000" b="1" kern="1200" dirty="0" err="1"/>
            <a:t>kragi</a:t>
          </a:r>
          <a:r>
            <a:rPr lang="es-ES" sz="2000" b="1" kern="1200" dirty="0"/>
            <a:t>, </a:t>
          </a:r>
          <a:r>
            <a:rPr lang="es-ES" sz="2000" b="1" kern="1200" dirty="0" err="1"/>
            <a:t>wi</a:t>
          </a:r>
          <a:r>
            <a:rPr lang="es-ES" sz="2000" b="1" kern="1200" dirty="0"/>
            <a:t> e </a:t>
          </a:r>
          <a:r>
            <a:rPr lang="es-ES" sz="2000" b="1" kern="1200" dirty="0" err="1"/>
            <a:t>kisi</a:t>
          </a:r>
          <a:r>
            <a:rPr lang="es-ES" sz="2000" b="1" kern="1200" dirty="0"/>
            <a:t> a </a:t>
          </a:r>
          <a:r>
            <a:rPr lang="es-ES" sz="2000" b="1" kern="1200" dirty="0" err="1"/>
            <a:t>kari</a:t>
          </a:r>
          <a:r>
            <a:rPr lang="es-ES" sz="2000" b="1" kern="1200" dirty="0"/>
            <a:t> fu </a:t>
          </a:r>
          <a:r>
            <a:rPr lang="es-ES" sz="2000" b="1" kern="1200" dirty="0" err="1"/>
            <a:t>fertrow</a:t>
          </a:r>
          <a:r>
            <a:rPr lang="es-ES" sz="2000" b="1" kern="1200" dirty="0"/>
            <a:t> Gado </a:t>
          </a:r>
          <a:r>
            <a:rPr lang="es-ES" sz="2000" b="1" kern="1200" dirty="0" err="1"/>
            <a:t>e'n</a:t>
          </a:r>
          <a:r>
            <a:rPr lang="es-ES" sz="2000" b="1" kern="1200" dirty="0"/>
            <a:t> </a:t>
          </a:r>
          <a:r>
            <a:rPr lang="es-ES" sz="2000" b="1" kern="1200" dirty="0" err="1"/>
            <a:t>libi</a:t>
          </a:r>
          <a:r>
            <a:rPr lang="es-ES" sz="2000" b="1" kern="1200" dirty="0"/>
            <a:t> </a:t>
          </a:r>
          <a:r>
            <a:rPr lang="es-ES" sz="2000" b="1" kern="1200" dirty="0" err="1"/>
            <a:t>wi</a:t>
          </a:r>
          <a:r>
            <a:rPr lang="es-ES" sz="2000" b="1" kern="1200" dirty="0"/>
            <a:t> </a:t>
          </a:r>
          <a:r>
            <a:rPr lang="es-ES" sz="2000" b="1" kern="1200" dirty="0" err="1"/>
            <a:t>srefi</a:t>
          </a:r>
          <a:r>
            <a:rPr lang="es-ES" sz="2000" b="1" kern="1200" dirty="0"/>
            <a:t> </a:t>
          </a:r>
          <a:r>
            <a:rPr lang="es-ES" sz="2000" b="1" kern="1200" dirty="0" err="1"/>
            <a:t>gi</a:t>
          </a:r>
          <a:r>
            <a:rPr lang="es-ES" sz="2000" b="1" kern="1200" dirty="0"/>
            <a:t> En </a:t>
          </a:r>
          <a:r>
            <a:rPr lang="es-ES" sz="2000" b="1" kern="1200" dirty="0" err="1"/>
            <a:t>wani</a:t>
          </a:r>
          <a:endParaRPr lang="es-ES" sz="2000" kern="1200" dirty="0"/>
        </a:p>
      </dsp:txBody>
      <dsp:txXfrm>
        <a:off x="2801405" y="405267"/>
        <a:ext cx="1955310" cy="1955310"/>
      </dsp:txXfrm>
    </dsp:sp>
    <dsp:sp modelId="{B791761E-D005-4276-BFBD-78605CE50BF5}">
      <dsp:nvSpPr>
        <dsp:cNvPr id="0" name=""/>
        <dsp:cNvSpPr/>
      </dsp:nvSpPr>
      <dsp:spPr>
        <a:xfrm>
          <a:off x="4713385" y="309"/>
          <a:ext cx="2765226" cy="2765226"/>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t>Blesi e kon gi den di e tan getrow na Masra nanga den heri ati</a:t>
          </a:r>
          <a:endParaRPr lang="es-ES" sz="2000" kern="1200" dirty="0"/>
        </a:p>
      </dsp:txBody>
      <dsp:txXfrm>
        <a:off x="5118343" y="405267"/>
        <a:ext cx="1955310" cy="1955310"/>
      </dsp:txXfrm>
    </dsp:sp>
    <dsp:sp modelId="{DDBEDA38-D464-4DF7-BCB0-09E9A2DC813E}">
      <dsp:nvSpPr>
        <dsp:cNvPr id="0" name=""/>
        <dsp:cNvSpPr/>
      </dsp:nvSpPr>
      <dsp:spPr>
        <a:xfrm>
          <a:off x="7011277" y="309"/>
          <a:ext cx="2765226" cy="2765226"/>
        </a:xfrm>
        <a:prstGeom prst="ellipse">
          <a:avLst/>
        </a:prstGeom>
        <a:solidFill>
          <a:srgbClr val="EF7586">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t>Na na ala sortu fasi, wi musu libi a libi so fasi dati ai agri nanga san Gado set’ kon</a:t>
          </a:r>
          <a:endParaRPr lang="es-ES" sz="2000" kern="1200" dirty="0"/>
        </a:p>
      </dsp:txBody>
      <dsp:txXfrm>
        <a:off x="7416235" y="405267"/>
        <a:ext cx="1955310" cy="1955310"/>
      </dsp:txXfrm>
    </dsp:sp>
    <dsp:sp modelId="{BE48992A-E860-4C40-A1D4-500F6D3DD78C}">
      <dsp:nvSpPr>
        <dsp:cNvPr id="0" name=""/>
        <dsp:cNvSpPr/>
      </dsp:nvSpPr>
      <dsp:spPr>
        <a:xfrm>
          <a:off x="9407722" y="309"/>
          <a:ext cx="2765226" cy="2765226"/>
        </a:xfrm>
        <a:prstGeom prst="ellipse">
          <a:avLst/>
        </a:prstGeom>
        <a:solidFill>
          <a:srgbClr val="8480DC">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it-IT" sz="2000" b="1" kern="1200" dirty="0"/>
            <a:t>Na wan bun sani fu libi krosbei fu Gado.( Singi 84:10</a:t>
          </a:r>
          <a:r>
            <a:rPr lang="es-ES" sz="2000" b="1" kern="1200" dirty="0"/>
            <a:t>)</a:t>
          </a:r>
          <a:endParaRPr lang="es-ES" sz="2000" kern="1200" dirty="0"/>
        </a:p>
      </dsp:txBody>
      <dsp:txXfrm>
        <a:off x="9812680" y="405267"/>
        <a:ext cx="1955310" cy="195531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29DCB-8C0A-602E-8A4C-84B8976475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B704CBA-44CD-C483-9257-ACFD24BE4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FBB7B99-A63A-F23A-9D8E-AEFE855B0622}"/>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21941EBE-4CA5-2F6A-EF2A-E713A783C3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5DFC2-C9F5-84C0-1E2A-2C840ED21A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6103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7895B-639D-65A8-992C-3BC106D41D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52F44F-A719-51A6-D624-9F407C52FB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ACB55F-34C5-A556-74A9-F175F1E32BB1}"/>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6BD45B39-38D2-8291-230E-B59260A155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B4BAF4-BECF-E73D-C5C8-F277B4FE33F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391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586EEE8-771F-FAAD-A9E6-1DE5C51B18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06F950-710F-6949-24A5-F2DE6F35D95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1208CE-A019-DCE6-D3AC-985CDD10C858}"/>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3017D6D0-84BB-896B-4BE7-123EC9D3B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7A172E-D315-0255-AD1E-BD5B94F20F5A}"/>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9489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4938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36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794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88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881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114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037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359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C3652-3658-35BB-4163-C0B0634C3F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EE9CDF-518A-A581-3D1B-4F9D26977B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03CF7A-78DA-FD29-A93F-983C925FA35F}"/>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7B064E62-1380-2EE0-DD46-F295F95A40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A32CA-39C4-CFA4-625E-CFA8291EAB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1062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22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150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695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752A2-E086-7580-E577-E5F916FD37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2D25A-BA8A-FBC0-CEB2-41D97734B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F761E2-BE25-B408-7ECC-DB9682455E62}"/>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3499916C-A953-10B6-798F-1D62BDB9B6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53553-F184-FDA9-D084-CD124DD912C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6515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AFC36-518E-3C67-E440-D8102F3CD58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78255E-C3E8-F419-2681-88BC8A1804C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A1DED3-3D16-34D0-A535-BC08D657D8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A83F21-2CA0-29A7-D7C0-F3B96BEB4583}"/>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6" name="Marcador de pie de página 5">
            <a:extLst>
              <a:ext uri="{FF2B5EF4-FFF2-40B4-BE49-F238E27FC236}">
                <a16:creationId xmlns:a16="http://schemas.microsoft.com/office/drawing/2014/main" id="{9C17D5EB-79C5-B2B0-B057-5B179A1A637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93537A7-A0BF-A855-6CBE-D1F033DFCC14}"/>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476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CE614-BAB5-0C48-0324-C6D4F5210BD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8146BA7-484B-D5CD-FB91-77051CBCD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D06AEF-E498-811A-DB63-32AF9CE4A9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3DEEE5-1383-EF55-D5E7-CD2A8552E2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F373FC8-C71F-A199-90BE-1FE8A50E26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3A66E33-BCDD-ACF4-8B12-BCBC276B6D4F}"/>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8" name="Marcador de pie de página 7">
            <a:extLst>
              <a:ext uri="{FF2B5EF4-FFF2-40B4-BE49-F238E27FC236}">
                <a16:creationId xmlns:a16="http://schemas.microsoft.com/office/drawing/2014/main" id="{C8DD50C5-56F1-F7D0-5349-F5B428E59DC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6B13DEC-9C85-023A-810C-E940D5338598}"/>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09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1C766-CA5B-2DD5-C117-7934037912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A2AEE8-6DDC-433E-279B-F302FA9143D4}"/>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4" name="Marcador de pie de página 3">
            <a:extLst>
              <a:ext uri="{FF2B5EF4-FFF2-40B4-BE49-F238E27FC236}">
                <a16:creationId xmlns:a16="http://schemas.microsoft.com/office/drawing/2014/main" id="{F43F6333-D9AF-5D3A-4A8F-63AEAD31939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708CEA-066B-CC00-AE5E-02EDC02ED6D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8733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A0A4F1-ECC6-3189-E0DD-13E422EA720B}"/>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3" name="Marcador de pie de página 2">
            <a:extLst>
              <a:ext uri="{FF2B5EF4-FFF2-40B4-BE49-F238E27FC236}">
                <a16:creationId xmlns:a16="http://schemas.microsoft.com/office/drawing/2014/main" id="{DF522BCF-80C9-1607-6C74-02BB7E7CDF4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0F5A19-B649-A332-08C3-0DC3D008DCB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917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5A992-5139-6F1E-8F9D-2C750C4736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8E3FD2-6545-E395-92CC-3FE980B50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FC07741-66A8-BC30-6EC1-C387B77E0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E68AAE0-853B-6EB0-6EDF-C5EB0F4922F0}"/>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6" name="Marcador de pie de página 5">
            <a:extLst>
              <a:ext uri="{FF2B5EF4-FFF2-40B4-BE49-F238E27FC236}">
                <a16:creationId xmlns:a16="http://schemas.microsoft.com/office/drawing/2014/main" id="{2FA0A2C5-B43C-38E2-DB1B-A5E19B1F59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2470A8-AACC-7067-3A75-957547E0633C}"/>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039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29508-934E-236A-1CA0-1556D67D1E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A1A55A-643F-B60A-9060-04B577903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BDD412-9ECE-7801-34CA-7E986DB7F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472605-C7B5-CFBC-3DEC-784B7D209E06}"/>
              </a:ext>
            </a:extLst>
          </p:cNvPr>
          <p:cNvSpPr>
            <a:spLocks noGrp="1"/>
          </p:cNvSpPr>
          <p:nvPr>
            <p:ph type="dt" sz="half" idx="10"/>
          </p:nvPr>
        </p:nvSpPr>
        <p:spPr/>
        <p:txBody>
          <a:bodyPr/>
          <a:lstStyle/>
          <a:p>
            <a:fld id="{CC60154C-58D9-4BF7-8014-84EA1728402A}" type="datetimeFigureOut">
              <a:rPr lang="es-ES" smtClean="0"/>
              <a:t>20/11/2025</a:t>
            </a:fld>
            <a:endParaRPr lang="es-ES"/>
          </a:p>
        </p:txBody>
      </p:sp>
      <p:sp>
        <p:nvSpPr>
          <p:cNvPr id="6" name="Marcador de pie de página 5">
            <a:extLst>
              <a:ext uri="{FF2B5EF4-FFF2-40B4-BE49-F238E27FC236}">
                <a16:creationId xmlns:a16="http://schemas.microsoft.com/office/drawing/2014/main" id="{6DA7266C-C667-331E-F369-B4C028D313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F6A2A2-C318-90EE-1F89-10E408A7F530}"/>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8440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5E3F6B-B54F-488D-C7A7-6D2C5D051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4EC4C-D9FF-6E5B-5410-BA6E129802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280B33-2ABC-E1DF-2DE3-F80A36367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0154C-58D9-4BF7-8014-84EA1728402A}" type="datetimeFigureOut">
              <a:rPr lang="es-ES" smtClean="0"/>
              <a:t>20/11/2025</a:t>
            </a:fld>
            <a:endParaRPr lang="es-ES"/>
          </a:p>
        </p:txBody>
      </p:sp>
      <p:sp>
        <p:nvSpPr>
          <p:cNvPr id="5" name="Marcador de pie de página 4">
            <a:extLst>
              <a:ext uri="{FF2B5EF4-FFF2-40B4-BE49-F238E27FC236}">
                <a16:creationId xmlns:a16="http://schemas.microsoft.com/office/drawing/2014/main" id="{CDEA3ADF-AE0B-719B-A259-770A65C6E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03ABCEF-1094-DD43-D6CF-FD0D70FFB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CC1D33-B203-40A3-BEAE-A01565C6F66C}" type="slidenum">
              <a:rPr lang="es-ES" smtClean="0"/>
              <a:t>‹Nº›</a:t>
            </a:fld>
            <a:endParaRPr lang="es-ES"/>
          </a:p>
        </p:txBody>
      </p:sp>
    </p:spTree>
    <p:extLst>
      <p:ext uri="{BB962C8B-B14F-4D97-AF65-F5344CB8AC3E}">
        <p14:creationId xmlns:p14="http://schemas.microsoft.com/office/powerpoint/2010/main" val="1864678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20/11/2025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329971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DD90F6-2C90-B1DD-78A1-71DECFCC778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3" descr="Un grupo de personas disfrazadas&#10;&#10;El contenido generado por IA puede ser incorrecto.">
            <a:extLst>
              <a:ext uri="{FF2B5EF4-FFF2-40B4-BE49-F238E27FC236}">
                <a16:creationId xmlns:a16="http://schemas.microsoft.com/office/drawing/2014/main" id="{302160FA-5764-BDA2-0BDC-A98EB56D39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97796" y="2761674"/>
            <a:ext cx="5798831" cy="3793068"/>
          </a:xfrm>
          <a:prstGeom prst="rect">
            <a:avLst/>
          </a:prstGeom>
          <a:ln w="38100" cap="sq">
            <a:solidFill>
              <a:srgbClr val="6886AF"/>
            </a:solidFill>
            <a:prstDash val="solid"/>
            <a:miter lim="800000"/>
          </a:ln>
          <a:effectLst>
            <a:outerShdw blurRad="50800" dist="38100" dir="2700000" algn="tl" rotWithShape="0">
              <a:srgbClr val="000000">
                <a:alpha val="43000"/>
              </a:srgbClr>
            </a:outerShdw>
          </a:effectLst>
        </p:spPr>
      </p:pic>
      <p:pic>
        <p:nvPicPr>
          <p:cNvPr id="3" name="Imagen 2" descr="Imagen que contiene persona, exterior, montaña, hombre&#10;&#10;El contenido generado por IA puede ser incorrecto.">
            <a:extLst>
              <a:ext uri="{FF2B5EF4-FFF2-40B4-BE49-F238E27FC236}">
                <a16:creationId xmlns:a16="http://schemas.microsoft.com/office/drawing/2014/main" id="{15F56F9E-282D-5CD7-CAD0-B9C1593C44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195373" y="244205"/>
            <a:ext cx="5798831" cy="6310537"/>
          </a:xfrm>
          <a:prstGeom prst="rect">
            <a:avLst/>
          </a:prstGeom>
          <a:ln w="38100" cap="sq">
            <a:solidFill>
              <a:srgbClr val="81483D"/>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74D46CA2-5464-8D1C-5063-EA6D6596A3EC}"/>
              </a:ext>
            </a:extLst>
          </p:cNvPr>
          <p:cNvSpPr txBox="1"/>
          <p:nvPr/>
        </p:nvSpPr>
        <p:spPr>
          <a:xfrm>
            <a:off x="197796" y="291831"/>
            <a:ext cx="5798831" cy="2241820"/>
          </a:xfrm>
          <a:prstGeom prst="rect">
            <a:avLst/>
          </a:prstGeom>
          <a:noFill/>
        </p:spPr>
        <p:txBody>
          <a:bodyPr wrap="square" rtlCol="0">
            <a:prstTxWarp prst="textTriangl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dirty="0">
                <a:ln/>
                <a:solidFill>
                  <a:schemeClr val="accent3"/>
                </a:solidFill>
              </a:rPr>
              <a:t>REUS FU BRIBI:YOSWA NANGA KALEP</a:t>
            </a:r>
          </a:p>
        </p:txBody>
      </p:sp>
      <p:sp>
        <p:nvSpPr>
          <p:cNvPr id="9" name="CuadroTexto 8">
            <a:extLst>
              <a:ext uri="{FF2B5EF4-FFF2-40B4-BE49-F238E27FC236}">
                <a16:creationId xmlns:a16="http://schemas.microsoft.com/office/drawing/2014/main" id="{0D25A50C-4482-A76D-CAF8-9381368D5407}"/>
              </a:ext>
            </a:extLst>
          </p:cNvPr>
          <p:cNvSpPr txBox="1"/>
          <p:nvPr/>
        </p:nvSpPr>
        <p:spPr>
          <a:xfrm>
            <a:off x="0" y="6577715"/>
            <a:ext cx="12188951" cy="338554"/>
          </a:xfrm>
          <a:prstGeom prst="rect">
            <a:avLst/>
          </a:prstGeom>
          <a:noFill/>
        </p:spPr>
        <p:txBody>
          <a:bodyPr wrap="square" rtlCol="0">
            <a:spAutoFit/>
          </a:bodyPr>
          <a:lstStyle/>
          <a:p>
            <a:pPr algn="ctr"/>
            <a:r>
              <a:rPr lang="fr-FR" sz="1600" b="1" dirty="0">
                <a:solidFill>
                  <a:srgbClr val="7E6000"/>
                </a:solidFill>
              </a:rPr>
              <a:t>Les 8 fu 22 </a:t>
            </a:r>
            <a:r>
              <a:rPr lang="fr-FR" sz="1600" b="1" dirty="0" err="1">
                <a:solidFill>
                  <a:srgbClr val="7E6000"/>
                </a:solidFill>
              </a:rPr>
              <a:t>Nofember</a:t>
            </a:r>
            <a:r>
              <a:rPr lang="fr-FR" sz="1600" b="1" dirty="0">
                <a:solidFill>
                  <a:srgbClr val="7E6000"/>
                </a:solidFill>
              </a:rPr>
              <a:t> 2025</a:t>
            </a:r>
            <a:endParaRPr lang="es-ES" sz="1600" b="1" dirty="0">
              <a:solidFill>
                <a:srgbClr val="7E6000"/>
              </a:solidFill>
            </a:endParaRPr>
          </a:p>
        </p:txBody>
      </p:sp>
    </p:spTree>
    <p:extLst>
      <p:ext uri="{BB962C8B-B14F-4D97-AF65-F5344CB8AC3E}">
        <p14:creationId xmlns:p14="http://schemas.microsoft.com/office/powerpoint/2010/main" val="83261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E10678-4ACE-79DC-E203-D821C1C3F51E}"/>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E42F93B6-BFFC-7BC4-4056-1F15FDC84468}"/>
              </a:ext>
            </a:extLst>
          </p:cNvPr>
          <p:cNvSpPr>
            <a:spLocks noGrp="1" noRot="1" noMove="1" noResize="1" noEditPoints="1" noAdjustHandles="1" noChangeArrowheads="1" noChangeShapeType="1"/>
          </p:cNvSpPr>
          <p:nvPr/>
        </p:nvSpPr>
        <p:spPr>
          <a:xfrm>
            <a:off x="-144379" y="3785422"/>
            <a:ext cx="12464715" cy="2017255"/>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Dibujo de una persona&#10;&#10;El contenido generado por IA puede ser incorrecto.">
            <a:extLst>
              <a:ext uri="{FF2B5EF4-FFF2-40B4-BE49-F238E27FC236}">
                <a16:creationId xmlns:a16="http://schemas.microsoft.com/office/drawing/2014/main" id="{EFAD08D6-53DE-0330-18F2-2BBF328FB2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462336" y="0"/>
            <a:ext cx="6858000" cy="6858000"/>
          </a:xfrm>
          <a:prstGeom prst="rect">
            <a:avLst/>
          </a:prstGeom>
        </p:spPr>
      </p:pic>
      <p:sp>
        <p:nvSpPr>
          <p:cNvPr id="3" name="CuadroTexto 2">
            <a:extLst>
              <a:ext uri="{FF2B5EF4-FFF2-40B4-BE49-F238E27FC236}">
                <a16:creationId xmlns:a16="http://schemas.microsoft.com/office/drawing/2014/main" id="{D6D9FF23-86E8-F4C9-2898-1EEE2607A7BA}"/>
              </a:ext>
            </a:extLst>
          </p:cNvPr>
          <p:cNvSpPr txBox="1"/>
          <p:nvPr/>
        </p:nvSpPr>
        <p:spPr>
          <a:xfrm>
            <a:off x="0" y="3855331"/>
            <a:ext cx="5545393" cy="1877437"/>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5800" b="1" dirty="0">
                <a:ln/>
                <a:solidFill>
                  <a:srgbClr val="9A37C9"/>
                </a:solidFill>
              </a:rPr>
              <a:t>FA WI KAN KISI BRIBI</a:t>
            </a:r>
          </a:p>
        </p:txBody>
      </p:sp>
    </p:spTree>
    <p:extLst>
      <p:ext uri="{BB962C8B-B14F-4D97-AF65-F5344CB8AC3E}">
        <p14:creationId xmlns:p14="http://schemas.microsoft.com/office/powerpoint/2010/main" val="274330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DC341E-F529-936A-71E0-7E232C712598}"/>
              </a:ext>
            </a:extLst>
          </p:cNvPr>
          <p:cNvSpPr txBox="1"/>
          <p:nvPr/>
        </p:nvSpPr>
        <p:spPr>
          <a:xfrm>
            <a:off x="0" y="243601"/>
            <a:ext cx="12192000" cy="1200329"/>
          </a:xfrm>
          <a:prstGeom prst="rect">
            <a:avLst/>
          </a:prstGeom>
          <a:noFill/>
        </p:spPr>
        <p:txBody>
          <a:bodyPr wrap="square">
            <a:spAutoFit/>
          </a:bodyPr>
          <a:lstStyle>
            <a:defPPr>
              <a:defRPr lang="es-ES"/>
            </a:defPPr>
            <a:lvl1pPr algn="ctr">
              <a:defRPr b="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defRPr>
            </a:lvl1pPr>
          </a:lstStyle>
          <a:p>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Datmeki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sensi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wi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lontu</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nanga so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furu</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wolku</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di e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getoigi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meki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wi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trowe</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alasani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di e hender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wi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nanga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sondu</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di e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yokro</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wi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so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kemakriki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Dan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meki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wi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tan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hori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doro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ini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streilon</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disi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spikri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wi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ai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tapu</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Yeises</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en di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bigin</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e'n</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en di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sa</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seti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wi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bribi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doro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doro</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Bika</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prisiri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di ben de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na</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en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fesi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meki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teki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kroisi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poti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syen</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na</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wan</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sei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dan a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sidon</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na</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reti</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anu</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fu a </a:t>
            </a:r>
            <a:r>
              <a:rPr lang="es-ES" dirty="0" err="1">
                <a:solidFill>
                  <a:schemeClr val="bg2">
                    <a:lumMod val="60000"/>
                    <a:lumOff val="40000"/>
                  </a:schemeClr>
                </a:solidFill>
                <a:effectLst>
                  <a:glow rad="101600">
                    <a:srgbClr val="392B81"/>
                  </a:glow>
                  <a:outerShdw blurRad="38100" dist="38100" dir="2700000" algn="tl">
                    <a:srgbClr val="000000">
                      <a:alpha val="43137"/>
                    </a:srgbClr>
                  </a:outerShdw>
                </a:effectLst>
              </a:rPr>
              <a:t>kownusturu</a:t>
            </a:r>
            <a:r>
              <a:rPr lang="es-ES" dirty="0">
                <a:solidFill>
                  <a:schemeClr val="bg2">
                    <a:lumMod val="60000"/>
                    <a:lumOff val="40000"/>
                  </a:schemeClr>
                </a:solidFill>
                <a:effectLst>
                  <a:glow rad="101600">
                    <a:srgbClr val="392B81"/>
                  </a:glow>
                  <a:outerShdw blurRad="38100" dist="38100" dir="2700000" algn="tl">
                    <a:srgbClr val="000000">
                      <a:alpha val="43137"/>
                    </a:srgbClr>
                  </a:outerShdw>
                </a:effectLst>
              </a:rPr>
              <a:t> fu Gado .” </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a:t>
            </a:r>
            <a:r>
              <a:rPr lang="es-ES" sz="1400" dirty="0" err="1">
                <a:solidFill>
                  <a:schemeClr val="bg2">
                    <a:lumMod val="60000"/>
                    <a:lumOff val="40000"/>
                  </a:schemeClr>
                </a:solidFill>
                <a:effectLst>
                  <a:glow rad="101600">
                    <a:srgbClr val="392B81"/>
                  </a:glow>
                  <a:outerShdw blurRad="38100" dist="38100" dir="2700000" algn="tl">
                    <a:srgbClr val="000000">
                      <a:alpha val="43137"/>
                    </a:srgbClr>
                  </a:outerShdw>
                </a:effectLst>
              </a:rPr>
              <a:t>Hebrei</a:t>
            </a:r>
            <a:r>
              <a:rPr lang="es-ES" sz="1400" dirty="0">
                <a:solidFill>
                  <a:schemeClr val="bg2">
                    <a:lumMod val="60000"/>
                    <a:lumOff val="40000"/>
                  </a:schemeClr>
                </a:solidFill>
                <a:effectLst>
                  <a:glow rad="101600">
                    <a:srgbClr val="392B81"/>
                  </a:glow>
                  <a:outerShdw blurRad="38100" dist="38100" dir="2700000" algn="tl">
                    <a:srgbClr val="000000">
                      <a:alpha val="43137"/>
                    </a:srgbClr>
                  </a:outerShdw>
                </a:effectLst>
              </a:rPr>
              <a:t> 12:1-2)</a:t>
            </a:r>
            <a:endParaRPr lang="es-ES" dirty="0">
              <a:solidFill>
                <a:schemeClr val="bg2">
                  <a:lumMod val="60000"/>
                  <a:lumOff val="40000"/>
                </a:schemeClr>
              </a:solidFill>
              <a:effectLst>
                <a:glow rad="101600">
                  <a:srgbClr val="392B81"/>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179C78E0-C3AD-6C15-92D0-F3386A0CD5EE}"/>
              </a:ext>
            </a:extLst>
          </p:cNvPr>
          <p:cNvSpPr txBox="1"/>
          <p:nvPr/>
        </p:nvSpPr>
        <p:spPr>
          <a:xfrm>
            <a:off x="162336" y="1709529"/>
            <a:ext cx="9153526" cy="707886"/>
          </a:xfrm>
          <a:prstGeom prst="rect">
            <a:avLst/>
          </a:prstGeom>
          <a:noFill/>
        </p:spPr>
        <p:txBody>
          <a:bodyPr wrap="square" rtlCol="0">
            <a:spAutoFit/>
          </a:bodyPr>
          <a:lstStyle/>
          <a:p>
            <a:pPr>
              <a:spcBef>
                <a:spcPts val="600"/>
              </a:spcBef>
            </a:pPr>
            <a:r>
              <a:rPr lang="it-IT" sz="2000" b="1" dirty="0"/>
              <a:t>Libisma wani fu  teki a pasi ,di den e si . Ma  someni sani de di e trubu wi ai . Si wan sani a no a srefi leki du a sani</a:t>
            </a:r>
            <a:r>
              <a:rPr lang="es-ES" sz="2000" b="1" dirty="0"/>
              <a:t>.</a:t>
            </a:r>
          </a:p>
        </p:txBody>
      </p:sp>
      <p:pic>
        <p:nvPicPr>
          <p:cNvPr id="5" name="Imagen 4" descr="Imagen que contiene mujer&#10;&#10;El contenido generado por IA puede ser incorrecto.">
            <a:extLst>
              <a:ext uri="{FF2B5EF4-FFF2-40B4-BE49-F238E27FC236}">
                <a16:creationId xmlns:a16="http://schemas.microsoft.com/office/drawing/2014/main" id="{E47BB087-C017-8A7E-5787-84435509CB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410285" y="1708048"/>
            <a:ext cx="2505797" cy="1629504"/>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par de personas de pie&#10;&#10;El contenido generado por IA puede ser incorrecto.">
            <a:extLst>
              <a:ext uri="{FF2B5EF4-FFF2-40B4-BE49-F238E27FC236}">
                <a16:creationId xmlns:a16="http://schemas.microsoft.com/office/drawing/2014/main" id="{8648A1FF-4635-F28D-0621-AD2CF40FF8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00"/>
          <a:stretch>
            <a:fillRect/>
          </a:stretch>
        </p:blipFill>
        <p:spPr>
          <a:xfrm>
            <a:off x="114300" y="3390900"/>
            <a:ext cx="3888834" cy="3317111"/>
          </a:xfrm>
          <a:prstGeom prst="round2DiagRect">
            <a:avLst>
              <a:gd name="adj1" fmla="val 16667"/>
              <a:gd name="adj2" fmla="val 0"/>
            </a:avLst>
          </a:prstGeom>
          <a:ln w="38100" cap="sq">
            <a:solidFill>
              <a:srgbClr val="D57124"/>
            </a:solidFill>
            <a:miter lim="800000"/>
          </a:ln>
          <a:effectLst>
            <a:outerShdw blurRad="254000" algn="tl" rotWithShape="0">
              <a:srgbClr val="000000">
                <a:alpha val="43000"/>
              </a:srgbClr>
            </a:outerShdw>
          </a:effectLst>
        </p:spPr>
      </p:pic>
      <p:pic>
        <p:nvPicPr>
          <p:cNvPr id="9" name="Imagen 8" descr="Imagen que contiene persona, hombre, edificio, ventana&#10;&#10;El contenido generado por IA puede ser incorrecto.">
            <a:extLst>
              <a:ext uri="{FF2B5EF4-FFF2-40B4-BE49-F238E27FC236}">
                <a16:creationId xmlns:a16="http://schemas.microsoft.com/office/drawing/2014/main" id="{D65788F3-3223-6E79-45B6-1A02B504B86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3977" y="4402932"/>
            <a:ext cx="1914674" cy="2362200"/>
          </a:xfrm>
          <a:prstGeom prst="round2DiagRect">
            <a:avLst>
              <a:gd name="adj1" fmla="val 0"/>
              <a:gd name="adj2" fmla="val 15406"/>
            </a:avLst>
          </a:prstGeom>
          <a:ln w="38100" cap="sq">
            <a:solidFill>
              <a:schemeClr val="accent1">
                <a:lumMod val="50000"/>
              </a:schemeClr>
            </a:soli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AAD026DF-5C8A-A732-89A0-D5C1338609B5}"/>
              </a:ext>
            </a:extLst>
          </p:cNvPr>
          <p:cNvSpPr txBox="1"/>
          <p:nvPr/>
        </p:nvSpPr>
        <p:spPr>
          <a:xfrm>
            <a:off x="4272645" y="3441028"/>
            <a:ext cx="7394762" cy="1015663"/>
          </a:xfrm>
          <a:prstGeom prst="rect">
            <a:avLst/>
          </a:prstGeom>
          <a:noFill/>
        </p:spPr>
        <p:txBody>
          <a:bodyPr wrap="square">
            <a:spAutoFit/>
          </a:bodyPr>
          <a:lstStyle/>
          <a:p>
            <a:pPr>
              <a:spcBef>
                <a:spcPts val="600"/>
              </a:spcBef>
            </a:pPr>
            <a:r>
              <a:rPr lang="es-ES" sz="2000" b="1" dirty="0"/>
              <a:t>Te </a:t>
            </a:r>
            <a:r>
              <a:rPr lang="es-ES" sz="2000" b="1" dirty="0" err="1"/>
              <a:t>wi</a:t>
            </a:r>
            <a:r>
              <a:rPr lang="es-ES" sz="2000" b="1" dirty="0"/>
              <a:t> </a:t>
            </a:r>
            <a:r>
              <a:rPr lang="es-ES" sz="2000" b="1" dirty="0" err="1"/>
              <a:t>stuka</a:t>
            </a:r>
            <a:r>
              <a:rPr lang="es-ES" sz="2000" b="1" dirty="0"/>
              <a:t> a </a:t>
            </a:r>
            <a:r>
              <a:rPr lang="es-ES" sz="2000" b="1" dirty="0" err="1"/>
              <a:t>libi</a:t>
            </a:r>
            <a:r>
              <a:rPr lang="es-ES" sz="2000" b="1" dirty="0"/>
              <a:t> fu den </a:t>
            </a:r>
            <a:r>
              <a:rPr lang="es-ES" sz="2000" b="1" dirty="0" err="1"/>
              <a:t>bribisma</a:t>
            </a:r>
            <a:r>
              <a:rPr lang="es-ES" sz="2000" b="1" dirty="0"/>
              <a:t>, </a:t>
            </a:r>
            <a:r>
              <a:rPr lang="es-ES" sz="2000" b="1" dirty="0" err="1"/>
              <a:t>leki</a:t>
            </a:r>
            <a:r>
              <a:rPr lang="es-ES" sz="2000" b="1" dirty="0"/>
              <a:t> </a:t>
            </a:r>
            <a:r>
              <a:rPr lang="es-ES" sz="2000" b="1" dirty="0" err="1"/>
              <a:t>Kalep</a:t>
            </a:r>
            <a:r>
              <a:rPr lang="es-ES" sz="2000" b="1" dirty="0"/>
              <a:t> nanga </a:t>
            </a:r>
            <a:r>
              <a:rPr lang="es-ES" sz="2000" b="1" dirty="0" err="1"/>
              <a:t>Yoswa</a:t>
            </a:r>
            <a:r>
              <a:rPr lang="es-ES" sz="2000" b="1" dirty="0"/>
              <a:t>, dan </a:t>
            </a:r>
            <a:r>
              <a:rPr lang="es-ES" sz="2000" b="1" dirty="0" err="1"/>
              <a:t>wi</a:t>
            </a:r>
            <a:r>
              <a:rPr lang="es-ES" sz="2000" b="1" dirty="0"/>
              <a:t> e </a:t>
            </a:r>
            <a:r>
              <a:rPr lang="es-ES" sz="2000" b="1" dirty="0" err="1"/>
              <a:t>leri</a:t>
            </a:r>
            <a:r>
              <a:rPr lang="es-ES" sz="2000" b="1" dirty="0"/>
              <a:t> fu </a:t>
            </a:r>
            <a:r>
              <a:rPr lang="es-ES" sz="2000" b="1" dirty="0" err="1"/>
              <a:t>fertrow</a:t>
            </a:r>
            <a:r>
              <a:rPr lang="es-ES" sz="2000" b="1" dirty="0"/>
              <a:t> Gado </a:t>
            </a:r>
            <a:r>
              <a:rPr lang="es-ES" sz="2000" b="1" dirty="0" err="1"/>
              <a:t>leki</a:t>
            </a:r>
            <a:r>
              <a:rPr lang="es-ES" sz="2000" b="1" dirty="0"/>
              <a:t> den ; fu </a:t>
            </a:r>
            <a:r>
              <a:rPr lang="es-ES" sz="2000" b="1" dirty="0" err="1"/>
              <a:t>saka</a:t>
            </a:r>
            <a:r>
              <a:rPr lang="es-ES" sz="2000" b="1" dirty="0"/>
              <a:t> </a:t>
            </a:r>
            <a:r>
              <a:rPr lang="es-ES" sz="2000" b="1" dirty="0" err="1"/>
              <a:t>wi</a:t>
            </a:r>
            <a:r>
              <a:rPr lang="es-ES" sz="2000" b="1" dirty="0"/>
              <a:t> </a:t>
            </a:r>
            <a:r>
              <a:rPr lang="es-ES" sz="2000" b="1" dirty="0" err="1"/>
              <a:t>srefi</a:t>
            </a:r>
            <a:r>
              <a:rPr lang="es-ES" sz="2000" b="1" dirty="0"/>
              <a:t>  </a:t>
            </a:r>
            <a:r>
              <a:rPr lang="es-ES" sz="2000" b="1" dirty="0" err="1"/>
              <a:t>leki</a:t>
            </a:r>
            <a:r>
              <a:rPr lang="es-ES" sz="2000" b="1" dirty="0"/>
              <a:t> den; fu </a:t>
            </a:r>
            <a:r>
              <a:rPr lang="es-ES" sz="2000" b="1" dirty="0" err="1"/>
              <a:t>getoigi</a:t>
            </a:r>
            <a:r>
              <a:rPr lang="es-ES" sz="2000" b="1" dirty="0"/>
              <a:t> fu san </a:t>
            </a:r>
            <a:r>
              <a:rPr lang="es-ES" sz="2000" b="1" dirty="0" err="1"/>
              <a:t>tru</a:t>
            </a:r>
            <a:r>
              <a:rPr lang="es-ES" sz="2000" b="1" dirty="0"/>
              <a:t> nanga </a:t>
            </a:r>
            <a:r>
              <a:rPr lang="es-ES" sz="2000" b="1" dirty="0" err="1"/>
              <a:t>dekati</a:t>
            </a:r>
            <a:r>
              <a:rPr lang="es-ES" sz="2000" b="1" dirty="0"/>
              <a:t> </a:t>
            </a:r>
            <a:r>
              <a:rPr lang="es-ES" sz="2000" b="1" dirty="0" err="1"/>
              <a:t>leki</a:t>
            </a:r>
            <a:r>
              <a:rPr lang="es-ES" sz="2000" b="1" dirty="0"/>
              <a:t> den.</a:t>
            </a:r>
          </a:p>
        </p:txBody>
      </p:sp>
      <p:sp>
        <p:nvSpPr>
          <p:cNvPr id="13" name="CuadroTexto 12">
            <a:extLst>
              <a:ext uri="{FF2B5EF4-FFF2-40B4-BE49-F238E27FC236}">
                <a16:creationId xmlns:a16="http://schemas.microsoft.com/office/drawing/2014/main" id="{9BDA50DF-3F0D-D2C6-2573-CD270A4E0D3D}"/>
              </a:ext>
            </a:extLst>
          </p:cNvPr>
          <p:cNvSpPr txBox="1"/>
          <p:nvPr/>
        </p:nvSpPr>
        <p:spPr>
          <a:xfrm>
            <a:off x="4272645" y="4814487"/>
            <a:ext cx="5601821" cy="1631216"/>
          </a:xfrm>
          <a:prstGeom prst="rect">
            <a:avLst/>
          </a:prstGeom>
          <a:noFill/>
        </p:spPr>
        <p:txBody>
          <a:bodyPr wrap="square">
            <a:spAutoFit/>
          </a:bodyPr>
          <a:lstStyle/>
          <a:p>
            <a:pPr>
              <a:spcBef>
                <a:spcPts val="600"/>
              </a:spcBef>
            </a:pPr>
            <a:r>
              <a:rPr lang="es-ES" sz="2000" b="1" dirty="0"/>
              <a:t>Ma fa </a:t>
            </a:r>
            <a:r>
              <a:rPr lang="es-ES" sz="2000" b="1" dirty="0" err="1"/>
              <a:t>wi</a:t>
            </a:r>
            <a:r>
              <a:rPr lang="es-ES" sz="2000" b="1" dirty="0"/>
              <a:t> kan </a:t>
            </a:r>
            <a:r>
              <a:rPr lang="es-ES" sz="2000" b="1" dirty="0" err="1"/>
              <a:t>kenki</a:t>
            </a:r>
            <a:r>
              <a:rPr lang="es-ES" sz="2000" b="1" dirty="0"/>
              <a:t> ? A </a:t>
            </a:r>
            <a:r>
              <a:rPr lang="es-ES" sz="2000" b="1" dirty="0" err="1"/>
              <a:t>Wortu</a:t>
            </a:r>
            <a:r>
              <a:rPr lang="es-ES" sz="2000" b="1" dirty="0"/>
              <a:t> </a:t>
            </a:r>
            <a:r>
              <a:rPr lang="es-ES" sz="2000" b="1" dirty="0" err="1"/>
              <a:t>krin</a:t>
            </a:r>
            <a:r>
              <a:rPr lang="es-ES" sz="2000" b="1" dirty="0"/>
              <a:t> : </a:t>
            </a:r>
            <a:r>
              <a:rPr lang="es-ES" sz="2000" b="1" dirty="0" err="1"/>
              <a:t>meki</a:t>
            </a:r>
            <a:r>
              <a:rPr lang="es-ES" sz="2000" b="1" dirty="0"/>
              <a:t> a Santa yeye </a:t>
            </a:r>
            <a:r>
              <a:rPr lang="es-ES" sz="2000" b="1" dirty="0" err="1"/>
              <a:t>wroko</a:t>
            </a:r>
            <a:r>
              <a:rPr lang="es-ES" sz="2000" b="1" dirty="0"/>
              <a:t> </a:t>
            </a:r>
            <a:r>
              <a:rPr lang="es-ES" sz="2000" b="1" dirty="0" err="1"/>
              <a:t>wi</a:t>
            </a:r>
            <a:r>
              <a:rPr lang="es-ES" sz="2000" b="1" dirty="0"/>
              <a:t>.( 2 </a:t>
            </a:r>
            <a:r>
              <a:rPr lang="es-ES" sz="2000" b="1" dirty="0" err="1"/>
              <a:t>Kor</a:t>
            </a:r>
            <a:r>
              <a:rPr lang="es-ES" sz="2000" b="1" dirty="0"/>
              <a:t>. 3:18)</a:t>
            </a:r>
            <a:r>
              <a:rPr lang="es-ES" sz="2000" b="1" dirty="0" err="1"/>
              <a:t>Disi</a:t>
            </a:r>
            <a:r>
              <a:rPr lang="es-ES" sz="2000" b="1" dirty="0"/>
              <a:t> </a:t>
            </a:r>
            <a:r>
              <a:rPr lang="es-ES" sz="2000" b="1" dirty="0" err="1"/>
              <a:t>na</a:t>
            </a:r>
            <a:r>
              <a:rPr lang="es-ES" sz="2000" b="1" dirty="0"/>
              <a:t> </a:t>
            </a:r>
            <a:r>
              <a:rPr lang="es-ES" sz="2000" b="1" dirty="0" err="1"/>
              <a:t>wan</a:t>
            </a:r>
            <a:r>
              <a:rPr lang="es-ES" sz="2000" b="1" dirty="0"/>
              <a:t> </a:t>
            </a:r>
            <a:r>
              <a:rPr lang="es-ES" sz="2000" b="1" dirty="0" err="1"/>
              <a:t>tru</a:t>
            </a:r>
            <a:r>
              <a:rPr lang="es-ES" sz="2000" b="1" dirty="0"/>
              <a:t> </a:t>
            </a:r>
            <a:r>
              <a:rPr lang="es-ES" sz="2000" b="1" dirty="0" err="1"/>
              <a:t>tru</a:t>
            </a:r>
            <a:r>
              <a:rPr lang="es-ES" sz="2000" b="1" dirty="0"/>
              <a:t> </a:t>
            </a:r>
            <a:r>
              <a:rPr lang="es-ES" sz="2000" b="1" dirty="0" err="1"/>
              <a:t>wroko</a:t>
            </a:r>
            <a:r>
              <a:rPr lang="es-ES" sz="2000" b="1" dirty="0"/>
              <a:t>. </a:t>
            </a:r>
            <a:r>
              <a:rPr lang="es-ES" sz="2000" b="1" dirty="0" err="1"/>
              <a:t>Wi</a:t>
            </a:r>
            <a:r>
              <a:rPr lang="es-ES" sz="2000" b="1" dirty="0"/>
              <a:t> </a:t>
            </a:r>
            <a:r>
              <a:rPr lang="es-ES" sz="2000" b="1" dirty="0" err="1"/>
              <a:t>musu</a:t>
            </a:r>
            <a:r>
              <a:rPr lang="es-ES" sz="2000" b="1" dirty="0"/>
              <a:t> </a:t>
            </a:r>
            <a:r>
              <a:rPr lang="es-ES" sz="2000" b="1" dirty="0" err="1"/>
              <a:t>teki</a:t>
            </a:r>
            <a:r>
              <a:rPr lang="es-ES" sz="2000" b="1" dirty="0"/>
              <a:t> fu </a:t>
            </a:r>
            <a:r>
              <a:rPr lang="es-ES" sz="2000" b="1" dirty="0" err="1"/>
              <a:t>frander</a:t>
            </a:r>
            <a:r>
              <a:rPr lang="es-ES" sz="2000" b="1" dirty="0"/>
              <a:t>, so </a:t>
            </a:r>
            <a:r>
              <a:rPr lang="es-ES" sz="2000" b="1" dirty="0" err="1"/>
              <a:t>leki</a:t>
            </a:r>
            <a:r>
              <a:rPr lang="es-ES" sz="2000" b="1" dirty="0"/>
              <a:t> </a:t>
            </a:r>
            <a:r>
              <a:rPr lang="es-ES" sz="2000" b="1" dirty="0" err="1"/>
              <a:t>Kalep</a:t>
            </a:r>
            <a:r>
              <a:rPr lang="es-ES" sz="2000" b="1" dirty="0"/>
              <a:t> , fu </a:t>
            </a:r>
            <a:r>
              <a:rPr lang="es-ES" sz="2000" b="1" dirty="0" err="1"/>
              <a:t>go</a:t>
            </a:r>
            <a:r>
              <a:rPr lang="es-ES" sz="2000" b="1" dirty="0"/>
              <a:t> </a:t>
            </a:r>
            <a:r>
              <a:rPr lang="es-ES" sz="2000" b="1" dirty="0" err="1"/>
              <a:t>wroko</a:t>
            </a:r>
            <a:r>
              <a:rPr lang="es-ES" sz="2000" b="1" dirty="0"/>
              <a:t>, </a:t>
            </a:r>
            <a:r>
              <a:rPr lang="es-ES" sz="2000" b="1" dirty="0" err="1"/>
              <a:t>sobu</a:t>
            </a:r>
            <a:r>
              <a:rPr lang="es-ES" sz="2000" b="1" dirty="0"/>
              <a:t> du </a:t>
            </a:r>
            <a:r>
              <a:rPr lang="es-ES" sz="2000" b="1" dirty="0" err="1"/>
              <a:t>wan</a:t>
            </a:r>
            <a:r>
              <a:rPr lang="es-ES" sz="2000" b="1" dirty="0"/>
              <a:t> </a:t>
            </a:r>
            <a:r>
              <a:rPr lang="es-ES" sz="2000" b="1" dirty="0" err="1"/>
              <a:t>sani</a:t>
            </a:r>
            <a:r>
              <a:rPr lang="es-ES" sz="2000" b="1" dirty="0"/>
              <a:t>. </a:t>
            </a:r>
            <a:r>
              <a:rPr lang="es-ES" sz="2000" b="1" dirty="0" err="1"/>
              <a:t>Wi</a:t>
            </a:r>
            <a:r>
              <a:rPr lang="es-ES" sz="2000" b="1" dirty="0"/>
              <a:t> </a:t>
            </a:r>
            <a:r>
              <a:rPr lang="es-ES" sz="2000" b="1" dirty="0" err="1"/>
              <a:t>kisi</a:t>
            </a:r>
            <a:r>
              <a:rPr lang="es-ES" sz="2000" b="1" dirty="0"/>
              <a:t> a </a:t>
            </a:r>
            <a:r>
              <a:rPr lang="es-ES" sz="2000" b="1" dirty="0" err="1"/>
              <a:t>kari</a:t>
            </a:r>
            <a:r>
              <a:rPr lang="es-ES" sz="2000" b="1" dirty="0"/>
              <a:t> fu de </a:t>
            </a:r>
            <a:r>
              <a:rPr lang="es-ES" sz="2000" b="1" dirty="0" err="1"/>
              <a:t>libi</a:t>
            </a:r>
            <a:r>
              <a:rPr lang="es-ES" sz="2000" b="1" dirty="0"/>
              <a:t> </a:t>
            </a:r>
            <a:r>
              <a:rPr lang="es-ES" sz="2000" b="1" dirty="0" err="1"/>
              <a:t>libi</a:t>
            </a:r>
            <a:r>
              <a:rPr lang="es-ES" sz="2000" b="1" dirty="0"/>
              <a:t> </a:t>
            </a:r>
            <a:r>
              <a:rPr lang="es-ES" sz="2000" b="1" dirty="0" err="1"/>
              <a:t>ofrandi</a:t>
            </a:r>
            <a:r>
              <a:rPr lang="es-ES" sz="2000" b="1" dirty="0"/>
              <a:t> fu Gado.( Roma 13:1,2).</a:t>
            </a:r>
          </a:p>
        </p:txBody>
      </p:sp>
      <p:sp>
        <p:nvSpPr>
          <p:cNvPr id="6" name="CuadroTexto 5">
            <a:extLst>
              <a:ext uri="{FF2B5EF4-FFF2-40B4-BE49-F238E27FC236}">
                <a16:creationId xmlns:a16="http://schemas.microsoft.com/office/drawing/2014/main" id="{459C1D00-4E82-22C4-8587-65E6094F0C1C}"/>
              </a:ext>
            </a:extLst>
          </p:cNvPr>
          <p:cNvSpPr txBox="1"/>
          <p:nvPr/>
        </p:nvSpPr>
        <p:spPr>
          <a:xfrm>
            <a:off x="185942" y="2417415"/>
            <a:ext cx="9200737" cy="707886"/>
          </a:xfrm>
          <a:prstGeom prst="rect">
            <a:avLst/>
          </a:prstGeom>
          <a:noFill/>
        </p:spPr>
        <p:txBody>
          <a:bodyPr wrap="square">
            <a:spAutoFit/>
          </a:bodyPr>
          <a:lstStyle/>
          <a:p>
            <a:pPr>
              <a:spcBef>
                <a:spcPts val="600"/>
              </a:spcBef>
            </a:pPr>
            <a:r>
              <a:rPr lang="es-ES" sz="2000" b="1" dirty="0"/>
              <a:t>A </a:t>
            </a:r>
            <a:r>
              <a:rPr lang="es-ES" sz="2000" b="1" dirty="0" err="1"/>
              <a:t>Wortu</a:t>
            </a:r>
            <a:r>
              <a:rPr lang="es-ES" sz="2000" b="1" dirty="0"/>
              <a:t> e </a:t>
            </a:r>
            <a:r>
              <a:rPr lang="es-ES" sz="2000" b="1" dirty="0" err="1"/>
              <a:t>aksi</a:t>
            </a:r>
            <a:r>
              <a:rPr lang="es-ES" sz="2000" b="1" dirty="0"/>
              <a:t> </a:t>
            </a:r>
            <a:r>
              <a:rPr lang="es-ES" sz="2000" b="1" dirty="0" err="1"/>
              <a:t>wi</a:t>
            </a:r>
            <a:r>
              <a:rPr lang="es-ES" sz="2000" b="1" dirty="0"/>
              <a:t> fu </a:t>
            </a:r>
            <a:r>
              <a:rPr lang="es-ES" sz="2000" b="1" dirty="0" err="1"/>
              <a:t>waka</a:t>
            </a:r>
            <a:r>
              <a:rPr lang="es-ES" sz="2000" b="1" dirty="0"/>
              <a:t> </a:t>
            </a:r>
            <a:r>
              <a:rPr lang="es-ES" sz="2000" b="1" dirty="0" err="1"/>
              <a:t>baka</a:t>
            </a:r>
            <a:r>
              <a:rPr lang="es-ES" sz="2000" b="1" dirty="0"/>
              <a:t> a </a:t>
            </a:r>
            <a:r>
              <a:rPr lang="es-ES" sz="2000" b="1" dirty="0" err="1"/>
              <a:t>eksempre</a:t>
            </a:r>
            <a:r>
              <a:rPr lang="es-ES" sz="2000" b="1" dirty="0"/>
              <a:t> fu den </a:t>
            </a:r>
            <a:r>
              <a:rPr lang="es-ES" sz="2000" b="1" dirty="0" err="1"/>
              <a:t>bigi</a:t>
            </a:r>
            <a:r>
              <a:rPr lang="es-ES" sz="2000" b="1" dirty="0"/>
              <a:t> </a:t>
            </a:r>
            <a:r>
              <a:rPr lang="es-ES" sz="2000" b="1" dirty="0" err="1"/>
              <a:t>tranga</a:t>
            </a:r>
            <a:r>
              <a:rPr lang="es-ES" sz="2000" b="1" dirty="0"/>
              <a:t> </a:t>
            </a:r>
            <a:r>
              <a:rPr lang="es-ES" sz="2000" b="1" dirty="0" err="1"/>
              <a:t>wan</a:t>
            </a:r>
            <a:r>
              <a:rPr lang="es-ES" sz="2000" b="1" dirty="0"/>
              <a:t> fu </a:t>
            </a:r>
            <a:r>
              <a:rPr lang="es-ES" sz="2000" b="1" dirty="0" err="1"/>
              <a:t>bribi</a:t>
            </a:r>
            <a:r>
              <a:rPr lang="es-ES" sz="2000" b="1" dirty="0"/>
              <a:t>, </a:t>
            </a:r>
            <a:r>
              <a:rPr lang="es-ES" sz="2000" b="1" dirty="0" err="1"/>
              <a:t>spesrutu</a:t>
            </a:r>
            <a:r>
              <a:rPr lang="es-ES" sz="2000" b="1" dirty="0"/>
              <a:t> </a:t>
            </a:r>
            <a:r>
              <a:rPr lang="es-ES" sz="2000" b="1" dirty="0" err="1"/>
              <a:t>Yeises</a:t>
            </a:r>
            <a:r>
              <a:rPr lang="es-ES" sz="2000" b="1" dirty="0"/>
              <a:t>, a moro </a:t>
            </a:r>
            <a:r>
              <a:rPr lang="es-ES" sz="2000" b="1" dirty="0" err="1"/>
              <a:t>bigi</a:t>
            </a:r>
            <a:r>
              <a:rPr lang="es-ES" sz="2000" b="1" dirty="0"/>
              <a:t> </a:t>
            </a:r>
            <a:r>
              <a:rPr lang="es-ES" sz="2000" b="1" dirty="0" err="1"/>
              <a:t>eksempre</a:t>
            </a:r>
            <a:r>
              <a:rPr lang="es-ES" sz="2000" b="1" dirty="0"/>
              <a:t>.( </a:t>
            </a:r>
            <a:r>
              <a:rPr lang="es-ES" sz="2000" b="1" dirty="0" err="1"/>
              <a:t>Hebrei</a:t>
            </a:r>
            <a:r>
              <a:rPr lang="es-ES" sz="2000" b="1" dirty="0"/>
              <a:t> 12:1,2).</a:t>
            </a:r>
          </a:p>
        </p:txBody>
      </p:sp>
    </p:spTree>
    <p:extLst>
      <p:ext uri="{BB962C8B-B14F-4D97-AF65-F5344CB8AC3E}">
        <p14:creationId xmlns:p14="http://schemas.microsoft.com/office/powerpoint/2010/main" val="12851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900" decel="100000" fill="hold"/>
                                        <p:tgtEl>
                                          <p:spTgt spid="1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9F5525-524A-1811-46F2-B24A2A1D8B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9EB02C5-515C-75AE-40CD-E77AAAA8A234}"/>
              </a:ext>
            </a:extLst>
          </p:cNvPr>
          <p:cNvSpPr txBox="1"/>
          <p:nvPr/>
        </p:nvSpPr>
        <p:spPr>
          <a:xfrm>
            <a:off x="1724025" y="759038"/>
            <a:ext cx="10467975" cy="5339923"/>
          </a:xfrm>
          <a:prstGeom prst="rect">
            <a:avLst/>
          </a:prstGeom>
          <a:noFill/>
        </p:spPr>
        <p:txBody>
          <a:bodyPr wrap="square">
            <a:spAutoFit/>
          </a:bodyPr>
          <a:lstStyle/>
          <a:p>
            <a:pPr>
              <a:spcBef>
                <a:spcPts val="600"/>
              </a:spcBef>
            </a:pPr>
            <a:r>
              <a:rPr lang="es-ES" sz="2400" b="1" dirty="0">
                <a:latin typeface="Constantia" panose="02030602050306030303" pitchFamily="18" charset="0"/>
              </a:rPr>
              <a:t>“</a:t>
            </a:r>
            <a:r>
              <a:rPr lang="es-ES" sz="2400" b="1" dirty="0" err="1">
                <a:latin typeface="Constantia" panose="02030602050306030303" pitchFamily="18" charset="0"/>
              </a:rPr>
              <a:t>Tide</a:t>
            </a:r>
            <a:r>
              <a:rPr lang="es-ES" sz="2400" b="1" dirty="0">
                <a:latin typeface="Constantia" panose="02030602050306030303" pitchFamily="18" charset="0"/>
              </a:rPr>
              <a:t> </a:t>
            </a:r>
            <a:r>
              <a:rPr lang="es-ES" sz="2400" b="1" dirty="0" err="1">
                <a:latin typeface="Constantia" panose="02030602050306030303" pitchFamily="18" charset="0"/>
              </a:rPr>
              <a:t>wi</a:t>
            </a:r>
            <a:r>
              <a:rPr lang="es-ES" sz="2400" b="1" dirty="0">
                <a:latin typeface="Constantia" panose="02030602050306030303" pitchFamily="18" charset="0"/>
              </a:rPr>
              <a:t> </a:t>
            </a:r>
            <a:r>
              <a:rPr lang="es-ES" sz="2400" b="1" dirty="0" err="1">
                <a:latin typeface="Constantia" panose="02030602050306030303" pitchFamily="18" charset="0"/>
              </a:rPr>
              <a:t>abi</a:t>
            </a:r>
            <a:r>
              <a:rPr lang="es-ES" sz="2400" b="1" dirty="0">
                <a:latin typeface="Constantia" panose="02030602050306030303" pitchFamily="18" charset="0"/>
              </a:rPr>
              <a:t> </a:t>
            </a:r>
            <a:r>
              <a:rPr lang="es-ES" sz="2400" b="1" dirty="0" err="1">
                <a:latin typeface="Constantia" panose="02030602050306030303" pitchFamily="18" charset="0"/>
              </a:rPr>
              <a:t>man</a:t>
            </a:r>
            <a:r>
              <a:rPr lang="es-ES" sz="2400" b="1" dirty="0">
                <a:latin typeface="Constantia" panose="02030602050306030303" pitchFamily="18" charset="0"/>
              </a:rPr>
              <a:t> </a:t>
            </a:r>
            <a:r>
              <a:rPr lang="es-ES" sz="2400" b="1" dirty="0" err="1">
                <a:latin typeface="Constantia" panose="02030602050306030303" pitchFamily="18" charset="0"/>
              </a:rPr>
              <a:t>fanowdu</a:t>
            </a:r>
            <a:r>
              <a:rPr lang="es-ES" sz="2400" b="1" dirty="0">
                <a:latin typeface="Constantia" panose="02030602050306030303" pitchFamily="18" charset="0"/>
              </a:rPr>
              <a:t> di de </a:t>
            </a:r>
            <a:r>
              <a:rPr lang="es-ES" sz="2400" b="1" dirty="0" err="1">
                <a:latin typeface="Constantia" panose="02030602050306030303" pitchFamily="18" charset="0"/>
              </a:rPr>
              <a:t>getrow</a:t>
            </a:r>
            <a:r>
              <a:rPr lang="es-ES" sz="2400" b="1" dirty="0">
                <a:latin typeface="Constantia" panose="02030602050306030303" pitchFamily="18" charset="0"/>
              </a:rPr>
              <a:t> nanga den </a:t>
            </a:r>
            <a:r>
              <a:rPr lang="es-ES" sz="2400" b="1" dirty="0" err="1">
                <a:latin typeface="Constantia" panose="02030602050306030303" pitchFamily="18" charset="0"/>
              </a:rPr>
              <a:t>heri</a:t>
            </a:r>
            <a:r>
              <a:rPr lang="es-ES" sz="2400" b="1" dirty="0">
                <a:latin typeface="Constantia" panose="02030602050306030303" pitchFamily="18" charset="0"/>
              </a:rPr>
              <a:t> </a:t>
            </a:r>
            <a:r>
              <a:rPr lang="es-ES" sz="2400" b="1" dirty="0" err="1">
                <a:latin typeface="Constantia" panose="02030602050306030303" pitchFamily="18" charset="0"/>
              </a:rPr>
              <a:t>ati</a:t>
            </a:r>
            <a:r>
              <a:rPr lang="es-ES" sz="2400" b="1" dirty="0">
                <a:latin typeface="Constantia" panose="02030602050306030303" pitchFamily="18" charset="0"/>
              </a:rPr>
              <a:t>. </a:t>
            </a:r>
            <a:r>
              <a:rPr lang="es-ES" sz="2400" b="1" dirty="0" err="1">
                <a:latin typeface="Constantia" panose="02030602050306030303" pitchFamily="18" charset="0"/>
              </a:rPr>
              <a:t>Sma</a:t>
            </a:r>
            <a:r>
              <a:rPr lang="es-ES" sz="2400" b="1" dirty="0">
                <a:latin typeface="Constantia" panose="02030602050306030303" pitchFamily="18" charset="0"/>
              </a:rPr>
              <a:t> di e </a:t>
            </a:r>
            <a:r>
              <a:rPr lang="es-ES" sz="2400" b="1" dirty="0" err="1">
                <a:latin typeface="Constantia" panose="02030602050306030303" pitchFamily="18" charset="0"/>
              </a:rPr>
              <a:t>waka</a:t>
            </a:r>
            <a:r>
              <a:rPr lang="es-ES" sz="2400" b="1" dirty="0">
                <a:latin typeface="Constantia" panose="02030602050306030303" pitchFamily="18" charset="0"/>
              </a:rPr>
              <a:t> </a:t>
            </a:r>
            <a:r>
              <a:rPr lang="es-ES" sz="2400" b="1" dirty="0" err="1">
                <a:latin typeface="Constantia" panose="02030602050306030303" pitchFamily="18" charset="0"/>
              </a:rPr>
              <a:t>na</a:t>
            </a:r>
            <a:r>
              <a:rPr lang="es-ES" sz="2400" b="1" dirty="0">
                <a:latin typeface="Constantia" panose="02030602050306030303" pitchFamily="18" charset="0"/>
              </a:rPr>
              <a:t> Gado </a:t>
            </a:r>
            <a:r>
              <a:rPr lang="es-ES" sz="2400" b="1" dirty="0" err="1">
                <a:latin typeface="Constantia" panose="02030602050306030303" pitchFamily="18" charset="0"/>
              </a:rPr>
              <a:t>baka</a:t>
            </a:r>
            <a:r>
              <a:rPr lang="es-ES" sz="2400" b="1" dirty="0">
                <a:latin typeface="Constantia" panose="02030602050306030303" pitchFamily="18" charset="0"/>
              </a:rPr>
              <a:t> nanga den </a:t>
            </a:r>
            <a:r>
              <a:rPr lang="es-ES" sz="2400" b="1" dirty="0" err="1">
                <a:latin typeface="Constantia" panose="02030602050306030303" pitchFamily="18" charset="0"/>
              </a:rPr>
              <a:t>her</a:t>
            </a:r>
            <a:r>
              <a:rPr lang="es-ES" sz="2400" b="1" dirty="0">
                <a:latin typeface="Constantia" panose="02030602050306030303" pitchFamily="18" charset="0"/>
              </a:rPr>
              <a:t> </a:t>
            </a:r>
            <a:r>
              <a:rPr lang="es-ES" sz="2400" b="1" dirty="0" err="1">
                <a:latin typeface="Constantia" panose="02030602050306030303" pitchFamily="18" charset="0"/>
              </a:rPr>
              <a:t>ati</a:t>
            </a:r>
            <a:r>
              <a:rPr lang="es-ES" sz="2400" b="1" dirty="0">
                <a:latin typeface="Constantia" panose="02030602050306030303" pitchFamily="18" charset="0"/>
              </a:rPr>
              <a:t>. </a:t>
            </a:r>
            <a:r>
              <a:rPr lang="es-ES" sz="2400" b="1" dirty="0" err="1">
                <a:latin typeface="Constantia" panose="02030602050306030303" pitchFamily="18" charset="0"/>
              </a:rPr>
              <a:t>Sma</a:t>
            </a:r>
            <a:r>
              <a:rPr lang="es-ES" sz="2400" b="1" dirty="0">
                <a:latin typeface="Constantia" panose="02030602050306030303" pitchFamily="18" charset="0"/>
              </a:rPr>
              <a:t> di no </a:t>
            </a:r>
            <a:r>
              <a:rPr lang="es-ES" sz="2400" b="1" dirty="0" err="1">
                <a:latin typeface="Constantia" panose="02030602050306030303" pitchFamily="18" charset="0"/>
              </a:rPr>
              <a:t>sa</a:t>
            </a:r>
            <a:r>
              <a:rPr lang="es-ES" sz="2400" b="1" dirty="0">
                <a:latin typeface="Constantia" panose="02030602050306030303" pitchFamily="18" charset="0"/>
              </a:rPr>
              <a:t> </a:t>
            </a:r>
            <a:r>
              <a:rPr lang="es-ES" sz="2400" b="1" dirty="0" err="1">
                <a:latin typeface="Constantia" panose="02030602050306030303" pitchFamily="18" charset="0"/>
              </a:rPr>
              <a:t>hori</a:t>
            </a:r>
            <a:r>
              <a:rPr lang="es-ES" sz="2400" b="1" dirty="0">
                <a:latin typeface="Constantia" panose="02030602050306030303" pitchFamily="18" charset="0"/>
              </a:rPr>
              <a:t> den mofo te den mus' taki. Di de </a:t>
            </a:r>
            <a:r>
              <a:rPr lang="es-ES" sz="2400" b="1" dirty="0" err="1">
                <a:latin typeface="Constantia" panose="02030602050306030303" pitchFamily="18" charset="0"/>
              </a:rPr>
              <a:t>leki</a:t>
            </a:r>
            <a:r>
              <a:rPr lang="es-ES" sz="2400" b="1" dirty="0">
                <a:latin typeface="Constantia" panose="02030602050306030303" pitchFamily="18" charset="0"/>
              </a:rPr>
              <a:t> </a:t>
            </a:r>
            <a:r>
              <a:rPr lang="es-ES" sz="2400" b="1" dirty="0" err="1">
                <a:latin typeface="Constantia" panose="02030602050306030303" pitchFamily="18" charset="0"/>
              </a:rPr>
              <a:t>isri</a:t>
            </a:r>
            <a:r>
              <a:rPr lang="es-ES" sz="2400" b="1" dirty="0">
                <a:latin typeface="Constantia" panose="02030602050306030303" pitchFamily="18" charset="0"/>
              </a:rPr>
              <a:t>,  di no e </a:t>
            </a:r>
            <a:r>
              <a:rPr lang="es-ES" sz="2400" b="1" dirty="0" err="1">
                <a:latin typeface="Constantia" panose="02030602050306030303" pitchFamily="18" charset="0"/>
              </a:rPr>
              <a:t>boigi</a:t>
            </a:r>
            <a:r>
              <a:rPr lang="es-ES" sz="2400" b="1" dirty="0">
                <a:latin typeface="Constantia" panose="02030602050306030303" pitchFamily="18" charset="0"/>
              </a:rPr>
              <a:t> san den </a:t>
            </a:r>
            <a:r>
              <a:rPr lang="es-ES" sz="2400" b="1" dirty="0" err="1">
                <a:latin typeface="Constantia" panose="02030602050306030303" pitchFamily="18" charset="0"/>
              </a:rPr>
              <a:t>sabi</a:t>
            </a:r>
            <a:r>
              <a:rPr lang="es-ES" sz="2400" b="1" dirty="0">
                <a:latin typeface="Constantia" panose="02030602050306030303" pitchFamily="18" charset="0"/>
              </a:rPr>
              <a:t> fu de </a:t>
            </a:r>
            <a:r>
              <a:rPr lang="es-ES" sz="2400" b="1" dirty="0" err="1">
                <a:latin typeface="Constantia" panose="02030602050306030303" pitchFamily="18" charset="0"/>
              </a:rPr>
              <a:t>tru</a:t>
            </a:r>
            <a:r>
              <a:rPr lang="es-ES" sz="2400" b="1" dirty="0">
                <a:latin typeface="Constantia" panose="02030602050306030303" pitchFamily="18" charset="0"/>
              </a:rPr>
              <a:t>. </a:t>
            </a:r>
            <a:r>
              <a:rPr lang="es-ES" sz="2400" b="1" dirty="0" err="1">
                <a:latin typeface="Constantia" panose="02030602050306030303" pitchFamily="18" charset="0"/>
              </a:rPr>
              <a:t>Sma</a:t>
            </a:r>
            <a:r>
              <a:rPr lang="es-ES" sz="2400" b="1" dirty="0">
                <a:latin typeface="Constantia" panose="02030602050306030303" pitchFamily="18" charset="0"/>
              </a:rPr>
              <a:t> di no e </a:t>
            </a:r>
            <a:r>
              <a:rPr lang="es-ES" sz="2400" b="1" dirty="0" err="1">
                <a:latin typeface="Constantia" panose="02030602050306030303" pitchFamily="18" charset="0"/>
              </a:rPr>
              <a:t>suku</a:t>
            </a:r>
            <a:r>
              <a:rPr lang="es-ES" sz="2400" b="1" dirty="0">
                <a:latin typeface="Constantia" panose="02030602050306030303" pitchFamily="18" charset="0"/>
              </a:rPr>
              <a:t> fu </a:t>
            </a:r>
            <a:r>
              <a:rPr lang="es-ES" sz="2400" b="1" dirty="0" err="1">
                <a:latin typeface="Constantia" panose="02030602050306030303" pitchFamily="18" charset="0"/>
              </a:rPr>
              <a:t>meki</a:t>
            </a:r>
            <a:r>
              <a:rPr lang="es-ES" sz="2400" b="1" dirty="0">
                <a:latin typeface="Constantia" panose="02030602050306030303" pitchFamily="18" charset="0"/>
              </a:rPr>
              <a:t> </a:t>
            </a:r>
            <a:r>
              <a:rPr lang="es-ES" sz="2400" b="1" dirty="0" err="1">
                <a:latin typeface="Constantia" panose="02030602050306030303" pitchFamily="18" charset="0"/>
              </a:rPr>
              <a:t>wan</a:t>
            </a:r>
            <a:r>
              <a:rPr lang="es-ES" sz="2400" b="1" dirty="0">
                <a:latin typeface="Constantia" panose="02030602050306030303" pitchFamily="18" charset="0"/>
              </a:rPr>
              <a:t> </a:t>
            </a:r>
            <a:r>
              <a:rPr lang="es-ES" sz="2400" b="1" dirty="0" err="1">
                <a:latin typeface="Constantia" panose="02030602050306030303" pitchFamily="18" charset="0"/>
              </a:rPr>
              <a:t>syow</a:t>
            </a:r>
            <a:r>
              <a:rPr lang="es-ES" sz="2400" b="1" dirty="0">
                <a:latin typeface="Constantia" panose="02030602050306030303" pitchFamily="18" charset="0"/>
              </a:rPr>
              <a:t>, </a:t>
            </a:r>
            <a:r>
              <a:rPr lang="es-ES" sz="2400" b="1" dirty="0" err="1">
                <a:latin typeface="Constantia" panose="02030602050306030303" pitchFamily="18" charset="0"/>
              </a:rPr>
              <a:t>ma</a:t>
            </a:r>
            <a:r>
              <a:rPr lang="es-ES" sz="2400" b="1" dirty="0">
                <a:latin typeface="Constantia" panose="02030602050306030303" pitchFamily="18" charset="0"/>
              </a:rPr>
              <a:t> di </a:t>
            </a:r>
            <a:r>
              <a:rPr lang="es-ES" sz="2400" b="1" dirty="0" err="1">
                <a:latin typeface="Constantia" panose="02030602050306030303" pitchFamily="18" charset="0"/>
              </a:rPr>
              <a:t>sa</a:t>
            </a:r>
            <a:r>
              <a:rPr lang="es-ES" sz="2400" b="1" dirty="0">
                <a:latin typeface="Constantia" panose="02030602050306030303" pitchFamily="18" charset="0"/>
              </a:rPr>
              <a:t> </a:t>
            </a:r>
            <a:r>
              <a:rPr lang="es-ES" sz="2400" b="1" dirty="0" err="1">
                <a:latin typeface="Constantia" panose="02030602050306030303" pitchFamily="18" charset="0"/>
              </a:rPr>
              <a:t>waka</a:t>
            </a:r>
            <a:r>
              <a:rPr lang="es-ES" sz="2400" b="1" dirty="0">
                <a:latin typeface="Constantia" panose="02030602050306030303" pitchFamily="18" charset="0"/>
              </a:rPr>
              <a:t>  </a:t>
            </a:r>
            <a:r>
              <a:rPr lang="es-ES" sz="2400" b="1" dirty="0" err="1">
                <a:latin typeface="Constantia" panose="02030602050306030303" pitchFamily="18" charset="0"/>
              </a:rPr>
              <a:t>ini</a:t>
            </a:r>
            <a:r>
              <a:rPr lang="es-ES" sz="2400" b="1" dirty="0">
                <a:latin typeface="Constantia" panose="02030602050306030303" pitchFamily="18" charset="0"/>
              </a:rPr>
              <a:t>  </a:t>
            </a:r>
            <a:r>
              <a:rPr lang="es-ES" sz="2400" b="1" dirty="0" err="1">
                <a:latin typeface="Constantia" panose="02030602050306030303" pitchFamily="18" charset="0"/>
              </a:rPr>
              <a:t>sakafasi</a:t>
            </a:r>
            <a:r>
              <a:rPr lang="es-ES" sz="2400" b="1" dirty="0">
                <a:latin typeface="Constantia" panose="02030602050306030303" pitchFamily="18" charset="0"/>
              </a:rPr>
              <a:t> nanga Gado, nanga </a:t>
            </a:r>
            <a:r>
              <a:rPr lang="es-ES" sz="2400" b="1" dirty="0" err="1">
                <a:latin typeface="Constantia" panose="02030602050306030303" pitchFamily="18" charset="0"/>
              </a:rPr>
              <a:t>pasensi</a:t>
            </a:r>
            <a:r>
              <a:rPr lang="es-ES" sz="2400" b="1" dirty="0">
                <a:latin typeface="Constantia" panose="02030602050306030303" pitchFamily="18" charset="0"/>
              </a:rPr>
              <a:t>, </a:t>
            </a:r>
            <a:r>
              <a:rPr lang="es-ES" sz="2400" b="1" dirty="0" err="1">
                <a:latin typeface="Constantia" panose="02030602050306030303" pitchFamily="18" charset="0"/>
              </a:rPr>
              <a:t>switi</a:t>
            </a:r>
            <a:r>
              <a:rPr lang="es-ES" sz="2400" b="1" dirty="0">
                <a:latin typeface="Constantia" panose="02030602050306030303" pitchFamily="18" charset="0"/>
              </a:rPr>
              <a:t> </a:t>
            </a:r>
            <a:r>
              <a:rPr lang="es-ES" sz="2400" b="1" dirty="0" err="1">
                <a:latin typeface="Constantia" panose="02030602050306030303" pitchFamily="18" charset="0"/>
              </a:rPr>
              <a:t>fasi</a:t>
            </a:r>
            <a:r>
              <a:rPr lang="es-ES" sz="2400" b="1" dirty="0">
                <a:latin typeface="Constantia" panose="02030602050306030303" pitchFamily="18" charset="0"/>
              </a:rPr>
              <a:t>, di e du san den </a:t>
            </a:r>
            <a:r>
              <a:rPr lang="es-ES" sz="2400" b="1" dirty="0" err="1">
                <a:latin typeface="Constantia" panose="02030602050306030303" pitchFamily="18" charset="0"/>
              </a:rPr>
              <a:t>musu</a:t>
            </a:r>
            <a:r>
              <a:rPr lang="es-ES" sz="2400" b="1" dirty="0">
                <a:latin typeface="Constantia" panose="02030602050306030303" pitchFamily="18" charset="0"/>
              </a:rPr>
              <a:t> du nanga ala </a:t>
            </a:r>
            <a:r>
              <a:rPr lang="es-ES" sz="2400" b="1" dirty="0" err="1">
                <a:latin typeface="Constantia" panose="02030602050306030303" pitchFamily="18" charset="0"/>
              </a:rPr>
              <a:t>respeki</a:t>
            </a:r>
            <a:r>
              <a:rPr lang="es-ES" sz="2400" b="1" dirty="0">
                <a:latin typeface="Constantia" panose="02030602050306030303" pitchFamily="18" charset="0"/>
              </a:rPr>
              <a:t>. Den e </a:t>
            </a:r>
            <a:r>
              <a:rPr lang="es-ES" sz="2400" b="1" dirty="0" err="1">
                <a:latin typeface="Constantia" panose="02030602050306030303" pitchFamily="18" charset="0"/>
              </a:rPr>
              <a:t>ferstan</a:t>
            </a:r>
            <a:r>
              <a:rPr lang="es-ES" sz="2400" b="1" dirty="0">
                <a:latin typeface="Constantia" panose="02030602050306030303" pitchFamily="18" charset="0"/>
              </a:rPr>
              <a:t> </a:t>
            </a:r>
            <a:r>
              <a:rPr lang="es-ES" sz="2400" b="1" dirty="0" err="1">
                <a:latin typeface="Constantia" panose="02030602050306030303" pitchFamily="18" charset="0"/>
              </a:rPr>
              <a:t>dati</a:t>
            </a:r>
            <a:r>
              <a:rPr lang="es-ES" sz="2400" b="1" dirty="0">
                <a:latin typeface="Constantia" panose="02030602050306030303" pitchFamily="18" charset="0"/>
              </a:rPr>
              <a:t> a  </a:t>
            </a:r>
            <a:r>
              <a:rPr lang="es-ES" sz="2400" b="1" dirty="0" err="1">
                <a:latin typeface="Constantia" panose="02030602050306030303" pitchFamily="18" charset="0"/>
              </a:rPr>
              <a:t>koni</a:t>
            </a:r>
            <a:r>
              <a:rPr lang="es-ES" sz="2400" b="1" dirty="0">
                <a:latin typeface="Constantia" panose="02030602050306030303" pitchFamily="18" charset="0"/>
              </a:rPr>
              <a:t> fu </a:t>
            </a:r>
            <a:r>
              <a:rPr lang="es-ES" sz="2400" b="1" dirty="0" err="1">
                <a:latin typeface="Constantia" panose="02030602050306030303" pitchFamily="18" charset="0"/>
              </a:rPr>
              <a:t>begi</a:t>
            </a:r>
            <a:r>
              <a:rPr lang="es-ES" sz="2400" b="1" dirty="0">
                <a:latin typeface="Constantia" panose="02030602050306030303" pitchFamily="18" charset="0"/>
              </a:rPr>
              <a:t> </a:t>
            </a:r>
            <a:r>
              <a:rPr lang="es-ES" sz="2400" b="1" dirty="0" err="1">
                <a:latin typeface="Constantia" panose="02030602050306030303" pitchFamily="18" charset="0"/>
              </a:rPr>
              <a:t>na</a:t>
            </a:r>
            <a:r>
              <a:rPr lang="es-ES" sz="2400" b="1" dirty="0">
                <a:latin typeface="Constantia" panose="02030602050306030303" pitchFamily="18" charset="0"/>
              </a:rPr>
              <a:t> fu </a:t>
            </a:r>
            <a:r>
              <a:rPr lang="es-ES" sz="2400" b="1" dirty="0" err="1">
                <a:latin typeface="Constantia" panose="02030602050306030303" pitchFamily="18" charset="0"/>
              </a:rPr>
              <a:t>libi</a:t>
            </a:r>
            <a:r>
              <a:rPr lang="es-ES" sz="2400" b="1" dirty="0">
                <a:latin typeface="Constantia" panose="02030602050306030303" pitchFamily="18" charset="0"/>
              </a:rPr>
              <a:t> nanga </a:t>
            </a:r>
            <a:r>
              <a:rPr lang="es-ES" sz="2400" b="1" dirty="0" err="1">
                <a:latin typeface="Constantia" panose="02030602050306030303" pitchFamily="18" charset="0"/>
              </a:rPr>
              <a:t>bribi</a:t>
            </a:r>
            <a:r>
              <a:rPr lang="es-ES" sz="2400" b="1" dirty="0">
                <a:latin typeface="Constantia" panose="02030602050306030303" pitchFamily="18" charset="0"/>
              </a:rPr>
              <a:t>, nanga fu </a:t>
            </a:r>
            <a:r>
              <a:rPr lang="es-ES" sz="2400" b="1" dirty="0" err="1">
                <a:latin typeface="Constantia" panose="02030602050306030303" pitchFamily="18" charset="0"/>
              </a:rPr>
              <a:t>sori</a:t>
            </a:r>
            <a:r>
              <a:rPr lang="es-ES" sz="2400" b="1" dirty="0">
                <a:latin typeface="Constantia" panose="02030602050306030303" pitchFamily="18" charset="0"/>
              </a:rPr>
              <a:t> </a:t>
            </a:r>
            <a:r>
              <a:rPr lang="es-ES" sz="2400" b="1" dirty="0" err="1">
                <a:latin typeface="Constantia" panose="02030602050306030303" pitchFamily="18" charset="0"/>
              </a:rPr>
              <a:t>wroko</a:t>
            </a:r>
            <a:r>
              <a:rPr lang="es-ES" sz="2400" b="1" dirty="0">
                <a:latin typeface="Constantia" panose="02030602050306030303" pitchFamily="18" charset="0"/>
              </a:rPr>
              <a:t> di </a:t>
            </a:r>
            <a:r>
              <a:rPr lang="es-ES" sz="2400" b="1" dirty="0" err="1">
                <a:latin typeface="Constantia" panose="02030602050306030303" pitchFamily="18" charset="0"/>
              </a:rPr>
              <a:t>sa</a:t>
            </a:r>
            <a:r>
              <a:rPr lang="es-ES" sz="2400" b="1" dirty="0">
                <a:latin typeface="Constantia" panose="02030602050306030303" pitchFamily="18" charset="0"/>
              </a:rPr>
              <a:t> taki fu a </a:t>
            </a:r>
            <a:r>
              <a:rPr lang="es-ES" sz="2400" b="1" dirty="0" err="1">
                <a:latin typeface="Constantia" panose="02030602050306030303" pitchFamily="18" charset="0"/>
              </a:rPr>
              <a:t>glori</a:t>
            </a:r>
            <a:r>
              <a:rPr lang="es-ES" sz="2400" b="1" dirty="0">
                <a:latin typeface="Constantia" panose="02030602050306030303" pitchFamily="18" charset="0"/>
              </a:rPr>
              <a:t> fu Gado nanga a </a:t>
            </a:r>
            <a:r>
              <a:rPr lang="es-ES" sz="2400" b="1" dirty="0" err="1">
                <a:latin typeface="Constantia" panose="02030602050306030303" pitchFamily="18" charset="0"/>
              </a:rPr>
              <a:t>bun</a:t>
            </a:r>
            <a:r>
              <a:rPr lang="es-ES" sz="2400" b="1" dirty="0">
                <a:latin typeface="Constantia" panose="02030602050306030303" pitchFamily="18" charset="0"/>
              </a:rPr>
              <a:t> fu En </a:t>
            </a:r>
            <a:r>
              <a:rPr lang="es-ES" sz="2400" b="1" dirty="0" err="1">
                <a:latin typeface="Constantia" panose="02030602050306030303" pitchFamily="18" charset="0"/>
              </a:rPr>
              <a:t>pipel</a:t>
            </a:r>
            <a:r>
              <a:rPr lang="es-ES" sz="2400" b="1" dirty="0">
                <a:latin typeface="Constantia" panose="02030602050306030303" pitchFamily="18" charset="0"/>
              </a:rPr>
              <a:t>…Fu </a:t>
            </a:r>
            <a:r>
              <a:rPr lang="es-ES" sz="2400" b="1" dirty="0" err="1">
                <a:latin typeface="Constantia" panose="02030602050306030303" pitchFamily="18" charset="0"/>
              </a:rPr>
              <a:t>waka</a:t>
            </a:r>
            <a:r>
              <a:rPr lang="es-ES" sz="2400" b="1" dirty="0">
                <a:latin typeface="Constantia" panose="02030602050306030303" pitchFamily="18" charset="0"/>
              </a:rPr>
              <a:t> </a:t>
            </a:r>
            <a:r>
              <a:rPr lang="es-ES" sz="2400" b="1" dirty="0" err="1">
                <a:latin typeface="Constantia" panose="02030602050306030303" pitchFamily="18" charset="0"/>
              </a:rPr>
              <a:t>baka</a:t>
            </a:r>
            <a:r>
              <a:rPr lang="es-ES" sz="2400" b="1" dirty="0">
                <a:latin typeface="Constantia" panose="02030602050306030303" pitchFamily="18" charset="0"/>
              </a:rPr>
              <a:t> </a:t>
            </a:r>
            <a:r>
              <a:rPr lang="es-ES" sz="2400" b="1" dirty="0" err="1">
                <a:latin typeface="Constantia" panose="02030602050306030303" pitchFamily="18" charset="0"/>
              </a:rPr>
              <a:t>Yeises</a:t>
            </a:r>
            <a:r>
              <a:rPr lang="es-ES" sz="2400" b="1" dirty="0">
                <a:latin typeface="Constantia" panose="02030602050306030303" pitchFamily="18" charset="0"/>
              </a:rPr>
              <a:t> </a:t>
            </a:r>
            <a:r>
              <a:rPr lang="es-ES" sz="2400" b="1" dirty="0" err="1">
                <a:latin typeface="Constantia" panose="02030602050306030303" pitchFamily="18" charset="0"/>
              </a:rPr>
              <a:t>wani</a:t>
            </a:r>
            <a:r>
              <a:rPr lang="es-ES" sz="2400" b="1" dirty="0">
                <a:latin typeface="Constantia" panose="02030602050306030303" pitchFamily="18" charset="0"/>
              </a:rPr>
              <a:t> taki, </a:t>
            </a:r>
            <a:r>
              <a:rPr lang="es-ES" sz="2400" b="1" dirty="0" err="1">
                <a:latin typeface="Constantia" panose="02030602050306030303" pitchFamily="18" charset="0"/>
              </a:rPr>
              <a:t>dati</a:t>
            </a:r>
            <a:r>
              <a:rPr lang="es-ES" sz="2400" b="1" dirty="0">
                <a:latin typeface="Constantia" panose="02030602050306030303" pitchFamily="18" charset="0"/>
              </a:rPr>
              <a:t> </a:t>
            </a:r>
            <a:r>
              <a:rPr lang="es-ES" sz="2400" b="1" dirty="0" err="1">
                <a:latin typeface="Constantia" panose="02030602050306030303" pitchFamily="18" charset="0"/>
              </a:rPr>
              <a:t>yu</a:t>
            </a:r>
            <a:r>
              <a:rPr lang="es-ES" sz="2400" b="1" dirty="0">
                <a:latin typeface="Constantia" panose="02030602050306030303" pitchFamily="18" charset="0"/>
              </a:rPr>
              <a:t> </a:t>
            </a:r>
            <a:r>
              <a:rPr lang="es-ES" sz="2400" b="1" dirty="0" err="1">
                <a:latin typeface="Constantia" panose="02030602050306030303" pitchFamily="18" charset="0"/>
              </a:rPr>
              <a:t>drai</a:t>
            </a:r>
            <a:r>
              <a:rPr lang="es-ES" sz="2400" b="1" dirty="0">
                <a:latin typeface="Constantia" panose="02030602050306030303" pitchFamily="18" charset="0"/>
              </a:rPr>
              <a:t> </a:t>
            </a:r>
            <a:r>
              <a:rPr lang="es-ES" sz="2400" b="1" dirty="0" err="1">
                <a:latin typeface="Constantia" panose="02030602050306030303" pitchFamily="18" charset="0"/>
              </a:rPr>
              <a:t>yu</a:t>
            </a:r>
            <a:r>
              <a:rPr lang="es-ES" sz="2400" b="1" dirty="0">
                <a:latin typeface="Constantia" panose="02030602050306030303" pitchFamily="18" charset="0"/>
              </a:rPr>
              <a:t> </a:t>
            </a:r>
            <a:r>
              <a:rPr lang="es-ES" sz="2400" b="1" dirty="0" err="1">
                <a:latin typeface="Constantia" panose="02030602050306030303" pitchFamily="18" charset="0"/>
              </a:rPr>
              <a:t>ati</a:t>
            </a:r>
            <a:r>
              <a:rPr lang="es-ES" sz="2400" b="1" dirty="0">
                <a:latin typeface="Constantia" panose="02030602050306030303" pitchFamily="18" charset="0"/>
              </a:rPr>
              <a:t> </a:t>
            </a:r>
            <a:r>
              <a:rPr lang="es-ES" sz="2400" b="1" dirty="0" err="1">
                <a:latin typeface="Constantia" panose="02030602050306030303" pitchFamily="18" charset="0"/>
              </a:rPr>
              <a:t>krin</a:t>
            </a:r>
            <a:r>
              <a:rPr lang="es-ES" sz="2400" b="1" dirty="0">
                <a:latin typeface="Constantia" panose="02030602050306030303" pitchFamily="18" charset="0"/>
              </a:rPr>
              <a:t> </a:t>
            </a:r>
            <a:r>
              <a:rPr lang="es-ES" sz="2400" b="1" dirty="0" err="1">
                <a:latin typeface="Constantia" panose="02030602050306030303" pitchFamily="18" charset="0"/>
              </a:rPr>
              <a:t>krin</a:t>
            </a:r>
            <a:r>
              <a:rPr lang="es-ES" sz="2400" b="1" dirty="0">
                <a:latin typeface="Constantia" panose="02030602050306030303" pitchFamily="18" charset="0"/>
              </a:rPr>
              <a:t>, te </a:t>
            </a:r>
            <a:r>
              <a:rPr lang="es-ES" sz="2400" b="1" dirty="0" err="1">
                <a:latin typeface="Constantia" panose="02030602050306030303" pitchFamily="18" charset="0"/>
              </a:rPr>
              <a:t>yu</a:t>
            </a:r>
            <a:r>
              <a:rPr lang="es-ES" sz="2400" b="1" dirty="0">
                <a:latin typeface="Constantia" panose="02030602050306030303" pitchFamily="18" charset="0"/>
              </a:rPr>
              <a:t> </a:t>
            </a:r>
            <a:r>
              <a:rPr lang="es-ES" sz="2400" b="1" dirty="0" err="1">
                <a:latin typeface="Constantia" panose="02030602050306030303" pitchFamily="18" charset="0"/>
              </a:rPr>
              <a:t>bigin</a:t>
            </a:r>
            <a:r>
              <a:rPr lang="es-ES" sz="2400" b="1" dirty="0">
                <a:latin typeface="Constantia" panose="02030602050306030303" pitchFamily="18" charset="0"/>
              </a:rPr>
              <a:t> </a:t>
            </a:r>
            <a:r>
              <a:rPr lang="es-ES" sz="2400" b="1" dirty="0" err="1">
                <a:latin typeface="Constantia" panose="02030602050306030303" pitchFamily="18" charset="0"/>
              </a:rPr>
              <a:t>e'n</a:t>
            </a:r>
            <a:r>
              <a:rPr lang="es-ES" sz="2400" b="1" dirty="0">
                <a:latin typeface="Constantia" panose="02030602050306030303" pitchFamily="18" charset="0"/>
              </a:rPr>
              <a:t> dan </a:t>
            </a:r>
            <a:r>
              <a:rPr lang="es-ES" sz="2400" b="1" dirty="0" err="1">
                <a:latin typeface="Constantia" panose="02030602050306030303" pitchFamily="18" charset="0"/>
              </a:rPr>
              <a:t>duen</a:t>
            </a:r>
            <a:r>
              <a:rPr lang="es-ES" sz="2400" b="1" dirty="0">
                <a:latin typeface="Constantia" panose="02030602050306030303" pitchFamily="18" charset="0"/>
              </a:rPr>
              <a:t> ala </a:t>
            </a:r>
            <a:r>
              <a:rPr lang="es-ES" sz="2400" b="1" dirty="0" err="1">
                <a:latin typeface="Constantia" panose="02030602050306030303" pitchFamily="18" charset="0"/>
              </a:rPr>
              <a:t>dei</a:t>
            </a:r>
            <a:r>
              <a:rPr lang="es-ES" sz="2400" b="1" dirty="0">
                <a:latin typeface="Constantia" panose="02030602050306030303" pitchFamily="18" charset="0"/>
              </a:rPr>
              <a:t>.</a:t>
            </a:r>
          </a:p>
          <a:p>
            <a:pPr>
              <a:spcBef>
                <a:spcPts val="600"/>
              </a:spcBef>
            </a:pPr>
            <a:r>
              <a:rPr lang="es-ES" sz="2400" b="1" dirty="0">
                <a:latin typeface="Constantia" panose="02030602050306030303" pitchFamily="18" charset="0"/>
              </a:rPr>
              <a:t>A ben de a </a:t>
            </a:r>
            <a:r>
              <a:rPr lang="es-ES" sz="2400" b="1" dirty="0" err="1">
                <a:latin typeface="Constantia" panose="02030602050306030303" pitchFamily="18" charset="0"/>
              </a:rPr>
              <a:t>bribi</a:t>
            </a:r>
            <a:r>
              <a:rPr lang="es-ES" sz="2400" b="1" dirty="0">
                <a:latin typeface="Constantia" panose="02030602050306030303" pitchFamily="18" charset="0"/>
              </a:rPr>
              <a:t> fu </a:t>
            </a:r>
            <a:r>
              <a:rPr lang="es-ES" sz="2400" b="1" dirty="0" err="1">
                <a:latin typeface="Constantia" panose="02030602050306030303" pitchFamily="18" charset="0"/>
              </a:rPr>
              <a:t>Kalep</a:t>
            </a:r>
            <a:r>
              <a:rPr lang="es-ES" sz="2400" b="1" dirty="0">
                <a:latin typeface="Constantia" panose="02030602050306030303" pitchFamily="18" charset="0"/>
              </a:rPr>
              <a:t> </a:t>
            </a:r>
            <a:r>
              <a:rPr lang="es-ES" sz="2400" b="1" dirty="0" err="1">
                <a:latin typeface="Constantia" panose="02030602050306030303" pitchFamily="18" charset="0"/>
              </a:rPr>
              <a:t>ini</a:t>
            </a:r>
            <a:r>
              <a:rPr lang="es-ES" sz="2400" b="1" dirty="0">
                <a:latin typeface="Constantia" panose="02030602050306030303" pitchFamily="18" charset="0"/>
              </a:rPr>
              <a:t> Gado, di </a:t>
            </a:r>
            <a:r>
              <a:rPr lang="es-ES" sz="2400" b="1" dirty="0" err="1">
                <a:latin typeface="Constantia" panose="02030602050306030303" pitchFamily="18" charset="0"/>
              </a:rPr>
              <a:t>gi</a:t>
            </a:r>
            <a:r>
              <a:rPr lang="es-ES" sz="2400" b="1" dirty="0">
                <a:latin typeface="Constantia" panose="02030602050306030303" pitchFamily="18" charset="0"/>
              </a:rPr>
              <a:t> en </a:t>
            </a:r>
            <a:r>
              <a:rPr lang="es-ES" sz="2400" b="1" dirty="0" err="1">
                <a:latin typeface="Constantia" panose="02030602050306030303" pitchFamily="18" charset="0"/>
              </a:rPr>
              <a:t>dekati,di</a:t>
            </a:r>
            <a:r>
              <a:rPr lang="es-ES" sz="2400" b="1" dirty="0">
                <a:latin typeface="Constantia" panose="02030602050306030303" pitchFamily="18" charset="0"/>
              </a:rPr>
              <a:t> </a:t>
            </a:r>
            <a:r>
              <a:rPr lang="es-ES" sz="2400" b="1" dirty="0" err="1">
                <a:latin typeface="Constantia" panose="02030602050306030303" pitchFamily="18" charset="0"/>
              </a:rPr>
              <a:t>fri</a:t>
            </a:r>
            <a:r>
              <a:rPr lang="es-ES" sz="2400" b="1" dirty="0">
                <a:latin typeface="Constantia" panose="02030602050306030303" pitchFamily="18" charset="0"/>
              </a:rPr>
              <a:t> en fu frede </a:t>
            </a:r>
            <a:r>
              <a:rPr lang="es-ES" sz="2400" b="1" dirty="0" err="1">
                <a:latin typeface="Constantia" panose="02030602050306030303" pitchFamily="18" charset="0"/>
              </a:rPr>
              <a:t>sma</a:t>
            </a:r>
            <a:r>
              <a:rPr lang="es-ES" sz="2400" b="1" dirty="0">
                <a:latin typeface="Constantia" panose="02030602050306030303" pitchFamily="18" charset="0"/>
              </a:rPr>
              <a:t>, </a:t>
            </a:r>
            <a:r>
              <a:rPr lang="es-ES" sz="2400" b="1" dirty="0" err="1">
                <a:latin typeface="Constantia" panose="02030602050306030303" pitchFamily="18" charset="0"/>
              </a:rPr>
              <a:t>e'n</a:t>
            </a:r>
            <a:r>
              <a:rPr lang="es-ES" sz="2400" b="1" dirty="0">
                <a:latin typeface="Constantia" panose="02030602050306030303" pitchFamily="18" charset="0"/>
              </a:rPr>
              <a:t> </a:t>
            </a:r>
            <a:r>
              <a:rPr lang="es-ES" sz="2400" b="1" dirty="0" err="1">
                <a:latin typeface="Constantia" panose="02030602050306030303" pitchFamily="18" charset="0"/>
              </a:rPr>
              <a:t>meki</a:t>
            </a:r>
            <a:r>
              <a:rPr lang="es-ES" sz="2400" b="1" dirty="0">
                <a:latin typeface="Constantia" panose="02030602050306030303" pitchFamily="18" charset="0"/>
              </a:rPr>
              <a:t> a </a:t>
            </a:r>
            <a:r>
              <a:rPr lang="es-ES" sz="2400" b="1" dirty="0" err="1">
                <a:latin typeface="Constantia" panose="02030602050306030303" pitchFamily="18" charset="0"/>
              </a:rPr>
              <a:t>tnapu</a:t>
            </a:r>
            <a:r>
              <a:rPr lang="es-ES" sz="2400" b="1" dirty="0">
                <a:latin typeface="Constantia" panose="02030602050306030303" pitchFamily="18" charset="0"/>
              </a:rPr>
              <a:t> </a:t>
            </a:r>
            <a:r>
              <a:rPr lang="es-ES" sz="2400" b="1" dirty="0" err="1">
                <a:latin typeface="Constantia" panose="02030602050306030303" pitchFamily="18" charset="0"/>
              </a:rPr>
              <a:t>gi</a:t>
            </a:r>
            <a:r>
              <a:rPr lang="es-ES" sz="2400" b="1" dirty="0">
                <a:latin typeface="Constantia" panose="02030602050306030303" pitchFamily="18" charset="0"/>
              </a:rPr>
              <a:t> san </a:t>
            </a:r>
            <a:r>
              <a:rPr lang="es-ES" sz="2400" b="1" dirty="0" err="1">
                <a:latin typeface="Constantia" panose="02030602050306030303" pitchFamily="18" charset="0"/>
              </a:rPr>
              <a:t>tru</a:t>
            </a:r>
            <a:r>
              <a:rPr lang="es-ES" sz="2400" b="1" dirty="0">
                <a:latin typeface="Constantia" panose="02030602050306030303" pitchFamily="18" charset="0"/>
              </a:rPr>
              <a:t>, </a:t>
            </a:r>
            <a:r>
              <a:rPr lang="es-ES" sz="2400" b="1" dirty="0" err="1">
                <a:latin typeface="Constantia" panose="02030602050306030303" pitchFamily="18" charset="0"/>
              </a:rPr>
              <a:t>sondro</a:t>
            </a:r>
            <a:r>
              <a:rPr lang="es-ES" sz="2400" b="1" dirty="0">
                <a:latin typeface="Constantia" panose="02030602050306030303" pitchFamily="18" charset="0"/>
              </a:rPr>
              <a:t> </a:t>
            </a:r>
            <a:r>
              <a:rPr lang="es-ES" sz="2400" b="1" dirty="0" err="1">
                <a:latin typeface="Constantia" panose="02030602050306030303" pitchFamily="18" charset="0"/>
              </a:rPr>
              <a:t>dege</a:t>
            </a:r>
            <a:r>
              <a:rPr lang="es-ES" sz="2400" b="1" dirty="0">
                <a:latin typeface="Constantia" panose="02030602050306030303" pitchFamily="18" charset="0"/>
              </a:rPr>
              <a:t> </a:t>
            </a:r>
            <a:r>
              <a:rPr lang="es-ES" sz="2400" b="1" dirty="0" err="1">
                <a:latin typeface="Constantia" panose="02030602050306030303" pitchFamily="18" charset="0"/>
              </a:rPr>
              <a:t>dege</a:t>
            </a:r>
            <a:r>
              <a:rPr lang="es-ES" sz="2400" b="1" dirty="0">
                <a:latin typeface="Constantia" panose="02030602050306030303" pitchFamily="18" charset="0"/>
              </a:rPr>
              <a:t>, nanga ala </a:t>
            </a:r>
            <a:r>
              <a:rPr lang="es-ES" sz="2400" b="1" dirty="0" err="1">
                <a:latin typeface="Constantia" panose="02030602050306030303" pitchFamily="18" charset="0"/>
              </a:rPr>
              <a:t>dekati</a:t>
            </a:r>
            <a:r>
              <a:rPr lang="es-ES" sz="2400" b="1" dirty="0">
                <a:latin typeface="Constantia" panose="02030602050306030303" pitchFamily="18" charset="0"/>
              </a:rPr>
              <a:t>. Di a </a:t>
            </a:r>
            <a:r>
              <a:rPr lang="es-ES" sz="2400" b="1" dirty="0" err="1">
                <a:latin typeface="Constantia" panose="02030602050306030303" pitchFamily="18" charset="0"/>
              </a:rPr>
              <a:t>fertrow</a:t>
            </a:r>
            <a:r>
              <a:rPr lang="es-ES" sz="2400" b="1" dirty="0">
                <a:latin typeface="Constantia" panose="02030602050306030303" pitchFamily="18" charset="0"/>
              </a:rPr>
              <a:t> a </a:t>
            </a:r>
            <a:r>
              <a:rPr lang="es-ES" sz="2400" b="1" dirty="0" err="1">
                <a:latin typeface="Constantia" panose="02030602050306030303" pitchFamily="18" charset="0"/>
              </a:rPr>
              <a:t>srefi</a:t>
            </a:r>
            <a:r>
              <a:rPr lang="es-ES" sz="2400" b="1" dirty="0">
                <a:latin typeface="Constantia" panose="02030602050306030303" pitchFamily="18" charset="0"/>
              </a:rPr>
              <a:t> </a:t>
            </a:r>
            <a:r>
              <a:rPr lang="es-ES" sz="2400" b="1" dirty="0" err="1">
                <a:latin typeface="Constantia" panose="02030602050306030303" pitchFamily="18" charset="0"/>
              </a:rPr>
              <a:t>krakti</a:t>
            </a:r>
            <a:r>
              <a:rPr lang="es-ES" sz="2400" b="1" dirty="0">
                <a:latin typeface="Constantia" panose="02030602050306030303" pitchFamily="18" charset="0"/>
              </a:rPr>
              <a:t>, a </a:t>
            </a:r>
            <a:r>
              <a:rPr lang="es-ES" sz="2400" b="1" dirty="0" err="1">
                <a:latin typeface="Constantia" panose="02030602050306030303" pitchFamily="18" charset="0"/>
              </a:rPr>
              <a:t>bigi</a:t>
            </a:r>
            <a:r>
              <a:rPr lang="es-ES" sz="2400" b="1" dirty="0">
                <a:latin typeface="Constantia" panose="02030602050306030303" pitchFamily="18" charset="0"/>
              </a:rPr>
              <a:t> </a:t>
            </a:r>
            <a:r>
              <a:rPr lang="es-ES" sz="2400" b="1" dirty="0" err="1">
                <a:latin typeface="Constantia" panose="02030602050306030303" pitchFamily="18" charset="0"/>
              </a:rPr>
              <a:t>Komadanti</a:t>
            </a:r>
            <a:r>
              <a:rPr lang="es-ES" sz="2400" b="1" dirty="0">
                <a:latin typeface="Constantia" panose="02030602050306030303" pitchFamily="18" charset="0"/>
              </a:rPr>
              <a:t> fu a legre fu </a:t>
            </a:r>
            <a:r>
              <a:rPr lang="es-ES" sz="2400" b="1" dirty="0" err="1">
                <a:latin typeface="Constantia" panose="02030602050306030303" pitchFamily="18" charset="0"/>
              </a:rPr>
              <a:t>heimel,a</a:t>
            </a:r>
            <a:r>
              <a:rPr lang="es-ES" sz="2400" b="1" dirty="0">
                <a:latin typeface="Constantia" panose="02030602050306030303" pitchFamily="18" charset="0"/>
              </a:rPr>
              <a:t> </a:t>
            </a:r>
            <a:r>
              <a:rPr lang="es-ES" sz="2400" b="1" dirty="0" err="1">
                <a:latin typeface="Constantia" panose="02030602050306030303" pitchFamily="18" charset="0"/>
              </a:rPr>
              <a:t>tru</a:t>
            </a:r>
            <a:r>
              <a:rPr lang="es-ES" sz="2400" b="1" dirty="0">
                <a:latin typeface="Constantia" panose="02030602050306030303" pitchFamily="18" charset="0"/>
              </a:rPr>
              <a:t> </a:t>
            </a:r>
            <a:r>
              <a:rPr lang="es-ES" sz="2400" b="1" dirty="0" err="1">
                <a:latin typeface="Constantia" panose="02030602050306030303" pitchFamily="18" charset="0"/>
              </a:rPr>
              <a:t>tru</a:t>
            </a:r>
            <a:r>
              <a:rPr lang="es-ES" sz="2400" b="1" dirty="0">
                <a:latin typeface="Constantia" panose="02030602050306030303" pitchFamily="18" charset="0"/>
              </a:rPr>
              <a:t> </a:t>
            </a:r>
            <a:r>
              <a:rPr lang="es-ES" sz="2400" b="1" dirty="0" err="1">
                <a:latin typeface="Constantia" panose="02030602050306030303" pitchFamily="18" charset="0"/>
              </a:rPr>
              <a:t>fetiman</a:t>
            </a:r>
            <a:r>
              <a:rPr lang="es-ES" sz="2400" b="1" dirty="0">
                <a:latin typeface="Constantia" panose="02030602050306030303" pitchFamily="18" charset="0"/>
              </a:rPr>
              <a:t> fu a </a:t>
            </a:r>
            <a:r>
              <a:rPr lang="es-ES" sz="2400" b="1" dirty="0" err="1">
                <a:latin typeface="Constantia" panose="02030602050306030303" pitchFamily="18" charset="0"/>
              </a:rPr>
              <a:t>kroisi</a:t>
            </a:r>
            <a:r>
              <a:rPr lang="es-ES" sz="2400" b="1" dirty="0">
                <a:latin typeface="Constantia" panose="02030602050306030303" pitchFamily="18" charset="0"/>
              </a:rPr>
              <a:t>, a </a:t>
            </a:r>
            <a:r>
              <a:rPr lang="es-ES" sz="2400" b="1" dirty="0" err="1">
                <a:latin typeface="Constantia" panose="02030602050306030303" pitchFamily="18" charset="0"/>
              </a:rPr>
              <a:t>kisi</a:t>
            </a:r>
            <a:r>
              <a:rPr lang="es-ES" sz="2400" b="1" dirty="0">
                <a:latin typeface="Constantia" panose="02030602050306030303" pitchFamily="18" charset="0"/>
              </a:rPr>
              <a:t> </a:t>
            </a:r>
            <a:r>
              <a:rPr lang="es-ES" sz="2400" b="1" dirty="0" err="1">
                <a:latin typeface="Constantia" panose="02030602050306030303" pitchFamily="18" charset="0"/>
              </a:rPr>
              <a:t>krakti</a:t>
            </a:r>
            <a:r>
              <a:rPr lang="es-ES" sz="2400" b="1" dirty="0">
                <a:latin typeface="Constantia" panose="02030602050306030303" pitchFamily="18" charset="0"/>
              </a:rPr>
              <a:t> fu </a:t>
            </a:r>
            <a:r>
              <a:rPr lang="es-ES" sz="2400" b="1" dirty="0" err="1">
                <a:latin typeface="Constantia" panose="02030602050306030303" pitchFamily="18" charset="0"/>
              </a:rPr>
              <a:t>psa</a:t>
            </a:r>
            <a:r>
              <a:rPr lang="es-ES" sz="2400" b="1" dirty="0">
                <a:latin typeface="Constantia" panose="02030602050306030303" pitchFamily="18" charset="0"/>
              </a:rPr>
              <a:t> den problema di </a:t>
            </a:r>
            <a:r>
              <a:rPr lang="es-ES" sz="2400" b="1" dirty="0" err="1">
                <a:latin typeface="Constantia" panose="02030602050306030303" pitchFamily="18" charset="0"/>
              </a:rPr>
              <a:t>gersi</a:t>
            </a:r>
            <a:r>
              <a:rPr lang="es-ES" sz="2400" b="1" dirty="0">
                <a:latin typeface="Constantia" panose="02030602050306030303" pitchFamily="18" charset="0"/>
              </a:rPr>
              <a:t> </a:t>
            </a:r>
            <a:r>
              <a:rPr lang="es-ES" sz="2400" b="1" dirty="0" err="1">
                <a:latin typeface="Constantia" panose="02030602050306030303" pitchFamily="18" charset="0"/>
              </a:rPr>
              <a:t>dati</a:t>
            </a:r>
            <a:r>
              <a:rPr lang="es-ES" sz="2400" b="1" dirty="0">
                <a:latin typeface="Constantia" panose="02030602050306030303" pitchFamily="18" charset="0"/>
              </a:rPr>
              <a:t> a no </a:t>
            </a:r>
            <a:r>
              <a:rPr lang="es-ES" sz="2400" b="1" dirty="0" err="1">
                <a:latin typeface="Constantia" panose="02030602050306030303" pitchFamily="18" charset="0"/>
              </a:rPr>
              <a:t>man</a:t>
            </a:r>
            <a:r>
              <a:rPr lang="es-ES" sz="2400" b="1" dirty="0">
                <a:latin typeface="Constantia" panose="02030602050306030303" pitchFamily="18" charset="0"/>
              </a:rPr>
              <a:t> </a:t>
            </a:r>
            <a:r>
              <a:rPr lang="es-ES" sz="2400" b="1" dirty="0" err="1">
                <a:latin typeface="Constantia" panose="02030602050306030303" pitchFamily="18" charset="0"/>
              </a:rPr>
              <a:t>psa</a:t>
            </a:r>
            <a:r>
              <a:rPr lang="es-ES" sz="2400" b="1" dirty="0">
                <a:latin typeface="Constantia" panose="02030602050306030303" pitchFamily="18" charset="0"/>
              </a:rPr>
              <a:t> den”</a:t>
            </a:r>
          </a:p>
        </p:txBody>
      </p:sp>
      <p:sp>
        <p:nvSpPr>
          <p:cNvPr id="4" name="CuadroTexto 3">
            <a:extLst>
              <a:ext uri="{FF2B5EF4-FFF2-40B4-BE49-F238E27FC236}">
                <a16:creationId xmlns:a16="http://schemas.microsoft.com/office/drawing/2014/main" id="{81B549FD-6580-66FC-9565-CCE56B79EE27}"/>
              </a:ext>
            </a:extLst>
          </p:cNvPr>
          <p:cNvSpPr txBox="1"/>
          <p:nvPr/>
        </p:nvSpPr>
        <p:spPr>
          <a:xfrm>
            <a:off x="8151983" y="6519446"/>
            <a:ext cx="4040017" cy="338554"/>
          </a:xfrm>
          <a:prstGeom prst="rect">
            <a:avLst/>
          </a:prstGeom>
          <a:noFill/>
        </p:spPr>
        <p:txBody>
          <a:bodyPr wrap="none" rtlCol="0">
            <a:spAutoFit/>
          </a:bodyPr>
          <a:lstStyle/>
          <a:p>
            <a:pPr algn="r"/>
            <a:r>
              <a:rPr lang="en-US" sz="1600" b="1" dirty="0"/>
              <a:t>EGW (Sons and Daughters of God, July 19</a:t>
            </a:r>
            <a:r>
              <a:rPr lang="es-ES" sz="1600" b="1" dirty="0"/>
              <a:t>)</a:t>
            </a:r>
          </a:p>
        </p:txBody>
      </p:sp>
    </p:spTree>
    <p:extLst>
      <p:ext uri="{BB962C8B-B14F-4D97-AF65-F5344CB8AC3E}">
        <p14:creationId xmlns:p14="http://schemas.microsoft.com/office/powerpoint/2010/main" val="11886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38"/>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323409" y="418849"/>
            <a:ext cx="3652184" cy="5940088"/>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a:t>
            </a:r>
            <a:r>
              <a:rPr kumimoji="0" lang="it-IT" sz="3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Memre den edeman fu yu, den di taigi yu a Wortu fu Gado. Denke fa den libi waka, dan bribi fa den bribi.</a:t>
            </a:r>
            <a:r>
              <a:rPr kumimoji="0" lang="es-ES" sz="3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a:t>
            </a:r>
            <a:r>
              <a:rPr kumimoji="0" lang="es-ES" sz="2800" b="1" i="0" u="none" strike="noStrike" kern="1200" cap="none" spc="0" normalizeH="0" baseline="0" noProof="0" dirty="0" err="1">
                <a:ln w="12700" cmpd="sng">
                  <a:noFill/>
                  <a:prstDash val="solid"/>
                </a:ln>
                <a:solidFill>
                  <a:srgbClr val="7030A0"/>
                </a:solidFill>
                <a:effectLst/>
                <a:uLnTx/>
                <a:uFillTx/>
                <a:latin typeface="Comic Sans MS" panose="030F0702030302020204" pitchFamily="66" charset="0"/>
                <a:ea typeface="+mn-ea"/>
                <a:cs typeface="+mn-cs"/>
              </a:rPr>
              <a:t>Hebrei</a:t>
            </a:r>
            <a:r>
              <a:rPr kumimoji="0" lang="es-ES" sz="2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 13:7)</a:t>
            </a:r>
          </a:p>
        </p:txBody>
      </p:sp>
    </p:spTree>
    <p:extLst>
      <p:ext uri="{BB962C8B-B14F-4D97-AF65-F5344CB8AC3E}">
        <p14:creationId xmlns:p14="http://schemas.microsoft.com/office/powerpoint/2010/main" val="411895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8EDB93B-A0CF-7BBC-1794-7E6C491FE906}"/>
              </a:ext>
            </a:extLst>
          </p:cNvPr>
          <p:cNvSpPr>
            <a:spLocks noGrp="1" noRot="1" noMove="1" noResize="1" noEditPoints="1" noAdjustHandles="1" noChangeArrowheads="1" noChangeShapeType="1"/>
          </p:cNvSpPr>
          <p:nvPr/>
        </p:nvSpPr>
        <p:spPr>
          <a:xfrm>
            <a:off x="0" y="0"/>
            <a:ext cx="12192000" cy="3762375"/>
          </a:xfrm>
          <a:prstGeom prst="rect">
            <a:avLst/>
          </a:prstGeom>
          <a:blipFill dpi="0" rotWithShape="1">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0" name="Conector recto 9">
            <a:extLst>
              <a:ext uri="{FF2B5EF4-FFF2-40B4-BE49-F238E27FC236}">
                <a16:creationId xmlns:a16="http://schemas.microsoft.com/office/drawing/2014/main" id="{254C88E9-953C-A6A2-A3C9-A1FC68AA40A2}"/>
              </a:ext>
            </a:extLst>
          </p:cNvPr>
          <p:cNvCxnSpPr>
            <a:cxnSpLocks noGrp="1" noRot="1" noMove="1" noResize="1" noEditPoints="1" noAdjustHandles="1" noChangeArrowheads="1" noChangeShapeType="1"/>
          </p:cNvCxnSpPr>
          <p:nvPr/>
        </p:nvCxnSpPr>
        <p:spPr>
          <a:xfrm flipH="1">
            <a:off x="0" y="3765755"/>
            <a:ext cx="12192000" cy="0"/>
          </a:xfrm>
          <a:prstGeom prst="line">
            <a:avLst/>
          </a:prstGeom>
          <a:ln w="76200">
            <a:gradFill flip="none" rotWithShape="1">
              <a:gsLst>
                <a:gs pos="0">
                  <a:srgbClr val="8FC698"/>
                </a:gs>
                <a:gs pos="34000">
                  <a:srgbClr val="D1D9D1"/>
                </a:gs>
                <a:gs pos="68000">
                  <a:srgbClr val="EFA0BA"/>
                </a:gs>
                <a:gs pos="100000">
                  <a:srgbClr val="EFA0BA"/>
                </a:gs>
              </a:gsLst>
              <a:lin ang="0" scaled="1"/>
              <a:tileRect/>
            </a:gra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B283BDAA-846E-18E1-1B90-C99DABFF94E2}"/>
              </a:ext>
            </a:extLst>
          </p:cNvPr>
          <p:cNvSpPr txBox="1"/>
          <p:nvPr/>
        </p:nvSpPr>
        <p:spPr>
          <a:xfrm>
            <a:off x="7849702" y="3988825"/>
            <a:ext cx="4342297" cy="263149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a:solidFill>
                  <a:srgbClr val="436EBB"/>
                </a:solidFill>
              </a:rPr>
              <a:t>A </a:t>
            </a:r>
            <a:r>
              <a:rPr lang="es-ES" sz="2000" b="1" dirty="0" err="1">
                <a:solidFill>
                  <a:srgbClr val="436EBB"/>
                </a:solidFill>
              </a:rPr>
              <a:t>bribi</a:t>
            </a:r>
            <a:r>
              <a:rPr lang="es-ES" sz="2000" b="1" dirty="0">
                <a:solidFill>
                  <a:srgbClr val="436EBB"/>
                </a:solidFill>
              </a:rPr>
              <a:t> fu </a:t>
            </a:r>
            <a:r>
              <a:rPr lang="es-ES" sz="2000" b="1" dirty="0" err="1">
                <a:solidFill>
                  <a:srgbClr val="436EBB"/>
                </a:solidFill>
              </a:rPr>
              <a:t>Kalep</a:t>
            </a:r>
            <a:r>
              <a:rPr lang="es-ES" sz="2000" b="1" dirty="0">
                <a:solidFill>
                  <a:srgbClr val="436EBB"/>
                </a:solidFill>
              </a:rPr>
              <a:t>:</a:t>
            </a:r>
          </a:p>
          <a:p>
            <a:pPr lvl="1">
              <a:spcBef>
                <a:spcPts val="600"/>
              </a:spcBef>
            </a:pPr>
            <a:r>
              <a:rPr lang="es-ES" sz="2000" b="1" dirty="0" err="1"/>
              <a:t>Meki</a:t>
            </a:r>
            <a:r>
              <a:rPr lang="es-ES" sz="2000" b="1" dirty="0"/>
              <a:t> </a:t>
            </a:r>
            <a:r>
              <a:rPr lang="es-ES" sz="2000" b="1" dirty="0" err="1"/>
              <a:t>sa</a:t>
            </a:r>
            <a:r>
              <a:rPr lang="es-ES" sz="2000" b="1" dirty="0"/>
              <a:t> no </a:t>
            </a:r>
            <a:r>
              <a:rPr lang="es-ES" sz="2000" b="1" dirty="0" err="1"/>
              <a:t>man</a:t>
            </a:r>
            <a:r>
              <a:rPr lang="es-ES" sz="2000" b="1" dirty="0"/>
              <a:t> , kan.</a:t>
            </a:r>
          </a:p>
          <a:p>
            <a:pPr lvl="1">
              <a:spcBef>
                <a:spcPts val="600"/>
              </a:spcBef>
            </a:pPr>
            <a:r>
              <a:rPr lang="es-ES" sz="2000" b="1" dirty="0" err="1"/>
              <a:t>Bribi</a:t>
            </a:r>
            <a:r>
              <a:rPr lang="es-ES" sz="2000" b="1" dirty="0"/>
              <a:t> di e </a:t>
            </a:r>
            <a:r>
              <a:rPr lang="es-ES" sz="2000" b="1" dirty="0" err="1"/>
              <a:t>wroko</a:t>
            </a:r>
            <a:r>
              <a:rPr lang="es-ES" sz="2000" b="1" dirty="0"/>
              <a:t>.</a:t>
            </a:r>
          </a:p>
          <a:p>
            <a:pPr lvl="1">
              <a:spcBef>
                <a:spcPts val="600"/>
              </a:spcBef>
            </a:pPr>
            <a:r>
              <a:rPr lang="es-ES" sz="2000" b="1" dirty="0"/>
              <a:t>Gi a </a:t>
            </a:r>
            <a:r>
              <a:rPr lang="es-ES" sz="2000" b="1" dirty="0" err="1"/>
              <a:t>frambo</a:t>
            </a:r>
            <a:r>
              <a:rPr lang="es-ES" sz="2000" b="1" dirty="0"/>
              <a:t> doro.</a:t>
            </a:r>
          </a:p>
          <a:p>
            <a:pPr>
              <a:spcBef>
                <a:spcPts val="1800"/>
              </a:spcBef>
            </a:pPr>
            <a:r>
              <a:rPr lang="es-ES" sz="2000" b="1" dirty="0">
                <a:solidFill>
                  <a:srgbClr val="349479"/>
                </a:solidFill>
              </a:rPr>
              <a:t>A </a:t>
            </a:r>
            <a:r>
              <a:rPr lang="es-ES" sz="2000" b="1" dirty="0" err="1">
                <a:solidFill>
                  <a:srgbClr val="349479"/>
                </a:solidFill>
              </a:rPr>
              <a:t>bribi</a:t>
            </a:r>
            <a:r>
              <a:rPr lang="es-ES" sz="2000" b="1" dirty="0">
                <a:solidFill>
                  <a:srgbClr val="349479"/>
                </a:solidFill>
              </a:rPr>
              <a:t> fu </a:t>
            </a:r>
            <a:r>
              <a:rPr lang="es-ES" sz="2000" b="1" dirty="0" err="1">
                <a:solidFill>
                  <a:srgbClr val="349479"/>
                </a:solidFill>
              </a:rPr>
              <a:t>Yoswa</a:t>
            </a:r>
            <a:r>
              <a:rPr lang="es-ES" sz="2000" b="1" dirty="0">
                <a:solidFill>
                  <a:srgbClr val="349479"/>
                </a:solidFill>
              </a:rPr>
              <a:t>.</a:t>
            </a:r>
          </a:p>
          <a:p>
            <a:pPr>
              <a:spcBef>
                <a:spcPts val="1800"/>
              </a:spcBef>
            </a:pPr>
            <a:r>
              <a:rPr lang="es-ES" sz="2000" b="1" dirty="0">
                <a:solidFill>
                  <a:srgbClr val="CC5149"/>
                </a:solidFill>
              </a:rPr>
              <a:t>Fa fu </a:t>
            </a:r>
            <a:r>
              <a:rPr lang="es-ES" sz="2000" b="1" dirty="0" err="1">
                <a:solidFill>
                  <a:srgbClr val="CC5149"/>
                </a:solidFill>
              </a:rPr>
              <a:t>kisi</a:t>
            </a:r>
            <a:r>
              <a:rPr lang="es-ES" sz="2000" b="1" dirty="0">
                <a:solidFill>
                  <a:srgbClr val="CC5149"/>
                </a:solidFill>
              </a:rPr>
              <a:t> </a:t>
            </a:r>
            <a:r>
              <a:rPr lang="es-ES" sz="2000" b="1" dirty="0" err="1">
                <a:solidFill>
                  <a:srgbClr val="CC5149"/>
                </a:solidFill>
              </a:rPr>
              <a:t>bribi</a:t>
            </a:r>
            <a:r>
              <a:rPr lang="es-ES" sz="2000" b="1" dirty="0">
                <a:solidFill>
                  <a:srgbClr val="CC5149"/>
                </a:solidFill>
              </a:rPr>
              <a:t>.</a:t>
            </a:r>
          </a:p>
        </p:txBody>
      </p:sp>
      <p:sp>
        <p:nvSpPr>
          <p:cNvPr id="3" name="CuadroTexto 2">
            <a:extLst>
              <a:ext uri="{FF2B5EF4-FFF2-40B4-BE49-F238E27FC236}">
                <a16:creationId xmlns:a16="http://schemas.microsoft.com/office/drawing/2014/main" id="{B1AC0B03-681B-D491-27E6-9041268A6351}"/>
              </a:ext>
            </a:extLst>
          </p:cNvPr>
          <p:cNvSpPr txBox="1"/>
          <p:nvPr/>
        </p:nvSpPr>
        <p:spPr>
          <a:xfrm>
            <a:off x="187428" y="116771"/>
            <a:ext cx="7639050" cy="707886"/>
          </a:xfrm>
          <a:prstGeom prst="rect">
            <a:avLst/>
          </a:prstGeom>
          <a:noFill/>
        </p:spPr>
        <p:txBody>
          <a:bodyPr wrap="square" rtlCol="0">
            <a:spAutoFit/>
          </a:bodyPr>
          <a:lstStyle/>
          <a:p>
            <a:pPr>
              <a:spcBef>
                <a:spcPts val="600"/>
              </a:spcBef>
            </a:pPr>
            <a:r>
              <a:rPr lang="es-ES" sz="2000" b="1" dirty="0" err="1"/>
              <a:t>Yu</a:t>
            </a:r>
            <a:r>
              <a:rPr lang="es-ES" sz="2000" b="1" dirty="0"/>
              <a:t> </a:t>
            </a:r>
            <a:r>
              <a:rPr lang="es-ES" sz="2000" b="1" dirty="0" err="1"/>
              <a:t>sabi</a:t>
            </a:r>
            <a:r>
              <a:rPr lang="es-ES" sz="2000" b="1" dirty="0"/>
              <a:t> den </a:t>
            </a:r>
            <a:r>
              <a:rPr lang="es-ES" sz="2000" b="1" dirty="0" err="1"/>
              <a:t>tin</a:t>
            </a:r>
            <a:r>
              <a:rPr lang="es-ES" sz="2000" b="1" dirty="0"/>
              <a:t> </a:t>
            </a:r>
            <a:r>
              <a:rPr lang="es-ES" sz="2000" b="1" dirty="0" err="1"/>
              <a:t>sma</a:t>
            </a:r>
            <a:r>
              <a:rPr lang="es-ES" sz="2000" b="1" dirty="0"/>
              <a:t> </a:t>
            </a:r>
            <a:r>
              <a:rPr lang="es-ES" sz="2000" b="1" dirty="0" err="1"/>
              <a:t>disi</a:t>
            </a:r>
            <a:r>
              <a:rPr lang="es-ES" sz="2000" b="1" dirty="0"/>
              <a:t> : </a:t>
            </a:r>
            <a:r>
              <a:rPr lang="es-ES" sz="2000" b="1" dirty="0" err="1"/>
              <a:t>Samua</a:t>
            </a:r>
            <a:r>
              <a:rPr lang="es-ES" sz="2000" b="1" dirty="0"/>
              <a:t>, </a:t>
            </a:r>
            <a:r>
              <a:rPr lang="es-ES" sz="2000" b="1" dirty="0" err="1"/>
              <a:t>Safat</a:t>
            </a:r>
            <a:r>
              <a:rPr lang="es-ES" sz="2000" b="1" dirty="0"/>
              <a:t>, </a:t>
            </a:r>
            <a:r>
              <a:rPr lang="es-ES" sz="2000" b="1" dirty="0" err="1"/>
              <a:t>Igal</a:t>
            </a:r>
            <a:r>
              <a:rPr lang="es-ES" sz="2000" b="1" dirty="0"/>
              <a:t>, Pali, </a:t>
            </a:r>
            <a:r>
              <a:rPr lang="es-ES" sz="2000" b="1" dirty="0" err="1"/>
              <a:t>Gadai</a:t>
            </a:r>
            <a:r>
              <a:rPr lang="es-ES" sz="2000" b="1" dirty="0"/>
              <a:t>. </a:t>
            </a:r>
            <a:r>
              <a:rPr lang="es-ES" sz="2000" b="1" dirty="0" err="1"/>
              <a:t>Gadi</a:t>
            </a:r>
            <a:r>
              <a:rPr lang="es-ES" sz="2000" b="1" dirty="0"/>
              <a:t>, Amiel </a:t>
            </a:r>
            <a:r>
              <a:rPr lang="es-ES" sz="2000" b="1" dirty="0" err="1"/>
              <a:t>Setur</a:t>
            </a:r>
            <a:r>
              <a:rPr lang="es-ES" sz="2000" b="1" dirty="0"/>
              <a:t>, </a:t>
            </a:r>
            <a:r>
              <a:rPr lang="es-ES" sz="2000" b="1" dirty="0" err="1"/>
              <a:t>Nabi</a:t>
            </a:r>
            <a:r>
              <a:rPr lang="es-ES" sz="2000" b="1" dirty="0"/>
              <a:t> nanga </a:t>
            </a:r>
            <a:r>
              <a:rPr lang="es-ES" sz="2000" b="1" dirty="0" err="1"/>
              <a:t>Geuel</a:t>
            </a:r>
            <a:r>
              <a:rPr lang="es-ES" sz="2000" b="1" dirty="0"/>
              <a:t>?</a:t>
            </a:r>
          </a:p>
        </p:txBody>
      </p:sp>
      <p:pic>
        <p:nvPicPr>
          <p:cNvPr id="5" name="Imagen 4" descr="Un grupo de personas disfrazadas&#10;&#10;El contenido generado por IA puede ser incorrecto.">
            <a:extLst>
              <a:ext uri="{FF2B5EF4-FFF2-40B4-BE49-F238E27FC236}">
                <a16:creationId xmlns:a16="http://schemas.microsoft.com/office/drawing/2014/main" id="{A99DFD4B-BD4A-3B1D-D397-5E18C2DA78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7995806" y="218020"/>
            <a:ext cx="3985971" cy="3324666"/>
          </a:xfrm>
          <a:prstGeom prst="rect">
            <a:avLst/>
          </a:prstGeom>
          <a:solidFill>
            <a:srgbClr val="FFFFFF">
              <a:shade val="85000"/>
            </a:srgbClr>
          </a:solidFill>
          <a:ln w="88900" cap="sq">
            <a:gradFill flip="none" rotWithShape="1">
              <a:gsLst>
                <a:gs pos="0">
                  <a:srgbClr val="8FC698"/>
                </a:gs>
                <a:gs pos="49000">
                  <a:srgbClr val="8FC698"/>
                </a:gs>
                <a:gs pos="64000">
                  <a:srgbClr val="EFA0BA"/>
                </a:gs>
                <a:gs pos="100000">
                  <a:srgbClr val="EFA0BA"/>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Una caricatura de una persona&#10;&#10;El contenido generado por IA puede ser incorrecto.">
            <a:extLst>
              <a:ext uri="{FF2B5EF4-FFF2-40B4-BE49-F238E27FC236}">
                <a16:creationId xmlns:a16="http://schemas.microsoft.com/office/drawing/2014/main" id="{218215F6-5C1F-6F2E-6001-B556FF643C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750" y="3445579"/>
            <a:ext cx="6477000" cy="3238501"/>
          </a:xfrm>
          <a:prstGeom prst="roundRect">
            <a:avLst>
              <a:gd name="adj" fmla="val 0"/>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Imagen 18" descr="Forma&#10;&#10;El contenido generado por IA puede ser incorrecto.">
            <a:extLst>
              <a:ext uri="{FF2B5EF4-FFF2-40B4-BE49-F238E27FC236}">
                <a16:creationId xmlns:a16="http://schemas.microsoft.com/office/drawing/2014/main" id="{766A87D1-2195-4906-11E5-2D2ADECCE5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463853">
            <a:off x="7365941" y="5771145"/>
            <a:ext cx="381091" cy="427116"/>
          </a:xfrm>
          <a:prstGeom prst="rect">
            <a:avLst/>
          </a:prstGeom>
          <a:effectLst>
            <a:outerShdw blurRad="50800" dist="38100" dir="8100000" algn="tr" rotWithShape="0">
              <a:prstClr val="black">
                <a:alpha val="40000"/>
              </a:prstClr>
            </a:outerShdw>
          </a:effectLst>
        </p:spPr>
      </p:pic>
      <p:pic>
        <p:nvPicPr>
          <p:cNvPr id="20" name="Imagen 19" descr="Imagen que contiene Icono&#10;&#10;El contenido generado por IA puede ser incorrecto.">
            <a:extLst>
              <a:ext uri="{FF2B5EF4-FFF2-40B4-BE49-F238E27FC236}">
                <a16:creationId xmlns:a16="http://schemas.microsoft.com/office/drawing/2014/main" id="{C9F4B740-8E03-201A-B223-EA783597A31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463853">
            <a:off x="7365941" y="4082877"/>
            <a:ext cx="381091" cy="427116"/>
          </a:xfrm>
          <a:prstGeom prst="rect">
            <a:avLst/>
          </a:prstGeom>
          <a:effectLst>
            <a:outerShdw blurRad="50800" dist="38100" dir="8100000" algn="tr" rotWithShape="0">
              <a:prstClr val="black">
                <a:alpha val="40000"/>
              </a:prstClr>
            </a:outerShdw>
          </a:effectLst>
        </p:spPr>
      </p:pic>
      <p:pic>
        <p:nvPicPr>
          <p:cNvPr id="21" name="Imagen 20" descr="Imagen que contiene Icono&#10;&#10;El contenido generado por IA puede ser incorrecto.">
            <a:extLst>
              <a:ext uri="{FF2B5EF4-FFF2-40B4-BE49-F238E27FC236}">
                <a16:creationId xmlns:a16="http://schemas.microsoft.com/office/drawing/2014/main" id="{9E1816B0-DD21-E7A7-FB76-462BF8FC23E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463853">
            <a:off x="7365941" y="6295885"/>
            <a:ext cx="381091" cy="427116"/>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B08AE69E-FDF9-42FD-BBAE-778BA05C36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018709" y="4440861"/>
            <a:ext cx="238039" cy="237876"/>
          </a:xfrm>
          <a:prstGeom prst="rect">
            <a:avLst/>
          </a:prstGeom>
          <a:effectLst>
            <a:outerShdw blurRad="50800" dist="38100" dir="8100000" algn="tr" rotWithShape="0">
              <a:prstClr val="black">
                <a:alpha val="40000"/>
              </a:prstClr>
            </a:outerShdw>
          </a:effectLst>
        </p:spPr>
      </p:pic>
      <p:pic>
        <p:nvPicPr>
          <p:cNvPr id="25" name="Imagen 24" descr="Logotipo, Icono&#10;&#10;El contenido generado por IA puede ser incorrecto.">
            <a:extLst>
              <a:ext uri="{FF2B5EF4-FFF2-40B4-BE49-F238E27FC236}">
                <a16:creationId xmlns:a16="http://schemas.microsoft.com/office/drawing/2014/main" id="{1C944ED9-19F5-928D-BEBD-83ACE7A7C9B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018709" y="5201771"/>
            <a:ext cx="238201" cy="237876"/>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C6BAD26A-8333-DE50-6535-4C11454C2F1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018709" y="4821291"/>
            <a:ext cx="237876" cy="23787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689E0214-04B0-8A6F-8F7E-5C018C7F9742}"/>
              </a:ext>
            </a:extLst>
          </p:cNvPr>
          <p:cNvSpPr txBox="1"/>
          <p:nvPr/>
        </p:nvSpPr>
        <p:spPr>
          <a:xfrm>
            <a:off x="187428" y="2634599"/>
            <a:ext cx="7630802" cy="707886"/>
          </a:xfrm>
          <a:prstGeom prst="rect">
            <a:avLst/>
          </a:prstGeom>
          <a:noFill/>
        </p:spPr>
        <p:txBody>
          <a:bodyPr wrap="square">
            <a:spAutoFit/>
          </a:bodyPr>
          <a:lstStyle/>
          <a:p>
            <a:pPr>
              <a:spcBef>
                <a:spcPts val="600"/>
              </a:spcBef>
            </a:pPr>
            <a:r>
              <a:rPr lang="es-ES" sz="2000" b="1" dirty="0"/>
              <a:t>Fa </a:t>
            </a:r>
            <a:r>
              <a:rPr lang="es-ES" sz="2000" b="1" dirty="0" err="1"/>
              <a:t>wi</a:t>
            </a:r>
            <a:r>
              <a:rPr lang="es-ES" sz="2000" b="1" dirty="0"/>
              <a:t> kan </a:t>
            </a:r>
            <a:r>
              <a:rPr lang="es-ES" sz="2000" b="1" dirty="0" err="1"/>
              <a:t>bribi</a:t>
            </a:r>
            <a:r>
              <a:rPr lang="es-ES" sz="2000" b="1" dirty="0"/>
              <a:t> </a:t>
            </a:r>
            <a:r>
              <a:rPr lang="es-ES" sz="2000" b="1" dirty="0" err="1"/>
              <a:t>leki</a:t>
            </a:r>
            <a:r>
              <a:rPr lang="es-ES" sz="2000" b="1" dirty="0"/>
              <a:t> den , fu </a:t>
            </a:r>
            <a:r>
              <a:rPr lang="es-ES" sz="2000" b="1" dirty="0" err="1"/>
              <a:t>bribi</a:t>
            </a:r>
            <a:r>
              <a:rPr lang="es-ES" sz="2000" b="1" dirty="0"/>
              <a:t> Gado nanga </a:t>
            </a:r>
            <a:r>
              <a:rPr lang="es-ES" sz="2000" b="1" dirty="0" err="1"/>
              <a:t>wi</a:t>
            </a:r>
            <a:r>
              <a:rPr lang="es-ES" sz="2000" b="1" dirty="0"/>
              <a:t> </a:t>
            </a:r>
            <a:r>
              <a:rPr lang="es-ES" sz="2000" b="1" dirty="0" err="1"/>
              <a:t>heri</a:t>
            </a:r>
            <a:r>
              <a:rPr lang="es-ES" sz="2000" b="1" dirty="0"/>
              <a:t>  </a:t>
            </a:r>
            <a:r>
              <a:rPr lang="es-ES" sz="2000" b="1" dirty="0" err="1"/>
              <a:t>ati</a:t>
            </a:r>
            <a:r>
              <a:rPr lang="es-ES" sz="2000" b="1" dirty="0"/>
              <a:t> , di kan du san no </a:t>
            </a:r>
            <a:r>
              <a:rPr lang="es-ES" sz="2000" b="1" dirty="0" err="1"/>
              <a:t>man</a:t>
            </a:r>
            <a:r>
              <a:rPr lang="es-ES" sz="2000" b="1" dirty="0"/>
              <a:t>, </a:t>
            </a:r>
            <a:r>
              <a:rPr lang="es-ES" sz="2000" b="1" dirty="0" err="1"/>
              <a:t>leki</a:t>
            </a:r>
            <a:r>
              <a:rPr lang="es-ES" sz="2000" b="1" dirty="0"/>
              <a:t> fa den du?</a:t>
            </a:r>
          </a:p>
        </p:txBody>
      </p:sp>
      <p:sp>
        <p:nvSpPr>
          <p:cNvPr id="11" name="CuadroTexto 10">
            <a:extLst>
              <a:ext uri="{FF2B5EF4-FFF2-40B4-BE49-F238E27FC236}">
                <a16:creationId xmlns:a16="http://schemas.microsoft.com/office/drawing/2014/main" id="{759F14B3-957B-F57C-6514-9A731AAEE6C2}"/>
              </a:ext>
            </a:extLst>
          </p:cNvPr>
          <p:cNvSpPr txBox="1"/>
          <p:nvPr/>
        </p:nvSpPr>
        <p:spPr>
          <a:xfrm>
            <a:off x="187428" y="1692730"/>
            <a:ext cx="7639050" cy="1015663"/>
          </a:xfrm>
          <a:prstGeom prst="rect">
            <a:avLst/>
          </a:prstGeom>
          <a:noFill/>
        </p:spPr>
        <p:txBody>
          <a:bodyPr wrap="square">
            <a:spAutoFit/>
          </a:bodyPr>
          <a:lstStyle/>
          <a:p>
            <a:pPr>
              <a:spcBef>
                <a:spcPts val="600"/>
              </a:spcBef>
            </a:pPr>
            <a:r>
              <a:rPr lang="es-ES" sz="2000" b="1" dirty="0"/>
              <a:t>Ma </a:t>
            </a:r>
            <a:r>
              <a:rPr lang="es-ES" sz="2000" b="1" dirty="0" err="1"/>
              <a:t>yu</a:t>
            </a:r>
            <a:r>
              <a:rPr lang="es-ES" sz="2000" b="1" dirty="0"/>
              <a:t> </a:t>
            </a:r>
            <a:r>
              <a:rPr lang="es-ES" sz="2000" b="1" dirty="0" err="1"/>
              <a:t>kande</a:t>
            </a:r>
            <a:r>
              <a:rPr lang="es-ES" sz="2000" b="1" dirty="0"/>
              <a:t> </a:t>
            </a:r>
            <a:r>
              <a:rPr lang="es-ES" sz="2000" b="1" dirty="0" err="1"/>
              <a:t>yere</a:t>
            </a:r>
            <a:r>
              <a:rPr lang="es-ES" sz="2000" b="1" dirty="0"/>
              <a:t>  tu fu den tu </a:t>
            </a:r>
            <a:r>
              <a:rPr lang="es-ES" sz="2000" b="1" dirty="0" err="1"/>
              <a:t>sma</a:t>
            </a:r>
            <a:r>
              <a:rPr lang="es-ES" sz="2000" b="1" dirty="0"/>
              <a:t> </a:t>
            </a:r>
            <a:r>
              <a:rPr lang="es-ES" sz="2000" b="1" dirty="0" err="1"/>
              <a:t>disi:Yoswa</a:t>
            </a:r>
            <a:r>
              <a:rPr lang="es-ES" sz="2000" b="1" dirty="0"/>
              <a:t> nanga </a:t>
            </a:r>
            <a:r>
              <a:rPr lang="es-ES" sz="2000" b="1" dirty="0" err="1"/>
              <a:t>Kalep</a:t>
            </a:r>
            <a:r>
              <a:rPr lang="es-ES" sz="2000" b="1" dirty="0"/>
              <a:t>. Den </a:t>
            </a:r>
            <a:r>
              <a:rPr lang="es-ES" sz="2000" b="1" dirty="0" err="1"/>
              <a:t>tnapu</a:t>
            </a:r>
            <a:r>
              <a:rPr lang="es-ES" sz="2000" b="1" dirty="0"/>
              <a:t> </a:t>
            </a:r>
            <a:r>
              <a:rPr lang="es-ES" sz="2000" b="1" dirty="0" err="1"/>
              <a:t>tranga</a:t>
            </a:r>
            <a:r>
              <a:rPr lang="es-ES" sz="2000" b="1" dirty="0"/>
              <a:t> , den </a:t>
            </a:r>
            <a:r>
              <a:rPr lang="es-ES" sz="2000" b="1" dirty="0" err="1"/>
              <a:t>bribi</a:t>
            </a:r>
            <a:r>
              <a:rPr lang="es-ES" sz="2000" b="1" dirty="0"/>
              <a:t> den </a:t>
            </a:r>
            <a:r>
              <a:rPr lang="es-ES" sz="2000" b="1" dirty="0" err="1"/>
              <a:t>pramisi</a:t>
            </a:r>
            <a:r>
              <a:rPr lang="es-ES" sz="2000" b="1" dirty="0"/>
              <a:t> fu Gado, dan den </a:t>
            </a:r>
            <a:r>
              <a:rPr lang="es-ES" sz="2000" b="1" dirty="0" err="1"/>
              <a:t>libi</a:t>
            </a:r>
            <a:r>
              <a:rPr lang="es-ES" sz="2000" b="1" dirty="0"/>
              <a:t> fu si </a:t>
            </a:r>
            <a:r>
              <a:rPr lang="es-ES" sz="2000" b="1" dirty="0" err="1"/>
              <a:t>dati</a:t>
            </a:r>
            <a:r>
              <a:rPr lang="es-ES" sz="2000" b="1" dirty="0"/>
              <a:t> den </a:t>
            </a:r>
            <a:r>
              <a:rPr lang="es-ES" sz="2000" b="1" dirty="0" err="1"/>
              <a:t>kon</a:t>
            </a:r>
            <a:r>
              <a:rPr lang="es-ES" sz="2000" b="1" dirty="0"/>
              <a:t> </a:t>
            </a:r>
            <a:r>
              <a:rPr lang="es-ES" sz="2000" b="1" dirty="0" err="1"/>
              <a:t>tru</a:t>
            </a:r>
            <a:r>
              <a:rPr lang="es-ES" sz="2000" b="1" dirty="0"/>
              <a:t>.( </a:t>
            </a:r>
            <a:r>
              <a:rPr lang="es-ES" sz="2000" b="1" dirty="0" err="1"/>
              <a:t>Nom</a:t>
            </a:r>
            <a:r>
              <a:rPr lang="es-ES" sz="2000" b="1" dirty="0"/>
              <a:t>. 14:38).</a:t>
            </a:r>
          </a:p>
        </p:txBody>
      </p:sp>
      <p:sp>
        <p:nvSpPr>
          <p:cNvPr id="13" name="CuadroTexto 12">
            <a:extLst>
              <a:ext uri="{FF2B5EF4-FFF2-40B4-BE49-F238E27FC236}">
                <a16:creationId xmlns:a16="http://schemas.microsoft.com/office/drawing/2014/main" id="{7BA6750E-7B31-AD59-FB6B-C435E0BC37C9}"/>
              </a:ext>
            </a:extLst>
          </p:cNvPr>
          <p:cNvSpPr txBox="1"/>
          <p:nvPr/>
        </p:nvSpPr>
        <p:spPr>
          <a:xfrm>
            <a:off x="187428" y="750862"/>
            <a:ext cx="7639049" cy="1015663"/>
          </a:xfrm>
          <a:prstGeom prst="rect">
            <a:avLst/>
          </a:prstGeom>
          <a:noFill/>
        </p:spPr>
        <p:txBody>
          <a:bodyPr wrap="square">
            <a:spAutoFit/>
          </a:bodyPr>
          <a:lstStyle/>
          <a:p>
            <a:pPr>
              <a:spcBef>
                <a:spcPts val="600"/>
              </a:spcBef>
            </a:pPr>
            <a:r>
              <a:rPr lang="es-ES" sz="2000" b="1" dirty="0"/>
              <a:t>Den “ </a:t>
            </a:r>
            <a:r>
              <a:rPr lang="es-ES" sz="2000" b="1" dirty="0" err="1"/>
              <a:t>bigi</a:t>
            </a:r>
            <a:r>
              <a:rPr lang="es-ES" sz="2000" b="1" dirty="0"/>
              <a:t> nen" ben de ,</a:t>
            </a:r>
            <a:r>
              <a:rPr lang="es-ES" sz="2000" b="1" dirty="0" err="1"/>
              <a:t>dati</a:t>
            </a:r>
            <a:r>
              <a:rPr lang="es-ES" sz="2000" b="1" dirty="0"/>
              <a:t> den no ben </a:t>
            </a:r>
            <a:r>
              <a:rPr lang="es-ES" sz="2000" b="1" dirty="0" err="1"/>
              <a:t>fertrow</a:t>
            </a:r>
            <a:r>
              <a:rPr lang="es-ES" sz="2000" b="1" dirty="0"/>
              <a:t> a </a:t>
            </a:r>
            <a:r>
              <a:rPr lang="es-ES" sz="2000" b="1" dirty="0" err="1"/>
              <a:t>krakti</a:t>
            </a:r>
            <a:r>
              <a:rPr lang="es-ES" sz="2000" b="1" dirty="0"/>
              <a:t> fu Gado, dan den </a:t>
            </a:r>
            <a:r>
              <a:rPr lang="es-ES" sz="2000" b="1" dirty="0" err="1"/>
              <a:t>tya</a:t>
            </a:r>
            <a:r>
              <a:rPr lang="es-ES" sz="2000" b="1" dirty="0"/>
              <a:t> </a:t>
            </a:r>
            <a:r>
              <a:rPr lang="es-ES" sz="2000" b="1" dirty="0" err="1"/>
              <a:t>dede</a:t>
            </a:r>
            <a:r>
              <a:rPr lang="es-ES" sz="2000" b="1" dirty="0"/>
              <a:t>  </a:t>
            </a:r>
            <a:r>
              <a:rPr lang="es-ES" sz="2000" b="1" dirty="0" err="1"/>
              <a:t>gi</a:t>
            </a:r>
            <a:r>
              <a:rPr lang="es-ES" sz="2000" b="1" dirty="0"/>
              <a:t> ala den </a:t>
            </a:r>
            <a:r>
              <a:rPr lang="es-ES" sz="2000" b="1" dirty="0" err="1"/>
              <a:t>sma</a:t>
            </a:r>
            <a:r>
              <a:rPr lang="es-ES" sz="2000" b="1" dirty="0"/>
              <a:t> di ben e </a:t>
            </a:r>
            <a:r>
              <a:rPr lang="es-ES" sz="2000" b="1" dirty="0" err="1"/>
              <a:t>libi</a:t>
            </a:r>
            <a:r>
              <a:rPr lang="es-ES" sz="2000" b="1" dirty="0"/>
              <a:t> a ten </a:t>
            </a:r>
            <a:r>
              <a:rPr lang="es-ES" sz="2000" b="1" dirty="0" err="1"/>
              <a:t>dati</a:t>
            </a:r>
            <a:r>
              <a:rPr lang="es-ES" sz="2000" b="1" dirty="0"/>
              <a:t>. (Nom.14:36,37).</a:t>
            </a:r>
          </a:p>
        </p:txBody>
      </p:sp>
    </p:spTree>
    <p:extLst>
      <p:ext uri="{BB962C8B-B14F-4D97-AF65-F5344CB8AC3E}">
        <p14:creationId xmlns:p14="http://schemas.microsoft.com/office/powerpoint/2010/main" val="13339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 calcmode="lin" valueType="num">
                                      <p:cBhvr>
                                        <p:cTn id="41" dur="500" fill="hold"/>
                                        <p:tgtEl>
                                          <p:spTgt spid="20"/>
                                        </p:tgtEl>
                                        <p:attrNameLst>
                                          <p:attrName>style.rotation</p:attrName>
                                        </p:attrNameLst>
                                      </p:cBhvr>
                                      <p:tavLst>
                                        <p:tav tm="0">
                                          <p:val>
                                            <p:fltVal val="90"/>
                                          </p:val>
                                        </p:tav>
                                        <p:tav tm="100000">
                                          <p:val>
                                            <p:fltVal val="0"/>
                                          </p:val>
                                        </p:tav>
                                      </p:tavLst>
                                    </p:anim>
                                    <p:animEffect transition="in" filter="fade">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49" presetClass="entr" presetSubtype="0" decel="10000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 calcmode="lin" valueType="num">
                                      <p:cBhvr>
                                        <p:cTn id="52" dur="500" fill="hold"/>
                                        <p:tgtEl>
                                          <p:spTgt spid="24"/>
                                        </p:tgtEl>
                                        <p:attrNameLst>
                                          <p:attrName>style.rotation</p:attrName>
                                        </p:attrNameLst>
                                      </p:cBhvr>
                                      <p:tavLst>
                                        <p:tav tm="0">
                                          <p:val>
                                            <p:fltVal val="360"/>
                                          </p:val>
                                        </p:tav>
                                        <p:tav tm="100000">
                                          <p:val>
                                            <p:fltVal val="0"/>
                                          </p:val>
                                        </p:tav>
                                      </p:tavLst>
                                    </p:anim>
                                    <p:animEffect transition="in" filter="fade">
                                      <p:cBhvr>
                                        <p:cTn id="53" dur="500"/>
                                        <p:tgtEl>
                                          <p:spTgt spid="24"/>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49" presetClass="entr" presetSubtype="0" decel="10000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 calcmode="lin" valueType="num">
                                      <p:cBhvr>
                                        <p:cTn id="63" dur="500" fill="hold"/>
                                        <p:tgtEl>
                                          <p:spTgt spid="27"/>
                                        </p:tgtEl>
                                        <p:attrNameLst>
                                          <p:attrName>style.rotation</p:attrName>
                                        </p:attrNameLst>
                                      </p:cBhvr>
                                      <p:tavLst>
                                        <p:tav tm="0">
                                          <p:val>
                                            <p:fltVal val="360"/>
                                          </p:val>
                                        </p:tav>
                                        <p:tav tm="100000">
                                          <p:val>
                                            <p:fltVal val="0"/>
                                          </p:val>
                                        </p:tav>
                                      </p:tavLst>
                                    </p:anim>
                                    <p:animEffect transition="in" filter="fade">
                                      <p:cBhvr>
                                        <p:cTn id="64" dur="500"/>
                                        <p:tgtEl>
                                          <p:spTgt spid="27"/>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par>
                          <p:cTn id="69" fill="hold">
                            <p:stCondLst>
                              <p:cond delay="3000"/>
                            </p:stCondLst>
                            <p:childTnLst>
                              <p:par>
                                <p:cTn id="70" presetID="49" presetClass="entr" presetSubtype="0" decel="10000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 calcmode="lin" valueType="num">
                                      <p:cBhvr>
                                        <p:cTn id="74" dur="500" fill="hold"/>
                                        <p:tgtEl>
                                          <p:spTgt spid="25"/>
                                        </p:tgtEl>
                                        <p:attrNameLst>
                                          <p:attrName>style.rotation</p:attrName>
                                        </p:attrNameLst>
                                      </p:cBhvr>
                                      <p:tavLst>
                                        <p:tav tm="0">
                                          <p:val>
                                            <p:fltVal val="360"/>
                                          </p:val>
                                        </p:tav>
                                        <p:tav tm="100000">
                                          <p:val>
                                            <p:fltVal val="0"/>
                                          </p:val>
                                        </p:tav>
                                      </p:tavLst>
                                    </p:anim>
                                    <p:animEffect transition="in" filter="fade">
                                      <p:cBhvr>
                                        <p:cTn id="75" dur="500"/>
                                        <p:tgtEl>
                                          <p:spTgt spid="25"/>
                                        </p:tgtEl>
                                      </p:cBhvr>
                                    </p:animEffect>
                                  </p:childTnLst>
                                </p:cTn>
                              </p:par>
                            </p:childTnLst>
                          </p:cTn>
                        </p:par>
                        <p:par>
                          <p:cTn id="76" fill="hold">
                            <p:stCondLst>
                              <p:cond delay="3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 calcmode="lin" valueType="num">
                                      <p:cBhvr>
                                        <p:cTn id="86" dur="500" fill="hold"/>
                                        <p:tgtEl>
                                          <p:spTgt spid="19"/>
                                        </p:tgtEl>
                                        <p:attrNameLst>
                                          <p:attrName>style.rotation</p:attrName>
                                        </p:attrNameLst>
                                      </p:cBhvr>
                                      <p:tavLst>
                                        <p:tav tm="0">
                                          <p:val>
                                            <p:fltVal val="90"/>
                                          </p:val>
                                        </p:tav>
                                        <p:tav tm="100000">
                                          <p:val>
                                            <p:fltVal val="0"/>
                                          </p:val>
                                        </p:tav>
                                      </p:tavLst>
                                    </p:anim>
                                    <p:animEffect transition="in" filter="fade">
                                      <p:cBhvr>
                                        <p:cTn id="87" dur="500"/>
                                        <p:tgtEl>
                                          <p:spTgt spid="19"/>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400570B-68DA-7249-C4F4-69719D6C0EEE}"/>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descr="Imagen que contiene persona, ropa, pastel, corte&#10;&#10;El contenido generado por IA puede ser incorrecto.">
            <a:extLst>
              <a:ext uri="{FF2B5EF4-FFF2-40B4-BE49-F238E27FC236}">
                <a16:creationId xmlns:a16="http://schemas.microsoft.com/office/drawing/2014/main" id="{367C4216-5C94-1396-DFC6-D62E8DA730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52499"/>
            <a:ext cx="5322771" cy="6705501"/>
          </a:xfrm>
          <a:prstGeom prst="rect">
            <a:avLst/>
          </a:prstGeom>
        </p:spPr>
      </p:pic>
      <p:sp>
        <p:nvSpPr>
          <p:cNvPr id="3" name="CuadroTexto 2">
            <a:extLst>
              <a:ext uri="{FF2B5EF4-FFF2-40B4-BE49-F238E27FC236}">
                <a16:creationId xmlns:a16="http://schemas.microsoft.com/office/drawing/2014/main" id="{0E74BA1A-6DAF-4703-3641-E0C94C2E5BB8}"/>
              </a:ext>
            </a:extLst>
          </p:cNvPr>
          <p:cNvSpPr txBox="1"/>
          <p:nvPr/>
        </p:nvSpPr>
        <p:spPr>
          <a:xfrm>
            <a:off x="5014762" y="3057436"/>
            <a:ext cx="7177238" cy="1107996"/>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6600" b="1" dirty="0">
                <a:ln/>
                <a:solidFill>
                  <a:srgbClr val="916941"/>
                </a:solidFill>
              </a:rPr>
              <a:t>A BRIBI FU KALEP</a:t>
            </a:r>
          </a:p>
        </p:txBody>
      </p:sp>
    </p:spTree>
    <p:extLst>
      <p:ext uri="{BB962C8B-B14F-4D97-AF65-F5344CB8AC3E}">
        <p14:creationId xmlns:p14="http://schemas.microsoft.com/office/powerpoint/2010/main" val="225836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6C5723-A759-65FF-7A2C-DBB903B32B6A}"/>
              </a:ext>
            </a:extLst>
          </p:cNvPr>
          <p:cNvSpPr txBox="1"/>
          <p:nvPr/>
        </p:nvSpPr>
        <p:spPr>
          <a:xfrm>
            <a:off x="0" y="0"/>
            <a:ext cx="12192000" cy="769441"/>
          </a:xfrm>
          <a:prstGeom prst="rect">
            <a:avLst/>
          </a:prstGeom>
          <a:noFill/>
        </p:spPr>
        <p:txBody>
          <a:bodyPr wrap="square">
            <a:spAutoFit/>
          </a:bodyPr>
          <a:lstStyle/>
          <a:p>
            <a:pPr algn="ctr"/>
            <a:r>
              <a:rPr lang="es-ES"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MEKI SAN NO MAN, KAN</a:t>
            </a:r>
          </a:p>
        </p:txBody>
      </p:sp>
      <p:sp>
        <p:nvSpPr>
          <p:cNvPr id="5" name="CuadroTexto 4">
            <a:extLst>
              <a:ext uri="{FF2B5EF4-FFF2-40B4-BE49-F238E27FC236}">
                <a16:creationId xmlns:a16="http://schemas.microsoft.com/office/drawing/2014/main" id="{7EE05787-EF09-D815-A6D9-F568C81317D9}"/>
              </a:ext>
            </a:extLst>
          </p:cNvPr>
          <p:cNvSpPr txBox="1"/>
          <p:nvPr/>
        </p:nvSpPr>
        <p:spPr>
          <a:xfrm>
            <a:off x="1276350" y="657522"/>
            <a:ext cx="9639300" cy="646331"/>
          </a:xfrm>
          <a:prstGeom prst="rect">
            <a:avLst/>
          </a:prstGeom>
          <a:noFill/>
        </p:spPr>
        <p:txBody>
          <a:bodyPr wrap="square">
            <a:spAutoFit/>
          </a:bodyPr>
          <a:lstStyle/>
          <a:p>
            <a:pPr algn="ctr"/>
            <a:r>
              <a:rPr lang="es-ES" b="1" dirty="0">
                <a:solidFill>
                  <a:schemeClr val="accent5">
                    <a:lumMod val="50000"/>
                  </a:schemeClr>
                </a:solidFill>
                <a:effectLst>
                  <a:glow rad="101600">
                    <a:srgbClr val="FFFFDD"/>
                  </a:glow>
                </a:effectLst>
                <a:latin typeface="Comic Sans MS" panose="030F0702030302020204" pitchFamily="66" charset="0"/>
              </a:rPr>
              <a:t>“</a:t>
            </a:r>
            <a:r>
              <a:rPr lang="es-ES" b="1" dirty="0" err="1">
                <a:solidFill>
                  <a:schemeClr val="accent5">
                    <a:lumMod val="50000"/>
                  </a:schemeClr>
                </a:solidFill>
                <a:effectLst>
                  <a:glow rad="101600">
                    <a:srgbClr val="FFFFDD"/>
                  </a:glow>
                </a:effectLst>
                <a:latin typeface="Comic Sans MS" panose="030F0702030302020204" pitchFamily="66" charset="0"/>
              </a:rPr>
              <a:t>Toku</a:t>
            </a:r>
            <a:r>
              <a:rPr lang="es-ES" b="1" dirty="0">
                <a:solidFill>
                  <a:schemeClr val="accent5">
                    <a:lumMod val="50000"/>
                  </a:schemeClr>
                </a:solidFill>
                <a:effectLst>
                  <a:glow rad="101600">
                    <a:srgbClr val="FFFFDD"/>
                  </a:glow>
                </a:effectLst>
                <a:latin typeface="Comic Sans MS" panose="030F0702030302020204" pitchFamily="66" charset="0"/>
              </a:rPr>
              <a:t> , den </a:t>
            </a:r>
            <a:r>
              <a:rPr lang="es-ES" b="1" dirty="0" err="1">
                <a:solidFill>
                  <a:schemeClr val="accent5">
                    <a:lumMod val="50000"/>
                  </a:schemeClr>
                </a:solidFill>
                <a:effectLst>
                  <a:glow rad="101600">
                    <a:srgbClr val="FFFFDD"/>
                  </a:glow>
                </a:effectLst>
                <a:latin typeface="Comic Sans MS" panose="030F0702030302020204" pitchFamily="66" charset="0"/>
              </a:rPr>
              <a:t>brada</a:t>
            </a:r>
            <a:r>
              <a:rPr lang="es-ES" b="1" dirty="0">
                <a:solidFill>
                  <a:schemeClr val="accent5">
                    <a:lumMod val="50000"/>
                  </a:schemeClr>
                </a:solidFill>
                <a:effectLst>
                  <a:glow rad="101600">
                    <a:srgbClr val="FFFFDD"/>
                  </a:glow>
                </a:effectLst>
                <a:latin typeface="Comic Sans MS" panose="030F0702030302020204" pitchFamily="66" charset="0"/>
              </a:rPr>
              <a:t> fu mi , di </a:t>
            </a:r>
            <a:r>
              <a:rPr lang="es-ES" b="1" dirty="0" err="1">
                <a:solidFill>
                  <a:schemeClr val="accent5">
                    <a:lumMod val="50000"/>
                  </a:schemeClr>
                </a:solidFill>
                <a:effectLst>
                  <a:glow rad="101600">
                    <a:srgbClr val="FFFFDD"/>
                  </a:glow>
                </a:effectLst>
                <a:latin typeface="Comic Sans MS" panose="030F0702030302020204" pitchFamily="66" charset="0"/>
              </a:rPr>
              <a:t>go</a:t>
            </a:r>
            <a:r>
              <a:rPr lang="es-ES" b="1" dirty="0">
                <a:solidFill>
                  <a:schemeClr val="accent5">
                    <a:lumMod val="50000"/>
                  </a:schemeClr>
                </a:solidFill>
                <a:effectLst>
                  <a:glow rad="101600">
                    <a:srgbClr val="FFFFDD"/>
                  </a:glow>
                </a:effectLst>
                <a:latin typeface="Comic Sans MS" panose="030F0702030302020204" pitchFamily="66" charset="0"/>
              </a:rPr>
              <a:t> nanga mi, </a:t>
            </a:r>
            <a:r>
              <a:rPr lang="es-ES" b="1" dirty="0" err="1">
                <a:solidFill>
                  <a:schemeClr val="accent5">
                    <a:lumMod val="50000"/>
                  </a:schemeClr>
                </a:solidFill>
                <a:effectLst>
                  <a:glow rad="101600">
                    <a:srgbClr val="FFFFDD"/>
                  </a:glow>
                </a:effectLst>
                <a:latin typeface="Comic Sans MS" panose="030F0702030302020204" pitchFamily="66" charset="0"/>
              </a:rPr>
              <a:t>meki</a:t>
            </a:r>
            <a:r>
              <a:rPr lang="es-ES" b="1" dirty="0">
                <a:solidFill>
                  <a:schemeClr val="accent5">
                    <a:lumMod val="50000"/>
                  </a:schemeClr>
                </a:solidFill>
                <a:effectLst>
                  <a:glow rad="101600">
                    <a:srgbClr val="FFFFDD"/>
                  </a:glow>
                </a:effectLst>
                <a:latin typeface="Comic Sans MS" panose="030F0702030302020204" pitchFamily="66" charset="0"/>
              </a:rPr>
              <a:t> a </a:t>
            </a:r>
            <a:r>
              <a:rPr lang="es-ES" b="1" dirty="0" err="1">
                <a:solidFill>
                  <a:schemeClr val="accent5">
                    <a:lumMod val="50000"/>
                  </a:schemeClr>
                </a:solidFill>
                <a:effectLst>
                  <a:glow rad="101600">
                    <a:srgbClr val="FFFFDD"/>
                  </a:glow>
                </a:effectLst>
                <a:latin typeface="Comic Sans MS" panose="030F0702030302020204" pitchFamily="66" charset="0"/>
              </a:rPr>
              <a:t>ati</a:t>
            </a:r>
            <a:r>
              <a:rPr lang="es-ES" b="1" dirty="0">
                <a:solidFill>
                  <a:schemeClr val="accent5">
                    <a:lumMod val="50000"/>
                  </a:schemeClr>
                </a:solidFill>
                <a:effectLst>
                  <a:glow rad="101600">
                    <a:srgbClr val="FFFFDD"/>
                  </a:glow>
                </a:effectLst>
                <a:latin typeface="Comic Sans MS" panose="030F0702030302020204" pitchFamily="66" charset="0"/>
              </a:rPr>
              <a:t> fu a </a:t>
            </a:r>
            <a:r>
              <a:rPr lang="es-ES" b="1" dirty="0" err="1">
                <a:solidFill>
                  <a:schemeClr val="accent5">
                    <a:lumMod val="50000"/>
                  </a:schemeClr>
                </a:solidFill>
                <a:effectLst>
                  <a:glow rad="101600">
                    <a:srgbClr val="FFFFDD"/>
                  </a:glow>
                </a:effectLst>
                <a:latin typeface="Comic Sans MS" panose="030F0702030302020204" pitchFamily="66" charset="0"/>
              </a:rPr>
              <a:t>folku</a:t>
            </a:r>
            <a:r>
              <a:rPr lang="es-ES" b="1" dirty="0">
                <a:solidFill>
                  <a:schemeClr val="accent5">
                    <a:lumMod val="50000"/>
                  </a:schemeClr>
                </a:solidFill>
                <a:effectLst>
                  <a:glow rad="101600">
                    <a:srgbClr val="FFFFDD"/>
                  </a:glow>
                </a:effectLst>
                <a:latin typeface="Comic Sans MS" panose="030F0702030302020204" pitchFamily="66" charset="0"/>
              </a:rPr>
              <a:t> </a:t>
            </a:r>
            <a:r>
              <a:rPr lang="es-ES" b="1" dirty="0" err="1">
                <a:solidFill>
                  <a:schemeClr val="accent5">
                    <a:lumMod val="50000"/>
                  </a:schemeClr>
                </a:solidFill>
                <a:effectLst>
                  <a:glow rad="101600">
                    <a:srgbClr val="FFFFDD"/>
                  </a:glow>
                </a:effectLst>
                <a:latin typeface="Comic Sans MS" panose="030F0702030302020204" pitchFamily="66" charset="0"/>
              </a:rPr>
              <a:t>safu</a:t>
            </a:r>
            <a:r>
              <a:rPr lang="es-ES" b="1" dirty="0">
                <a:solidFill>
                  <a:schemeClr val="accent5">
                    <a:lumMod val="50000"/>
                  </a:schemeClr>
                </a:solidFill>
                <a:effectLst>
                  <a:glow rad="101600">
                    <a:srgbClr val="FFFFDD"/>
                  </a:glow>
                </a:effectLst>
                <a:latin typeface="Comic Sans MS" panose="030F0702030302020204" pitchFamily="66" charset="0"/>
              </a:rPr>
              <a:t>, </a:t>
            </a:r>
            <a:r>
              <a:rPr lang="es-ES" b="1" dirty="0" err="1">
                <a:solidFill>
                  <a:schemeClr val="accent5">
                    <a:lumMod val="50000"/>
                  </a:schemeClr>
                </a:solidFill>
                <a:effectLst>
                  <a:glow rad="101600">
                    <a:srgbClr val="FFFFDD"/>
                  </a:glow>
                </a:effectLst>
                <a:latin typeface="Comic Sans MS" panose="030F0702030302020204" pitchFamily="66" charset="0"/>
              </a:rPr>
              <a:t>ma</a:t>
            </a:r>
            <a:r>
              <a:rPr lang="es-ES" b="1" dirty="0">
                <a:solidFill>
                  <a:schemeClr val="accent5">
                    <a:lumMod val="50000"/>
                  </a:schemeClr>
                </a:solidFill>
                <a:effectLst>
                  <a:glow rad="101600">
                    <a:srgbClr val="FFFFDD"/>
                  </a:glow>
                </a:effectLst>
                <a:latin typeface="Comic Sans MS" panose="030F0702030302020204" pitchFamily="66" charset="0"/>
              </a:rPr>
              <a:t> mi </a:t>
            </a:r>
            <a:r>
              <a:rPr lang="es-ES" b="1" dirty="0" err="1">
                <a:solidFill>
                  <a:schemeClr val="accent5">
                    <a:lumMod val="50000"/>
                  </a:schemeClr>
                </a:solidFill>
                <a:effectLst>
                  <a:glow rad="101600">
                    <a:srgbClr val="FFFFDD"/>
                  </a:glow>
                </a:effectLst>
                <a:latin typeface="Comic Sans MS" panose="030F0702030302020204" pitchFamily="66" charset="0"/>
              </a:rPr>
              <a:t>waka</a:t>
            </a:r>
            <a:r>
              <a:rPr lang="es-ES" b="1" dirty="0">
                <a:solidFill>
                  <a:schemeClr val="accent5">
                    <a:lumMod val="50000"/>
                  </a:schemeClr>
                </a:solidFill>
                <a:effectLst>
                  <a:glow rad="101600">
                    <a:srgbClr val="FFFFDD"/>
                  </a:glow>
                </a:effectLst>
                <a:latin typeface="Comic Sans MS" panose="030F0702030302020204" pitchFamily="66" charset="0"/>
              </a:rPr>
              <a:t> </a:t>
            </a:r>
            <a:r>
              <a:rPr lang="es-ES" b="1" dirty="0" err="1">
                <a:solidFill>
                  <a:schemeClr val="accent5">
                    <a:lumMod val="50000"/>
                  </a:schemeClr>
                </a:solidFill>
                <a:effectLst>
                  <a:glow rad="101600">
                    <a:srgbClr val="FFFFDD"/>
                  </a:glow>
                </a:effectLst>
                <a:latin typeface="Comic Sans MS" panose="030F0702030302020204" pitchFamily="66" charset="0"/>
              </a:rPr>
              <a:t>baka</a:t>
            </a:r>
            <a:r>
              <a:rPr lang="es-ES" b="1" dirty="0">
                <a:solidFill>
                  <a:schemeClr val="accent5">
                    <a:lumMod val="50000"/>
                  </a:schemeClr>
                </a:solidFill>
                <a:effectLst>
                  <a:glow rad="101600">
                    <a:srgbClr val="FFFFDD"/>
                  </a:glow>
                </a:effectLst>
                <a:latin typeface="Comic Sans MS" panose="030F0702030302020204" pitchFamily="66" charset="0"/>
              </a:rPr>
              <a:t> mi Gado  nanga mi </a:t>
            </a:r>
            <a:r>
              <a:rPr lang="es-ES" b="1" dirty="0" err="1">
                <a:solidFill>
                  <a:schemeClr val="accent5">
                    <a:lumMod val="50000"/>
                  </a:schemeClr>
                </a:solidFill>
                <a:effectLst>
                  <a:glow rad="101600">
                    <a:srgbClr val="FFFFDD"/>
                  </a:glow>
                </a:effectLst>
                <a:latin typeface="Comic Sans MS" panose="030F0702030302020204" pitchFamily="66" charset="0"/>
              </a:rPr>
              <a:t>heri</a:t>
            </a:r>
            <a:r>
              <a:rPr lang="es-ES" b="1" dirty="0">
                <a:solidFill>
                  <a:schemeClr val="accent5">
                    <a:lumMod val="50000"/>
                  </a:schemeClr>
                </a:solidFill>
                <a:effectLst>
                  <a:glow rad="101600">
                    <a:srgbClr val="FFFFDD"/>
                  </a:glow>
                </a:effectLst>
                <a:latin typeface="Comic Sans MS" panose="030F0702030302020204" pitchFamily="66" charset="0"/>
              </a:rPr>
              <a:t> </a:t>
            </a:r>
            <a:r>
              <a:rPr lang="es-ES" b="1" dirty="0" err="1">
                <a:solidFill>
                  <a:schemeClr val="accent5">
                    <a:lumMod val="50000"/>
                  </a:schemeClr>
                </a:solidFill>
                <a:effectLst>
                  <a:glow rad="101600">
                    <a:srgbClr val="FFFFDD"/>
                  </a:glow>
                </a:effectLst>
                <a:latin typeface="Comic Sans MS" panose="030F0702030302020204" pitchFamily="66" charset="0"/>
              </a:rPr>
              <a:t>ati</a:t>
            </a:r>
            <a:r>
              <a:rPr lang="es-ES" b="1" dirty="0">
                <a:solidFill>
                  <a:schemeClr val="accent5">
                    <a:lumMod val="50000"/>
                  </a:schemeClr>
                </a:solidFill>
                <a:effectLst>
                  <a:glow rad="101600">
                    <a:srgbClr val="FFFFDD"/>
                  </a:glow>
                </a:effectLst>
                <a:latin typeface="Comic Sans MS" panose="030F0702030302020204" pitchFamily="66" charset="0"/>
              </a:rPr>
              <a:t>.” </a:t>
            </a:r>
            <a:r>
              <a:rPr lang="es-ES" sz="1400" b="1" dirty="0">
                <a:solidFill>
                  <a:schemeClr val="accent5">
                    <a:lumMod val="50000"/>
                  </a:schemeClr>
                </a:solidFill>
                <a:effectLst>
                  <a:glow rad="101600">
                    <a:srgbClr val="FFFFDD"/>
                  </a:glow>
                </a:effectLst>
                <a:latin typeface="Comic Sans MS" panose="030F0702030302020204" pitchFamily="66" charset="0"/>
              </a:rPr>
              <a:t>(</a:t>
            </a:r>
            <a:r>
              <a:rPr lang="es-ES" sz="1400" b="1" dirty="0" err="1">
                <a:solidFill>
                  <a:schemeClr val="accent5">
                    <a:lumMod val="50000"/>
                  </a:schemeClr>
                </a:solidFill>
                <a:effectLst>
                  <a:glow rad="101600">
                    <a:srgbClr val="FFFFDD"/>
                  </a:glow>
                </a:effectLst>
                <a:latin typeface="Comic Sans MS" panose="030F0702030302020204" pitchFamily="66" charset="0"/>
              </a:rPr>
              <a:t>Yoswa</a:t>
            </a:r>
            <a:r>
              <a:rPr lang="es-ES" sz="1400" b="1" dirty="0">
                <a:solidFill>
                  <a:schemeClr val="accent5">
                    <a:lumMod val="50000"/>
                  </a:schemeClr>
                </a:solidFill>
                <a:effectLst>
                  <a:glow rad="101600">
                    <a:srgbClr val="FFFFDD"/>
                  </a:glow>
                </a:effectLst>
                <a:latin typeface="Comic Sans MS" panose="030F0702030302020204" pitchFamily="66" charset="0"/>
              </a:rPr>
              <a:t> 14:8)</a:t>
            </a:r>
          </a:p>
        </p:txBody>
      </p:sp>
      <p:sp>
        <p:nvSpPr>
          <p:cNvPr id="6" name="CuadroTexto 5">
            <a:extLst>
              <a:ext uri="{FF2B5EF4-FFF2-40B4-BE49-F238E27FC236}">
                <a16:creationId xmlns:a16="http://schemas.microsoft.com/office/drawing/2014/main" id="{7FA5DF91-3D7F-2254-5A20-DD4E5E449213}"/>
              </a:ext>
            </a:extLst>
          </p:cNvPr>
          <p:cNvSpPr txBox="1"/>
          <p:nvPr/>
        </p:nvSpPr>
        <p:spPr>
          <a:xfrm>
            <a:off x="152399" y="1302633"/>
            <a:ext cx="5153026" cy="1938992"/>
          </a:xfrm>
          <a:prstGeom prst="rect">
            <a:avLst/>
          </a:prstGeom>
          <a:noFill/>
        </p:spPr>
        <p:txBody>
          <a:bodyPr wrap="square" rtlCol="0">
            <a:spAutoFit/>
          </a:bodyPr>
          <a:lstStyle/>
          <a:p>
            <a:pPr>
              <a:spcBef>
                <a:spcPts val="600"/>
              </a:spcBef>
            </a:pPr>
            <a:r>
              <a:rPr lang="es-ES" sz="2000" b="1" dirty="0"/>
              <a:t>A nen ‘ </a:t>
            </a:r>
            <a:r>
              <a:rPr lang="es-ES" sz="2000" b="1" dirty="0" err="1"/>
              <a:t>Kalep</a:t>
            </a:r>
            <a:r>
              <a:rPr lang="es-ES" sz="2000" b="1" dirty="0"/>
              <a:t>' </a:t>
            </a:r>
            <a:r>
              <a:rPr lang="es-ES" sz="2000" b="1" dirty="0" err="1"/>
              <a:t>wan</a:t>
            </a:r>
            <a:r>
              <a:rPr lang="es-ES" sz="2000" b="1" dirty="0"/>
              <a:t> taki ‘</a:t>
            </a:r>
            <a:r>
              <a:rPr lang="es-ES" sz="2000" b="1" dirty="0" err="1"/>
              <a:t>dagu</a:t>
            </a:r>
            <a:r>
              <a:rPr lang="es-ES" sz="2000" b="1" dirty="0"/>
              <a:t>’ . So fa en </a:t>
            </a:r>
            <a:r>
              <a:rPr lang="es-ES" sz="2000" b="1" dirty="0" err="1"/>
              <a:t>libi</a:t>
            </a:r>
            <a:r>
              <a:rPr lang="es-ES" sz="2000" b="1" dirty="0"/>
              <a:t> ben </a:t>
            </a:r>
            <a:r>
              <a:rPr lang="es-ES" sz="2000" b="1" dirty="0" err="1"/>
              <a:t>sori</a:t>
            </a:r>
            <a:r>
              <a:rPr lang="es-ES" sz="2000" b="1" dirty="0"/>
              <a:t> , a no ben </a:t>
            </a:r>
            <a:r>
              <a:rPr lang="es-ES" sz="2000" b="1" dirty="0" err="1"/>
              <a:t>kisi</a:t>
            </a:r>
            <a:r>
              <a:rPr lang="es-ES" sz="2000" b="1" dirty="0"/>
              <a:t> a nen </a:t>
            </a:r>
            <a:r>
              <a:rPr lang="es-ES" sz="2000" b="1" dirty="0" err="1"/>
              <a:t>dati</a:t>
            </a:r>
            <a:r>
              <a:rPr lang="es-ES" sz="2000" b="1" dirty="0"/>
              <a:t> </a:t>
            </a:r>
            <a:r>
              <a:rPr lang="es-ES" sz="2000" b="1" dirty="0" err="1"/>
              <a:t>leki</a:t>
            </a:r>
            <a:r>
              <a:rPr lang="es-ES" sz="2000" b="1" dirty="0"/>
              <a:t> </a:t>
            </a:r>
            <a:r>
              <a:rPr lang="es-ES" sz="2000" b="1" dirty="0" err="1"/>
              <a:t>wan</a:t>
            </a:r>
            <a:r>
              <a:rPr lang="es-ES" sz="2000" b="1" dirty="0"/>
              <a:t> </a:t>
            </a:r>
            <a:r>
              <a:rPr lang="es-ES" sz="2000" b="1" dirty="0" err="1"/>
              <a:t>dreigi</a:t>
            </a:r>
            <a:r>
              <a:rPr lang="es-ES" sz="2000" b="1" dirty="0"/>
              <a:t>  nen, </a:t>
            </a:r>
            <a:r>
              <a:rPr lang="es-ES" sz="2000" b="1" dirty="0" err="1"/>
              <a:t>ma</a:t>
            </a:r>
            <a:r>
              <a:rPr lang="es-ES" sz="2000" b="1" dirty="0"/>
              <a:t> </a:t>
            </a:r>
            <a:r>
              <a:rPr lang="es-ES" sz="2000" b="1" dirty="0" err="1"/>
              <a:t>bika</a:t>
            </a:r>
            <a:r>
              <a:rPr lang="es-ES" sz="2000" b="1" dirty="0"/>
              <a:t> a no ben e </a:t>
            </a:r>
            <a:r>
              <a:rPr lang="es-ES" sz="2000" b="1" dirty="0" err="1"/>
              <a:t>dege</a:t>
            </a:r>
            <a:r>
              <a:rPr lang="es-ES" sz="2000" b="1" dirty="0"/>
              <a:t> </a:t>
            </a:r>
            <a:r>
              <a:rPr lang="es-ES" sz="2000" b="1" dirty="0" err="1"/>
              <a:t>dege</a:t>
            </a:r>
            <a:r>
              <a:rPr lang="es-ES" sz="2000" b="1" dirty="0"/>
              <a:t> fu de </a:t>
            </a:r>
            <a:r>
              <a:rPr lang="es-ES" sz="2000" b="1" dirty="0" err="1"/>
              <a:t>getrow</a:t>
            </a:r>
            <a:r>
              <a:rPr lang="es-ES" sz="2000" b="1" dirty="0"/>
              <a:t>. A ben de </a:t>
            </a:r>
            <a:r>
              <a:rPr lang="es-ES" sz="2000" b="1" dirty="0" err="1"/>
              <a:t>getrow</a:t>
            </a:r>
            <a:r>
              <a:rPr lang="es-ES" sz="2000" b="1" dirty="0"/>
              <a:t>, pe </a:t>
            </a:r>
            <a:r>
              <a:rPr lang="es-ES" sz="2000" b="1" dirty="0" err="1"/>
              <a:t>trawan</a:t>
            </a:r>
            <a:r>
              <a:rPr lang="es-ES" sz="2000" b="1" dirty="0"/>
              <a:t> no ben tan </a:t>
            </a:r>
            <a:r>
              <a:rPr lang="es-ES" sz="2000" b="1" dirty="0" err="1"/>
              <a:t>getrow</a:t>
            </a:r>
            <a:r>
              <a:rPr lang="es-ES" sz="2000" b="1" dirty="0"/>
              <a:t>. A tan </a:t>
            </a:r>
            <a:r>
              <a:rPr lang="es-ES" sz="2000" b="1" dirty="0" err="1"/>
              <a:t>getrow</a:t>
            </a:r>
            <a:r>
              <a:rPr lang="es-ES" sz="2000" b="1" dirty="0"/>
              <a:t> </a:t>
            </a:r>
            <a:r>
              <a:rPr lang="es-ES" sz="2000" b="1" dirty="0" err="1"/>
              <a:t>na</a:t>
            </a:r>
            <a:r>
              <a:rPr lang="es-ES" sz="2000" b="1" dirty="0"/>
              <a:t> Gado pe </a:t>
            </a:r>
            <a:r>
              <a:rPr lang="es-ES" sz="2000" b="1" dirty="0" err="1"/>
              <a:t>trawan</a:t>
            </a:r>
            <a:r>
              <a:rPr lang="es-ES" sz="2000" b="1" dirty="0"/>
              <a:t> ben </a:t>
            </a:r>
            <a:r>
              <a:rPr lang="es-ES" sz="2000" b="1" dirty="0" err="1"/>
              <a:t>dyompo</a:t>
            </a:r>
            <a:r>
              <a:rPr lang="es-ES" sz="2000" b="1" dirty="0"/>
              <a:t> </a:t>
            </a:r>
            <a:r>
              <a:rPr lang="es-ES" sz="2000" b="1" dirty="0" err="1"/>
              <a:t>kmoto</a:t>
            </a:r>
            <a:r>
              <a:rPr lang="es-ES" sz="2000" b="1" dirty="0"/>
              <a:t>.</a:t>
            </a:r>
          </a:p>
        </p:txBody>
      </p:sp>
      <p:pic>
        <p:nvPicPr>
          <p:cNvPr id="4" name="Imagen 3" descr="Imagen que contiene persona, montaña, grupo, parado&#10;&#10;El contenido generado por IA puede ser incorrecto.">
            <a:extLst>
              <a:ext uri="{FF2B5EF4-FFF2-40B4-BE49-F238E27FC236}">
                <a16:creationId xmlns:a16="http://schemas.microsoft.com/office/drawing/2014/main" id="{24591E57-65FD-3F0E-D333-0ED63040D2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565979" y="1466291"/>
            <a:ext cx="6448426" cy="5247588"/>
          </a:xfrm>
          <a:prstGeom prst="roundRect">
            <a:avLst>
              <a:gd name="adj" fmla="val 3605"/>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3BC56BA7-D40D-181A-9C41-EABFAA0467F4}"/>
              </a:ext>
            </a:extLst>
          </p:cNvPr>
          <p:cNvSpPr txBox="1"/>
          <p:nvPr/>
        </p:nvSpPr>
        <p:spPr>
          <a:xfrm>
            <a:off x="177595" y="6082209"/>
            <a:ext cx="5413580" cy="707886"/>
          </a:xfrm>
          <a:prstGeom prst="rect">
            <a:avLst/>
          </a:prstGeom>
          <a:noFill/>
        </p:spPr>
        <p:txBody>
          <a:bodyPr wrap="square">
            <a:spAutoFit/>
          </a:bodyPr>
          <a:lstStyle/>
          <a:p>
            <a:pPr>
              <a:spcBef>
                <a:spcPts val="600"/>
              </a:spcBef>
            </a:pPr>
            <a:r>
              <a:rPr lang="es-ES" sz="2000" b="1" dirty="0"/>
              <a:t>En </a:t>
            </a:r>
            <a:r>
              <a:rPr lang="es-ES" sz="2000" b="1" dirty="0" err="1"/>
              <a:t>eksempre</a:t>
            </a:r>
            <a:r>
              <a:rPr lang="es-ES" sz="2000" b="1" dirty="0"/>
              <a:t> e </a:t>
            </a:r>
            <a:r>
              <a:rPr lang="es-ES" sz="2000" b="1" dirty="0" err="1"/>
              <a:t>gi</a:t>
            </a:r>
            <a:r>
              <a:rPr lang="es-ES" sz="2000" b="1" dirty="0"/>
              <a:t> </a:t>
            </a:r>
            <a:r>
              <a:rPr lang="es-ES" sz="2000" b="1" dirty="0" err="1"/>
              <a:t>wi</a:t>
            </a:r>
            <a:r>
              <a:rPr lang="es-ES" sz="2000" b="1" dirty="0"/>
              <a:t> </a:t>
            </a:r>
            <a:r>
              <a:rPr lang="es-ES" sz="2000" b="1" dirty="0" err="1"/>
              <a:t>dekati</a:t>
            </a:r>
            <a:r>
              <a:rPr lang="es-ES" sz="2000" b="1" dirty="0"/>
              <a:t> fu tan </a:t>
            </a:r>
            <a:r>
              <a:rPr lang="es-ES" sz="2000" b="1" dirty="0" err="1"/>
              <a:t>bribi</a:t>
            </a:r>
            <a:r>
              <a:rPr lang="es-ES" sz="2000" b="1" dirty="0"/>
              <a:t> </a:t>
            </a:r>
            <a:r>
              <a:rPr lang="es-ES" sz="2000" b="1" dirty="0" err="1"/>
              <a:t>tranga</a:t>
            </a:r>
            <a:r>
              <a:rPr lang="es-ES" sz="2000" b="1" dirty="0"/>
              <a:t> </a:t>
            </a:r>
            <a:r>
              <a:rPr lang="es-ES" sz="2000" b="1" dirty="0" err="1"/>
              <a:t>ini</a:t>
            </a:r>
            <a:r>
              <a:rPr lang="es-ES" sz="2000" b="1" dirty="0"/>
              <a:t> </a:t>
            </a:r>
            <a:r>
              <a:rPr lang="es-ES" sz="2000" b="1" dirty="0" err="1"/>
              <a:t>Gado,di</a:t>
            </a:r>
            <a:r>
              <a:rPr lang="es-ES" sz="2000" b="1" dirty="0"/>
              <a:t> kan </a:t>
            </a:r>
            <a:r>
              <a:rPr lang="es-ES" sz="2000" b="1" dirty="0" err="1"/>
              <a:t>meki</a:t>
            </a:r>
            <a:r>
              <a:rPr lang="es-ES" sz="2000" b="1" dirty="0"/>
              <a:t> san no </a:t>
            </a:r>
            <a:r>
              <a:rPr lang="es-ES" sz="2000" b="1" dirty="0" err="1"/>
              <a:t>man</a:t>
            </a:r>
            <a:r>
              <a:rPr lang="es-ES" sz="2000" b="1" dirty="0"/>
              <a:t> </a:t>
            </a:r>
            <a:r>
              <a:rPr lang="es-ES" sz="2000" b="1" dirty="0" err="1"/>
              <a:t>gi</a:t>
            </a:r>
            <a:r>
              <a:rPr lang="es-ES" sz="2000" b="1" dirty="0"/>
              <a:t> </a:t>
            </a:r>
            <a:r>
              <a:rPr lang="es-ES" sz="2000" b="1" dirty="0" err="1"/>
              <a:t>wi</a:t>
            </a:r>
            <a:r>
              <a:rPr lang="es-ES" sz="2000" b="1" dirty="0"/>
              <a:t>, kan.</a:t>
            </a:r>
          </a:p>
        </p:txBody>
      </p:sp>
      <p:sp>
        <p:nvSpPr>
          <p:cNvPr id="9" name="CuadroTexto 8">
            <a:extLst>
              <a:ext uri="{FF2B5EF4-FFF2-40B4-BE49-F238E27FC236}">
                <a16:creationId xmlns:a16="http://schemas.microsoft.com/office/drawing/2014/main" id="{CF8A3DA5-0F42-DF0D-3EEB-F80D4174753A}"/>
              </a:ext>
            </a:extLst>
          </p:cNvPr>
          <p:cNvSpPr txBox="1"/>
          <p:nvPr/>
        </p:nvSpPr>
        <p:spPr>
          <a:xfrm>
            <a:off x="152399" y="4852323"/>
            <a:ext cx="5153026" cy="1323439"/>
          </a:xfrm>
          <a:prstGeom prst="rect">
            <a:avLst/>
          </a:prstGeom>
          <a:noFill/>
        </p:spPr>
        <p:txBody>
          <a:bodyPr wrap="square">
            <a:spAutoFit/>
          </a:bodyPr>
          <a:lstStyle/>
          <a:p>
            <a:pPr>
              <a:spcBef>
                <a:spcPts val="600"/>
              </a:spcBef>
            </a:pPr>
            <a:r>
              <a:rPr lang="sv-SE" sz="2000" b="1" dirty="0"/>
              <a:t>Makandra nanga  Yoswa( di ben de moro yongu)  a tnapu tranga baka san a ben taki, ala di den hipi sma ben wani kiri den nanga ston.( Nom. 14:10</a:t>
            </a:r>
            <a:r>
              <a:rPr lang="es-ES" sz="2000" b="1" dirty="0"/>
              <a:t>).</a:t>
            </a:r>
          </a:p>
        </p:txBody>
      </p:sp>
      <p:sp>
        <p:nvSpPr>
          <p:cNvPr id="11" name="CuadroTexto 10">
            <a:extLst>
              <a:ext uri="{FF2B5EF4-FFF2-40B4-BE49-F238E27FC236}">
                <a16:creationId xmlns:a16="http://schemas.microsoft.com/office/drawing/2014/main" id="{7445EE05-2601-1FE7-DB8B-776F64D477FD}"/>
              </a:ext>
            </a:extLst>
          </p:cNvPr>
          <p:cNvSpPr txBox="1"/>
          <p:nvPr/>
        </p:nvSpPr>
        <p:spPr>
          <a:xfrm>
            <a:off x="152399" y="3231366"/>
            <a:ext cx="5153026" cy="1631216"/>
          </a:xfrm>
          <a:prstGeom prst="rect">
            <a:avLst/>
          </a:prstGeom>
          <a:noFill/>
        </p:spPr>
        <p:txBody>
          <a:bodyPr wrap="square">
            <a:spAutoFit/>
          </a:bodyPr>
          <a:lstStyle/>
          <a:p>
            <a:pPr>
              <a:spcBef>
                <a:spcPts val="600"/>
              </a:spcBef>
            </a:pPr>
            <a:r>
              <a:rPr lang="sv-SE" sz="2000" b="1" dirty="0"/>
              <a:t>Pe tin dalaman ben si den foto,leki  den no ben sa man teki den, owktu reus di yu man wini, Kalep si foto di den ben sa wini, nanga reus di den ben sa “ nyan leki brede.”( Nom. 13:28-33 ;14: 6-9)</a:t>
            </a:r>
            <a:r>
              <a:rPr lang="es-ES" sz="2000" b="1" dirty="0"/>
              <a:t>.</a:t>
            </a:r>
          </a:p>
        </p:txBody>
      </p:sp>
    </p:spTree>
    <p:extLst>
      <p:ext uri="{BB962C8B-B14F-4D97-AF65-F5344CB8AC3E}">
        <p14:creationId xmlns:p14="http://schemas.microsoft.com/office/powerpoint/2010/main" val="9649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3" presetClass="entr" presetSubtype="3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plus(out)">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180EC6-9824-D242-74CB-B50BC7E22734}"/>
              </a:ext>
            </a:extLst>
          </p:cNvPr>
          <p:cNvSpPr txBox="1"/>
          <p:nvPr/>
        </p:nvSpPr>
        <p:spPr>
          <a:xfrm>
            <a:off x="0" y="-39328"/>
            <a:ext cx="12191999"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800" b="1" spc="600" dirty="0">
                <a:ln/>
                <a:solidFill>
                  <a:schemeClr val="accent5">
                    <a:lumMod val="75000"/>
                  </a:schemeClr>
                </a:solidFill>
                <a:effectLst>
                  <a:outerShdw blurRad="38100" dist="38100" dir="2700000" algn="tl">
                    <a:srgbClr val="A2A6F8"/>
                  </a:outerShdw>
                </a:effectLst>
              </a:rPr>
              <a:t>BRIBI DI E WROKO</a:t>
            </a:r>
          </a:p>
        </p:txBody>
      </p:sp>
      <p:sp>
        <p:nvSpPr>
          <p:cNvPr id="5" name="CuadroTexto 4">
            <a:extLst>
              <a:ext uri="{FF2B5EF4-FFF2-40B4-BE49-F238E27FC236}">
                <a16:creationId xmlns:a16="http://schemas.microsoft.com/office/drawing/2014/main" id="{89CD2C29-FF8B-22EA-1C66-A806C0E80A74}"/>
              </a:ext>
            </a:extLst>
          </p:cNvPr>
          <p:cNvSpPr txBox="1"/>
          <p:nvPr/>
        </p:nvSpPr>
        <p:spPr>
          <a:xfrm>
            <a:off x="1" y="695861"/>
            <a:ext cx="12191998" cy="861774"/>
          </a:xfrm>
          <a:prstGeom prst="rect">
            <a:avLst/>
          </a:prstGeom>
          <a:noFill/>
        </p:spPr>
        <p:txBody>
          <a:bodyPr wrap="square">
            <a:spAutoFit/>
          </a:bodyPr>
          <a:lstStyle/>
          <a:p>
            <a:pPr algn="ctr"/>
            <a:r>
              <a:rPr lang="es-ES" b="1" dirty="0">
                <a:solidFill>
                  <a:srgbClr val="124A1F"/>
                </a:solidFill>
                <a:effectLst>
                  <a:glow rad="101600">
                    <a:schemeClr val="accent2">
                      <a:lumMod val="20000"/>
                      <a:lumOff val="80000"/>
                    </a:schemeClr>
                  </a:glow>
                </a:effectLst>
                <a:latin typeface="Comic Sans MS" panose="030F0702030302020204" pitchFamily="66" charset="0"/>
              </a:rPr>
              <a:t>“Dan </a:t>
            </a:r>
            <a:r>
              <a:rPr lang="es-ES" b="1" dirty="0" err="1">
                <a:solidFill>
                  <a:srgbClr val="124A1F"/>
                </a:solidFill>
                <a:effectLst>
                  <a:glow rad="101600">
                    <a:schemeClr val="accent2">
                      <a:lumMod val="20000"/>
                      <a:lumOff val="80000"/>
                    </a:schemeClr>
                  </a:glow>
                </a:effectLst>
                <a:latin typeface="Comic Sans MS" panose="030F0702030302020204" pitchFamily="66" charset="0"/>
              </a:rPr>
              <a:t>gi</a:t>
            </a:r>
            <a:r>
              <a:rPr lang="es-ES" b="1" dirty="0">
                <a:solidFill>
                  <a:srgbClr val="124A1F"/>
                </a:solidFill>
                <a:effectLst>
                  <a:glow rad="101600">
                    <a:schemeClr val="accent2">
                      <a:lumMod val="20000"/>
                      <a:lumOff val="80000"/>
                    </a:schemeClr>
                  </a:glow>
                </a:effectLst>
                <a:latin typeface="Comic Sans MS" panose="030F0702030302020204" pitchFamily="66" charset="0"/>
              </a:rPr>
              <a:t> mi a </a:t>
            </a:r>
            <a:r>
              <a:rPr lang="es-ES" b="1" dirty="0" err="1">
                <a:solidFill>
                  <a:srgbClr val="124A1F"/>
                </a:solidFill>
                <a:effectLst>
                  <a:glow rad="101600">
                    <a:schemeClr val="accent2">
                      <a:lumMod val="20000"/>
                      <a:lumOff val="80000"/>
                    </a:schemeClr>
                  </a:glow>
                </a:effectLst>
                <a:latin typeface="Comic Sans MS" panose="030F0702030302020204" pitchFamily="66" charset="0"/>
              </a:rPr>
              <a:t>kontren</a:t>
            </a:r>
            <a:r>
              <a:rPr lang="es-ES" b="1" dirty="0">
                <a:solidFill>
                  <a:srgbClr val="124A1F"/>
                </a:solidFill>
                <a:effectLst>
                  <a:glow rad="101600">
                    <a:schemeClr val="accent2">
                      <a:lumMod val="20000"/>
                      <a:lumOff val="80000"/>
                    </a:schemeClr>
                  </a:glow>
                </a:effectLst>
                <a:latin typeface="Comic Sans MS" panose="030F0702030302020204" pitchFamily="66" charset="0"/>
              </a:rPr>
              <a:t> nanga den </a:t>
            </a:r>
            <a:r>
              <a:rPr lang="es-ES" b="1" dirty="0" err="1">
                <a:solidFill>
                  <a:srgbClr val="124A1F"/>
                </a:solidFill>
                <a:effectLst>
                  <a:glow rad="101600">
                    <a:schemeClr val="accent2">
                      <a:lumMod val="20000"/>
                      <a:lumOff val="80000"/>
                    </a:schemeClr>
                  </a:glow>
                </a:effectLst>
                <a:latin typeface="Comic Sans MS" panose="030F0702030302020204" pitchFamily="66" charset="0"/>
              </a:rPr>
              <a:t>bergi</a:t>
            </a:r>
            <a:r>
              <a:rPr lang="es-ES" b="1" dirty="0">
                <a:solidFill>
                  <a:srgbClr val="124A1F"/>
                </a:solidFill>
                <a:effectLst>
                  <a:glow rad="101600">
                    <a:schemeClr val="accent2">
                      <a:lumMod val="20000"/>
                      <a:lumOff val="80000"/>
                    </a:schemeClr>
                  </a:glow>
                </a:effectLst>
                <a:latin typeface="Comic Sans MS" panose="030F0702030302020204" pitchFamily="66" charset="0"/>
              </a:rPr>
              <a:t>, di MASRA ben </a:t>
            </a:r>
            <a:r>
              <a:rPr lang="es-ES" b="1" dirty="0" err="1">
                <a:solidFill>
                  <a:srgbClr val="124A1F"/>
                </a:solidFill>
                <a:effectLst>
                  <a:glow rad="101600">
                    <a:schemeClr val="accent2">
                      <a:lumMod val="20000"/>
                      <a:lumOff val="80000"/>
                    </a:schemeClr>
                  </a:glow>
                </a:effectLst>
                <a:latin typeface="Comic Sans MS" panose="030F0702030302020204" pitchFamily="66" charset="0"/>
              </a:rPr>
              <a:t>pramisi</a:t>
            </a:r>
            <a:r>
              <a:rPr lang="es-ES" b="1" dirty="0">
                <a:solidFill>
                  <a:srgbClr val="124A1F"/>
                </a:solidFill>
                <a:effectLst>
                  <a:glow rad="101600">
                    <a:schemeClr val="accent2">
                      <a:lumMod val="20000"/>
                      <a:lumOff val="80000"/>
                    </a:schemeClr>
                  </a:glow>
                </a:effectLst>
                <a:latin typeface="Comic Sans MS" panose="030F0702030302020204" pitchFamily="66" charset="0"/>
              </a:rPr>
              <a:t> a </a:t>
            </a:r>
            <a:r>
              <a:rPr lang="es-ES" b="1" dirty="0" err="1">
                <a:solidFill>
                  <a:srgbClr val="124A1F"/>
                </a:solidFill>
                <a:effectLst>
                  <a:glow rad="101600">
                    <a:schemeClr val="accent2">
                      <a:lumMod val="20000"/>
                      <a:lumOff val="80000"/>
                    </a:schemeClr>
                  </a:glow>
                </a:effectLst>
                <a:latin typeface="Comic Sans MS" panose="030F0702030302020204" pitchFamily="66" charset="0"/>
              </a:rPr>
              <a:t>dei</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dati.Yu</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srefi</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yere</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dati</a:t>
            </a:r>
            <a:r>
              <a:rPr lang="es-ES" b="1" dirty="0">
                <a:solidFill>
                  <a:srgbClr val="124A1F"/>
                </a:solidFill>
                <a:effectLst>
                  <a:glow rad="101600">
                    <a:schemeClr val="accent2">
                      <a:lumMod val="20000"/>
                      <a:lumOff val="80000"/>
                    </a:schemeClr>
                  </a:glow>
                </a:effectLst>
                <a:latin typeface="Comic Sans MS" panose="030F0702030302020204" pitchFamily="66" charset="0"/>
              </a:rPr>
              <a:t> den </a:t>
            </a:r>
            <a:r>
              <a:rPr lang="es-ES" b="1" dirty="0" err="1">
                <a:solidFill>
                  <a:srgbClr val="124A1F"/>
                </a:solidFill>
                <a:effectLst>
                  <a:glow rad="101600">
                    <a:schemeClr val="accent2">
                      <a:lumMod val="20000"/>
                      <a:lumOff val="80000"/>
                    </a:schemeClr>
                  </a:glow>
                </a:effectLst>
                <a:latin typeface="Comic Sans MS" panose="030F0702030302020204" pitchFamily="66" charset="0"/>
              </a:rPr>
              <a:t>Anakit</a:t>
            </a:r>
            <a:r>
              <a:rPr lang="es-ES" b="1" dirty="0">
                <a:solidFill>
                  <a:srgbClr val="124A1F"/>
                </a:solidFill>
                <a:effectLst>
                  <a:glow rad="101600">
                    <a:schemeClr val="accent2">
                      <a:lumMod val="20000"/>
                      <a:lumOff val="80000"/>
                    </a:schemeClr>
                  </a:glow>
                </a:effectLst>
                <a:latin typeface="Comic Sans MS" panose="030F0702030302020204" pitchFamily="66" charset="0"/>
              </a:rPr>
              <a:t> ben </a:t>
            </a:r>
            <a:r>
              <a:rPr lang="es-ES" b="1" dirty="0" err="1">
                <a:solidFill>
                  <a:srgbClr val="124A1F"/>
                </a:solidFill>
                <a:effectLst>
                  <a:glow rad="101600">
                    <a:schemeClr val="accent2">
                      <a:lumMod val="20000"/>
                      <a:lumOff val="80000"/>
                    </a:schemeClr>
                  </a:glow>
                </a:effectLst>
                <a:latin typeface="Comic Sans MS" panose="030F0702030302020204" pitchFamily="66" charset="0"/>
              </a:rPr>
              <a:t>drape</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e'n</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dati</a:t>
            </a:r>
            <a:r>
              <a:rPr lang="es-ES" b="1" dirty="0">
                <a:solidFill>
                  <a:srgbClr val="124A1F"/>
                </a:solidFill>
                <a:effectLst>
                  <a:glow rad="101600">
                    <a:schemeClr val="accent2">
                      <a:lumMod val="20000"/>
                      <a:lumOff val="80000"/>
                    </a:schemeClr>
                  </a:glow>
                </a:effectLst>
                <a:latin typeface="Comic Sans MS" panose="030F0702030302020204" pitchFamily="66" charset="0"/>
              </a:rPr>
              <a:t> den foto ben </a:t>
            </a:r>
            <a:r>
              <a:rPr lang="es-ES" b="1" dirty="0" err="1">
                <a:solidFill>
                  <a:srgbClr val="124A1F"/>
                </a:solidFill>
                <a:effectLst>
                  <a:glow rad="101600">
                    <a:schemeClr val="accent2">
                      <a:lumMod val="20000"/>
                      <a:lumOff val="80000"/>
                    </a:schemeClr>
                  </a:glow>
                </a:effectLst>
                <a:latin typeface="Comic Sans MS" panose="030F0702030302020204" pitchFamily="66" charset="0"/>
              </a:rPr>
              <a:t>bigi</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e'n</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tranga</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ma</a:t>
            </a:r>
            <a:r>
              <a:rPr lang="es-ES" b="1" dirty="0">
                <a:solidFill>
                  <a:srgbClr val="124A1F"/>
                </a:solidFill>
                <a:effectLst>
                  <a:glow rad="101600">
                    <a:schemeClr val="accent2">
                      <a:lumMod val="20000"/>
                      <a:lumOff val="80000"/>
                    </a:schemeClr>
                  </a:glow>
                </a:effectLst>
                <a:latin typeface="Comic Sans MS" panose="030F0702030302020204" pitchFamily="66" charset="0"/>
              </a:rPr>
              <a:t> nanga </a:t>
            </a:r>
            <a:r>
              <a:rPr lang="es-ES" b="1" dirty="0" err="1">
                <a:solidFill>
                  <a:srgbClr val="124A1F"/>
                </a:solidFill>
                <a:effectLst>
                  <a:glow rad="101600">
                    <a:schemeClr val="accent2">
                      <a:lumMod val="20000"/>
                      <a:lumOff val="80000"/>
                    </a:schemeClr>
                  </a:glow>
                </a:effectLst>
                <a:latin typeface="Comic Sans MS" panose="030F0702030302020204" pitchFamily="66" charset="0"/>
              </a:rPr>
              <a:t>Masra</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yepi</a:t>
            </a:r>
            <a:r>
              <a:rPr lang="es-ES" b="1" dirty="0">
                <a:solidFill>
                  <a:srgbClr val="124A1F"/>
                </a:solidFill>
                <a:effectLst>
                  <a:glow rad="101600">
                    <a:schemeClr val="accent2">
                      <a:lumMod val="20000"/>
                      <a:lumOff val="80000"/>
                    </a:schemeClr>
                  </a:glow>
                </a:effectLst>
                <a:latin typeface="Comic Sans MS" panose="030F0702030302020204" pitchFamily="66" charset="0"/>
              </a:rPr>
              <a:t>,  mi </a:t>
            </a:r>
            <a:r>
              <a:rPr lang="es-ES" b="1" dirty="0" err="1">
                <a:solidFill>
                  <a:srgbClr val="124A1F"/>
                </a:solidFill>
                <a:effectLst>
                  <a:glow rad="101600">
                    <a:schemeClr val="accent2">
                      <a:lumMod val="20000"/>
                      <a:lumOff val="80000"/>
                    </a:schemeClr>
                  </a:glow>
                </a:effectLst>
                <a:latin typeface="Comic Sans MS" panose="030F0702030302020204" pitchFamily="66" charset="0"/>
              </a:rPr>
              <a:t>sa</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dribi</a:t>
            </a:r>
            <a:r>
              <a:rPr lang="es-ES" b="1" dirty="0">
                <a:solidFill>
                  <a:srgbClr val="124A1F"/>
                </a:solidFill>
                <a:effectLst>
                  <a:glow rad="101600">
                    <a:schemeClr val="accent2">
                      <a:lumMod val="20000"/>
                      <a:lumOff val="80000"/>
                    </a:schemeClr>
                  </a:glow>
                </a:effectLst>
                <a:latin typeface="Comic Sans MS" panose="030F0702030302020204" pitchFamily="66" charset="0"/>
              </a:rPr>
              <a:t> den </a:t>
            </a:r>
            <a:r>
              <a:rPr lang="es-ES" b="1" dirty="0" err="1">
                <a:solidFill>
                  <a:srgbClr val="124A1F"/>
                </a:solidFill>
                <a:effectLst>
                  <a:glow rad="101600">
                    <a:schemeClr val="accent2">
                      <a:lumMod val="20000"/>
                      <a:lumOff val="80000"/>
                    </a:schemeClr>
                  </a:glow>
                </a:effectLst>
                <a:latin typeface="Comic Sans MS" panose="030F0702030302020204" pitchFamily="66" charset="0"/>
              </a:rPr>
              <a:t>puru</a:t>
            </a:r>
            <a:r>
              <a:rPr lang="es-ES" b="1" dirty="0">
                <a:solidFill>
                  <a:srgbClr val="124A1F"/>
                </a:solidFill>
                <a:effectLst>
                  <a:glow rad="101600">
                    <a:schemeClr val="accent2">
                      <a:lumMod val="20000"/>
                      <a:lumOff val="80000"/>
                    </a:schemeClr>
                  </a:glow>
                </a:effectLst>
                <a:latin typeface="Comic Sans MS" panose="030F0702030302020204" pitchFamily="66" charset="0"/>
              </a:rPr>
              <a:t> </a:t>
            </a:r>
            <a:r>
              <a:rPr lang="es-ES" b="1" dirty="0" err="1">
                <a:solidFill>
                  <a:srgbClr val="124A1F"/>
                </a:solidFill>
                <a:effectLst>
                  <a:glow rad="101600">
                    <a:schemeClr val="accent2">
                      <a:lumMod val="20000"/>
                      <a:lumOff val="80000"/>
                    </a:schemeClr>
                  </a:glow>
                </a:effectLst>
                <a:latin typeface="Comic Sans MS" panose="030F0702030302020204" pitchFamily="66" charset="0"/>
              </a:rPr>
              <a:t>soleki</a:t>
            </a:r>
            <a:r>
              <a:rPr lang="es-ES" b="1" dirty="0">
                <a:solidFill>
                  <a:srgbClr val="124A1F"/>
                </a:solidFill>
                <a:effectLst>
                  <a:glow rad="101600">
                    <a:schemeClr val="accent2">
                      <a:lumMod val="20000"/>
                      <a:lumOff val="80000"/>
                    </a:schemeClr>
                  </a:glow>
                </a:effectLst>
                <a:latin typeface="Comic Sans MS" panose="030F0702030302020204" pitchFamily="66" charset="0"/>
              </a:rPr>
              <a:t> fa A taki” </a:t>
            </a:r>
            <a:r>
              <a:rPr lang="es-ES" sz="1400" b="1" dirty="0">
                <a:solidFill>
                  <a:srgbClr val="124A1F"/>
                </a:solidFill>
                <a:effectLst>
                  <a:glow rad="101600">
                    <a:schemeClr val="accent2">
                      <a:lumMod val="20000"/>
                      <a:lumOff val="80000"/>
                    </a:schemeClr>
                  </a:glow>
                </a:effectLst>
                <a:latin typeface="Comic Sans MS" panose="030F0702030302020204" pitchFamily="66" charset="0"/>
              </a:rPr>
              <a:t>(</a:t>
            </a:r>
            <a:r>
              <a:rPr lang="es-ES" sz="1400" b="1" dirty="0" err="1">
                <a:solidFill>
                  <a:srgbClr val="124A1F"/>
                </a:solidFill>
                <a:effectLst>
                  <a:glow rad="101600">
                    <a:schemeClr val="accent2">
                      <a:lumMod val="20000"/>
                      <a:lumOff val="80000"/>
                    </a:schemeClr>
                  </a:glow>
                </a:effectLst>
                <a:latin typeface="Comic Sans MS" panose="030F0702030302020204" pitchFamily="66" charset="0"/>
              </a:rPr>
              <a:t>Yoswa</a:t>
            </a:r>
            <a:r>
              <a:rPr lang="es-ES" sz="1400" b="1" dirty="0">
                <a:solidFill>
                  <a:srgbClr val="124A1F"/>
                </a:solidFill>
                <a:effectLst>
                  <a:glow rad="101600">
                    <a:schemeClr val="accent2">
                      <a:lumMod val="20000"/>
                      <a:lumOff val="80000"/>
                    </a:schemeClr>
                  </a:glow>
                </a:effectLst>
                <a:latin typeface="Comic Sans MS" panose="030F0702030302020204" pitchFamily="66" charset="0"/>
              </a:rPr>
              <a:t> 14:12)</a:t>
            </a:r>
            <a:endParaRPr lang="es-ES" b="1" dirty="0">
              <a:solidFill>
                <a:srgbClr val="124A1F"/>
              </a:solidFill>
              <a:effectLst>
                <a:glow rad="101600">
                  <a:schemeClr val="accent2">
                    <a:lumMod val="20000"/>
                    <a:lumOff val="8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CF7EEDD6-BBB0-E65B-7655-702DC7413538}"/>
              </a:ext>
            </a:extLst>
          </p:cNvPr>
          <p:cNvSpPr txBox="1"/>
          <p:nvPr/>
        </p:nvSpPr>
        <p:spPr>
          <a:xfrm>
            <a:off x="2644878" y="1608315"/>
            <a:ext cx="5283402" cy="2554545"/>
          </a:xfrm>
          <a:prstGeom prst="rect">
            <a:avLst/>
          </a:prstGeom>
          <a:noFill/>
        </p:spPr>
        <p:txBody>
          <a:bodyPr wrap="square" rtlCol="0">
            <a:spAutoFit/>
          </a:bodyPr>
          <a:lstStyle/>
          <a:p>
            <a:pPr>
              <a:spcBef>
                <a:spcPts val="600"/>
              </a:spcBef>
            </a:pPr>
            <a:r>
              <a:rPr lang="es-ES" sz="2000" b="1" dirty="0"/>
              <a:t>San </a:t>
            </a:r>
            <a:r>
              <a:rPr lang="es-ES" sz="2000" b="1" dirty="0" err="1"/>
              <a:t>Kalep</a:t>
            </a:r>
            <a:r>
              <a:rPr lang="es-ES" sz="2000" b="1" dirty="0"/>
              <a:t> </a:t>
            </a:r>
            <a:r>
              <a:rPr lang="es-ES" sz="2000" b="1" dirty="0" err="1"/>
              <a:t>ensrefi</a:t>
            </a:r>
            <a:r>
              <a:rPr lang="es-ES" sz="2000" b="1" dirty="0"/>
              <a:t> ben taki, di Moses </a:t>
            </a:r>
            <a:r>
              <a:rPr lang="es-ES" sz="2000" b="1" dirty="0" err="1"/>
              <a:t>aksi</a:t>
            </a:r>
            <a:r>
              <a:rPr lang="es-ES" sz="2000" b="1" dirty="0"/>
              <a:t> fa a ben </a:t>
            </a:r>
            <a:r>
              <a:rPr lang="es-ES" sz="2000" b="1" dirty="0" err="1"/>
              <a:t>waka</a:t>
            </a:r>
            <a:r>
              <a:rPr lang="es-ES" sz="2000" b="1" dirty="0"/>
              <a:t> ; “ Mi </a:t>
            </a:r>
            <a:r>
              <a:rPr lang="es-ES" sz="2000" b="1" dirty="0" err="1"/>
              <a:t>meki</a:t>
            </a:r>
            <a:r>
              <a:rPr lang="es-ES" sz="2000" b="1" dirty="0"/>
              <a:t> a </a:t>
            </a:r>
            <a:r>
              <a:rPr lang="es-ES" sz="2000" b="1" dirty="0" err="1"/>
              <a:t>sabi</a:t>
            </a:r>
            <a:r>
              <a:rPr lang="es-ES" sz="2000" b="1" dirty="0"/>
              <a:t> fa a </a:t>
            </a:r>
            <a:r>
              <a:rPr lang="es-ES" sz="2000" b="1" dirty="0" err="1"/>
              <a:t>waka</a:t>
            </a:r>
            <a:r>
              <a:rPr lang="es-ES" sz="2000" b="1" dirty="0"/>
              <a:t>, so fa mi ben si en.”      ( </a:t>
            </a:r>
            <a:r>
              <a:rPr lang="es-ES" sz="2000" b="1" dirty="0" err="1"/>
              <a:t>Yoswa</a:t>
            </a:r>
            <a:r>
              <a:rPr lang="es-ES" sz="2000" b="1" dirty="0"/>
              <a:t> 14:7) </a:t>
            </a:r>
            <a:r>
              <a:rPr lang="es-ES" sz="2000" b="1" dirty="0" err="1"/>
              <a:t>e'n</a:t>
            </a:r>
            <a:r>
              <a:rPr lang="es-ES" sz="2000" b="1" dirty="0"/>
              <a:t> “ mi </a:t>
            </a:r>
            <a:r>
              <a:rPr lang="es-ES" sz="2000" b="1" dirty="0" err="1"/>
              <a:t>waka</a:t>
            </a:r>
            <a:r>
              <a:rPr lang="es-ES" sz="2000" b="1" dirty="0"/>
              <a:t>  </a:t>
            </a:r>
            <a:r>
              <a:rPr lang="es-ES" sz="2000" b="1" dirty="0" err="1"/>
              <a:t>baka</a:t>
            </a:r>
            <a:r>
              <a:rPr lang="es-ES" sz="2000" b="1" dirty="0"/>
              <a:t> </a:t>
            </a:r>
            <a:r>
              <a:rPr lang="es-ES" sz="2000" b="1" dirty="0" err="1"/>
              <a:t>Masra</a:t>
            </a:r>
            <a:r>
              <a:rPr lang="es-ES" sz="2000" b="1" dirty="0"/>
              <a:t> mi Gado nanga mi </a:t>
            </a:r>
            <a:r>
              <a:rPr lang="es-ES" sz="2000" b="1" dirty="0" err="1"/>
              <a:t>heri</a:t>
            </a:r>
            <a:r>
              <a:rPr lang="es-ES" sz="2000" b="1" dirty="0"/>
              <a:t> </a:t>
            </a:r>
            <a:r>
              <a:rPr lang="es-ES" sz="2000" b="1" dirty="0" err="1"/>
              <a:t>ati</a:t>
            </a:r>
            <a:r>
              <a:rPr lang="es-ES" sz="2000" b="1" dirty="0"/>
              <a:t> “( </a:t>
            </a:r>
            <a:r>
              <a:rPr lang="es-ES" sz="2000" b="1" dirty="0" err="1"/>
              <a:t>Yoswa</a:t>
            </a:r>
            <a:r>
              <a:rPr lang="es-ES" sz="2000" b="1" dirty="0"/>
              <a:t> 14:8)  Fu di a ben  </a:t>
            </a:r>
            <a:r>
              <a:rPr lang="es-ES" sz="2000" b="1" dirty="0" err="1"/>
              <a:t>getrow</a:t>
            </a:r>
            <a:r>
              <a:rPr lang="es-ES" sz="2000" b="1" dirty="0"/>
              <a:t>, a ben </a:t>
            </a:r>
            <a:r>
              <a:rPr lang="es-ES" sz="2000" b="1" dirty="0" err="1"/>
              <a:t>kisi</a:t>
            </a:r>
            <a:r>
              <a:rPr lang="es-ES" sz="2000" b="1" dirty="0"/>
              <a:t> a </a:t>
            </a:r>
            <a:r>
              <a:rPr lang="es-ES" sz="2000" b="1" dirty="0" err="1"/>
              <a:t>pramisi</a:t>
            </a:r>
            <a:r>
              <a:rPr lang="es-ES" sz="2000" b="1" dirty="0"/>
              <a:t> , </a:t>
            </a:r>
            <a:r>
              <a:rPr lang="es-ES" sz="2000" b="1" dirty="0" err="1"/>
              <a:t>dati</a:t>
            </a:r>
            <a:r>
              <a:rPr lang="es-ES" sz="2000" b="1" dirty="0"/>
              <a:t> en ben </a:t>
            </a:r>
            <a:r>
              <a:rPr lang="es-ES" sz="2000" b="1" dirty="0" err="1"/>
              <a:t>sa</a:t>
            </a:r>
            <a:r>
              <a:rPr lang="es-ES" sz="2000" b="1" dirty="0"/>
              <a:t> </a:t>
            </a:r>
            <a:r>
              <a:rPr lang="es-ES" sz="2000" b="1" dirty="0" err="1"/>
              <a:t>kisi</a:t>
            </a:r>
            <a:r>
              <a:rPr lang="es-ES" sz="2000" b="1" dirty="0"/>
              <a:t> a presi pe en </a:t>
            </a:r>
            <a:r>
              <a:rPr lang="es-ES" sz="2000" b="1" dirty="0" err="1"/>
              <a:t>futu</a:t>
            </a:r>
            <a:r>
              <a:rPr lang="es-ES" sz="2000" b="1" dirty="0"/>
              <a:t> ben </a:t>
            </a:r>
            <a:r>
              <a:rPr lang="es-ES" sz="2000" b="1" dirty="0" err="1"/>
              <a:t>waka</a:t>
            </a:r>
            <a:r>
              <a:rPr lang="es-ES" sz="2000" b="1" dirty="0"/>
              <a:t> di a ben </a:t>
            </a:r>
            <a:r>
              <a:rPr lang="es-ES" sz="2000" b="1" dirty="0" err="1"/>
              <a:t>go</a:t>
            </a:r>
            <a:r>
              <a:rPr lang="es-ES" sz="2000" b="1" dirty="0"/>
              <a:t> fu </a:t>
            </a:r>
            <a:r>
              <a:rPr lang="es-ES" sz="2000" b="1" dirty="0" err="1"/>
              <a:t>luku</a:t>
            </a:r>
            <a:r>
              <a:rPr lang="es-ES" sz="2000" b="1" dirty="0"/>
              <a:t> a </a:t>
            </a:r>
            <a:r>
              <a:rPr lang="es-ES" sz="2000" b="1" dirty="0" err="1"/>
              <a:t>kontren</a:t>
            </a:r>
            <a:r>
              <a:rPr lang="es-ES" sz="2000" b="1" dirty="0"/>
              <a:t> fin </a:t>
            </a:r>
            <a:r>
              <a:rPr lang="es-ES" sz="2000" b="1" dirty="0" err="1"/>
              <a:t>fini</a:t>
            </a:r>
            <a:r>
              <a:rPr lang="es-ES" sz="2000" b="1" dirty="0"/>
              <a:t>.(</a:t>
            </a:r>
            <a:r>
              <a:rPr lang="es-ES" sz="2000" b="1" dirty="0" err="1"/>
              <a:t>Yoswa</a:t>
            </a:r>
            <a:r>
              <a:rPr lang="es-ES" sz="2000" b="1" dirty="0"/>
              <a:t> 14:9).</a:t>
            </a:r>
          </a:p>
        </p:txBody>
      </p:sp>
      <p:pic>
        <p:nvPicPr>
          <p:cNvPr id="4" name="Imagen 3" descr="Imagen que contiene montaña, ropa, persona, parado&#10;&#10;El contenido generado por IA puede ser incorrecto.">
            <a:extLst>
              <a:ext uri="{FF2B5EF4-FFF2-40B4-BE49-F238E27FC236}">
                <a16:creationId xmlns:a16="http://schemas.microsoft.com/office/drawing/2014/main" id="{28D98D55-E442-5A7A-30B1-270A443B59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28279" y="1740310"/>
            <a:ext cx="4150132" cy="4978359"/>
          </a:xfrm>
          <a:prstGeom prst="rect">
            <a:avLst/>
          </a:prstGeom>
          <a:ln w="88900" cap="sq" cmpd="thickThin">
            <a:solidFill>
              <a:srgbClr val="AE142A"/>
            </a:solidFill>
            <a:prstDash val="solid"/>
            <a:miter lim="800000"/>
          </a:ln>
          <a:effectLst>
            <a:innerShdw blurRad="76200">
              <a:srgbClr val="000000"/>
            </a:innerShdw>
          </a:effectLst>
        </p:spPr>
      </p:pic>
      <p:pic>
        <p:nvPicPr>
          <p:cNvPr id="8" name="Imagen 7" descr="Un grupo de personas disfrazadas&#10;&#10;El contenido generado por IA puede ser incorrecto.">
            <a:extLst>
              <a:ext uri="{FF2B5EF4-FFF2-40B4-BE49-F238E27FC236}">
                <a16:creationId xmlns:a16="http://schemas.microsoft.com/office/drawing/2014/main" id="{4EBE312B-1534-A119-1620-B0F9BB8079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3758" y="1649731"/>
            <a:ext cx="2462461" cy="3059921"/>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3BC04B44-58E0-1E68-FC7D-EEEF6F62FF3D}"/>
              </a:ext>
            </a:extLst>
          </p:cNvPr>
          <p:cNvSpPr txBox="1"/>
          <p:nvPr/>
        </p:nvSpPr>
        <p:spPr>
          <a:xfrm>
            <a:off x="2644878" y="4192967"/>
            <a:ext cx="5283402" cy="1631216"/>
          </a:xfrm>
          <a:prstGeom prst="rect">
            <a:avLst/>
          </a:prstGeom>
          <a:noFill/>
        </p:spPr>
        <p:txBody>
          <a:bodyPr wrap="square">
            <a:spAutoFit/>
          </a:bodyPr>
          <a:lstStyle/>
          <a:p>
            <a:pPr>
              <a:spcBef>
                <a:spcPts val="600"/>
              </a:spcBef>
            </a:pPr>
            <a:r>
              <a:rPr lang="es-ES" sz="2000" b="1" dirty="0" err="1"/>
              <a:t>Kalep</a:t>
            </a:r>
            <a:r>
              <a:rPr lang="es-ES" sz="2000" b="1" dirty="0"/>
              <a:t> ben </a:t>
            </a:r>
            <a:r>
              <a:rPr lang="es-ES" sz="2000" b="1" dirty="0" err="1"/>
              <a:t>abi</a:t>
            </a:r>
            <a:r>
              <a:rPr lang="es-ES" sz="2000" b="1" dirty="0"/>
              <a:t> 40 </a:t>
            </a:r>
            <a:r>
              <a:rPr lang="es-ES" sz="2000" b="1" dirty="0" err="1"/>
              <a:t>yari</a:t>
            </a:r>
            <a:r>
              <a:rPr lang="es-ES" sz="2000" b="1" dirty="0"/>
              <a:t> di den </a:t>
            </a:r>
            <a:r>
              <a:rPr lang="es-ES" sz="2000" b="1" dirty="0" err="1"/>
              <a:t>seni</a:t>
            </a:r>
            <a:r>
              <a:rPr lang="es-ES" sz="2000" b="1" dirty="0"/>
              <a:t> en </a:t>
            </a:r>
            <a:r>
              <a:rPr lang="es-ES" sz="2000" b="1" dirty="0" err="1"/>
              <a:t>go</a:t>
            </a:r>
            <a:r>
              <a:rPr lang="es-ES" sz="2000" b="1" dirty="0"/>
              <a:t> </a:t>
            </a:r>
            <a:r>
              <a:rPr lang="es-ES" sz="2000" b="1" dirty="0" err="1"/>
              <a:t>leki</a:t>
            </a:r>
            <a:r>
              <a:rPr lang="es-ES" sz="2000" b="1" dirty="0"/>
              <a:t> </a:t>
            </a:r>
            <a:r>
              <a:rPr lang="es-ES" sz="2000" b="1" dirty="0" err="1"/>
              <a:t>dalaman</a:t>
            </a:r>
            <a:r>
              <a:rPr lang="es-ES" sz="2000" b="1" dirty="0"/>
              <a:t>. </a:t>
            </a:r>
            <a:r>
              <a:rPr lang="es-ES" sz="2000" b="1" dirty="0" err="1"/>
              <a:t>Baka</a:t>
            </a:r>
            <a:r>
              <a:rPr lang="es-ES" sz="2000" b="1" dirty="0"/>
              <a:t> den </a:t>
            </a:r>
            <a:r>
              <a:rPr lang="es-ES" sz="2000" b="1" dirty="0" err="1"/>
              <a:t>yari</a:t>
            </a:r>
            <a:r>
              <a:rPr lang="es-ES" sz="2000" b="1" dirty="0"/>
              <a:t> fu </a:t>
            </a:r>
            <a:r>
              <a:rPr lang="es-ES" sz="2000" b="1" dirty="0" err="1"/>
              <a:t>teki</a:t>
            </a:r>
            <a:r>
              <a:rPr lang="es-ES" sz="2000" b="1" dirty="0"/>
              <a:t> a </a:t>
            </a:r>
            <a:r>
              <a:rPr lang="es-ES" sz="2000" b="1" dirty="0" err="1"/>
              <a:t>kondre,a</a:t>
            </a:r>
            <a:r>
              <a:rPr lang="es-ES" sz="2000" b="1" dirty="0"/>
              <a:t> ben de </a:t>
            </a:r>
            <a:r>
              <a:rPr lang="es-ES" sz="2000" b="1" dirty="0" err="1"/>
              <a:t>wan</a:t>
            </a:r>
            <a:r>
              <a:rPr lang="es-ES" sz="2000" b="1" dirty="0"/>
              <a:t> </a:t>
            </a:r>
            <a:r>
              <a:rPr lang="es-ES" sz="2000" b="1" dirty="0" err="1"/>
              <a:t>owruman</a:t>
            </a:r>
            <a:r>
              <a:rPr lang="es-ES" sz="2000" b="1" dirty="0"/>
              <a:t> </a:t>
            </a:r>
            <a:r>
              <a:rPr lang="es-ES" sz="2000" b="1" dirty="0" err="1"/>
              <a:t>noya</a:t>
            </a:r>
            <a:r>
              <a:rPr lang="es-ES" sz="2000" b="1" dirty="0"/>
              <a:t> fu 85 ( </a:t>
            </a:r>
            <a:r>
              <a:rPr lang="es-ES" sz="2000" b="1" dirty="0" err="1"/>
              <a:t>Yoswa</a:t>
            </a:r>
            <a:r>
              <a:rPr lang="es-ES" sz="2000" b="1" dirty="0"/>
              <a:t> 14:10) En skin nanga en yeye ben </a:t>
            </a:r>
            <a:r>
              <a:rPr lang="es-ES" sz="2000" b="1" dirty="0" err="1"/>
              <a:t>krakti</a:t>
            </a:r>
            <a:r>
              <a:rPr lang="es-ES" sz="2000" b="1" dirty="0"/>
              <a:t> </a:t>
            </a:r>
            <a:r>
              <a:rPr lang="es-ES" sz="2000" b="1" dirty="0" err="1"/>
              <a:t>ete</a:t>
            </a:r>
            <a:r>
              <a:rPr lang="es-ES" sz="2000" b="1" dirty="0"/>
              <a:t>, e ‘n en </a:t>
            </a:r>
            <a:r>
              <a:rPr lang="es-ES" sz="2000" b="1" dirty="0" err="1"/>
              <a:t>denki</a:t>
            </a:r>
            <a:r>
              <a:rPr lang="es-ES" sz="2000" b="1" dirty="0"/>
              <a:t> ben de a </a:t>
            </a:r>
            <a:r>
              <a:rPr lang="es-ES" sz="2000" b="1" dirty="0" err="1"/>
              <a:t>srefi</a:t>
            </a:r>
            <a:r>
              <a:rPr lang="es-ES" sz="2000" b="1" dirty="0"/>
              <a:t>. (</a:t>
            </a:r>
            <a:r>
              <a:rPr lang="es-ES" sz="2000" b="1" dirty="0" err="1"/>
              <a:t>Yoswa</a:t>
            </a:r>
            <a:r>
              <a:rPr lang="es-ES" sz="2000" b="1" dirty="0"/>
              <a:t> 14:11).</a:t>
            </a:r>
          </a:p>
        </p:txBody>
      </p:sp>
      <p:sp>
        <p:nvSpPr>
          <p:cNvPr id="12" name="CuadroTexto 11">
            <a:extLst>
              <a:ext uri="{FF2B5EF4-FFF2-40B4-BE49-F238E27FC236}">
                <a16:creationId xmlns:a16="http://schemas.microsoft.com/office/drawing/2014/main" id="{42C3CDEF-F815-22D7-ED27-92C87638C308}"/>
              </a:ext>
            </a:extLst>
          </p:cNvPr>
          <p:cNvSpPr txBox="1"/>
          <p:nvPr/>
        </p:nvSpPr>
        <p:spPr>
          <a:xfrm>
            <a:off x="0" y="5839342"/>
            <a:ext cx="7859455" cy="1015663"/>
          </a:xfrm>
          <a:prstGeom prst="rect">
            <a:avLst/>
          </a:prstGeom>
          <a:noFill/>
        </p:spPr>
        <p:txBody>
          <a:bodyPr wrap="square">
            <a:spAutoFit/>
          </a:bodyPr>
          <a:lstStyle/>
          <a:p>
            <a:pPr>
              <a:spcBef>
                <a:spcPts val="600"/>
              </a:spcBef>
            </a:pPr>
            <a:r>
              <a:rPr lang="es-ES" sz="2000" b="1" dirty="0"/>
              <a:t>A ten ben </a:t>
            </a:r>
            <a:r>
              <a:rPr lang="es-ES" sz="2000" b="1" dirty="0" err="1"/>
              <a:t>kon</a:t>
            </a:r>
            <a:r>
              <a:rPr lang="es-ES" sz="2000" b="1" dirty="0"/>
              <a:t> fu </a:t>
            </a:r>
            <a:r>
              <a:rPr lang="es-ES" sz="2000" b="1" dirty="0" err="1"/>
              <a:t>aksi</a:t>
            </a:r>
            <a:r>
              <a:rPr lang="es-ES" sz="2000" b="1" dirty="0"/>
              <a:t> fu </a:t>
            </a:r>
            <a:r>
              <a:rPr lang="es-ES" sz="2000" b="1" dirty="0" err="1"/>
              <a:t>kisi</a:t>
            </a:r>
            <a:r>
              <a:rPr lang="es-ES" sz="2000" b="1" dirty="0"/>
              <a:t> a </a:t>
            </a:r>
            <a:r>
              <a:rPr lang="es-ES" sz="2000" b="1" dirty="0" err="1"/>
              <a:t>pramisi</a:t>
            </a:r>
            <a:r>
              <a:rPr lang="es-ES" sz="2000" b="1" dirty="0"/>
              <a:t>, nanga fu </a:t>
            </a:r>
            <a:r>
              <a:rPr lang="es-ES" sz="2000" b="1" dirty="0" err="1"/>
              <a:t>sori</a:t>
            </a:r>
            <a:r>
              <a:rPr lang="es-ES" sz="2000" b="1" dirty="0"/>
              <a:t> </a:t>
            </a:r>
            <a:r>
              <a:rPr lang="es-ES" sz="2000" b="1" dirty="0" err="1"/>
              <a:t>karta</a:t>
            </a:r>
            <a:r>
              <a:rPr lang="es-ES" sz="2000" b="1" dirty="0"/>
              <a:t>, </a:t>
            </a:r>
            <a:r>
              <a:rPr lang="es-ES" sz="2000" b="1" dirty="0" err="1"/>
              <a:t>dati</a:t>
            </a:r>
            <a:r>
              <a:rPr lang="es-ES" sz="2000" b="1" dirty="0"/>
              <a:t> en </a:t>
            </a:r>
            <a:r>
              <a:rPr lang="es-ES" sz="2000" b="1" dirty="0" err="1"/>
              <a:t>wortu</a:t>
            </a:r>
            <a:r>
              <a:rPr lang="es-ES" sz="2000" b="1" dirty="0"/>
              <a:t> no ben de </a:t>
            </a:r>
            <a:r>
              <a:rPr lang="es-ES" sz="2000" b="1" dirty="0" err="1"/>
              <a:t>somar</a:t>
            </a:r>
            <a:r>
              <a:rPr lang="es-ES" sz="2000" b="1" dirty="0"/>
              <a:t>. Nanga Gado </a:t>
            </a:r>
            <a:r>
              <a:rPr lang="es-ES" sz="2000" b="1" dirty="0" err="1"/>
              <a:t>yepi</a:t>
            </a:r>
            <a:r>
              <a:rPr lang="es-ES" sz="2000" b="1" dirty="0"/>
              <a:t> a ben </a:t>
            </a:r>
            <a:r>
              <a:rPr lang="es-ES" sz="2000" b="1" dirty="0" err="1"/>
              <a:t>sa</a:t>
            </a:r>
            <a:r>
              <a:rPr lang="es-ES" sz="2000" b="1" dirty="0"/>
              <a:t> </a:t>
            </a:r>
            <a:r>
              <a:rPr lang="es-ES" sz="2000" b="1" dirty="0" err="1"/>
              <a:t>nyang</a:t>
            </a:r>
            <a:r>
              <a:rPr lang="es-ES" sz="2000" b="1" dirty="0"/>
              <a:t> den </a:t>
            </a:r>
            <a:r>
              <a:rPr lang="es-ES" sz="2000" b="1" dirty="0" err="1"/>
              <a:t>reus</a:t>
            </a:r>
            <a:r>
              <a:rPr lang="es-ES" sz="2000" b="1" dirty="0"/>
              <a:t> </a:t>
            </a:r>
            <a:r>
              <a:rPr lang="es-ES" sz="2000" b="1" dirty="0" err="1"/>
              <a:t>lala</a:t>
            </a:r>
            <a:r>
              <a:rPr lang="es-ES" sz="2000" b="1" dirty="0"/>
              <a:t> </a:t>
            </a:r>
            <a:r>
              <a:rPr lang="es-ES" sz="2000" b="1" dirty="0" err="1"/>
              <a:t>lala</a:t>
            </a:r>
            <a:r>
              <a:rPr lang="es-ES" sz="2000" b="1" dirty="0"/>
              <a:t> </a:t>
            </a:r>
            <a:r>
              <a:rPr lang="es-ES" sz="2000" b="1" dirty="0" err="1"/>
              <a:t>e'n</a:t>
            </a:r>
            <a:r>
              <a:rPr lang="es-ES" sz="2000" b="1" dirty="0"/>
              <a:t> </a:t>
            </a:r>
            <a:r>
              <a:rPr lang="es-ES" sz="2000" b="1" dirty="0" err="1"/>
              <a:t>teki</a:t>
            </a:r>
            <a:r>
              <a:rPr lang="es-ES" sz="2000" b="1" dirty="0"/>
              <a:t> den foto.( </a:t>
            </a:r>
            <a:r>
              <a:rPr lang="es-ES" sz="2000" b="1" dirty="0" err="1"/>
              <a:t>Yoswa</a:t>
            </a:r>
            <a:r>
              <a:rPr lang="es-ES" sz="2000" b="1" dirty="0"/>
              <a:t> 14:12-14).</a:t>
            </a:r>
          </a:p>
        </p:txBody>
      </p:sp>
      <p:pic>
        <p:nvPicPr>
          <p:cNvPr id="14" name="Imagen 13" descr="Mapa&#10;&#10;El contenido generado por IA puede ser incorrecto.">
            <a:extLst>
              <a:ext uri="{FF2B5EF4-FFF2-40B4-BE49-F238E27FC236}">
                <a16:creationId xmlns:a16="http://schemas.microsoft.com/office/drawing/2014/main" id="{C37831A1-2A69-46DB-76A8-F64AC506665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13589" y="4886631"/>
            <a:ext cx="2452630" cy="930077"/>
          </a:xfrm>
          <a:prstGeom prst="rect">
            <a:avLst/>
          </a:prstGeom>
          <a:ln w="38100" cap="sq">
            <a:solidFill>
              <a:srgbClr val="2770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384438-36FB-5176-BC91-4D42D12F14B7}"/>
              </a:ext>
            </a:extLst>
          </p:cNvPr>
          <p:cNvSpPr txBox="1"/>
          <p:nvPr/>
        </p:nvSpPr>
        <p:spPr>
          <a:xfrm>
            <a:off x="0" y="-66675"/>
            <a:ext cx="9077325"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GI A FRAMBO DORO</a:t>
            </a:r>
          </a:p>
        </p:txBody>
      </p:sp>
      <p:sp>
        <p:nvSpPr>
          <p:cNvPr id="5" name="CuadroTexto 4">
            <a:extLst>
              <a:ext uri="{FF2B5EF4-FFF2-40B4-BE49-F238E27FC236}">
                <a16:creationId xmlns:a16="http://schemas.microsoft.com/office/drawing/2014/main" id="{24C1B747-E94D-688C-BF35-45706D405142}"/>
              </a:ext>
            </a:extLst>
          </p:cNvPr>
          <p:cNvSpPr txBox="1"/>
          <p:nvPr/>
        </p:nvSpPr>
        <p:spPr>
          <a:xfrm>
            <a:off x="1062037" y="640096"/>
            <a:ext cx="7181850" cy="646331"/>
          </a:xfrm>
          <a:prstGeom prst="rect">
            <a:avLst/>
          </a:prstGeom>
          <a:ln w="12700">
            <a:solidFill>
              <a:schemeClr val="bg2">
                <a:lumMod val="60000"/>
                <a:lumOff val="4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es-ES" b="1" dirty="0">
                <a:effectLst>
                  <a:outerShdw blurRad="38100" dist="38100" dir="2700000" algn="tl">
                    <a:srgbClr val="000000">
                      <a:alpha val="43137"/>
                    </a:srgbClr>
                  </a:outerShdw>
                </a:effectLst>
                <a:latin typeface="Comic Sans MS" panose="030F0702030302020204" pitchFamily="66" charset="0"/>
              </a:rPr>
              <a:t>“Dan </a:t>
            </a:r>
            <a:r>
              <a:rPr lang="es-ES" b="1" dirty="0" err="1">
                <a:effectLst>
                  <a:outerShdw blurRad="38100" dist="38100" dir="2700000" algn="tl">
                    <a:srgbClr val="000000">
                      <a:alpha val="43137"/>
                    </a:srgbClr>
                  </a:outerShdw>
                </a:effectLst>
                <a:latin typeface="Comic Sans MS" panose="030F0702030302020204" pitchFamily="66" charset="0"/>
              </a:rPr>
              <a:t>Kalep</a:t>
            </a:r>
            <a:r>
              <a:rPr lang="es-ES" b="1" dirty="0">
                <a:effectLst>
                  <a:outerShdw blurRad="38100" dist="38100" dir="2700000" algn="tl">
                    <a:srgbClr val="000000">
                      <a:alpha val="43137"/>
                    </a:srgbClr>
                  </a:outerShdw>
                </a:effectLst>
                <a:latin typeface="Comic Sans MS" panose="030F0702030302020204" pitchFamily="66" charset="0"/>
              </a:rPr>
              <a:t> taki ; Mi </a:t>
            </a:r>
            <a:r>
              <a:rPr lang="es-ES" b="1" dirty="0" err="1">
                <a:effectLst>
                  <a:outerShdw blurRad="38100" dist="38100" dir="2700000" algn="tl">
                    <a:srgbClr val="000000">
                      <a:alpha val="43137"/>
                    </a:srgbClr>
                  </a:outerShdw>
                </a:effectLst>
                <a:latin typeface="Comic Sans MS" panose="030F0702030302020204" pitchFamily="66" charset="0"/>
              </a:rPr>
              <a:t>sa</a:t>
            </a:r>
            <a:r>
              <a:rPr lang="es-ES" b="1" dirty="0">
                <a:effectLst>
                  <a:outerShdw blurRad="38100" dist="38100" dir="2700000" algn="tl">
                    <a:srgbClr val="000000">
                      <a:alpha val="43137"/>
                    </a:srgbClr>
                  </a:outerShdw>
                </a:effectLst>
                <a:latin typeface="Comic Sans MS" panose="030F0702030302020204" pitchFamily="66" charset="0"/>
              </a:rPr>
              <a:t> </a:t>
            </a:r>
            <a:r>
              <a:rPr lang="es-ES" b="1" dirty="0" err="1">
                <a:effectLst>
                  <a:outerShdw blurRad="38100" dist="38100" dir="2700000" algn="tl">
                    <a:srgbClr val="000000">
                      <a:alpha val="43137"/>
                    </a:srgbClr>
                  </a:outerShdw>
                </a:effectLst>
                <a:latin typeface="Comic Sans MS" panose="030F0702030302020204" pitchFamily="66" charset="0"/>
              </a:rPr>
              <a:t>gi</a:t>
            </a:r>
            <a:r>
              <a:rPr lang="es-ES" b="1" dirty="0">
                <a:effectLst>
                  <a:outerShdw blurRad="38100" dist="38100" dir="2700000" algn="tl">
                    <a:srgbClr val="000000">
                      <a:alpha val="43137"/>
                    </a:srgbClr>
                  </a:outerShdw>
                </a:effectLst>
                <a:latin typeface="Comic Sans MS" panose="030F0702030302020204" pitchFamily="66" charset="0"/>
              </a:rPr>
              <a:t> mi </a:t>
            </a:r>
            <a:r>
              <a:rPr lang="es-ES" b="1" dirty="0" err="1">
                <a:effectLst>
                  <a:outerShdw blurRad="38100" dist="38100" dir="2700000" algn="tl">
                    <a:srgbClr val="000000">
                      <a:alpha val="43137"/>
                    </a:srgbClr>
                  </a:outerShdw>
                </a:effectLst>
                <a:latin typeface="Comic Sans MS" panose="030F0702030302020204" pitchFamily="66" charset="0"/>
              </a:rPr>
              <a:t>umapikin</a:t>
            </a:r>
            <a:r>
              <a:rPr lang="es-ES" b="1" dirty="0">
                <a:effectLst>
                  <a:outerShdw blurRad="38100" dist="38100" dir="2700000" algn="tl">
                    <a:srgbClr val="000000">
                      <a:alpha val="43137"/>
                    </a:srgbClr>
                  </a:outerShdw>
                </a:effectLst>
                <a:latin typeface="Comic Sans MS" panose="030F0702030302020204" pitchFamily="66" charset="0"/>
              </a:rPr>
              <a:t> fu </a:t>
            </a:r>
            <a:r>
              <a:rPr lang="es-ES" b="1" dirty="0" err="1">
                <a:effectLst>
                  <a:outerShdw blurRad="38100" dist="38100" dir="2700000" algn="tl">
                    <a:srgbClr val="000000">
                      <a:alpha val="43137"/>
                    </a:srgbClr>
                  </a:outerShdw>
                </a:effectLst>
                <a:latin typeface="Comic Sans MS" panose="030F0702030302020204" pitchFamily="66" charset="0"/>
              </a:rPr>
              <a:t>trow</a:t>
            </a:r>
            <a:r>
              <a:rPr lang="es-ES" b="1" dirty="0">
                <a:effectLst>
                  <a:outerShdw blurRad="38100" dist="38100" dir="2700000" algn="tl">
                    <a:srgbClr val="000000">
                      <a:alpha val="43137"/>
                    </a:srgbClr>
                  </a:outerShdw>
                </a:effectLst>
                <a:latin typeface="Comic Sans MS" panose="030F0702030302020204" pitchFamily="66" charset="0"/>
              </a:rPr>
              <a:t> nanga a </a:t>
            </a:r>
            <a:r>
              <a:rPr lang="es-ES" b="1" dirty="0" err="1">
                <a:effectLst>
                  <a:outerShdw blurRad="38100" dist="38100" dir="2700000" algn="tl">
                    <a:srgbClr val="000000">
                      <a:alpha val="43137"/>
                    </a:srgbClr>
                  </a:outerShdw>
                </a:effectLst>
                <a:latin typeface="Comic Sans MS" panose="030F0702030302020204" pitchFamily="66" charset="0"/>
              </a:rPr>
              <a:t>man</a:t>
            </a:r>
            <a:r>
              <a:rPr lang="es-ES" b="1" dirty="0">
                <a:effectLst>
                  <a:outerShdw blurRad="38100" dist="38100" dir="2700000" algn="tl">
                    <a:srgbClr val="000000">
                      <a:alpha val="43137"/>
                    </a:srgbClr>
                  </a:outerShdw>
                </a:effectLst>
                <a:latin typeface="Comic Sans MS" panose="030F0702030302020204" pitchFamily="66" charset="0"/>
              </a:rPr>
              <a:t> di </a:t>
            </a:r>
            <a:r>
              <a:rPr lang="es-ES" b="1" dirty="0" err="1">
                <a:effectLst>
                  <a:outerShdw blurRad="38100" dist="38100" dir="2700000" algn="tl">
                    <a:srgbClr val="000000">
                      <a:alpha val="43137"/>
                    </a:srgbClr>
                  </a:outerShdw>
                </a:effectLst>
                <a:latin typeface="Comic Sans MS" panose="030F0702030302020204" pitchFamily="66" charset="0"/>
              </a:rPr>
              <a:t>sa</a:t>
            </a:r>
            <a:r>
              <a:rPr lang="es-ES" b="1" dirty="0">
                <a:effectLst>
                  <a:outerShdw blurRad="38100" dist="38100" dir="2700000" algn="tl">
                    <a:srgbClr val="000000">
                      <a:alpha val="43137"/>
                    </a:srgbClr>
                  </a:outerShdw>
                </a:effectLst>
                <a:latin typeface="Comic Sans MS" panose="030F0702030302020204" pitchFamily="66" charset="0"/>
              </a:rPr>
              <a:t> </a:t>
            </a:r>
            <a:r>
              <a:rPr lang="es-ES" b="1" dirty="0" err="1">
                <a:effectLst>
                  <a:outerShdw blurRad="38100" dist="38100" dir="2700000" algn="tl">
                    <a:srgbClr val="000000">
                      <a:alpha val="43137"/>
                    </a:srgbClr>
                  </a:outerShdw>
                </a:effectLst>
                <a:latin typeface="Comic Sans MS" panose="030F0702030302020204" pitchFamily="66" charset="0"/>
              </a:rPr>
              <a:t>go</a:t>
            </a:r>
            <a:r>
              <a:rPr lang="es-ES" b="1" dirty="0">
                <a:effectLst>
                  <a:outerShdw blurRad="38100" dist="38100" dir="2700000" algn="tl">
                    <a:srgbClr val="000000">
                      <a:alpha val="43137"/>
                    </a:srgbClr>
                  </a:outerShdw>
                </a:effectLst>
                <a:latin typeface="Comic Sans MS" panose="030F0702030302020204" pitchFamily="66" charset="0"/>
              </a:rPr>
              <a:t> </a:t>
            </a:r>
            <a:r>
              <a:rPr lang="es-ES" b="1" dirty="0" err="1">
                <a:effectLst>
                  <a:outerShdw blurRad="38100" dist="38100" dir="2700000" algn="tl">
                    <a:srgbClr val="000000">
                      <a:alpha val="43137"/>
                    </a:srgbClr>
                  </a:outerShdw>
                </a:effectLst>
                <a:latin typeface="Comic Sans MS" panose="030F0702030302020204" pitchFamily="66" charset="0"/>
              </a:rPr>
              <a:t>feti</a:t>
            </a:r>
            <a:r>
              <a:rPr lang="es-ES" b="1" dirty="0">
                <a:effectLst>
                  <a:outerShdw blurRad="38100" dist="38100" dir="2700000" algn="tl">
                    <a:srgbClr val="000000">
                      <a:alpha val="43137"/>
                    </a:srgbClr>
                  </a:outerShdw>
                </a:effectLst>
                <a:latin typeface="Comic Sans MS" panose="030F0702030302020204" pitchFamily="66" charset="0"/>
              </a:rPr>
              <a:t> </a:t>
            </a:r>
            <a:r>
              <a:rPr lang="es-ES" b="1" dirty="0" err="1">
                <a:effectLst>
                  <a:outerShdw blurRad="38100" dist="38100" dir="2700000" algn="tl">
                    <a:srgbClr val="000000">
                      <a:alpha val="43137"/>
                    </a:srgbClr>
                  </a:outerShdw>
                </a:effectLst>
                <a:latin typeface="Comic Sans MS" panose="030F0702030302020204" pitchFamily="66" charset="0"/>
              </a:rPr>
              <a:t>e'n</a:t>
            </a:r>
            <a:r>
              <a:rPr lang="es-ES" b="1" dirty="0">
                <a:effectLst>
                  <a:outerShdw blurRad="38100" dist="38100" dir="2700000" algn="tl">
                    <a:srgbClr val="000000">
                      <a:alpha val="43137"/>
                    </a:srgbClr>
                  </a:outerShdw>
                </a:effectLst>
                <a:latin typeface="Comic Sans MS" panose="030F0702030302020204" pitchFamily="66" charset="0"/>
              </a:rPr>
              <a:t> </a:t>
            </a:r>
            <a:r>
              <a:rPr lang="es-ES" b="1" dirty="0" err="1">
                <a:effectLst>
                  <a:outerShdw blurRad="38100" dist="38100" dir="2700000" algn="tl">
                    <a:srgbClr val="000000">
                      <a:alpha val="43137"/>
                    </a:srgbClr>
                  </a:outerShdw>
                </a:effectLst>
                <a:latin typeface="Comic Sans MS" panose="030F0702030302020204" pitchFamily="66" charset="0"/>
              </a:rPr>
              <a:t>wini</a:t>
            </a:r>
            <a:r>
              <a:rPr lang="es-ES" b="1" dirty="0">
                <a:effectLst>
                  <a:outerShdw blurRad="38100" dist="38100" dir="2700000" algn="tl">
                    <a:srgbClr val="000000">
                      <a:alpha val="43137"/>
                    </a:srgbClr>
                  </a:outerShdw>
                </a:effectLst>
                <a:latin typeface="Comic Sans MS" panose="030F0702030302020204" pitchFamily="66" charset="0"/>
              </a:rPr>
              <a:t> </a:t>
            </a:r>
            <a:r>
              <a:rPr lang="es-ES" b="1" dirty="0" err="1">
                <a:effectLst>
                  <a:outerShdw blurRad="38100" dist="38100" dir="2700000" algn="tl">
                    <a:srgbClr val="000000">
                      <a:alpha val="43137"/>
                    </a:srgbClr>
                  </a:outerShdw>
                </a:effectLst>
                <a:latin typeface="Comic Sans MS" panose="030F0702030302020204" pitchFamily="66" charset="0"/>
              </a:rPr>
              <a:t>Kiriat</a:t>
            </a:r>
            <a:r>
              <a:rPr lang="es-ES" b="1" dirty="0">
                <a:effectLst>
                  <a:outerShdw blurRad="38100" dist="38100" dir="2700000" algn="tl">
                    <a:srgbClr val="000000">
                      <a:alpha val="43137"/>
                    </a:srgbClr>
                  </a:outerShdw>
                </a:effectLst>
                <a:latin typeface="Comic Sans MS" panose="030F0702030302020204" pitchFamily="66" charset="0"/>
              </a:rPr>
              <a:t> </a:t>
            </a:r>
            <a:r>
              <a:rPr lang="es-ES" b="1" dirty="0" err="1">
                <a:effectLst>
                  <a:outerShdw blurRad="38100" dist="38100" dir="2700000" algn="tl">
                    <a:srgbClr val="000000">
                      <a:alpha val="43137"/>
                    </a:srgbClr>
                  </a:outerShdw>
                </a:effectLst>
                <a:latin typeface="Comic Sans MS" panose="030F0702030302020204" pitchFamily="66" charset="0"/>
              </a:rPr>
              <a:t>Seifer</a:t>
            </a:r>
            <a:r>
              <a:rPr lang="es-ES" b="1" dirty="0">
                <a:effectLst>
                  <a:outerShdw blurRad="38100" dist="38100" dir="2700000" algn="tl">
                    <a:srgbClr val="000000">
                      <a:alpha val="43137"/>
                    </a:srgbClr>
                  </a:outerShdw>
                </a:effectLst>
                <a:latin typeface="Comic Sans MS" panose="030F0702030302020204" pitchFamily="66" charset="0"/>
              </a:rPr>
              <a:t>.” </a:t>
            </a:r>
            <a:r>
              <a:rPr lang="es-ES" sz="1400" b="1" dirty="0">
                <a:effectLst>
                  <a:outerShdw blurRad="38100" dist="38100" dir="2700000" algn="tl">
                    <a:srgbClr val="000000">
                      <a:alpha val="43137"/>
                    </a:srgbClr>
                  </a:outerShdw>
                </a:effectLst>
                <a:latin typeface="Comic Sans MS" panose="030F0702030302020204" pitchFamily="66" charset="0"/>
              </a:rPr>
              <a:t>(Yos 15:16)</a:t>
            </a:r>
            <a:endParaRPr lang="es-ES" b="1" dirty="0">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5AA7F2-4FE7-32FD-CC0E-96BC12FCC9FA}"/>
              </a:ext>
            </a:extLst>
          </p:cNvPr>
          <p:cNvSpPr txBox="1"/>
          <p:nvPr/>
        </p:nvSpPr>
        <p:spPr>
          <a:xfrm>
            <a:off x="192404" y="1455644"/>
            <a:ext cx="8848726" cy="707886"/>
          </a:xfrm>
          <a:prstGeom prst="rect">
            <a:avLst/>
          </a:prstGeom>
          <a:noFill/>
        </p:spPr>
        <p:txBody>
          <a:bodyPr wrap="square" rtlCol="0">
            <a:spAutoFit/>
          </a:bodyPr>
          <a:lstStyle/>
          <a:p>
            <a:pPr>
              <a:spcBef>
                <a:spcPts val="600"/>
              </a:spcBef>
            </a:pPr>
            <a:r>
              <a:rPr lang="es-ES" sz="2000" b="1" dirty="0"/>
              <a:t>Di a </a:t>
            </a:r>
            <a:r>
              <a:rPr lang="es-ES" sz="2000" b="1" dirty="0" err="1"/>
              <a:t>wini</a:t>
            </a:r>
            <a:r>
              <a:rPr lang="es-ES" sz="2000" b="1" dirty="0"/>
              <a:t> </a:t>
            </a:r>
            <a:r>
              <a:rPr lang="es-ES" sz="2000" b="1" dirty="0" err="1"/>
              <a:t>wan</a:t>
            </a:r>
            <a:r>
              <a:rPr lang="es-ES" sz="2000" b="1" dirty="0"/>
              <a:t> </a:t>
            </a:r>
            <a:r>
              <a:rPr lang="es-ES" sz="2000" b="1" dirty="0" err="1"/>
              <a:t>pisi</a:t>
            </a:r>
            <a:r>
              <a:rPr lang="es-ES" sz="2000" b="1" dirty="0"/>
              <a:t> fu a </a:t>
            </a:r>
            <a:r>
              <a:rPr lang="es-ES" sz="2000" b="1" dirty="0" err="1"/>
              <a:t>kontren</a:t>
            </a:r>
            <a:r>
              <a:rPr lang="es-ES" sz="2000" b="1" dirty="0"/>
              <a:t>, di ben de fu </a:t>
            </a:r>
            <a:r>
              <a:rPr lang="es-ES" sz="2000" b="1" dirty="0" err="1"/>
              <a:t>en,Kalep</a:t>
            </a:r>
            <a:r>
              <a:rPr lang="es-ES" sz="2000" b="1" dirty="0"/>
              <a:t> </a:t>
            </a:r>
            <a:r>
              <a:rPr lang="es-ES" sz="2000" b="1" dirty="0" err="1"/>
              <a:t>luku</a:t>
            </a:r>
            <a:r>
              <a:rPr lang="es-ES" sz="2000" b="1" dirty="0"/>
              <a:t> </a:t>
            </a:r>
            <a:r>
              <a:rPr lang="es-ES" sz="2000" b="1" dirty="0" err="1"/>
              <a:t>sortu</a:t>
            </a:r>
            <a:r>
              <a:rPr lang="es-ES" sz="2000" b="1" dirty="0"/>
              <a:t> </a:t>
            </a:r>
            <a:r>
              <a:rPr lang="es-ES" sz="2000" b="1" dirty="0" err="1"/>
              <a:t>gudu</a:t>
            </a:r>
            <a:r>
              <a:rPr lang="es-ES" sz="2000" b="1" dirty="0"/>
              <a:t> a </a:t>
            </a:r>
            <a:r>
              <a:rPr lang="es-ES" sz="2000" b="1" dirty="0" err="1"/>
              <a:t>sa</a:t>
            </a:r>
            <a:r>
              <a:rPr lang="es-ES" sz="2000" b="1" dirty="0"/>
              <a:t> </a:t>
            </a:r>
            <a:r>
              <a:rPr lang="es-ES" sz="2000" b="1" dirty="0" err="1"/>
              <a:t>libi</a:t>
            </a:r>
            <a:r>
              <a:rPr lang="es-ES" sz="2000" b="1" dirty="0"/>
              <a:t> </a:t>
            </a:r>
            <a:r>
              <a:rPr lang="es-ES" sz="2000" b="1" dirty="0" err="1"/>
              <a:t>na</a:t>
            </a:r>
            <a:r>
              <a:rPr lang="es-ES" sz="2000" b="1" dirty="0"/>
              <a:t> </a:t>
            </a:r>
            <a:r>
              <a:rPr lang="es-ES" sz="2000" b="1" dirty="0" err="1"/>
              <a:t>baka</a:t>
            </a:r>
            <a:r>
              <a:rPr lang="es-ES" sz="2000" b="1" dirty="0"/>
              <a:t>. Den </a:t>
            </a:r>
            <a:r>
              <a:rPr lang="es-ES" sz="2000" b="1" dirty="0" err="1"/>
              <a:t>baka</a:t>
            </a:r>
            <a:r>
              <a:rPr lang="es-ES" sz="2000" b="1" dirty="0"/>
              <a:t> </a:t>
            </a:r>
            <a:r>
              <a:rPr lang="es-ES" sz="2000" b="1" dirty="0" err="1"/>
              <a:t>pikin</a:t>
            </a:r>
            <a:r>
              <a:rPr lang="es-ES" sz="2000" b="1" dirty="0"/>
              <a:t> fu en ben </a:t>
            </a:r>
            <a:r>
              <a:rPr lang="es-ES" sz="2000" b="1" dirty="0" err="1"/>
              <a:t>sa</a:t>
            </a:r>
            <a:r>
              <a:rPr lang="es-ES" sz="2000" b="1" dirty="0"/>
              <a:t> tan </a:t>
            </a:r>
            <a:r>
              <a:rPr lang="es-ES" sz="2000" b="1" dirty="0" err="1"/>
              <a:t>fertrow</a:t>
            </a:r>
            <a:r>
              <a:rPr lang="es-ES" sz="2000" b="1" dirty="0"/>
              <a:t> Gado, </a:t>
            </a:r>
            <a:r>
              <a:rPr lang="es-ES" sz="2000" b="1" dirty="0" err="1"/>
              <a:t>leki</a:t>
            </a:r>
            <a:r>
              <a:rPr lang="es-ES" sz="2000" b="1" dirty="0"/>
              <a:t> fa a ben du?</a:t>
            </a:r>
          </a:p>
        </p:txBody>
      </p:sp>
      <p:pic>
        <p:nvPicPr>
          <p:cNvPr id="8" name="Imagen 7" descr="Imagen que contiene edificio, piedra, hombre, frente&#10;&#10;El contenido generado por IA puede ser incorrecto.">
            <a:extLst>
              <a:ext uri="{FF2B5EF4-FFF2-40B4-BE49-F238E27FC236}">
                <a16:creationId xmlns:a16="http://schemas.microsoft.com/office/drawing/2014/main" id="{3DF9A964-2E30-1428-0E82-EC7DE377A8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0067926" y="3277940"/>
            <a:ext cx="1931670" cy="3429000"/>
          </a:xfrm>
          <a:prstGeom prst="snip2DiagRect">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D5551F2A-73C6-1401-DD94-195AE0907A5B}"/>
              </a:ext>
            </a:extLst>
          </p:cNvPr>
          <p:cNvPicPr>
            <a:picLocks noChangeAspect="1"/>
          </p:cNvPicPr>
          <p:nvPr/>
        </p:nvPicPr>
        <p:blipFill>
          <a:blip r:embed="rId4"/>
          <a:stretch>
            <a:fillRect/>
          </a:stretch>
        </p:blipFill>
        <p:spPr>
          <a:xfrm>
            <a:off x="9077326" y="151060"/>
            <a:ext cx="2922270" cy="2922270"/>
          </a:xfrm>
          <a:prstGeom prst="snip2DiagRect">
            <a:avLst>
              <a:gd name="adj1" fmla="val 0"/>
              <a:gd name="adj2" fmla="val 16667"/>
            </a:avLst>
          </a:prstGeom>
          <a:solidFill>
            <a:srgbClr val="FFFFFF">
              <a:shade val="85000"/>
            </a:srgbClr>
          </a:solidFill>
          <a:ln w="88900" cap="sq">
            <a:gradFill flip="none" rotWithShape="1">
              <a:gsLst>
                <a:gs pos="0">
                  <a:srgbClr val="D9FBF7"/>
                </a:gs>
                <a:gs pos="15000">
                  <a:srgbClr val="D9FBF7"/>
                </a:gs>
                <a:gs pos="45000">
                  <a:srgbClr val="B864B1"/>
                </a:gs>
                <a:gs pos="100000">
                  <a:srgbClr val="B864B1"/>
                </a:gs>
              </a:gsLst>
              <a:lin ang="270000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texto, foto, hombre, ventana&#10;&#10;El contenido generado por IA puede ser incorrecto.">
            <a:extLst>
              <a:ext uri="{FF2B5EF4-FFF2-40B4-BE49-F238E27FC236}">
                <a16:creationId xmlns:a16="http://schemas.microsoft.com/office/drawing/2014/main" id="{18D42432-23CF-E1D2-DC42-BEB49293BA7A}"/>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tretch>
            <a:fillRect/>
          </a:stretch>
        </p:blipFill>
        <p:spPr>
          <a:xfrm>
            <a:off x="135255" y="2920807"/>
            <a:ext cx="3608071" cy="378151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2124BD25-A964-8276-EFC9-22FA411281FE}"/>
              </a:ext>
            </a:extLst>
          </p:cNvPr>
          <p:cNvSpPr txBox="1"/>
          <p:nvPr/>
        </p:nvSpPr>
        <p:spPr>
          <a:xfrm>
            <a:off x="3838575" y="3128164"/>
            <a:ext cx="6096953" cy="1015663"/>
          </a:xfrm>
          <a:prstGeom prst="rect">
            <a:avLst/>
          </a:prstGeom>
          <a:noFill/>
        </p:spPr>
        <p:txBody>
          <a:bodyPr wrap="square">
            <a:spAutoFit/>
          </a:bodyPr>
          <a:lstStyle/>
          <a:p>
            <a:pPr>
              <a:spcBef>
                <a:spcPts val="600"/>
              </a:spcBef>
            </a:pPr>
            <a:r>
              <a:rPr lang="es-ES" sz="2000" b="1" dirty="0"/>
              <a:t> Fu </a:t>
            </a:r>
            <a:r>
              <a:rPr lang="es-ES" sz="2000" b="1" dirty="0" err="1"/>
              <a:t>dat</a:t>
            </a:r>
            <a:r>
              <a:rPr lang="es-ES" sz="2000" b="1" dirty="0"/>
              <a:t>' </a:t>
            </a:r>
            <a:r>
              <a:rPr lang="es-ES" sz="2000" b="1" dirty="0" err="1"/>
              <a:t>ede</a:t>
            </a:r>
            <a:r>
              <a:rPr lang="es-ES" sz="2000" b="1" dirty="0"/>
              <a:t>, a </a:t>
            </a:r>
            <a:r>
              <a:rPr lang="es-ES" sz="2000" b="1" dirty="0" err="1"/>
              <a:t>gi</a:t>
            </a:r>
            <a:r>
              <a:rPr lang="es-ES" sz="2000" b="1" dirty="0"/>
              <a:t> a </a:t>
            </a:r>
            <a:r>
              <a:rPr lang="es-ES" sz="2000" b="1" dirty="0" err="1"/>
              <a:t>pramisi</a:t>
            </a:r>
            <a:r>
              <a:rPr lang="es-ES" sz="2000" b="1" dirty="0"/>
              <a:t> fu </a:t>
            </a:r>
            <a:r>
              <a:rPr lang="es-ES" sz="2000" b="1" dirty="0" err="1"/>
              <a:t>trow</a:t>
            </a:r>
            <a:r>
              <a:rPr lang="es-ES" sz="2000" b="1" dirty="0"/>
              <a:t> en </a:t>
            </a:r>
            <a:r>
              <a:rPr lang="es-ES" sz="2000" b="1" dirty="0" err="1"/>
              <a:t>umapikin</a:t>
            </a:r>
            <a:r>
              <a:rPr lang="es-ES" sz="2000" b="1" dirty="0"/>
              <a:t> nanga en di ben </a:t>
            </a:r>
            <a:r>
              <a:rPr lang="es-ES" sz="2000" b="1" dirty="0" err="1"/>
              <a:t>sa</a:t>
            </a:r>
            <a:r>
              <a:rPr lang="es-ES" sz="2000" b="1" dirty="0"/>
              <a:t> </a:t>
            </a:r>
            <a:r>
              <a:rPr lang="es-ES" sz="2000" b="1" dirty="0" err="1"/>
              <a:t>wini</a:t>
            </a:r>
            <a:r>
              <a:rPr lang="es-ES" sz="2000" b="1" dirty="0"/>
              <a:t> </a:t>
            </a:r>
            <a:r>
              <a:rPr lang="es-ES" sz="2000" b="1" dirty="0" err="1"/>
              <a:t>Kiryat-seifer</a:t>
            </a:r>
            <a:r>
              <a:rPr lang="es-ES" sz="2000" b="1" dirty="0"/>
              <a:t>, di den </a:t>
            </a:r>
            <a:r>
              <a:rPr lang="es-ES" sz="2000" b="1" dirty="0" err="1"/>
              <a:t>kari</a:t>
            </a:r>
            <a:r>
              <a:rPr lang="es-ES" sz="2000" b="1" dirty="0"/>
              <a:t> </a:t>
            </a:r>
            <a:r>
              <a:rPr lang="es-ES" sz="2000" b="1" dirty="0" err="1"/>
              <a:t>owktu</a:t>
            </a:r>
            <a:r>
              <a:rPr lang="es-ES" sz="2000" b="1" dirty="0"/>
              <a:t> </a:t>
            </a:r>
            <a:r>
              <a:rPr lang="es-ES" sz="2000" b="1" dirty="0" err="1"/>
              <a:t>Debir</a:t>
            </a:r>
            <a:r>
              <a:rPr lang="es-ES" sz="2000" b="1" dirty="0"/>
              <a:t>.( </a:t>
            </a:r>
            <a:r>
              <a:rPr lang="es-ES" sz="2000" b="1" dirty="0" err="1"/>
              <a:t>Yoswa</a:t>
            </a:r>
            <a:r>
              <a:rPr lang="es-ES" sz="2000" b="1" dirty="0"/>
              <a:t> 15:15,16).</a:t>
            </a:r>
          </a:p>
        </p:txBody>
      </p:sp>
      <p:sp>
        <p:nvSpPr>
          <p:cNvPr id="14" name="CuadroTexto 13">
            <a:extLst>
              <a:ext uri="{FF2B5EF4-FFF2-40B4-BE49-F238E27FC236}">
                <a16:creationId xmlns:a16="http://schemas.microsoft.com/office/drawing/2014/main" id="{0A272FFF-AA17-09ED-7C73-8DE5E86E319E}"/>
              </a:ext>
            </a:extLst>
          </p:cNvPr>
          <p:cNvSpPr txBox="1"/>
          <p:nvPr/>
        </p:nvSpPr>
        <p:spPr>
          <a:xfrm>
            <a:off x="322730" y="2273865"/>
            <a:ext cx="8525996" cy="707886"/>
          </a:xfrm>
          <a:prstGeom prst="rect">
            <a:avLst/>
          </a:prstGeom>
          <a:noFill/>
        </p:spPr>
        <p:txBody>
          <a:bodyPr wrap="square">
            <a:spAutoFit/>
          </a:bodyPr>
          <a:lstStyle/>
          <a:p>
            <a:pPr>
              <a:spcBef>
                <a:spcPts val="600"/>
              </a:spcBef>
            </a:pPr>
            <a:r>
              <a:rPr lang="es-ES" sz="2000" b="1" dirty="0"/>
              <a:t>A ben </a:t>
            </a:r>
            <a:r>
              <a:rPr lang="es-ES" sz="2000" b="1" dirty="0" err="1"/>
              <a:t>sori</a:t>
            </a:r>
            <a:r>
              <a:rPr lang="es-ES" sz="2000" b="1" dirty="0"/>
              <a:t> </a:t>
            </a:r>
            <a:r>
              <a:rPr lang="es-ES" sz="2000" b="1" dirty="0" err="1"/>
              <a:t>karta</a:t>
            </a:r>
            <a:r>
              <a:rPr lang="es-ES" sz="2000" b="1" dirty="0"/>
              <a:t> </a:t>
            </a:r>
            <a:r>
              <a:rPr lang="es-ES" sz="2000" b="1" dirty="0" err="1"/>
              <a:t>dati</a:t>
            </a:r>
            <a:r>
              <a:rPr lang="es-ES" sz="2000" b="1" dirty="0"/>
              <a:t> Gado de fu </a:t>
            </a:r>
            <a:r>
              <a:rPr lang="es-ES" sz="2000" b="1" dirty="0" err="1"/>
              <a:t>fertrow,now</a:t>
            </a:r>
            <a:r>
              <a:rPr lang="es-ES" sz="2000" b="1" dirty="0"/>
              <a:t> a ben </a:t>
            </a:r>
            <a:r>
              <a:rPr lang="es-ES" sz="2000" b="1" dirty="0" err="1"/>
              <a:t>wani</a:t>
            </a:r>
            <a:r>
              <a:rPr lang="es-ES" sz="2000" b="1" dirty="0"/>
              <a:t> </a:t>
            </a:r>
            <a:r>
              <a:rPr lang="es-ES" sz="2000" b="1" dirty="0" err="1"/>
              <a:t>feni</a:t>
            </a:r>
            <a:r>
              <a:rPr lang="es-ES" sz="2000" b="1" dirty="0"/>
              <a:t> </a:t>
            </a:r>
            <a:r>
              <a:rPr lang="es-ES" sz="2000" b="1" dirty="0" err="1"/>
              <a:t>wan</a:t>
            </a:r>
            <a:r>
              <a:rPr lang="es-ES" sz="2000" b="1" dirty="0"/>
              <a:t> </a:t>
            </a:r>
            <a:r>
              <a:rPr lang="es-ES" sz="2000" b="1" dirty="0" err="1"/>
              <a:t>sma</a:t>
            </a:r>
            <a:r>
              <a:rPr lang="es-ES" sz="2000" b="1" dirty="0"/>
              <a:t> nanga a </a:t>
            </a:r>
            <a:r>
              <a:rPr lang="es-ES" sz="2000" b="1" dirty="0" err="1"/>
              <a:t>srefi</a:t>
            </a:r>
            <a:r>
              <a:rPr lang="es-ES" sz="2000" b="1" dirty="0"/>
              <a:t> </a:t>
            </a:r>
            <a:r>
              <a:rPr lang="es-ES" sz="2000" b="1" dirty="0" err="1"/>
              <a:t>bribi</a:t>
            </a:r>
            <a:r>
              <a:rPr lang="es-ES" sz="2000" b="1" dirty="0"/>
              <a:t>, fu langa a </a:t>
            </a:r>
            <a:r>
              <a:rPr lang="es-ES" sz="2000" b="1" dirty="0" err="1"/>
              <a:t>frambo</a:t>
            </a:r>
            <a:r>
              <a:rPr lang="es-ES" sz="2000" b="1" dirty="0"/>
              <a:t> </a:t>
            </a:r>
            <a:r>
              <a:rPr lang="es-ES" sz="2000" b="1" dirty="0" err="1"/>
              <a:t>gi</a:t>
            </a:r>
            <a:r>
              <a:rPr lang="es-ES" sz="2000" b="1" dirty="0"/>
              <a:t> en.</a:t>
            </a:r>
          </a:p>
        </p:txBody>
      </p:sp>
      <p:sp>
        <p:nvSpPr>
          <p:cNvPr id="4" name="CuadroTexto 3">
            <a:extLst>
              <a:ext uri="{FF2B5EF4-FFF2-40B4-BE49-F238E27FC236}">
                <a16:creationId xmlns:a16="http://schemas.microsoft.com/office/drawing/2014/main" id="{CE047D58-A483-F830-52A6-23A9827EB4DF}"/>
              </a:ext>
            </a:extLst>
          </p:cNvPr>
          <p:cNvSpPr txBox="1"/>
          <p:nvPr/>
        </p:nvSpPr>
        <p:spPr>
          <a:xfrm>
            <a:off x="3838575" y="5233748"/>
            <a:ext cx="6096953" cy="1631216"/>
          </a:xfrm>
          <a:prstGeom prst="rect">
            <a:avLst/>
          </a:prstGeom>
          <a:noFill/>
        </p:spPr>
        <p:txBody>
          <a:bodyPr wrap="square">
            <a:spAutoFit/>
          </a:bodyPr>
          <a:lstStyle/>
          <a:p>
            <a:pPr>
              <a:spcBef>
                <a:spcPts val="600"/>
              </a:spcBef>
            </a:pPr>
            <a:r>
              <a:rPr lang="es-ES" sz="2000" b="1" dirty="0" err="1"/>
              <a:t>Baka</a:t>
            </a:r>
            <a:r>
              <a:rPr lang="es-ES" sz="2000" b="1" dirty="0"/>
              <a:t> di a </a:t>
            </a:r>
            <a:r>
              <a:rPr lang="es-ES" sz="2000" b="1" dirty="0" err="1"/>
              <a:t>trow</a:t>
            </a:r>
            <a:r>
              <a:rPr lang="es-ES" sz="2000" b="1" dirty="0"/>
              <a:t> nanga </a:t>
            </a:r>
            <a:r>
              <a:rPr lang="es-ES" sz="2000" b="1" dirty="0" err="1"/>
              <a:t>Aksa,a</a:t>
            </a:r>
            <a:r>
              <a:rPr lang="es-ES" sz="2000" b="1" dirty="0"/>
              <a:t> </a:t>
            </a:r>
            <a:r>
              <a:rPr lang="es-ES" sz="2000" b="1" dirty="0" err="1"/>
              <a:t>uma</a:t>
            </a:r>
            <a:r>
              <a:rPr lang="es-ES" sz="2000" b="1" dirty="0"/>
              <a:t> </a:t>
            </a:r>
            <a:r>
              <a:rPr lang="es-ES" sz="2000" b="1" dirty="0" err="1"/>
              <a:t>pikin</a:t>
            </a:r>
            <a:r>
              <a:rPr lang="es-ES" sz="2000" b="1" dirty="0"/>
              <a:t> fu </a:t>
            </a:r>
            <a:r>
              <a:rPr lang="es-ES" sz="2000" b="1" dirty="0" err="1"/>
              <a:t>Kalep</a:t>
            </a:r>
            <a:r>
              <a:rPr lang="es-ES" sz="2000" b="1" dirty="0"/>
              <a:t>, a </a:t>
            </a:r>
            <a:r>
              <a:rPr lang="es-ES" sz="2000" b="1" dirty="0" err="1"/>
              <a:t>frow</a:t>
            </a:r>
            <a:r>
              <a:rPr lang="es-ES" sz="2000" b="1" dirty="0"/>
              <a:t> taki nanga en </a:t>
            </a:r>
            <a:r>
              <a:rPr lang="es-ES" sz="2000" b="1" dirty="0" err="1"/>
              <a:t>pa,fu</a:t>
            </a:r>
            <a:r>
              <a:rPr lang="es-ES" sz="2000" b="1" dirty="0"/>
              <a:t> </a:t>
            </a:r>
            <a:r>
              <a:rPr lang="es-ES" sz="2000" b="1" dirty="0" err="1"/>
              <a:t>gi</a:t>
            </a:r>
            <a:r>
              <a:rPr lang="es-ES" sz="2000" b="1" dirty="0"/>
              <a:t> </a:t>
            </a:r>
            <a:r>
              <a:rPr lang="es-ES" sz="2000" b="1" dirty="0" err="1"/>
              <a:t>permisi</a:t>
            </a:r>
            <a:r>
              <a:rPr lang="es-ES" sz="2000" b="1" dirty="0"/>
              <a:t> fu  </a:t>
            </a:r>
            <a:r>
              <a:rPr lang="es-ES" sz="2000" b="1" dirty="0" err="1"/>
              <a:t>bigi</a:t>
            </a:r>
            <a:r>
              <a:rPr lang="es-ES" sz="2000" b="1" dirty="0"/>
              <a:t> a </a:t>
            </a:r>
            <a:r>
              <a:rPr lang="es-ES" sz="2000" b="1" dirty="0" err="1"/>
              <a:t>kondre,di</a:t>
            </a:r>
            <a:r>
              <a:rPr lang="es-ES" sz="2000" b="1" dirty="0"/>
              <a:t> den ben </a:t>
            </a:r>
            <a:r>
              <a:rPr lang="es-ES" sz="2000" b="1" dirty="0" err="1"/>
              <a:t>wini</a:t>
            </a:r>
            <a:r>
              <a:rPr lang="es-ES" sz="2000" b="1" dirty="0"/>
              <a:t> moro fara,( </a:t>
            </a:r>
            <a:r>
              <a:rPr lang="es-ES" sz="2000" b="1" dirty="0" err="1"/>
              <a:t>Yoswa</a:t>
            </a:r>
            <a:r>
              <a:rPr lang="es-ES" sz="2000" b="1" dirty="0"/>
              <a:t> 15:18,19), fu </a:t>
            </a:r>
            <a:r>
              <a:rPr lang="es-ES" sz="2000" b="1" dirty="0" err="1"/>
              <a:t>gi</a:t>
            </a:r>
            <a:r>
              <a:rPr lang="es-ES" sz="2000" b="1" dirty="0"/>
              <a:t> </a:t>
            </a:r>
            <a:r>
              <a:rPr lang="es-ES" sz="2000" b="1" dirty="0" err="1"/>
              <a:t>karta</a:t>
            </a:r>
            <a:r>
              <a:rPr lang="es-ES" sz="2000" b="1" dirty="0"/>
              <a:t> </a:t>
            </a:r>
            <a:r>
              <a:rPr lang="es-ES" sz="2000" b="1" dirty="0" err="1"/>
              <a:t>dati</a:t>
            </a:r>
            <a:r>
              <a:rPr lang="es-ES" sz="2000" b="1" dirty="0"/>
              <a:t> en ben de </a:t>
            </a:r>
            <a:r>
              <a:rPr lang="es-ES" sz="2000" b="1" dirty="0" err="1"/>
              <a:t>warti</a:t>
            </a:r>
            <a:r>
              <a:rPr lang="es-ES" sz="2000" b="1" dirty="0"/>
              <a:t> fu </a:t>
            </a:r>
            <a:r>
              <a:rPr lang="es-ES" sz="2000" b="1" dirty="0" err="1"/>
              <a:t>teki</a:t>
            </a:r>
            <a:r>
              <a:rPr lang="es-ES" sz="2000" b="1" dirty="0"/>
              <a:t> den </a:t>
            </a:r>
            <a:r>
              <a:rPr lang="es-ES" sz="2000" b="1" dirty="0" err="1"/>
              <a:t>gudu</a:t>
            </a:r>
            <a:r>
              <a:rPr lang="es-ES" sz="2000" b="1" dirty="0"/>
              <a:t> fu </a:t>
            </a:r>
            <a:r>
              <a:rPr lang="es-ES" sz="2000" b="1" dirty="0" err="1"/>
              <a:t>Kalep</a:t>
            </a:r>
            <a:r>
              <a:rPr lang="es-ES" sz="2000" b="1" dirty="0"/>
              <a:t> abra.</a:t>
            </a:r>
          </a:p>
        </p:txBody>
      </p:sp>
      <p:sp>
        <p:nvSpPr>
          <p:cNvPr id="10" name="CuadroTexto 9">
            <a:extLst>
              <a:ext uri="{FF2B5EF4-FFF2-40B4-BE49-F238E27FC236}">
                <a16:creationId xmlns:a16="http://schemas.microsoft.com/office/drawing/2014/main" id="{761DF125-FCE1-16BC-BD6F-6F158B8686F4}"/>
              </a:ext>
            </a:extLst>
          </p:cNvPr>
          <p:cNvSpPr txBox="1"/>
          <p:nvPr/>
        </p:nvSpPr>
        <p:spPr>
          <a:xfrm>
            <a:off x="3838575" y="4180956"/>
            <a:ext cx="6096953" cy="1015663"/>
          </a:xfrm>
          <a:prstGeom prst="rect">
            <a:avLst/>
          </a:prstGeom>
          <a:noFill/>
        </p:spPr>
        <p:txBody>
          <a:bodyPr wrap="square">
            <a:spAutoFit/>
          </a:bodyPr>
          <a:lstStyle/>
          <a:p>
            <a:pPr>
              <a:spcBef>
                <a:spcPts val="600"/>
              </a:spcBef>
            </a:pPr>
            <a:r>
              <a:rPr lang="es-ES" sz="2000" b="1" dirty="0"/>
              <a:t>En </a:t>
            </a:r>
            <a:r>
              <a:rPr lang="es-ES" sz="2000" b="1" dirty="0" err="1"/>
              <a:t>nefo</a:t>
            </a:r>
            <a:r>
              <a:rPr lang="es-ES" sz="2000" b="1" dirty="0"/>
              <a:t> Otniel ben de </a:t>
            </a:r>
            <a:r>
              <a:rPr lang="es-ES" sz="2000" b="1" dirty="0" err="1"/>
              <a:t>wan</a:t>
            </a:r>
            <a:r>
              <a:rPr lang="es-ES" sz="2000" b="1" dirty="0"/>
              <a:t>  </a:t>
            </a:r>
            <a:r>
              <a:rPr lang="es-ES" sz="2000" b="1" dirty="0" err="1"/>
              <a:t>tranga</a:t>
            </a:r>
            <a:r>
              <a:rPr lang="es-ES" sz="2000" b="1" dirty="0"/>
              <a:t> </a:t>
            </a:r>
            <a:r>
              <a:rPr lang="es-ES" sz="2000" b="1" dirty="0" err="1"/>
              <a:t>man</a:t>
            </a:r>
            <a:r>
              <a:rPr lang="es-ES" sz="2000" b="1" dirty="0"/>
              <a:t>, di </a:t>
            </a:r>
            <a:r>
              <a:rPr lang="es-ES" sz="2000" b="1" dirty="0" err="1"/>
              <a:t>wini</a:t>
            </a:r>
            <a:r>
              <a:rPr lang="es-ES" sz="2000" b="1" dirty="0"/>
              <a:t> a </a:t>
            </a:r>
            <a:r>
              <a:rPr lang="es-ES" sz="2000" b="1" dirty="0" err="1"/>
              <a:t>foto,owktu</a:t>
            </a:r>
            <a:r>
              <a:rPr lang="es-ES" sz="2000" b="1" dirty="0"/>
              <a:t> a </a:t>
            </a:r>
            <a:r>
              <a:rPr lang="es-ES" sz="2000" b="1" dirty="0" err="1"/>
              <a:t>tron</a:t>
            </a:r>
            <a:r>
              <a:rPr lang="es-ES" sz="2000" b="1" dirty="0"/>
              <a:t> a </a:t>
            </a:r>
            <a:r>
              <a:rPr lang="es-ES" sz="2000" b="1" dirty="0" err="1"/>
              <a:t>fosi</a:t>
            </a:r>
            <a:r>
              <a:rPr lang="es-ES" sz="2000" b="1" dirty="0"/>
              <a:t> </a:t>
            </a:r>
            <a:r>
              <a:rPr lang="es-ES" sz="2000" b="1" dirty="0" err="1"/>
              <a:t>krutu</a:t>
            </a:r>
            <a:r>
              <a:rPr lang="es-ES" sz="2000" b="1" dirty="0"/>
              <a:t> </a:t>
            </a:r>
            <a:r>
              <a:rPr lang="es-ES" sz="2000" b="1" dirty="0" err="1"/>
              <a:t>basi</a:t>
            </a:r>
            <a:r>
              <a:rPr lang="es-ES" sz="2000" b="1" dirty="0"/>
              <a:t> fu Israel.( </a:t>
            </a:r>
            <a:r>
              <a:rPr lang="es-ES" sz="2000" b="1" dirty="0" err="1"/>
              <a:t>Yoswa</a:t>
            </a:r>
            <a:r>
              <a:rPr lang="es-ES" sz="2000" b="1" dirty="0"/>
              <a:t> 15: 17;Krutu 3:9-11).</a:t>
            </a:r>
          </a:p>
        </p:txBody>
      </p:sp>
    </p:spTree>
    <p:extLst>
      <p:ext uri="{BB962C8B-B14F-4D97-AF65-F5344CB8AC3E}">
        <p14:creationId xmlns:p14="http://schemas.microsoft.com/office/powerpoint/2010/main" val="34313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8" presetClass="entr" presetSubtype="9"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up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800" decel="100000"/>
                                        <p:tgtEl>
                                          <p:spTgt spid="8"/>
                                        </p:tgtEl>
                                      </p:cBhvr>
                                    </p:animEffect>
                                    <p:anim calcmode="lin" valueType="num">
                                      <p:cBhvr>
                                        <p:cTn id="44" dur="800" decel="100000" fill="hold"/>
                                        <p:tgtEl>
                                          <p:spTgt spid="8"/>
                                        </p:tgtEl>
                                        <p:attrNameLst>
                                          <p:attrName>style.rotation</p:attrName>
                                        </p:attrNameLst>
                                      </p:cBhvr>
                                      <p:tavLst>
                                        <p:tav tm="0">
                                          <p:val>
                                            <p:fltVal val="-90"/>
                                          </p:val>
                                        </p:tav>
                                        <p:tav tm="100000">
                                          <p:val>
                                            <p:fltVal val="0"/>
                                          </p:val>
                                        </p:tav>
                                      </p:tavLst>
                                    </p:anim>
                                    <p:anim calcmode="lin" valueType="num">
                                      <p:cBhvr>
                                        <p:cTn id="45" dur="800" decel="100000" fill="hold"/>
                                        <p:tgtEl>
                                          <p:spTgt spid="8"/>
                                        </p:tgtEl>
                                        <p:attrNameLst>
                                          <p:attrName>ppt_x</p:attrName>
                                        </p:attrNameLst>
                                      </p:cBhvr>
                                      <p:tavLst>
                                        <p:tav tm="0">
                                          <p:val>
                                            <p:strVal val="#ppt_x+0.4"/>
                                          </p:val>
                                        </p:tav>
                                        <p:tav tm="100000">
                                          <p:val>
                                            <p:strVal val="#ppt_x-0.05"/>
                                          </p:val>
                                        </p:tav>
                                      </p:tavLst>
                                    </p:anim>
                                    <p:anim calcmode="lin" valueType="num">
                                      <p:cBhvr>
                                        <p:cTn id="46" dur="800" decel="100000" fill="hold"/>
                                        <p:tgtEl>
                                          <p:spTgt spid="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14"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B74D32-E4F1-D80A-3B64-BD970B10E423}"/>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BE12D303-73F0-AC7C-1A60-E2C50AF22CF4}"/>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 name="Imagen 1" descr="Mujer de pie con raqueta en la mano&#10;&#10;El contenido generado por IA puede ser incorrecto.">
            <a:extLst>
              <a:ext uri="{FF2B5EF4-FFF2-40B4-BE49-F238E27FC236}">
                <a16:creationId xmlns:a16="http://schemas.microsoft.com/office/drawing/2014/main" id="{60CC43B6-CA75-0773-A27F-383FD109C0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4806925" cy="6858000"/>
          </a:xfrm>
          <a:prstGeom prst="rect">
            <a:avLst/>
          </a:prstGeom>
        </p:spPr>
      </p:pic>
      <p:sp>
        <p:nvSpPr>
          <p:cNvPr id="3" name="CuadroTexto 2">
            <a:extLst>
              <a:ext uri="{FF2B5EF4-FFF2-40B4-BE49-F238E27FC236}">
                <a16:creationId xmlns:a16="http://schemas.microsoft.com/office/drawing/2014/main" id="{E6BFDC9B-2B99-EA96-4C04-B44E8CD7F5BA}"/>
              </a:ext>
            </a:extLst>
          </p:cNvPr>
          <p:cNvSpPr txBox="1"/>
          <p:nvPr/>
        </p:nvSpPr>
        <p:spPr>
          <a:xfrm>
            <a:off x="2989006" y="3057436"/>
            <a:ext cx="9202994"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es-ES" sz="7200" b="1" dirty="0">
                <a:ln/>
                <a:solidFill>
                  <a:srgbClr val="C15C16"/>
                </a:solidFill>
              </a:rPr>
              <a:t>A BRIBI FU YOSWA</a:t>
            </a:r>
          </a:p>
        </p:txBody>
      </p:sp>
    </p:spTree>
    <p:extLst>
      <p:ext uri="{BB962C8B-B14F-4D97-AF65-F5344CB8AC3E}">
        <p14:creationId xmlns:p14="http://schemas.microsoft.com/office/powerpoint/2010/main" val="3031903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A04D7C-9692-8782-6F1E-E7111600653A}"/>
            </a:ext>
          </a:extLst>
        </p:cNvPr>
        <p:cNvGrpSpPr/>
        <p:nvPr/>
      </p:nvGrpSpPr>
      <p:grpSpPr>
        <a:xfrm>
          <a:off x="0" y="0"/>
          <a:ext cx="0" cy="0"/>
          <a:chOff x="0" y="0"/>
          <a:chExt cx="0" cy="0"/>
        </a:xfrm>
      </p:grpSpPr>
      <p:pic>
        <p:nvPicPr>
          <p:cNvPr id="6" name="Imagen 5" descr="Diagrama&#10;&#10;El contenido generado por IA puede ser incorrecto.">
            <a:extLst>
              <a:ext uri="{FF2B5EF4-FFF2-40B4-BE49-F238E27FC236}">
                <a16:creationId xmlns:a16="http://schemas.microsoft.com/office/drawing/2014/main" id="{E4F777B7-A7F5-6347-A92E-86D0E735DB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524874" y="1102203"/>
            <a:ext cx="3876675" cy="27658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979BD027-4292-9B2E-6036-DDD113165E2C}"/>
              </a:ext>
            </a:extLst>
          </p:cNvPr>
          <p:cNvSpPr txBox="1"/>
          <p:nvPr/>
        </p:nvSpPr>
        <p:spPr>
          <a:xfrm>
            <a:off x="0" y="192197"/>
            <a:ext cx="12191999" cy="646331"/>
          </a:xfrm>
          <a:prstGeom prst="rect">
            <a:avLst/>
          </a:prstGeom>
          <a:noFill/>
        </p:spPr>
        <p:txBody>
          <a:bodyPr wrap="square">
            <a:spAutoFit/>
          </a:bodyPr>
          <a:lstStyle/>
          <a:p>
            <a:pPr algn="ct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“Di den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kba</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prati</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kondre</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fu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alasma</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kisi</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en presi, den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Israelit</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gi</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Yoswa</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boi</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fu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Nun</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wan</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pisi</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na</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den </a:t>
            </a:r>
            <a:r>
              <a:rPr lang="es-ES"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mindri</a:t>
            </a:r>
            <a:r>
              <a:rPr lang="es-ES"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a:t>
            </a:r>
            <a:r>
              <a:rPr lang="es-ES" sz="1400" b="1" dirty="0" err="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Yoswa</a:t>
            </a:r>
            <a:r>
              <a:rPr lang="es-ES" sz="1400"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 19:49)</a:t>
            </a:r>
          </a:p>
        </p:txBody>
      </p:sp>
      <p:sp>
        <p:nvSpPr>
          <p:cNvPr id="4" name="CuadroTexto 3">
            <a:extLst>
              <a:ext uri="{FF2B5EF4-FFF2-40B4-BE49-F238E27FC236}">
                <a16:creationId xmlns:a16="http://schemas.microsoft.com/office/drawing/2014/main" id="{B91B4DFB-44A0-9C12-296C-D9E713E9C690}"/>
              </a:ext>
            </a:extLst>
          </p:cNvPr>
          <p:cNvSpPr txBox="1"/>
          <p:nvPr/>
        </p:nvSpPr>
        <p:spPr>
          <a:xfrm>
            <a:off x="2200274" y="909359"/>
            <a:ext cx="6118973" cy="1323439"/>
          </a:xfrm>
          <a:prstGeom prst="rect">
            <a:avLst/>
          </a:prstGeom>
          <a:noFill/>
        </p:spPr>
        <p:txBody>
          <a:bodyPr wrap="square" rtlCol="0">
            <a:spAutoFit/>
          </a:bodyPr>
          <a:lstStyle/>
          <a:p>
            <a:pPr>
              <a:spcBef>
                <a:spcPts val="600"/>
              </a:spcBef>
            </a:pPr>
            <a:r>
              <a:rPr lang="es-ES" sz="2000" b="1" dirty="0" err="1"/>
              <a:t>Yoswa</a:t>
            </a:r>
            <a:r>
              <a:rPr lang="es-ES" sz="2000" b="1" dirty="0"/>
              <a:t> ben </a:t>
            </a:r>
            <a:r>
              <a:rPr lang="es-ES" sz="2000" b="1" dirty="0" err="1"/>
              <a:t>yongu</a:t>
            </a:r>
            <a:r>
              <a:rPr lang="es-ES" sz="2000" b="1" dirty="0"/>
              <a:t> </a:t>
            </a:r>
            <a:r>
              <a:rPr lang="es-ES" sz="2000" b="1" dirty="0" err="1"/>
              <a:t>ete</a:t>
            </a:r>
            <a:r>
              <a:rPr lang="es-ES" sz="2000" b="1" dirty="0"/>
              <a:t> ,di Moses  ben </a:t>
            </a:r>
            <a:r>
              <a:rPr lang="es-ES" sz="2000" b="1" dirty="0" err="1"/>
              <a:t>teki</a:t>
            </a:r>
            <a:r>
              <a:rPr lang="es-ES" sz="2000" b="1" dirty="0"/>
              <a:t>  en </a:t>
            </a:r>
            <a:r>
              <a:rPr lang="es-ES" sz="2000" b="1" dirty="0" err="1"/>
              <a:t>leki</a:t>
            </a:r>
            <a:r>
              <a:rPr lang="es-ES" sz="2000" b="1" dirty="0"/>
              <a:t> </a:t>
            </a:r>
            <a:r>
              <a:rPr lang="es-ES" sz="2000" b="1" dirty="0" err="1"/>
              <a:t>wan</a:t>
            </a:r>
            <a:r>
              <a:rPr lang="es-ES" sz="2000" b="1" dirty="0"/>
              <a:t> </a:t>
            </a:r>
            <a:r>
              <a:rPr lang="es-ES" sz="2000" b="1" dirty="0" err="1"/>
              <a:t>yepman</a:t>
            </a:r>
            <a:r>
              <a:rPr lang="es-ES" sz="2000" b="1" dirty="0"/>
              <a:t>. </a:t>
            </a:r>
            <a:r>
              <a:rPr lang="es-ES" sz="2000" b="1" dirty="0" err="1"/>
              <a:t>Yoswa</a:t>
            </a:r>
            <a:r>
              <a:rPr lang="es-ES" sz="2000" b="1" dirty="0"/>
              <a:t> </a:t>
            </a:r>
            <a:r>
              <a:rPr lang="es-ES" sz="2000" b="1" dirty="0" err="1"/>
              <a:t>gi</a:t>
            </a:r>
            <a:r>
              <a:rPr lang="es-ES" sz="2000" b="1" dirty="0"/>
              <a:t> </a:t>
            </a:r>
            <a:r>
              <a:rPr lang="es-ES" sz="2000" b="1" dirty="0" err="1"/>
              <a:t>karta</a:t>
            </a:r>
            <a:r>
              <a:rPr lang="es-ES" sz="2000" b="1" dirty="0"/>
              <a:t> , </a:t>
            </a:r>
            <a:r>
              <a:rPr lang="es-ES" sz="2000" b="1" dirty="0" err="1"/>
              <a:t>dati</a:t>
            </a:r>
            <a:r>
              <a:rPr lang="es-ES" sz="2000" b="1" dirty="0"/>
              <a:t> a ben </a:t>
            </a:r>
            <a:r>
              <a:rPr lang="es-ES" sz="2000" b="1" dirty="0" err="1"/>
              <a:t>gi</a:t>
            </a:r>
            <a:r>
              <a:rPr lang="es-ES" sz="2000" b="1" dirty="0"/>
              <a:t> </a:t>
            </a:r>
            <a:r>
              <a:rPr lang="es-ES" sz="2000" b="1" dirty="0" err="1"/>
              <a:t>yesi</a:t>
            </a:r>
            <a:r>
              <a:rPr lang="es-ES" sz="2000" b="1" dirty="0"/>
              <a:t>, </a:t>
            </a:r>
            <a:r>
              <a:rPr lang="es-ES" sz="2000" b="1" dirty="0" err="1"/>
              <a:t>abi</a:t>
            </a:r>
            <a:r>
              <a:rPr lang="es-ES" sz="2000" b="1" dirty="0"/>
              <a:t> </a:t>
            </a:r>
            <a:r>
              <a:rPr lang="es-ES" sz="2000" b="1" dirty="0" err="1"/>
              <a:t>dekati</a:t>
            </a:r>
            <a:r>
              <a:rPr lang="es-ES" sz="2000" b="1" dirty="0"/>
              <a:t>, de </a:t>
            </a:r>
            <a:r>
              <a:rPr lang="es-ES" sz="2000" b="1" dirty="0" err="1"/>
              <a:t>getrow</a:t>
            </a:r>
            <a:r>
              <a:rPr lang="es-ES" sz="2000" b="1" dirty="0"/>
              <a:t>, ben </a:t>
            </a:r>
            <a:r>
              <a:rPr lang="es-ES" sz="2000" b="1" dirty="0" err="1"/>
              <a:t>sa</a:t>
            </a:r>
            <a:r>
              <a:rPr lang="es-ES" sz="2000" b="1" dirty="0"/>
              <a:t> </a:t>
            </a:r>
            <a:r>
              <a:rPr lang="es-ES" sz="2000" b="1" dirty="0" err="1"/>
              <a:t>yepi</a:t>
            </a:r>
            <a:r>
              <a:rPr lang="es-ES" sz="2000" b="1" dirty="0"/>
              <a:t> </a:t>
            </a:r>
            <a:r>
              <a:rPr lang="es-ES" sz="2000" b="1" dirty="0" err="1"/>
              <a:t>e'n</a:t>
            </a:r>
            <a:r>
              <a:rPr lang="es-ES" sz="2000" b="1" dirty="0"/>
              <a:t> ben </a:t>
            </a:r>
            <a:r>
              <a:rPr lang="es-ES" sz="2000" b="1" dirty="0" err="1"/>
              <a:t>lobi</a:t>
            </a:r>
            <a:r>
              <a:rPr lang="es-ES" sz="2000" b="1" dirty="0"/>
              <a:t> den </a:t>
            </a:r>
            <a:r>
              <a:rPr lang="es-ES" sz="2000" b="1" dirty="0" err="1"/>
              <a:t>sani</a:t>
            </a:r>
            <a:r>
              <a:rPr lang="es-ES" sz="2000" b="1" dirty="0"/>
              <a:t> fu Gado.( </a:t>
            </a:r>
            <a:r>
              <a:rPr lang="es-ES" sz="2000" b="1" dirty="0" err="1"/>
              <a:t>Eks</a:t>
            </a:r>
            <a:r>
              <a:rPr lang="es-ES" sz="2000" b="1" dirty="0"/>
              <a:t>. 33:11).</a:t>
            </a:r>
          </a:p>
        </p:txBody>
      </p:sp>
      <p:graphicFrame>
        <p:nvGraphicFramePr>
          <p:cNvPr id="2" name="Diagrama 1">
            <a:extLst>
              <a:ext uri="{FF2B5EF4-FFF2-40B4-BE49-F238E27FC236}">
                <a16:creationId xmlns:a16="http://schemas.microsoft.com/office/drawing/2014/main" id="{AFAB17D6-86DF-5668-4B68-D83ADD576A02}"/>
              </a:ext>
            </a:extLst>
          </p:cNvPr>
          <p:cNvGraphicFramePr/>
          <p:nvPr>
            <p:extLst>
              <p:ext uri="{D42A27DB-BD31-4B8C-83A1-F6EECF244321}">
                <p14:modId xmlns:p14="http://schemas.microsoft.com/office/powerpoint/2010/main" val="3511135426"/>
              </p:ext>
            </p:extLst>
          </p:nvPr>
        </p:nvGraphicFramePr>
        <p:xfrm>
          <a:off x="-4418" y="3997284"/>
          <a:ext cx="12191998" cy="2765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ersona con un vestido largo&#10;&#10;El contenido generado por IA puede ser incorrecto.">
            <a:extLst>
              <a:ext uri="{FF2B5EF4-FFF2-40B4-BE49-F238E27FC236}">
                <a16:creationId xmlns:a16="http://schemas.microsoft.com/office/drawing/2014/main" id="{0C34E00E-5A5D-5F55-694C-D8CA47ABE05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76557" y="1102202"/>
            <a:ext cx="1894316" cy="2765845"/>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5D832BD9-FA71-E800-05EE-6E2E879CEC63}"/>
              </a:ext>
            </a:extLst>
          </p:cNvPr>
          <p:cNvSpPr txBox="1"/>
          <p:nvPr/>
        </p:nvSpPr>
        <p:spPr>
          <a:xfrm>
            <a:off x="2200274" y="3612565"/>
            <a:ext cx="6315075" cy="400110"/>
          </a:xfrm>
          <a:prstGeom prst="rect">
            <a:avLst/>
          </a:prstGeom>
          <a:noFill/>
        </p:spPr>
        <p:txBody>
          <a:bodyPr wrap="square">
            <a:spAutoFit/>
          </a:bodyPr>
          <a:lstStyle/>
          <a:p>
            <a:pPr>
              <a:spcBef>
                <a:spcPts val="600"/>
              </a:spcBef>
            </a:pPr>
            <a:r>
              <a:rPr lang="it-IT" sz="2000" b="1" dirty="0"/>
              <a:t>A tori disi e leri wi dati</a:t>
            </a:r>
            <a:r>
              <a:rPr lang="es-ES" sz="2000" b="1" dirty="0"/>
              <a:t>:</a:t>
            </a:r>
          </a:p>
        </p:txBody>
      </p:sp>
      <p:sp>
        <p:nvSpPr>
          <p:cNvPr id="10" name="CuadroTexto 9">
            <a:extLst>
              <a:ext uri="{FF2B5EF4-FFF2-40B4-BE49-F238E27FC236}">
                <a16:creationId xmlns:a16="http://schemas.microsoft.com/office/drawing/2014/main" id="{6E6264F5-DBFA-BE82-DD89-258CD0A98433}"/>
              </a:ext>
            </a:extLst>
          </p:cNvPr>
          <p:cNvSpPr txBox="1"/>
          <p:nvPr/>
        </p:nvSpPr>
        <p:spPr>
          <a:xfrm>
            <a:off x="2200273" y="2217620"/>
            <a:ext cx="6315075" cy="1323439"/>
          </a:xfrm>
          <a:prstGeom prst="rect">
            <a:avLst/>
          </a:prstGeom>
          <a:noFill/>
        </p:spPr>
        <p:txBody>
          <a:bodyPr wrap="square">
            <a:spAutoFit/>
          </a:bodyPr>
          <a:lstStyle/>
          <a:p>
            <a:pPr>
              <a:spcBef>
                <a:spcPts val="600"/>
              </a:spcBef>
            </a:pPr>
            <a:r>
              <a:rPr lang="es-ES" sz="2000" b="1" dirty="0"/>
              <a:t>Di a ten doro fu </a:t>
            </a:r>
            <a:r>
              <a:rPr lang="es-ES" sz="2000" b="1" dirty="0" err="1"/>
              <a:t>teki</a:t>
            </a:r>
            <a:r>
              <a:rPr lang="es-ES" sz="2000" b="1" dirty="0"/>
              <a:t> en </a:t>
            </a:r>
            <a:r>
              <a:rPr lang="es-ES" sz="2000" b="1" dirty="0" err="1"/>
              <a:t>eigi</a:t>
            </a:r>
            <a:r>
              <a:rPr lang="es-ES" sz="2000" b="1" dirty="0"/>
              <a:t> </a:t>
            </a:r>
            <a:r>
              <a:rPr lang="es-ES" sz="2000" b="1" dirty="0" err="1"/>
              <a:t>pisi</a:t>
            </a:r>
            <a:r>
              <a:rPr lang="es-ES" sz="2000" b="1" dirty="0"/>
              <a:t>, a </a:t>
            </a:r>
            <a:r>
              <a:rPr lang="es-ES" sz="2000" b="1" dirty="0" err="1"/>
              <a:t>wakti</a:t>
            </a:r>
            <a:r>
              <a:rPr lang="es-ES" sz="2000" b="1" dirty="0"/>
              <a:t> te ala den lo ben </a:t>
            </a:r>
            <a:r>
              <a:rPr lang="es-ES" sz="2000" b="1" dirty="0" err="1"/>
              <a:t>feni</a:t>
            </a:r>
            <a:r>
              <a:rPr lang="es-ES" sz="2000" b="1" dirty="0"/>
              <a:t> di fu den, dan a </a:t>
            </a:r>
            <a:r>
              <a:rPr lang="es-ES" sz="2000" b="1" dirty="0" err="1"/>
              <a:t>teki</a:t>
            </a:r>
            <a:r>
              <a:rPr lang="es-ES" sz="2000" b="1" dirty="0"/>
              <a:t> “san ben tan abra"            [ </a:t>
            </a:r>
            <a:r>
              <a:rPr lang="es-ES" sz="2000" b="1" dirty="0" err="1"/>
              <a:t>Timnat</a:t>
            </a:r>
            <a:r>
              <a:rPr lang="es-ES" sz="2000" b="1" dirty="0"/>
              <a:t> – </a:t>
            </a:r>
            <a:r>
              <a:rPr lang="es-ES" sz="2000" b="1" dirty="0" err="1"/>
              <a:t>sera</a:t>
            </a:r>
            <a:r>
              <a:rPr lang="es-ES" sz="2000" b="1" dirty="0"/>
              <a:t>] ( </a:t>
            </a:r>
            <a:r>
              <a:rPr lang="es-ES" sz="2000" b="1" dirty="0" err="1"/>
              <a:t>Yoswa</a:t>
            </a:r>
            <a:r>
              <a:rPr lang="es-ES" sz="2000" b="1" dirty="0"/>
              <a:t> 19: 50), </a:t>
            </a:r>
            <a:r>
              <a:rPr lang="es-ES" sz="2000" b="1" dirty="0" err="1"/>
              <a:t>wan</a:t>
            </a:r>
            <a:r>
              <a:rPr lang="es-ES" sz="2000" b="1" dirty="0"/>
              <a:t> foto </a:t>
            </a:r>
            <a:r>
              <a:rPr lang="es-ES" sz="2000" b="1" dirty="0" err="1"/>
              <a:t>krosbei</a:t>
            </a:r>
            <a:r>
              <a:rPr lang="es-ES" sz="2000" b="1" dirty="0"/>
              <a:t> fu Silo, pe den ben </a:t>
            </a:r>
            <a:r>
              <a:rPr lang="es-ES" sz="2000" b="1" dirty="0" err="1"/>
              <a:t>poti</a:t>
            </a:r>
            <a:r>
              <a:rPr lang="es-ES" sz="2000" b="1" dirty="0"/>
              <a:t>  a Santa presi.</a:t>
            </a:r>
          </a:p>
        </p:txBody>
      </p:sp>
    </p:spTree>
    <p:extLst>
      <p:ext uri="{BB962C8B-B14F-4D97-AF65-F5344CB8AC3E}">
        <p14:creationId xmlns:p14="http://schemas.microsoft.com/office/powerpoint/2010/main" val="1134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ppt_w/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
                                            <p:graphicEl>
                                              <a:dgm id="{62999BC5-195A-46F1-98DE-237FBECB27E7}"/>
                                            </p:graphicEl>
                                          </p:spTgt>
                                        </p:tgtEl>
                                        <p:attrNameLst>
                                          <p:attrName>style.visibility</p:attrName>
                                        </p:attrNameLst>
                                      </p:cBhvr>
                                      <p:to>
                                        <p:strVal val="visible"/>
                                      </p:to>
                                    </p:set>
                                    <p:anim calcmode="lin" valueType="num">
                                      <p:cBhvr>
                                        <p:cTn id="42" dur="500" fill="hold"/>
                                        <p:tgtEl>
                                          <p:spTgt spid="2">
                                            <p:graphicEl>
                                              <a:dgm id="{62999BC5-195A-46F1-98DE-237FBECB27E7}"/>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62999BC5-195A-46F1-98DE-237FBECB27E7}"/>
                                            </p:graphicEl>
                                          </p:spTgt>
                                        </p:tgtEl>
                                        <p:attrNameLst>
                                          <p:attrName>ppt_h</p:attrName>
                                        </p:attrNameLst>
                                      </p:cBhvr>
                                      <p:tavLst>
                                        <p:tav tm="0">
                                          <p:val>
                                            <p:fltVal val="0"/>
                                          </p:val>
                                        </p:tav>
                                        <p:tav tm="100000">
                                          <p:val>
                                            <p:strVal val="#ppt_h"/>
                                          </p:val>
                                        </p:tav>
                                      </p:tavLst>
                                    </p:anim>
                                    <p:anim calcmode="lin" valueType="num">
                                      <p:cBhvr>
                                        <p:cTn id="44" dur="500" fill="hold"/>
                                        <p:tgtEl>
                                          <p:spTgt spid="2">
                                            <p:graphicEl>
                                              <a:dgm id="{62999BC5-195A-46F1-98DE-237FBECB27E7}"/>
                                            </p:graphicEl>
                                          </p:spTgt>
                                        </p:tgtEl>
                                        <p:attrNameLst>
                                          <p:attrName>style.rotation</p:attrName>
                                        </p:attrNameLst>
                                      </p:cBhvr>
                                      <p:tavLst>
                                        <p:tav tm="0">
                                          <p:val>
                                            <p:fltVal val="360"/>
                                          </p:val>
                                        </p:tav>
                                        <p:tav tm="100000">
                                          <p:val>
                                            <p:fltVal val="0"/>
                                          </p:val>
                                        </p:tav>
                                      </p:tavLst>
                                    </p:anim>
                                    <p:animEffect transition="in" filter="fade">
                                      <p:cBhvr>
                                        <p:cTn id="45" dur="500"/>
                                        <p:tgtEl>
                                          <p:spTgt spid="2">
                                            <p:graphicEl>
                                              <a:dgm id="{62999BC5-195A-46F1-98DE-237FBECB27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2">
                                            <p:graphicEl>
                                              <a:dgm id="{CD3EC9D1-B914-4A94-9073-BBD619FDAE34}"/>
                                            </p:graphicEl>
                                          </p:spTgt>
                                        </p:tgtEl>
                                        <p:attrNameLst>
                                          <p:attrName>style.visibility</p:attrName>
                                        </p:attrNameLst>
                                      </p:cBhvr>
                                      <p:to>
                                        <p:strVal val="visible"/>
                                      </p:to>
                                    </p:set>
                                    <p:anim calcmode="lin" valueType="num">
                                      <p:cBhvr>
                                        <p:cTn id="50" dur="500" fill="hold"/>
                                        <p:tgtEl>
                                          <p:spTgt spid="2">
                                            <p:graphicEl>
                                              <a:dgm id="{CD3EC9D1-B914-4A94-9073-BBD619FDAE34}"/>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CD3EC9D1-B914-4A94-9073-BBD619FDAE34}"/>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CD3EC9D1-B914-4A94-9073-BBD619FDAE34}"/>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CD3EC9D1-B914-4A94-9073-BBD619FDAE34}"/>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2">
                                            <p:graphicEl>
                                              <a:dgm id="{B791761E-D005-4276-BFBD-78605CE50BF5}"/>
                                            </p:graphicEl>
                                          </p:spTgt>
                                        </p:tgtEl>
                                        <p:attrNameLst>
                                          <p:attrName>style.visibility</p:attrName>
                                        </p:attrNameLst>
                                      </p:cBhvr>
                                      <p:to>
                                        <p:strVal val="visible"/>
                                      </p:to>
                                    </p:set>
                                    <p:anim calcmode="lin" valueType="num">
                                      <p:cBhvr>
                                        <p:cTn id="58" dur="500" fill="hold"/>
                                        <p:tgtEl>
                                          <p:spTgt spid="2">
                                            <p:graphicEl>
                                              <a:dgm id="{B791761E-D005-4276-BFBD-78605CE50BF5}"/>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B791761E-D005-4276-BFBD-78605CE50BF5}"/>
                                            </p:graphicEl>
                                          </p:spTgt>
                                        </p:tgtEl>
                                        <p:attrNameLst>
                                          <p:attrName>ppt_h</p:attrName>
                                        </p:attrNameLst>
                                      </p:cBhvr>
                                      <p:tavLst>
                                        <p:tav tm="0">
                                          <p:val>
                                            <p:fltVal val="0"/>
                                          </p:val>
                                        </p:tav>
                                        <p:tav tm="100000">
                                          <p:val>
                                            <p:strVal val="#ppt_h"/>
                                          </p:val>
                                        </p:tav>
                                      </p:tavLst>
                                    </p:anim>
                                    <p:anim calcmode="lin" valueType="num">
                                      <p:cBhvr>
                                        <p:cTn id="60" dur="500" fill="hold"/>
                                        <p:tgtEl>
                                          <p:spTgt spid="2">
                                            <p:graphicEl>
                                              <a:dgm id="{B791761E-D005-4276-BFBD-78605CE50BF5}"/>
                                            </p:graphicEl>
                                          </p:spTgt>
                                        </p:tgtEl>
                                        <p:attrNameLst>
                                          <p:attrName>style.rotation</p:attrName>
                                        </p:attrNameLst>
                                      </p:cBhvr>
                                      <p:tavLst>
                                        <p:tav tm="0">
                                          <p:val>
                                            <p:fltVal val="360"/>
                                          </p:val>
                                        </p:tav>
                                        <p:tav tm="100000">
                                          <p:val>
                                            <p:fltVal val="0"/>
                                          </p:val>
                                        </p:tav>
                                      </p:tavLst>
                                    </p:anim>
                                    <p:animEffect transition="in" filter="fade">
                                      <p:cBhvr>
                                        <p:cTn id="61" dur="500"/>
                                        <p:tgtEl>
                                          <p:spTgt spid="2">
                                            <p:graphicEl>
                                              <a:dgm id="{B791761E-D005-4276-BFBD-78605CE50BF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
                                            <p:graphicEl>
                                              <a:dgm id="{DDBEDA38-D464-4DF7-BCB0-09E9A2DC813E}"/>
                                            </p:graphicEl>
                                          </p:spTgt>
                                        </p:tgtEl>
                                        <p:attrNameLst>
                                          <p:attrName>style.visibility</p:attrName>
                                        </p:attrNameLst>
                                      </p:cBhvr>
                                      <p:to>
                                        <p:strVal val="visible"/>
                                      </p:to>
                                    </p:set>
                                    <p:anim calcmode="lin" valueType="num">
                                      <p:cBhvr>
                                        <p:cTn id="66" dur="500" fill="hold"/>
                                        <p:tgtEl>
                                          <p:spTgt spid="2">
                                            <p:graphicEl>
                                              <a:dgm id="{DDBEDA38-D464-4DF7-BCB0-09E9A2DC813E}"/>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DDBEDA38-D464-4DF7-BCB0-09E9A2DC813E}"/>
                                            </p:graphicEl>
                                          </p:spTgt>
                                        </p:tgtEl>
                                        <p:attrNameLst>
                                          <p:attrName>ppt_h</p:attrName>
                                        </p:attrNameLst>
                                      </p:cBhvr>
                                      <p:tavLst>
                                        <p:tav tm="0">
                                          <p:val>
                                            <p:fltVal val="0"/>
                                          </p:val>
                                        </p:tav>
                                        <p:tav tm="100000">
                                          <p:val>
                                            <p:strVal val="#ppt_h"/>
                                          </p:val>
                                        </p:tav>
                                      </p:tavLst>
                                    </p:anim>
                                    <p:anim calcmode="lin" valueType="num">
                                      <p:cBhvr>
                                        <p:cTn id="68" dur="500" fill="hold"/>
                                        <p:tgtEl>
                                          <p:spTgt spid="2">
                                            <p:graphicEl>
                                              <a:dgm id="{DDBEDA38-D464-4DF7-BCB0-09E9A2DC813E}"/>
                                            </p:graphicEl>
                                          </p:spTgt>
                                        </p:tgtEl>
                                        <p:attrNameLst>
                                          <p:attrName>style.rotation</p:attrName>
                                        </p:attrNameLst>
                                      </p:cBhvr>
                                      <p:tavLst>
                                        <p:tav tm="0">
                                          <p:val>
                                            <p:fltVal val="360"/>
                                          </p:val>
                                        </p:tav>
                                        <p:tav tm="100000">
                                          <p:val>
                                            <p:fltVal val="0"/>
                                          </p:val>
                                        </p:tav>
                                      </p:tavLst>
                                    </p:anim>
                                    <p:animEffect transition="in" filter="fade">
                                      <p:cBhvr>
                                        <p:cTn id="69" dur="500"/>
                                        <p:tgtEl>
                                          <p:spTgt spid="2">
                                            <p:graphicEl>
                                              <a:dgm id="{DDBEDA38-D464-4DF7-BCB0-09E9A2DC813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2">
                                            <p:graphicEl>
                                              <a:dgm id="{BE48992A-E860-4C40-A1D4-500F6D3DD78C}"/>
                                            </p:graphicEl>
                                          </p:spTgt>
                                        </p:tgtEl>
                                        <p:attrNameLst>
                                          <p:attrName>style.visibility</p:attrName>
                                        </p:attrNameLst>
                                      </p:cBhvr>
                                      <p:to>
                                        <p:strVal val="visible"/>
                                      </p:to>
                                    </p:set>
                                    <p:anim calcmode="lin" valueType="num">
                                      <p:cBhvr>
                                        <p:cTn id="74" dur="500" fill="hold"/>
                                        <p:tgtEl>
                                          <p:spTgt spid="2">
                                            <p:graphicEl>
                                              <a:dgm id="{BE48992A-E860-4C40-A1D4-500F6D3DD78C}"/>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E48992A-E860-4C40-A1D4-500F6D3DD78C}"/>
                                            </p:graphicEl>
                                          </p:spTgt>
                                        </p:tgtEl>
                                        <p:attrNameLst>
                                          <p:attrName>ppt_h</p:attrName>
                                        </p:attrNameLst>
                                      </p:cBhvr>
                                      <p:tavLst>
                                        <p:tav tm="0">
                                          <p:val>
                                            <p:fltVal val="0"/>
                                          </p:val>
                                        </p:tav>
                                        <p:tav tm="100000">
                                          <p:val>
                                            <p:strVal val="#ppt_h"/>
                                          </p:val>
                                        </p:tav>
                                      </p:tavLst>
                                    </p:anim>
                                    <p:anim calcmode="lin" valueType="num">
                                      <p:cBhvr>
                                        <p:cTn id="76" dur="500" fill="hold"/>
                                        <p:tgtEl>
                                          <p:spTgt spid="2">
                                            <p:graphicEl>
                                              <a:dgm id="{BE48992A-E860-4C40-A1D4-500F6D3DD78C}"/>
                                            </p:graphicEl>
                                          </p:spTgt>
                                        </p:tgtEl>
                                        <p:attrNameLst>
                                          <p:attrName>style.rotation</p:attrName>
                                        </p:attrNameLst>
                                      </p:cBhvr>
                                      <p:tavLst>
                                        <p:tav tm="0">
                                          <p:val>
                                            <p:fltVal val="360"/>
                                          </p:val>
                                        </p:tav>
                                        <p:tav tm="100000">
                                          <p:val>
                                            <p:fltVal val="0"/>
                                          </p:val>
                                        </p:tav>
                                      </p:tavLst>
                                    </p:anim>
                                    <p:animEffect transition="in" filter="fade">
                                      <p:cBhvr>
                                        <p:cTn id="77" dur="500"/>
                                        <p:tgtEl>
                                          <p:spTgt spid="2">
                                            <p:graphicEl>
                                              <a:dgm id="{BE48992A-E860-4C40-A1D4-500F6D3DD7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p:bldSub>
          <a:bldDgm bld="one"/>
        </p:bldSub>
      </p:bldGraphic>
      <p:bldP spid="7" grpId="0"/>
      <p:bldP spid="10"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411</TotalTime>
  <Words>1639</Words>
  <Application>Microsoft Office PowerPoint</Application>
  <PresentationFormat>Panorámica</PresentationFormat>
  <Paragraphs>52</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 Display</vt:lpstr>
      <vt:lpstr>Aptos</vt:lpstr>
      <vt:lpstr>Arial</vt:lpstr>
      <vt:lpstr>Constantia</vt:lpstr>
      <vt:lpstr>Comic Sans MS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Isabel Laveda</cp:lastModifiedBy>
  <cp:revision>64</cp:revision>
  <dcterms:created xsi:type="dcterms:W3CDTF">2025-10-19T08:16:14Z</dcterms:created>
  <dcterms:modified xsi:type="dcterms:W3CDTF">2025-11-20T08:14:50Z</dcterms:modified>
</cp:coreProperties>
</file>