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ben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lasi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kondre di Gado e gi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Wini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 di wi teki baka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ben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lasi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kondre di Gado e gi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Wini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kado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Kondre di wi teki baka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1990165" y="91941"/>
            <a:ext cx="85523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SA KISI SAN PRAMISI, SROTO INI HOWPU</a:t>
            </a:r>
            <a:endParaRPr lang="es-ES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7070710" y="6427505"/>
            <a:ext cx="283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9 fu 29 Nofember fu 2025</a:t>
            </a:r>
            <a:endParaRPr lang="es-ES" sz="1600" b="1" dirty="0">
              <a:solidFill>
                <a:srgbClr val="BBE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Drai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presi, di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sroto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howpu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tide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taki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meki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bun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dobru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dobru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Sakaria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560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986367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B’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697088" y="6040935"/>
            <a:ext cx="44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A’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Furu fu a buku fu Yoswa, kapitri 13 gomiti 21, abi temake nanga  a prati fu a kondre fu Kanan mindri  den difrenti lo fu Istael</a:t>
            </a:r>
            <a:r>
              <a:rPr lang="es-ES" sz="2000" b="1" dirty="0"/>
              <a:t>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5396" y="0"/>
            <a:ext cx="4332608" cy="6858000"/>
            <a:chOff x="539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DEN 12 LO FU ISRAEL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5292" y="1066108"/>
              <a:ext cx="1457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108FD6"/>
                  </a:solidFill>
                </a:rPr>
                <a:t>A </a:t>
              </a:r>
              <a:r>
                <a:rPr lang="es-ES" sz="1400" b="1" dirty="0" err="1">
                  <a:solidFill>
                    <a:srgbClr val="108FD6"/>
                  </a:solidFill>
                </a:rPr>
                <a:t>mindri</a:t>
              </a:r>
              <a:r>
                <a:rPr lang="es-ES" sz="1400" b="1" dirty="0">
                  <a:solidFill>
                    <a:srgbClr val="108FD6"/>
                  </a:solidFill>
                </a:rPr>
                <a:t> Se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/>
                <a:t>SEIBULON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/>
                <a:t>ISAKAR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947577" y="2165152"/>
              <a:ext cx="7765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NAFTALÍ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MANASÉS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MANASE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500186" y="3820268"/>
              <a:ext cx="814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EIFRAIM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KAD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BENYAMÍN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YUDA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SIMION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</a:t>
            </a:r>
            <a:r>
              <a:rPr lang="es-ES" sz="2000" b="1" dirty="0"/>
              <a:t>, </a:t>
            </a:r>
            <a:r>
              <a:rPr lang="es-ES" sz="2000" b="1" dirty="0" err="1"/>
              <a:t>dede</a:t>
            </a:r>
            <a:r>
              <a:rPr lang="es-ES" sz="2000" b="1" dirty="0"/>
              <a:t> e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a </a:t>
            </a:r>
            <a:r>
              <a:rPr lang="es-ES" sz="2000" b="1" dirty="0" err="1"/>
              <a:t>dyatanti</a:t>
            </a:r>
            <a:r>
              <a:rPr lang="es-ES" sz="2000" b="1" dirty="0"/>
              <a:t> 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noya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 </a:t>
            </a:r>
            <a:r>
              <a:rPr lang="es-ES" sz="2000" b="1" dirty="0" err="1"/>
              <a:t>kba</a:t>
            </a:r>
            <a:r>
              <a:rPr lang="es-ES" sz="2000" b="1" dirty="0"/>
              <a:t>, a </a:t>
            </a:r>
            <a:r>
              <a:rPr lang="es-ES" sz="2000" b="1" dirty="0" err="1"/>
              <a:t>kondre</a:t>
            </a:r>
            <a:r>
              <a:rPr lang="es-ES" sz="2000" b="1" dirty="0"/>
              <a:t> di Adam nanga </a:t>
            </a:r>
            <a:r>
              <a:rPr lang="es-ES" sz="2000" b="1" dirty="0" err="1"/>
              <a:t>Eifa</a:t>
            </a:r>
            <a:r>
              <a:rPr lang="es-ES" sz="2000" b="1" dirty="0"/>
              <a:t> ben </a:t>
            </a:r>
            <a:r>
              <a:rPr lang="es-ES" sz="2000" b="1" dirty="0" err="1"/>
              <a:t>lasi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ten. </a:t>
            </a:r>
            <a:r>
              <a:rPr lang="es-ES" sz="2000" b="1" dirty="0" err="1"/>
              <a:t>Toku</a:t>
            </a:r>
            <a:r>
              <a:rPr lang="es-ES" sz="2000" b="1" dirty="0"/>
              <a:t> , </a:t>
            </a:r>
            <a:r>
              <a:rPr lang="es-ES" sz="2000" b="1" dirty="0" err="1"/>
              <a:t>wi</a:t>
            </a:r>
            <a:r>
              <a:rPr lang="es-ES" sz="2000" b="1" dirty="0"/>
              <a:t> “ </a:t>
            </a:r>
            <a:r>
              <a:rPr lang="es-ES" sz="2000" b="1" dirty="0" err="1"/>
              <a:t>sroto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howpu</a:t>
            </a:r>
            <a:r>
              <a:rPr lang="es-ES" sz="2000" b="1" dirty="0"/>
              <a:t> “, </a:t>
            </a:r>
            <a:r>
              <a:rPr lang="es-ES" sz="2000" b="1" dirty="0" err="1"/>
              <a:t>bika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no </a:t>
            </a:r>
            <a:r>
              <a:rPr lang="es-ES" sz="2000" b="1" dirty="0" err="1"/>
              <a:t>kisi</a:t>
            </a:r>
            <a:r>
              <a:rPr lang="es-ES" sz="2000" b="1" dirty="0"/>
              <a:t> en </a:t>
            </a:r>
            <a:r>
              <a:rPr lang="es-ES" sz="2000" b="1" dirty="0" err="1"/>
              <a:t>ete</a:t>
            </a:r>
            <a:r>
              <a:rPr lang="es-ES" sz="2000" b="1" dirty="0"/>
              <a:t>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052594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a </a:t>
            </a:r>
            <a:r>
              <a:rPr lang="es-ES" sz="2000" b="1" dirty="0" err="1"/>
              <a:t>sori</a:t>
            </a:r>
            <a:r>
              <a:rPr lang="es-ES" sz="2000" b="1" dirty="0"/>
              <a:t> fu </a:t>
            </a:r>
            <a:r>
              <a:rPr lang="es-ES" sz="2000" b="1" dirty="0" err="1"/>
              <a:t>difrenti</a:t>
            </a:r>
            <a:r>
              <a:rPr lang="es-ES" sz="2000" b="1" dirty="0"/>
              <a:t>  presi,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sma</a:t>
            </a:r>
            <a:r>
              <a:rPr lang="es-ES" sz="2000" b="1" dirty="0"/>
              <a:t> , den lo  , </a:t>
            </a:r>
            <a:r>
              <a:rPr lang="es-ES" sz="2000" b="1" dirty="0" err="1"/>
              <a:t>wi</a:t>
            </a:r>
            <a:r>
              <a:rPr lang="es-ES" sz="2000" b="1" dirty="0"/>
              <a:t> kan si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kondre</a:t>
            </a:r>
            <a:r>
              <a:rPr lang="es-ES" sz="2000" b="1" dirty="0"/>
              <a:t>, di ben de </a:t>
            </a:r>
            <a:r>
              <a:rPr lang="es-ES" sz="2000" b="1" dirty="0" err="1"/>
              <a:t>kba</a:t>
            </a:r>
            <a:r>
              <a:rPr lang="es-ES" sz="2000" b="1" dirty="0"/>
              <a:t> fu Israel, </a:t>
            </a:r>
            <a:r>
              <a:rPr lang="es-ES" sz="2000" b="1" dirty="0" err="1"/>
              <a:t>ma</a:t>
            </a:r>
            <a:r>
              <a:rPr lang="es-ES" sz="2000" b="1" dirty="0"/>
              <a:t> 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srefi</a:t>
            </a:r>
            <a:r>
              <a:rPr lang="es-ES" sz="2000" b="1" dirty="0"/>
              <a:t> ten den no ben </a:t>
            </a:r>
            <a:r>
              <a:rPr lang="es-ES" sz="2000" b="1" dirty="0" err="1"/>
              <a:t>abi</a:t>
            </a:r>
            <a:r>
              <a:rPr lang="es-ES" sz="2000" b="1" dirty="0"/>
              <a:t> en </a:t>
            </a:r>
            <a:r>
              <a:rPr lang="es-ES" sz="2000" b="1" dirty="0" err="1"/>
              <a:t>herheri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KONDRE DI WI LASI</a:t>
            </a:r>
            <a:endParaRPr lang="es-E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So, Masra puru den ini a Dyari fu Eiden, fu wroko a gron pe den ben kmoto.</a:t>
            </a:r>
            <a:r>
              <a:rPr lang="es-E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Gein</a:t>
            </a:r>
            <a:r>
              <a:rPr lang="es-E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3:23 )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211633"/>
            <a:ext cx="587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 den no gi Gado yesi, a puru den drape. ( Gein.3: 23). Den no ben de basi moro fu Grontapu 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469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</a:t>
            </a:r>
            <a:r>
              <a:rPr lang="es-ES" sz="2000" b="1" dirty="0" err="1"/>
              <a:t>poti</a:t>
            </a:r>
            <a:r>
              <a:rPr lang="es-ES" sz="2000" b="1" dirty="0"/>
              <a:t> den , Adam nanga </a:t>
            </a:r>
            <a:r>
              <a:rPr lang="es-ES" sz="2000" b="1" dirty="0" err="1"/>
              <a:t>Eifa</a:t>
            </a:r>
            <a:r>
              <a:rPr lang="es-ES" sz="2000" b="1" dirty="0"/>
              <a:t> fu </a:t>
            </a:r>
            <a:r>
              <a:rPr lang="es-ES" sz="2000" b="1" dirty="0" err="1"/>
              <a:t>tiri</a:t>
            </a:r>
            <a:r>
              <a:rPr lang="es-ES" sz="2000" b="1" dirty="0"/>
              <a:t> a </a:t>
            </a:r>
            <a:r>
              <a:rPr lang="es-ES" sz="2000" b="1" dirty="0" err="1"/>
              <a:t>grontapu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.( </a:t>
            </a:r>
            <a:r>
              <a:rPr lang="es-ES" sz="2000" b="1" dirty="0" err="1"/>
              <a:t>Gein</a:t>
            </a:r>
            <a:r>
              <a:rPr lang="es-ES" sz="2000" b="1" dirty="0"/>
              <a:t>. 1: 27,28) dan A </a:t>
            </a:r>
            <a:r>
              <a:rPr lang="es-ES" sz="2000" b="1" dirty="0" err="1"/>
              <a:t>poti</a:t>
            </a:r>
            <a:r>
              <a:rPr lang="es-ES" sz="2000" b="1" dirty="0"/>
              <a:t> den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a.Dyari</a:t>
            </a:r>
            <a:r>
              <a:rPr lang="es-ES" sz="2000" b="1" dirty="0"/>
              <a:t> fu </a:t>
            </a:r>
            <a:r>
              <a:rPr lang="es-ES" sz="2000" b="1" dirty="0" err="1"/>
              <a:t>Eiden</a:t>
            </a:r>
            <a:r>
              <a:rPr lang="es-ES" sz="2000" b="1" dirty="0"/>
              <a:t>.   ( </a:t>
            </a:r>
            <a:r>
              <a:rPr lang="es-ES" sz="2000" b="1" dirty="0" err="1"/>
              <a:t>Gein</a:t>
            </a:r>
            <a:r>
              <a:rPr lang="es-ES" sz="2000" b="1" dirty="0"/>
              <a:t>.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Israel no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yesi</a:t>
            </a:r>
            <a:r>
              <a:rPr lang="es-ES" sz="2000" b="1" dirty="0"/>
              <a:t> a </a:t>
            </a:r>
            <a:r>
              <a:rPr lang="es-ES" sz="2000" b="1" dirty="0" err="1"/>
              <a:t>frander</a:t>
            </a:r>
            <a:r>
              <a:rPr lang="es-ES" sz="2000" b="1" dirty="0"/>
              <a:t> den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. Gado </a:t>
            </a:r>
            <a:r>
              <a:rPr lang="es-ES" sz="2000" b="1" dirty="0" err="1"/>
              <a:t>meki</a:t>
            </a:r>
            <a:r>
              <a:rPr lang="es-ES" sz="2000" b="1" dirty="0"/>
              <a:t> Abraham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di </a:t>
            </a:r>
            <a:r>
              <a:rPr lang="es-ES" sz="2000" b="1" dirty="0" err="1"/>
              <a:t>kmoto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ston</a:t>
            </a:r>
            <a:r>
              <a:rPr lang="es-ES" sz="2000" b="1" dirty="0"/>
              <a:t> fu </a:t>
            </a:r>
            <a:r>
              <a:rPr lang="es-ES" sz="2000" b="1" dirty="0" err="1"/>
              <a:t>kisi</a:t>
            </a:r>
            <a:r>
              <a:rPr lang="es-ES" sz="2000" b="1" dirty="0"/>
              <a:t> san En ben </a:t>
            </a:r>
            <a:r>
              <a:rPr lang="es-ES" sz="2000" b="1" dirty="0" err="1"/>
              <a:t>pramisi</a:t>
            </a:r>
            <a:r>
              <a:rPr lang="es-ES" sz="2000" b="1" dirty="0"/>
              <a:t>: </a:t>
            </a:r>
            <a:r>
              <a:rPr lang="es-ES" sz="2000" b="1" dirty="0" err="1"/>
              <a:t>wi</a:t>
            </a:r>
            <a:r>
              <a:rPr lang="es-ES" sz="2000" b="1" dirty="0"/>
              <a:t>.( </a:t>
            </a:r>
            <a:r>
              <a:rPr lang="es-ES" sz="2000" b="1" dirty="0" err="1"/>
              <a:t>Luk</a:t>
            </a:r>
            <a:r>
              <a:rPr lang="es-ES" sz="2000" b="1" dirty="0"/>
              <a:t>. 3:8;Hebrei 6:11,12).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458801" y="4620106"/>
            <a:ext cx="6134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Safri safri a ben sa gro fu teki heri grontapu,te a koni fu Gado ben sa doro ala pipel nanga nasi( Yes. 11:9</a:t>
            </a:r>
            <a:r>
              <a:rPr lang="es-ES" sz="2000" b="1" dirty="0"/>
              <a:t>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7307" y="3024026"/>
            <a:ext cx="5878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Gado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libisma</a:t>
            </a:r>
            <a:r>
              <a:rPr lang="es-ES" sz="2000" b="1" dirty="0"/>
              <a:t> fu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di den ben </a:t>
            </a:r>
            <a:r>
              <a:rPr lang="es-ES" sz="2000" b="1" dirty="0" err="1"/>
              <a:t>lasi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.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du, A </a:t>
            </a:r>
            <a:r>
              <a:rPr lang="es-ES" sz="2000" b="1" dirty="0" err="1"/>
              <a:t>gi</a:t>
            </a:r>
            <a:r>
              <a:rPr lang="es-ES" sz="2000" b="1" dirty="0"/>
              <a:t> Abraham, Isak nanga </a:t>
            </a:r>
            <a:r>
              <a:rPr lang="es-ES" sz="2000" b="1" dirty="0" err="1"/>
              <a:t>Yakop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pis </a:t>
            </a:r>
            <a:r>
              <a:rPr lang="es-ES" sz="2000" b="1" dirty="0" err="1"/>
              <a:t>kondre</a:t>
            </a:r>
            <a:r>
              <a:rPr lang="es-ES" sz="2000" b="1" dirty="0"/>
              <a:t>: </a:t>
            </a:r>
            <a:r>
              <a:rPr lang="es-ES" sz="2000" b="1" dirty="0" err="1"/>
              <a:t>Kanan</a:t>
            </a:r>
            <a:r>
              <a:rPr lang="es-ES" sz="2000" b="1" dirty="0"/>
              <a:t>.( </a:t>
            </a:r>
            <a:r>
              <a:rPr lang="es-ES" sz="2000" b="1" dirty="0" err="1"/>
              <a:t>Gein</a:t>
            </a:r>
            <a:r>
              <a:rPr lang="es-ES" sz="2000" b="1" dirty="0"/>
              <a:t>. 13:14,15).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A KONDRE DI GADO GI</a:t>
            </a:r>
            <a:endParaRPr lang="es-ES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248605" y="1074161"/>
            <a:ext cx="11943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 err="1">
                <a:solidFill>
                  <a:prstClr val="black"/>
                </a:solidFill>
              </a:rPr>
              <a:t>Soleka</a:t>
            </a:r>
            <a:r>
              <a:rPr lang="es-ES" sz="2000" b="1" dirty="0">
                <a:solidFill>
                  <a:prstClr val="black"/>
                </a:solidFill>
              </a:rPr>
              <a:t> fa Adam nanga </a:t>
            </a:r>
            <a:r>
              <a:rPr lang="es-ES" sz="2000" b="1" dirty="0" err="1">
                <a:solidFill>
                  <a:prstClr val="black"/>
                </a:solidFill>
              </a:rPr>
              <a:t>Eifa</a:t>
            </a:r>
            <a:r>
              <a:rPr lang="es-ES" sz="2000" b="1" dirty="0">
                <a:solidFill>
                  <a:prstClr val="black"/>
                </a:solidFill>
              </a:rPr>
              <a:t> no  du </a:t>
            </a:r>
            <a:r>
              <a:rPr lang="es-ES" sz="2000" b="1" dirty="0" err="1">
                <a:solidFill>
                  <a:prstClr val="black"/>
                </a:solidFill>
              </a:rPr>
              <a:t>noti</a:t>
            </a:r>
            <a:r>
              <a:rPr lang="es-ES" sz="2000" b="1" dirty="0">
                <a:solidFill>
                  <a:prstClr val="black"/>
                </a:solidFill>
              </a:rPr>
              <a:t> i fu </a:t>
            </a:r>
            <a:r>
              <a:rPr lang="es-ES" sz="2000" b="1" dirty="0" err="1">
                <a:solidFill>
                  <a:prstClr val="black"/>
                </a:solidFill>
              </a:rPr>
              <a:t>abi</a:t>
            </a:r>
            <a:r>
              <a:rPr lang="es-ES" sz="2000" b="1" dirty="0">
                <a:solidFill>
                  <a:prstClr val="black"/>
                </a:solidFill>
              </a:rPr>
              <a:t> fu taki fu a </a:t>
            </a:r>
            <a:r>
              <a:rPr lang="es-ES" sz="2000" b="1" dirty="0" err="1">
                <a:solidFill>
                  <a:prstClr val="black"/>
                </a:solidFill>
              </a:rPr>
              <a:t>Dyari</a:t>
            </a:r>
            <a:r>
              <a:rPr lang="es-ES" sz="2000" b="1" dirty="0">
                <a:solidFill>
                  <a:prstClr val="black"/>
                </a:solidFill>
              </a:rPr>
              <a:t> fu </a:t>
            </a:r>
            <a:r>
              <a:rPr lang="es-ES" sz="2000" b="1" dirty="0" err="1">
                <a:solidFill>
                  <a:prstClr val="black"/>
                </a:solidFill>
              </a:rPr>
              <a:t>Eiden</a:t>
            </a:r>
            <a:r>
              <a:rPr lang="es-ES" sz="2000" b="1" dirty="0">
                <a:solidFill>
                  <a:prstClr val="black"/>
                </a:solidFill>
              </a:rPr>
              <a:t>, Abraham nanga den </a:t>
            </a:r>
            <a:r>
              <a:rPr lang="es-ES" sz="2000" b="1" dirty="0" err="1">
                <a:solidFill>
                  <a:prstClr val="black"/>
                </a:solidFill>
              </a:rPr>
              <a:t>baka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pikin</a:t>
            </a:r>
            <a:r>
              <a:rPr lang="es-ES" sz="2000" b="1" dirty="0">
                <a:solidFill>
                  <a:prstClr val="black"/>
                </a:solidFill>
              </a:rPr>
              <a:t> fu en no  du </a:t>
            </a:r>
            <a:r>
              <a:rPr lang="es-ES" sz="2000" b="1" dirty="0" err="1">
                <a:solidFill>
                  <a:prstClr val="black"/>
                </a:solidFill>
              </a:rPr>
              <a:t>noti</a:t>
            </a:r>
            <a:r>
              <a:rPr lang="es-ES" sz="2000" b="1" dirty="0">
                <a:solidFill>
                  <a:prstClr val="black"/>
                </a:solidFill>
              </a:rPr>
              <a:t>  fu </a:t>
            </a:r>
            <a:r>
              <a:rPr lang="es-ES" sz="2000" b="1" dirty="0" err="1">
                <a:solidFill>
                  <a:prstClr val="black"/>
                </a:solidFill>
              </a:rPr>
              <a:t>abi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makti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tapu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kondre</a:t>
            </a:r>
            <a:r>
              <a:rPr lang="es-ES" sz="2000" b="1" dirty="0">
                <a:solidFill>
                  <a:prstClr val="black"/>
                </a:solidFill>
              </a:rPr>
              <a:t> di ben </a:t>
            </a:r>
            <a:r>
              <a:rPr lang="es-ES" sz="2000" b="1" dirty="0" err="1">
                <a:solidFill>
                  <a:prstClr val="black"/>
                </a:solidFill>
              </a:rPr>
              <a:t>pramisi</a:t>
            </a:r>
            <a:r>
              <a:rPr lang="es-ES" sz="2000" b="1" dirty="0">
                <a:solidFill>
                  <a:prstClr val="black"/>
                </a:solidFill>
              </a:rPr>
              <a:t>. A ben de </a:t>
            </a:r>
            <a:r>
              <a:rPr lang="es-ES" sz="2000" b="1" dirty="0" err="1">
                <a:solidFill>
                  <a:prstClr val="black"/>
                </a:solidFill>
              </a:rPr>
              <a:t>wan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kado</a:t>
            </a:r>
            <a:r>
              <a:rPr lang="es-ES" sz="2000" b="1" dirty="0">
                <a:solidFill>
                  <a:prstClr val="black"/>
                </a:solidFill>
              </a:rPr>
              <a:t> fu Gado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78874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Grontapu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fu Gado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e’n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ala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sani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grontapu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nanga  ala di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tapu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Singi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262444" y="1901867"/>
            <a:ext cx="747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Wi kan si a kado disi leki wan oso di e yuru. Ala di Israel ben man libi ini Kanan, a doti ben de fu Gado.  ( Singi 24:1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936035" y="4191715"/>
            <a:ext cx="29450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 err="1">
                <a:solidFill>
                  <a:prstClr val="black"/>
                </a:solidFill>
              </a:rPr>
              <a:t>Leki</a:t>
            </a:r>
            <a:r>
              <a:rPr lang="es-ES" sz="2000" b="1" dirty="0">
                <a:solidFill>
                  <a:prstClr val="black"/>
                </a:solidFill>
              </a:rPr>
              <a:t> fa a ben de </a:t>
            </a:r>
            <a:r>
              <a:rPr lang="es-ES" sz="2000" b="1" dirty="0" err="1">
                <a:solidFill>
                  <a:prstClr val="black"/>
                </a:solidFill>
              </a:rPr>
              <a:t>ini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Eiden</a:t>
            </a:r>
            <a:r>
              <a:rPr lang="es-ES" sz="2000" b="1" dirty="0">
                <a:solidFill>
                  <a:prstClr val="black"/>
                </a:solidFill>
              </a:rPr>
              <a:t>,  den ben </a:t>
            </a:r>
            <a:r>
              <a:rPr lang="es-ES" sz="2000" b="1" dirty="0" err="1">
                <a:solidFill>
                  <a:prstClr val="black"/>
                </a:solidFill>
              </a:rPr>
              <a:t>musu</a:t>
            </a:r>
            <a:r>
              <a:rPr lang="es-ES" sz="2000" b="1" dirty="0">
                <a:solidFill>
                  <a:prstClr val="black"/>
                </a:solidFill>
              </a:rPr>
              <a:t> ” pai” </a:t>
            </a:r>
            <a:r>
              <a:rPr lang="es-ES" sz="2000" b="1" dirty="0" err="1">
                <a:solidFill>
                  <a:prstClr val="black"/>
                </a:solidFill>
              </a:rPr>
              <a:t>yuru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es-ES" sz="2000" b="1" dirty="0" err="1">
                <a:solidFill>
                  <a:prstClr val="black"/>
                </a:solidFill>
              </a:rPr>
              <a:t>gi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yesi</a:t>
            </a:r>
            <a:r>
              <a:rPr lang="es-ES" sz="2000" b="1" dirty="0">
                <a:solidFill>
                  <a:prstClr val="black"/>
                </a:solidFill>
              </a:rPr>
              <a:t>.( Lefi.20:22)  . A ben </a:t>
            </a:r>
            <a:r>
              <a:rPr lang="es-ES" sz="2000" b="1" dirty="0" err="1">
                <a:solidFill>
                  <a:prstClr val="black"/>
                </a:solidFill>
              </a:rPr>
              <a:t>wan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libi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makandra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es-ES" sz="2000" b="1" dirty="0" err="1">
                <a:solidFill>
                  <a:prstClr val="black"/>
                </a:solidFill>
              </a:rPr>
              <a:t>lobi</a:t>
            </a:r>
            <a:r>
              <a:rPr lang="es-ES" sz="2000" b="1" dirty="0">
                <a:solidFill>
                  <a:prstClr val="black"/>
                </a:solidFill>
              </a:rPr>
              <a:t> Gado </a:t>
            </a:r>
            <a:r>
              <a:rPr lang="es-ES" sz="2000" b="1" dirty="0" err="1">
                <a:solidFill>
                  <a:prstClr val="black"/>
                </a:solidFill>
              </a:rPr>
              <a:t>e'n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breiti</a:t>
            </a:r>
            <a:r>
              <a:rPr lang="es-ES" sz="2000" b="1" dirty="0">
                <a:solidFill>
                  <a:prstClr val="black"/>
                </a:solidFill>
              </a:rPr>
              <a:t> nanga En </a:t>
            </a:r>
            <a:r>
              <a:rPr lang="es-ES" sz="2000" b="1" dirty="0" err="1">
                <a:solidFill>
                  <a:prstClr val="black"/>
                </a:solidFill>
              </a:rPr>
              <a:t>blesi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262444" y="2759610"/>
            <a:ext cx="76186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>
                <a:solidFill>
                  <a:prstClr val="black"/>
                </a:solidFill>
              </a:rPr>
              <a:t>A </a:t>
            </a:r>
            <a:r>
              <a:rPr lang="es-ES" sz="2000" b="1" dirty="0" err="1">
                <a:solidFill>
                  <a:prstClr val="black"/>
                </a:solidFill>
              </a:rPr>
              <a:t>eiginari</a:t>
            </a:r>
            <a:r>
              <a:rPr lang="es-ES" sz="2000" b="1" dirty="0">
                <a:solidFill>
                  <a:prstClr val="black"/>
                </a:solidFill>
              </a:rPr>
              <a:t> fu a oso </a:t>
            </a:r>
            <a:r>
              <a:rPr lang="es-ES" sz="2000" b="1" dirty="0" err="1">
                <a:solidFill>
                  <a:prstClr val="black"/>
                </a:solidFill>
              </a:rPr>
              <a:t>na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wan</a:t>
            </a:r>
            <a:r>
              <a:rPr lang="es-ES" sz="2000" b="1" dirty="0">
                <a:solidFill>
                  <a:prstClr val="black"/>
                </a:solidFill>
              </a:rPr>
              <a:t> di e </a:t>
            </a:r>
            <a:r>
              <a:rPr lang="es-ES" sz="2000" b="1" dirty="0" err="1">
                <a:solidFill>
                  <a:prstClr val="black"/>
                </a:solidFill>
              </a:rPr>
              <a:t>sorgu</a:t>
            </a:r>
            <a:r>
              <a:rPr lang="es-ES" sz="2000" b="1" dirty="0">
                <a:solidFill>
                  <a:prstClr val="black"/>
                </a:solidFill>
              </a:rPr>
              <a:t> fu </a:t>
            </a:r>
            <a:r>
              <a:rPr lang="es-ES" sz="2000" b="1" dirty="0" err="1">
                <a:solidFill>
                  <a:prstClr val="black"/>
                </a:solidFill>
              </a:rPr>
              <a:t>onderhow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dak</a:t>
            </a:r>
            <a:r>
              <a:rPr lang="es-ES" sz="2000" b="1" dirty="0">
                <a:solidFill>
                  <a:prstClr val="black"/>
                </a:solidFill>
              </a:rPr>
              <a:t>, nanga den </a:t>
            </a:r>
            <a:r>
              <a:rPr lang="es-ES" sz="2000" b="1" dirty="0" err="1">
                <a:solidFill>
                  <a:prstClr val="black"/>
                </a:solidFill>
              </a:rPr>
              <a:t>tra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sani</a:t>
            </a:r>
            <a:r>
              <a:rPr lang="es-ES" sz="2000" b="1" dirty="0">
                <a:solidFill>
                  <a:prstClr val="black"/>
                </a:solidFill>
              </a:rPr>
              <a:t>. So </a:t>
            </a:r>
            <a:r>
              <a:rPr lang="es-ES" sz="2000" b="1" dirty="0" err="1">
                <a:solidFill>
                  <a:prstClr val="black"/>
                </a:solidFill>
              </a:rPr>
              <a:t>owktu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na</a:t>
            </a:r>
            <a:r>
              <a:rPr lang="es-ES" sz="2000" b="1" dirty="0">
                <a:solidFill>
                  <a:prstClr val="black"/>
                </a:solidFill>
              </a:rPr>
              <a:t> Gado </a:t>
            </a:r>
            <a:r>
              <a:rPr lang="es-ES" sz="2000" b="1" dirty="0" err="1">
                <a:solidFill>
                  <a:prstClr val="black"/>
                </a:solidFill>
              </a:rPr>
              <a:t>na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wan</a:t>
            </a:r>
            <a:r>
              <a:rPr lang="es-ES" sz="2000" b="1" dirty="0">
                <a:solidFill>
                  <a:prstClr val="black"/>
                </a:solidFill>
              </a:rPr>
              <a:t> di e </a:t>
            </a:r>
            <a:r>
              <a:rPr lang="es-ES" sz="2000" b="1" dirty="0" err="1">
                <a:solidFill>
                  <a:prstClr val="black"/>
                </a:solidFill>
              </a:rPr>
              <a:t>sorgu</a:t>
            </a:r>
            <a:r>
              <a:rPr lang="es-ES" sz="2000" b="1" dirty="0">
                <a:solidFill>
                  <a:prstClr val="black"/>
                </a:solidFill>
              </a:rPr>
              <a:t> fu </a:t>
            </a:r>
            <a:r>
              <a:rPr lang="es-ES" sz="2000" b="1" dirty="0" err="1">
                <a:solidFill>
                  <a:prstClr val="black"/>
                </a:solidFill>
              </a:rPr>
              <a:t>alen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sorgu</a:t>
            </a:r>
            <a:r>
              <a:rPr lang="es-ES" sz="2000" b="1" dirty="0">
                <a:solidFill>
                  <a:prstClr val="black"/>
                </a:solidFill>
              </a:rPr>
              <a:t> san </a:t>
            </a:r>
            <a:r>
              <a:rPr lang="es-ES" sz="2000" b="1" dirty="0" err="1">
                <a:solidFill>
                  <a:prstClr val="black"/>
                </a:solidFill>
              </a:rPr>
              <a:t>prani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kar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kon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sofasi</a:t>
            </a:r>
            <a:r>
              <a:rPr lang="es-ES" sz="2000" b="1" dirty="0">
                <a:solidFill>
                  <a:prstClr val="black"/>
                </a:solidFill>
              </a:rPr>
              <a:t> Israel ben kan </a:t>
            </a:r>
            <a:r>
              <a:rPr lang="es-ES" sz="2000" b="1" dirty="0" err="1">
                <a:solidFill>
                  <a:prstClr val="black"/>
                </a:solidFill>
              </a:rPr>
              <a:t>libi</a:t>
            </a:r>
            <a:r>
              <a:rPr lang="es-ES" sz="2000" b="1" dirty="0">
                <a:solidFill>
                  <a:prstClr val="black"/>
                </a:solidFill>
              </a:rPr>
              <a:t> nanga </a:t>
            </a:r>
            <a:r>
              <a:rPr lang="es-ES" sz="2000" b="1" dirty="0" err="1">
                <a:solidFill>
                  <a:prstClr val="black"/>
                </a:solidFill>
              </a:rPr>
              <a:t>fertrow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ini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kondre</a:t>
            </a:r>
            <a:r>
              <a:rPr lang="es-ES" sz="2000" b="1" dirty="0">
                <a:solidFill>
                  <a:prstClr val="black"/>
                </a:solidFill>
              </a:rPr>
              <a:t> di Gado ben </a:t>
            </a:r>
            <a:r>
              <a:rPr lang="es-ES" sz="2000" b="1" dirty="0" err="1">
                <a:solidFill>
                  <a:prstClr val="black"/>
                </a:solidFill>
              </a:rPr>
              <a:t>gi</a:t>
            </a:r>
            <a:r>
              <a:rPr lang="es-ES" sz="2000" b="1" dirty="0">
                <a:solidFill>
                  <a:prstClr val="black"/>
                </a:solidFill>
              </a:rPr>
              <a:t> den</a:t>
            </a:r>
            <a:r>
              <a:rPr lang="es-E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prstClr val="black"/>
                </a:solidFill>
              </a:rPr>
              <a:t>Esde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leki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tide</a:t>
            </a:r>
            <a:r>
              <a:rPr lang="es-ES" sz="2000" b="1" dirty="0">
                <a:solidFill>
                  <a:prstClr val="black"/>
                </a:solidFill>
              </a:rPr>
              <a:t>, e tan  </a:t>
            </a:r>
            <a:r>
              <a:rPr lang="es-ES" sz="2000" b="1" dirty="0" err="1">
                <a:solidFill>
                  <a:prstClr val="black"/>
                </a:solidFill>
              </a:rPr>
              <a:t>wan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bribi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tori</a:t>
            </a:r>
            <a:r>
              <a:rPr lang="es-ES" sz="2000" b="1" dirty="0">
                <a:solidFill>
                  <a:prstClr val="black"/>
                </a:solidFill>
              </a:rPr>
              <a:t>.( </a:t>
            </a:r>
            <a:r>
              <a:rPr lang="es-ES" sz="2000" b="1" dirty="0" err="1">
                <a:solidFill>
                  <a:prstClr val="black"/>
                </a:solidFill>
              </a:rPr>
              <a:t>Hebrei</a:t>
            </a:r>
            <a:r>
              <a:rPr lang="es-ES" sz="2000" b="1" dirty="0">
                <a:solidFill>
                  <a:prstClr val="black"/>
                </a:solidFill>
              </a:rPr>
              <a:t> 11:9-13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TEKI A KONDRE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dan prati en leki wan sani di yu kisi,gi den neigi lo nanga a afu lo fu Manase.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33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</a:t>
            </a:r>
            <a:r>
              <a:rPr lang="es-ES" sz="2000" b="1" dirty="0" err="1"/>
              <a:t>Yoswa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owru,Gado</a:t>
            </a:r>
            <a:r>
              <a:rPr lang="es-ES" sz="2000" b="1" dirty="0"/>
              <a:t> </a:t>
            </a:r>
            <a:r>
              <a:rPr lang="es-ES" sz="2000" b="1" dirty="0" err="1"/>
              <a:t>komandi</a:t>
            </a:r>
            <a:r>
              <a:rPr lang="es-ES" sz="2000" b="1" dirty="0"/>
              <a:t> en fu </a:t>
            </a:r>
            <a:r>
              <a:rPr lang="es-ES" sz="2000" b="1" dirty="0" err="1"/>
              <a:t>prati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den lo fu </a:t>
            </a:r>
            <a:r>
              <a:rPr lang="es-ES" sz="2000" b="1" dirty="0" err="1"/>
              <a:t>Israel,owktu</a:t>
            </a:r>
            <a:r>
              <a:rPr lang="es-ES" sz="2000" b="1" dirty="0"/>
              <a:t> den </a:t>
            </a:r>
            <a:r>
              <a:rPr lang="es-ES" sz="2000" b="1" dirty="0" err="1"/>
              <a:t>pisi</a:t>
            </a:r>
            <a:r>
              <a:rPr lang="es-ES" sz="2000" b="1" dirty="0"/>
              <a:t> di no ben </a:t>
            </a:r>
            <a:r>
              <a:rPr lang="es-ES" sz="2000" b="1" dirty="0" err="1"/>
              <a:t>wini</a:t>
            </a:r>
            <a:r>
              <a:rPr lang="es-ES" sz="2000" b="1" dirty="0"/>
              <a:t> </a:t>
            </a:r>
            <a:r>
              <a:rPr lang="es-ES" sz="2000" b="1" dirty="0" err="1"/>
              <a:t>ete</a:t>
            </a:r>
            <a:r>
              <a:rPr lang="es-ES" sz="2000" b="1" dirty="0"/>
              <a:t>. ( </a:t>
            </a:r>
            <a:r>
              <a:rPr lang="es-ES" sz="2000" b="1" dirty="0" err="1"/>
              <a:t>Yoswa</a:t>
            </a:r>
            <a:r>
              <a:rPr lang="es-ES" sz="2000" b="1" dirty="0"/>
              <a:t>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3" y="3429000"/>
            <a:ext cx="4380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Ala den </a:t>
            </a:r>
            <a:r>
              <a:rPr lang="es-ES" sz="2000" b="1" dirty="0" err="1"/>
              <a:t>feti</a:t>
            </a:r>
            <a:r>
              <a:rPr lang="es-ES" sz="2000" b="1" dirty="0"/>
              <a:t> fu </a:t>
            </a:r>
            <a:r>
              <a:rPr lang="es-ES" sz="2000" b="1" dirty="0" err="1"/>
              <a:t>wini</a:t>
            </a:r>
            <a:r>
              <a:rPr lang="es-ES" sz="2000" b="1" dirty="0"/>
              <a:t>, a </a:t>
            </a:r>
            <a:r>
              <a:rPr lang="es-ES" sz="2000" b="1" dirty="0" err="1"/>
              <a:t>wini</a:t>
            </a:r>
            <a:r>
              <a:rPr lang="es-ES" sz="2000" b="1" dirty="0"/>
              <a:t> no ben den </a:t>
            </a:r>
            <a:r>
              <a:rPr lang="es-ES" sz="2000" b="1" dirty="0" err="1"/>
              <a:t>eigi</a:t>
            </a:r>
            <a:r>
              <a:rPr lang="es-ES" sz="2000" b="1" dirty="0"/>
              <a:t> </a:t>
            </a:r>
            <a:r>
              <a:rPr lang="es-ES" sz="2000" b="1" dirty="0" err="1"/>
              <a:t>du,ma</a:t>
            </a:r>
            <a:r>
              <a:rPr lang="es-ES" sz="2000" b="1" dirty="0"/>
              <a:t> Gado du ! ( Deut.9:5). </a:t>
            </a:r>
            <a:r>
              <a:rPr lang="es-ES" sz="2000" b="1" dirty="0" err="1"/>
              <a:t>Leki</a:t>
            </a:r>
            <a:r>
              <a:rPr lang="es-ES" sz="2000" b="1" dirty="0"/>
              <a:t> Israel ,</a:t>
            </a:r>
            <a:r>
              <a:rPr lang="es-ES" sz="2000" b="1" dirty="0" err="1"/>
              <a:t>wi</a:t>
            </a:r>
            <a:r>
              <a:rPr lang="es-ES" sz="2000" b="1" dirty="0"/>
              <a:t> no </a:t>
            </a:r>
            <a:r>
              <a:rPr lang="es-ES" sz="2000" b="1" dirty="0" err="1"/>
              <a:t>man</a:t>
            </a:r>
            <a:r>
              <a:rPr lang="es-ES" sz="2000" b="1" dirty="0"/>
              <a:t> du </a:t>
            </a:r>
            <a:r>
              <a:rPr lang="es-ES" sz="2000" b="1" dirty="0" err="1"/>
              <a:t>noti</a:t>
            </a:r>
            <a:r>
              <a:rPr lang="es-ES" sz="2000" b="1" dirty="0"/>
              <a:t> fu </a:t>
            </a:r>
            <a:r>
              <a:rPr lang="es-ES" sz="2000" b="1" dirty="0" err="1"/>
              <a:t>kisi</a:t>
            </a:r>
            <a:r>
              <a:rPr lang="es-ES" sz="2000" b="1" dirty="0"/>
              <a:t> a </a:t>
            </a:r>
            <a:r>
              <a:rPr lang="es-ES" sz="2000" b="1" dirty="0" err="1"/>
              <a:t>blesi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fu </a:t>
            </a:r>
            <a:r>
              <a:rPr lang="es-ES" sz="2000" b="1" dirty="0" err="1"/>
              <a:t>kisi</a:t>
            </a:r>
            <a:r>
              <a:rPr lang="es-ES" sz="2000" b="1" dirty="0"/>
              <a:t> san </a:t>
            </a:r>
            <a:r>
              <a:rPr lang="es-ES" sz="2000" b="1" dirty="0" err="1"/>
              <a:t>pramisi</a:t>
            </a:r>
            <a:r>
              <a:rPr lang="es-ES" sz="2000" b="1" dirty="0"/>
              <a:t>. ( </a:t>
            </a:r>
            <a:r>
              <a:rPr lang="es-ES" sz="2000" b="1" dirty="0" err="1"/>
              <a:t>Eifeise</a:t>
            </a:r>
            <a:r>
              <a:rPr lang="es-ES" sz="2000" b="1" dirty="0"/>
              <a:t> 2:8, [;Gal. 3:29) Ma </a:t>
            </a:r>
            <a:r>
              <a:rPr lang="es-ES" sz="2000" b="1" dirty="0" err="1"/>
              <a:t>efu</a:t>
            </a:r>
            <a:r>
              <a:rPr lang="es-ES" sz="2000" b="1" dirty="0"/>
              <a:t> den ben </a:t>
            </a:r>
            <a:r>
              <a:rPr lang="es-ES" sz="2000" b="1" dirty="0" err="1"/>
              <a:t>feti</a:t>
            </a:r>
            <a:r>
              <a:rPr lang="es-ES" sz="2000" b="1" dirty="0"/>
              <a:t> … san </a:t>
            </a:r>
            <a:r>
              <a:rPr lang="es-ES" sz="2000" b="1" dirty="0" err="1"/>
              <a:t>wi</a:t>
            </a:r>
            <a:r>
              <a:rPr lang="es-ES" sz="2000" b="1" dirty="0"/>
              <a:t> mus du </a:t>
            </a:r>
            <a:r>
              <a:rPr lang="es-ES" sz="2000" b="1" dirty="0" err="1"/>
              <a:t>tide</a:t>
            </a:r>
            <a:r>
              <a:rPr lang="es-ES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04287" y="5569739"/>
            <a:ext cx="4380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ferlusu</a:t>
            </a:r>
            <a:r>
              <a:rPr lang="es-ES" sz="2000" b="1" dirty="0"/>
              <a:t>, Gado e </a:t>
            </a:r>
            <a:r>
              <a:rPr lang="es-ES" sz="2000" b="1" dirty="0" err="1"/>
              <a:t>aksi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tu </a:t>
            </a:r>
            <a:r>
              <a:rPr lang="es-ES" sz="2000" b="1" dirty="0" err="1"/>
              <a:t>sani</a:t>
            </a:r>
            <a:r>
              <a:rPr lang="es-ES" sz="2000" b="1" dirty="0"/>
              <a:t>, </a:t>
            </a:r>
            <a:r>
              <a:rPr lang="es-ES" sz="2000" b="1" dirty="0" err="1"/>
              <a:t>wi</a:t>
            </a:r>
            <a:r>
              <a:rPr lang="es-ES" sz="2000" b="1" dirty="0"/>
              <a:t> di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 :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yesi</a:t>
            </a:r>
            <a:r>
              <a:rPr lang="es-ES" sz="2000" b="1" dirty="0"/>
              <a:t>( Fil. 2:12) nanga </a:t>
            </a:r>
            <a:r>
              <a:rPr lang="es-ES" sz="2000" b="1" dirty="0" err="1"/>
              <a:t>tangi</a:t>
            </a:r>
            <a:r>
              <a:rPr lang="es-ES" sz="2000" b="1" dirty="0"/>
              <a:t>.( </a:t>
            </a:r>
            <a:r>
              <a:rPr lang="es-ES" sz="2000" b="1" dirty="0" err="1"/>
              <a:t>Hebrei</a:t>
            </a:r>
            <a:r>
              <a:rPr lang="es-ES" sz="2000" b="1" dirty="0"/>
              <a:t>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kondre</a:t>
            </a:r>
            <a:r>
              <a:rPr lang="es-ES" sz="2000" b="1" dirty="0"/>
              <a:t> ben de fu den, </a:t>
            </a:r>
            <a:r>
              <a:rPr lang="es-ES" sz="2000" b="1" dirty="0" err="1"/>
              <a:t>ma</a:t>
            </a:r>
            <a:r>
              <a:rPr lang="es-ES" sz="2000" b="1" dirty="0"/>
              <a:t> den ben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muiti</a:t>
            </a:r>
            <a:r>
              <a:rPr lang="es-ES" sz="2000" b="1" dirty="0"/>
              <a:t> </a:t>
            </a:r>
            <a:r>
              <a:rPr lang="es-ES" sz="2000" b="1" dirty="0" err="1"/>
              <a:t>ete</a:t>
            </a:r>
            <a:r>
              <a:rPr lang="es-ES" sz="2000" b="1" dirty="0"/>
              <a:t> fu </a:t>
            </a:r>
            <a:r>
              <a:rPr lang="es-ES" sz="2000" b="1" dirty="0" err="1"/>
              <a:t>teki</a:t>
            </a:r>
            <a:r>
              <a:rPr lang="es-ES" sz="2000" b="1" dirty="0"/>
              <a:t> en. Gado no e du </a:t>
            </a:r>
            <a:r>
              <a:rPr lang="es-ES" sz="2000" b="1" dirty="0" err="1"/>
              <a:t>sani</a:t>
            </a:r>
            <a:r>
              <a:rPr lang="es-ES" sz="2000" b="1" dirty="0"/>
              <a:t> ,pe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sei</a:t>
            </a:r>
            <a:r>
              <a:rPr lang="es-ES" sz="2000" b="1" dirty="0"/>
              <a:t>. A </a:t>
            </a:r>
            <a:r>
              <a:rPr lang="es-ES" sz="2000" b="1" dirty="0" err="1"/>
              <a:t>wani</a:t>
            </a:r>
            <a:r>
              <a:rPr lang="es-ES" sz="2000" b="1" dirty="0"/>
              <a:t> taki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</a:t>
            </a:r>
            <a:r>
              <a:rPr lang="es-ES" sz="2000" b="1" dirty="0" err="1"/>
              <a:t>prati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 A KADO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Noiti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seri,bika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Mi ;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bika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wakaman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koiriman.Naf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Mi !”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(Leif. 25:23)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den </a:t>
            </a:r>
            <a:r>
              <a:rPr lang="es-ES" sz="2000" b="1" dirty="0" err="1"/>
              <a:t>kisi</a:t>
            </a:r>
            <a:r>
              <a:rPr lang="es-ES" sz="2000" b="1" dirty="0"/>
              <a:t> den </a:t>
            </a:r>
            <a:r>
              <a:rPr lang="es-ES" sz="2000" b="1" dirty="0" err="1"/>
              <a:t>pisi</a:t>
            </a:r>
            <a:r>
              <a:rPr lang="es-ES" sz="2000" b="1" dirty="0"/>
              <a:t>, </a:t>
            </a:r>
            <a:r>
              <a:rPr lang="es-ES" sz="2000" b="1" dirty="0" err="1"/>
              <a:t>spesrutu</a:t>
            </a:r>
            <a:r>
              <a:rPr lang="es-ES" sz="2000" b="1" dirty="0"/>
              <a:t> </a:t>
            </a:r>
            <a:r>
              <a:rPr lang="es-ES" sz="2000" b="1" dirty="0" err="1"/>
              <a:t>skrifi</a:t>
            </a:r>
            <a:r>
              <a:rPr lang="es-ES" sz="2000" b="1" dirty="0"/>
              <a:t> ben de ,fa den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gebroiki</a:t>
            </a:r>
            <a:r>
              <a:rPr lang="es-ES" sz="2000" b="1" dirty="0"/>
              <a:t> a </a:t>
            </a:r>
            <a:r>
              <a:rPr lang="es-ES" sz="2000" b="1" dirty="0" err="1"/>
              <a:t>kondre:a</a:t>
            </a:r>
            <a:r>
              <a:rPr lang="es-ES" sz="2000" b="1" dirty="0"/>
              <a:t> </a:t>
            </a:r>
            <a:r>
              <a:rPr lang="es-ES" sz="2000" b="1" dirty="0" err="1"/>
              <a:t>Sabatyari</a:t>
            </a:r>
            <a:r>
              <a:rPr lang="es-ES" sz="2000" b="1" dirty="0"/>
              <a:t> nanga a </a:t>
            </a:r>
            <a:r>
              <a:rPr lang="es-ES" sz="2000" b="1" dirty="0" err="1"/>
              <a:t>granfesayari</a:t>
            </a:r>
            <a:r>
              <a:rPr lang="es-ES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70235" y="4175543"/>
            <a:ext cx="6609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granfesayari</a:t>
            </a:r>
            <a:r>
              <a:rPr lang="es-ES" sz="2000" b="1" dirty="0"/>
              <a:t> ben de fu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doti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den di ben </a:t>
            </a:r>
            <a:r>
              <a:rPr lang="es-ES" sz="2000" b="1" dirty="0" err="1"/>
              <a:t>abi</a:t>
            </a:r>
            <a:r>
              <a:rPr lang="es-ES" sz="2000" b="1" dirty="0"/>
              <a:t> a </a:t>
            </a:r>
            <a:r>
              <a:rPr lang="es-ES" sz="2000" b="1" dirty="0" err="1"/>
              <a:t>doti</a:t>
            </a:r>
            <a:r>
              <a:rPr lang="es-ES" sz="2000" b="1" dirty="0"/>
              <a:t> </a:t>
            </a:r>
            <a:r>
              <a:rPr lang="es-ES" sz="2000" b="1" dirty="0" err="1"/>
              <a:t>sens</a:t>
            </a:r>
            <a:r>
              <a:rPr lang="es-ES" sz="2000" b="1" dirty="0"/>
              <a:t> </a:t>
            </a:r>
            <a:r>
              <a:rPr lang="es-ES" sz="2000" b="1" dirty="0" err="1"/>
              <a:t>ten.sofasi</a:t>
            </a:r>
            <a:r>
              <a:rPr lang="es-ES" sz="2000" b="1" dirty="0"/>
              <a:t> ala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san den ben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sens</a:t>
            </a:r>
            <a:r>
              <a:rPr lang="es-ES" sz="2000" b="1" dirty="0"/>
              <a:t> ten.( Leif. 25:10,23,40,41).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Sabatyari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  langa </a:t>
            </a:r>
            <a:r>
              <a:rPr lang="es-ES" sz="2000" b="1" dirty="0" err="1"/>
              <a:t>hari</a:t>
            </a:r>
            <a:r>
              <a:rPr lang="es-ES" sz="2000" b="1" dirty="0"/>
              <a:t> fu a Sabat, ben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doti</a:t>
            </a:r>
            <a:r>
              <a:rPr lang="es-ES" sz="2000" b="1" dirty="0"/>
              <a:t> </a:t>
            </a:r>
            <a:r>
              <a:rPr lang="es-ES" sz="2000" b="1" dirty="0" err="1"/>
              <a:t>rostu</a:t>
            </a:r>
            <a:r>
              <a:rPr lang="es-ES" sz="2000" b="1" dirty="0"/>
              <a:t> ( Leif.25:2-5) Di den no du so, </a:t>
            </a:r>
            <a:r>
              <a:rPr lang="es-ES" sz="2000" b="1" dirty="0" err="1"/>
              <a:t>dat</a:t>
            </a:r>
            <a:r>
              <a:rPr lang="es-ES" sz="2000" b="1" dirty="0"/>
              <a:t>' </a:t>
            </a:r>
            <a:r>
              <a:rPr lang="es-ES" sz="2000" b="1" dirty="0" err="1"/>
              <a:t>meki</a:t>
            </a:r>
            <a:r>
              <a:rPr lang="es-ES" sz="2000" b="1" dirty="0"/>
              <a:t> den ben </a:t>
            </a:r>
            <a:r>
              <a:rPr lang="es-ES" sz="2000" b="1" dirty="0" err="1"/>
              <a:t>tyari</a:t>
            </a:r>
            <a:r>
              <a:rPr lang="es-ES" sz="2000" b="1" dirty="0"/>
              <a:t> den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kondre</a:t>
            </a:r>
            <a:r>
              <a:rPr lang="es-ES" sz="2000" b="1" dirty="0"/>
              <a:t>.( 2 Historia 36:20,21).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70235" y="5155348"/>
            <a:ext cx="64290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Fu </a:t>
            </a:r>
            <a:r>
              <a:rPr lang="es-ES" sz="2000" b="1" dirty="0" err="1"/>
              <a:t>luku</a:t>
            </a:r>
            <a:r>
              <a:rPr lang="es-ES" sz="2000" b="1" dirty="0"/>
              <a:t> en </a:t>
            </a:r>
            <a:r>
              <a:rPr lang="es-ES" sz="2000" b="1" dirty="0" err="1"/>
              <a:t>krin</a:t>
            </a:r>
            <a:r>
              <a:rPr lang="es-ES" sz="2000" b="1" dirty="0"/>
              <a:t>, </a:t>
            </a:r>
            <a:r>
              <a:rPr lang="es-ES" sz="2000" b="1" dirty="0" err="1"/>
              <a:t>disi</a:t>
            </a:r>
            <a:r>
              <a:rPr lang="es-ES" sz="2000" b="1" dirty="0"/>
              <a:t> ben de a </a:t>
            </a:r>
            <a:r>
              <a:rPr lang="es-ES" sz="2000" b="1" dirty="0" err="1"/>
              <a:t>prenspari</a:t>
            </a:r>
            <a:r>
              <a:rPr lang="es-ES" sz="2000" b="1" dirty="0"/>
              <a:t> </a:t>
            </a:r>
            <a:r>
              <a:rPr lang="es-ES" sz="2000" b="1" dirty="0" err="1"/>
              <a:t>marki</a:t>
            </a:r>
            <a:r>
              <a:rPr lang="es-ES" sz="2000" b="1" dirty="0"/>
              <a:t> fu a </a:t>
            </a:r>
            <a:r>
              <a:rPr lang="es-ES" sz="2000" b="1" dirty="0" err="1"/>
              <a:t>bun</a:t>
            </a:r>
            <a:r>
              <a:rPr lang="es-ES" sz="2000" b="1" dirty="0"/>
              <a:t>  </a:t>
            </a:r>
            <a:r>
              <a:rPr lang="es-ES" sz="2000" b="1" dirty="0" err="1"/>
              <a:t>yunsu</a:t>
            </a:r>
            <a:r>
              <a:rPr lang="es-ES" sz="2000" b="1" dirty="0"/>
              <a:t>: fu </a:t>
            </a:r>
            <a:r>
              <a:rPr lang="es-ES" sz="2000" b="1" dirty="0" err="1"/>
              <a:t>gudu</a:t>
            </a:r>
            <a:r>
              <a:rPr lang="es-ES" sz="2000" b="1" dirty="0"/>
              <a:t> nanga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no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de,wrokoman</a:t>
            </a:r>
            <a:r>
              <a:rPr lang="es-ES" sz="2000" b="1" dirty="0"/>
              <a:t> nanga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basi</a:t>
            </a:r>
            <a:r>
              <a:rPr lang="es-ES" sz="2000" b="1" dirty="0"/>
              <a:t>, </a:t>
            </a:r>
            <a:r>
              <a:rPr lang="es-ES" sz="2000" b="1" dirty="0" err="1"/>
              <a:t>sma</a:t>
            </a:r>
            <a:r>
              <a:rPr lang="es-ES" sz="2000" b="1" dirty="0"/>
              <a:t> di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gudu</a:t>
            </a:r>
            <a:r>
              <a:rPr lang="es-ES" sz="2000" b="1" dirty="0"/>
              <a:t> nanga di no </a:t>
            </a:r>
            <a:r>
              <a:rPr lang="es-ES" sz="2000" b="1" dirty="0" err="1"/>
              <a:t>abi</a:t>
            </a:r>
            <a:r>
              <a:rPr lang="es-ES" sz="2000" b="1" dirty="0"/>
              <a:t>, fu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ala a </a:t>
            </a:r>
            <a:r>
              <a:rPr lang="es-ES" sz="2000" b="1" dirty="0" err="1"/>
              <a:t>srefi</a:t>
            </a:r>
            <a:r>
              <a:rPr lang="es-ES" sz="2000" b="1" dirty="0"/>
              <a:t>, fu </a:t>
            </a:r>
            <a:r>
              <a:rPr lang="es-ES" sz="2000" b="1" dirty="0" err="1"/>
              <a:t>wi</a:t>
            </a:r>
            <a:r>
              <a:rPr lang="es-ES" sz="2000" b="1" dirty="0"/>
              <a:t> si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ala </a:t>
            </a:r>
            <a:r>
              <a:rPr lang="es-ES" sz="2000" b="1" dirty="0" err="1"/>
              <a:t>abi</a:t>
            </a:r>
            <a:r>
              <a:rPr lang="es-ES" sz="2000" b="1" dirty="0"/>
              <a:t> Gado </a:t>
            </a:r>
            <a:r>
              <a:rPr lang="es-ES" sz="2000" b="1" dirty="0" err="1"/>
              <a:t>kenade</a:t>
            </a:r>
            <a:r>
              <a:rPr lang="es-ES" sz="2000" b="1" dirty="0"/>
              <a:t> </a:t>
            </a:r>
            <a:r>
              <a:rPr lang="es-ES" sz="2000" b="1" dirty="0" err="1"/>
              <a:t>fanowdu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KONDRE DI DEN WINI</a:t>
            </a:r>
            <a:endParaRPr lang="es-ES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“Den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 mi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mi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dinari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Yakop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pe den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grani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libj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Den nanga den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pikin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pikin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fu den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pikin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tego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David mi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dinari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kownu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tego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Esekiel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48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 di  den no ben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yesi</a:t>
            </a:r>
            <a:r>
              <a:rPr lang="es-ES" sz="2000" b="1" dirty="0"/>
              <a:t>, Israel ben hopo </a:t>
            </a:r>
            <a:r>
              <a:rPr lang="es-ES" sz="2000" b="1" dirty="0" err="1"/>
              <a:t>puru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den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trowe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Babilon.Ma</a:t>
            </a:r>
            <a:r>
              <a:rPr lang="es-ES" sz="2000" b="1" dirty="0"/>
              <a:t> Gado no </a:t>
            </a:r>
            <a:r>
              <a:rPr lang="es-ES" sz="2000" b="1" dirty="0" err="1"/>
              <a:t>libi</a:t>
            </a:r>
            <a:r>
              <a:rPr lang="es-ES" sz="2000" b="1" dirty="0"/>
              <a:t> den soso.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839322" y="1714500"/>
            <a:ext cx="2266952" cy="181567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440760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pramisi</a:t>
            </a:r>
            <a:r>
              <a:rPr lang="es-ES" sz="2000" b="1" dirty="0"/>
              <a:t> fu </a:t>
            </a:r>
            <a:r>
              <a:rPr lang="es-ES" sz="2000" b="1" dirty="0" err="1"/>
              <a:t>tyari</a:t>
            </a:r>
            <a:r>
              <a:rPr lang="es-ES" sz="2000" b="1" dirty="0"/>
              <a:t> den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, fu </a:t>
            </a:r>
            <a:r>
              <a:rPr lang="es-ES" sz="2000" b="1" dirty="0" err="1"/>
              <a:t>gi</a:t>
            </a:r>
            <a:r>
              <a:rPr lang="es-ES" sz="2000" b="1" dirty="0"/>
              <a:t> den a </a:t>
            </a:r>
            <a:r>
              <a:rPr lang="es-ES" sz="2000" b="1" dirty="0" err="1"/>
              <a:t>kondre</a:t>
            </a:r>
            <a:r>
              <a:rPr lang="es-ES" sz="2000" b="1" dirty="0"/>
              <a:t> fu </a:t>
            </a:r>
            <a:r>
              <a:rPr lang="es-ES" sz="2000" b="1" dirty="0" err="1"/>
              <a:t>tego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David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kownu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den </a:t>
            </a:r>
            <a:r>
              <a:rPr lang="es-ES" sz="2000" b="1" dirty="0" err="1"/>
              <a:t>tapu</a:t>
            </a:r>
            <a:r>
              <a:rPr lang="es-ES" sz="2000" b="1" dirty="0"/>
              <a:t>.( </a:t>
            </a:r>
            <a:r>
              <a:rPr lang="es-ES" sz="2000" b="1" dirty="0" err="1"/>
              <a:t>Eisikiel</a:t>
            </a:r>
            <a:r>
              <a:rPr lang="es-ES" sz="2000" b="1" dirty="0"/>
              <a:t> 37: 25.) Ma Israel no ben </a:t>
            </a:r>
            <a:r>
              <a:rPr lang="es-ES" sz="2000" b="1" dirty="0" err="1"/>
              <a:t>abi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fu </a:t>
            </a:r>
            <a:r>
              <a:rPr lang="es-ES" sz="2000" b="1" dirty="0" err="1"/>
              <a:t>tego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David ben </a:t>
            </a:r>
            <a:r>
              <a:rPr lang="es-ES" sz="2000" b="1" dirty="0" err="1"/>
              <a:t>dede</a:t>
            </a:r>
            <a:r>
              <a:rPr lang="es-ES" sz="2000" b="1" dirty="0"/>
              <a:t> langa ten </a:t>
            </a:r>
            <a:r>
              <a:rPr lang="es-ES" sz="2000" b="1" dirty="0" err="1"/>
              <a:t>kba</a:t>
            </a:r>
            <a:r>
              <a:rPr lang="es-ES" sz="2000" b="1" dirty="0"/>
              <a:t>. San a </a:t>
            </a:r>
            <a:r>
              <a:rPr lang="es-ES" sz="2000" b="1" dirty="0" err="1"/>
              <a:t>profeiti</a:t>
            </a:r>
            <a:r>
              <a:rPr lang="es-ES" sz="2000" b="1" dirty="0"/>
              <a:t> ben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bedoi</a:t>
            </a:r>
            <a:r>
              <a:rPr lang="es-ES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546932"/>
            <a:ext cx="38947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</a:t>
            </a:r>
            <a:r>
              <a:rPr lang="es-ES" sz="2000" b="1" dirty="0"/>
              <a:t> en e </a:t>
            </a:r>
            <a:r>
              <a:rPr lang="es-ES" sz="2000" b="1" dirty="0" err="1"/>
              <a:t>meki</a:t>
            </a:r>
            <a:r>
              <a:rPr lang="es-ES" sz="2000" b="1" dirty="0"/>
              <a:t> den </a:t>
            </a:r>
            <a:r>
              <a:rPr lang="es-ES" sz="2000" b="1" dirty="0" err="1"/>
              <a:t>pramisi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.( Roma 15:8;2 Kor.1:20).</a:t>
            </a:r>
            <a:r>
              <a:rPr lang="es-ES" sz="2000" b="1" dirty="0" err="1"/>
              <a:t>ini</a:t>
            </a:r>
            <a:r>
              <a:rPr lang="es-ES" sz="2000" b="1" dirty="0"/>
              <a:t> En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kisi</a:t>
            </a:r>
            <a:r>
              <a:rPr lang="es-ES" sz="2000" b="1" dirty="0"/>
              <a:t> den </a:t>
            </a:r>
            <a:r>
              <a:rPr lang="es-ES" sz="2000" b="1" dirty="0" err="1"/>
              <a:t>blesi</a:t>
            </a:r>
            <a:r>
              <a:rPr lang="es-ES" sz="2000" b="1" dirty="0"/>
              <a:t> </a:t>
            </a:r>
            <a:r>
              <a:rPr lang="es-ES" sz="2000" b="1" dirty="0" err="1"/>
              <a:t>noya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den ten di e </a:t>
            </a:r>
            <a:r>
              <a:rPr lang="es-ES" sz="2000" b="1" dirty="0" err="1"/>
              <a:t>kon,a</a:t>
            </a:r>
            <a:r>
              <a:rPr lang="es-ES" sz="2000" b="1" dirty="0"/>
              <a:t> </a:t>
            </a:r>
            <a:r>
              <a:rPr lang="es-ES" sz="2000" b="1" dirty="0" err="1"/>
              <a:t>pramisi</a:t>
            </a:r>
            <a:r>
              <a:rPr lang="es-ES" sz="2000" b="1" dirty="0"/>
              <a:t>  de fu den </a:t>
            </a:r>
            <a:r>
              <a:rPr lang="es-ES" sz="2000" b="1" dirty="0" err="1"/>
              <a:t>sani</a:t>
            </a:r>
            <a:r>
              <a:rPr lang="es-ES" sz="2000" b="1" dirty="0"/>
              <a:t> di e </a:t>
            </a:r>
            <a:r>
              <a:rPr lang="es-ES" sz="2000" b="1" dirty="0" err="1"/>
              <a:t>kon</a:t>
            </a:r>
            <a:r>
              <a:rPr lang="es-ES" sz="2000" b="1" dirty="0"/>
              <a:t>.( 1 Petr.1:3,4)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esi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futu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tnapu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kondre</a:t>
            </a:r>
            <a:r>
              <a:rPr lang="es-ES" sz="2000" b="1" dirty="0"/>
              <a:t> di ben </a:t>
            </a:r>
            <a:r>
              <a:rPr lang="es-ES" sz="2000" b="1" dirty="0" err="1"/>
              <a:t>pramisi</a:t>
            </a:r>
            <a:r>
              <a:rPr lang="es-ES" sz="2000" b="1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Dyaso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brotyas</a:t>
            </a:r>
            <a:r>
              <a:rPr lang="es-ES" sz="2000" b="1" dirty="0"/>
              <a:t>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a.tru</a:t>
            </a:r>
            <a:r>
              <a:rPr lang="es-ES" sz="2000" b="1" dirty="0"/>
              <a:t> </a:t>
            </a:r>
            <a:r>
              <a:rPr lang="es-ES" sz="2000" b="1" dirty="0" err="1"/>
              <a:t>Kownu</a:t>
            </a:r>
            <a:r>
              <a:rPr lang="es-ES" sz="2000" b="1" dirty="0"/>
              <a:t> di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tiri</a:t>
            </a:r>
            <a:r>
              <a:rPr lang="es-ES" sz="2000" b="1" dirty="0"/>
              <a:t> fu </a:t>
            </a:r>
            <a:r>
              <a:rPr lang="es-ES" sz="2000" b="1" dirty="0" err="1"/>
              <a:t>tego</a:t>
            </a:r>
            <a:r>
              <a:rPr lang="es-ES" sz="2000" b="1" dirty="0"/>
              <a:t>, En di </a:t>
            </a:r>
            <a:r>
              <a:rPr lang="es-ES" sz="2000" b="1" dirty="0" err="1"/>
              <a:t>tangi</a:t>
            </a:r>
            <a:r>
              <a:rPr lang="es-ES" sz="2000" b="1" dirty="0"/>
              <a:t> fu en </a:t>
            </a:r>
            <a:r>
              <a:rPr lang="es-ES" sz="2000" b="1" dirty="0" err="1"/>
              <a:t>brudu</a:t>
            </a:r>
            <a:r>
              <a:rPr lang="es-ES" sz="2000" b="1" dirty="0"/>
              <a:t> e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 a </a:t>
            </a:r>
            <a:r>
              <a:rPr lang="es-ES" sz="2000" b="1" dirty="0" err="1"/>
              <a:t>dyaranti</a:t>
            </a:r>
            <a:r>
              <a:rPr lang="es-ES" sz="2000" b="1" dirty="0"/>
              <a:t>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tego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, di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62200" y="714909"/>
            <a:ext cx="74676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500" b="1" dirty="0">
                <a:latin typeface="Constantia" panose="02030602050306030303" pitchFamily="18" charset="0"/>
              </a:rPr>
              <a:t>“Fu di den no </a:t>
            </a:r>
            <a:r>
              <a:rPr lang="es-ES" sz="2500" b="1" dirty="0" err="1">
                <a:latin typeface="Constantia" panose="02030602050306030303" pitchFamily="18" charset="0"/>
              </a:rPr>
              <a:t>gi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yesi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na</a:t>
            </a:r>
            <a:r>
              <a:rPr lang="es-ES" sz="2500" b="1" dirty="0">
                <a:latin typeface="Constantia" panose="02030602050306030303" pitchFamily="18" charset="0"/>
              </a:rPr>
              <a:t> Gado, Adam nanga </a:t>
            </a:r>
            <a:r>
              <a:rPr lang="es-ES" sz="2500" b="1" dirty="0" err="1">
                <a:latin typeface="Constantia" panose="02030602050306030303" pitchFamily="18" charset="0"/>
              </a:rPr>
              <a:t>Eifa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lasi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Eiden</a:t>
            </a:r>
            <a:r>
              <a:rPr lang="es-ES" sz="2500" b="1" dirty="0">
                <a:latin typeface="Constantia" panose="02030602050306030303" pitchFamily="18" charset="0"/>
              </a:rPr>
              <a:t>. </a:t>
            </a:r>
            <a:r>
              <a:rPr lang="es-ES" sz="2500" b="1" dirty="0" err="1">
                <a:latin typeface="Constantia" panose="02030602050306030303" pitchFamily="18" charset="0"/>
              </a:rPr>
              <a:t>Bika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sondu</a:t>
            </a:r>
            <a:r>
              <a:rPr lang="es-ES" sz="2500" b="1" dirty="0">
                <a:latin typeface="Constantia" panose="02030602050306030303" pitchFamily="18" charset="0"/>
              </a:rPr>
              <a:t>  </a:t>
            </a:r>
            <a:r>
              <a:rPr lang="es-ES" sz="2500" b="1" dirty="0" err="1">
                <a:latin typeface="Constantia" panose="02030602050306030303" pitchFamily="18" charset="0"/>
              </a:rPr>
              <a:t>kon</a:t>
            </a:r>
            <a:r>
              <a:rPr lang="es-ES" sz="2500" b="1" dirty="0">
                <a:latin typeface="Constantia" panose="02030602050306030303" pitchFamily="18" charset="0"/>
              </a:rPr>
              <a:t> a </a:t>
            </a:r>
            <a:r>
              <a:rPr lang="es-ES" sz="2500" b="1" dirty="0" err="1">
                <a:latin typeface="Constantia" panose="02030602050306030303" pitchFamily="18" charset="0"/>
              </a:rPr>
              <a:t>heri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grontapu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kisi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fruku</a:t>
            </a:r>
            <a:r>
              <a:rPr lang="es-ES" sz="2500" b="1" dirty="0">
                <a:latin typeface="Constantia" panose="02030602050306030303" pitchFamily="18" charset="0"/>
              </a:rPr>
              <a:t>. Ma </a:t>
            </a:r>
            <a:r>
              <a:rPr lang="es-ES" sz="2500" b="1" dirty="0" err="1">
                <a:latin typeface="Constantia" panose="02030602050306030303" pitchFamily="18" charset="0"/>
              </a:rPr>
              <a:t>efu</a:t>
            </a:r>
            <a:r>
              <a:rPr lang="es-ES" sz="2500" b="1" dirty="0">
                <a:latin typeface="Constantia" panose="02030602050306030303" pitchFamily="18" charset="0"/>
              </a:rPr>
              <a:t> a </a:t>
            </a:r>
            <a:r>
              <a:rPr lang="es-ES" sz="2500" b="1" dirty="0" err="1">
                <a:latin typeface="Constantia" panose="02030602050306030303" pitchFamily="18" charset="0"/>
              </a:rPr>
              <a:t>folku</a:t>
            </a:r>
            <a:r>
              <a:rPr lang="es-ES" sz="2500" b="1" dirty="0">
                <a:latin typeface="Constantia" panose="02030602050306030303" pitchFamily="18" charset="0"/>
              </a:rPr>
              <a:t> fu Gado ben du  san Gado taki, den </a:t>
            </a:r>
            <a:r>
              <a:rPr lang="es-ES" sz="2500" b="1" dirty="0" err="1">
                <a:latin typeface="Constantia" panose="02030602050306030303" pitchFamily="18" charset="0"/>
              </a:rPr>
              <a:t>kondre</a:t>
            </a:r>
            <a:r>
              <a:rPr lang="es-ES" sz="2500" b="1" dirty="0">
                <a:latin typeface="Constantia" panose="02030602050306030303" pitchFamily="18" charset="0"/>
              </a:rPr>
              <a:t> ben </a:t>
            </a:r>
            <a:r>
              <a:rPr lang="es-ES" sz="2500" b="1" dirty="0" err="1">
                <a:latin typeface="Constantia" panose="02030602050306030303" pitchFamily="18" charset="0"/>
              </a:rPr>
              <a:t>sa</a:t>
            </a:r>
            <a:r>
              <a:rPr lang="es-ES" sz="2500" b="1" dirty="0">
                <a:latin typeface="Constantia" panose="02030602050306030303" pitchFamily="18" charset="0"/>
              </a:rPr>
              <a:t> gro </a:t>
            </a:r>
            <a:r>
              <a:rPr lang="es-ES" sz="2500" b="1" dirty="0" err="1">
                <a:latin typeface="Constantia" panose="02030602050306030303" pitchFamily="18" charset="0"/>
              </a:rPr>
              <a:t>bun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sani</a:t>
            </a:r>
            <a:r>
              <a:rPr lang="es-ES" sz="2500" b="1" dirty="0">
                <a:latin typeface="Constantia" panose="02030602050306030303" pitchFamily="18" charset="0"/>
              </a:rPr>
              <a:t>  </a:t>
            </a:r>
            <a:r>
              <a:rPr lang="es-ES" sz="2500" b="1" dirty="0" err="1">
                <a:latin typeface="Constantia" panose="02030602050306030303" pitchFamily="18" charset="0"/>
              </a:rPr>
              <a:t>baka</a:t>
            </a:r>
            <a:r>
              <a:rPr lang="es-ES" sz="2500" b="1" dirty="0">
                <a:latin typeface="Constantia" panose="02030602050306030303" pitchFamily="18" charset="0"/>
              </a:rPr>
              <a:t>, nanga ala </a:t>
            </a:r>
            <a:r>
              <a:rPr lang="es-ES" sz="2500" b="1" dirty="0" err="1">
                <a:latin typeface="Constantia" panose="02030602050306030303" pitchFamily="18" charset="0"/>
              </a:rPr>
              <a:t>moi</a:t>
            </a:r>
            <a:r>
              <a:rPr lang="es-ES" sz="2500" b="1" dirty="0">
                <a:latin typeface="Constantia" panose="02030602050306030303" pitchFamily="18" charset="0"/>
              </a:rPr>
              <a:t>. Gado </a:t>
            </a:r>
            <a:r>
              <a:rPr lang="es-ES" sz="2500" b="1" dirty="0" err="1">
                <a:latin typeface="Constantia" panose="02030602050306030303" pitchFamily="18" charset="0"/>
              </a:rPr>
              <a:t>srefi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sori</a:t>
            </a:r>
            <a:r>
              <a:rPr lang="es-ES" sz="2500" b="1" dirty="0">
                <a:latin typeface="Constantia" panose="02030602050306030303" pitchFamily="18" charset="0"/>
              </a:rPr>
              <a:t> den  fa fu </a:t>
            </a:r>
            <a:r>
              <a:rPr lang="es-ES" sz="2500" b="1" dirty="0" err="1">
                <a:latin typeface="Constantia" panose="02030602050306030303" pitchFamily="18" charset="0"/>
              </a:rPr>
              <a:t>waka</a:t>
            </a:r>
            <a:r>
              <a:rPr lang="es-ES" sz="2500" b="1" dirty="0">
                <a:latin typeface="Constantia" panose="02030602050306030303" pitchFamily="18" charset="0"/>
              </a:rPr>
              <a:t> , fa fu </a:t>
            </a:r>
            <a:r>
              <a:rPr lang="es-ES" sz="2500" b="1" dirty="0" err="1">
                <a:latin typeface="Constantia" panose="02030602050306030303" pitchFamily="18" charset="0"/>
              </a:rPr>
              <a:t>wroko</a:t>
            </a:r>
            <a:r>
              <a:rPr lang="es-ES" sz="2500" b="1" dirty="0">
                <a:latin typeface="Constantia" panose="02030602050306030303" pitchFamily="18" charset="0"/>
              </a:rPr>
              <a:t> a </a:t>
            </a:r>
            <a:r>
              <a:rPr lang="es-ES" sz="2500" b="1" dirty="0" err="1">
                <a:latin typeface="Constantia" panose="02030602050306030303" pitchFamily="18" charset="0"/>
              </a:rPr>
              <a:t>doti.e'n</a:t>
            </a:r>
            <a:r>
              <a:rPr lang="es-ES" sz="2500" b="1" dirty="0">
                <a:latin typeface="Constantia" panose="02030602050306030303" pitchFamily="18" charset="0"/>
              </a:rPr>
              <a:t> pe den </a:t>
            </a:r>
            <a:r>
              <a:rPr lang="es-ES" sz="2500" b="1" dirty="0" err="1">
                <a:latin typeface="Constantia" panose="02030602050306030303" pitchFamily="18" charset="0"/>
              </a:rPr>
              <a:t>sa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musu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wroko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makandra</a:t>
            </a:r>
            <a:r>
              <a:rPr lang="es-ES" sz="2500" b="1" dirty="0">
                <a:latin typeface="Constantia" panose="02030602050306030303" pitchFamily="18" charset="0"/>
              </a:rPr>
              <a:t> nanga En fu </a:t>
            </a:r>
            <a:r>
              <a:rPr lang="es-ES" sz="2500" b="1" dirty="0" err="1">
                <a:latin typeface="Constantia" panose="02030602050306030303" pitchFamily="18" charset="0"/>
              </a:rPr>
              <a:t>seti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grontapu</a:t>
            </a:r>
            <a:r>
              <a:rPr lang="es-ES" sz="2500" b="1" dirty="0">
                <a:latin typeface="Constantia" panose="02030602050306030303" pitchFamily="18" charset="0"/>
              </a:rPr>
              <a:t>  </a:t>
            </a:r>
            <a:r>
              <a:rPr lang="es-ES" sz="2500" b="1" dirty="0" err="1">
                <a:latin typeface="Constantia" panose="02030602050306030303" pitchFamily="18" charset="0"/>
              </a:rPr>
              <a:t>bun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baka</a:t>
            </a:r>
            <a:r>
              <a:rPr lang="es-ES" sz="2500" b="1" dirty="0">
                <a:latin typeface="Constantia" panose="02030602050306030303" pitchFamily="18" charset="0"/>
              </a:rPr>
              <a:t>. </a:t>
            </a:r>
            <a:r>
              <a:rPr lang="es-ES" sz="2500" b="1" dirty="0" err="1">
                <a:latin typeface="Constantia" panose="02030602050306030303" pitchFamily="18" charset="0"/>
              </a:rPr>
              <a:t>Sofasi</a:t>
            </a:r>
            <a:r>
              <a:rPr lang="es-ES" sz="2500" b="1" dirty="0">
                <a:latin typeface="Constantia" panose="02030602050306030303" pitchFamily="18" charset="0"/>
              </a:rPr>
              <a:t> a </a:t>
            </a:r>
            <a:r>
              <a:rPr lang="es-ES" sz="2500" b="1" dirty="0" err="1">
                <a:latin typeface="Constantia" panose="02030602050306030303" pitchFamily="18" charset="0"/>
              </a:rPr>
              <a:t>heri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kondre</a:t>
            </a:r>
            <a:r>
              <a:rPr lang="es-ES" sz="2500" b="1" dirty="0">
                <a:latin typeface="Constantia" panose="02030602050306030303" pitchFamily="18" charset="0"/>
              </a:rPr>
              <a:t> , di Gado </a:t>
            </a:r>
            <a:r>
              <a:rPr lang="es-ES" sz="2500" b="1" dirty="0" err="1">
                <a:latin typeface="Constantia" panose="02030602050306030303" pitchFamily="18" charset="0"/>
              </a:rPr>
              <a:t>na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basi</a:t>
            </a:r>
            <a:r>
              <a:rPr lang="es-ES" sz="2500" b="1" dirty="0">
                <a:latin typeface="Constantia" panose="02030602050306030303" pitchFamily="18" charset="0"/>
              </a:rPr>
              <a:t> ,ben </a:t>
            </a:r>
            <a:r>
              <a:rPr lang="es-ES" sz="2500" b="1" dirty="0" err="1">
                <a:latin typeface="Constantia" panose="02030602050306030303" pitchFamily="18" charset="0"/>
              </a:rPr>
              <a:t>sa</a:t>
            </a:r>
            <a:r>
              <a:rPr lang="es-ES" sz="2500" b="1" dirty="0">
                <a:latin typeface="Constantia" panose="02030602050306030303" pitchFamily="18" charset="0"/>
              </a:rPr>
              <a:t> de </a:t>
            </a:r>
            <a:r>
              <a:rPr lang="es-ES" sz="2500" b="1" dirty="0" err="1">
                <a:latin typeface="Constantia" panose="02030602050306030303" pitchFamily="18" charset="0"/>
              </a:rPr>
              <a:t>wan</a:t>
            </a:r>
            <a:r>
              <a:rPr lang="es-ES" sz="2500" b="1" dirty="0">
                <a:latin typeface="Constantia" panose="02030602050306030303" pitchFamily="18" charset="0"/>
              </a:rPr>
              <a:t> les di </a:t>
            </a:r>
            <a:r>
              <a:rPr lang="es-ES" sz="2500" b="1" dirty="0" err="1">
                <a:latin typeface="Constantia" panose="02030602050306030303" pitchFamily="18" charset="0"/>
              </a:rPr>
              <a:t>wi</a:t>
            </a:r>
            <a:r>
              <a:rPr lang="es-ES" sz="2500" b="1" dirty="0">
                <a:latin typeface="Constantia" panose="02030602050306030303" pitchFamily="18" charset="0"/>
              </a:rPr>
              <a:t> ben kan si </a:t>
            </a:r>
            <a:r>
              <a:rPr lang="es-ES" sz="2500" b="1" dirty="0" err="1">
                <a:latin typeface="Constantia" panose="02030602050306030303" pitchFamily="18" charset="0"/>
              </a:rPr>
              <a:t>na</a:t>
            </a:r>
            <a:r>
              <a:rPr lang="es-ES" sz="2500" b="1" dirty="0">
                <a:latin typeface="Constantia" panose="02030602050306030303" pitchFamily="18" charset="0"/>
              </a:rPr>
              <a:t> yeye </a:t>
            </a:r>
            <a:r>
              <a:rPr lang="es-ES" sz="2500" b="1" dirty="0" err="1">
                <a:latin typeface="Constantia" panose="02030602050306030303" pitchFamily="18" charset="0"/>
              </a:rPr>
              <a:t>fasi</a:t>
            </a:r>
            <a:r>
              <a:rPr lang="es-ES" sz="2500" b="1" dirty="0">
                <a:latin typeface="Constantia" panose="02030602050306030303" pitchFamily="18" charset="0"/>
              </a:rPr>
              <a:t>. </a:t>
            </a:r>
            <a:r>
              <a:rPr lang="es-ES" sz="2500" b="1" dirty="0" err="1">
                <a:latin typeface="Constantia" panose="02030602050306030303" pitchFamily="18" charset="0"/>
              </a:rPr>
              <a:t>Leki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efu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wi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hori</a:t>
            </a:r>
            <a:r>
              <a:rPr lang="es-ES" sz="2500" b="1" dirty="0">
                <a:latin typeface="Constantia" panose="02030602050306030303" pitchFamily="18" charset="0"/>
              </a:rPr>
              <a:t> den </a:t>
            </a:r>
            <a:r>
              <a:rPr lang="es-ES" sz="2500" b="1" dirty="0" err="1">
                <a:latin typeface="Constantia" panose="02030602050306030303" pitchFamily="18" charset="0"/>
              </a:rPr>
              <a:t>kebot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na</a:t>
            </a:r>
            <a:r>
              <a:rPr lang="es-ES" sz="2500" b="1" dirty="0">
                <a:latin typeface="Constantia" panose="02030602050306030303" pitchFamily="18" charset="0"/>
              </a:rPr>
              <a:t> yeye </a:t>
            </a:r>
            <a:r>
              <a:rPr lang="es-ES" sz="2500" b="1" dirty="0" err="1">
                <a:latin typeface="Constantia" panose="02030602050306030303" pitchFamily="18" charset="0"/>
              </a:rPr>
              <a:t>fasi</a:t>
            </a:r>
            <a:r>
              <a:rPr lang="es-ES" sz="2500" b="1" dirty="0">
                <a:latin typeface="Constantia" panose="02030602050306030303" pitchFamily="18" charset="0"/>
              </a:rPr>
              <a:t> ,</a:t>
            </a:r>
            <a:r>
              <a:rPr lang="es-ES" sz="2500" b="1" dirty="0" err="1">
                <a:latin typeface="Constantia" panose="02030602050306030303" pitchFamily="18" charset="0"/>
              </a:rPr>
              <a:t>grontapu</a:t>
            </a:r>
            <a:r>
              <a:rPr lang="es-ES" sz="2500" b="1" dirty="0">
                <a:latin typeface="Constantia" panose="02030602050306030303" pitchFamily="18" charset="0"/>
              </a:rPr>
              <a:t> ben </a:t>
            </a:r>
            <a:r>
              <a:rPr lang="es-ES" sz="2500" b="1" dirty="0" err="1">
                <a:latin typeface="Constantia" panose="02030602050306030303" pitchFamily="18" charset="0"/>
              </a:rPr>
              <a:t>sa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gi</a:t>
            </a:r>
            <a:r>
              <a:rPr lang="es-ES" sz="2500" b="1" dirty="0">
                <a:latin typeface="Constantia" panose="02030602050306030303" pitchFamily="18" charset="0"/>
              </a:rPr>
              <a:t> den </a:t>
            </a:r>
            <a:r>
              <a:rPr lang="es-ES" sz="2500" b="1" dirty="0" err="1">
                <a:latin typeface="Constantia" panose="02030602050306030303" pitchFamily="18" charset="0"/>
              </a:rPr>
              <a:t>gudu</a:t>
            </a:r>
            <a:r>
              <a:rPr lang="es-ES" sz="2500" b="1" dirty="0">
                <a:latin typeface="Constantia" panose="02030602050306030303" pitchFamily="18" charset="0"/>
              </a:rPr>
              <a:t> fu en, so te </a:t>
            </a:r>
            <a:r>
              <a:rPr lang="es-ES" sz="2500" b="1" dirty="0" err="1">
                <a:latin typeface="Constantia" panose="02030602050306030303" pitchFamily="18" charset="0"/>
              </a:rPr>
              <a:t>wi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gi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yesi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na</a:t>
            </a:r>
            <a:r>
              <a:rPr lang="es-ES" sz="2500" b="1" dirty="0">
                <a:latin typeface="Constantia" panose="02030602050306030303" pitchFamily="18" charset="0"/>
              </a:rPr>
              <a:t> den </a:t>
            </a:r>
            <a:r>
              <a:rPr lang="es-ES" sz="2500" b="1" dirty="0" err="1">
                <a:latin typeface="Constantia" panose="02030602050306030303" pitchFamily="18" charset="0"/>
              </a:rPr>
              <a:t>kebot</a:t>
            </a:r>
            <a:r>
              <a:rPr lang="es-ES" sz="2500" b="1" dirty="0">
                <a:latin typeface="Constantia" panose="02030602050306030303" pitchFamily="18" charset="0"/>
              </a:rPr>
              <a:t> fu </a:t>
            </a:r>
            <a:r>
              <a:rPr lang="es-ES" sz="2500" b="1" dirty="0" err="1">
                <a:latin typeface="Constantia" panose="02030602050306030303" pitchFamily="18" charset="0"/>
              </a:rPr>
              <a:t>libi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makandra</a:t>
            </a:r>
            <a:r>
              <a:rPr lang="es-ES" sz="2500" b="1" dirty="0">
                <a:latin typeface="Constantia" panose="02030602050306030303" pitchFamily="18" charset="0"/>
              </a:rPr>
              <a:t>, a </a:t>
            </a:r>
            <a:r>
              <a:rPr lang="es-ES" sz="2500" b="1" dirty="0" err="1">
                <a:latin typeface="Constantia" panose="02030602050306030303" pitchFamily="18" charset="0"/>
              </a:rPr>
              <a:t>ati</a:t>
            </a:r>
            <a:r>
              <a:rPr lang="es-ES" sz="2500" b="1" dirty="0">
                <a:latin typeface="Constantia" panose="02030602050306030303" pitchFamily="18" charset="0"/>
              </a:rPr>
              <a:t> fu den </a:t>
            </a:r>
            <a:r>
              <a:rPr lang="es-ES" sz="2500" b="1" dirty="0" err="1">
                <a:latin typeface="Constantia" panose="02030602050306030303" pitchFamily="18" charset="0"/>
              </a:rPr>
              <a:t>sma</a:t>
            </a:r>
            <a:r>
              <a:rPr lang="es-ES" sz="2500" b="1" dirty="0">
                <a:latin typeface="Constantia" panose="02030602050306030303" pitchFamily="18" charset="0"/>
              </a:rPr>
              <a:t> ben </a:t>
            </a:r>
            <a:r>
              <a:rPr lang="es-ES" sz="2500" b="1" dirty="0" err="1">
                <a:latin typeface="Constantia" panose="02030602050306030303" pitchFamily="18" charset="0"/>
              </a:rPr>
              <a:t>sa</a:t>
            </a:r>
            <a:r>
              <a:rPr lang="es-ES" sz="2500" b="1" dirty="0">
                <a:latin typeface="Constantia" panose="02030602050306030303" pitchFamily="18" charset="0"/>
              </a:rPr>
              <a:t> </a:t>
            </a:r>
            <a:r>
              <a:rPr lang="es-ES" sz="2500" b="1" dirty="0" err="1">
                <a:latin typeface="Constantia" panose="02030602050306030303" pitchFamily="18" charset="0"/>
              </a:rPr>
              <a:t>sori</a:t>
            </a:r>
            <a:r>
              <a:rPr lang="es-ES" sz="2500" b="1" dirty="0">
                <a:latin typeface="Constantia" panose="02030602050306030303" pitchFamily="18" charset="0"/>
              </a:rPr>
              <a:t> a </a:t>
            </a:r>
            <a:r>
              <a:rPr lang="es-ES" sz="2500" b="1" dirty="0" err="1">
                <a:latin typeface="Constantia" panose="02030602050306030303" pitchFamily="18" charset="0"/>
              </a:rPr>
              <a:t>maniri</a:t>
            </a:r>
            <a:r>
              <a:rPr lang="es-ES" sz="2500" b="1" dirty="0">
                <a:latin typeface="Constantia" panose="02030602050306030303" pitchFamily="18" charset="0"/>
              </a:rPr>
              <a:t> fu En”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343793" y="6063461"/>
            <a:ext cx="3648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EGW (</a:t>
            </a:r>
            <a:r>
              <a:rPr lang="es-ES" sz="1600" b="1" dirty="0" err="1"/>
              <a:t>Christ's</a:t>
            </a:r>
            <a:r>
              <a:rPr lang="es-ES" sz="1600" b="1" dirty="0"/>
              <a:t> </a:t>
            </a:r>
            <a:r>
              <a:rPr lang="es-ES" sz="1600" b="1" dirty="0" err="1"/>
              <a:t>Object</a:t>
            </a:r>
            <a:r>
              <a:rPr lang="es-ES" sz="1600" b="1" dirty="0"/>
              <a:t> </a:t>
            </a:r>
            <a:r>
              <a:rPr lang="es-ES" sz="1600" b="1" dirty="0" err="1"/>
              <a:t>Lessons</a:t>
            </a:r>
            <a:r>
              <a:rPr lang="es-ES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1414</Words>
  <Application>Microsoft Office PowerPoint</Application>
  <PresentationFormat>Panorámica</PresentationFormat>
  <Paragraphs>69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70</cp:revision>
  <dcterms:created xsi:type="dcterms:W3CDTF">2025-10-25T14:24:07Z</dcterms:created>
  <dcterms:modified xsi:type="dcterms:W3CDTF">2025-11-28T06:41:22Z</dcterms:modified>
</cp:coreProperties>
</file>