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 </a:t>
          </a:r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lobi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Masra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Gado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it-IT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 waka fu dini En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</a:t>
          </a:r>
          <a:r>
            <a:rPr lang="es-E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 </a:t>
          </a:r>
          <a:r>
            <a:rPr lang="es-E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komandi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s-ES" sz="1900" b="1" dirty="0" err="1">
              <a:solidFill>
                <a:schemeClr val="tx1"/>
              </a:solidFill>
            </a:rPr>
            <a:t>Hori</a:t>
          </a:r>
          <a:r>
            <a:rPr lang="es-ES" sz="1900" b="1" dirty="0">
              <a:solidFill>
                <a:schemeClr val="tx1"/>
              </a:solidFill>
            </a:rPr>
            <a:t> en faste</a:t>
          </a: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fi-FI" sz="1900" b="1" dirty="0">
              <a:solidFill>
                <a:schemeClr val="tx1"/>
              </a:solidFill>
            </a:rPr>
            <a:t>Fu dini en nanga wi heri.ati nanga yu heri sili</a:t>
          </a:r>
          <a:endParaRPr lang="es-ES" sz="1900" b="1" dirty="0">
            <a:solidFill>
              <a:schemeClr val="tx1"/>
            </a:solidFill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 err="1"/>
            <a:t>Lobi</a:t>
          </a:r>
          <a:r>
            <a:rPr lang="es-ES" sz="1800" b="1" dirty="0"/>
            <a:t> </a:t>
          </a:r>
          <a:r>
            <a:rPr lang="es-ES" sz="1800" b="1" dirty="0" err="1"/>
            <a:t>na</a:t>
          </a:r>
          <a:r>
            <a:rPr lang="es-ES" sz="1800" b="1" dirty="0"/>
            <a:t> a </a:t>
          </a:r>
          <a:r>
            <a:rPr lang="es-ES" sz="1800" b="1" dirty="0" err="1"/>
            <a:t>sani</a:t>
          </a:r>
          <a:r>
            <a:rPr lang="es-ES" sz="1800" b="1" dirty="0"/>
            <a:t> di </a:t>
          </a:r>
          <a:r>
            <a:rPr lang="es-ES" sz="1800" b="1" dirty="0" err="1"/>
            <a:t>musu</a:t>
          </a:r>
          <a:r>
            <a:rPr lang="es-ES" sz="1800" b="1" dirty="0"/>
            <a:t> </a:t>
          </a:r>
          <a:r>
            <a:rPr lang="es-ES" sz="1800" b="1" dirty="0" err="1"/>
            <a:t>tyari</a:t>
          </a:r>
          <a:r>
            <a:rPr lang="es-ES" sz="1800" b="1" dirty="0"/>
            <a:t> </a:t>
          </a:r>
          <a:r>
            <a:rPr lang="es-ES" sz="1800" b="1" dirty="0" err="1"/>
            <a:t>wi</a:t>
          </a:r>
          <a:r>
            <a:rPr lang="es-ES" sz="1800" b="1" dirty="0"/>
            <a:t> </a:t>
          </a:r>
          <a:r>
            <a:rPr lang="es-ES" sz="1800" b="1" dirty="0" err="1"/>
            <a:t>go</a:t>
          </a:r>
          <a:r>
            <a:rPr lang="es-ES" sz="1800" b="1" dirty="0"/>
            <a:t> </a:t>
          </a:r>
          <a:r>
            <a:rPr lang="es-ES" sz="1800" b="1" dirty="0" err="1"/>
            <a:t>na</a:t>
          </a:r>
          <a:r>
            <a:rPr lang="es-ES" sz="1800" b="1" dirty="0"/>
            <a:t> Gado. </a:t>
          </a:r>
          <a:r>
            <a:rPr lang="es-ES" sz="1800" b="1" dirty="0" err="1"/>
            <a:t>Wi</a:t>
          </a:r>
          <a:r>
            <a:rPr lang="es-ES" sz="1800" b="1" dirty="0"/>
            <a:t> </a:t>
          </a:r>
          <a:r>
            <a:rPr lang="es-ES" sz="1800" b="1" dirty="0" err="1"/>
            <a:t>lobi</a:t>
          </a:r>
          <a:r>
            <a:rPr lang="es-ES" sz="1800" b="1" dirty="0"/>
            <a:t> En </a:t>
          </a:r>
          <a:r>
            <a:rPr lang="es-ES" sz="1800" b="1" dirty="0" err="1"/>
            <a:t>bika</a:t>
          </a:r>
          <a:r>
            <a:rPr lang="es-ES" sz="1800" b="1" dirty="0"/>
            <a:t> En </a:t>
          </a:r>
          <a:r>
            <a:rPr lang="es-ES" sz="1800" b="1" dirty="0" err="1"/>
            <a:t>fosi</a:t>
          </a:r>
          <a:r>
            <a:rPr lang="es-ES" sz="1800" b="1" dirty="0"/>
            <a:t> ben </a:t>
          </a:r>
          <a:r>
            <a:rPr lang="es-ES" sz="1800" b="1" dirty="0" err="1"/>
            <a:t>lobi</a:t>
          </a:r>
          <a:r>
            <a:rPr lang="es-ES" sz="1800" b="1" dirty="0"/>
            <a:t> </a:t>
          </a:r>
          <a:r>
            <a:rPr lang="es-ES" sz="1800" b="1" dirty="0" err="1"/>
            <a:t>wi</a:t>
          </a:r>
          <a:r>
            <a:rPr lang="es-ES" sz="1800" b="1" dirty="0"/>
            <a:t>. ( 1 Yoh.4:19)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 err="1"/>
            <a:t>Na</a:t>
          </a:r>
          <a:r>
            <a:rPr lang="es-ES" sz="1800" b="1" dirty="0"/>
            <a:t> so </a:t>
          </a:r>
          <a:r>
            <a:rPr lang="es-ES" sz="1800" b="1" dirty="0" err="1"/>
            <a:t>Yoswa</a:t>
          </a:r>
          <a:r>
            <a:rPr lang="es-ES" sz="1800" b="1" dirty="0"/>
            <a:t> </a:t>
          </a:r>
          <a:r>
            <a:rPr lang="es-ES" sz="1800" b="1" dirty="0" err="1"/>
            <a:t>sori</a:t>
          </a:r>
          <a:r>
            <a:rPr lang="es-ES" sz="1800" b="1" dirty="0"/>
            <a:t> fa den, di </a:t>
          </a:r>
          <a:r>
            <a:rPr lang="es-ES" sz="1800" b="1" dirty="0" err="1"/>
            <a:t>teki</a:t>
          </a:r>
          <a:r>
            <a:rPr lang="es-ES" sz="1800" b="1" dirty="0"/>
            <a:t> </a:t>
          </a:r>
          <a:r>
            <a:rPr lang="es-ES" sz="1800" b="1" dirty="0" err="1"/>
            <a:t>na</a:t>
          </a:r>
          <a:r>
            <a:rPr lang="es-ES" sz="1800" b="1" dirty="0"/>
            <a:t> den </a:t>
          </a:r>
          <a:r>
            <a:rPr lang="es-ES" sz="1800" b="1" dirty="0" err="1"/>
            <a:t>tapu</a:t>
          </a:r>
          <a:r>
            <a:rPr lang="es-ES" sz="1800" b="1" dirty="0"/>
            <a:t> fu </a:t>
          </a:r>
          <a:r>
            <a:rPr lang="es-ES" sz="1800" b="1" dirty="0" err="1"/>
            <a:t>waka</a:t>
          </a:r>
          <a:r>
            <a:rPr lang="es-ES" sz="1800" b="1" dirty="0"/>
            <a:t> nanga Gado,  </a:t>
          </a:r>
          <a:r>
            <a:rPr lang="es-ES" sz="1800" b="1" dirty="0" err="1"/>
            <a:t>musu</a:t>
          </a:r>
          <a:r>
            <a:rPr lang="es-ES" sz="1800" b="1" dirty="0"/>
            <a:t> </a:t>
          </a:r>
          <a:r>
            <a:rPr lang="es-ES" sz="1800" b="1" dirty="0" err="1"/>
            <a:t>tyari</a:t>
          </a:r>
          <a:r>
            <a:rPr lang="es-ES" sz="1800" b="1" dirty="0"/>
            <a:t> den </a:t>
          </a:r>
          <a:r>
            <a:rPr lang="es-ES" sz="1800" b="1" dirty="0" err="1"/>
            <a:t>srefi</a:t>
          </a:r>
          <a:r>
            <a:rPr lang="es-ES" sz="1800" b="1" dirty="0"/>
            <a:t>.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/>
            <a:t>Te </a:t>
          </a:r>
          <a:r>
            <a:rPr lang="es-ES" sz="1800" b="1" dirty="0" err="1"/>
            <a:t>yu</a:t>
          </a:r>
          <a:r>
            <a:rPr lang="es-ES" sz="1800" b="1" dirty="0"/>
            <a:t> </a:t>
          </a:r>
          <a:r>
            <a:rPr lang="es-ES" sz="1800" b="1" dirty="0" err="1"/>
            <a:t>gi</a:t>
          </a:r>
          <a:r>
            <a:rPr lang="es-ES" sz="1800" b="1" dirty="0"/>
            <a:t> Gado </a:t>
          </a:r>
          <a:r>
            <a:rPr lang="es-ES" sz="1800" b="1" dirty="0" err="1"/>
            <a:t>yesi,na</a:t>
          </a:r>
          <a:r>
            <a:rPr lang="es-ES" sz="1800" b="1" dirty="0"/>
            <a:t> </a:t>
          </a:r>
          <a:r>
            <a:rPr lang="es-ES" sz="1800" b="1" dirty="0" err="1"/>
            <a:t>wan</a:t>
          </a:r>
          <a:r>
            <a:rPr lang="es-ES" sz="1800" b="1" dirty="0"/>
            <a:t> </a:t>
          </a:r>
          <a:r>
            <a:rPr lang="es-ES" sz="1800" b="1" dirty="0" err="1"/>
            <a:t>aladei</a:t>
          </a:r>
          <a:r>
            <a:rPr lang="es-ES" sz="1800" b="1" dirty="0"/>
            <a:t> </a:t>
          </a:r>
          <a:r>
            <a:rPr lang="es-ES" sz="1800" b="1" dirty="0" err="1"/>
            <a:t>sani</a:t>
          </a:r>
          <a:r>
            <a:rPr lang="es-ES" sz="1800" b="1" dirty="0"/>
            <a:t> ,fu di </a:t>
          </a:r>
          <a:r>
            <a:rPr lang="es-ES" sz="1800" b="1" dirty="0" err="1"/>
            <a:t>yu</a:t>
          </a:r>
          <a:r>
            <a:rPr lang="es-ES" sz="1800" b="1" dirty="0"/>
            <a:t> </a:t>
          </a:r>
          <a:r>
            <a:rPr lang="es-ES" sz="1800" b="1" dirty="0" err="1"/>
            <a:t>abi</a:t>
          </a:r>
          <a:r>
            <a:rPr lang="es-ES" sz="1800" b="1" dirty="0"/>
            <a:t> </a:t>
          </a:r>
          <a:r>
            <a:rPr lang="es-ES" sz="1800" b="1" dirty="0" err="1"/>
            <a:t>tangi</a:t>
          </a:r>
          <a:r>
            <a:rPr lang="es-ES" sz="1800" b="1" dirty="0"/>
            <a:t> </a:t>
          </a:r>
          <a:r>
            <a:rPr lang="es-ES" sz="1800" b="1" dirty="0" err="1"/>
            <a:t>ini</a:t>
          </a:r>
          <a:r>
            <a:rPr lang="es-ES" sz="1800" b="1" dirty="0"/>
            <a:t> </a:t>
          </a:r>
          <a:r>
            <a:rPr lang="es-ES" sz="1800" b="1" dirty="0" err="1"/>
            <a:t>yu</a:t>
          </a:r>
          <a:r>
            <a:rPr lang="es-ES" sz="1800" b="1" dirty="0"/>
            <a:t> </a:t>
          </a:r>
          <a:r>
            <a:rPr lang="es-ES" sz="1800" b="1" dirty="0" err="1"/>
            <a:t>ati,di</a:t>
          </a:r>
          <a:r>
            <a:rPr lang="es-ES" sz="1800" b="1" dirty="0"/>
            <a:t> e </a:t>
          </a:r>
          <a:r>
            <a:rPr lang="es-ES" sz="1800" b="1" dirty="0" err="1"/>
            <a:t>ferstan</a:t>
          </a:r>
          <a:r>
            <a:rPr lang="es-ES" sz="1800" b="1" dirty="0"/>
            <a:t> san Gado du.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it-IT" sz="1800" b="1" dirty="0"/>
            <a:t>Wi musu hanga na Gado, sondro fu meki  wan sani hari wi fu broko a keti dati.</a:t>
          </a:r>
          <a:endParaRPr lang="es-ES" sz="1800" b="1" dirty="0"/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s-ES" sz="1800" b="1" dirty="0" err="1"/>
            <a:t>Wi</a:t>
          </a:r>
          <a:r>
            <a:rPr lang="es-ES" sz="1800" b="1" dirty="0"/>
            <a:t> e </a:t>
          </a:r>
          <a:r>
            <a:rPr lang="es-ES" sz="1800" b="1" dirty="0" err="1"/>
            <a:t>feni</a:t>
          </a:r>
          <a:r>
            <a:rPr lang="es-ES" sz="1800" b="1" dirty="0"/>
            <a:t> </a:t>
          </a:r>
          <a:r>
            <a:rPr lang="es-ES" sz="1800" b="1" dirty="0" err="1"/>
            <a:t>wi</a:t>
          </a:r>
          <a:r>
            <a:rPr lang="es-ES" sz="1800" b="1" dirty="0"/>
            <a:t> </a:t>
          </a:r>
          <a:r>
            <a:rPr lang="es-ES" sz="1800" b="1" dirty="0" err="1"/>
            <a:t>tru</a:t>
          </a:r>
          <a:r>
            <a:rPr lang="es-ES" sz="1800" b="1" dirty="0"/>
            <a:t> </a:t>
          </a:r>
          <a:r>
            <a:rPr lang="es-ES" sz="1800" b="1" dirty="0" err="1"/>
            <a:t>marki</a:t>
          </a:r>
          <a:r>
            <a:rPr lang="es-ES" sz="1800" b="1" dirty="0"/>
            <a:t>, </a:t>
          </a:r>
          <a:r>
            <a:rPr lang="es-ES" sz="1800" b="1" dirty="0" err="1"/>
            <a:t>wan</a:t>
          </a:r>
          <a:r>
            <a:rPr lang="es-ES" sz="1800" b="1" dirty="0"/>
            <a:t> </a:t>
          </a:r>
          <a:r>
            <a:rPr lang="es-ES" sz="1800" b="1" dirty="0" err="1"/>
            <a:t>tefreide</a:t>
          </a:r>
          <a:r>
            <a:rPr lang="es-ES" sz="1800" b="1" dirty="0"/>
            <a:t> </a:t>
          </a:r>
          <a:r>
            <a:rPr lang="es-ES" sz="1800" b="1" dirty="0" err="1"/>
            <a:t>libi</a:t>
          </a:r>
          <a:r>
            <a:rPr lang="es-ES" sz="1800" b="1" dirty="0"/>
            <a:t>, </a:t>
          </a:r>
          <a:r>
            <a:rPr lang="es-ES" sz="1800" b="1" dirty="0" err="1"/>
            <a:t>wan</a:t>
          </a:r>
          <a:r>
            <a:rPr lang="es-ES" sz="1800" b="1" dirty="0"/>
            <a:t> </a:t>
          </a:r>
          <a:r>
            <a:rPr lang="es-ES" sz="1800" b="1" dirty="0" err="1"/>
            <a:t>libi</a:t>
          </a:r>
          <a:r>
            <a:rPr lang="es-ES" sz="1800" b="1" dirty="0"/>
            <a:t> di </a:t>
          </a:r>
          <a:r>
            <a:rPr lang="es-ES" sz="1800" b="1" dirty="0" err="1"/>
            <a:t>furu,te</a:t>
          </a:r>
          <a:r>
            <a:rPr lang="es-ES" sz="1800" b="1" dirty="0"/>
            <a:t> </a:t>
          </a:r>
          <a:r>
            <a:rPr lang="es-ES" sz="1800" b="1" dirty="0" err="1"/>
            <a:t>wi</a:t>
          </a:r>
          <a:r>
            <a:rPr lang="es-ES" sz="1800" b="1" dirty="0"/>
            <a:t> </a:t>
          </a:r>
          <a:r>
            <a:rPr lang="es-ES" sz="1800" b="1" dirty="0" err="1"/>
            <a:t>wani</a:t>
          </a:r>
          <a:r>
            <a:rPr lang="es-ES" sz="1800" b="1" dirty="0"/>
            <a:t> fu </a:t>
          </a:r>
          <a:r>
            <a:rPr lang="es-ES" sz="1800" b="1" dirty="0" err="1"/>
            <a:t>dini</a:t>
          </a:r>
          <a:r>
            <a:rPr lang="es-ES" sz="1800" b="1" dirty="0"/>
            <a:t> </a:t>
          </a:r>
          <a:r>
            <a:rPr lang="es-ES" sz="1800" b="1" dirty="0" err="1"/>
            <a:t>wi</a:t>
          </a:r>
          <a:r>
            <a:rPr lang="es-ES" sz="1800" b="1" dirty="0"/>
            <a:t> </a:t>
          </a:r>
          <a:r>
            <a:rPr lang="es-ES" sz="1800" b="1" dirty="0" err="1"/>
            <a:t>Mekiman</a:t>
          </a:r>
          <a:r>
            <a:rPr lang="es-ES" sz="1800" b="1" dirty="0"/>
            <a:t> nanga </a:t>
          </a:r>
          <a:r>
            <a:rPr lang="es-ES" sz="1800" b="1" dirty="0" err="1"/>
            <a:t>lobi</a:t>
          </a:r>
          <a:r>
            <a:rPr lang="es-ES" sz="1800" b="1" dirty="0"/>
            <a:t>.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6D384322-DDD5-4554-9152-3506410E0E0F}" type="presOf" srcId="{1ACCED24-2165-4F08-B8A3-D3C748BAE5F5}" destId="{A0A5D1E9-3E5B-40E1-8E83-7EFB7CCFAB4A}" srcOrd="0" destOrd="0" presId="urn:microsoft.com/office/officeart/2005/8/layout/vList5"/>
    <dgm:cxn modelId="{53EFEB60-D235-4A24-9050-8EB42E04A024}" type="presOf" srcId="{AD602B88-B1A4-4578-8686-8237072E4906}" destId="{062F4172-6D31-4836-9276-24CBF670E393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9D6D0D56-22F4-4F86-AFE5-5C5DAE42EDE5}" type="presOf" srcId="{4412D018-DA1A-4B78-A711-3DDBABDA25FD}" destId="{D710764A-E94F-45DB-947C-3933CB72199F}" srcOrd="0" destOrd="0" presId="urn:microsoft.com/office/officeart/2005/8/layout/vList5"/>
    <dgm:cxn modelId="{0B6E197C-CCB3-49B8-808F-A7C132DFEE85}" type="presOf" srcId="{6926B611-E3AA-4B6A-9323-92C6109AAED4}" destId="{C7BB875E-DA0E-4867-A22D-2276AD93AA7B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1F07CA7C-A3D7-4A4F-8D96-599ABCCF7836}" type="presOf" srcId="{89614AEB-B79C-4F67-ACDD-A61E28FFF31D}" destId="{47ACC016-6D31-46AD-83F9-EED2100109A9}" srcOrd="0" destOrd="0" presId="urn:microsoft.com/office/officeart/2005/8/layout/vList5"/>
    <dgm:cxn modelId="{C3D1457D-BFB5-4A2E-B8D8-F82BB823F417}" type="presOf" srcId="{E353CCE2-EF2C-4B0B-A9F2-EB719CF5B4DE}" destId="{EC4D15AB-9CE5-44D4-B73B-5C3D16681C2F}" srcOrd="0" destOrd="0" presId="urn:microsoft.com/office/officeart/2005/8/layout/vList5"/>
    <dgm:cxn modelId="{D780F07F-E93F-4EC2-B7F2-422BF33782EA}" type="presOf" srcId="{484A6E6C-4694-4270-8D5A-24859B3F1E99}" destId="{403B2A72-F697-4AD8-B0DC-C8437B67AEEC}" srcOrd="0" destOrd="0" presId="urn:microsoft.com/office/officeart/2005/8/layout/vList5"/>
    <dgm:cxn modelId="{EF4D0B85-FC47-428E-A2EE-ACEAB200B5C4}" type="presOf" srcId="{36747477-0DE3-4212-913B-4D05698CF6E7}" destId="{4559FD80-2071-4040-87FD-0514AF53CD67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939C06B0-6162-4013-A6E2-9D5053B77D32}" type="presOf" srcId="{A20F2B68-9E8D-48F3-A9E7-73115A1EEA98}" destId="{EA7A024C-B283-41A0-9C29-21BA16A3C6F6}" srcOrd="0" destOrd="0" presId="urn:microsoft.com/office/officeart/2005/8/layout/vList5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B91101BC-3649-4927-963D-7E500485E5C1}" type="presOf" srcId="{CA92236A-7379-429F-8FA8-F29A9EB8C1EA}" destId="{ECB1259D-FEC0-4C56-83DC-352068D0B310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BDD2D865-4B37-4B7C-960A-F69B6E142169}" type="presParOf" srcId="{FD519FE5-B914-40D7-A62D-FAF63777F94E}" destId="{6AE77525-CE4A-498A-AD56-03D63AD234AA}" srcOrd="0" destOrd="0" presId="urn:microsoft.com/office/officeart/2005/8/layout/vList5"/>
    <dgm:cxn modelId="{D8376773-59E2-41CF-AAAB-7179F9FFEF25}" type="presParOf" srcId="{6AE77525-CE4A-498A-AD56-03D63AD234AA}" destId="{D710764A-E94F-45DB-947C-3933CB72199F}" srcOrd="0" destOrd="0" presId="urn:microsoft.com/office/officeart/2005/8/layout/vList5"/>
    <dgm:cxn modelId="{8884FC82-38E0-4408-9707-041FB7BC61DA}" type="presParOf" srcId="{6AE77525-CE4A-498A-AD56-03D63AD234AA}" destId="{47ACC016-6D31-46AD-83F9-EED2100109A9}" srcOrd="1" destOrd="0" presId="urn:microsoft.com/office/officeart/2005/8/layout/vList5"/>
    <dgm:cxn modelId="{86B3524E-9EC2-4D28-8CB4-86F2274F76D1}" type="presParOf" srcId="{FD519FE5-B914-40D7-A62D-FAF63777F94E}" destId="{FBBE4C8A-340D-4E1B-924F-F9B8D468CD9F}" srcOrd="1" destOrd="0" presId="urn:microsoft.com/office/officeart/2005/8/layout/vList5"/>
    <dgm:cxn modelId="{150D9342-9997-4587-92E7-468E8236D93F}" type="presParOf" srcId="{FD519FE5-B914-40D7-A62D-FAF63777F94E}" destId="{9E12566E-F342-48C2-A566-1EA6C1C86BB9}" srcOrd="2" destOrd="0" presId="urn:microsoft.com/office/officeart/2005/8/layout/vList5"/>
    <dgm:cxn modelId="{A6AE40F4-52AA-4B27-BEDC-B6CC4EA770CC}" type="presParOf" srcId="{9E12566E-F342-48C2-A566-1EA6C1C86BB9}" destId="{403B2A72-F697-4AD8-B0DC-C8437B67AEEC}" srcOrd="0" destOrd="0" presId="urn:microsoft.com/office/officeart/2005/8/layout/vList5"/>
    <dgm:cxn modelId="{66999EA1-1286-4D97-99F2-0D1BC8D923E1}" type="presParOf" srcId="{9E12566E-F342-48C2-A566-1EA6C1C86BB9}" destId="{EC4D15AB-9CE5-44D4-B73B-5C3D16681C2F}" srcOrd="1" destOrd="0" presId="urn:microsoft.com/office/officeart/2005/8/layout/vList5"/>
    <dgm:cxn modelId="{A07C030E-5361-45D1-8B0B-F4BD5363B5A9}" type="presParOf" srcId="{FD519FE5-B914-40D7-A62D-FAF63777F94E}" destId="{4EDB2A91-A88A-4DE1-88A4-D2CC339EFDBE}" srcOrd="3" destOrd="0" presId="urn:microsoft.com/office/officeart/2005/8/layout/vList5"/>
    <dgm:cxn modelId="{81385F4B-D431-4C39-BCF2-603CD58D1B2F}" type="presParOf" srcId="{FD519FE5-B914-40D7-A62D-FAF63777F94E}" destId="{4DFBFC72-975F-4F71-BB0D-3A273B2703F9}" srcOrd="4" destOrd="0" presId="urn:microsoft.com/office/officeart/2005/8/layout/vList5"/>
    <dgm:cxn modelId="{95A775F0-3468-4C99-9A62-4E896284DEAB}" type="presParOf" srcId="{4DFBFC72-975F-4F71-BB0D-3A273B2703F9}" destId="{062F4172-6D31-4836-9276-24CBF670E393}" srcOrd="0" destOrd="0" presId="urn:microsoft.com/office/officeart/2005/8/layout/vList5"/>
    <dgm:cxn modelId="{AD4C4DC5-217E-4949-A98C-12BA8116D384}" type="presParOf" srcId="{4DFBFC72-975F-4F71-BB0D-3A273B2703F9}" destId="{A0A5D1E9-3E5B-40E1-8E83-7EFB7CCFAB4A}" srcOrd="1" destOrd="0" presId="urn:microsoft.com/office/officeart/2005/8/layout/vList5"/>
    <dgm:cxn modelId="{DB98F80D-6D19-4981-A2DE-5A6B5F987C73}" type="presParOf" srcId="{FD519FE5-B914-40D7-A62D-FAF63777F94E}" destId="{74F8AA5D-1499-495E-9C59-4D7AABDCD143}" srcOrd="5" destOrd="0" presId="urn:microsoft.com/office/officeart/2005/8/layout/vList5"/>
    <dgm:cxn modelId="{A2931D9F-5C22-4DBE-AAAB-70AD8AC41AEA}" type="presParOf" srcId="{FD519FE5-B914-40D7-A62D-FAF63777F94E}" destId="{09FA2A9B-F0BB-40E5-861E-85C180BAB905}" srcOrd="6" destOrd="0" presId="urn:microsoft.com/office/officeart/2005/8/layout/vList5"/>
    <dgm:cxn modelId="{22EDE693-609E-4410-A379-25C01DB77BE5}" type="presParOf" srcId="{09FA2A9B-F0BB-40E5-861E-85C180BAB905}" destId="{4559FD80-2071-4040-87FD-0514AF53CD67}" srcOrd="0" destOrd="0" presId="urn:microsoft.com/office/officeart/2005/8/layout/vList5"/>
    <dgm:cxn modelId="{C80F0767-B905-443D-9D91-854D1822B2EE}" type="presParOf" srcId="{09FA2A9B-F0BB-40E5-861E-85C180BAB905}" destId="{EA7A024C-B283-41A0-9C29-21BA16A3C6F6}" srcOrd="1" destOrd="0" presId="urn:microsoft.com/office/officeart/2005/8/layout/vList5"/>
    <dgm:cxn modelId="{7E920036-5A94-4A8D-8EBF-939021D52EA0}" type="presParOf" srcId="{FD519FE5-B914-40D7-A62D-FAF63777F94E}" destId="{8B288D8A-A449-4493-9AED-42E16323E3D5}" srcOrd="7" destOrd="0" presId="urn:microsoft.com/office/officeart/2005/8/layout/vList5"/>
    <dgm:cxn modelId="{423AE3EB-E7FB-4F94-BB06-A99EAC69903E}" type="presParOf" srcId="{FD519FE5-B914-40D7-A62D-FAF63777F94E}" destId="{4E188562-20C6-4165-9458-4273B65C5670}" srcOrd="8" destOrd="0" presId="urn:microsoft.com/office/officeart/2005/8/layout/vList5"/>
    <dgm:cxn modelId="{88470F80-61A6-4C76-9B61-DFD7FC54C6BA}" type="presParOf" srcId="{4E188562-20C6-4165-9458-4273B65C5670}" destId="{ECB1259D-FEC0-4C56-83DC-352068D0B310}" srcOrd="0" destOrd="0" presId="urn:microsoft.com/office/officeart/2005/8/layout/vList5"/>
    <dgm:cxn modelId="{8750CA3F-57CB-4B1D-AAC6-7B84C2E88B82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/>
            <a:t>Den argi a kragi nanga tap mofo</a:t>
          </a:r>
          <a:endParaRPr lang="es-ES" sz="2000" dirty="0"/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/>
            <a:t>Den </a:t>
          </a:r>
          <a:r>
            <a:rPr lang="es-ES" sz="2000" b="1" dirty="0" err="1"/>
            <a:t>kari</a:t>
          </a:r>
          <a:r>
            <a:rPr lang="es-ES" sz="2000" b="1" dirty="0"/>
            <a:t> Gado </a:t>
          </a:r>
          <a:r>
            <a:rPr lang="es-ES" sz="2000" b="1" dirty="0" err="1"/>
            <a:t>leki</a:t>
          </a:r>
          <a:r>
            <a:rPr lang="es-ES" sz="2000" b="1" dirty="0"/>
            <a:t> </a:t>
          </a:r>
          <a:r>
            <a:rPr lang="es-ES" sz="2000" b="1" dirty="0" err="1"/>
            <a:t>getoigi</a:t>
          </a:r>
          <a:endParaRPr lang="es-ES" sz="2000" dirty="0"/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/>
            <a:t>Efu den ben sondu, den ben sa tyari den strafu</a:t>
          </a:r>
          <a:endParaRPr lang="es-ES" sz="2000" dirty="0"/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sv-SE" sz="2000" b="1" dirty="0"/>
            <a:t>Den poti krin san ben de ini den baka ede</a:t>
          </a:r>
          <a:endParaRPr lang="es-ES" sz="2000" dirty="0"/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Nanga den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eksempre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wi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kan si den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futumarki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di de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fanowdu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fu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tyari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freide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ini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den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sortu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sitewasi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disi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, di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abi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temake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nangs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famiri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kerki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 nanga </a:t>
          </a:r>
          <a:r>
            <a:rPr lang="es-ES" sz="2000" b="1" dirty="0" err="1">
              <a:solidFill>
                <a:schemeClr val="tx1"/>
              </a:solidFill>
              <a:effectLst/>
              <a:latin typeface="+mn-lt"/>
            </a:rPr>
            <a:t>birti</a:t>
          </a:r>
          <a:r>
            <a:rPr lang="es-ES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No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dyompo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teki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besroiti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Taki fu den problema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bifo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yu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du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Wani fu gi ofrandi fu de wan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Piki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den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kragiman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switi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Prisiri, blesi Gado te freide kon baka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Taki san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wi</a:t>
          </a:r>
          <a:r>
            <a: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s-E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prakseri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 err="1"/>
            <a:t>Lobi</a:t>
          </a:r>
          <a:r>
            <a:rPr lang="es-ES" sz="1800" b="1" kern="1200" dirty="0"/>
            <a:t> </a:t>
          </a:r>
          <a:r>
            <a:rPr lang="es-ES" sz="1800" b="1" kern="1200" dirty="0" err="1"/>
            <a:t>na</a:t>
          </a:r>
          <a:r>
            <a:rPr lang="es-ES" sz="1800" b="1" kern="1200" dirty="0"/>
            <a:t> a </a:t>
          </a:r>
          <a:r>
            <a:rPr lang="es-ES" sz="1800" b="1" kern="1200" dirty="0" err="1"/>
            <a:t>sani</a:t>
          </a:r>
          <a:r>
            <a:rPr lang="es-ES" sz="1800" b="1" kern="1200" dirty="0"/>
            <a:t> di </a:t>
          </a:r>
          <a:r>
            <a:rPr lang="es-ES" sz="1800" b="1" kern="1200" dirty="0" err="1"/>
            <a:t>musu</a:t>
          </a:r>
          <a:r>
            <a:rPr lang="es-ES" sz="1800" b="1" kern="1200" dirty="0"/>
            <a:t> </a:t>
          </a:r>
          <a:r>
            <a:rPr lang="es-ES" sz="1800" b="1" kern="1200" dirty="0" err="1"/>
            <a:t>tyari</a:t>
          </a:r>
          <a:r>
            <a:rPr lang="es-ES" sz="1800" b="1" kern="1200" dirty="0"/>
            <a:t> </a:t>
          </a:r>
          <a:r>
            <a:rPr lang="es-ES" sz="1800" b="1" kern="1200" dirty="0" err="1"/>
            <a:t>wi</a:t>
          </a:r>
          <a:r>
            <a:rPr lang="es-ES" sz="1800" b="1" kern="1200" dirty="0"/>
            <a:t> </a:t>
          </a:r>
          <a:r>
            <a:rPr lang="es-ES" sz="1800" b="1" kern="1200" dirty="0" err="1"/>
            <a:t>go</a:t>
          </a:r>
          <a:r>
            <a:rPr lang="es-ES" sz="1800" b="1" kern="1200" dirty="0"/>
            <a:t> </a:t>
          </a:r>
          <a:r>
            <a:rPr lang="es-ES" sz="1800" b="1" kern="1200" dirty="0" err="1"/>
            <a:t>na</a:t>
          </a:r>
          <a:r>
            <a:rPr lang="es-ES" sz="1800" b="1" kern="1200" dirty="0"/>
            <a:t> Gado. </a:t>
          </a:r>
          <a:r>
            <a:rPr lang="es-ES" sz="1800" b="1" kern="1200" dirty="0" err="1"/>
            <a:t>Wi</a:t>
          </a:r>
          <a:r>
            <a:rPr lang="es-ES" sz="1800" b="1" kern="1200" dirty="0"/>
            <a:t> </a:t>
          </a:r>
          <a:r>
            <a:rPr lang="es-ES" sz="1800" b="1" kern="1200" dirty="0" err="1"/>
            <a:t>lobi</a:t>
          </a:r>
          <a:r>
            <a:rPr lang="es-ES" sz="1800" b="1" kern="1200" dirty="0"/>
            <a:t> En </a:t>
          </a:r>
          <a:r>
            <a:rPr lang="es-ES" sz="1800" b="1" kern="1200" dirty="0" err="1"/>
            <a:t>bika</a:t>
          </a:r>
          <a:r>
            <a:rPr lang="es-ES" sz="1800" b="1" kern="1200" dirty="0"/>
            <a:t> En </a:t>
          </a:r>
          <a:r>
            <a:rPr lang="es-ES" sz="1800" b="1" kern="1200" dirty="0" err="1"/>
            <a:t>fosi</a:t>
          </a:r>
          <a:r>
            <a:rPr lang="es-ES" sz="1800" b="1" kern="1200" dirty="0"/>
            <a:t> ben </a:t>
          </a:r>
          <a:r>
            <a:rPr lang="es-ES" sz="1800" b="1" kern="1200" dirty="0" err="1"/>
            <a:t>lobi</a:t>
          </a:r>
          <a:r>
            <a:rPr lang="es-ES" sz="1800" b="1" kern="1200" dirty="0"/>
            <a:t> </a:t>
          </a:r>
          <a:r>
            <a:rPr lang="es-ES" sz="1800" b="1" kern="1200" dirty="0" err="1"/>
            <a:t>wi</a:t>
          </a:r>
          <a:r>
            <a:rPr lang="es-ES" sz="1800" b="1" kern="1200" dirty="0"/>
            <a:t>. ( 1 Yoh.4:19)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 </a:t>
          </a: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lobi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Masra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yu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Gado</a:t>
          </a: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 err="1"/>
            <a:t>Na</a:t>
          </a:r>
          <a:r>
            <a:rPr lang="es-ES" sz="1800" b="1" kern="1200" dirty="0"/>
            <a:t> so </a:t>
          </a:r>
          <a:r>
            <a:rPr lang="es-ES" sz="1800" b="1" kern="1200" dirty="0" err="1"/>
            <a:t>Yoswa</a:t>
          </a:r>
          <a:r>
            <a:rPr lang="es-ES" sz="1800" b="1" kern="1200" dirty="0"/>
            <a:t> </a:t>
          </a:r>
          <a:r>
            <a:rPr lang="es-ES" sz="1800" b="1" kern="1200" dirty="0" err="1"/>
            <a:t>sori</a:t>
          </a:r>
          <a:r>
            <a:rPr lang="es-ES" sz="1800" b="1" kern="1200" dirty="0"/>
            <a:t> fa den, di </a:t>
          </a:r>
          <a:r>
            <a:rPr lang="es-ES" sz="1800" b="1" kern="1200" dirty="0" err="1"/>
            <a:t>teki</a:t>
          </a:r>
          <a:r>
            <a:rPr lang="es-ES" sz="1800" b="1" kern="1200" dirty="0"/>
            <a:t> </a:t>
          </a:r>
          <a:r>
            <a:rPr lang="es-ES" sz="1800" b="1" kern="1200" dirty="0" err="1"/>
            <a:t>na</a:t>
          </a:r>
          <a:r>
            <a:rPr lang="es-ES" sz="1800" b="1" kern="1200" dirty="0"/>
            <a:t> den </a:t>
          </a:r>
          <a:r>
            <a:rPr lang="es-ES" sz="1800" b="1" kern="1200" dirty="0" err="1"/>
            <a:t>tapu</a:t>
          </a:r>
          <a:r>
            <a:rPr lang="es-ES" sz="1800" b="1" kern="1200" dirty="0"/>
            <a:t> fu </a:t>
          </a:r>
          <a:r>
            <a:rPr lang="es-ES" sz="1800" b="1" kern="1200" dirty="0" err="1"/>
            <a:t>waka</a:t>
          </a:r>
          <a:r>
            <a:rPr lang="es-ES" sz="1800" b="1" kern="1200" dirty="0"/>
            <a:t> nanga Gado,  </a:t>
          </a:r>
          <a:r>
            <a:rPr lang="es-ES" sz="1800" b="1" kern="1200" dirty="0" err="1"/>
            <a:t>musu</a:t>
          </a:r>
          <a:r>
            <a:rPr lang="es-ES" sz="1800" b="1" kern="1200" dirty="0"/>
            <a:t> </a:t>
          </a:r>
          <a:r>
            <a:rPr lang="es-ES" sz="1800" b="1" kern="1200" dirty="0" err="1"/>
            <a:t>tyari</a:t>
          </a:r>
          <a:r>
            <a:rPr lang="es-ES" sz="1800" b="1" kern="1200" dirty="0"/>
            <a:t> den </a:t>
          </a:r>
          <a:r>
            <a:rPr lang="es-ES" sz="1800" b="1" kern="1200" dirty="0" err="1"/>
            <a:t>srefi</a:t>
          </a:r>
          <a:r>
            <a:rPr lang="es-ES" sz="1800" b="1" kern="1200" dirty="0"/>
            <a:t>.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 waka fu dini En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/>
            <a:t>Te </a:t>
          </a:r>
          <a:r>
            <a:rPr lang="es-ES" sz="1800" b="1" kern="1200" dirty="0" err="1"/>
            <a:t>yu</a:t>
          </a:r>
          <a:r>
            <a:rPr lang="es-ES" sz="1800" b="1" kern="1200" dirty="0"/>
            <a:t> </a:t>
          </a:r>
          <a:r>
            <a:rPr lang="es-ES" sz="1800" b="1" kern="1200" dirty="0" err="1"/>
            <a:t>gi</a:t>
          </a:r>
          <a:r>
            <a:rPr lang="es-ES" sz="1800" b="1" kern="1200" dirty="0"/>
            <a:t> Gado </a:t>
          </a:r>
          <a:r>
            <a:rPr lang="es-ES" sz="1800" b="1" kern="1200" dirty="0" err="1"/>
            <a:t>yesi,na</a:t>
          </a:r>
          <a:r>
            <a:rPr lang="es-ES" sz="1800" b="1" kern="1200" dirty="0"/>
            <a:t> </a:t>
          </a:r>
          <a:r>
            <a:rPr lang="es-ES" sz="1800" b="1" kern="1200" dirty="0" err="1"/>
            <a:t>wan</a:t>
          </a:r>
          <a:r>
            <a:rPr lang="es-ES" sz="1800" b="1" kern="1200" dirty="0"/>
            <a:t> </a:t>
          </a:r>
          <a:r>
            <a:rPr lang="es-ES" sz="1800" b="1" kern="1200" dirty="0" err="1"/>
            <a:t>aladei</a:t>
          </a:r>
          <a:r>
            <a:rPr lang="es-ES" sz="1800" b="1" kern="1200" dirty="0"/>
            <a:t> </a:t>
          </a:r>
          <a:r>
            <a:rPr lang="es-ES" sz="1800" b="1" kern="1200" dirty="0" err="1"/>
            <a:t>sani</a:t>
          </a:r>
          <a:r>
            <a:rPr lang="es-ES" sz="1800" b="1" kern="1200" dirty="0"/>
            <a:t> ,fu di </a:t>
          </a:r>
          <a:r>
            <a:rPr lang="es-ES" sz="1800" b="1" kern="1200" dirty="0" err="1"/>
            <a:t>yu</a:t>
          </a:r>
          <a:r>
            <a:rPr lang="es-ES" sz="1800" b="1" kern="1200" dirty="0"/>
            <a:t> </a:t>
          </a:r>
          <a:r>
            <a:rPr lang="es-ES" sz="1800" b="1" kern="1200" dirty="0" err="1"/>
            <a:t>abi</a:t>
          </a:r>
          <a:r>
            <a:rPr lang="es-ES" sz="1800" b="1" kern="1200" dirty="0"/>
            <a:t> </a:t>
          </a:r>
          <a:r>
            <a:rPr lang="es-ES" sz="1800" b="1" kern="1200" dirty="0" err="1"/>
            <a:t>tangi</a:t>
          </a:r>
          <a:r>
            <a:rPr lang="es-ES" sz="1800" b="1" kern="1200" dirty="0"/>
            <a:t> </a:t>
          </a:r>
          <a:r>
            <a:rPr lang="es-ES" sz="1800" b="1" kern="1200" dirty="0" err="1"/>
            <a:t>ini</a:t>
          </a:r>
          <a:r>
            <a:rPr lang="es-ES" sz="1800" b="1" kern="1200" dirty="0"/>
            <a:t> </a:t>
          </a:r>
          <a:r>
            <a:rPr lang="es-ES" sz="1800" b="1" kern="1200" dirty="0" err="1"/>
            <a:t>yu</a:t>
          </a:r>
          <a:r>
            <a:rPr lang="es-ES" sz="1800" b="1" kern="1200" dirty="0"/>
            <a:t> </a:t>
          </a:r>
          <a:r>
            <a:rPr lang="es-ES" sz="1800" b="1" kern="1200" dirty="0" err="1"/>
            <a:t>ati,di</a:t>
          </a:r>
          <a:r>
            <a:rPr lang="es-ES" sz="1800" b="1" kern="1200" dirty="0"/>
            <a:t> e </a:t>
          </a:r>
          <a:r>
            <a:rPr lang="es-ES" sz="1800" b="1" kern="1200" dirty="0" err="1"/>
            <a:t>ferstan</a:t>
          </a:r>
          <a:r>
            <a:rPr lang="es-ES" sz="1800" b="1" kern="1200" dirty="0"/>
            <a:t> san Gado du.</a:t>
          </a: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Hori</a:t>
          </a:r>
          <a:r>
            <a:rPr lang="es-E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en </a:t>
          </a:r>
          <a:r>
            <a:rPr lang="es-E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komandi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it-IT" sz="1800" b="1" kern="1200" dirty="0"/>
            <a:t>Wi musu hanga na Gado, sondro fu meki  wan sani hari wi fu broko a keti dati.</a:t>
          </a:r>
          <a:endParaRPr lang="es-ES" sz="1800" b="1" kern="1200" dirty="0"/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 err="1">
              <a:solidFill>
                <a:schemeClr val="tx1"/>
              </a:solidFill>
            </a:rPr>
            <a:t>Hori</a:t>
          </a:r>
          <a:r>
            <a:rPr lang="es-ES" sz="1900" b="1" kern="1200" dirty="0">
              <a:solidFill>
                <a:schemeClr val="tx1"/>
              </a:solidFill>
            </a:rPr>
            <a:t> en faste</a:t>
          </a: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800" b="1" kern="1200" dirty="0" err="1"/>
            <a:t>Wi</a:t>
          </a:r>
          <a:r>
            <a:rPr lang="es-ES" sz="1800" b="1" kern="1200" dirty="0"/>
            <a:t> e </a:t>
          </a:r>
          <a:r>
            <a:rPr lang="es-ES" sz="1800" b="1" kern="1200" dirty="0" err="1"/>
            <a:t>feni</a:t>
          </a:r>
          <a:r>
            <a:rPr lang="es-ES" sz="1800" b="1" kern="1200" dirty="0"/>
            <a:t> </a:t>
          </a:r>
          <a:r>
            <a:rPr lang="es-ES" sz="1800" b="1" kern="1200" dirty="0" err="1"/>
            <a:t>wi</a:t>
          </a:r>
          <a:r>
            <a:rPr lang="es-ES" sz="1800" b="1" kern="1200" dirty="0"/>
            <a:t> </a:t>
          </a:r>
          <a:r>
            <a:rPr lang="es-ES" sz="1800" b="1" kern="1200" dirty="0" err="1"/>
            <a:t>tru</a:t>
          </a:r>
          <a:r>
            <a:rPr lang="es-ES" sz="1800" b="1" kern="1200" dirty="0"/>
            <a:t> </a:t>
          </a:r>
          <a:r>
            <a:rPr lang="es-ES" sz="1800" b="1" kern="1200" dirty="0" err="1"/>
            <a:t>marki</a:t>
          </a:r>
          <a:r>
            <a:rPr lang="es-ES" sz="1800" b="1" kern="1200" dirty="0"/>
            <a:t>, </a:t>
          </a:r>
          <a:r>
            <a:rPr lang="es-ES" sz="1800" b="1" kern="1200" dirty="0" err="1"/>
            <a:t>wan</a:t>
          </a:r>
          <a:r>
            <a:rPr lang="es-ES" sz="1800" b="1" kern="1200" dirty="0"/>
            <a:t> </a:t>
          </a:r>
          <a:r>
            <a:rPr lang="es-ES" sz="1800" b="1" kern="1200" dirty="0" err="1"/>
            <a:t>tefreide</a:t>
          </a:r>
          <a:r>
            <a:rPr lang="es-ES" sz="1800" b="1" kern="1200" dirty="0"/>
            <a:t> </a:t>
          </a:r>
          <a:r>
            <a:rPr lang="es-ES" sz="1800" b="1" kern="1200" dirty="0" err="1"/>
            <a:t>libi</a:t>
          </a:r>
          <a:r>
            <a:rPr lang="es-ES" sz="1800" b="1" kern="1200" dirty="0"/>
            <a:t>, </a:t>
          </a:r>
          <a:r>
            <a:rPr lang="es-ES" sz="1800" b="1" kern="1200" dirty="0" err="1"/>
            <a:t>wan</a:t>
          </a:r>
          <a:r>
            <a:rPr lang="es-ES" sz="1800" b="1" kern="1200" dirty="0"/>
            <a:t> </a:t>
          </a:r>
          <a:r>
            <a:rPr lang="es-ES" sz="1800" b="1" kern="1200" dirty="0" err="1"/>
            <a:t>libi</a:t>
          </a:r>
          <a:r>
            <a:rPr lang="es-ES" sz="1800" b="1" kern="1200" dirty="0"/>
            <a:t> di </a:t>
          </a:r>
          <a:r>
            <a:rPr lang="es-ES" sz="1800" b="1" kern="1200" dirty="0" err="1"/>
            <a:t>furu,te</a:t>
          </a:r>
          <a:r>
            <a:rPr lang="es-ES" sz="1800" b="1" kern="1200" dirty="0"/>
            <a:t> </a:t>
          </a:r>
          <a:r>
            <a:rPr lang="es-ES" sz="1800" b="1" kern="1200" dirty="0" err="1"/>
            <a:t>wi</a:t>
          </a:r>
          <a:r>
            <a:rPr lang="es-ES" sz="1800" b="1" kern="1200" dirty="0"/>
            <a:t> </a:t>
          </a:r>
          <a:r>
            <a:rPr lang="es-ES" sz="1800" b="1" kern="1200" dirty="0" err="1"/>
            <a:t>wani</a:t>
          </a:r>
          <a:r>
            <a:rPr lang="es-ES" sz="1800" b="1" kern="1200" dirty="0"/>
            <a:t> fu </a:t>
          </a:r>
          <a:r>
            <a:rPr lang="es-ES" sz="1800" b="1" kern="1200" dirty="0" err="1"/>
            <a:t>dini</a:t>
          </a:r>
          <a:r>
            <a:rPr lang="es-ES" sz="1800" b="1" kern="1200" dirty="0"/>
            <a:t> </a:t>
          </a:r>
          <a:r>
            <a:rPr lang="es-ES" sz="1800" b="1" kern="1200" dirty="0" err="1"/>
            <a:t>wi</a:t>
          </a:r>
          <a:r>
            <a:rPr lang="es-ES" sz="1800" b="1" kern="1200" dirty="0"/>
            <a:t> </a:t>
          </a:r>
          <a:r>
            <a:rPr lang="es-ES" sz="1800" b="1" kern="1200" dirty="0" err="1"/>
            <a:t>Mekiman</a:t>
          </a:r>
          <a:r>
            <a:rPr lang="es-ES" sz="1800" b="1" kern="1200" dirty="0"/>
            <a:t> nanga </a:t>
          </a:r>
          <a:r>
            <a:rPr lang="es-ES" sz="1800" b="1" kern="1200" dirty="0" err="1"/>
            <a:t>lobi</a:t>
          </a:r>
          <a:r>
            <a:rPr lang="es-ES" sz="1800" b="1" kern="1200" dirty="0"/>
            <a:t>.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kern="1200" dirty="0">
              <a:solidFill>
                <a:schemeClr val="tx1"/>
              </a:solidFill>
            </a:rPr>
            <a:t>Fu dini en nanga wi heri.ati nanga yu heri sili</a:t>
          </a:r>
          <a:endParaRPr lang="es-ES" sz="1900" b="1" kern="1200" dirty="0">
            <a:solidFill>
              <a:schemeClr val="tx1"/>
            </a:solidFill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0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Den argi a kragi nanga tap mofo</a:t>
          </a:r>
          <a:endParaRPr lang="es-ES" sz="2000" kern="1200" dirty="0"/>
        </a:p>
      </dsp:txBody>
      <dsp:txXfrm>
        <a:off x="3165345" y="20686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Den </a:t>
          </a:r>
          <a:r>
            <a:rPr lang="es-ES" sz="2000" b="1" kern="1200" dirty="0" err="1"/>
            <a:t>kari</a:t>
          </a:r>
          <a:r>
            <a:rPr lang="es-ES" sz="2000" b="1" kern="1200" dirty="0"/>
            <a:t> Gado </a:t>
          </a:r>
          <a:r>
            <a:rPr lang="es-ES" sz="2000" b="1" kern="1200" dirty="0" err="1"/>
            <a:t>leki</a:t>
          </a:r>
          <a:r>
            <a:rPr lang="es-ES" sz="2000" b="1" kern="1200" dirty="0"/>
            <a:t> </a:t>
          </a:r>
          <a:r>
            <a:rPr lang="es-ES" sz="2000" b="1" kern="1200" dirty="0" err="1"/>
            <a:t>getoigi</a:t>
          </a:r>
          <a:endParaRPr lang="es-ES" sz="2000" kern="1200" dirty="0"/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Efu den ben sondu, den ben sa tyari den strafu</a:t>
          </a:r>
          <a:endParaRPr lang="es-ES" sz="2000" kern="1200" dirty="0"/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dirty="0"/>
            <a:t>Den poti krin san ben de ini den baka ede</a:t>
          </a:r>
          <a:endParaRPr lang="es-ES" sz="2000" kern="1200" dirty="0"/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Nanga den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eksempre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wi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kan si den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futumarki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di de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fanowdu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fu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tyari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freide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ini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den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sortu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sitewasi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disi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, di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abi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temake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nangs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famiri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,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kerki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 nanga </a:t>
          </a:r>
          <a:r>
            <a:rPr lang="es-ES" sz="2000" b="1" kern="1200" dirty="0" err="1">
              <a:solidFill>
                <a:schemeClr val="tx1"/>
              </a:solidFill>
              <a:effectLst/>
              <a:latin typeface="+mn-lt"/>
            </a:rPr>
            <a:t>birti</a:t>
          </a:r>
          <a:r>
            <a:rPr lang="es-ES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Taki san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e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prakseri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No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dyompo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teki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besroiti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Taki fu den problema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bifo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yu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du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Wani fu gi ofrandi fu de wan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Piki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den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kragiman</a:t>
          </a:r>
          <a:r>
            <a:rPr lang="es-E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es-E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switi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Prisiri, blesi Gado te freide kon baka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43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2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74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31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90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0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8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2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658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1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2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612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s-ES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</a:rPr>
              <a:t>LIBI INI A KONDRE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9218923" y="6519446"/>
            <a:ext cx="2805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11 fu 13 </a:t>
            </a:r>
            <a:r>
              <a:rPr lang="es-ES" sz="1600" b="1" dirty="0" err="1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Deisember</a:t>
            </a:r>
            <a:r>
              <a:rPr lang="es-E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525698" y="4650725"/>
            <a:ext cx="701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it-IT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Wan switi piki e drai bita ati, ma wan grofu wortu e tya atibron.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Leri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948487" y="4161354"/>
            <a:ext cx="47625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pl-PL" sz="2000" b="1" dirty="0">
                <a:solidFill>
                  <a:srgbClr val="9868A2"/>
                </a:solidFill>
              </a:rPr>
              <a:t>Taki Adyosi ( Yoswa 22: 1-8</a:t>
            </a:r>
            <a:r>
              <a:rPr lang="es-ES" sz="2000" b="1" dirty="0">
                <a:solidFill>
                  <a:srgbClr val="9868A2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s-ES" sz="2000" b="1" dirty="0" err="1">
                <a:solidFill>
                  <a:srgbClr val="9B6260"/>
                </a:solidFill>
              </a:rPr>
              <a:t>Sainde</a:t>
            </a:r>
            <a:r>
              <a:rPr lang="es-ES" sz="2000" b="1" dirty="0">
                <a:solidFill>
                  <a:srgbClr val="9B6260"/>
                </a:solidFill>
              </a:rPr>
              <a:t> </a:t>
            </a:r>
            <a:r>
              <a:rPr lang="es-ES" sz="2000" b="1" dirty="0" err="1">
                <a:solidFill>
                  <a:srgbClr val="9B6260"/>
                </a:solidFill>
              </a:rPr>
              <a:t>trobi</a:t>
            </a:r>
            <a:r>
              <a:rPr lang="es-ES" sz="2000" b="1" dirty="0">
                <a:solidFill>
                  <a:srgbClr val="9B6260"/>
                </a:solidFill>
              </a:rPr>
              <a:t> ben de. ( </a:t>
            </a:r>
            <a:r>
              <a:rPr lang="es-ES" sz="2000" b="1" dirty="0" err="1">
                <a:solidFill>
                  <a:srgbClr val="9B6260"/>
                </a:solidFill>
              </a:rPr>
              <a:t>Yoswa</a:t>
            </a:r>
            <a:r>
              <a:rPr lang="es-ES" sz="2000" b="1" dirty="0">
                <a:solidFill>
                  <a:srgbClr val="9B6260"/>
                </a:solidFill>
              </a:rPr>
              <a:t> 2:10-12)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5F9199"/>
                </a:solidFill>
              </a:rPr>
              <a:t>Den  </a:t>
            </a:r>
            <a:r>
              <a:rPr lang="es-ES" sz="2000" b="1" dirty="0" err="1">
                <a:solidFill>
                  <a:srgbClr val="5F9199"/>
                </a:solidFill>
              </a:rPr>
              <a:t>kragi</a:t>
            </a:r>
            <a:r>
              <a:rPr lang="es-ES" sz="2000" b="1" dirty="0">
                <a:solidFill>
                  <a:srgbClr val="5F9199"/>
                </a:solidFill>
              </a:rPr>
              <a:t> ( </a:t>
            </a:r>
            <a:r>
              <a:rPr lang="es-ES" sz="2000" b="1" dirty="0" err="1">
                <a:solidFill>
                  <a:srgbClr val="5F9199"/>
                </a:solidFill>
              </a:rPr>
              <a:t>Yoswa</a:t>
            </a:r>
            <a:r>
              <a:rPr lang="es-ES" sz="2000" b="1" dirty="0">
                <a:solidFill>
                  <a:srgbClr val="5F9199"/>
                </a:solidFill>
              </a:rPr>
              <a:t> 22:13-20)</a:t>
            </a:r>
          </a:p>
          <a:p>
            <a:pPr>
              <a:spcBef>
                <a:spcPts val="1800"/>
              </a:spcBef>
            </a:pPr>
            <a:r>
              <a:rPr lang="pl-PL" sz="2000" b="1" dirty="0">
                <a:solidFill>
                  <a:srgbClr val="729C63"/>
                </a:solidFill>
              </a:rPr>
              <a:t>A switi piki ( Yoswa 22:21-29</a:t>
            </a:r>
            <a:r>
              <a:rPr lang="es-ES" sz="2000" b="1" dirty="0">
                <a:solidFill>
                  <a:srgbClr val="729C63"/>
                </a:solidFill>
              </a:rPr>
              <a:t>)</a:t>
            </a:r>
          </a:p>
          <a:p>
            <a:pPr>
              <a:spcBef>
                <a:spcPts val="1800"/>
              </a:spcBef>
            </a:pPr>
            <a:r>
              <a:rPr lang="es-ES" sz="2000" b="1" dirty="0">
                <a:solidFill>
                  <a:srgbClr val="9B8F61"/>
                </a:solidFill>
              </a:rPr>
              <a:t>Miki en </a:t>
            </a:r>
            <a:r>
              <a:rPr lang="es-ES" sz="2000" b="1" dirty="0" err="1">
                <a:solidFill>
                  <a:srgbClr val="9B8F61"/>
                </a:solidFill>
              </a:rPr>
              <a:t>bun</a:t>
            </a:r>
            <a:r>
              <a:rPr lang="es-ES" sz="2000" b="1" dirty="0">
                <a:solidFill>
                  <a:srgbClr val="9B8F61"/>
                </a:solidFill>
              </a:rPr>
              <a:t> ( </a:t>
            </a:r>
            <a:r>
              <a:rPr lang="es-ES" sz="2000" b="1" dirty="0" err="1">
                <a:solidFill>
                  <a:srgbClr val="9B8F61"/>
                </a:solidFill>
              </a:rPr>
              <a:t>Yoswa</a:t>
            </a:r>
            <a:r>
              <a:rPr lang="es-ES" sz="2000" b="1" dirty="0">
                <a:solidFill>
                  <a:srgbClr val="9B8F61"/>
                </a:solidFill>
              </a:rPr>
              <a:t>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142875" y="94476"/>
            <a:ext cx="8096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Baka difrenti yari fu bigi feti, Israel ben wini Kanan, ala di den no ben puru ala den  sma di ben e libi drape</a:t>
            </a:r>
            <a:r>
              <a:rPr lang="es-ES" sz="2000" b="1" dirty="0"/>
              <a:t>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427418" y="152400"/>
            <a:ext cx="3612182" cy="3630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79758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78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152399" y="2110412"/>
            <a:ext cx="83461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Tefu</a:t>
            </a:r>
            <a:r>
              <a:rPr lang="es-ES" sz="2000" b="1" dirty="0"/>
              <a:t> </a:t>
            </a:r>
            <a:r>
              <a:rPr lang="es-ES" sz="2000" b="1" dirty="0" err="1"/>
              <a:t>kba</a:t>
            </a:r>
            <a:r>
              <a:rPr lang="es-ES" sz="2000" b="1" dirty="0"/>
              <a:t>, a ten fu </a:t>
            </a:r>
            <a:r>
              <a:rPr lang="es-ES" sz="2000" b="1" dirty="0" err="1"/>
              <a:t>prati</a:t>
            </a:r>
            <a:r>
              <a:rPr lang="es-ES" sz="2000" b="1" dirty="0"/>
              <a:t> doro. </a:t>
            </a:r>
            <a:r>
              <a:rPr lang="es-ES" sz="2000" b="1" dirty="0" err="1"/>
              <a:t>Baka</a:t>
            </a:r>
            <a:r>
              <a:rPr lang="es-ES" sz="2000" b="1" dirty="0"/>
              <a:t> di a </a:t>
            </a:r>
            <a:r>
              <a:rPr lang="es-ES" sz="2000" b="1" dirty="0" err="1"/>
              <a:t>blesi</a:t>
            </a:r>
            <a:r>
              <a:rPr lang="es-ES" sz="2000" b="1" dirty="0"/>
              <a:t> den </a:t>
            </a:r>
            <a:r>
              <a:rPr lang="es-ES" sz="2000" b="1" dirty="0" err="1"/>
              <a:t>e'n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den rai fu tan </a:t>
            </a:r>
            <a:r>
              <a:rPr lang="es-ES" sz="2000" b="1" dirty="0" err="1"/>
              <a:t>waka</a:t>
            </a:r>
            <a:r>
              <a:rPr lang="es-ES" sz="2000" b="1" dirty="0"/>
              <a:t> a  </a:t>
            </a:r>
            <a:r>
              <a:rPr lang="es-ES" sz="2000" b="1" dirty="0" err="1"/>
              <a:t>pasi</a:t>
            </a:r>
            <a:r>
              <a:rPr lang="es-ES" sz="2000" b="1" dirty="0"/>
              <a:t> fu Gado, dan </a:t>
            </a:r>
            <a:r>
              <a:rPr lang="es-ES" sz="2000" b="1" dirty="0" err="1"/>
              <a:t>Yoswa</a:t>
            </a:r>
            <a:r>
              <a:rPr lang="es-ES" sz="2000" b="1" dirty="0"/>
              <a:t> </a:t>
            </a:r>
            <a:r>
              <a:rPr lang="es-ES" sz="2000" b="1" dirty="0" err="1"/>
              <a:t>seni</a:t>
            </a:r>
            <a:r>
              <a:rPr lang="es-ES" sz="2000" b="1" dirty="0"/>
              <a:t> den </a:t>
            </a:r>
            <a:r>
              <a:rPr lang="es-ES" sz="2000" b="1" dirty="0" err="1"/>
              <a:t>gwe</a:t>
            </a:r>
            <a:r>
              <a:rPr lang="es-ES" sz="2000" b="1" dirty="0"/>
              <a:t>. Ma a </a:t>
            </a:r>
            <a:r>
              <a:rPr lang="es-ES" sz="2000" b="1" dirty="0" err="1"/>
              <a:t>adyosi</a:t>
            </a:r>
            <a:r>
              <a:rPr lang="es-ES" sz="2000" b="1" dirty="0"/>
              <a:t> ben </a:t>
            </a:r>
            <a:r>
              <a:rPr lang="es-ES" sz="2000" b="1" dirty="0" err="1"/>
              <a:t>tyari</a:t>
            </a:r>
            <a:r>
              <a:rPr lang="es-ES" sz="2000" b="1" dirty="0"/>
              <a:t>  </a:t>
            </a:r>
            <a:r>
              <a:rPr lang="es-ES" sz="2000" b="1" dirty="0" err="1"/>
              <a:t>wan</a:t>
            </a:r>
            <a:r>
              <a:rPr lang="es-ES" sz="2000" b="1" dirty="0"/>
              <a:t> sari,  </a:t>
            </a:r>
            <a:r>
              <a:rPr lang="es-ES" sz="2000" b="1" dirty="0" err="1"/>
              <a:t>tangi</a:t>
            </a:r>
            <a:r>
              <a:rPr lang="es-ES" sz="2000" b="1" dirty="0"/>
              <a:t> fu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bruya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</a:t>
            </a:r>
            <a:r>
              <a:rPr lang="es-ES" sz="2000" b="1" dirty="0" err="1"/>
              <a:t>denki</a:t>
            </a:r>
            <a:r>
              <a:rPr lang="es-ES" sz="2000" b="1" dirty="0"/>
              <a:t>, di ben kan </a:t>
            </a:r>
            <a:r>
              <a:rPr lang="es-ES" sz="2000" b="1" dirty="0" err="1"/>
              <a:t>tya</a:t>
            </a:r>
            <a:r>
              <a:rPr lang="es-ES" sz="2000" b="1" dirty="0"/>
              <a:t>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kemakriki</a:t>
            </a:r>
            <a:r>
              <a:rPr lang="es-ES" sz="2000" b="1" dirty="0"/>
              <a:t>, </a:t>
            </a:r>
            <a:r>
              <a:rPr lang="es-ES" sz="2000" b="1" dirty="0" err="1"/>
              <a:t>sobu</a:t>
            </a:r>
            <a:r>
              <a:rPr lang="es-ES" sz="2000" b="1" dirty="0"/>
              <a:t> ben kan </a:t>
            </a:r>
            <a:r>
              <a:rPr lang="es-ES" sz="2000" b="1" dirty="0" err="1"/>
              <a:t>sorgu</a:t>
            </a:r>
            <a:r>
              <a:rPr lang="es-ES" sz="2000" b="1" dirty="0"/>
              <a:t> </a:t>
            </a:r>
            <a:r>
              <a:rPr lang="es-ES" sz="2000" b="1" dirty="0" err="1"/>
              <a:t>dati</a:t>
            </a:r>
            <a:r>
              <a:rPr lang="es-ES" sz="2000" b="1" dirty="0"/>
              <a:t> a </a:t>
            </a:r>
            <a:r>
              <a:rPr lang="es-ES" sz="2000" b="1" dirty="0" err="1"/>
              <a:t>pipel</a:t>
            </a:r>
            <a:r>
              <a:rPr lang="es-ES" sz="2000" b="1" dirty="0"/>
              <a:t> fu Israel no ben kan de </a:t>
            </a:r>
            <a:r>
              <a:rPr lang="es-ES" sz="2000" b="1" dirty="0" err="1"/>
              <a:t>wan</a:t>
            </a:r>
            <a:r>
              <a:rPr lang="es-ES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152399" y="945267"/>
            <a:ext cx="8086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tu nanga </a:t>
            </a:r>
            <a:r>
              <a:rPr lang="es-ES" sz="2000" b="1" dirty="0" err="1"/>
              <a:t>afu</a:t>
            </a:r>
            <a:r>
              <a:rPr lang="es-ES" sz="2000" b="1" dirty="0"/>
              <a:t> lo , di ben </a:t>
            </a:r>
            <a:r>
              <a:rPr lang="es-ES" sz="2000" b="1" dirty="0" err="1"/>
              <a:t>teki</a:t>
            </a:r>
            <a:r>
              <a:rPr lang="es-ES" sz="2000" b="1" dirty="0"/>
              <a:t> pe a son ben e </a:t>
            </a:r>
            <a:r>
              <a:rPr lang="es-ES" sz="2000" b="1" dirty="0" err="1"/>
              <a:t>opo</a:t>
            </a:r>
            <a:r>
              <a:rPr lang="es-ES" sz="2000" b="1" dirty="0"/>
              <a:t>( </a:t>
            </a:r>
            <a:r>
              <a:rPr lang="es-ES" sz="2000" b="1" dirty="0" err="1"/>
              <a:t>Ruben,Gad</a:t>
            </a:r>
            <a:r>
              <a:rPr lang="es-ES" sz="2000" b="1" dirty="0"/>
              <a:t>, nanga a </a:t>
            </a:r>
            <a:r>
              <a:rPr lang="es-ES" sz="2000" b="1" dirty="0" err="1"/>
              <a:t>afu</a:t>
            </a:r>
            <a:r>
              <a:rPr lang="es-ES" sz="2000" b="1" dirty="0"/>
              <a:t> lo fu Manase ) , di ben abra a Yordan fu </a:t>
            </a:r>
            <a:r>
              <a:rPr lang="es-ES" sz="2000" b="1" dirty="0" err="1"/>
              <a:t>yepi</a:t>
            </a:r>
            <a:r>
              <a:rPr lang="es-ES" sz="2000" b="1" dirty="0"/>
              <a:t> nanga a </a:t>
            </a:r>
            <a:r>
              <a:rPr lang="es-ES" sz="2000" b="1" dirty="0" err="1"/>
              <a:t>feti,ben</a:t>
            </a:r>
            <a:r>
              <a:rPr lang="es-ES" sz="2000" b="1" dirty="0"/>
              <a:t> du den </a:t>
            </a:r>
            <a:r>
              <a:rPr lang="es-ES" sz="2000" b="1" dirty="0" err="1"/>
              <a:t>wroko</a:t>
            </a:r>
            <a:r>
              <a:rPr lang="es-ES" sz="2000" b="1" dirty="0"/>
              <a:t> nanga den  </a:t>
            </a:r>
            <a:r>
              <a:rPr lang="es-ES" sz="2000" b="1" dirty="0" err="1"/>
              <a:t>heri</a:t>
            </a:r>
            <a:r>
              <a:rPr lang="es-ES" sz="2000" b="1" dirty="0"/>
              <a:t> </a:t>
            </a:r>
            <a:r>
              <a:rPr lang="es-ES" sz="2000" b="1" dirty="0" err="1"/>
              <a:t>ati</a:t>
            </a:r>
            <a:r>
              <a:rPr lang="es-ES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  ADYOSI TAKI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0" y="61349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“Ma 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luku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bun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fu 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komandi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nanga den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kebot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di Moses, a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dinari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: fu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lobi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Gado ,fu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waka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yesi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fu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den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komandi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fu en, fu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faste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En, nanga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e'n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dini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en nanga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ati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nanga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heri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sili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687479" y="1536829"/>
            <a:ext cx="6986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Sensi</a:t>
            </a:r>
            <a:r>
              <a:rPr lang="es-ES" sz="2000" b="1" dirty="0"/>
              <a:t> a Yordan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tya</a:t>
            </a:r>
            <a:r>
              <a:rPr lang="es-ES" sz="2000" b="1" dirty="0"/>
              <a:t>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den </a:t>
            </a:r>
            <a:r>
              <a:rPr lang="es-ES" sz="2000" b="1" dirty="0" err="1"/>
              <a:t>lo,Yoswa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</a:t>
            </a:r>
            <a:r>
              <a:rPr lang="es-ES" sz="2000" b="1" dirty="0" err="1"/>
              <a:t>koni</a:t>
            </a:r>
            <a:r>
              <a:rPr lang="es-ES" sz="2000" b="1" dirty="0"/>
              <a:t> rai </a:t>
            </a:r>
            <a:r>
              <a:rPr lang="es-ES" sz="2000" b="1" dirty="0" err="1"/>
              <a:t>na</a:t>
            </a:r>
            <a:r>
              <a:rPr lang="es-ES" sz="2000" b="1" dirty="0"/>
              <a:t> den </a:t>
            </a:r>
            <a:r>
              <a:rPr lang="es-ES" sz="2000" b="1" dirty="0" err="1"/>
              <a:t>to</a:t>
            </a:r>
            <a:r>
              <a:rPr lang="es-ES" sz="2000" b="1" dirty="0"/>
              <a:t> nanga </a:t>
            </a:r>
            <a:r>
              <a:rPr lang="es-ES" sz="2000" b="1" dirty="0" err="1"/>
              <a:t>afu</a:t>
            </a:r>
            <a:r>
              <a:rPr lang="es-ES" sz="2000" b="1" dirty="0"/>
              <a:t> </a:t>
            </a:r>
            <a:r>
              <a:rPr lang="es-ES" sz="2000" b="1" dirty="0" err="1"/>
              <a:t>lo,sofasi</a:t>
            </a:r>
            <a:r>
              <a:rPr lang="es-ES" sz="2000" b="1" dirty="0"/>
              <a:t> den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man</a:t>
            </a:r>
            <a:r>
              <a:rPr lang="es-ES" sz="2000" b="1" dirty="0"/>
              <a:t> tan </a:t>
            </a:r>
            <a:r>
              <a:rPr lang="es-ES" sz="2000" b="1" dirty="0" err="1"/>
              <a:t>getrow</a:t>
            </a:r>
            <a:r>
              <a:rPr lang="es-ES" sz="2000" b="1" dirty="0"/>
              <a:t>. ( </a:t>
            </a:r>
            <a:r>
              <a:rPr lang="es-ES" sz="2000" b="1" dirty="0" err="1"/>
              <a:t>Yoswa</a:t>
            </a:r>
            <a:r>
              <a:rPr lang="es-ES" sz="2000" b="1" dirty="0"/>
              <a:t>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9759220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628775"/>
            <a:ext cx="3924302" cy="5143499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</a:rPr>
              <a:t>SAINDE A FETI DE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661998"/>
            <a:ext cx="11149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“Di den doro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Geliot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krosbei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a Yordan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kondre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Kanan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den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sma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Ruben,den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Gadit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nanga a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afu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lo fu Manase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bigi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altari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drape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 Yordan.” 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421625" y="1756736"/>
            <a:ext cx="5484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Krosbei</a:t>
            </a:r>
            <a:r>
              <a:rPr lang="es-ES" sz="2000" b="1" dirty="0"/>
              <a:t> pe </a:t>
            </a:r>
            <a:r>
              <a:rPr lang="es-ES" sz="2000" b="1" dirty="0" err="1"/>
              <a:t>Yoswa</a:t>
            </a:r>
            <a:r>
              <a:rPr lang="es-ES" sz="2000" b="1" dirty="0"/>
              <a:t> ben hopo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monumenti</a:t>
            </a:r>
            <a:r>
              <a:rPr lang="es-ES" sz="2000" b="1" dirty="0"/>
              <a:t> fu </a:t>
            </a:r>
            <a:r>
              <a:rPr lang="es-ES" sz="2000" b="1" dirty="0" err="1"/>
              <a:t>memre</a:t>
            </a:r>
            <a:r>
              <a:rPr lang="es-ES" sz="2000" b="1" dirty="0"/>
              <a:t> a </a:t>
            </a:r>
            <a:r>
              <a:rPr lang="es-ES" sz="2000" b="1" dirty="0" err="1"/>
              <a:t>ferwondru</a:t>
            </a:r>
            <a:r>
              <a:rPr lang="es-ES" sz="2000" b="1" dirty="0"/>
              <a:t> abra fu a Yordan, den tu nanga </a:t>
            </a:r>
            <a:r>
              <a:rPr lang="es-ES" sz="2000" b="1" dirty="0" err="1"/>
              <a:t>afu</a:t>
            </a:r>
            <a:r>
              <a:rPr lang="es-ES" sz="2000" b="1" dirty="0"/>
              <a:t> lo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altari,wan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leki</a:t>
            </a:r>
            <a:r>
              <a:rPr lang="es-ES" sz="2000" b="1" dirty="0"/>
              <a:t> a </a:t>
            </a:r>
            <a:r>
              <a:rPr lang="es-ES" sz="2000" b="1" dirty="0" err="1"/>
              <a:t>altari</a:t>
            </a:r>
            <a:r>
              <a:rPr lang="es-ES" sz="2000" b="1" dirty="0"/>
              <a:t> fu a Santa presi. ( </a:t>
            </a:r>
            <a:r>
              <a:rPr lang="es-ES" sz="2000" b="1" dirty="0" err="1"/>
              <a:t>Yoswa</a:t>
            </a:r>
            <a:r>
              <a:rPr lang="es-ES" sz="2000" b="1" dirty="0"/>
              <a:t> 22:10,28).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79233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344946" y="4565744"/>
            <a:ext cx="80373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</a:t>
            </a:r>
            <a:r>
              <a:rPr lang="es-ES" sz="2000" b="1" dirty="0" err="1"/>
              <a:t>tra</a:t>
            </a:r>
            <a:r>
              <a:rPr lang="es-ES" sz="2000" b="1" dirty="0"/>
              <a:t> </a:t>
            </a:r>
            <a:r>
              <a:rPr lang="es-ES" sz="2000" b="1" dirty="0" err="1"/>
              <a:t>Israelit</a:t>
            </a:r>
            <a:r>
              <a:rPr lang="es-ES" sz="2000" b="1" dirty="0"/>
              <a:t>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besroiti</a:t>
            </a:r>
            <a:r>
              <a:rPr lang="es-ES" sz="2000" b="1" dirty="0"/>
              <a:t> fu </a:t>
            </a:r>
            <a:r>
              <a:rPr lang="es-ES" sz="2000" b="1" dirty="0" err="1"/>
              <a:t>puru</a:t>
            </a:r>
            <a:r>
              <a:rPr lang="es-ES" sz="2000" b="1" dirty="0"/>
              <a:t> a </a:t>
            </a:r>
            <a:r>
              <a:rPr lang="es-ES" sz="2000" b="1" dirty="0" err="1"/>
              <a:t>sondu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,fu </a:t>
            </a:r>
            <a:r>
              <a:rPr lang="es-ES" sz="2000" b="1" dirty="0" err="1"/>
              <a:t>feti</a:t>
            </a:r>
            <a:r>
              <a:rPr lang="es-ES" sz="2000" b="1" dirty="0"/>
              <a:t> nanga den. ( </a:t>
            </a:r>
            <a:r>
              <a:rPr lang="es-ES" sz="2000" b="1" dirty="0" err="1"/>
              <a:t>Yoswa</a:t>
            </a:r>
            <a:r>
              <a:rPr lang="es-ES" sz="2000" b="1" dirty="0"/>
              <a:t> 22:12) . Ma Gado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fu no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feti</a:t>
            </a:r>
            <a:r>
              <a:rPr lang="es-ES" sz="2000" b="1" dirty="0"/>
              <a:t> </a:t>
            </a:r>
            <a:r>
              <a:rPr lang="es-ES" sz="2000" b="1" dirty="0" err="1"/>
              <a:t>mindri</a:t>
            </a:r>
            <a:r>
              <a:rPr lang="es-ES" sz="2000" b="1" dirty="0"/>
              <a:t> </a:t>
            </a:r>
            <a:r>
              <a:rPr lang="es-ES" sz="2000" b="1" dirty="0" err="1"/>
              <a:t>brada</a:t>
            </a:r>
            <a:r>
              <a:rPr lang="es-ES" sz="2000" b="1" dirty="0"/>
              <a:t> </a:t>
            </a:r>
            <a:r>
              <a:rPr lang="es-ES" sz="2000" b="1" dirty="0" err="1"/>
              <a:t>psa</a:t>
            </a:r>
            <a:r>
              <a:rPr lang="es-ES" sz="2000" b="1" dirty="0"/>
              <a:t>. A wiki </a:t>
            </a:r>
            <a:r>
              <a:rPr lang="es-ES" sz="2000" b="1" dirty="0" err="1"/>
              <a:t>sma</a:t>
            </a:r>
            <a:r>
              <a:rPr lang="es-ES" sz="2000" b="1" dirty="0"/>
              <a:t> di no  </a:t>
            </a:r>
            <a:r>
              <a:rPr lang="es-ES" sz="2000" b="1" dirty="0" err="1"/>
              <a:t>hori</a:t>
            </a:r>
            <a:r>
              <a:rPr lang="es-ES" sz="2000" b="1" dirty="0"/>
              <a:t>  </a:t>
            </a:r>
            <a:r>
              <a:rPr lang="es-ES" sz="2000" b="1" dirty="0" err="1"/>
              <a:t>krutu</a:t>
            </a:r>
            <a:r>
              <a:rPr lang="es-ES" sz="2000" b="1" dirty="0"/>
              <a:t> </a:t>
            </a:r>
            <a:r>
              <a:rPr lang="es-ES" sz="2000" b="1" dirty="0" err="1"/>
              <a:t>sondro</a:t>
            </a:r>
            <a:r>
              <a:rPr lang="es-ES" sz="2000" b="1" dirty="0"/>
              <a:t> ala </a:t>
            </a:r>
            <a:r>
              <a:rPr lang="es-ES" sz="2000" b="1" dirty="0" err="1"/>
              <a:t>getoigi</a:t>
            </a:r>
            <a:r>
              <a:rPr lang="es-ES" sz="2000" b="1" dirty="0"/>
              <a:t> ; den </a:t>
            </a:r>
            <a:r>
              <a:rPr lang="es-ES" sz="2000" b="1" dirty="0" err="1"/>
              <a:t>gi</a:t>
            </a:r>
            <a:r>
              <a:rPr lang="es-ES" sz="2000" b="1" dirty="0"/>
              <a:t> a </a:t>
            </a:r>
            <a:r>
              <a:rPr lang="es-ES" sz="2000" b="1" dirty="0" err="1"/>
              <a:t>fordeil</a:t>
            </a:r>
            <a:r>
              <a:rPr lang="es-ES" sz="2000" b="1" dirty="0"/>
              <a:t> fu </a:t>
            </a:r>
            <a:r>
              <a:rPr lang="es-ES" sz="2000" b="1" dirty="0" err="1"/>
              <a:t>dege</a:t>
            </a:r>
            <a:r>
              <a:rPr lang="es-ES" sz="2000" b="1" dirty="0"/>
              <a:t> </a:t>
            </a:r>
            <a:r>
              <a:rPr lang="es-ES" sz="2000" b="1" dirty="0" err="1"/>
              <a:t>dege,den</a:t>
            </a:r>
            <a:r>
              <a:rPr lang="es-ES" sz="2000" b="1" dirty="0"/>
              <a:t> </a:t>
            </a:r>
            <a:r>
              <a:rPr lang="es-ES" sz="2000" b="1" dirty="0" err="1"/>
              <a:t>gi</a:t>
            </a:r>
            <a:r>
              <a:rPr lang="es-ES" sz="2000" b="1" dirty="0"/>
              <a:t> den </a:t>
            </a:r>
            <a:r>
              <a:rPr lang="es-ES" sz="2000" b="1" dirty="0" err="1"/>
              <a:t>brada</a:t>
            </a:r>
            <a:r>
              <a:rPr lang="es-ES" sz="2000" b="1" dirty="0"/>
              <a:t> a </a:t>
            </a:r>
            <a:r>
              <a:rPr lang="es-ES" sz="2000" b="1" dirty="0" err="1"/>
              <a:t>okasi</a:t>
            </a:r>
            <a:r>
              <a:rPr lang="es-ES" sz="2000" b="1" dirty="0"/>
              <a:t> fu </a:t>
            </a:r>
            <a:r>
              <a:rPr lang="es-ES" sz="2000" b="1" dirty="0" err="1"/>
              <a:t>meki</a:t>
            </a:r>
            <a:r>
              <a:rPr lang="es-ES" sz="2000" b="1" dirty="0"/>
              <a:t> den taki, </a:t>
            </a:r>
            <a:r>
              <a:rPr lang="es-ES" sz="2000" b="1" dirty="0" err="1"/>
              <a:t>sainde</a:t>
            </a:r>
            <a:r>
              <a:rPr lang="es-ES" sz="2000" b="1" dirty="0"/>
              <a:t> de </a:t>
            </a:r>
            <a:r>
              <a:rPr lang="es-ES" sz="2000" b="1" dirty="0" err="1"/>
              <a:t>duen</a:t>
            </a:r>
            <a:r>
              <a:rPr lang="es-ES" sz="2000" b="1" dirty="0"/>
              <a:t>. ( </a:t>
            </a:r>
            <a:r>
              <a:rPr lang="es-ES" sz="2000" b="1" dirty="0" err="1"/>
              <a:t>Yoswa</a:t>
            </a:r>
            <a:r>
              <a:rPr lang="es-ES" sz="2000" b="1" dirty="0"/>
              <a:t> 22:13,14).</a:t>
            </a: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426541" y="3176261"/>
            <a:ext cx="53389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Den si disi leki wan psa fu a kebot, di ben de fu no gi ofrandi ini wan tra presi, leki soso na a altari pe bron ofrandi ben sa du ini a Santa Presi.( Leif.17:8,9</a:t>
            </a:r>
            <a:r>
              <a:rPr lang="es-ES" sz="2000" b="1" dirty="0"/>
              <a:t>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344945" y="6150899"/>
            <a:ext cx="82976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San wi si,na dati a enkri fowtu ben de fu no taigi den brada fu sainde den duen….ma dati a no wan sondu</a:t>
            </a:r>
            <a:r>
              <a:rPr lang="es-ES" sz="2000" b="1" dirty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 KRAGI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“A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heri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komakandra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taki : Fa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ben kan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lasi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bribi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ini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a Gado fu Israel so ? Fa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ben kan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drai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baka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, dan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wan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altari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 ,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kaka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futu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teige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now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?”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685925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000" b="1" dirty="0"/>
              <a:t>Fu sainde den ben teki Pinehas leki edeman, fu a ondrosuku komte ? (Yoswa 22:13,14</a:t>
            </a:r>
            <a:r>
              <a:rPr lang="es-ES" sz="2000" b="1" dirty="0"/>
              <a:t>)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481211" y="3829348"/>
            <a:ext cx="51324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taki fu </a:t>
            </a:r>
            <a:r>
              <a:rPr lang="es-ES" sz="2000" b="1" dirty="0" err="1"/>
              <a:t>Pinehas</a:t>
            </a:r>
            <a:r>
              <a:rPr lang="es-ES" sz="2000" b="1" dirty="0"/>
              <a:t> ben </a:t>
            </a:r>
            <a:r>
              <a:rPr lang="es-ES" sz="2000" b="1" dirty="0" err="1"/>
              <a:t>luku</a:t>
            </a:r>
            <a:r>
              <a:rPr lang="es-ES" sz="2000" b="1" dirty="0"/>
              <a:t> so </a:t>
            </a:r>
            <a:r>
              <a:rPr lang="es-ES" sz="2000" b="1" dirty="0" err="1"/>
              <a:t>bun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srefi</a:t>
            </a:r>
            <a:r>
              <a:rPr lang="es-ES" sz="2000" b="1" dirty="0"/>
              <a:t>. </a:t>
            </a:r>
            <a:r>
              <a:rPr lang="es-ES" sz="2000" b="1" dirty="0" err="1"/>
              <a:t>Efu</a:t>
            </a:r>
            <a:r>
              <a:rPr lang="es-ES" sz="2000" b="1" dirty="0"/>
              <a:t> </a:t>
            </a:r>
            <a:r>
              <a:rPr lang="es-ES" sz="2000" b="1" dirty="0" err="1"/>
              <a:t>ofrandi</a:t>
            </a:r>
            <a:r>
              <a:rPr lang="es-ES" sz="2000" b="1" dirty="0"/>
              <a:t> ben du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nyun</a:t>
            </a:r>
            <a:r>
              <a:rPr lang="es-ES" sz="2000" b="1" dirty="0"/>
              <a:t> </a:t>
            </a:r>
            <a:r>
              <a:rPr lang="es-ES" sz="2000" b="1" dirty="0" err="1"/>
              <a:t>altari</a:t>
            </a:r>
            <a:r>
              <a:rPr lang="es-ES" sz="2000" b="1" dirty="0"/>
              <a:t> di den </a:t>
            </a:r>
            <a:r>
              <a:rPr lang="es-ES" sz="2000" b="1" dirty="0" err="1"/>
              <a:t>opo</a:t>
            </a:r>
            <a:r>
              <a:rPr lang="es-ES" sz="2000" b="1" dirty="0"/>
              <a:t> </a:t>
            </a:r>
            <a:r>
              <a:rPr lang="es-ES" sz="2000" b="1" dirty="0" err="1"/>
              <a:t>tnapu</a:t>
            </a:r>
            <a:r>
              <a:rPr lang="es-ES" sz="2000" b="1" dirty="0"/>
              <a:t> ,Gado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strafu</a:t>
            </a:r>
            <a:r>
              <a:rPr lang="es-ES" sz="2000" b="1" dirty="0"/>
              <a:t> </a:t>
            </a:r>
            <a:r>
              <a:rPr lang="es-ES" sz="2000" b="1" dirty="0" err="1"/>
              <a:t>heri</a:t>
            </a:r>
            <a:r>
              <a:rPr lang="es-ES" sz="2000" b="1" dirty="0"/>
              <a:t> Israel fu </a:t>
            </a:r>
            <a:r>
              <a:rPr lang="es-ES" sz="2000" b="1" dirty="0" err="1"/>
              <a:t>dati</a:t>
            </a:r>
            <a:r>
              <a:rPr lang="es-ES" sz="2000" b="1" dirty="0"/>
              <a:t>. ( </a:t>
            </a:r>
            <a:r>
              <a:rPr lang="es-ES" sz="2000" b="1" dirty="0" err="1"/>
              <a:t>Yoswa</a:t>
            </a:r>
            <a:r>
              <a:rPr lang="es-ES" sz="2000" b="1" dirty="0"/>
              <a:t> 22:18b).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393811"/>
            <a:ext cx="8318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Pinehas</a:t>
            </a:r>
            <a:r>
              <a:rPr lang="es-ES" sz="2000" b="1" dirty="0"/>
              <a:t>, a </a:t>
            </a:r>
            <a:r>
              <a:rPr lang="es-ES" sz="2000" b="1" dirty="0" err="1"/>
              <a:t>boi</a:t>
            </a:r>
            <a:r>
              <a:rPr lang="es-ES" sz="2000" b="1" dirty="0"/>
              <a:t> fu a </a:t>
            </a:r>
            <a:r>
              <a:rPr lang="es-ES" sz="2000" b="1" dirty="0" err="1"/>
              <a:t>hei</a:t>
            </a:r>
            <a:r>
              <a:rPr lang="es-ES" sz="2000" b="1" dirty="0"/>
              <a:t> </a:t>
            </a:r>
            <a:r>
              <a:rPr lang="es-ES" sz="2000" b="1" dirty="0" err="1"/>
              <a:t>domri</a:t>
            </a:r>
            <a:r>
              <a:rPr lang="es-ES" sz="2000" b="1" dirty="0"/>
              <a:t>  ben </a:t>
            </a:r>
            <a:r>
              <a:rPr lang="es-ES" sz="2000" b="1" dirty="0" err="1"/>
              <a:t>wroko</a:t>
            </a:r>
            <a:r>
              <a:rPr lang="es-ES" sz="2000" b="1" dirty="0"/>
              <a:t> </a:t>
            </a:r>
            <a:r>
              <a:rPr lang="es-ES" sz="2000" b="1" dirty="0" err="1"/>
              <a:t>tranga</a:t>
            </a:r>
            <a:r>
              <a:rPr lang="es-ES" sz="2000" b="1" dirty="0"/>
              <a:t> fu </a:t>
            </a:r>
            <a:r>
              <a:rPr lang="es-ES" sz="2000" b="1" dirty="0" err="1"/>
              <a:t>tapu</a:t>
            </a:r>
            <a:r>
              <a:rPr lang="es-ES" sz="2000" b="1" dirty="0"/>
              <a:t> a </a:t>
            </a:r>
            <a:r>
              <a:rPr lang="es-ES" sz="2000" b="1" dirty="0" err="1"/>
              <a:t>sondu</a:t>
            </a:r>
            <a:r>
              <a:rPr lang="es-ES" sz="2000" b="1" dirty="0"/>
              <a:t> fu Ba-al Peor. ( </a:t>
            </a:r>
            <a:r>
              <a:rPr lang="es-ES" sz="2000" b="1" dirty="0" err="1"/>
              <a:t>Nom</a:t>
            </a:r>
            <a:r>
              <a:rPr lang="es-ES" sz="2000" b="1" dirty="0"/>
              <a:t>. 25:7,8)  Di a ben taki a </a:t>
            </a:r>
            <a:r>
              <a:rPr lang="es-ES" sz="2000" b="1" dirty="0" err="1"/>
              <a:t>tai</a:t>
            </a:r>
            <a:r>
              <a:rPr lang="es-ES" sz="2000" b="1" dirty="0"/>
              <a:t> a </a:t>
            </a:r>
            <a:r>
              <a:rPr lang="es-ES" sz="2000" b="1" dirty="0" err="1"/>
              <a:t>sondu</a:t>
            </a:r>
            <a:r>
              <a:rPr lang="es-ES" sz="2000" b="1" dirty="0"/>
              <a:t> </a:t>
            </a:r>
            <a:r>
              <a:rPr lang="es-ES" sz="2000" b="1" dirty="0" err="1"/>
              <a:t>disi</a:t>
            </a:r>
            <a:r>
              <a:rPr lang="es-ES" sz="2000" b="1" dirty="0"/>
              <a:t> nanga a </a:t>
            </a:r>
            <a:r>
              <a:rPr lang="es-ES" sz="2000" b="1" dirty="0" err="1"/>
              <a:t>sondu</a:t>
            </a:r>
            <a:r>
              <a:rPr lang="es-ES" sz="2000" b="1" dirty="0"/>
              <a:t> fu </a:t>
            </a:r>
            <a:r>
              <a:rPr lang="es-ES" sz="2000" b="1" dirty="0" err="1"/>
              <a:t>Akan</a:t>
            </a:r>
            <a:r>
              <a:rPr lang="es-ES" sz="2000" b="1" dirty="0"/>
              <a:t>. A </a:t>
            </a:r>
            <a:r>
              <a:rPr lang="es-ES" sz="2000" b="1" dirty="0" err="1"/>
              <a:t>poti</a:t>
            </a:r>
            <a:r>
              <a:rPr lang="es-ES" sz="2000" b="1" dirty="0"/>
              <a:t> en so, </a:t>
            </a:r>
            <a:r>
              <a:rPr lang="es-ES" sz="2000" b="1" dirty="0" err="1"/>
              <a:t>dati</a:t>
            </a:r>
            <a:r>
              <a:rPr lang="es-ES" sz="2000" b="1" dirty="0"/>
              <a:t> a ben </a:t>
            </a:r>
            <a:r>
              <a:rPr lang="es-ES" sz="2000" b="1" dirty="0" err="1"/>
              <a:t>sori</a:t>
            </a:r>
            <a:r>
              <a:rPr lang="es-ES" sz="2000" b="1" dirty="0"/>
              <a:t> a </a:t>
            </a:r>
            <a:r>
              <a:rPr lang="es-ES" sz="2000" b="1" dirty="0" err="1"/>
              <a:t>srefi</a:t>
            </a:r>
            <a:r>
              <a:rPr lang="es-ES" sz="2000" b="1" dirty="0"/>
              <a:t> nanga  a </a:t>
            </a:r>
            <a:r>
              <a:rPr lang="es-ES" sz="2000" b="1" dirty="0" err="1"/>
              <a:t>sondu</a:t>
            </a:r>
            <a:r>
              <a:rPr lang="es-ES" sz="2000" b="1" dirty="0"/>
              <a:t> di den tu nanga </a:t>
            </a:r>
            <a:r>
              <a:rPr lang="es-ES" sz="2000" b="1" dirty="0" err="1"/>
              <a:t>afu</a:t>
            </a:r>
            <a:r>
              <a:rPr lang="es-ES" sz="2000" b="1" dirty="0"/>
              <a:t> lo , den ben </a:t>
            </a:r>
            <a:r>
              <a:rPr lang="es-ES" sz="2000" b="1" dirty="0" err="1"/>
              <a:t>denki</a:t>
            </a:r>
            <a:r>
              <a:rPr lang="es-ES" sz="2000" b="1" dirty="0"/>
              <a:t> ben du. ( </a:t>
            </a:r>
            <a:r>
              <a:rPr lang="es-ES" sz="2000" b="1" dirty="0" err="1"/>
              <a:t>Yoswa</a:t>
            </a:r>
            <a:r>
              <a:rPr lang="es-ES" sz="2000" b="1" dirty="0"/>
              <a:t>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686639" y="5152787"/>
            <a:ext cx="46367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 err="1"/>
              <a:t>Toku</a:t>
            </a:r>
            <a:r>
              <a:rPr lang="es-ES" sz="2000" b="1" dirty="0"/>
              <a:t> a </a:t>
            </a:r>
            <a:r>
              <a:rPr lang="es-ES" sz="2000" b="1" dirty="0" err="1"/>
              <a:t>gi</a:t>
            </a:r>
            <a:r>
              <a:rPr lang="es-ES" sz="2000" b="1" dirty="0"/>
              <a:t> den a </a:t>
            </a:r>
            <a:r>
              <a:rPr lang="es-ES" sz="2000" b="1" dirty="0" err="1"/>
              <a:t>okasi</a:t>
            </a:r>
            <a:r>
              <a:rPr lang="es-ES" sz="2000" b="1" dirty="0"/>
              <a:t> fu </a:t>
            </a:r>
            <a:r>
              <a:rPr lang="es-ES" sz="2000" b="1" dirty="0" err="1"/>
              <a:t>drai</a:t>
            </a:r>
            <a:r>
              <a:rPr lang="es-ES" sz="2000" b="1" dirty="0"/>
              <a:t> a </a:t>
            </a:r>
            <a:r>
              <a:rPr lang="es-ES" sz="2000" b="1" dirty="0" err="1"/>
              <a:t>fowtu</a:t>
            </a:r>
            <a:r>
              <a:rPr lang="es-ES" sz="2000" b="1" dirty="0"/>
              <a:t> </a:t>
            </a:r>
            <a:r>
              <a:rPr lang="es-ES" sz="2000" b="1" dirty="0" err="1"/>
              <a:t>kon</a:t>
            </a:r>
            <a:r>
              <a:rPr lang="es-ES" sz="2000" b="1" dirty="0"/>
              <a:t> </a:t>
            </a:r>
            <a:r>
              <a:rPr lang="es-ES" sz="2000" b="1" dirty="0" err="1"/>
              <a:t>bun</a:t>
            </a:r>
            <a:r>
              <a:rPr lang="es-ES" sz="2000" b="1" dirty="0"/>
              <a:t>, </a:t>
            </a:r>
            <a:r>
              <a:rPr lang="es-ES" sz="2000" b="1" dirty="0" err="1"/>
              <a:t>bifo</a:t>
            </a:r>
            <a:r>
              <a:rPr lang="es-ES" sz="2000" b="1" dirty="0"/>
              <a:t> den </a:t>
            </a:r>
            <a:r>
              <a:rPr lang="es-ES" sz="2000" b="1" dirty="0" err="1"/>
              <a:t>meki</a:t>
            </a:r>
            <a:r>
              <a:rPr lang="es-ES" sz="2000" b="1" dirty="0"/>
              <a:t> a </a:t>
            </a:r>
            <a:r>
              <a:rPr lang="es-ES" sz="2000" b="1" dirty="0" err="1"/>
              <a:t>sondu</a:t>
            </a:r>
            <a:r>
              <a:rPr lang="es-ES" sz="2000" b="1" dirty="0"/>
              <a:t> </a:t>
            </a:r>
            <a:r>
              <a:rPr lang="es-ES" sz="2000" b="1" dirty="0" err="1"/>
              <a:t>disi:a</a:t>
            </a:r>
            <a:r>
              <a:rPr lang="es-ES" sz="2000" b="1" dirty="0"/>
              <a:t> </a:t>
            </a:r>
            <a:r>
              <a:rPr lang="es-ES" sz="2000" b="1" dirty="0" err="1"/>
              <a:t>aksi</a:t>
            </a:r>
            <a:r>
              <a:rPr lang="es-ES" sz="2000" b="1" dirty="0"/>
              <a:t> den fu </a:t>
            </a:r>
            <a:r>
              <a:rPr lang="es-ES" sz="2000" b="1" dirty="0" err="1"/>
              <a:t>teki</a:t>
            </a:r>
            <a:r>
              <a:rPr lang="es-ES" sz="2000" b="1" dirty="0"/>
              <a:t> a </a:t>
            </a:r>
            <a:r>
              <a:rPr lang="es-ES" sz="2000" b="1" dirty="0" err="1"/>
              <a:t>okasi</a:t>
            </a:r>
            <a:r>
              <a:rPr lang="es-ES" sz="2000" b="1" dirty="0"/>
              <a:t> fu </a:t>
            </a:r>
            <a:r>
              <a:rPr lang="es-ES" sz="2000" b="1" dirty="0" err="1"/>
              <a:t>drai</a:t>
            </a:r>
            <a:r>
              <a:rPr lang="es-ES" sz="2000" b="1" dirty="0"/>
              <a:t> </a:t>
            </a:r>
            <a:r>
              <a:rPr lang="es-ES" sz="2000" b="1" dirty="0" err="1"/>
              <a:t>go</a:t>
            </a:r>
            <a:r>
              <a:rPr lang="es-ES" sz="2000" b="1" dirty="0"/>
              <a:t>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sei</a:t>
            </a:r>
            <a:r>
              <a:rPr lang="es-ES" sz="2000" b="1" dirty="0"/>
              <a:t> fu Yordan, pe a Santa Presi ben de ( </a:t>
            </a:r>
            <a:r>
              <a:rPr lang="es-ES" sz="2000" b="1" dirty="0" err="1"/>
              <a:t>Yoswa</a:t>
            </a:r>
            <a:r>
              <a:rPr lang="es-ES" sz="2000" b="1" dirty="0"/>
              <a:t> 22:19).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SWITI PIKI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Efu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ben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eigi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altari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fu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drai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kmoto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baka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fu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bron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oftandi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karusiri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ofrandi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noso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fu bron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komakandra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ofrandi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en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tapu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meki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Masra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srefi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wi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krutu</a:t>
            </a:r>
            <a:r>
              <a:rPr lang="es-E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481012"/>
            <a:ext cx="2293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Den lo fu </a:t>
            </a:r>
            <a:r>
              <a:rPr lang="es-ES" sz="2000" b="1" dirty="0" err="1"/>
              <a:t>Ruben</a:t>
            </a:r>
            <a:r>
              <a:rPr lang="es-ES" sz="2000" b="1" dirty="0"/>
              <a:t> nanga Gad nanga a </a:t>
            </a:r>
            <a:r>
              <a:rPr lang="es-ES" sz="2000" b="1" dirty="0" err="1"/>
              <a:t>afu</a:t>
            </a:r>
            <a:r>
              <a:rPr lang="es-ES" sz="2000" b="1" dirty="0"/>
              <a:t> lo fu </a:t>
            </a:r>
            <a:r>
              <a:rPr lang="es-ES" sz="2000" b="1" dirty="0" err="1"/>
              <a:t>Manasse,fu</a:t>
            </a:r>
            <a:r>
              <a:rPr lang="es-ES" sz="2000" b="1" dirty="0"/>
              <a:t> di den </a:t>
            </a:r>
            <a:r>
              <a:rPr lang="es-ES" sz="2000" b="1" dirty="0" err="1"/>
              <a:t>kragi</a:t>
            </a:r>
            <a:r>
              <a:rPr lang="es-ES" sz="2000" b="1" dirty="0"/>
              <a:t>  den, den </a:t>
            </a:r>
            <a:r>
              <a:rPr lang="es-ES" sz="2000" b="1" dirty="0" err="1"/>
              <a:t>tya</a:t>
            </a:r>
            <a:r>
              <a:rPr lang="es-ES" sz="2000" b="1" dirty="0"/>
              <a:t> den </a:t>
            </a:r>
            <a:r>
              <a:rPr lang="es-ES" sz="2000" b="1" dirty="0" err="1"/>
              <a:t>srefi</a:t>
            </a:r>
            <a:r>
              <a:rPr lang="es-ES" sz="2000" b="1" dirty="0"/>
              <a:t> </a:t>
            </a:r>
            <a:r>
              <a:rPr lang="es-ES" sz="2000" b="1" dirty="0" err="1"/>
              <a:t>tumsu</a:t>
            </a:r>
            <a:r>
              <a:rPr lang="es-ES" sz="2000" b="1" dirty="0"/>
              <a:t> </a:t>
            </a:r>
            <a:r>
              <a:rPr lang="es-ES" sz="2000" b="1" dirty="0" err="1"/>
              <a:t>moi</a:t>
            </a:r>
            <a:r>
              <a:rPr lang="es-ES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7961379"/>
              </p:ext>
            </p:extLst>
          </p:nvPr>
        </p:nvGraphicFramePr>
        <p:xfrm>
          <a:off x="2681538" y="1412289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240433" y="3938486"/>
            <a:ext cx="779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Di den </a:t>
            </a:r>
            <a:r>
              <a:rPr lang="es-ES" sz="2000" b="1" dirty="0" err="1"/>
              <a:t>Israelit</a:t>
            </a:r>
            <a:r>
              <a:rPr lang="es-ES" sz="2000" b="1" dirty="0"/>
              <a:t> no ben </a:t>
            </a:r>
            <a:r>
              <a:rPr lang="es-ES" sz="2000" b="1" dirty="0" err="1"/>
              <a:t>sabi</a:t>
            </a:r>
            <a:r>
              <a:rPr lang="es-ES" sz="2000" b="1" dirty="0"/>
              <a:t> san ben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baka</a:t>
            </a:r>
            <a:r>
              <a:rPr lang="es-ES" sz="2000" b="1" dirty="0"/>
              <a:t> </a:t>
            </a:r>
            <a:r>
              <a:rPr lang="es-ES" sz="2000" b="1" dirty="0" err="1"/>
              <a:t>ede</a:t>
            </a:r>
            <a:r>
              <a:rPr lang="es-ES" sz="2000" b="1" dirty="0"/>
              <a:t> fu den </a:t>
            </a:r>
            <a:r>
              <a:rPr lang="es-ES" sz="2000" b="1" dirty="0" err="1"/>
              <a:t>brada</a:t>
            </a:r>
            <a:r>
              <a:rPr lang="es-ES" sz="2000" b="1" dirty="0"/>
              <a:t>, den </a:t>
            </a:r>
            <a:r>
              <a:rPr lang="es-ES" sz="2000" b="1" dirty="0" err="1"/>
              <a:t>prakseri</a:t>
            </a:r>
            <a:r>
              <a:rPr lang="es-ES" sz="2000" b="1" dirty="0"/>
              <a:t>: </a:t>
            </a:r>
            <a:r>
              <a:rPr lang="es-ES" sz="2000" b="1" dirty="0" err="1"/>
              <a:t>kakafutu,wan</a:t>
            </a:r>
            <a:r>
              <a:rPr lang="es-ES" sz="2000" b="1" dirty="0"/>
              <a:t> </a:t>
            </a:r>
            <a:r>
              <a:rPr lang="es-ES" sz="2000" b="1" dirty="0" err="1"/>
              <a:t>winsi</a:t>
            </a:r>
            <a:r>
              <a:rPr lang="es-ES" sz="2000" b="1" dirty="0"/>
              <a:t> fu </a:t>
            </a:r>
            <a:r>
              <a:rPr lang="es-ES" sz="2000" b="1" dirty="0" err="1"/>
              <a:t>prati</a:t>
            </a:r>
            <a:r>
              <a:rPr lang="es-ES" sz="2000" b="1" dirty="0"/>
              <a:t> nanga </a:t>
            </a:r>
            <a:r>
              <a:rPr lang="es-ES" sz="2000" b="1" dirty="0" err="1"/>
              <a:t>strafu</a:t>
            </a:r>
            <a:r>
              <a:rPr lang="es-ES" sz="2000" b="1" dirty="0"/>
              <a:t> fu Gado.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730990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252061" y="5812440"/>
            <a:ext cx="77996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Ala di den lo di den ben </a:t>
            </a:r>
            <a:r>
              <a:rPr lang="es-ES" sz="2000" b="1" dirty="0" err="1"/>
              <a:t>kragi</a:t>
            </a:r>
            <a:r>
              <a:rPr lang="es-ES" sz="2000" b="1" dirty="0"/>
              <a:t>, ben kan </a:t>
            </a:r>
            <a:r>
              <a:rPr lang="es-ES" sz="2000" b="1" dirty="0" err="1"/>
              <a:t>mandi</a:t>
            </a:r>
            <a:r>
              <a:rPr lang="es-ES" sz="2000" b="1" dirty="0"/>
              <a:t> fu a </a:t>
            </a:r>
            <a:r>
              <a:rPr lang="es-ES" sz="2000" b="1" dirty="0" err="1"/>
              <a:t>kragi,e'n</a:t>
            </a:r>
            <a:r>
              <a:rPr lang="es-ES" sz="2000" b="1" dirty="0"/>
              <a:t> ben kan </a:t>
            </a:r>
            <a:r>
              <a:rPr lang="es-ES" sz="2000" b="1" dirty="0" err="1"/>
              <a:t>seti</a:t>
            </a:r>
            <a:r>
              <a:rPr lang="es-ES" sz="2000" b="1" dirty="0"/>
              <a:t> den </a:t>
            </a:r>
            <a:r>
              <a:rPr lang="es-ES" sz="2000" b="1" dirty="0" err="1"/>
              <a:t>srefi</a:t>
            </a:r>
            <a:r>
              <a:rPr lang="es-ES" sz="2000" b="1" dirty="0"/>
              <a:t>, </a:t>
            </a:r>
            <a:r>
              <a:rPr lang="es-ES" sz="2000" b="1" dirty="0" err="1"/>
              <a:t>kisi</a:t>
            </a:r>
            <a:r>
              <a:rPr lang="es-ES" sz="2000" b="1" dirty="0"/>
              <a:t> </a:t>
            </a:r>
            <a:r>
              <a:rPr lang="es-ES" sz="2000" b="1" dirty="0" err="1"/>
              <a:t>ati</a:t>
            </a:r>
            <a:r>
              <a:rPr lang="es-ES" sz="2000" b="1" dirty="0"/>
              <a:t> bron, </a:t>
            </a:r>
            <a:r>
              <a:rPr lang="es-ES" sz="2000" b="1" dirty="0" err="1"/>
              <a:t>ma</a:t>
            </a:r>
            <a:r>
              <a:rPr lang="es-ES" sz="2000" b="1" dirty="0"/>
              <a:t> </a:t>
            </a:r>
            <a:r>
              <a:rPr lang="es-ES" sz="2000" b="1" dirty="0" err="1"/>
              <a:t>tangi</a:t>
            </a:r>
            <a:r>
              <a:rPr lang="es-ES" sz="2000" b="1" dirty="0"/>
              <a:t> fu a </a:t>
            </a:r>
            <a:r>
              <a:rPr lang="es-ES" sz="2000" b="1" dirty="0" err="1"/>
              <a:t>switi</a:t>
            </a:r>
            <a:r>
              <a:rPr lang="es-ES" sz="2000" b="1" dirty="0"/>
              <a:t> </a:t>
            </a:r>
            <a:r>
              <a:rPr lang="es-ES" sz="2000" b="1" dirty="0" err="1"/>
              <a:t>piki</a:t>
            </a:r>
            <a:r>
              <a:rPr lang="es-ES" sz="2000" b="1" dirty="0"/>
              <a:t>, </a:t>
            </a:r>
            <a:r>
              <a:rPr lang="es-ES" sz="2000" b="1" dirty="0" err="1"/>
              <a:t>bigi</a:t>
            </a:r>
            <a:r>
              <a:rPr lang="es-ES" sz="2000" b="1" dirty="0"/>
              <a:t> </a:t>
            </a:r>
            <a:r>
              <a:rPr lang="es-ES" sz="2000" b="1" dirty="0" err="1"/>
              <a:t>feti</a:t>
            </a:r>
            <a:r>
              <a:rPr lang="es-ES" sz="2000" b="1" dirty="0"/>
              <a:t> no ben de </a:t>
            </a:r>
            <a:r>
              <a:rPr lang="es-ES" sz="2000" b="1" dirty="0" err="1"/>
              <a:t>fanowdu</a:t>
            </a:r>
            <a:r>
              <a:rPr lang="es-ES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252060" y="4740451"/>
            <a:ext cx="73320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b="1" dirty="0"/>
              <a:t>A </a:t>
            </a:r>
            <a:r>
              <a:rPr lang="es-ES" sz="2000" b="1" dirty="0" err="1"/>
              <a:t>tru</a:t>
            </a:r>
            <a:r>
              <a:rPr lang="es-ES" sz="2000" b="1" dirty="0"/>
              <a:t> </a:t>
            </a:r>
            <a:r>
              <a:rPr lang="es-ES" sz="2000" b="1" dirty="0" err="1"/>
              <a:t>sani</a:t>
            </a:r>
            <a:r>
              <a:rPr lang="es-ES" sz="2000" b="1" dirty="0"/>
              <a:t> ben de : </a:t>
            </a:r>
            <a:r>
              <a:rPr lang="es-ES" sz="2000" b="1" dirty="0" err="1"/>
              <a:t>wan</a:t>
            </a:r>
            <a:r>
              <a:rPr lang="es-ES" sz="2000" b="1" dirty="0"/>
              <a:t> </a:t>
            </a:r>
            <a:r>
              <a:rPr lang="es-ES" sz="2000" b="1" dirty="0" err="1"/>
              <a:t>winsi</a:t>
            </a:r>
            <a:r>
              <a:rPr lang="es-ES" sz="2000" b="1" dirty="0"/>
              <a:t> fu tan </a:t>
            </a:r>
            <a:r>
              <a:rPr lang="es-ES" sz="2000" b="1" dirty="0" err="1"/>
              <a:t>wan</a:t>
            </a:r>
            <a:r>
              <a:rPr lang="es-ES" sz="2000" b="1" dirty="0"/>
              <a:t> nanga den </a:t>
            </a:r>
            <a:r>
              <a:rPr lang="es-ES" sz="2000" b="1" dirty="0" err="1"/>
              <a:t>brada</a:t>
            </a:r>
            <a:r>
              <a:rPr lang="es-ES" sz="2000" b="1" dirty="0"/>
              <a:t> </a:t>
            </a:r>
            <a:r>
              <a:rPr lang="es-ES" sz="2000" b="1" dirty="0" err="1"/>
              <a:t>e'n</a:t>
            </a:r>
            <a:r>
              <a:rPr lang="es-ES" sz="2000" b="1" dirty="0"/>
              <a:t> fu no </a:t>
            </a:r>
            <a:r>
              <a:rPr lang="es-ES" sz="2000" b="1" dirty="0" err="1"/>
              <a:t>meki</a:t>
            </a:r>
            <a:r>
              <a:rPr lang="es-ES" sz="2000" b="1" dirty="0"/>
              <a:t> </a:t>
            </a:r>
            <a:r>
              <a:rPr lang="es-ES" sz="2000" b="1" dirty="0" err="1"/>
              <a:t>ini</a:t>
            </a:r>
            <a:r>
              <a:rPr lang="es-ES" sz="2000" b="1" dirty="0"/>
              <a:t> a </a:t>
            </a:r>
            <a:r>
              <a:rPr lang="es-ES" sz="2000" b="1" dirty="0" err="1"/>
              <a:t>tendekon</a:t>
            </a:r>
            <a:r>
              <a:rPr lang="es-ES" sz="2000" b="1" dirty="0"/>
              <a:t> den ben </a:t>
            </a:r>
            <a:r>
              <a:rPr lang="es-ES" sz="2000" b="1" dirty="0" err="1"/>
              <a:t>sa</a:t>
            </a:r>
            <a:r>
              <a:rPr lang="es-ES" sz="2000" b="1" dirty="0"/>
              <a:t> </a:t>
            </a:r>
            <a:r>
              <a:rPr lang="es-ES" sz="2000" b="1" dirty="0" err="1"/>
              <a:t>prati</a:t>
            </a:r>
            <a:r>
              <a:rPr lang="es-ES" sz="2000" b="1" dirty="0"/>
              <a:t> </a:t>
            </a:r>
            <a:r>
              <a:rPr lang="es-ES" sz="2000" b="1" dirty="0" err="1"/>
              <a:t>na</a:t>
            </a:r>
            <a:r>
              <a:rPr lang="es-ES" sz="2000" b="1" dirty="0"/>
              <a:t> a </a:t>
            </a:r>
            <a:r>
              <a:rPr lang="es-ES" sz="2000" b="1" dirty="0" err="1"/>
              <a:t>sei</a:t>
            </a:r>
            <a:r>
              <a:rPr lang="es-ES" sz="2000" b="1" dirty="0"/>
              <a:t> fu den </a:t>
            </a:r>
            <a:r>
              <a:rPr lang="es-ES" sz="2000" b="1" dirty="0" err="1"/>
              <a:t>Israelit</a:t>
            </a:r>
            <a:r>
              <a:rPr lang="es-ES" sz="2000" b="1" dirty="0"/>
              <a:t> ( </a:t>
            </a:r>
            <a:r>
              <a:rPr lang="es-ES" sz="2000" b="1" dirty="0" err="1"/>
              <a:t>Yoswa</a:t>
            </a:r>
            <a:r>
              <a:rPr lang="es-ES" sz="2000" b="1" dirty="0"/>
              <a:t>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MEKI BUN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645616"/>
            <a:ext cx="90296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latin typeface="Comic Sans MS" panose="030F0702030302020204" pitchFamily="66" charset="0"/>
              </a:rPr>
              <a:t>“Den ben </a:t>
            </a:r>
            <a:r>
              <a:rPr lang="es-ES" b="1" dirty="0" err="1">
                <a:latin typeface="Comic Sans MS" panose="030F0702030302020204" pitchFamily="66" charset="0"/>
              </a:rPr>
              <a:t>breiti</a:t>
            </a:r>
            <a:r>
              <a:rPr lang="es-ES" b="1" dirty="0"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latin typeface="Comic Sans MS" panose="030F0702030302020204" pitchFamily="66" charset="0"/>
              </a:rPr>
              <a:t>yere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dati</a:t>
            </a:r>
            <a:r>
              <a:rPr lang="es-ES" b="1" dirty="0">
                <a:latin typeface="Comic Sans MS" panose="030F0702030302020204" pitchFamily="66" charset="0"/>
              </a:rPr>
              <a:t>, den </a:t>
            </a:r>
            <a:r>
              <a:rPr lang="es-ES" b="1" dirty="0" err="1">
                <a:latin typeface="Comic Sans MS" panose="030F0702030302020204" pitchFamily="66" charset="0"/>
              </a:rPr>
              <a:t>prijse</a:t>
            </a:r>
            <a:r>
              <a:rPr lang="es-ES" b="1" dirty="0">
                <a:latin typeface="Comic Sans MS" panose="030F0702030302020204" pitchFamily="66" charset="0"/>
              </a:rPr>
              <a:t> Gado. Taki fu </a:t>
            </a:r>
            <a:r>
              <a:rPr lang="es-ES" b="1" dirty="0" err="1">
                <a:latin typeface="Comic Sans MS" panose="030F0702030302020204" pitchFamily="66" charset="0"/>
              </a:rPr>
              <a:t>go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na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bigi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feti</a:t>
            </a:r>
            <a:r>
              <a:rPr lang="es-ES" b="1" dirty="0">
                <a:latin typeface="Comic Sans MS" panose="030F0702030302020204" pitchFamily="66" charset="0"/>
              </a:rPr>
              <a:t> nanga </a:t>
            </a:r>
            <a:r>
              <a:rPr lang="es-ES" b="1" dirty="0" err="1">
                <a:latin typeface="Comic Sans MS" panose="030F0702030302020204" pitchFamily="66" charset="0"/>
              </a:rPr>
              <a:t>den,no</a:t>
            </a:r>
            <a:r>
              <a:rPr lang="es-ES" b="1" dirty="0">
                <a:latin typeface="Comic Sans MS" panose="030F0702030302020204" pitchFamily="66" charset="0"/>
              </a:rPr>
              <a:t> ben de moro. Den no ben </a:t>
            </a:r>
            <a:r>
              <a:rPr lang="es-ES" b="1" dirty="0" err="1">
                <a:latin typeface="Comic Sans MS" panose="030F0702030302020204" pitchFamily="66" charset="0"/>
              </a:rPr>
              <a:t>afu</a:t>
            </a:r>
            <a:r>
              <a:rPr lang="es-ES" b="1" dirty="0">
                <a:latin typeface="Comic Sans MS" panose="030F0702030302020204" pitchFamily="66" charset="0"/>
              </a:rPr>
              <a:t> </a:t>
            </a:r>
            <a:r>
              <a:rPr lang="es-ES" b="1" dirty="0" err="1">
                <a:latin typeface="Comic Sans MS" panose="030F0702030302020204" pitchFamily="66" charset="0"/>
              </a:rPr>
              <a:t>go</a:t>
            </a:r>
            <a:r>
              <a:rPr lang="es-ES" b="1" dirty="0">
                <a:latin typeface="Comic Sans MS" panose="030F0702030302020204" pitchFamily="66" charset="0"/>
              </a:rPr>
              <a:t> moro fu </a:t>
            </a:r>
            <a:r>
              <a:rPr lang="es-ES" b="1" dirty="0" err="1">
                <a:latin typeface="Comic Sans MS" panose="030F0702030302020204" pitchFamily="66" charset="0"/>
              </a:rPr>
              <a:t>pori</a:t>
            </a:r>
            <a:r>
              <a:rPr lang="es-ES" b="1" dirty="0">
                <a:latin typeface="Comic Sans MS" panose="030F0702030302020204" pitchFamily="66" charset="0"/>
              </a:rPr>
              <a:t> a </a:t>
            </a:r>
            <a:r>
              <a:rPr lang="es-ES" b="1" dirty="0" err="1">
                <a:latin typeface="Comic Sans MS" panose="030F0702030302020204" pitchFamily="66" charset="0"/>
              </a:rPr>
              <a:t>kondre</a:t>
            </a:r>
            <a:r>
              <a:rPr lang="es-ES" b="1" dirty="0">
                <a:latin typeface="Comic Sans MS" panose="030F0702030302020204" pitchFamily="66" charset="0"/>
              </a:rPr>
              <a:t> pe den </a:t>
            </a:r>
            <a:r>
              <a:rPr lang="es-ES" b="1" dirty="0" err="1">
                <a:latin typeface="Comic Sans MS" panose="030F0702030302020204" pitchFamily="66" charset="0"/>
              </a:rPr>
              <a:t>sma</a:t>
            </a:r>
            <a:r>
              <a:rPr lang="es-ES" b="1" dirty="0"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latin typeface="Comic Sans MS" panose="030F0702030302020204" pitchFamily="66" charset="0"/>
              </a:rPr>
              <a:t>Ruben</a:t>
            </a:r>
            <a:r>
              <a:rPr lang="es-ES" b="1" dirty="0">
                <a:latin typeface="Comic Sans MS" panose="030F0702030302020204" pitchFamily="66" charset="0"/>
              </a:rPr>
              <a:t> nanga den </a:t>
            </a:r>
            <a:r>
              <a:rPr lang="es-ES" b="1" dirty="0" err="1">
                <a:latin typeface="Comic Sans MS" panose="030F0702030302020204" pitchFamily="66" charset="0"/>
              </a:rPr>
              <a:t>sma</a:t>
            </a:r>
            <a:r>
              <a:rPr lang="es-ES" b="1" dirty="0">
                <a:latin typeface="Comic Sans MS" panose="030F0702030302020204" pitchFamily="66" charset="0"/>
              </a:rPr>
              <a:t> fu </a:t>
            </a:r>
            <a:r>
              <a:rPr lang="es-ES" b="1" dirty="0" err="1">
                <a:latin typeface="Comic Sans MS" panose="030F0702030302020204" pitchFamily="66" charset="0"/>
              </a:rPr>
              <a:t>Gat</a:t>
            </a:r>
            <a:r>
              <a:rPr lang="es-ES" b="1" dirty="0">
                <a:latin typeface="Comic Sans MS" panose="030F0702030302020204" pitchFamily="66" charset="0"/>
              </a:rPr>
              <a:t> ben e </a:t>
            </a:r>
            <a:r>
              <a:rPr lang="es-ES" b="1" dirty="0" err="1">
                <a:latin typeface="Comic Sans MS" panose="030F0702030302020204" pitchFamily="66" charset="0"/>
              </a:rPr>
              <a:t>libi</a:t>
            </a:r>
            <a:r>
              <a:rPr lang="es-ES" b="1" dirty="0">
                <a:latin typeface="Comic Sans MS" panose="030F0702030302020204" pitchFamily="66" charset="0"/>
              </a:rPr>
              <a:t>.” </a:t>
            </a:r>
            <a:r>
              <a:rPr lang="es-ES" sz="1400" b="1" dirty="0">
                <a:latin typeface="Comic Sans MS" panose="030F0702030302020204" pitchFamily="66" charset="0"/>
              </a:rPr>
              <a:t>(</a:t>
            </a:r>
            <a:r>
              <a:rPr lang="es-ES" sz="1400" b="1" dirty="0" err="1">
                <a:latin typeface="Comic Sans MS" panose="030F0702030302020204" pitchFamily="66" charset="0"/>
              </a:rPr>
              <a:t>Yoswa</a:t>
            </a:r>
            <a:r>
              <a:rPr lang="es-ES" sz="1400" b="1" dirty="0">
                <a:latin typeface="Comic Sans MS" panose="030F0702030302020204" pitchFamily="66" charset="0"/>
              </a:rPr>
              <a:t>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68946"/>
            <a:ext cx="65627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s-ES" sz="2000" b="1" dirty="0">
                <a:solidFill>
                  <a:prstClr val="black"/>
                </a:solidFill>
              </a:rPr>
              <a:t>Di den si </a:t>
            </a:r>
            <a:r>
              <a:rPr lang="es-ES" sz="2000" b="1" dirty="0" err="1">
                <a:solidFill>
                  <a:prstClr val="black"/>
                </a:solidFill>
              </a:rPr>
              <a:t>dati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kragi</a:t>
            </a:r>
            <a:r>
              <a:rPr lang="es-ES" sz="2000" b="1" dirty="0">
                <a:solidFill>
                  <a:prstClr val="black"/>
                </a:solidFill>
              </a:rPr>
              <a:t> no ben de nanga </a:t>
            </a:r>
            <a:r>
              <a:rPr lang="es-ES" sz="2000" b="1" dirty="0" err="1">
                <a:solidFill>
                  <a:prstClr val="black"/>
                </a:solidFill>
              </a:rPr>
              <a:t>leti</a:t>
            </a:r>
            <a:r>
              <a:rPr lang="es-ES" sz="2000" b="1" dirty="0">
                <a:solidFill>
                  <a:prstClr val="black"/>
                </a:solidFill>
              </a:rPr>
              <a:t>, </a:t>
            </a:r>
            <a:r>
              <a:rPr lang="es-ES" sz="2000" b="1" dirty="0" err="1">
                <a:solidFill>
                  <a:prstClr val="black"/>
                </a:solidFill>
              </a:rPr>
              <a:t>Pinehas</a:t>
            </a:r>
            <a:r>
              <a:rPr lang="es-ES" sz="2000" b="1" dirty="0">
                <a:solidFill>
                  <a:prstClr val="black"/>
                </a:solidFill>
              </a:rPr>
              <a:t> nanga den </a:t>
            </a:r>
            <a:r>
              <a:rPr lang="es-ES" sz="2000" b="1" dirty="0" err="1">
                <a:solidFill>
                  <a:prstClr val="black"/>
                </a:solidFill>
              </a:rPr>
              <a:t>sma</a:t>
            </a:r>
            <a:r>
              <a:rPr lang="es-ES" sz="2000" b="1" dirty="0">
                <a:solidFill>
                  <a:prstClr val="black"/>
                </a:solidFill>
              </a:rPr>
              <a:t> di ben </a:t>
            </a:r>
            <a:r>
              <a:rPr lang="es-ES" sz="2000" b="1" dirty="0" err="1">
                <a:solidFill>
                  <a:prstClr val="black"/>
                </a:solidFill>
              </a:rPr>
              <a:t>kon</a:t>
            </a:r>
            <a:r>
              <a:rPr lang="es-ES" sz="2000" b="1" dirty="0">
                <a:solidFill>
                  <a:prstClr val="black"/>
                </a:solidFill>
              </a:rPr>
              <a:t> nanga en, ben </a:t>
            </a:r>
            <a:r>
              <a:rPr lang="es-ES" sz="2000" b="1" dirty="0" err="1">
                <a:solidFill>
                  <a:prstClr val="black"/>
                </a:solidFill>
              </a:rPr>
              <a:t>firi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fri</a:t>
            </a:r>
            <a:r>
              <a:rPr lang="es-ES" sz="2000" b="1" dirty="0">
                <a:solidFill>
                  <a:prstClr val="black"/>
                </a:solidFill>
              </a:rPr>
              <a:t>. ( </a:t>
            </a:r>
            <a:r>
              <a:rPr lang="es-ES" sz="2000" b="1" dirty="0" err="1">
                <a:solidFill>
                  <a:prstClr val="black"/>
                </a:solidFill>
              </a:rPr>
              <a:t>Yoswa</a:t>
            </a:r>
            <a:r>
              <a:rPr lang="es-ES" sz="2000" b="1" dirty="0">
                <a:solidFill>
                  <a:prstClr val="black"/>
                </a:solidFill>
              </a:rPr>
              <a:t>  22:30,31) . Fu den </a:t>
            </a:r>
            <a:r>
              <a:rPr lang="es-ES" sz="2000" b="1" dirty="0" err="1">
                <a:solidFill>
                  <a:prstClr val="black"/>
                </a:solidFill>
              </a:rPr>
              <a:t>sei</a:t>
            </a:r>
            <a:r>
              <a:rPr lang="es-ES" sz="2000" b="1" dirty="0">
                <a:solidFill>
                  <a:prstClr val="black"/>
                </a:solidFill>
              </a:rPr>
              <a:t>, di den </a:t>
            </a:r>
            <a:r>
              <a:rPr lang="es-ES" sz="2000" b="1" dirty="0" err="1">
                <a:solidFill>
                  <a:prstClr val="black"/>
                </a:solidFill>
              </a:rPr>
              <a:t>Israelit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kon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sabi</a:t>
            </a:r>
            <a:r>
              <a:rPr lang="es-ES" sz="2000" b="1" dirty="0">
                <a:solidFill>
                  <a:prstClr val="black"/>
                </a:solidFill>
              </a:rPr>
              <a:t> a </a:t>
            </a:r>
            <a:r>
              <a:rPr lang="es-ES" sz="2000" b="1" dirty="0" err="1">
                <a:solidFill>
                  <a:prstClr val="black"/>
                </a:solidFill>
              </a:rPr>
              <a:t>tru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tori</a:t>
            </a:r>
            <a:r>
              <a:rPr lang="es-ES" sz="2000" b="1" dirty="0">
                <a:solidFill>
                  <a:prstClr val="black"/>
                </a:solidFill>
              </a:rPr>
              <a:t>, den </a:t>
            </a:r>
            <a:r>
              <a:rPr lang="es-ES" sz="2000" b="1" dirty="0" err="1">
                <a:solidFill>
                  <a:prstClr val="black"/>
                </a:solidFill>
              </a:rPr>
              <a:t>prisiri,den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es-ES" sz="2000" b="1" dirty="0" err="1">
                <a:solidFill>
                  <a:prstClr val="black"/>
                </a:solidFill>
              </a:rPr>
              <a:t>prijse</a:t>
            </a:r>
            <a:r>
              <a:rPr lang="es-ES" sz="2000" b="1" dirty="0">
                <a:solidFill>
                  <a:prstClr val="black"/>
                </a:solidFill>
              </a:rPr>
              <a:t> Gado. ( </a:t>
            </a:r>
            <a:r>
              <a:rPr lang="es-ES" sz="2000" b="1" dirty="0" err="1">
                <a:solidFill>
                  <a:prstClr val="black"/>
                </a:solidFill>
              </a:rPr>
              <a:t>Yosaa</a:t>
            </a:r>
            <a:r>
              <a:rPr lang="es-ES" sz="2000" b="1" dirty="0">
                <a:solidFill>
                  <a:prstClr val="black"/>
                </a:solidFill>
              </a:rPr>
              <a:t> 22:32,33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0547035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022579"/>
            <a:ext cx="5857875" cy="3673495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C456FE-6E0E-539F-E9D4-0DA11BD6190E}"/>
              </a:ext>
            </a:extLst>
          </p:cNvPr>
          <p:cNvSpPr txBox="1"/>
          <p:nvPr/>
        </p:nvSpPr>
        <p:spPr>
          <a:xfrm>
            <a:off x="855850" y="877981"/>
            <a:ext cx="103727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“Den </a:t>
            </a:r>
            <a:r>
              <a:rPr lang="es-ES" sz="2400" b="1" dirty="0" err="1">
                <a:latin typeface="Constantia" panose="02030602050306030303" pitchFamily="18" charset="0"/>
              </a:rPr>
              <a:t>pikin</a:t>
            </a:r>
            <a:r>
              <a:rPr lang="es-ES" sz="2400" b="1" dirty="0">
                <a:latin typeface="Constantia" panose="02030602050306030303" pitchFamily="18" charset="0"/>
              </a:rPr>
              <a:t> fu Gad nanga </a:t>
            </a:r>
            <a:r>
              <a:rPr lang="es-ES" sz="2400" b="1" dirty="0" err="1">
                <a:latin typeface="Constantia" panose="02030602050306030303" pitchFamily="18" charset="0"/>
              </a:rPr>
              <a:t>Ruben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poti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tapu</a:t>
            </a:r>
            <a:r>
              <a:rPr lang="es-ES" sz="2400" b="1" dirty="0">
                <a:latin typeface="Constantia" panose="02030602050306030303" pitchFamily="18" charset="0"/>
              </a:rPr>
              <a:t> den </a:t>
            </a:r>
            <a:r>
              <a:rPr lang="es-ES" sz="2400" b="1" dirty="0" err="1">
                <a:latin typeface="Constantia" panose="02030602050306030303" pitchFamily="18" charset="0"/>
              </a:rPr>
              <a:t>altari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skrifi</a:t>
            </a:r>
            <a:r>
              <a:rPr lang="es-ES" sz="2400" b="1" dirty="0">
                <a:latin typeface="Constantia" panose="02030602050306030303" pitchFamily="18" charset="0"/>
              </a:rPr>
              <a:t>, di e </a:t>
            </a:r>
            <a:r>
              <a:rPr lang="es-ES" sz="2400" b="1" dirty="0" err="1">
                <a:latin typeface="Constantia" panose="02030602050306030303" pitchFamily="18" charset="0"/>
              </a:rPr>
              <a:t>sori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sainde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altari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dati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opo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tnapu</a:t>
            </a:r>
            <a:r>
              <a:rPr lang="es-ES" sz="2400" b="1" dirty="0">
                <a:latin typeface="Constantia" panose="02030602050306030303" pitchFamily="18" charset="0"/>
              </a:rPr>
              <a:t>; dan den taki,” a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de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getoigi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mindri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dati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Yehofa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na</a:t>
            </a:r>
            <a:r>
              <a:rPr lang="es-ES" sz="2400" b="1" dirty="0">
                <a:latin typeface="Constantia" panose="02030602050306030303" pitchFamily="18" charset="0"/>
              </a:rPr>
              <a:t> Gado.” . So den du </a:t>
            </a:r>
            <a:r>
              <a:rPr lang="es-ES" sz="2400" b="1" dirty="0" err="1">
                <a:latin typeface="Constantia" panose="02030602050306030303" pitchFamily="18" charset="0"/>
              </a:rPr>
              <a:t>muiti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ini</a:t>
            </a:r>
            <a:r>
              <a:rPr lang="es-ES" sz="2400" b="1" dirty="0">
                <a:latin typeface="Constantia" panose="02030602050306030303" pitchFamily="18" charset="0"/>
              </a:rPr>
              <a:t> a </a:t>
            </a:r>
            <a:r>
              <a:rPr lang="es-ES" sz="2400" b="1" dirty="0" err="1">
                <a:latin typeface="Constantia" panose="02030602050306030303" pitchFamily="18" charset="0"/>
              </a:rPr>
              <a:t>tendekon</a:t>
            </a:r>
            <a:r>
              <a:rPr lang="es-ES" sz="2400" b="1" dirty="0">
                <a:latin typeface="Constantia" panose="02030602050306030303" pitchFamily="18" charset="0"/>
              </a:rPr>
              <a:t> den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ferstan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makandra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e'n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dribi</a:t>
            </a:r>
            <a:r>
              <a:rPr lang="es-ES" sz="2400" b="1" dirty="0">
                <a:latin typeface="Constantia" panose="02030602050306030303" pitchFamily="18" charset="0"/>
              </a:rPr>
              <a:t> san </a:t>
            </a:r>
            <a:r>
              <a:rPr lang="es-ES" sz="2400" b="1" dirty="0" err="1">
                <a:latin typeface="Constantia" panose="02030602050306030303" pitchFamily="18" charset="0"/>
              </a:rPr>
              <a:t>sa</a:t>
            </a:r>
            <a:r>
              <a:rPr lang="es-ES" sz="2400" b="1" dirty="0">
                <a:latin typeface="Constantia" panose="02030602050306030303" pitchFamily="18" charset="0"/>
              </a:rPr>
              <a:t> de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sani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tesi</a:t>
            </a:r>
            <a:r>
              <a:rPr lang="es-ES" sz="2400" b="1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O </a:t>
            </a:r>
            <a:r>
              <a:rPr lang="es-ES" sz="2400" b="1" dirty="0" err="1">
                <a:latin typeface="Constantia" panose="02030602050306030303" pitchFamily="18" charset="0"/>
              </a:rPr>
              <a:t>meni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leisi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seriusu</a:t>
            </a:r>
            <a:r>
              <a:rPr lang="es-ES" sz="2400" b="1" dirty="0">
                <a:latin typeface="Constantia" panose="02030602050306030303" pitchFamily="18" charset="0"/>
              </a:rPr>
              <a:t> problema e </a:t>
            </a:r>
            <a:r>
              <a:rPr lang="es-ES" sz="2400" b="1" dirty="0" err="1">
                <a:latin typeface="Constantia" panose="02030602050306030303" pitchFamily="18" charset="0"/>
              </a:rPr>
              <a:t>psa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pikin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sani</a:t>
            </a:r>
            <a:r>
              <a:rPr lang="es-ES" sz="2400" b="1" dirty="0">
                <a:latin typeface="Constantia" panose="02030602050306030303" pitchFamily="18" charset="0"/>
              </a:rPr>
              <a:t> ,</a:t>
            </a:r>
            <a:r>
              <a:rPr lang="es-ES" sz="2400" b="1" dirty="0" err="1">
                <a:latin typeface="Constantia" panose="02030602050306030303" pitchFamily="18" charset="0"/>
              </a:rPr>
              <a:t>srefi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mindri</a:t>
            </a:r>
            <a:r>
              <a:rPr lang="es-ES" sz="2400" b="1" dirty="0">
                <a:latin typeface="Constantia" panose="02030602050306030303" pitchFamily="18" charset="0"/>
              </a:rPr>
              <a:t> den di du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warti</a:t>
            </a:r>
            <a:r>
              <a:rPr lang="es-ES" sz="2400" b="1" dirty="0">
                <a:latin typeface="Constantia" panose="02030602050306030303" pitchFamily="18" charset="0"/>
              </a:rPr>
              <a:t>  </a:t>
            </a:r>
            <a:r>
              <a:rPr lang="es-ES" sz="2400" b="1" dirty="0" err="1">
                <a:latin typeface="Constantia" panose="02030602050306030303" pitchFamily="18" charset="0"/>
              </a:rPr>
              <a:t>sani</a:t>
            </a:r>
            <a:r>
              <a:rPr lang="es-ES" sz="2400" b="1" dirty="0">
                <a:latin typeface="Constantia" panose="02030602050306030303" pitchFamily="18" charset="0"/>
              </a:rPr>
              <a:t>.; </a:t>
            </a:r>
            <a:r>
              <a:rPr lang="es-ES" sz="2400" b="1" dirty="0" err="1">
                <a:latin typeface="Constantia" panose="02030602050306030303" pitchFamily="18" charset="0"/>
              </a:rPr>
              <a:t>e'n</a:t>
            </a:r>
            <a:r>
              <a:rPr lang="es-ES" sz="2400" b="1" dirty="0">
                <a:latin typeface="Constantia" panose="02030602050306030303" pitchFamily="18" charset="0"/>
              </a:rPr>
              <a:t> te </a:t>
            </a:r>
            <a:r>
              <a:rPr lang="es-ES" sz="2400" b="1" dirty="0" err="1">
                <a:latin typeface="Constantia" panose="02030602050306030303" pitchFamily="18" charset="0"/>
              </a:rPr>
              <a:t>wi</a:t>
            </a:r>
            <a:r>
              <a:rPr lang="es-ES" sz="2400" b="1" dirty="0">
                <a:latin typeface="Constantia" panose="02030602050306030303" pitchFamily="18" charset="0"/>
              </a:rPr>
              <a:t> no </a:t>
            </a:r>
            <a:r>
              <a:rPr lang="es-ES" sz="2400" b="1" dirty="0" err="1">
                <a:latin typeface="Constantia" panose="02030602050306030303" pitchFamily="18" charset="0"/>
              </a:rPr>
              <a:t>tyari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wisrefi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switi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fasi</a:t>
            </a:r>
            <a:r>
              <a:rPr lang="es-ES" sz="2400" b="1" dirty="0">
                <a:latin typeface="Constantia" panose="02030602050306030303" pitchFamily="18" charset="0"/>
              </a:rPr>
              <a:t> nanga </a:t>
            </a:r>
            <a:r>
              <a:rPr lang="es-ES" sz="2400" b="1" dirty="0" err="1">
                <a:latin typeface="Constantia" panose="02030602050306030303" pitchFamily="18" charset="0"/>
              </a:rPr>
              <a:t>pasensi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wi</a:t>
            </a:r>
            <a:r>
              <a:rPr lang="es-ES" sz="2400" b="1" dirty="0">
                <a:latin typeface="Constantia" panose="02030602050306030303" pitchFamily="18" charset="0"/>
              </a:rPr>
              <a:t> kan </a:t>
            </a:r>
            <a:r>
              <a:rPr lang="es-ES" sz="2400" b="1" dirty="0" err="1">
                <a:latin typeface="Constantia" panose="02030602050306030303" pitchFamily="18" charset="0"/>
              </a:rPr>
              <a:t>feni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seriusu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trobi,kande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dede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srefi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fadon</a:t>
            </a:r>
            <a:r>
              <a:rPr lang="es-ES" sz="2400" b="1" dirty="0">
                <a:latin typeface="Constantia" panose="02030602050306030303" pitchFamily="18" charset="0"/>
              </a:rPr>
              <a:t>.[…]</a:t>
            </a:r>
          </a:p>
          <a:p>
            <a:pPr>
              <a:spcBef>
                <a:spcPts val="600"/>
              </a:spcBef>
            </a:pPr>
            <a:r>
              <a:rPr lang="es-ES" sz="2400" b="1" dirty="0">
                <a:latin typeface="Constantia" panose="02030602050306030303" pitchFamily="18" charset="0"/>
              </a:rPr>
              <a:t>No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 </a:t>
            </a:r>
            <a:r>
              <a:rPr lang="es-ES" sz="2400" b="1" dirty="0" err="1">
                <a:latin typeface="Constantia" panose="02030602050306030303" pitchFamily="18" charset="0"/>
              </a:rPr>
              <a:t>sma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drai</a:t>
            </a:r>
            <a:r>
              <a:rPr lang="es-ES" sz="2400" b="1" dirty="0">
                <a:latin typeface="Constantia" panose="02030602050306030303" pitchFamily="18" charset="0"/>
              </a:rPr>
              <a:t> fu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kruktu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du,nanga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strafu</a:t>
            </a:r>
            <a:r>
              <a:rPr lang="es-ES" sz="2400" b="1" dirty="0">
                <a:latin typeface="Constantia" panose="02030602050306030303" pitchFamily="18" charset="0"/>
              </a:rPr>
              <a:t> nanga </a:t>
            </a:r>
            <a:r>
              <a:rPr lang="es-ES" sz="2400" b="1" dirty="0" err="1">
                <a:latin typeface="Constantia" panose="02030602050306030303" pitchFamily="18" charset="0"/>
              </a:rPr>
              <a:t>kragi</a:t>
            </a:r>
            <a:r>
              <a:rPr lang="es-ES" sz="2400" b="1" dirty="0">
                <a:latin typeface="Constantia" panose="02030602050306030303" pitchFamily="18" charset="0"/>
              </a:rPr>
              <a:t>, </a:t>
            </a:r>
            <a:r>
              <a:rPr lang="es-ES" sz="2400" b="1" dirty="0" err="1">
                <a:latin typeface="Constantia" panose="02030602050306030303" pitchFamily="18" charset="0"/>
              </a:rPr>
              <a:t>ma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furu</a:t>
            </a:r>
            <a:r>
              <a:rPr lang="es-ES" sz="2400" b="1" dirty="0">
                <a:latin typeface="Constantia" panose="02030602050306030303" pitchFamily="18" charset="0"/>
              </a:rPr>
              <a:t> ben </a:t>
            </a:r>
            <a:r>
              <a:rPr lang="es-ES" sz="2400" b="1" dirty="0" err="1">
                <a:latin typeface="Constantia" panose="02030602050306030303" pitchFamily="18" charset="0"/>
              </a:rPr>
              <a:t>dribi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kmoto</a:t>
            </a:r>
            <a:r>
              <a:rPr lang="es-ES" sz="2400" b="1" dirty="0">
                <a:latin typeface="Constantia" panose="02030602050306030303" pitchFamily="18" charset="0"/>
              </a:rPr>
              <a:t> fu a </a:t>
            </a:r>
            <a:r>
              <a:rPr lang="es-ES" sz="2400" b="1" dirty="0" err="1">
                <a:latin typeface="Constantia" panose="02030602050306030303" pitchFamily="18" charset="0"/>
              </a:rPr>
              <a:t>leti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pasi</a:t>
            </a:r>
            <a:r>
              <a:rPr lang="es-ES" sz="2400" b="1" dirty="0">
                <a:latin typeface="Constantia" panose="02030602050306030303" pitchFamily="18" charset="0"/>
              </a:rPr>
              <a:t> , fu </a:t>
            </a:r>
            <a:r>
              <a:rPr lang="es-ES" sz="2400" b="1" dirty="0" err="1">
                <a:latin typeface="Constantia" panose="02030602050306030303" pitchFamily="18" charset="0"/>
              </a:rPr>
              <a:t>tranga</a:t>
            </a:r>
            <a:r>
              <a:rPr lang="es-ES" sz="2400" b="1" dirty="0">
                <a:latin typeface="Constantia" panose="02030602050306030303" pitchFamily="18" charset="0"/>
              </a:rPr>
              <a:t> den </a:t>
            </a:r>
            <a:r>
              <a:rPr lang="es-ES" sz="2400" b="1" dirty="0" err="1">
                <a:latin typeface="Constantia" panose="02030602050306030303" pitchFamily="18" charset="0"/>
              </a:rPr>
              <a:t>ati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teige</a:t>
            </a:r>
            <a:r>
              <a:rPr lang="es-ES" sz="2400" b="1" dirty="0">
                <a:latin typeface="Constantia" panose="02030602050306030303" pitchFamily="18" charset="0"/>
              </a:rPr>
              <a:t> san den </a:t>
            </a:r>
            <a:r>
              <a:rPr lang="es-ES" sz="2400" b="1" dirty="0" err="1">
                <a:latin typeface="Constantia" panose="02030602050306030303" pitchFamily="18" charset="0"/>
              </a:rPr>
              <a:t>sabi</a:t>
            </a:r>
            <a:r>
              <a:rPr lang="es-ES" sz="2400" b="1" dirty="0">
                <a:latin typeface="Constantia" panose="02030602050306030303" pitchFamily="18" charset="0"/>
              </a:rPr>
              <a:t>.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switi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yeye,wan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switi</a:t>
            </a:r>
            <a:r>
              <a:rPr lang="es-ES" sz="2400" b="1" dirty="0">
                <a:latin typeface="Constantia" panose="02030602050306030303" pitchFamily="18" charset="0"/>
              </a:rPr>
              <a:t> du, </a:t>
            </a:r>
            <a:r>
              <a:rPr lang="es-ES" sz="2400" b="1" dirty="0" err="1">
                <a:latin typeface="Constantia" panose="02030602050306030303" pitchFamily="18" charset="0"/>
              </a:rPr>
              <a:t>wan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pasensi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maniri</a:t>
            </a:r>
            <a:r>
              <a:rPr lang="es-ES" sz="2400" b="1" dirty="0">
                <a:latin typeface="Constantia" panose="02030602050306030303" pitchFamily="18" charset="0"/>
              </a:rPr>
              <a:t> kan </a:t>
            </a:r>
            <a:r>
              <a:rPr lang="es-ES" sz="2400" b="1" dirty="0" err="1">
                <a:latin typeface="Constantia" panose="02030602050306030303" pitchFamily="18" charset="0"/>
              </a:rPr>
              <a:t>ferlusu</a:t>
            </a:r>
            <a:r>
              <a:rPr lang="es-ES" sz="2400" b="1" dirty="0">
                <a:latin typeface="Constantia" panose="02030602050306030303" pitchFamily="18" charset="0"/>
              </a:rPr>
              <a:t> den di no e </a:t>
            </a:r>
            <a:r>
              <a:rPr lang="es-ES" sz="2400" b="1" dirty="0" err="1">
                <a:latin typeface="Constantia" panose="02030602050306030303" pitchFamily="18" charset="0"/>
              </a:rPr>
              <a:t>waka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bun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e'n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sofasi</a:t>
            </a:r>
            <a:r>
              <a:rPr lang="es-ES" sz="2400" b="1" dirty="0">
                <a:latin typeface="Constantia" panose="02030602050306030303" pitchFamily="18" charset="0"/>
              </a:rPr>
              <a:t> I kan </a:t>
            </a:r>
            <a:r>
              <a:rPr lang="es-ES" sz="2400" b="1" dirty="0" err="1">
                <a:latin typeface="Constantia" panose="02030602050306030303" pitchFamily="18" charset="0"/>
              </a:rPr>
              <a:t>kibri</a:t>
            </a:r>
            <a:r>
              <a:rPr lang="es-ES" sz="2400" b="1" dirty="0">
                <a:latin typeface="Constantia" panose="02030602050306030303" pitchFamily="18" charset="0"/>
              </a:rPr>
              <a:t> </a:t>
            </a:r>
            <a:r>
              <a:rPr lang="es-ES" sz="2400" b="1" dirty="0" err="1">
                <a:latin typeface="Constantia" panose="02030602050306030303" pitchFamily="18" charset="0"/>
              </a:rPr>
              <a:t>furu</a:t>
            </a:r>
            <a:r>
              <a:rPr lang="es-ES" sz="2400" b="1" dirty="0">
                <a:latin typeface="Constantia" panose="02030602050306030303" pitchFamily="18" charset="0"/>
              </a:rPr>
              <a:t>  </a:t>
            </a:r>
            <a:r>
              <a:rPr lang="es-ES" sz="2400" b="1" dirty="0" err="1">
                <a:latin typeface="Constantia" panose="02030602050306030303" pitchFamily="18" charset="0"/>
              </a:rPr>
              <a:t>sondu</a:t>
            </a:r>
            <a:r>
              <a:rPr lang="es-ES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3C2F48-C8BC-381C-AF47-0B287455933D}"/>
              </a:ext>
            </a:extLst>
          </p:cNvPr>
          <p:cNvSpPr txBox="1"/>
          <p:nvPr/>
        </p:nvSpPr>
        <p:spPr>
          <a:xfrm>
            <a:off x="7484711" y="6064597"/>
            <a:ext cx="3806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/>
              <a:t>EGW (Patriarchs and Prophets, pp. </a:t>
            </a:r>
            <a:r>
              <a:rPr lang="en-US" sz="1600" b="1"/>
              <a:t>519</a:t>
            </a:r>
            <a:r>
              <a:rPr lang="es-ES" sz="1600" b="1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30937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1497</Words>
  <Application>Microsoft Office PowerPoint</Application>
  <PresentationFormat>Panorámica</PresentationFormat>
  <Paragraphs>60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Constantia</vt:lpstr>
      <vt:lpstr>Comic Sans MS</vt:lpstr>
      <vt:lpstr>Aptos Display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Sergio</dc:creator>
  <cp:lastModifiedBy>Isabel Laveda</cp:lastModifiedBy>
  <cp:revision>69</cp:revision>
  <dcterms:created xsi:type="dcterms:W3CDTF">2025-11-15T16:15:13Z</dcterms:created>
  <dcterms:modified xsi:type="dcterms:W3CDTF">2025-12-11T07:39:21Z</dcterms:modified>
</cp:coreProperties>
</file>