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73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gowtu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 tIns="108000"/>
        <a:lstStyle/>
        <a:p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no mus' de </a:t>
          </a:r>
          <a:r>
            <a:rPr lang="es-ES" sz="1800" b="1" dirty="0" err="1">
              <a:effectLst/>
            </a:rPr>
            <a:t>tefreide</a:t>
          </a:r>
          <a:r>
            <a:rPr lang="es-ES" sz="1800" b="1" dirty="0">
              <a:effectLst/>
            </a:rPr>
            <a:t> nanga </a:t>
          </a:r>
          <a:r>
            <a:rPr lang="es-ES" sz="1800" b="1" dirty="0" err="1">
              <a:effectLst/>
            </a:rPr>
            <a:t>af’af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sani</a:t>
          </a:r>
          <a:r>
            <a:rPr lang="es-ES" sz="1800" b="1" dirty="0">
              <a:effectLst/>
            </a:rPr>
            <a:t> di </a:t>
          </a:r>
          <a:r>
            <a:rPr lang="es-ES" sz="1800" b="1" dirty="0" err="1">
              <a:effectLst/>
            </a:rPr>
            <a:t>tru</a:t>
          </a:r>
          <a:r>
            <a:rPr lang="es-ES" sz="1800" b="1" dirty="0">
              <a:effectLst/>
            </a:rPr>
            <a:t>, </a:t>
          </a:r>
          <a:r>
            <a:rPr lang="es-ES" sz="1800" b="1" dirty="0" err="1">
              <a:effectLst/>
            </a:rPr>
            <a:t>noso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wan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stuka</a:t>
          </a:r>
          <a:r>
            <a:rPr lang="es-ES" sz="1800" b="1" dirty="0">
              <a:effectLst/>
            </a:rPr>
            <a:t> fu a </a:t>
          </a:r>
          <a:r>
            <a:rPr lang="es-ES" sz="1800" b="1" dirty="0" err="1">
              <a:effectLst/>
            </a:rPr>
            <a:t>Wortu</a:t>
          </a:r>
          <a:r>
            <a:rPr lang="es-ES" sz="1800" b="1" dirty="0">
              <a:effectLst/>
            </a:rPr>
            <a:t> di de </a:t>
          </a:r>
          <a:r>
            <a:rPr lang="es-ES" sz="1800" b="1" dirty="0" err="1">
              <a:effectLst/>
            </a:rPr>
            <a:t>fra</a:t>
          </a:r>
          <a:r>
            <a:rPr lang="es-ES" sz="1800" b="1" dirty="0">
              <a:effectLst/>
            </a:rPr>
            <a:t> fra. </a:t>
          </a:r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mus' </a:t>
          </a:r>
          <a:r>
            <a:rPr lang="es-ES" sz="1800" b="1" dirty="0" err="1">
              <a:effectLst/>
            </a:rPr>
            <a:t>poti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sani</a:t>
          </a:r>
          <a:r>
            <a:rPr lang="es-ES" sz="1800" b="1" dirty="0">
              <a:effectLst/>
            </a:rPr>
            <a:t> di </a:t>
          </a:r>
          <a:r>
            <a:rPr lang="es-ES" sz="1800" b="1" dirty="0" err="1">
              <a:effectLst/>
            </a:rPr>
            <a:t>sma</a:t>
          </a:r>
          <a:r>
            <a:rPr lang="es-ES" sz="1800" b="1" dirty="0">
              <a:effectLst/>
            </a:rPr>
            <a:t> e </a:t>
          </a:r>
          <a:r>
            <a:rPr lang="es-ES" sz="1800" b="1" dirty="0" err="1">
              <a:effectLst/>
            </a:rPr>
            <a:t>leri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na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wan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sei</a:t>
          </a:r>
          <a:r>
            <a:rPr lang="es-ES" sz="1800" b="1" dirty="0">
              <a:effectLst/>
            </a:rPr>
            <a:t>, fu </a:t>
          </a:r>
          <a:r>
            <a:rPr lang="es-ES" sz="1800" b="1" dirty="0" err="1">
              <a:effectLst/>
            </a:rPr>
            <a:t>diki</a:t>
          </a:r>
          <a:r>
            <a:rPr lang="es-ES" sz="1800" b="1" dirty="0">
              <a:effectLst/>
            </a:rPr>
            <a:t> moro </a:t>
          </a:r>
          <a:r>
            <a:rPr lang="es-ES" sz="1800" b="1" dirty="0" err="1">
              <a:effectLst/>
            </a:rPr>
            <a:t>dipi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ini</a:t>
          </a:r>
          <a:r>
            <a:rPr lang="es-ES" sz="1800" b="1" dirty="0">
              <a:effectLst/>
            </a:rPr>
            <a:t> a </a:t>
          </a:r>
          <a:r>
            <a:rPr lang="es-ES" sz="1800" b="1" dirty="0" err="1">
              <a:effectLst/>
            </a:rPr>
            <a:t>stuka</a:t>
          </a:r>
          <a:r>
            <a:rPr lang="es-ES" sz="1800" b="1" dirty="0">
              <a:effectLst/>
            </a:rPr>
            <a:t> fu a </a:t>
          </a:r>
          <a:r>
            <a:rPr lang="es-ES" sz="1800" b="1" dirty="0" err="1">
              <a:effectLst/>
            </a:rPr>
            <a:t>Wortu</a:t>
          </a:r>
          <a:r>
            <a:rPr lang="es-ES" sz="1800" b="1" dirty="0">
              <a:effectLst/>
            </a:rPr>
            <a:t> fu </a:t>
          </a:r>
          <a:r>
            <a:rPr lang="es-ES" sz="1800" b="1" dirty="0" err="1">
              <a:effectLst/>
            </a:rPr>
            <a:t>puru</a:t>
          </a:r>
          <a:r>
            <a:rPr lang="es-ES" sz="1800" b="1" dirty="0">
              <a:effectLst/>
            </a:rPr>
            <a:t> ala </a:t>
          </a:r>
          <a:r>
            <a:rPr lang="es-ES" sz="1800" b="1" dirty="0" err="1">
              <a:effectLst/>
            </a:rPr>
            <a:t>saka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saka,fu</a:t>
          </a:r>
          <a:r>
            <a:rPr lang="es-ES" sz="1800" b="1" dirty="0">
              <a:effectLst/>
            </a:rPr>
            <a:t> san </a:t>
          </a:r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e </a:t>
          </a:r>
          <a:r>
            <a:rPr lang="es-ES" sz="1800" b="1" dirty="0" err="1">
              <a:effectLst/>
            </a:rPr>
            <a:t>ferstan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ini</a:t>
          </a:r>
          <a:r>
            <a:rPr lang="es-ES" sz="1800" b="1" dirty="0">
              <a:effectLst/>
            </a:rPr>
            <a:t> a </a:t>
          </a:r>
          <a:r>
            <a:rPr lang="es-ES" sz="1800" b="1" dirty="0" err="1">
              <a:effectLst/>
            </a:rPr>
            <a:t>Wortu</a:t>
          </a:r>
          <a:r>
            <a:rPr lang="es-ES" sz="1800" b="1" dirty="0">
              <a:effectLst/>
            </a:rPr>
            <a:t>.</a:t>
          </a:r>
          <a:endParaRPr lang="es-ES" sz="180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 custLinFactNeighborY="1532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krosi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 tIns="108000"/>
        <a:lstStyle/>
        <a:p>
          <a:r>
            <a:rPr lang="es-ES" sz="1800" b="1" dirty="0" err="1">
              <a:effectLst/>
            </a:rPr>
            <a:t>Teki</a:t>
          </a:r>
          <a:r>
            <a:rPr lang="es-ES" sz="1800" b="1" dirty="0">
              <a:effectLst/>
            </a:rPr>
            <a:t> a </a:t>
          </a:r>
          <a:r>
            <a:rPr lang="es-ES" sz="1800" b="1" dirty="0" err="1">
              <a:effectLst/>
            </a:rPr>
            <a:t>rekfardek</a:t>
          </a:r>
          <a:r>
            <a:rPr lang="es-ES" sz="1800" b="1" dirty="0">
              <a:effectLst/>
            </a:rPr>
            <a:t> fu </a:t>
          </a:r>
          <a:r>
            <a:rPr lang="es-ES" sz="1800" b="1" dirty="0" err="1">
              <a:effectLst/>
            </a:rPr>
            <a:t>Yeises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leki</a:t>
          </a:r>
          <a:r>
            <a:rPr lang="es-ES" sz="1800" b="1" dirty="0">
              <a:effectLst/>
            </a:rPr>
            <a:t> a </a:t>
          </a:r>
          <a:r>
            <a:rPr lang="es-ES" sz="1800" b="1" dirty="0" err="1">
              <a:effectLst/>
            </a:rPr>
            <a:t>enkri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fasi</a:t>
          </a:r>
          <a:r>
            <a:rPr lang="es-ES" sz="1800" b="1" dirty="0">
              <a:effectLst/>
            </a:rPr>
            <a:t> fu </a:t>
          </a:r>
          <a:r>
            <a:rPr lang="es-ES" sz="1800" b="1" dirty="0" err="1">
              <a:effectLst/>
            </a:rPr>
            <a:t>kisi</a:t>
          </a:r>
          <a:r>
            <a:rPr lang="es-ES" sz="1800" b="1" dirty="0">
              <a:effectLst/>
            </a:rPr>
            <a:t> a santa </a:t>
          </a:r>
          <a:r>
            <a:rPr lang="es-ES" sz="1800" b="1" dirty="0" err="1">
              <a:effectLst/>
            </a:rPr>
            <a:t>libi</a:t>
          </a:r>
          <a:r>
            <a:rPr lang="es-ES" sz="1800" b="1" dirty="0">
              <a:effectLst/>
            </a:rPr>
            <a:t>. </a:t>
          </a:r>
          <a:r>
            <a:rPr lang="es-ES" sz="1800" b="1" dirty="0" err="1">
              <a:effectLst/>
            </a:rPr>
            <a:t>Proberi</a:t>
          </a:r>
          <a:r>
            <a:rPr lang="es-ES" sz="1800" b="1" dirty="0">
              <a:effectLst/>
            </a:rPr>
            <a:t> fu </a:t>
          </a:r>
          <a:r>
            <a:rPr lang="es-ES" sz="1800" b="1" dirty="0" err="1">
              <a:effectLst/>
            </a:rPr>
            <a:t>sori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wisrefi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na</a:t>
          </a:r>
          <a:r>
            <a:rPr lang="es-ES" sz="1800" b="1" dirty="0">
              <a:effectLst/>
            </a:rPr>
            <a:t> Gado </a:t>
          </a:r>
          <a:r>
            <a:rPr lang="es-ES" sz="1800" b="1" dirty="0" err="1">
              <a:effectLst/>
            </a:rPr>
            <a:t>fesi</a:t>
          </a:r>
          <a:r>
            <a:rPr lang="es-ES" sz="1800" b="1" dirty="0">
              <a:effectLst/>
            </a:rPr>
            <a:t> nanga </a:t>
          </a:r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eigi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rekfardek</a:t>
          </a:r>
          <a:r>
            <a:rPr lang="es-ES" sz="1800" b="1" dirty="0">
              <a:effectLst/>
            </a:rPr>
            <a:t> du, de a </a:t>
          </a:r>
          <a:r>
            <a:rPr lang="es-ES" sz="1800" b="1" dirty="0" err="1">
              <a:effectLst/>
            </a:rPr>
            <a:t>srefi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leki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sori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yu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srefi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sondro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krosi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na</a:t>
          </a:r>
          <a:r>
            <a:rPr lang="es-ES" sz="1800" b="1" dirty="0">
              <a:effectLst/>
            </a:rPr>
            <a:t> En </a:t>
          </a:r>
          <a:r>
            <a:rPr lang="es-ES" sz="1800" b="1" dirty="0" err="1">
              <a:effectLst/>
            </a:rPr>
            <a:t>fesi</a:t>
          </a:r>
          <a:r>
            <a:rPr lang="es-ES" sz="1800" b="1" dirty="0">
              <a:effectLst/>
            </a:rPr>
            <a:t>.</a:t>
          </a:r>
          <a:endParaRPr lang="es-ES" sz="180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watra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 tIns="108000"/>
        <a:lstStyle/>
        <a:p>
          <a:r>
            <a:rPr lang="es-ES" sz="1800" b="1" dirty="0" err="1">
              <a:effectLst/>
            </a:rPr>
            <a:t>Teki</a:t>
          </a:r>
          <a:r>
            <a:rPr lang="es-ES" sz="1800" b="1" dirty="0">
              <a:effectLst/>
            </a:rPr>
            <a:t> a Santa Yeye. En </a:t>
          </a:r>
          <a:r>
            <a:rPr lang="es-ES" sz="1800" b="1" dirty="0" err="1">
              <a:effectLst/>
            </a:rPr>
            <a:t>wawan</a:t>
          </a:r>
          <a:r>
            <a:rPr lang="es-ES" sz="1800" b="1" dirty="0">
              <a:effectLst/>
            </a:rPr>
            <a:t> kan </a:t>
          </a:r>
          <a:r>
            <a:rPr lang="es-ES" sz="1800" b="1" dirty="0" err="1">
              <a:effectLst/>
            </a:rPr>
            <a:t>meki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si </a:t>
          </a:r>
          <a:r>
            <a:rPr lang="es-ES" sz="1800" b="1" dirty="0" err="1">
              <a:effectLst/>
            </a:rPr>
            <a:t>na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yeyefasi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e'n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meki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sabi</a:t>
          </a:r>
          <a:r>
            <a:rPr lang="es-ES" sz="1800" b="1" dirty="0">
              <a:effectLst/>
            </a:rPr>
            <a:t> fu </a:t>
          </a:r>
          <a:r>
            <a:rPr lang="es-ES" sz="1800" b="1" dirty="0" err="1">
              <a:effectLst/>
            </a:rPr>
            <a:t>tru</a:t>
          </a:r>
          <a:r>
            <a:rPr lang="es-ES" sz="1800" b="1" dirty="0">
              <a:effectLst/>
            </a:rPr>
            <a:t> fa </a:t>
          </a:r>
          <a:r>
            <a:rPr lang="es-ES" sz="1800" b="1" dirty="0" err="1">
              <a:effectLst/>
            </a:rPr>
            <a:t>wi</a:t>
          </a:r>
          <a:r>
            <a:rPr lang="es-ES" sz="1800" b="1" dirty="0">
              <a:effectLst/>
            </a:rPr>
            <a:t> de.( </a:t>
          </a:r>
          <a:r>
            <a:rPr lang="es-ES" sz="1800" b="1" dirty="0" err="1">
              <a:effectLst/>
            </a:rPr>
            <a:t>Yoh</a:t>
          </a:r>
          <a:r>
            <a:rPr lang="es-ES" sz="1800" b="1" dirty="0">
              <a:effectLst/>
            </a:rPr>
            <a:t>. 16:18).</a:t>
          </a:r>
          <a:endParaRPr lang="es-ES" sz="180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200000" custLinFactNeighborX="-291604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17135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En </a:t>
          </a:r>
          <a:r>
            <a:rPr lang="es-ES" sz="1800" b="1" dirty="0" err="1"/>
            <a:t>teki</a:t>
          </a:r>
          <a:r>
            <a:rPr lang="es-ES" sz="1800" b="1" dirty="0"/>
            <a:t> a </a:t>
          </a:r>
          <a:r>
            <a:rPr lang="es-ES" sz="1800" b="1" dirty="0" err="1"/>
            <a:t>besroiti</a:t>
          </a:r>
          <a:r>
            <a:rPr lang="es-ES" sz="1800" b="1" dirty="0"/>
            <a:t> fu </a:t>
          </a:r>
          <a:r>
            <a:rPr lang="es-ES" sz="1800" b="1" dirty="0" err="1"/>
            <a:t>meki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.</a:t>
          </a:r>
          <a:br>
            <a:rPr lang="es-ES" sz="1800" b="1" dirty="0"/>
          </a:br>
          <a:r>
            <a:rPr lang="es-ES" sz="1800" b="1" dirty="0"/>
            <a:t>(Gein.2:7)</a:t>
          </a:r>
          <a:endParaRPr lang="es-ES" sz="180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Na</a:t>
          </a:r>
          <a:r>
            <a:rPr lang="es-ES" sz="1800" b="1" dirty="0"/>
            <a:t> En e </a:t>
          </a:r>
          <a:r>
            <a:rPr lang="es-ES" sz="1800" b="1" dirty="0" err="1"/>
            <a:t>suku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te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sondu</a:t>
          </a:r>
          <a:r>
            <a:rPr lang="es-ES" sz="1800" b="1" dirty="0"/>
            <a:t>.( </a:t>
          </a:r>
          <a:r>
            <a:rPr lang="es-ES" sz="1800" b="1" dirty="0" err="1"/>
            <a:t>Gein</a:t>
          </a:r>
          <a:r>
            <a:rPr lang="es-ES" sz="1800" b="1" dirty="0"/>
            <a:t>. 3:8,9)</a:t>
          </a:r>
          <a:endParaRPr lang="es-ES" sz="180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b-NO" sz="1800" b="1" dirty="0"/>
            <a:t>En gi ensrefi fu ferlusu wi </a:t>
          </a:r>
          <a:br>
            <a:rPr lang="nb-NO" sz="1800" b="1" dirty="0"/>
          </a:br>
          <a:r>
            <a:rPr lang="nb-NO" sz="1800" b="1" dirty="0"/>
            <a:t>( Yoh.3: 16</a:t>
          </a:r>
          <a:r>
            <a:rPr lang="es-ES" sz="1800" b="1" dirty="0"/>
            <a:t>)</a:t>
          </a:r>
          <a:endParaRPr lang="es-ES" sz="180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800" b="1" dirty="0"/>
            <a:t>A wani gi wi wan kado : fu sidon nanga En fu prisiri tego nanga En</a:t>
          </a:r>
          <a:br>
            <a:rPr lang="sv-SE" sz="1800" b="1" dirty="0"/>
          </a:br>
          <a:r>
            <a:rPr lang="sv-SE" sz="1800" b="1" dirty="0"/>
            <a:t>( Kon krin 3:21</a:t>
          </a:r>
          <a:r>
            <a:rPr lang="es-ES" sz="1800" b="1" dirty="0"/>
            <a:t>)</a:t>
          </a:r>
          <a:endParaRPr lang="es-ES" sz="180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Trowstu wi.( Yoh. 14: 16,17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15:26)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meki wi sabi fu tru dati wi sondu.( Yoh. 16:8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tyari wi ini ala tru.( Yoh.16:13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34551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34551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34551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34551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40269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0800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no mus' de </a:t>
          </a:r>
          <a:r>
            <a:rPr lang="es-ES" sz="1800" b="1" kern="1200" dirty="0" err="1">
              <a:effectLst/>
            </a:rPr>
            <a:t>tefreide</a:t>
          </a:r>
          <a:r>
            <a:rPr lang="es-ES" sz="1800" b="1" kern="1200" dirty="0">
              <a:effectLst/>
            </a:rPr>
            <a:t> nanga </a:t>
          </a:r>
          <a:r>
            <a:rPr lang="es-ES" sz="1800" b="1" kern="1200" dirty="0" err="1">
              <a:effectLst/>
            </a:rPr>
            <a:t>af’af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sani</a:t>
          </a:r>
          <a:r>
            <a:rPr lang="es-ES" sz="1800" b="1" kern="1200" dirty="0">
              <a:effectLst/>
            </a:rPr>
            <a:t> di </a:t>
          </a:r>
          <a:r>
            <a:rPr lang="es-ES" sz="1800" b="1" kern="1200" dirty="0" err="1">
              <a:effectLst/>
            </a:rPr>
            <a:t>tru</a:t>
          </a:r>
          <a:r>
            <a:rPr lang="es-ES" sz="1800" b="1" kern="1200" dirty="0">
              <a:effectLst/>
            </a:rPr>
            <a:t>, </a:t>
          </a:r>
          <a:r>
            <a:rPr lang="es-ES" sz="1800" b="1" kern="1200" dirty="0" err="1">
              <a:effectLst/>
            </a:rPr>
            <a:t>noso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wan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stuka</a:t>
          </a:r>
          <a:r>
            <a:rPr lang="es-ES" sz="1800" b="1" kern="1200" dirty="0">
              <a:effectLst/>
            </a:rPr>
            <a:t> fu a </a:t>
          </a:r>
          <a:r>
            <a:rPr lang="es-ES" sz="1800" b="1" kern="1200" dirty="0" err="1">
              <a:effectLst/>
            </a:rPr>
            <a:t>Wortu</a:t>
          </a:r>
          <a:r>
            <a:rPr lang="es-ES" sz="1800" b="1" kern="1200" dirty="0">
              <a:effectLst/>
            </a:rPr>
            <a:t> di de </a:t>
          </a:r>
          <a:r>
            <a:rPr lang="es-ES" sz="1800" b="1" kern="1200" dirty="0" err="1">
              <a:effectLst/>
            </a:rPr>
            <a:t>fra</a:t>
          </a:r>
          <a:r>
            <a:rPr lang="es-ES" sz="1800" b="1" kern="1200" dirty="0">
              <a:effectLst/>
            </a:rPr>
            <a:t> fra. </a:t>
          </a: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mus' </a:t>
          </a:r>
          <a:r>
            <a:rPr lang="es-ES" sz="1800" b="1" kern="1200" dirty="0" err="1">
              <a:effectLst/>
            </a:rPr>
            <a:t>poti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sani</a:t>
          </a:r>
          <a:r>
            <a:rPr lang="es-ES" sz="1800" b="1" kern="1200" dirty="0">
              <a:effectLst/>
            </a:rPr>
            <a:t> di </a:t>
          </a:r>
          <a:r>
            <a:rPr lang="es-ES" sz="1800" b="1" kern="1200" dirty="0" err="1">
              <a:effectLst/>
            </a:rPr>
            <a:t>sma</a:t>
          </a:r>
          <a:r>
            <a:rPr lang="es-ES" sz="1800" b="1" kern="1200" dirty="0">
              <a:effectLst/>
            </a:rPr>
            <a:t> e </a:t>
          </a:r>
          <a:r>
            <a:rPr lang="es-ES" sz="1800" b="1" kern="1200" dirty="0" err="1">
              <a:effectLst/>
            </a:rPr>
            <a:t>leri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na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wan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sei</a:t>
          </a:r>
          <a:r>
            <a:rPr lang="es-ES" sz="1800" b="1" kern="1200" dirty="0">
              <a:effectLst/>
            </a:rPr>
            <a:t>, fu </a:t>
          </a:r>
          <a:r>
            <a:rPr lang="es-ES" sz="1800" b="1" kern="1200" dirty="0" err="1">
              <a:effectLst/>
            </a:rPr>
            <a:t>diki</a:t>
          </a:r>
          <a:r>
            <a:rPr lang="es-ES" sz="1800" b="1" kern="1200" dirty="0">
              <a:effectLst/>
            </a:rPr>
            <a:t> moro </a:t>
          </a:r>
          <a:r>
            <a:rPr lang="es-ES" sz="1800" b="1" kern="1200" dirty="0" err="1">
              <a:effectLst/>
            </a:rPr>
            <a:t>dipi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ini</a:t>
          </a:r>
          <a:r>
            <a:rPr lang="es-ES" sz="1800" b="1" kern="1200" dirty="0">
              <a:effectLst/>
            </a:rPr>
            <a:t> a </a:t>
          </a:r>
          <a:r>
            <a:rPr lang="es-ES" sz="1800" b="1" kern="1200" dirty="0" err="1">
              <a:effectLst/>
            </a:rPr>
            <a:t>stuka</a:t>
          </a:r>
          <a:r>
            <a:rPr lang="es-ES" sz="1800" b="1" kern="1200" dirty="0">
              <a:effectLst/>
            </a:rPr>
            <a:t> fu a </a:t>
          </a:r>
          <a:r>
            <a:rPr lang="es-ES" sz="1800" b="1" kern="1200" dirty="0" err="1">
              <a:effectLst/>
            </a:rPr>
            <a:t>Wortu</a:t>
          </a:r>
          <a:r>
            <a:rPr lang="es-ES" sz="1800" b="1" kern="1200" dirty="0">
              <a:effectLst/>
            </a:rPr>
            <a:t> fu </a:t>
          </a:r>
          <a:r>
            <a:rPr lang="es-ES" sz="1800" b="1" kern="1200" dirty="0" err="1">
              <a:effectLst/>
            </a:rPr>
            <a:t>puru</a:t>
          </a:r>
          <a:r>
            <a:rPr lang="es-ES" sz="1800" b="1" kern="1200" dirty="0">
              <a:effectLst/>
            </a:rPr>
            <a:t> ala </a:t>
          </a:r>
          <a:r>
            <a:rPr lang="es-ES" sz="1800" b="1" kern="1200" dirty="0" err="1">
              <a:effectLst/>
            </a:rPr>
            <a:t>saka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saka,fu</a:t>
          </a:r>
          <a:r>
            <a:rPr lang="es-ES" sz="1800" b="1" kern="1200" dirty="0">
              <a:effectLst/>
            </a:rPr>
            <a:t> san </a:t>
          </a: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e </a:t>
          </a:r>
          <a:r>
            <a:rPr lang="es-ES" sz="1800" b="1" kern="1200" dirty="0" err="1">
              <a:effectLst/>
            </a:rPr>
            <a:t>ferstan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ini</a:t>
          </a:r>
          <a:r>
            <a:rPr lang="es-ES" sz="1800" b="1" kern="1200" dirty="0">
              <a:effectLst/>
            </a:rPr>
            <a:t> a </a:t>
          </a:r>
          <a:r>
            <a:rPr lang="es-ES" sz="1800" b="1" kern="1200" dirty="0" err="1">
              <a:effectLst/>
            </a:rPr>
            <a:t>Wortu</a:t>
          </a:r>
          <a:r>
            <a:rPr lang="es-ES" sz="1800" b="1" kern="1200" dirty="0">
              <a:effectLst/>
            </a:rPr>
            <a:t>.</a:t>
          </a:r>
          <a:endParaRPr lang="es-ES" sz="1800" kern="1200" dirty="0">
            <a:effectLst/>
          </a:endParaRPr>
        </a:p>
      </dsp:txBody>
      <dsp:txXfrm>
        <a:off x="272432" y="2240269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gowtu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0800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/>
            </a:rPr>
            <a:t>Teki</a:t>
          </a:r>
          <a:r>
            <a:rPr lang="es-ES" sz="1800" b="1" kern="1200" dirty="0">
              <a:effectLst/>
            </a:rPr>
            <a:t> a </a:t>
          </a:r>
          <a:r>
            <a:rPr lang="es-ES" sz="1800" b="1" kern="1200" dirty="0" err="1">
              <a:effectLst/>
            </a:rPr>
            <a:t>rekfardek</a:t>
          </a:r>
          <a:r>
            <a:rPr lang="es-ES" sz="1800" b="1" kern="1200" dirty="0">
              <a:effectLst/>
            </a:rPr>
            <a:t> fu </a:t>
          </a:r>
          <a:r>
            <a:rPr lang="es-ES" sz="1800" b="1" kern="1200" dirty="0" err="1">
              <a:effectLst/>
            </a:rPr>
            <a:t>Yeises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leki</a:t>
          </a:r>
          <a:r>
            <a:rPr lang="es-ES" sz="1800" b="1" kern="1200" dirty="0">
              <a:effectLst/>
            </a:rPr>
            <a:t> a </a:t>
          </a:r>
          <a:r>
            <a:rPr lang="es-ES" sz="1800" b="1" kern="1200" dirty="0" err="1">
              <a:effectLst/>
            </a:rPr>
            <a:t>enkri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fasi</a:t>
          </a:r>
          <a:r>
            <a:rPr lang="es-ES" sz="1800" b="1" kern="1200" dirty="0">
              <a:effectLst/>
            </a:rPr>
            <a:t> fu </a:t>
          </a:r>
          <a:r>
            <a:rPr lang="es-ES" sz="1800" b="1" kern="1200" dirty="0" err="1">
              <a:effectLst/>
            </a:rPr>
            <a:t>kisi</a:t>
          </a:r>
          <a:r>
            <a:rPr lang="es-ES" sz="1800" b="1" kern="1200" dirty="0">
              <a:effectLst/>
            </a:rPr>
            <a:t> a santa </a:t>
          </a:r>
          <a:r>
            <a:rPr lang="es-ES" sz="1800" b="1" kern="1200" dirty="0" err="1">
              <a:effectLst/>
            </a:rPr>
            <a:t>libi</a:t>
          </a:r>
          <a:r>
            <a:rPr lang="es-ES" sz="1800" b="1" kern="1200" dirty="0">
              <a:effectLst/>
            </a:rPr>
            <a:t>. </a:t>
          </a:r>
          <a:r>
            <a:rPr lang="es-ES" sz="1800" b="1" kern="1200" dirty="0" err="1">
              <a:effectLst/>
            </a:rPr>
            <a:t>Proberi</a:t>
          </a:r>
          <a:r>
            <a:rPr lang="es-ES" sz="1800" b="1" kern="1200" dirty="0">
              <a:effectLst/>
            </a:rPr>
            <a:t> fu </a:t>
          </a:r>
          <a:r>
            <a:rPr lang="es-ES" sz="1800" b="1" kern="1200" dirty="0" err="1">
              <a:effectLst/>
            </a:rPr>
            <a:t>sori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wisrefi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na</a:t>
          </a:r>
          <a:r>
            <a:rPr lang="es-ES" sz="1800" b="1" kern="1200" dirty="0">
              <a:effectLst/>
            </a:rPr>
            <a:t> Gado </a:t>
          </a:r>
          <a:r>
            <a:rPr lang="es-ES" sz="1800" b="1" kern="1200" dirty="0" err="1">
              <a:effectLst/>
            </a:rPr>
            <a:t>fesi</a:t>
          </a:r>
          <a:r>
            <a:rPr lang="es-ES" sz="1800" b="1" kern="1200" dirty="0">
              <a:effectLst/>
            </a:rPr>
            <a:t> nanga </a:t>
          </a: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eigi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rekfardek</a:t>
          </a:r>
          <a:r>
            <a:rPr lang="es-ES" sz="1800" b="1" kern="1200" dirty="0">
              <a:effectLst/>
            </a:rPr>
            <a:t> du, de a </a:t>
          </a:r>
          <a:r>
            <a:rPr lang="es-ES" sz="1800" b="1" kern="1200" dirty="0" err="1">
              <a:effectLst/>
            </a:rPr>
            <a:t>srefi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leki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sori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yu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srefi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sondro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krosi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na</a:t>
          </a:r>
          <a:r>
            <a:rPr lang="es-ES" sz="1800" b="1" kern="1200" dirty="0">
              <a:effectLst/>
            </a:rPr>
            <a:t> En </a:t>
          </a:r>
          <a:r>
            <a:rPr lang="es-ES" sz="1800" b="1" kern="1200" dirty="0" err="1">
              <a:effectLst/>
            </a:rPr>
            <a:t>fesi</a:t>
          </a:r>
          <a:r>
            <a:rPr lang="es-ES" sz="1800" b="1" kern="1200" dirty="0">
              <a:effectLst/>
            </a:rPr>
            <a:t>.</a:t>
          </a:r>
          <a:endParaRPr lang="es-ES" sz="1800" kern="120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krosi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388146" y="418386"/>
          <a:ext cx="0" cy="376548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488798" y="543902"/>
          <a:ext cx="2342278" cy="1694466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16720" y="2238369"/>
          <a:ext cx="2486434" cy="194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0800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/>
            </a:rPr>
            <a:t>Teki</a:t>
          </a:r>
          <a:r>
            <a:rPr lang="es-ES" sz="1800" b="1" kern="1200" dirty="0">
              <a:effectLst/>
            </a:rPr>
            <a:t> a Santa Yeye. En </a:t>
          </a:r>
          <a:r>
            <a:rPr lang="es-ES" sz="1800" b="1" kern="1200" dirty="0" err="1">
              <a:effectLst/>
            </a:rPr>
            <a:t>wawan</a:t>
          </a:r>
          <a:r>
            <a:rPr lang="es-ES" sz="1800" b="1" kern="1200" dirty="0">
              <a:effectLst/>
            </a:rPr>
            <a:t> kan </a:t>
          </a:r>
          <a:r>
            <a:rPr lang="es-ES" sz="1800" b="1" kern="1200" dirty="0" err="1">
              <a:effectLst/>
            </a:rPr>
            <a:t>meki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si </a:t>
          </a:r>
          <a:r>
            <a:rPr lang="es-ES" sz="1800" b="1" kern="1200" dirty="0" err="1">
              <a:effectLst/>
            </a:rPr>
            <a:t>na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yeyefasi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e'n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meki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sabi</a:t>
          </a:r>
          <a:r>
            <a:rPr lang="es-ES" sz="1800" b="1" kern="1200" dirty="0">
              <a:effectLst/>
            </a:rPr>
            <a:t> fu </a:t>
          </a:r>
          <a:r>
            <a:rPr lang="es-ES" sz="1800" b="1" kern="1200" dirty="0" err="1">
              <a:effectLst/>
            </a:rPr>
            <a:t>tru</a:t>
          </a:r>
          <a:r>
            <a:rPr lang="es-ES" sz="1800" b="1" kern="1200" dirty="0">
              <a:effectLst/>
            </a:rPr>
            <a:t> fa </a:t>
          </a:r>
          <a:r>
            <a:rPr lang="es-ES" sz="1800" b="1" kern="1200" dirty="0" err="1">
              <a:effectLst/>
            </a:rPr>
            <a:t>wi</a:t>
          </a:r>
          <a:r>
            <a:rPr lang="es-ES" sz="1800" b="1" kern="1200" dirty="0">
              <a:effectLst/>
            </a:rPr>
            <a:t> de.( </a:t>
          </a:r>
          <a:r>
            <a:rPr lang="es-ES" sz="1800" b="1" kern="1200" dirty="0" err="1">
              <a:effectLst/>
            </a:rPr>
            <a:t>Yoh</a:t>
          </a:r>
          <a:r>
            <a:rPr lang="es-ES" sz="1800" b="1" kern="1200" dirty="0">
              <a:effectLst/>
            </a:rPr>
            <a:t>. 16:18).</a:t>
          </a:r>
          <a:endParaRPr lang="es-ES" sz="1800" kern="1200" dirty="0">
            <a:effectLst/>
          </a:endParaRPr>
        </a:p>
      </dsp:txBody>
      <dsp:txXfrm>
        <a:off x="416720" y="2238369"/>
        <a:ext cx="2486434" cy="1945498"/>
      </dsp:txXfrm>
    </dsp:sp>
    <dsp:sp modelId="{E987A411-ADF2-4352-9A3E-5F896F6B1B68}">
      <dsp:nvSpPr>
        <dsp:cNvPr id="0" name=""/>
        <dsp:cNvSpPr/>
      </dsp:nvSpPr>
      <dsp:spPr>
        <a:xfrm>
          <a:off x="385897" y="0"/>
          <a:ext cx="2450386" cy="4183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watra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897" y="0"/>
        <a:ext cx="2450386" cy="418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627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520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En </a:t>
          </a:r>
          <a:r>
            <a:rPr lang="es-ES" sz="1800" b="1" kern="1200" dirty="0" err="1"/>
            <a:t>teki</a:t>
          </a:r>
          <a:r>
            <a:rPr lang="es-ES" sz="1800" b="1" kern="1200" dirty="0"/>
            <a:t> a </a:t>
          </a:r>
          <a:r>
            <a:rPr lang="es-ES" sz="1800" b="1" kern="1200" dirty="0" err="1"/>
            <a:t>besroiti</a:t>
          </a:r>
          <a:r>
            <a:rPr lang="es-ES" sz="1800" b="1" kern="1200" dirty="0"/>
            <a:t> fu </a:t>
          </a:r>
          <a:r>
            <a:rPr lang="es-ES" sz="1800" b="1" kern="1200" dirty="0" err="1"/>
            <a:t>meki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.</a:t>
          </a:r>
          <a:br>
            <a:rPr lang="es-ES" sz="1800" b="1" kern="1200" dirty="0"/>
          </a:br>
          <a:r>
            <a:rPr lang="es-ES" sz="1800" b="1" kern="1200" dirty="0"/>
            <a:t>(Gein.2:7)</a:t>
          </a:r>
          <a:endParaRPr lang="es-ES" sz="1800" kern="1200" dirty="0"/>
        </a:p>
      </dsp:txBody>
      <dsp:txXfrm>
        <a:off x="135209" y="1759200"/>
        <a:ext cx="1330865" cy="1439999"/>
      </dsp:txXfrm>
    </dsp:sp>
    <dsp:sp modelId="{82582CD3-6F25-4839-B5CD-59E085EE7CF9}">
      <dsp:nvSpPr>
        <dsp:cNvPr id="0" name=""/>
        <dsp:cNvSpPr/>
      </dsp:nvSpPr>
      <dsp:spPr>
        <a:xfrm>
          <a:off x="1645517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78009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Na</a:t>
          </a:r>
          <a:r>
            <a:rPr lang="es-ES" sz="1800" b="1" kern="1200" dirty="0"/>
            <a:t> En e </a:t>
          </a:r>
          <a:r>
            <a:rPr lang="es-ES" sz="1800" b="1" kern="1200" dirty="0" err="1"/>
            <a:t>suku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te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sondu</a:t>
          </a:r>
          <a:r>
            <a:rPr lang="es-ES" sz="1800" b="1" kern="1200" dirty="0"/>
            <a:t>.( </a:t>
          </a:r>
          <a:r>
            <a:rPr lang="es-ES" sz="1800" b="1" kern="1200" dirty="0" err="1"/>
            <a:t>Gein</a:t>
          </a:r>
          <a:r>
            <a:rPr lang="es-ES" sz="1800" b="1" kern="1200" dirty="0"/>
            <a:t>. 3:8,9)</a:t>
          </a:r>
          <a:endParaRPr lang="es-ES" sz="1800" kern="1200" dirty="0"/>
        </a:p>
      </dsp:txBody>
      <dsp:txXfrm>
        <a:off x="1780099" y="1759200"/>
        <a:ext cx="1330865" cy="1439999"/>
      </dsp:txXfrm>
    </dsp:sp>
    <dsp:sp modelId="{2689B363-DF21-48B7-961E-AE76016241D0}">
      <dsp:nvSpPr>
        <dsp:cNvPr id="0" name=""/>
        <dsp:cNvSpPr/>
      </dsp:nvSpPr>
      <dsp:spPr>
        <a:xfrm>
          <a:off x="3290408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424990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En gi ensrefi fu ferlusu wi </a:t>
          </a:r>
          <a:br>
            <a:rPr lang="nb-NO" sz="1800" b="1" kern="1200" dirty="0"/>
          </a:br>
          <a:r>
            <a:rPr lang="nb-NO" sz="1800" b="1" kern="1200" dirty="0"/>
            <a:t>( Yoh.3: 16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424990" y="1759200"/>
        <a:ext cx="1330865" cy="1439999"/>
      </dsp:txXfrm>
    </dsp:sp>
    <dsp:sp modelId="{027EF167-1BD9-440E-B2CE-9F1F4DB31BB7}">
      <dsp:nvSpPr>
        <dsp:cNvPr id="0" name=""/>
        <dsp:cNvSpPr/>
      </dsp:nvSpPr>
      <dsp:spPr>
        <a:xfrm>
          <a:off x="5287281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35298" y="1759200"/>
          <a:ext cx="2303994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A wani gi wi wan kado : fu sidon nanga En fu prisiri tego nanga En</a:t>
          </a:r>
          <a:br>
            <a:rPr lang="sv-SE" sz="1800" b="1" kern="1200" dirty="0"/>
          </a:br>
          <a:r>
            <a:rPr lang="sv-SE" sz="1800" b="1" kern="1200" dirty="0"/>
            <a:t>( Kon krin 3:21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4935298" y="1759200"/>
        <a:ext cx="2303994" cy="1439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359750" y="385"/>
          <a:ext cx="6117533" cy="443588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561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Trowstu wi.( Yoh. 14: 16,17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70647" y="385"/>
        <a:ext cx="6006636" cy="443588"/>
      </dsp:txXfrm>
    </dsp:sp>
    <dsp:sp modelId="{BD7F966C-344C-4880-A71C-848E52194C0E}">
      <dsp:nvSpPr>
        <dsp:cNvPr id="0" name=""/>
        <dsp:cNvSpPr/>
      </dsp:nvSpPr>
      <dsp:spPr>
        <a:xfrm>
          <a:off x="0" y="385"/>
          <a:ext cx="443588" cy="443588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359750" y="554870"/>
          <a:ext cx="6117533" cy="443588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561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15:26)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70647" y="554870"/>
        <a:ext cx="6006636" cy="443588"/>
      </dsp:txXfrm>
    </dsp:sp>
    <dsp:sp modelId="{07903487-9C75-4F36-BAAD-3999608CFCC1}">
      <dsp:nvSpPr>
        <dsp:cNvPr id="0" name=""/>
        <dsp:cNvSpPr/>
      </dsp:nvSpPr>
      <dsp:spPr>
        <a:xfrm>
          <a:off x="0" y="554870"/>
          <a:ext cx="443588" cy="443588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359750" y="1109356"/>
          <a:ext cx="6117533" cy="443588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561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meki wi sabi fu tru dati wi sondu.( Yoh. 16:8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70647" y="1109356"/>
        <a:ext cx="6006636" cy="443588"/>
      </dsp:txXfrm>
    </dsp:sp>
    <dsp:sp modelId="{E82A5EE8-5D4A-48AE-B257-2340C0E1B182}">
      <dsp:nvSpPr>
        <dsp:cNvPr id="0" name=""/>
        <dsp:cNvSpPr/>
      </dsp:nvSpPr>
      <dsp:spPr>
        <a:xfrm>
          <a:off x="0" y="1109356"/>
          <a:ext cx="443588" cy="443588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359750" y="1663841"/>
          <a:ext cx="6117533" cy="44358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561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tyari wi ini ala tru.( Yoh.16:13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70647" y="1663841"/>
        <a:ext cx="6006636" cy="443588"/>
      </dsp:txXfrm>
    </dsp:sp>
    <dsp:sp modelId="{656187B0-B962-462C-A5AD-3ABA3D521DB8}">
      <dsp:nvSpPr>
        <dsp:cNvPr id="0" name=""/>
        <dsp:cNvSpPr/>
      </dsp:nvSpPr>
      <dsp:spPr>
        <a:xfrm>
          <a:off x="0" y="1663841"/>
          <a:ext cx="443588" cy="443588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4.jpeg"/><Relationship Id="rId4" Type="http://schemas.microsoft.com/office/2007/relationships/hdphoto" Target="../media/hdphoto12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273552" y="44958"/>
            <a:ext cx="8929115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algn="ctr"/>
            <a:r>
              <a:rPr lang="es-ES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 A DE EKTE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36576" y="6482870"/>
            <a:ext cx="228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D7AA80"/>
                </a:solidFill>
              </a:rPr>
              <a:t>Les 1 fu 4 </a:t>
            </a:r>
            <a:r>
              <a:rPr lang="fr-FR" sz="1600" b="1" dirty="0" err="1">
                <a:solidFill>
                  <a:srgbClr val="D7AA80"/>
                </a:solidFill>
              </a:rPr>
              <a:t>aprel</a:t>
            </a:r>
            <a:r>
              <a:rPr lang="fr-FR" sz="1600" b="1" dirty="0">
                <a:solidFill>
                  <a:srgbClr val="D7AA80"/>
                </a:solidFill>
              </a:rPr>
              <a:t> 2026</a:t>
            </a:r>
            <a:endParaRPr lang="es-ES" sz="1600" b="1" dirty="0">
              <a:solidFill>
                <a:srgbClr val="D7AA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A TETEBON  E'N A  TETEI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371474" y="609897"/>
            <a:ext cx="1144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teteibon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tetei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Di e tan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en, e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furu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froktu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sondro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kan du </a:t>
            </a:r>
            <a:r>
              <a:rPr lang="es-ES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noti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</a:t>
            </a:r>
            <a:r>
              <a:rPr lang="es-ES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15:5)</a:t>
            </a:r>
            <a:endParaRPr lang="es-ES" b="1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1" y="1417438"/>
            <a:ext cx="700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syat</a:t>
            </a:r>
            <a:r>
              <a:rPr lang="es-ES" sz="2000" b="1" dirty="0"/>
              <a:t> pis ten </a:t>
            </a:r>
            <a:r>
              <a:rPr lang="es-ES" sz="2000" b="1" dirty="0" err="1"/>
              <a:t>bifo</a:t>
            </a:r>
            <a:r>
              <a:rPr lang="es-ES" sz="2000" b="1" dirty="0"/>
              <a:t> a </a:t>
            </a:r>
            <a:r>
              <a:rPr lang="es-ES" sz="2000" b="1" dirty="0" err="1"/>
              <a:t>dede</a:t>
            </a:r>
            <a:r>
              <a:rPr lang="es-ES" sz="2000" b="1" dirty="0"/>
              <a:t>,  </a:t>
            </a:r>
            <a:r>
              <a:rPr lang="es-ES" sz="2000" b="1" dirty="0" err="1"/>
              <a:t>Yeises</a:t>
            </a:r>
            <a:r>
              <a:rPr lang="es-ES" sz="2000" b="1" dirty="0"/>
              <a:t> taki </a:t>
            </a:r>
            <a:r>
              <a:rPr lang="es-ES" sz="2000" b="1" dirty="0" err="1"/>
              <a:t>dat</a:t>
            </a:r>
            <a:r>
              <a:rPr lang="es-ES" sz="2000" b="1" dirty="0"/>
              <a:t> en ben de” a </a:t>
            </a:r>
            <a:r>
              <a:rPr lang="es-ES" sz="2000" b="1" dirty="0" err="1"/>
              <a:t>teteibon</a:t>
            </a:r>
            <a:r>
              <a:rPr lang="es-ES" sz="2000" b="1" dirty="0"/>
              <a:t>"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disipel</a:t>
            </a:r>
            <a:r>
              <a:rPr lang="es-ES" sz="2000" b="1" dirty="0"/>
              <a:t> ben de" den </a:t>
            </a:r>
            <a:r>
              <a:rPr lang="es-ES" sz="2000" b="1" dirty="0" err="1"/>
              <a:t>tetei</a:t>
            </a:r>
            <a:r>
              <a:rPr lang="es-ES" sz="2000" b="1" dirty="0"/>
              <a:t>". San A ben </a:t>
            </a:r>
            <a:r>
              <a:rPr lang="es-ES" sz="2000" b="1" dirty="0" err="1"/>
              <a:t>wan</a:t>
            </a:r>
            <a:r>
              <a:rPr lang="es-ES" sz="2000" b="1" dirty="0"/>
              <a:t> taki nanga </a:t>
            </a:r>
            <a:r>
              <a:rPr lang="es-ES" sz="2000" b="1" dirty="0" err="1"/>
              <a:t>disi</a:t>
            </a:r>
            <a:r>
              <a:rPr lang="es-ES" sz="2000" b="1" dirty="0"/>
              <a:t>?</a:t>
            </a:r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>
            <a:fillRect/>
          </a:stretch>
        </p:blipFill>
        <p:spPr>
          <a:xfrm>
            <a:off x="186814" y="4444181"/>
            <a:ext cx="2280609" cy="2305665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560830" y="4553720"/>
            <a:ext cx="669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dresi</a:t>
            </a:r>
            <a:r>
              <a:rPr lang="es-ES" sz="2000" b="1" dirty="0"/>
              <a:t> fu a </a:t>
            </a:r>
            <a:r>
              <a:rPr lang="es-ES" sz="2000" b="1" dirty="0" err="1"/>
              <a:t>brokokowru</a:t>
            </a:r>
            <a:r>
              <a:rPr lang="es-ES" sz="2000" b="1" dirty="0"/>
              <a:t> fu </a:t>
            </a:r>
            <a:r>
              <a:rPr lang="es-ES" sz="2000" b="1" dirty="0" err="1"/>
              <a:t>Laodisea</a:t>
            </a:r>
            <a:r>
              <a:rPr lang="es-ES" sz="2000" b="1" dirty="0"/>
              <a:t>. </a:t>
            </a:r>
            <a:r>
              <a:rPr lang="es-ES" sz="2000" b="1" dirty="0" err="1"/>
              <a:t>Morofara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prisiru</a:t>
            </a:r>
            <a:r>
              <a:rPr lang="es-ES" sz="2000" b="1" dirty="0"/>
              <a:t>( Yoh.5:11) Ma fa </a:t>
            </a:r>
            <a:r>
              <a:rPr lang="es-ES" sz="2000" b="1" dirty="0" err="1"/>
              <a:t>wi</a:t>
            </a:r>
            <a:r>
              <a:rPr lang="es-ES" sz="2000" b="1" dirty="0"/>
              <a:t> kan tan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3004187" y="5597013"/>
            <a:ext cx="5809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Te wi e du sa e gi En prisiri , fu hori En komandi </a:t>
            </a:r>
            <a:br>
              <a:rPr lang="it-IT" sz="2000" b="1" dirty="0"/>
            </a:br>
            <a:r>
              <a:rPr lang="it-IT" sz="2000" b="1" dirty="0"/>
              <a:t>( Yoh.15:10) Disi na lobi e du te a si a lobi fu Gado. ( 1 Yoh. 4:19</a:t>
            </a:r>
            <a:r>
              <a:rPr lang="es-ES" sz="2000" b="1" dirty="0"/>
              <a:t>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556211"/>
            <a:ext cx="72540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tetei</a:t>
            </a:r>
            <a:r>
              <a:rPr lang="es-ES" sz="2000" b="1" dirty="0"/>
              <a:t> kan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ten </a:t>
            </a:r>
            <a:r>
              <a:rPr lang="es-ES" sz="2000" b="1" dirty="0" err="1"/>
              <a:t>sondro</a:t>
            </a:r>
            <a:r>
              <a:rPr lang="es-ES" sz="2000" b="1" dirty="0"/>
              <a:t> a bon,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drei</a:t>
            </a:r>
            <a:r>
              <a:rPr lang="es-ES" sz="2000" b="1" dirty="0"/>
              <a:t>. Fu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lasi</a:t>
            </a:r>
            <a:r>
              <a:rPr lang="es-ES" sz="2000" b="1" dirty="0"/>
              <a:t> a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libi,Yeises</a:t>
            </a:r>
            <a:r>
              <a:rPr lang="es-ES" sz="2000" b="1" dirty="0"/>
              <a:t> e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: “ Tan </a:t>
            </a:r>
            <a:r>
              <a:rPr lang="es-ES" sz="2000" b="1" dirty="0" err="1"/>
              <a:t>ini</a:t>
            </a:r>
            <a:r>
              <a:rPr lang="es-ES" sz="2000" b="1" dirty="0"/>
              <a:t> mi"( Yoh.15:4) </a:t>
            </a:r>
            <a:r>
              <a:rPr lang="es-ES" sz="2000" b="1" dirty="0" err="1"/>
              <a:t>Ini</a:t>
            </a:r>
            <a:r>
              <a:rPr lang="es-ES" sz="2000" b="1" dirty="0"/>
              <a:t> den 11 </a:t>
            </a:r>
            <a:r>
              <a:rPr lang="es-ES" sz="2000" b="1" dirty="0" err="1"/>
              <a:t>fersi</a:t>
            </a:r>
            <a:r>
              <a:rPr lang="es-ES" sz="2000" b="1" dirty="0"/>
              <a:t> pe </a:t>
            </a:r>
            <a:r>
              <a:rPr lang="es-ES" sz="2000" b="1" dirty="0" err="1"/>
              <a:t>Yeises</a:t>
            </a:r>
            <a:r>
              <a:rPr lang="es-ES" sz="2000" b="1" dirty="0"/>
              <a:t> e </a:t>
            </a:r>
            <a:r>
              <a:rPr lang="es-ES" sz="2000" b="1" dirty="0" err="1"/>
              <a:t>ferteri</a:t>
            </a:r>
            <a:r>
              <a:rPr lang="es-ES" sz="2000" b="1" dirty="0"/>
              <a:t> a </a:t>
            </a:r>
            <a:r>
              <a:rPr lang="es-ES" sz="2000" b="1" dirty="0" err="1"/>
              <a:t>agersitori</a:t>
            </a:r>
            <a:r>
              <a:rPr lang="es-ES" sz="2000" b="1" dirty="0"/>
              <a:t> fu a </a:t>
            </a:r>
            <a:r>
              <a:rPr lang="es-ES" sz="2000" b="1" dirty="0" err="1"/>
              <a:t>teteibon</a:t>
            </a:r>
            <a:r>
              <a:rPr lang="es-ES" sz="2000" b="1" dirty="0"/>
              <a:t> nanga den </a:t>
            </a:r>
            <a:r>
              <a:rPr lang="es-ES" sz="2000" b="1" dirty="0" err="1"/>
              <a:t>tetei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gebroike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fu “tan" 10 </a:t>
            </a:r>
            <a:r>
              <a:rPr lang="es-ES" sz="2000" b="1" dirty="0" err="1"/>
              <a:t>leisi</a:t>
            </a:r>
            <a:r>
              <a:rPr lang="es-ES" sz="2000" b="1" dirty="0"/>
              <a:t>. A </a:t>
            </a:r>
            <a:r>
              <a:rPr lang="es-ES" sz="2000" b="1" dirty="0" err="1"/>
              <a:t>musu</a:t>
            </a:r>
            <a:r>
              <a:rPr lang="es-ES" sz="2000" b="1" dirty="0"/>
              <a:t> fu de 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tumsi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10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WATRA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814386" y="559509"/>
            <a:ext cx="1056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“Tan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Mi,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So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taki no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froktu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ensrefi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no tan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bon, so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kan,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tan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(Yoh.15:4)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262773" y="1266869"/>
            <a:ext cx="875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Ini ten fu winter den taki de na a bon, ma den no e tya froktu. Sainde ? Den no e kisi a watra</a:t>
            </a:r>
            <a:r>
              <a:rPr lang="es-ES" sz="2000" b="1" dirty="0"/>
              <a:t>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983163"/>
              </p:ext>
            </p:extLst>
          </p:nvPr>
        </p:nvGraphicFramePr>
        <p:xfrm>
          <a:off x="20965" y="4712085"/>
          <a:ext cx="6837035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9" y="2700144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1081169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6680635" y="4759710"/>
            <a:ext cx="2463365" cy="2042282"/>
            <a:chOff x="5476568" y="4750185"/>
            <a:chExt cx="2463365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34414"/>
            <a:stretch>
              <a:fillRect/>
            </a:stretch>
          </p:blipFill>
          <p:spPr>
            <a:xfrm>
              <a:off x="5476568" y="4750185"/>
              <a:ext cx="2463365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80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262772" y="3975303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( </a:t>
            </a:r>
            <a:r>
              <a:rPr lang="es-ES" sz="2000" b="1" dirty="0" err="1"/>
              <a:t>Yoh</a:t>
            </a:r>
            <a:r>
              <a:rPr lang="es-ES" sz="2000" b="1" dirty="0"/>
              <a:t>. 14-17) </a:t>
            </a:r>
            <a:r>
              <a:rPr lang="es-ES" sz="2000" b="1" dirty="0" err="1"/>
              <a:t>Yeises</a:t>
            </a:r>
            <a:r>
              <a:rPr lang="es-ES" sz="2000" b="1" dirty="0"/>
              <a:t>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: A Santa Yeye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di e du 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winsi</a:t>
            </a:r>
            <a:r>
              <a:rPr lang="es-ES" sz="2000" b="1" dirty="0"/>
              <a:t> so.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262771" y="3175084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sproiti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taki di </a:t>
            </a:r>
            <a:r>
              <a:rPr lang="es-ES" sz="2000" b="1" dirty="0" err="1"/>
              <a:t>broko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de </a:t>
            </a:r>
            <a:r>
              <a:rPr lang="es-ES" sz="2000" b="1" dirty="0" err="1"/>
              <a:t>krin</a:t>
            </a:r>
            <a:r>
              <a:rPr lang="es-ES" sz="2000" b="1" dirty="0"/>
              <a:t>: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watra</a:t>
            </a:r>
            <a:r>
              <a:rPr lang="es-ES" sz="2000" b="1" dirty="0"/>
              <a:t> fu a bon </a:t>
            </a:r>
            <a:r>
              <a:rPr lang="es-ES" sz="2000" b="1" dirty="0" err="1"/>
              <a:t>fanowdu</a:t>
            </a:r>
            <a:r>
              <a:rPr lang="es-ES" sz="2000" b="1" dirty="0"/>
              <a:t>.  San  </a:t>
            </a:r>
            <a:r>
              <a:rPr lang="es-ES" sz="2000" b="1" dirty="0" err="1"/>
              <a:t>noso</a:t>
            </a:r>
            <a:r>
              <a:rPr lang="es-ES" sz="2000" b="1" dirty="0"/>
              <a:t> suma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watra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262770" y="2067088"/>
            <a:ext cx="8929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Soso te lente doro den e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watra</a:t>
            </a:r>
            <a:r>
              <a:rPr lang="es-ES" sz="2000" b="1" dirty="0"/>
              <a:t> fu a bon, dan den </a:t>
            </a:r>
            <a:r>
              <a:rPr lang="es-ES" sz="2000" b="1" dirty="0" err="1"/>
              <a:t>nyun</a:t>
            </a:r>
            <a:r>
              <a:rPr lang="es-ES" sz="2000" b="1" dirty="0"/>
              <a:t> taki e </a:t>
            </a:r>
            <a:r>
              <a:rPr lang="es-ES" sz="2000" b="1" dirty="0" err="1"/>
              <a:t>kon</a:t>
            </a:r>
            <a:r>
              <a:rPr lang="es-ES" sz="2000" b="1" dirty="0"/>
              <a:t>. A </a:t>
            </a:r>
            <a:r>
              <a:rPr lang="es-ES" sz="2000" b="1" dirty="0" err="1"/>
              <a:t>Griki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di </a:t>
            </a:r>
            <a:r>
              <a:rPr lang="es-ES" sz="2000" b="1" dirty="0" err="1"/>
              <a:t>Yohanes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dya</a:t>
            </a:r>
            <a:r>
              <a:rPr lang="es-ES" sz="2000" b="1" dirty="0"/>
              <a:t> kan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taki di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en dan den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baka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a bon.</a:t>
            </a:r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859537" y="693002"/>
            <a:ext cx="103556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“El A </a:t>
            </a:r>
            <a:r>
              <a:rPr lang="es-ES" sz="2800" b="1" dirty="0" err="1">
                <a:latin typeface="Constantia" panose="02030602050306030303" pitchFamily="18" charset="0"/>
              </a:rPr>
              <a:t>gowtu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dya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mus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, di </a:t>
            </a:r>
            <a:r>
              <a:rPr lang="es-ES" sz="2800" b="1" dirty="0" err="1">
                <a:latin typeface="Constantia" panose="02030602050306030303" pitchFamily="18" charset="0"/>
              </a:rPr>
              <a:t>krin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faya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latin typeface="Constantia" panose="02030602050306030303" pitchFamily="18" charset="0"/>
              </a:rPr>
              <a:t>. En e </a:t>
            </a:r>
            <a:r>
              <a:rPr lang="es-ES" sz="2800" b="1" dirty="0" err="1">
                <a:latin typeface="Constantia" panose="02030602050306030303" pitchFamily="18" charset="0"/>
              </a:rPr>
              <a:t>gudu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; fu di a </a:t>
            </a:r>
            <a:r>
              <a:rPr lang="es-ES" sz="2800" b="1" dirty="0" err="1">
                <a:latin typeface="Constantia" panose="02030602050306030303" pitchFamily="18" charset="0"/>
              </a:rPr>
              <a:t>kisi</a:t>
            </a:r>
            <a:r>
              <a:rPr lang="es-ES" sz="2800" b="1" dirty="0">
                <a:latin typeface="Constantia" panose="02030602050306030303" pitchFamily="18" charset="0"/>
              </a:rPr>
              <a:t> faya te a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moro a </a:t>
            </a:r>
            <a:r>
              <a:rPr lang="es-ES" sz="2800" b="1" dirty="0" err="1">
                <a:latin typeface="Constantia" panose="02030602050306030303" pitchFamily="18" charset="0"/>
              </a:rPr>
              <a:t>kisi</a:t>
            </a:r>
            <a:r>
              <a:rPr lang="es-ES" sz="2800" b="1" dirty="0">
                <a:latin typeface="Constantia" panose="02030602050306030303" pitchFamily="18" charset="0"/>
              </a:rPr>
              <a:t> faya moro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brentyi</a:t>
            </a:r>
            <a:r>
              <a:rPr lang="es-ES" sz="2800" b="1" dirty="0">
                <a:latin typeface="Constantia" panose="02030602050306030303" pitchFamily="18" charset="0"/>
              </a:rPr>
              <a:t>.  A </a:t>
            </a:r>
            <a:r>
              <a:rPr lang="es-ES" sz="2800" b="1" dirty="0" err="1">
                <a:latin typeface="Constantia" panose="02030602050306030303" pitchFamily="18" charset="0"/>
              </a:rPr>
              <a:t>weti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krosi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krin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maniri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fasi</a:t>
            </a:r>
            <a:r>
              <a:rPr lang="es-ES" sz="2800" b="1" dirty="0">
                <a:latin typeface="Constantia" panose="02030602050306030303" pitchFamily="18" charset="0"/>
              </a:rPr>
              <a:t>, a </a:t>
            </a:r>
            <a:r>
              <a:rPr lang="es-ES" sz="2800" b="1" dirty="0" err="1">
                <a:latin typeface="Constantia" panose="02030602050306030303" pitchFamily="18" charset="0"/>
              </a:rPr>
              <a:t>rekfardek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fasi</a:t>
            </a:r>
            <a:r>
              <a:rPr lang="es-ES" sz="2800" b="1" dirty="0">
                <a:latin typeface="Constantia" panose="02030602050306030303" pitchFamily="18" charset="0"/>
              </a:rPr>
              <a:t>  di </a:t>
            </a:r>
            <a:r>
              <a:rPr lang="es-ES" sz="2800" b="1" dirty="0" err="1">
                <a:latin typeface="Constantia" panose="02030602050306030303" pitchFamily="18" charset="0"/>
              </a:rPr>
              <a:t>Krestes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sondari</a:t>
            </a:r>
            <a:r>
              <a:rPr lang="es-ES" sz="2800" b="1" dirty="0">
                <a:latin typeface="Constantia" panose="02030602050306030303" pitchFamily="18" charset="0"/>
              </a:rPr>
              <a:t> . </a:t>
            </a:r>
            <a:r>
              <a:rPr lang="es-ES" sz="2800" b="1" dirty="0" err="1">
                <a:latin typeface="Constantia" panose="02030602050306030303" pitchFamily="18" charset="0"/>
              </a:rPr>
              <a:t>Disi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krosi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heimel</a:t>
            </a:r>
            <a:r>
              <a:rPr lang="es-ES" sz="2800" b="1" dirty="0">
                <a:latin typeface="Constantia" panose="02030602050306030303" pitchFamily="18" charset="0"/>
              </a:rPr>
              <a:t>, di kan bai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Krestes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,  fu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ekte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ekte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Yeises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salf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koni</a:t>
            </a:r>
            <a:r>
              <a:rPr lang="es-ES" sz="2800" b="1" dirty="0">
                <a:latin typeface="Constantia" panose="02030602050306030303" pitchFamily="18" charset="0"/>
              </a:rPr>
              <a:t>  nanga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si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ogri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kan si a </a:t>
            </a:r>
            <a:r>
              <a:rPr lang="es-ES" sz="2800" b="1" dirty="0" err="1">
                <a:latin typeface="Constantia" panose="02030602050306030303" pitchFamily="18" charset="0"/>
              </a:rPr>
              <a:t>takru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wasi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kibri</a:t>
            </a:r>
            <a:r>
              <a:rPr lang="es-ES" sz="2800" b="1" dirty="0">
                <a:latin typeface="Constantia" panose="02030602050306030303" pitchFamily="18" charset="0"/>
              </a:rPr>
              <a:t> en. Gado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Kerki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, di a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blesi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koni</a:t>
            </a:r>
            <a:r>
              <a:rPr lang="es-ES" sz="2800" b="1" dirty="0">
                <a:latin typeface="Constantia" panose="02030602050306030303" pitchFamily="18" charset="0"/>
              </a:rPr>
              <a:t>, so den si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furu</a:t>
            </a:r>
            <a:r>
              <a:rPr lang="es-ES" sz="2800" b="1" dirty="0">
                <a:latin typeface="Constantia" panose="02030602050306030303" pitchFamily="18" charset="0"/>
              </a:rPr>
              <a:t> ben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tapu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kerki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efu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man</a:t>
            </a:r>
            <a:r>
              <a:rPr lang="es-ES" sz="2800" b="1" dirty="0">
                <a:latin typeface="Constantia" panose="02030602050306030303" pitchFamily="18" charset="0"/>
              </a:rPr>
              <a:t>; di den no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den du fu den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krin,fu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bari</a:t>
            </a:r>
            <a:r>
              <a:rPr lang="es-ES" sz="2800" b="1" dirty="0">
                <a:latin typeface="Constantia" panose="02030602050306030303" pitchFamily="18" charset="0"/>
              </a:rPr>
              <a:t> den. A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salf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ferstan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Krestes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ala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. 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aksi</a:t>
            </a:r>
            <a:r>
              <a:rPr lang="es-ES" sz="2800" b="1" dirty="0">
                <a:latin typeface="Constantia" panose="02030602050306030303" pitchFamily="18" charset="0"/>
              </a:rPr>
              <a:t>:” Bai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Mi (</a:t>
            </a:r>
            <a:r>
              <a:rPr lang="es-ES" sz="2000" b="1" dirty="0">
                <a:latin typeface="Constantia" panose="02030602050306030303" pitchFamily="18" charset="0"/>
              </a:rPr>
              <a:t>Kon </a:t>
            </a:r>
            <a:r>
              <a:rPr lang="es-ES" sz="2000" b="1" dirty="0" err="1">
                <a:latin typeface="Constantia" panose="02030602050306030303" pitchFamily="18" charset="0"/>
              </a:rPr>
              <a:t>krin</a:t>
            </a:r>
            <a:r>
              <a:rPr lang="es-ES" sz="2000" b="1" dirty="0">
                <a:latin typeface="Constantia" panose="02030602050306030303" pitchFamily="18" charset="0"/>
              </a:rPr>
              <a:t> 3:18)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6645077" y="6056289"/>
            <a:ext cx="4550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(Testimonies for the Church, vol. 4, p. 88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7943850" y="435188"/>
            <a:ext cx="39052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 fa a Tata lobi mi, mi owktu ben lobi yu; tan ini mi lobi.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(Yoh.15:9)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6C176A"/>
                </a:solidFill>
              </a:rPr>
              <a:t> A </a:t>
            </a:r>
            <a:r>
              <a:rPr lang="es-ES" sz="2000" b="1" dirty="0" err="1">
                <a:solidFill>
                  <a:srgbClr val="6C176A"/>
                </a:solidFill>
              </a:rPr>
              <a:t>boskopu</a:t>
            </a:r>
            <a:r>
              <a:rPr lang="es-ES" sz="2000" b="1" dirty="0">
                <a:solidFill>
                  <a:srgbClr val="6C176A"/>
                </a:solidFill>
              </a:rPr>
              <a:t> fu Gado ( Kon </a:t>
            </a:r>
            <a:r>
              <a:rPr lang="es-ES" sz="2000" b="1" dirty="0" err="1">
                <a:solidFill>
                  <a:srgbClr val="6C176A"/>
                </a:solidFill>
              </a:rPr>
              <a:t>krin</a:t>
            </a:r>
            <a:r>
              <a:rPr lang="es-ES" sz="2000" b="1" dirty="0">
                <a:solidFill>
                  <a:srgbClr val="6C176A"/>
                </a:solidFill>
              </a:rPr>
              <a:t> 3:14-22):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Luku fa ai wroko( fersi 14-17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Solusion</a:t>
            </a:r>
            <a:r>
              <a:rPr lang="es-ES" sz="2000" b="1" dirty="0"/>
              <a:t>( </a:t>
            </a:r>
            <a:r>
              <a:rPr lang="es-ES" sz="2000" b="1" dirty="0" err="1"/>
              <a:t>fersi</a:t>
            </a:r>
            <a:r>
              <a:rPr lang="es-ES" sz="2000" b="1" dirty="0"/>
              <a:t> 18)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( </a:t>
            </a:r>
            <a:r>
              <a:rPr lang="es-ES" sz="2000" b="1" dirty="0" err="1"/>
              <a:t>fersi</a:t>
            </a:r>
            <a:r>
              <a:rPr lang="es-ES" sz="2000" b="1" dirty="0"/>
              <a:t> 19,20)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Satesfaksi</a:t>
            </a:r>
            <a:r>
              <a:rPr lang="es-ES" sz="2000" b="1" dirty="0"/>
              <a:t> ( </a:t>
            </a:r>
            <a:r>
              <a:rPr lang="es-ES" sz="2000" b="1" dirty="0" err="1"/>
              <a:t>fersi</a:t>
            </a:r>
            <a:r>
              <a:rPr lang="es-ES" sz="2000" b="1" dirty="0"/>
              <a:t> 21,22)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801C21"/>
                </a:solidFill>
              </a:rPr>
              <a:t>Wegi</a:t>
            </a:r>
            <a:r>
              <a:rPr lang="es-ES" sz="2000" b="1" dirty="0">
                <a:solidFill>
                  <a:srgbClr val="801C21"/>
                </a:solidFill>
              </a:rPr>
              <a:t> </a:t>
            </a:r>
            <a:r>
              <a:rPr lang="es-ES" sz="2000" b="1" dirty="0" err="1">
                <a:solidFill>
                  <a:srgbClr val="801C21"/>
                </a:solidFill>
              </a:rPr>
              <a:t>yusrefi</a:t>
            </a:r>
            <a:r>
              <a:rPr lang="es-ES" sz="2000" b="1" dirty="0">
                <a:solidFill>
                  <a:srgbClr val="801C21"/>
                </a:solidFill>
              </a:rPr>
              <a:t>( </a:t>
            </a:r>
            <a:r>
              <a:rPr lang="es-ES" sz="2000" b="1" dirty="0" err="1">
                <a:solidFill>
                  <a:srgbClr val="801C21"/>
                </a:solidFill>
              </a:rPr>
              <a:t>Yoh</a:t>
            </a:r>
            <a:r>
              <a:rPr lang="es-ES" sz="2000" b="1" dirty="0">
                <a:solidFill>
                  <a:srgbClr val="801C21"/>
                </a:solidFill>
              </a:rPr>
              <a:t>. 15:1-11):</a:t>
            </a:r>
          </a:p>
          <a:p>
            <a:pPr lvl="1">
              <a:spcBef>
                <a:spcPts val="600"/>
              </a:spcBef>
            </a:pPr>
            <a:r>
              <a:rPr lang="pl-PL" sz="2000" b="1" dirty="0"/>
              <a:t>A bon nanga a taki (ko’s'banti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es-ES" sz="2000" b="1" dirty="0"/>
              <a:t>A  </a:t>
            </a:r>
            <a:r>
              <a:rPr lang="es-ES" sz="2000" b="1" dirty="0" err="1"/>
              <a:t>watra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39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difrenti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Gado. Ma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  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)gro.</a:t>
            </a: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412" y="3314700"/>
            <a:ext cx="4938713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878539"/>
            <a:ext cx="83915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boskopu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didon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yeye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kriboi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libi.Noya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si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boskopu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Gado.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1163947"/>
            <a:ext cx="8561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fosi  futu di wi e poti fu gro, na fu sabi krin ini sortu sitewasi wi de noya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es-E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BOSKOPU FU GADO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(Kon </a:t>
            </a:r>
            <a:r>
              <a:rPr lang="es-ES" sz="4800" dirty="0" err="1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krin</a:t>
            </a:r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3:14-22)</a:t>
            </a: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LUKU FA AI WROKO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292552" y="686402"/>
            <a:ext cx="6780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taki, mi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gudu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,“mi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gudu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noti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fanowdu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menye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menye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kras'krasi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po'ti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breni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sondro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krosi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(Kon 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krin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3:17)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6573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boskopu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sebi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a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fu den ten fu den </a:t>
            </a:r>
            <a:r>
              <a:rPr lang="es-ES" sz="2000" b="1" dirty="0" err="1"/>
              <a:t>apostel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 a </a:t>
            </a:r>
            <a:r>
              <a:rPr lang="es-ES" sz="2000" b="1" dirty="0" err="1"/>
              <a:t>dei</a:t>
            </a:r>
            <a:r>
              <a:rPr lang="es-ES" sz="2000" b="1" dirty="0"/>
              <a:t> fu </a:t>
            </a:r>
            <a:r>
              <a:rPr lang="es-ES" sz="2000" b="1" dirty="0" err="1"/>
              <a:t>tide</a:t>
            </a:r>
            <a:r>
              <a:rPr lang="es-ES" sz="2000" b="1" dirty="0"/>
              <a:t> .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Laodisea</a:t>
            </a:r>
            <a:r>
              <a:rPr lang="es-ES" sz="2000" b="1" dirty="0"/>
              <a:t> ( a </a:t>
            </a:r>
            <a:r>
              <a:rPr lang="es-ES" sz="2000" b="1" dirty="0" err="1"/>
              <a:t>biskopu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, </a:t>
            </a:r>
            <a:r>
              <a:rPr lang="es-ES" sz="2000" b="1" dirty="0" err="1"/>
              <a:t>Yeises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" a Amen” (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) a </a:t>
            </a:r>
            <a:r>
              <a:rPr lang="es-ES" sz="2000" b="1" dirty="0" err="1"/>
              <a:t>getrow</a:t>
            </a:r>
            <a:r>
              <a:rPr lang="es-ES" sz="2000" b="1" dirty="0"/>
              <a:t>  nanga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getoigi</a:t>
            </a:r>
            <a:r>
              <a:rPr lang="es-ES" sz="2000" b="1" dirty="0"/>
              <a:t>“ ( Kon </a:t>
            </a:r>
            <a:r>
              <a:rPr lang="es-ES" sz="2000" b="1" dirty="0" err="1"/>
              <a:t>krin</a:t>
            </a:r>
            <a:r>
              <a:rPr lang="es-ES" sz="2000" b="1" dirty="0"/>
              <a:t> 3:14).</a:t>
            </a:r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900467" y="3319145"/>
            <a:ext cx="7291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e si </a:t>
            </a:r>
            <a:r>
              <a:rPr lang="es-ES" sz="2000" i="1" dirty="0" err="1"/>
              <a:t>wi</a:t>
            </a:r>
            <a:r>
              <a:rPr lang="es-ES" sz="2000" i="1" dirty="0"/>
              <a:t> </a:t>
            </a:r>
            <a:r>
              <a:rPr lang="es-ES" sz="2000" i="1" dirty="0" err="1"/>
              <a:t>tru</a:t>
            </a:r>
            <a:r>
              <a:rPr lang="es-ES" sz="2000" i="1" dirty="0"/>
              <a:t> </a:t>
            </a:r>
            <a:r>
              <a:rPr lang="es-ES" sz="2000" i="1" dirty="0" err="1"/>
              <a:t>fasi</a:t>
            </a:r>
            <a:r>
              <a:rPr lang="es-ES" sz="2000" b="1" dirty="0"/>
              <a:t>:” Mi </a:t>
            </a:r>
            <a:r>
              <a:rPr lang="es-ES" sz="2000" b="1" dirty="0" err="1"/>
              <a:t>gudu</a:t>
            </a:r>
            <a:r>
              <a:rPr lang="es-ES" sz="2000" b="1" dirty="0"/>
              <a:t> mi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gudu</a:t>
            </a:r>
            <a:r>
              <a:rPr lang="es-ES" sz="2000" b="1" dirty="0"/>
              <a:t> , </a:t>
            </a:r>
            <a:r>
              <a:rPr lang="es-ES" sz="2000" b="1" dirty="0" err="1"/>
              <a:t>noti</a:t>
            </a:r>
            <a:r>
              <a:rPr lang="es-ES" sz="2000" b="1" dirty="0"/>
              <a:t> no e  </a:t>
            </a:r>
            <a:r>
              <a:rPr lang="es-ES" sz="2000" b="1" dirty="0" err="1"/>
              <a:t>makeri</a:t>
            </a:r>
            <a:r>
              <a:rPr lang="es-ES" sz="2000" b="1" dirty="0"/>
              <a:t> mi”( Kon </a:t>
            </a:r>
            <a:r>
              <a:rPr lang="es-ES" sz="2000" b="1" dirty="0" err="1"/>
              <a:t>krin</a:t>
            </a:r>
            <a:r>
              <a:rPr lang="es-ES" sz="2000" b="1" dirty="0"/>
              <a:t> 3:17a).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00467" y="5212479"/>
            <a:ext cx="4900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Noya </a:t>
            </a:r>
            <a:r>
              <a:rPr lang="es-ES" sz="2000" b="1" dirty="0" err="1"/>
              <a:t>na</a:t>
            </a:r>
            <a:r>
              <a:rPr lang="es-ES" sz="2000" b="1" dirty="0"/>
              <a:t> a ten fu </a:t>
            </a:r>
            <a:r>
              <a:rPr lang="es-ES" sz="2000" b="1" dirty="0" err="1"/>
              <a:t>luku</a:t>
            </a:r>
            <a:r>
              <a:rPr lang="es-ES" sz="2000" b="1" dirty="0"/>
              <a:t>, fu </a:t>
            </a:r>
            <a:r>
              <a:rPr lang="es-ES" sz="2000" b="1" dirty="0" err="1"/>
              <a:t>wegi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. Mi </a:t>
            </a:r>
            <a:r>
              <a:rPr lang="es-ES" sz="2000" b="1" dirty="0" err="1"/>
              <a:t>sabi</a:t>
            </a:r>
            <a:r>
              <a:rPr lang="es-ES" sz="2000" b="1" dirty="0"/>
              <a:t> san mi </a:t>
            </a:r>
            <a:r>
              <a:rPr lang="es-ES" sz="2000" b="1" dirty="0" err="1"/>
              <a:t>abi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, san mi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 ? </a:t>
            </a:r>
            <a:r>
              <a:rPr lang="es-ES" sz="2000" b="1" dirty="0" err="1"/>
              <a:t>Omeni</a:t>
            </a:r>
            <a:r>
              <a:rPr lang="es-ES" sz="2000" b="1" dirty="0"/>
              <a:t> mi gro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 </a:t>
            </a:r>
            <a:r>
              <a:rPr lang="es-ES" sz="2000" b="1" dirty="0" err="1"/>
              <a:t>Yeises</a:t>
            </a:r>
            <a:r>
              <a:rPr lang="es-ES" sz="2000" b="1" dirty="0"/>
              <a:t> ? Mi e </a:t>
            </a:r>
            <a:r>
              <a:rPr lang="es-ES" sz="2000" b="1" dirty="0" err="1"/>
              <a:t>frander</a:t>
            </a:r>
            <a:r>
              <a:rPr lang="es-ES" sz="2000" b="1" dirty="0"/>
              <a:t> fu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900468" y="4111923"/>
            <a:ext cx="490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</a:t>
            </a:r>
            <a:r>
              <a:rPr lang="es-ES" sz="2000" b="1" dirty="0" err="1"/>
              <a:t>Yeises</a:t>
            </a:r>
            <a:r>
              <a:rPr lang="es-ES" sz="2000" b="1" dirty="0"/>
              <a:t> e si </a:t>
            </a:r>
            <a:r>
              <a:rPr lang="es-ES" sz="2000" i="1" dirty="0"/>
              <a:t>a </a:t>
            </a:r>
            <a:r>
              <a:rPr lang="es-ES" sz="2000" i="1" dirty="0" err="1"/>
              <a:t>tru</a:t>
            </a:r>
            <a:r>
              <a:rPr lang="es-ES" sz="2000" b="1" dirty="0"/>
              <a:t>,  fa </a:t>
            </a:r>
            <a:r>
              <a:rPr lang="es-ES" sz="2000" b="1" dirty="0" err="1"/>
              <a:t>wi</a:t>
            </a:r>
            <a:r>
              <a:rPr lang="es-ES" sz="2000" b="1" dirty="0"/>
              <a:t> de:”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menye</a:t>
            </a:r>
            <a:r>
              <a:rPr lang="es-ES" sz="2000" b="1" dirty="0"/>
              <a:t> </a:t>
            </a:r>
            <a:r>
              <a:rPr lang="es-ES" sz="2000" b="1" dirty="0" err="1"/>
              <a:t>menye</a:t>
            </a:r>
            <a:r>
              <a:rPr lang="es-ES" sz="2000" b="1" dirty="0"/>
              <a:t>, </a:t>
            </a:r>
            <a:r>
              <a:rPr lang="es-ES" sz="2000" b="1" dirty="0" err="1"/>
              <a:t>lai</a:t>
            </a:r>
            <a:r>
              <a:rPr lang="es-ES" sz="2000" b="1" dirty="0"/>
              <a:t> nanga kras’ </a:t>
            </a:r>
            <a:r>
              <a:rPr lang="es-ES" sz="2000" b="1" dirty="0" err="1"/>
              <a:t>krasi</a:t>
            </a:r>
            <a:r>
              <a:rPr lang="es-ES" sz="2000" b="1" dirty="0"/>
              <a:t>, </a:t>
            </a:r>
            <a:r>
              <a:rPr lang="es-ES" sz="2000" b="1" dirty="0" err="1"/>
              <a:t>po'ti</a:t>
            </a:r>
            <a:r>
              <a:rPr lang="es-ES" sz="2000" b="1" dirty="0"/>
              <a:t>, </a:t>
            </a:r>
            <a:r>
              <a:rPr lang="es-ES" sz="2000" b="1" dirty="0" err="1"/>
              <a:t>breni</a:t>
            </a:r>
            <a:r>
              <a:rPr lang="es-ES" sz="2000" b="1" dirty="0"/>
              <a:t> ,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krosi</a:t>
            </a:r>
            <a:r>
              <a:rPr lang="es-ES" sz="2000" b="1" dirty="0"/>
              <a:t>. ( Kon </a:t>
            </a:r>
            <a:r>
              <a:rPr lang="es-ES" sz="2000" b="1" dirty="0" err="1"/>
              <a:t>krin</a:t>
            </a:r>
            <a:r>
              <a:rPr lang="es-ES" sz="2000" b="1" dirty="0"/>
              <a:t> 3:17).</a:t>
            </a:r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0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1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44729"/>
            <a:ext cx="9324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“Mi 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 rai fu bai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gowtu,di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krin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faya,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gudu,nanga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weti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krosi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, di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weri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, so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fasi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syen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, fu di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krosi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no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fu si;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owktu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blesi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salf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, fu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kan si.”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(Kon 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krin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3:18)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Sensi</a:t>
            </a:r>
            <a:r>
              <a:rPr lang="es-ES" sz="2000" b="1" dirty="0"/>
              <a:t> a </a:t>
            </a:r>
            <a:r>
              <a:rPr lang="es-ES" sz="2000" b="1" dirty="0" err="1"/>
              <a:t>firi</a:t>
            </a:r>
            <a:r>
              <a:rPr lang="es-ES" sz="2000" b="1" dirty="0"/>
              <a:t> de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tefreide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setewasi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de fa </a:t>
            </a:r>
            <a:r>
              <a:rPr lang="es-ES" sz="2000" b="1" dirty="0" err="1"/>
              <a:t>wi</a:t>
            </a:r>
            <a:r>
              <a:rPr lang="es-ES" sz="2000" b="1" dirty="0"/>
              <a:t> de (</a:t>
            </a:r>
            <a:r>
              <a:rPr lang="es-ES" sz="2000" b="1" dirty="0" err="1"/>
              <a:t>brokokowru</a:t>
            </a:r>
            <a:r>
              <a:rPr lang="es-ES" sz="2000" b="1" dirty="0"/>
              <a:t>), </a:t>
            </a:r>
            <a:r>
              <a:rPr lang="es-ES" sz="2000" b="1" dirty="0" err="1"/>
              <a:t>Yeises</a:t>
            </a:r>
            <a:r>
              <a:rPr lang="es-ES" sz="2000" b="1" dirty="0"/>
              <a:t> e </a:t>
            </a:r>
            <a:r>
              <a:rPr lang="es-ES" sz="2000" b="1" dirty="0" err="1"/>
              <a:t>gi</a:t>
            </a:r>
            <a:r>
              <a:rPr lang="es-ES" sz="2000" b="1" dirty="0"/>
              <a:t> a rai fu du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: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135098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77520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297590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100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AI TYA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431607" y="669839"/>
            <a:ext cx="9328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Mi e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tnapu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doro, mi e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doro.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opo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doro, Mi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fu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en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nanga Mi.”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(Kon </a:t>
            </a:r>
            <a:r>
              <a:rPr lang="es-E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krin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213741" y="1617675"/>
            <a:ext cx="745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 problema de. Mi e firi bun na yeyefasi , ma Yeises wani fu mi kon moro bun. Toku efu mi no sabi dati mi musu kenki, noiti mi sa kenki. Mi noiti sa bai,sani di mi denki mi abi kba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194076" y="5612079"/>
            <a:ext cx="7477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Yeises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doro fu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pasensi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no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dwengi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konmakandra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En.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besroiti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mus'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213740" y="3767650"/>
            <a:ext cx="7458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warskow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strafu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Yeises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kruktu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taki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 fu taki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…”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tnapu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doro, mi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doro.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wansma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doro,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nanga Mi"(Kon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213738" y="2846551"/>
            <a:ext cx="7458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solusion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disi,Yeises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:” Ala di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warskow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strafu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owktu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”( Kon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3:19).</a:t>
            </a: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SATESFAKSI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“En di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wini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, mi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okasi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sidon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kownu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sturu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fa Mi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wini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sidon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nanga Mi Tata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kownu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sturu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(Kon </a:t>
            </a:r>
            <a:r>
              <a:rPr lang="es-ES" sz="1400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krin</a:t>
            </a:r>
            <a:r>
              <a:rPr lang="es-E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 3:21)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314326" y="1417438"/>
            <a:ext cx="8052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a </a:t>
            </a:r>
            <a:r>
              <a:rPr lang="es-ES" sz="2000" b="1" dirty="0" err="1"/>
              <a:t>pasi</a:t>
            </a:r>
            <a:r>
              <a:rPr lang="es-ES" sz="2000" b="1" dirty="0"/>
              <a:t> no </a:t>
            </a:r>
            <a:r>
              <a:rPr lang="es-ES" sz="2000" b="1" dirty="0" err="1"/>
              <a:t>kemakriki</a:t>
            </a:r>
            <a:r>
              <a:rPr lang="es-ES" sz="2000" b="1" dirty="0"/>
              <a:t>. A </a:t>
            </a:r>
            <a:r>
              <a:rPr lang="es-ES" sz="2000" b="1" dirty="0" err="1"/>
              <a:t>sabi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feti</a:t>
            </a:r>
            <a:r>
              <a:rPr lang="es-ES" sz="2000" b="1" dirty="0"/>
              <a:t> fu bai a </a:t>
            </a:r>
            <a:r>
              <a:rPr lang="es-ES" sz="2000" b="1" dirty="0" err="1"/>
              <a:t>gowtu</a:t>
            </a:r>
            <a:r>
              <a:rPr lang="es-ES" sz="2000" b="1" dirty="0"/>
              <a:t>, a </a:t>
            </a:r>
            <a:r>
              <a:rPr lang="es-ES" sz="2000" b="1" dirty="0" err="1"/>
              <a:t>krosi</a:t>
            </a:r>
            <a:r>
              <a:rPr lang="es-ES" sz="2000" b="1" dirty="0"/>
              <a:t> nanga </a:t>
            </a:r>
            <a:r>
              <a:rPr lang="es-ES" sz="2000" b="1" dirty="0" err="1"/>
              <a:t>salf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. A </a:t>
            </a:r>
            <a:r>
              <a:rPr lang="es-ES" sz="2000" b="1" dirty="0" err="1"/>
              <a:t>sabi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feti</a:t>
            </a:r>
            <a:r>
              <a:rPr lang="es-ES" sz="2000" b="1" dirty="0"/>
              <a:t> fu no de </a:t>
            </a:r>
            <a:r>
              <a:rPr lang="es-ES" sz="2000" b="1" dirty="0" err="1"/>
              <a:t>brokokowru</a:t>
            </a:r>
            <a:r>
              <a:rPr lang="es-ES" sz="2000" b="1" dirty="0"/>
              <a:t>, </a:t>
            </a:r>
            <a:r>
              <a:rPr lang="es-ES" sz="2000" b="1" dirty="0" err="1"/>
              <a:t>opo</a:t>
            </a:r>
            <a:r>
              <a:rPr lang="es-ES" sz="2000" b="1" dirty="0"/>
              <a:t> a doro dan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En. 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:  </a:t>
            </a:r>
            <a:r>
              <a:rPr lang="es-ES" sz="2000" b="1" dirty="0" err="1"/>
              <a:t>Yu</a:t>
            </a:r>
            <a:r>
              <a:rPr lang="es-ES" sz="2000" b="1" dirty="0"/>
              <a:t> kan </a:t>
            </a:r>
            <a:r>
              <a:rPr lang="es-ES" sz="2000" b="1" dirty="0" err="1"/>
              <a:t>wini</a:t>
            </a:r>
            <a:r>
              <a:rPr lang="es-ES" sz="2000" b="1" dirty="0"/>
              <a:t> , </a:t>
            </a:r>
            <a:r>
              <a:rPr lang="es-ES" sz="2000" b="1" dirty="0" err="1"/>
              <a:t>soleki</a:t>
            </a:r>
            <a:r>
              <a:rPr lang="es-ES" sz="2000" b="1" dirty="0"/>
              <a:t> Mi </a:t>
            </a:r>
            <a:r>
              <a:rPr lang="es-ES" sz="2000" b="1" dirty="0" err="1"/>
              <a:t>wini</a:t>
            </a:r>
            <a:r>
              <a:rPr lang="es-ES" sz="2000" b="1" dirty="0"/>
              <a:t>( Kon </a:t>
            </a:r>
            <a:r>
              <a:rPr lang="es-ES" sz="2000" b="1" dirty="0" err="1"/>
              <a:t>krin</a:t>
            </a:r>
            <a:r>
              <a:rPr lang="es-ES" sz="2000" b="1" dirty="0"/>
              <a:t> 3:21).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743386"/>
              </p:ext>
            </p:extLst>
          </p:nvPr>
        </p:nvGraphicFramePr>
        <p:xfrm>
          <a:off x="389910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252" y="1423126"/>
            <a:ext cx="3642124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314325" y="2740877"/>
            <a:ext cx="7658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fu </a:t>
            </a:r>
            <a:r>
              <a:rPr lang="es-ES" sz="2000" b="1" dirty="0" err="1"/>
              <a:t>noiti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futu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wan.Gado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fosiwan</a:t>
            </a:r>
            <a:r>
              <a:rPr lang="es-ES" sz="2000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717007" y="4311489"/>
            <a:ext cx="43655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sroto</a:t>
            </a:r>
            <a:r>
              <a:rPr lang="es-ES" sz="2000" b="1" dirty="0"/>
              <a:t> fu a Gado </a:t>
            </a:r>
            <a:r>
              <a:rPr lang="es-ES" sz="2000" b="1" dirty="0" err="1"/>
              <a:t>maniri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fa Gado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( di </a:t>
            </a:r>
            <a:r>
              <a:rPr lang="es-ES" sz="2000" b="1" dirty="0" err="1"/>
              <a:t>wi</a:t>
            </a:r>
            <a:r>
              <a:rPr lang="es-ES" sz="2000" b="1" dirty="0"/>
              <a:t> no de </a:t>
            </a:r>
            <a:r>
              <a:rPr lang="es-ES" sz="2000" b="1" dirty="0" err="1"/>
              <a:t>warti</a:t>
            </a:r>
            <a:r>
              <a:rPr lang="es-ES" sz="2000" b="1" dirty="0"/>
              <a:t>)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: “ Mi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"( Yer.31:3) A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.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nanga En ? Mi 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mi  </a:t>
            </a:r>
            <a:r>
              <a:rPr lang="es-ES" sz="2000" b="1" dirty="0" err="1"/>
              <a:t>ati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 fa En </a:t>
            </a:r>
            <a:r>
              <a:rPr lang="es-ES" sz="2000" b="1" dirty="0" err="1"/>
              <a:t>lobi</a:t>
            </a:r>
            <a:r>
              <a:rPr lang="es-ES" sz="2000" b="1" dirty="0"/>
              <a:t> mi?</a:t>
            </a:r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727520"/>
            <a:ext cx="9567512" cy="19434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es-ES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 A DE EKTE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s-ES" sz="4800" dirty="0" err="1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Yoh</a:t>
            </a:r>
            <a:r>
              <a:rPr lang="es-E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15:1-11)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1847</Words>
  <Application>Microsoft Office PowerPoint</Application>
  <PresentationFormat>Panorámica</PresentationFormat>
  <Paragraphs>68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Constantia</vt:lpstr>
      <vt:lpstr>Aptos Display</vt:lpstr>
      <vt:lpstr>Aptos</vt:lpstr>
      <vt:lpstr>Comic Sans MS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89</cp:revision>
  <dcterms:created xsi:type="dcterms:W3CDTF">2026-02-21T18:00:10Z</dcterms:created>
  <dcterms:modified xsi:type="dcterms:W3CDTF">2026-04-03T20:26:58Z</dcterms:modified>
</cp:coreProperties>
</file>