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57" r:id="rId2"/>
    <p:sldId id="265" r:id="rId3"/>
    <p:sldId id="258" r:id="rId4"/>
    <p:sldId id="259" r:id="rId5"/>
    <p:sldId id="260" r:id="rId6"/>
    <p:sldId id="270" r:id="rId7"/>
    <p:sldId id="262" r:id="rId8"/>
    <p:sldId id="271" r:id="rId9"/>
    <p:sldId id="264" r:id="rId10"/>
    <p:sldId id="266" r:id="rId11"/>
    <p:sldId id="268" r:id="rId12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84" y="10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es-ES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No </a:t>
          </a:r>
          <a:r>
            <a:rPr lang="es-ES" b="1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kba</a:t>
          </a:r>
          <a:r>
            <a:rPr lang="es-ES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gro</a:t>
          </a: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Den de leki pikin </a:t>
          </a:r>
          <a:br>
            <a:rPr lang="fi-FI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fi-FI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( 1 Kir.3:1</a:t>
          </a:r>
          <a:r>
            <a:rPr lang="es-ES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n-NO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Den e dringi merki (1 Kor.3:2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Den de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leki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meti</a:t>
          </a:r>
          <a:b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( 1 Kor.3:3)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A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denki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trawan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e </a:t>
          </a:r>
          <a:r>
            <a:rPr lang="es-ES" sz="2000" b="1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wai</a:t>
          </a: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den</a:t>
          </a:r>
          <a:b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s-ES" sz="2000" b="1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( 1 Kor.3:4)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De Bigi </a:t>
          </a:r>
          <a:r>
            <a:rPr lang="es-ES" b="1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sma</a:t>
          </a:r>
          <a:endParaRPr lang="es-ES" b="1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 dirty="0">
              <a:solidFill>
                <a:schemeClr val="tx1"/>
              </a:solidFill>
            </a:rPr>
            <a:t>Na bigi sma kba  </a:t>
          </a:r>
          <a:br>
            <a:rPr lang="es-ES" sz="2000" b="1" dirty="0">
              <a:solidFill>
                <a:schemeClr val="tx1"/>
              </a:solidFill>
            </a:rPr>
          </a:br>
          <a:r>
            <a:rPr lang="es-ES" sz="2000" b="1" dirty="0">
              <a:solidFill>
                <a:schemeClr val="tx1"/>
              </a:solidFill>
            </a:rPr>
            <a:t>(</a:t>
          </a:r>
          <a:r>
            <a:rPr lang="pl-PL" sz="2000" b="1" dirty="0">
              <a:solidFill>
                <a:schemeClr val="tx1"/>
              </a:solidFill>
            </a:rPr>
            <a:t>1 Kor.14:20</a:t>
          </a:r>
          <a:r>
            <a:rPr lang="es-ES" sz="2000" b="1" dirty="0">
              <a:solidFill>
                <a:schemeClr val="tx1"/>
              </a:solidFill>
            </a:rPr>
            <a:t>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de-DE" sz="2000" b="1" dirty="0">
              <a:solidFill>
                <a:schemeClr val="tx1"/>
              </a:solidFill>
            </a:rPr>
            <a:t>Den e kaw den nyan</a:t>
          </a:r>
          <a:br>
            <a:rPr lang="de-DE" sz="2000" b="1" dirty="0">
              <a:solidFill>
                <a:schemeClr val="tx1"/>
              </a:solidFill>
            </a:rPr>
          </a:br>
          <a:r>
            <a:rPr lang="de-DE" sz="2000" b="1" dirty="0">
              <a:solidFill>
                <a:schemeClr val="tx1"/>
              </a:solidFill>
            </a:rPr>
            <a:t>( Hebrei 5:14</a:t>
          </a:r>
          <a:r>
            <a:rPr lang="es-ES" sz="2000" b="1" dirty="0">
              <a:solidFill>
                <a:schemeClr val="tx1"/>
              </a:solidFill>
            </a:rPr>
            <a:t>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Den de </a:t>
          </a:r>
          <a:r>
            <a:rPr lang="es-ES" sz="2000" b="1" dirty="0" err="1">
              <a:solidFill>
                <a:schemeClr val="tx1"/>
              </a:solidFill>
            </a:rPr>
            <a:t>na</a:t>
          </a:r>
          <a:r>
            <a:rPr lang="es-ES" sz="2000" b="1" dirty="0">
              <a:solidFill>
                <a:schemeClr val="tx1"/>
              </a:solidFill>
            </a:rPr>
            <a:t> yeye </a:t>
          </a:r>
          <a:r>
            <a:rPr lang="es-ES" sz="2000" b="1" dirty="0" err="1">
              <a:solidFill>
                <a:schemeClr val="tx1"/>
              </a:solidFill>
            </a:rPr>
            <a:t>fasi</a:t>
          </a:r>
          <a:br>
            <a:rPr lang="es-ES" sz="2000" b="1" dirty="0">
              <a:solidFill>
                <a:schemeClr val="tx1"/>
              </a:solidFill>
            </a:rPr>
          </a:br>
          <a:r>
            <a:rPr lang="es-ES" sz="2000" b="1" dirty="0">
              <a:solidFill>
                <a:schemeClr val="tx1"/>
              </a:solidFill>
            </a:rPr>
            <a:t>( 1 Kor.2:13)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Den e si </a:t>
          </a:r>
          <a:r>
            <a:rPr lang="es-ES" sz="2000" b="1" dirty="0" err="1">
              <a:solidFill>
                <a:schemeClr val="tx1"/>
              </a:solidFill>
            </a:rPr>
            <a:t>sani</a:t>
          </a:r>
          <a:r>
            <a:rPr lang="es-ES" sz="2000" b="1" dirty="0">
              <a:solidFill>
                <a:schemeClr val="tx1"/>
              </a:solidFill>
            </a:rPr>
            <a:t> </a:t>
          </a:r>
          <a:r>
            <a:rPr lang="es-ES" sz="2000" b="1" dirty="0" err="1">
              <a:solidFill>
                <a:schemeClr val="tx1"/>
              </a:solidFill>
            </a:rPr>
            <a:t>na</a:t>
          </a:r>
          <a:r>
            <a:rPr lang="es-ES" sz="2000" b="1" dirty="0">
              <a:solidFill>
                <a:schemeClr val="tx1"/>
              </a:solidFill>
            </a:rPr>
            <a:t> yeye </a:t>
          </a:r>
          <a:r>
            <a:rPr lang="es-ES" sz="2000" b="1" dirty="0" err="1">
              <a:solidFill>
                <a:schemeClr val="tx1"/>
              </a:solidFill>
            </a:rPr>
            <a:t>fasi</a:t>
          </a:r>
          <a:r>
            <a:rPr lang="es-ES" sz="2000" b="1" dirty="0">
              <a:solidFill>
                <a:schemeClr val="tx1"/>
              </a:solidFill>
            </a:rPr>
            <a:t> ( 1 Kor.2:14)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300" b="1" kern="120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No </a:t>
          </a:r>
          <a:r>
            <a:rPr lang="es-ES" sz="5300" b="1" kern="120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kba</a:t>
          </a:r>
          <a:r>
            <a:rPr lang="es-ES" sz="5300" b="1" kern="120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gro</a:t>
          </a: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Den de leki pikin </a:t>
          </a:r>
          <a:br>
            <a:rPr lang="fi-FI" sz="2000" b="1" kern="120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fi-FI" sz="2000" b="1" kern="120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( 1 Kir.3:1</a:t>
          </a:r>
          <a:r>
            <a:rPr lang="es-ES" sz="2000" b="1" kern="120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Den e dringi merki (1 Kor.3:2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Den de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leki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meti</a:t>
          </a:r>
          <a:b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( 1 Kor.3:3)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A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denki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fu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trawan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e </a:t>
          </a:r>
          <a:r>
            <a:rPr lang="es-ES" sz="2000" b="1" kern="120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wai</a:t>
          </a: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den</a:t>
          </a:r>
          <a:b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s-ES" sz="2000" b="1" kern="120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( 1 Kor.3:4)</a:t>
          </a: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300" b="1" kern="120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De Bigi </a:t>
          </a:r>
          <a:r>
            <a:rPr lang="es-ES" sz="5300" b="1" kern="120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sma</a:t>
          </a:r>
          <a:endParaRPr lang="es-ES" sz="5300" b="1" kern="120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chemeClr val="tx1"/>
              </a:solidFill>
            </a:rPr>
            <a:t>Na bigi sma kba  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es-ES" sz="2000" b="1" kern="1200" dirty="0">
              <a:solidFill>
                <a:schemeClr val="tx1"/>
              </a:solidFill>
            </a:rPr>
            <a:t>(</a:t>
          </a:r>
          <a:r>
            <a:rPr lang="pl-PL" sz="2000" b="1" kern="1200" dirty="0">
              <a:solidFill>
                <a:schemeClr val="tx1"/>
              </a:solidFill>
            </a:rPr>
            <a:t>1 Kor.14:20</a:t>
          </a:r>
          <a:r>
            <a:rPr lang="es-ES" sz="2000" b="1" kern="1200" dirty="0">
              <a:solidFill>
                <a:schemeClr val="tx1"/>
              </a:solidFill>
            </a:rPr>
            <a:t>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tx1"/>
              </a:solidFill>
            </a:rPr>
            <a:t>Den e kaw den nyan</a:t>
          </a:r>
          <a:br>
            <a:rPr lang="de-DE" sz="2000" b="1" kern="1200" dirty="0">
              <a:solidFill>
                <a:schemeClr val="tx1"/>
              </a:solidFill>
            </a:rPr>
          </a:br>
          <a:r>
            <a:rPr lang="de-DE" sz="2000" b="1" kern="1200" dirty="0">
              <a:solidFill>
                <a:schemeClr val="tx1"/>
              </a:solidFill>
            </a:rPr>
            <a:t>( Hebrei 5:14</a:t>
          </a:r>
          <a:r>
            <a:rPr lang="es-ES" sz="2000" b="1" kern="1200" dirty="0">
              <a:solidFill>
                <a:schemeClr val="tx1"/>
              </a:solidFill>
            </a:rPr>
            <a:t>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Den de </a:t>
          </a:r>
          <a:r>
            <a:rPr lang="es-ES" sz="2000" b="1" kern="1200" dirty="0" err="1">
              <a:solidFill>
                <a:schemeClr val="tx1"/>
              </a:solidFill>
            </a:rPr>
            <a:t>na</a:t>
          </a:r>
          <a:r>
            <a:rPr lang="es-ES" sz="2000" b="1" kern="1200" dirty="0">
              <a:solidFill>
                <a:schemeClr val="tx1"/>
              </a:solidFill>
            </a:rPr>
            <a:t> yeye </a:t>
          </a:r>
          <a:r>
            <a:rPr lang="es-ES" sz="2000" b="1" kern="1200" dirty="0" err="1">
              <a:solidFill>
                <a:schemeClr val="tx1"/>
              </a:solidFill>
            </a:rPr>
            <a:t>fasi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es-ES" sz="2000" b="1" kern="1200" dirty="0">
              <a:solidFill>
                <a:schemeClr val="tx1"/>
              </a:solidFill>
            </a:rPr>
            <a:t>( 1 Kor.2:13)</a:t>
          </a: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Den e si </a:t>
          </a:r>
          <a:r>
            <a:rPr lang="es-ES" sz="2000" b="1" kern="1200" dirty="0" err="1">
              <a:solidFill>
                <a:schemeClr val="tx1"/>
              </a:solidFill>
            </a:rPr>
            <a:t>sani</a:t>
          </a:r>
          <a:r>
            <a:rPr lang="es-ES" sz="2000" b="1" kern="1200" dirty="0">
              <a:solidFill>
                <a:schemeClr val="tx1"/>
              </a:solidFill>
            </a:rPr>
            <a:t> </a:t>
          </a:r>
          <a:r>
            <a:rPr lang="es-ES" sz="2000" b="1" kern="1200" dirty="0" err="1">
              <a:solidFill>
                <a:schemeClr val="tx1"/>
              </a:solidFill>
            </a:rPr>
            <a:t>na</a:t>
          </a:r>
          <a:r>
            <a:rPr lang="es-ES" sz="2000" b="1" kern="1200" dirty="0">
              <a:solidFill>
                <a:schemeClr val="tx1"/>
              </a:solidFill>
            </a:rPr>
            <a:t> yeye </a:t>
          </a:r>
          <a:r>
            <a:rPr lang="es-ES" sz="2000" b="1" kern="1200" dirty="0" err="1">
              <a:solidFill>
                <a:schemeClr val="tx1"/>
              </a:solidFill>
            </a:rPr>
            <a:t>fasi</a:t>
          </a:r>
          <a:r>
            <a:rPr lang="es-ES" sz="2000" b="1" kern="1200" dirty="0">
              <a:solidFill>
                <a:schemeClr val="tx1"/>
              </a:solidFill>
            </a:rPr>
            <a:t> ( 1 Kor.2:14)</a:t>
          </a: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-29718" y="5802922"/>
            <a:ext cx="1217771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s-ES" sz="72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WAN INI KRESTES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Les 3 fu 18 Yuli 2026</a:t>
            </a:r>
            <a:endParaRPr lang="es-ES" sz="16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642144" y="6160320"/>
            <a:ext cx="398210" cy="380304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s-ES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1151646" y="6171089"/>
            <a:ext cx="398210" cy="380304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es-ES" sz="44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RESPEKI GI DEN EDEMAN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“Now a </a:t>
            </a:r>
            <a:r>
              <a:rPr lang="es-E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musu</a:t>
            </a:r>
            <a:r>
              <a:rPr lang="es-E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de so, </a:t>
            </a:r>
            <a:r>
              <a:rPr lang="es-E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dati</a:t>
            </a:r>
            <a:r>
              <a:rPr lang="es-E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den di </a:t>
            </a:r>
            <a:r>
              <a:rPr lang="es-E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kisi</a:t>
            </a:r>
            <a:r>
              <a:rPr lang="es-E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fertrow,musu</a:t>
            </a:r>
            <a:r>
              <a:rPr lang="es-E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sori</a:t>
            </a:r>
            <a:r>
              <a:rPr lang="es-E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den </a:t>
            </a:r>
            <a:r>
              <a:rPr lang="es-E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srefi</a:t>
            </a:r>
            <a:r>
              <a:rPr lang="es-E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getrow</a:t>
            </a:r>
            <a:r>
              <a:rPr lang="es-E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( 1 Kor.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2031409" y="1242179"/>
            <a:ext cx="71150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Te </a:t>
            </a:r>
            <a:r>
              <a:rPr lang="es-ES" sz="2000" b="1" dirty="0" err="1"/>
              <a:t>feti</a:t>
            </a:r>
            <a:r>
              <a:rPr lang="es-ES" sz="2000" b="1" dirty="0"/>
              <a:t> </a:t>
            </a:r>
            <a:r>
              <a:rPr lang="es-ES" sz="2000" b="1" dirty="0" err="1"/>
              <a:t>makandra</a:t>
            </a:r>
            <a:r>
              <a:rPr lang="es-ES" sz="2000" b="1" dirty="0"/>
              <a:t> de </a:t>
            </a:r>
            <a:r>
              <a:rPr lang="es-ES" sz="2000" b="1" dirty="0" err="1"/>
              <a:t>e'n</a:t>
            </a:r>
            <a:r>
              <a:rPr lang="es-ES" sz="2000" b="1" dirty="0"/>
              <a:t> </a:t>
            </a:r>
            <a:r>
              <a:rPr lang="es-ES" sz="2000" b="1" dirty="0" err="1"/>
              <a:t>prati</a:t>
            </a:r>
            <a:r>
              <a:rPr lang="es-ES" sz="2000" b="1" dirty="0"/>
              <a:t> </a:t>
            </a:r>
            <a:r>
              <a:rPr lang="es-ES" sz="2000" b="1" dirty="0" err="1"/>
              <a:t>prati</a:t>
            </a:r>
            <a:r>
              <a:rPr lang="es-ES" sz="2000" b="1" dirty="0"/>
              <a:t> de </a:t>
            </a:r>
            <a:r>
              <a:rPr lang="es-ES" sz="2000" b="1" dirty="0" err="1"/>
              <a:t>lontu</a:t>
            </a:r>
            <a:r>
              <a:rPr lang="es-ES" sz="2000" b="1" dirty="0"/>
              <a:t> den </a:t>
            </a:r>
            <a:r>
              <a:rPr lang="es-ES" sz="2000" b="1" dirty="0" err="1"/>
              <a:t>edeman</a:t>
            </a:r>
            <a:r>
              <a:rPr lang="es-ES" sz="2000" b="1" dirty="0"/>
              <a:t>, </a:t>
            </a:r>
            <a:r>
              <a:rPr lang="es-ES" sz="2000" b="1" dirty="0" err="1"/>
              <a:t>dati</a:t>
            </a:r>
            <a:r>
              <a:rPr lang="es-ES" sz="2000" b="1" dirty="0"/>
              <a:t> no </a:t>
            </a:r>
            <a:r>
              <a:rPr lang="es-ES" sz="2000" b="1" dirty="0" err="1"/>
              <a:t>musu</a:t>
            </a:r>
            <a:r>
              <a:rPr lang="es-ES" sz="2000" b="1" dirty="0"/>
              <a:t> </a:t>
            </a:r>
            <a:r>
              <a:rPr lang="es-ES" sz="2000" b="1" dirty="0" err="1"/>
              <a:t>tyari</a:t>
            </a:r>
            <a:r>
              <a:rPr lang="es-ES" sz="2000" b="1" dirty="0"/>
              <a:t> fu </a:t>
            </a:r>
            <a:r>
              <a:rPr lang="es-ES" sz="2000" b="1" dirty="0" err="1"/>
              <a:t>poti</a:t>
            </a:r>
            <a:r>
              <a:rPr lang="es-ES" sz="2000" b="1" dirty="0"/>
              <a:t> den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sei</a:t>
            </a:r>
            <a:r>
              <a:rPr lang="es-ES" sz="2000" b="1" dirty="0"/>
              <a:t>.  A de </a:t>
            </a:r>
            <a:r>
              <a:rPr lang="es-ES" sz="2000" b="1" dirty="0" err="1"/>
              <a:t>trafasi</a:t>
            </a:r>
            <a:r>
              <a:rPr lang="es-ES" sz="2000" b="1" dirty="0"/>
              <a:t>, Pawles </a:t>
            </a:r>
            <a:r>
              <a:rPr lang="es-ES" sz="2000" b="1" dirty="0" err="1"/>
              <a:t>kraka</a:t>
            </a:r>
            <a:r>
              <a:rPr lang="es-ES" sz="2000" b="1" dirty="0"/>
              <a:t> </a:t>
            </a:r>
            <a:r>
              <a:rPr lang="es-ES" sz="2000" b="1" dirty="0" err="1"/>
              <a:t>e'n</a:t>
            </a:r>
            <a:r>
              <a:rPr lang="es-ES" sz="2000" b="1" dirty="0"/>
              <a:t> a </a:t>
            </a:r>
            <a:r>
              <a:rPr lang="es-ES" sz="2000" b="1" dirty="0" err="1"/>
              <a:t>skoto</a:t>
            </a:r>
            <a:r>
              <a:rPr lang="es-ES" sz="2000" b="1" dirty="0"/>
              <a:t> a </a:t>
            </a:r>
            <a:r>
              <a:rPr lang="es-ES" sz="2000" b="1" dirty="0" err="1"/>
              <a:t>dini</a:t>
            </a:r>
            <a:r>
              <a:rPr lang="es-ES" sz="2000" b="1" dirty="0"/>
              <a:t> fu Apolos nanga en </a:t>
            </a:r>
            <a:r>
              <a:rPr lang="es-ES" sz="2000" b="1" dirty="0" err="1"/>
              <a:t>wroko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Korente</a:t>
            </a:r>
            <a:r>
              <a:rPr lang="es-ES" sz="2000" b="1" dirty="0"/>
              <a:t> .( 1 Kor.3:5,6;4:6;16:12).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200027" y="3930504"/>
            <a:ext cx="2626744" cy="2795607"/>
            <a:chOff x="9365230" y="1587500"/>
            <a:chExt cx="2626744" cy="2795607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954107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noProof="0" dirty="0"/>
                <a:t>Frank and Walter Bond were the first missionaries in Spain. Walter died for his faith in Jaen in 1914.</a:t>
              </a:r>
              <a:endParaRPr lang="es-ES" sz="1400" b="1" noProof="0" dirty="0"/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1" y="4077247"/>
            <a:ext cx="3952872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962274" y="4003656"/>
            <a:ext cx="50768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Edeman</a:t>
            </a:r>
            <a:r>
              <a:rPr lang="es-ES" sz="2000" b="1" dirty="0"/>
              <a:t>  e </a:t>
            </a:r>
            <a:r>
              <a:rPr lang="es-ES" sz="2000" b="1" dirty="0" err="1"/>
              <a:t>waka</a:t>
            </a:r>
            <a:r>
              <a:rPr lang="es-ES" sz="2000" b="1" dirty="0"/>
              <a:t> </a:t>
            </a:r>
            <a:r>
              <a:rPr lang="es-ES" sz="2000" b="1" dirty="0" err="1"/>
              <a:t>baka</a:t>
            </a:r>
            <a:r>
              <a:rPr lang="es-ES" sz="2000" b="1" dirty="0"/>
              <a:t> den </a:t>
            </a:r>
            <a:r>
              <a:rPr lang="es-ES" sz="2000" b="1" dirty="0" err="1"/>
              <a:t>futu</a:t>
            </a:r>
            <a:r>
              <a:rPr lang="es-ES" sz="2000" b="1" dirty="0"/>
              <a:t>  fu </a:t>
            </a:r>
            <a:r>
              <a:rPr lang="es-ES" sz="2000" b="1" dirty="0" err="1"/>
              <a:t>Yeises</a:t>
            </a:r>
            <a:r>
              <a:rPr lang="es-ES" sz="2000" b="1" dirty="0"/>
              <a:t>, fu di den </a:t>
            </a:r>
            <a:r>
              <a:rPr lang="es-ES" sz="2000" b="1" dirty="0" err="1"/>
              <a:t>wani</a:t>
            </a:r>
            <a:r>
              <a:rPr lang="es-ES" sz="2000" b="1" dirty="0"/>
              <a:t> fu </a:t>
            </a:r>
            <a:r>
              <a:rPr lang="es-ES" sz="2000" b="1" dirty="0" err="1"/>
              <a:t>lij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den </a:t>
            </a:r>
            <a:r>
              <a:rPr lang="es-ES" sz="2000" b="1" dirty="0" err="1"/>
              <a:t>brada</a:t>
            </a:r>
            <a:r>
              <a:rPr lang="es-ES" sz="2000" b="1" dirty="0"/>
              <a:t> nanga sisa </a:t>
            </a:r>
            <a:r>
              <a:rPr lang="es-ES" sz="2000" b="1" dirty="0" err="1"/>
              <a:t>e'n</a:t>
            </a:r>
            <a:r>
              <a:rPr lang="es-ES" sz="2000" b="1" dirty="0"/>
              <a:t> </a:t>
            </a:r>
            <a:r>
              <a:rPr lang="es-ES" sz="2000" b="1" dirty="0" err="1"/>
              <a:t>efu</a:t>
            </a:r>
            <a:r>
              <a:rPr lang="es-ES" sz="2000" b="1" dirty="0"/>
              <a:t> a de </a:t>
            </a:r>
            <a:r>
              <a:rPr lang="es-ES" sz="2000" b="1" dirty="0" err="1"/>
              <a:t>fanowdu</a:t>
            </a:r>
            <a:r>
              <a:rPr lang="es-ES" sz="2000" b="1" dirty="0"/>
              <a:t> fu </a:t>
            </a:r>
            <a:r>
              <a:rPr lang="es-ES" sz="2000" b="1" dirty="0" err="1"/>
              <a:t>dede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den </a:t>
            </a:r>
            <a:r>
              <a:rPr lang="es-ES" sz="2000" b="1" dirty="0" err="1"/>
              <a:t>wroko</a:t>
            </a:r>
            <a:r>
              <a:rPr lang="es-ES" sz="2000" b="1" dirty="0"/>
              <a:t>.( 1 Kor.4:11-13;2Kor.11:23-28).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031408" y="2570797"/>
            <a:ext cx="71150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Te </a:t>
            </a:r>
            <a:r>
              <a:rPr lang="es-ES" sz="2000" b="1" dirty="0" err="1">
                <a:solidFill>
                  <a:prstClr val="black"/>
                </a:solidFill>
              </a:rPr>
              <a:t>edeman</a:t>
            </a:r>
            <a:r>
              <a:rPr lang="es-ES" sz="2000" b="1" dirty="0">
                <a:solidFill>
                  <a:prstClr val="black"/>
                </a:solidFill>
              </a:rPr>
              <a:t>   de </a:t>
            </a:r>
            <a:r>
              <a:rPr lang="es-ES" sz="2000" b="1" dirty="0" err="1">
                <a:solidFill>
                  <a:prstClr val="black"/>
                </a:solidFill>
              </a:rPr>
              <a:t>getrow</a:t>
            </a:r>
            <a:r>
              <a:rPr lang="es-ES" sz="2000" b="1" dirty="0">
                <a:solidFill>
                  <a:prstClr val="black"/>
                </a:solidFill>
              </a:rPr>
              <a:t>, den </a:t>
            </a:r>
            <a:r>
              <a:rPr lang="es-ES" sz="2000" b="1" dirty="0" err="1">
                <a:solidFill>
                  <a:prstClr val="black"/>
                </a:solidFill>
              </a:rPr>
              <a:t>warti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kisi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grani</a:t>
            </a:r>
            <a:r>
              <a:rPr lang="es-ES" sz="2000" b="1" dirty="0">
                <a:solidFill>
                  <a:prstClr val="black"/>
                </a:solidFill>
              </a:rPr>
              <a:t>.( 1 Kor.4:2;1 Tim. 5:17). Ma </a:t>
            </a:r>
            <a:r>
              <a:rPr lang="es-ES" sz="2000" b="1" dirty="0" err="1">
                <a:solidFill>
                  <a:prstClr val="black"/>
                </a:solidFill>
              </a:rPr>
              <a:t>srefi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efu</a:t>
            </a:r>
            <a:r>
              <a:rPr lang="es-ES" sz="2000" b="1" dirty="0">
                <a:solidFill>
                  <a:prstClr val="black"/>
                </a:solidFill>
              </a:rPr>
              <a:t> den no </a:t>
            </a:r>
            <a:r>
              <a:rPr lang="es-ES" sz="2000" b="1" dirty="0" err="1">
                <a:solidFill>
                  <a:prstClr val="black"/>
                </a:solidFill>
              </a:rPr>
              <a:t>kisi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grani,den</a:t>
            </a:r>
            <a:r>
              <a:rPr lang="es-ES" sz="2000" b="1" dirty="0">
                <a:solidFill>
                  <a:prstClr val="black"/>
                </a:solidFill>
              </a:rPr>
              <a:t> e tan </a:t>
            </a:r>
            <a:r>
              <a:rPr lang="es-ES" sz="2000" b="1" dirty="0" err="1">
                <a:solidFill>
                  <a:prstClr val="black"/>
                </a:solidFill>
              </a:rPr>
              <a:t>getrow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bika</a:t>
            </a:r>
            <a:r>
              <a:rPr lang="es-ES" sz="2000" b="1" dirty="0">
                <a:solidFill>
                  <a:prstClr val="black"/>
                </a:solidFill>
              </a:rPr>
              <a:t> den </a:t>
            </a:r>
            <a:r>
              <a:rPr lang="es-ES" sz="2000" b="1" dirty="0" err="1">
                <a:solidFill>
                  <a:prstClr val="black"/>
                </a:solidFill>
              </a:rPr>
              <a:t>sabi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Gado </a:t>
            </a:r>
            <a:r>
              <a:rPr lang="es-ES" sz="2000" b="1" dirty="0" err="1">
                <a:solidFill>
                  <a:prstClr val="black"/>
                </a:solidFill>
              </a:rPr>
              <a:t>srefi</a:t>
            </a:r>
            <a:r>
              <a:rPr lang="es-ES" sz="2000" b="1" dirty="0">
                <a:solidFill>
                  <a:prstClr val="black"/>
                </a:solidFill>
              </a:rPr>
              <a:t> , no </a:t>
            </a:r>
            <a:r>
              <a:rPr lang="es-ES" sz="2000" b="1" dirty="0" err="1">
                <a:solidFill>
                  <a:prstClr val="black"/>
                </a:solidFill>
              </a:rPr>
              <a:t>libisma</a:t>
            </a:r>
            <a:r>
              <a:rPr lang="es-ES" sz="2000" b="1" dirty="0">
                <a:solidFill>
                  <a:prstClr val="black"/>
                </a:solidFill>
              </a:rPr>
              <a:t>  ,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krutu</a:t>
            </a:r>
            <a:r>
              <a:rPr lang="es-ES" sz="2000" b="1" dirty="0">
                <a:solidFill>
                  <a:prstClr val="black"/>
                </a:solidFill>
              </a:rPr>
              <a:t> den .( 1 Kor.4:3,4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962274" y="5400686"/>
            <a:ext cx="50768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No </a:t>
            </a:r>
            <a:r>
              <a:rPr lang="es-ES" sz="2000" b="1" dirty="0" err="1">
                <a:solidFill>
                  <a:prstClr val="black"/>
                </a:solidFill>
              </a:rPr>
              <a:t>edeman</a:t>
            </a:r>
            <a:r>
              <a:rPr lang="es-ES" sz="2000" b="1" dirty="0">
                <a:solidFill>
                  <a:prstClr val="black"/>
                </a:solidFill>
              </a:rPr>
              <a:t>, no </a:t>
            </a:r>
            <a:r>
              <a:rPr lang="es-ES" sz="2000" b="1" dirty="0" err="1">
                <a:solidFill>
                  <a:prstClr val="black"/>
                </a:solidFill>
              </a:rPr>
              <a:t>memre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kisi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kari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feti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noso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kwari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makandra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ma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prijse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e'n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preiki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boskopu</a:t>
            </a:r>
            <a:r>
              <a:rPr lang="es-ES" sz="2000" b="1" dirty="0">
                <a:solidFill>
                  <a:prstClr val="black"/>
                </a:solidFill>
              </a:rPr>
              <a:t> fu a </a:t>
            </a:r>
            <a:r>
              <a:rPr lang="es-ES" sz="2000" b="1" dirty="0" err="1">
                <a:solidFill>
                  <a:prstClr val="black"/>
                </a:solidFill>
              </a:rPr>
              <a:t>kroisi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184936" y="489502"/>
            <a:ext cx="7777212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“Noti kan </a:t>
            </a:r>
            <a:r>
              <a:rPr lang="es-ES" sz="2600" b="1" dirty="0" err="1">
                <a:latin typeface="Constantia" panose="02030602050306030303" pitchFamily="18" charset="0"/>
              </a:rPr>
              <a:t>tya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wan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hondro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prosenti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makandra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ini</a:t>
            </a:r>
            <a:r>
              <a:rPr lang="es-ES" sz="2600" b="1" dirty="0">
                <a:latin typeface="Constantia" panose="02030602050306030303" pitchFamily="18" charset="0"/>
              </a:rPr>
              <a:t> a </a:t>
            </a:r>
            <a:r>
              <a:rPr lang="es-ES" sz="2600" b="1" dirty="0" err="1">
                <a:latin typeface="Constantia" panose="02030602050306030303" pitchFamily="18" charset="0"/>
              </a:rPr>
              <a:t>kerki</a:t>
            </a:r>
            <a:r>
              <a:rPr lang="es-ES" sz="2600" b="1" dirty="0">
                <a:latin typeface="Constantia" panose="02030602050306030303" pitchFamily="18" charset="0"/>
              </a:rPr>
              <a:t> , soso a yeye fu </a:t>
            </a:r>
            <a:r>
              <a:rPr lang="es-ES" sz="2600" b="1" dirty="0" err="1">
                <a:latin typeface="Constantia" panose="02030602050306030303" pitchFamily="18" charset="0"/>
              </a:rPr>
              <a:t>ferdrage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leki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Krestes</a:t>
            </a:r>
            <a:r>
              <a:rPr lang="es-ES" sz="2600" b="1" dirty="0">
                <a:latin typeface="Constantia" panose="02030602050306030303" pitchFamily="18" charset="0"/>
              </a:rPr>
              <a:t>. </a:t>
            </a:r>
            <a:r>
              <a:rPr lang="es-ES" sz="2600" b="1" dirty="0" err="1">
                <a:latin typeface="Constantia" panose="02030602050306030303" pitchFamily="18" charset="0"/>
              </a:rPr>
              <a:t>Satan</a:t>
            </a:r>
            <a:r>
              <a:rPr lang="es-ES" sz="2600" b="1" dirty="0">
                <a:latin typeface="Constantia" panose="02030602050306030303" pitchFamily="18" charset="0"/>
              </a:rPr>
              <a:t> kan </a:t>
            </a:r>
            <a:r>
              <a:rPr lang="es-ES" sz="2600" b="1" dirty="0" err="1">
                <a:latin typeface="Constantia" panose="02030602050306030303" pitchFamily="18" charset="0"/>
              </a:rPr>
              <a:t>sai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trobi</a:t>
            </a:r>
            <a:r>
              <a:rPr lang="es-ES" sz="2600" b="1" dirty="0">
                <a:latin typeface="Constantia" panose="02030602050306030303" pitchFamily="18" charset="0"/>
              </a:rPr>
              <a:t>; </a:t>
            </a:r>
            <a:r>
              <a:rPr lang="es-ES" sz="2600" b="1" dirty="0" err="1">
                <a:latin typeface="Constantia" panose="02030602050306030303" pitchFamily="18" charset="0"/>
              </a:rPr>
              <a:t>Krestes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wawan</a:t>
            </a:r>
            <a:r>
              <a:rPr lang="es-ES" sz="2600" b="1" dirty="0">
                <a:latin typeface="Constantia" panose="02030602050306030303" pitchFamily="18" charset="0"/>
              </a:rPr>
              <a:t> kan </a:t>
            </a:r>
            <a:r>
              <a:rPr lang="es-ES" sz="2600" b="1" dirty="0" err="1">
                <a:latin typeface="Constantia" panose="02030602050306030303" pitchFamily="18" charset="0"/>
              </a:rPr>
              <a:t>tya</a:t>
            </a:r>
            <a:r>
              <a:rPr lang="es-ES" sz="2600" b="1" dirty="0">
                <a:latin typeface="Constantia" panose="02030602050306030303" pitchFamily="18" charset="0"/>
              </a:rPr>
              <a:t> den di e </a:t>
            </a:r>
            <a:r>
              <a:rPr lang="es-ES" sz="2600" b="1" dirty="0" err="1">
                <a:latin typeface="Constantia" panose="02030602050306030303" pitchFamily="18" charset="0"/>
              </a:rPr>
              <a:t>feti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makandra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kon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na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wan</a:t>
            </a:r>
            <a:r>
              <a:rPr lang="es-ES" sz="2600" b="1" dirty="0">
                <a:latin typeface="Constantia" panose="02030602050306030303" pitchFamily="18" charset="0"/>
              </a:rPr>
              <a:t>…. Te </a:t>
            </a:r>
            <a:r>
              <a:rPr lang="es-ES" sz="2600" b="1" dirty="0" err="1">
                <a:latin typeface="Constantia" panose="02030602050306030303" pitchFamily="18" charset="0"/>
              </a:rPr>
              <a:t>yu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leki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wrokoman</a:t>
            </a:r>
            <a:r>
              <a:rPr lang="es-ES" sz="2600" b="1" dirty="0">
                <a:latin typeface="Constantia" panose="02030602050306030303" pitchFamily="18" charset="0"/>
              </a:rPr>
              <a:t> fu </a:t>
            </a:r>
            <a:r>
              <a:rPr lang="es-ES" sz="2600" b="1" dirty="0" err="1">
                <a:latin typeface="Constantia" panose="02030602050306030303" pitchFamily="18" charset="0"/>
              </a:rPr>
              <a:t>kerki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lobi</a:t>
            </a:r>
            <a:r>
              <a:rPr lang="es-ES" sz="2600" b="1" dirty="0">
                <a:latin typeface="Constantia" panose="02030602050306030303" pitchFamily="18" charset="0"/>
              </a:rPr>
              <a:t> Gado moro ala </a:t>
            </a:r>
            <a:r>
              <a:rPr lang="es-ES" sz="2600" b="1" dirty="0" err="1">
                <a:latin typeface="Constantia" panose="02030602050306030303" pitchFamily="18" charset="0"/>
              </a:rPr>
              <a:t>sani</a:t>
            </a:r>
            <a:r>
              <a:rPr lang="es-ES" sz="2600" b="1" dirty="0">
                <a:latin typeface="Constantia" panose="02030602050306030303" pitchFamily="18" charset="0"/>
              </a:rPr>
              <a:t> nanga </a:t>
            </a:r>
            <a:r>
              <a:rPr lang="es-ES" sz="2600" b="1" dirty="0" err="1">
                <a:latin typeface="Constantia" panose="02030602050306030303" pitchFamily="18" charset="0"/>
              </a:rPr>
              <a:t>yu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birti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leki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yu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srefi</a:t>
            </a:r>
            <a:r>
              <a:rPr lang="es-ES" sz="2600" b="1" dirty="0">
                <a:latin typeface="Constantia" panose="02030602050306030303" pitchFamily="18" charset="0"/>
              </a:rPr>
              <a:t>, dan </a:t>
            </a:r>
            <a:r>
              <a:rPr lang="es-ES" sz="2600" b="1" dirty="0" err="1">
                <a:latin typeface="Constantia" panose="02030602050306030303" pitchFamily="18" charset="0"/>
              </a:rPr>
              <a:t>wroko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na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sa</a:t>
            </a:r>
            <a:r>
              <a:rPr lang="es-ES" sz="2600" b="1" dirty="0">
                <a:latin typeface="Constantia" panose="02030602050306030303" pitchFamily="18" charset="0"/>
              </a:rPr>
              <a:t> de fu </a:t>
            </a:r>
            <a:r>
              <a:rPr lang="es-ES" sz="2600" b="1" dirty="0" err="1">
                <a:latin typeface="Constantia" panose="02030602050306030303" pitchFamily="18" charset="0"/>
              </a:rPr>
              <a:t>kon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na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wan</a:t>
            </a:r>
            <a:r>
              <a:rPr lang="es-ES" sz="2600" b="1" dirty="0">
                <a:latin typeface="Constantia" panose="02030602050306030303" pitchFamily="18" charset="0"/>
              </a:rPr>
              <a:t>, </a:t>
            </a:r>
            <a:r>
              <a:rPr lang="es-ES" sz="2600" b="1" dirty="0" err="1">
                <a:latin typeface="Constantia" panose="02030602050306030303" pitchFamily="18" charset="0"/>
              </a:rPr>
              <a:t>makandra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sa</a:t>
            </a:r>
            <a:r>
              <a:rPr lang="es-ES" sz="2600" b="1" dirty="0">
                <a:latin typeface="Constantia" panose="02030602050306030303" pitchFamily="18" charset="0"/>
              </a:rPr>
              <a:t> de </a:t>
            </a:r>
            <a:r>
              <a:rPr lang="es-ES" sz="2600" b="1" dirty="0" err="1">
                <a:latin typeface="Constantia" panose="02030602050306030303" pitchFamily="18" charset="0"/>
              </a:rPr>
              <a:t>ini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Krestes,den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yesi</a:t>
            </a:r>
            <a:r>
              <a:rPr lang="es-ES" sz="2600" b="1" dirty="0">
                <a:latin typeface="Constantia" panose="02030602050306030303" pitchFamily="18" charset="0"/>
              </a:rPr>
              <a:t> fu </a:t>
            </a:r>
            <a:r>
              <a:rPr lang="es-ES" sz="2600" b="1" dirty="0" err="1">
                <a:latin typeface="Constantia" panose="02030602050306030303" pitchFamily="18" charset="0"/>
              </a:rPr>
              <a:t>arki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sani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sa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tapu,dan</a:t>
            </a:r>
            <a:r>
              <a:rPr lang="es-ES" sz="2600" b="1" dirty="0">
                <a:latin typeface="Constantia" panose="02030602050306030303" pitchFamily="18" charset="0"/>
              </a:rPr>
              <a:t> no </a:t>
            </a:r>
            <a:r>
              <a:rPr lang="es-ES" sz="2600" b="1" dirty="0" err="1">
                <a:latin typeface="Constantia" panose="02030602050306030303" pitchFamily="18" charset="0"/>
              </a:rPr>
              <a:t>wan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sma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sa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teki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wan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tori</a:t>
            </a:r>
            <a:r>
              <a:rPr lang="es-ES" sz="2600" b="1" dirty="0">
                <a:latin typeface="Constantia" panose="02030602050306030303" pitchFamily="18" charset="0"/>
              </a:rPr>
              <a:t> fu en </a:t>
            </a:r>
            <a:r>
              <a:rPr lang="es-ES" sz="2600" b="1" dirty="0" err="1">
                <a:latin typeface="Constantia" panose="02030602050306030303" pitchFamily="18" charset="0"/>
              </a:rPr>
              <a:t>birti</a:t>
            </a:r>
            <a:r>
              <a:rPr lang="es-ES" sz="2600" b="1" dirty="0">
                <a:latin typeface="Constantia" panose="02030602050306030303" pitchFamily="18" charset="0"/>
              </a:rPr>
              <a:t>. Den </a:t>
            </a:r>
            <a:r>
              <a:rPr lang="es-ES" sz="2600" b="1" dirty="0" err="1">
                <a:latin typeface="Constantia" panose="02030602050306030303" pitchFamily="18" charset="0"/>
              </a:rPr>
              <a:t>memre</a:t>
            </a:r>
            <a:r>
              <a:rPr lang="es-ES" sz="2600" b="1" dirty="0">
                <a:latin typeface="Constantia" panose="02030602050306030303" pitchFamily="18" charset="0"/>
              </a:rPr>
              <a:t> fu </a:t>
            </a:r>
            <a:r>
              <a:rPr lang="es-ES" sz="2600" b="1" dirty="0" err="1">
                <a:latin typeface="Constantia" panose="02030602050306030303" pitchFamily="18" charset="0"/>
              </a:rPr>
              <a:t>kerki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sa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abi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lobi</a:t>
            </a:r>
            <a:r>
              <a:rPr lang="es-ES" sz="2600" b="1" dirty="0">
                <a:latin typeface="Constantia" panose="02030602050306030303" pitchFamily="18" charset="0"/>
              </a:rPr>
              <a:t> nanga </a:t>
            </a:r>
            <a:r>
              <a:rPr lang="es-ES" sz="2600" b="1" dirty="0" err="1">
                <a:latin typeface="Constantia" panose="02030602050306030303" pitchFamily="18" charset="0"/>
              </a:rPr>
              <a:t>kon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makandra</a:t>
            </a:r>
            <a:r>
              <a:rPr lang="es-ES" sz="2600" b="1" dirty="0">
                <a:latin typeface="Constantia" panose="02030602050306030303" pitchFamily="18" charset="0"/>
              </a:rPr>
              <a:t> ,den </a:t>
            </a:r>
            <a:r>
              <a:rPr lang="es-ES" sz="2600" b="1" dirty="0" err="1">
                <a:latin typeface="Constantia" panose="02030602050306030303" pitchFamily="18" charset="0"/>
              </a:rPr>
              <a:t>sa</a:t>
            </a:r>
            <a:r>
              <a:rPr lang="es-ES" sz="2600" b="1" dirty="0">
                <a:latin typeface="Constantia" panose="02030602050306030303" pitchFamily="18" charset="0"/>
              </a:rPr>
              <a:t> de </a:t>
            </a:r>
            <a:r>
              <a:rPr lang="es-ES" sz="2600" b="1" dirty="0" err="1">
                <a:latin typeface="Constantia" panose="02030602050306030303" pitchFamily="18" charset="0"/>
              </a:rPr>
              <a:t>wan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bigi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famiri</a:t>
            </a:r>
            <a:r>
              <a:rPr lang="es-ES" sz="2600" b="1" dirty="0">
                <a:latin typeface="Constantia" panose="02030602050306030303" pitchFamily="18" charset="0"/>
              </a:rPr>
              <a:t>. Dan </a:t>
            </a:r>
            <a:r>
              <a:rPr lang="es-ES" sz="2600" b="1" dirty="0" err="1">
                <a:latin typeface="Constantia" panose="02030602050306030303" pitchFamily="18" charset="0"/>
              </a:rPr>
              <a:t>we</a:t>
            </a:r>
            <a:r>
              <a:rPr lang="es-ES" sz="2600" b="1" dirty="0">
                <a:latin typeface="Constantia" panose="02030602050306030303" pitchFamily="18" charset="0"/>
              </a:rPr>
              <a:t>  </a:t>
            </a:r>
            <a:r>
              <a:rPr lang="es-ES" sz="2600" b="1" dirty="0" err="1">
                <a:latin typeface="Constantia" panose="02030602050306030303" pitchFamily="18" charset="0"/>
              </a:rPr>
              <a:t>sa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abi</a:t>
            </a:r>
            <a:r>
              <a:rPr lang="es-ES" sz="2600" b="1" dirty="0">
                <a:latin typeface="Constantia" panose="02030602050306030303" pitchFamily="18" charset="0"/>
              </a:rPr>
              <a:t> a </a:t>
            </a:r>
            <a:r>
              <a:rPr lang="es-ES" sz="2600" b="1" dirty="0" err="1">
                <a:latin typeface="Constantia" panose="02030602050306030303" pitchFamily="18" charset="0"/>
              </a:rPr>
              <a:t>karta</a:t>
            </a:r>
            <a:r>
              <a:rPr lang="es-ES" sz="2600" b="1" dirty="0">
                <a:latin typeface="Constantia" panose="02030602050306030303" pitchFamily="18" charset="0"/>
              </a:rPr>
              <a:t> fu </a:t>
            </a:r>
            <a:r>
              <a:rPr lang="es-ES" sz="2600" b="1" dirty="0" err="1">
                <a:latin typeface="Constantia" panose="02030602050306030303" pitchFamily="18" charset="0"/>
              </a:rPr>
              <a:t>sori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grontapu</a:t>
            </a:r>
            <a:r>
              <a:rPr lang="es-ES" sz="2600" b="1" dirty="0">
                <a:latin typeface="Constantia" panose="02030602050306030303" pitchFamily="18" charset="0"/>
              </a:rPr>
              <a:t>, di </a:t>
            </a:r>
            <a:r>
              <a:rPr lang="es-ES" sz="2600" b="1" dirty="0" err="1">
                <a:latin typeface="Constantia" panose="02030602050306030303" pitchFamily="18" charset="0"/>
              </a:rPr>
              <a:t>sa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getoigi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gi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grontapu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dati</a:t>
            </a:r>
            <a:r>
              <a:rPr lang="es-ES" sz="2600" b="1" dirty="0">
                <a:latin typeface="Constantia" panose="02030602050306030303" pitchFamily="18" charset="0"/>
              </a:rPr>
              <a:t> Gado </a:t>
            </a:r>
            <a:r>
              <a:rPr lang="es-ES" sz="2600" b="1" dirty="0" err="1">
                <a:latin typeface="Constantia" panose="02030602050306030303" pitchFamily="18" charset="0"/>
              </a:rPr>
              <a:t>seni</a:t>
            </a:r>
            <a:r>
              <a:rPr lang="es-ES" sz="2600" b="1" dirty="0">
                <a:latin typeface="Constantia" panose="02030602050306030303" pitchFamily="18" charset="0"/>
              </a:rPr>
              <a:t> En Boi </a:t>
            </a:r>
            <a:r>
              <a:rPr lang="es-ES" sz="2600" b="1" dirty="0" err="1">
                <a:latin typeface="Constantia" panose="02030602050306030303" pitchFamily="18" charset="0"/>
              </a:rPr>
              <a:t>kon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na</a:t>
            </a:r>
            <a:r>
              <a:rPr lang="es-ES" sz="2600" b="1" dirty="0">
                <a:latin typeface="Constantia" panose="02030602050306030303" pitchFamily="18" charset="0"/>
              </a:rPr>
              <a:t> </a:t>
            </a:r>
            <a:r>
              <a:rPr lang="es-ES" sz="2600" b="1" dirty="0" err="1">
                <a:latin typeface="Constantia" panose="02030602050306030303" pitchFamily="18" charset="0"/>
              </a:rPr>
              <a:t>grontapu</a:t>
            </a:r>
            <a:r>
              <a:rPr lang="es-ES" sz="26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6872328" y="6045012"/>
            <a:ext cx="3089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/>
              <a:t>E</a:t>
            </a:r>
            <a:r>
              <a:rPr lang="en-US" sz="1600" b="1" dirty="0"/>
              <a:t>EGW (Reflecting Christ, July 5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954107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«Mi e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aksi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unu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brada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 nen fu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Masra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Yeises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Krestes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dati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ala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agri,e'n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dati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prati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,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prati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de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mindri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,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dati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de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srefi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denki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nanga a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srefi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besroiti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.» </a:t>
            </a:r>
            <a:b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</a:b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Kor.1:10)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91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67575" y="3760707"/>
            <a:ext cx="44196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Problema  kan </a:t>
            </a:r>
            <a:r>
              <a:rPr lang="es-ES" sz="2000" b="1" dirty="0" err="1"/>
              <a:t>tya</a:t>
            </a:r>
            <a:r>
              <a:rPr lang="es-ES" sz="2000" b="1" dirty="0"/>
              <a:t> </a:t>
            </a:r>
            <a:r>
              <a:rPr lang="es-ES" sz="2000" b="1" dirty="0" err="1"/>
              <a:t>prati</a:t>
            </a:r>
            <a:r>
              <a:rPr lang="es-ES" sz="2000" b="1" dirty="0"/>
              <a:t>:</a:t>
            </a:r>
          </a:p>
          <a:p>
            <a:pPr lvl="1">
              <a:spcBef>
                <a:spcPts val="600"/>
              </a:spcBef>
            </a:pPr>
            <a:r>
              <a:rPr lang="es-ES" sz="2000" b="1" dirty="0">
                <a:solidFill>
                  <a:srgbClr val="C53544"/>
                </a:solidFill>
              </a:rPr>
              <a:t>Prati nanga </a:t>
            </a:r>
            <a:r>
              <a:rPr lang="es-ES" sz="2000" b="1" dirty="0" err="1">
                <a:solidFill>
                  <a:srgbClr val="C53544"/>
                </a:solidFill>
              </a:rPr>
              <a:t>strei</a:t>
            </a:r>
            <a:r>
              <a:rPr lang="es-ES" sz="2000" b="1" dirty="0">
                <a:solidFill>
                  <a:srgbClr val="C53544"/>
                </a:solidFill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nl-NL" sz="2000" b="1" dirty="0"/>
              <a:t>Fa wi kan  tan wan</a:t>
            </a:r>
            <a:r>
              <a:rPr lang="es-ES" sz="2000" b="1" dirty="0"/>
              <a:t>:</a:t>
            </a:r>
          </a:p>
          <a:p>
            <a:pPr lvl="1">
              <a:spcBef>
                <a:spcPts val="600"/>
              </a:spcBef>
            </a:pPr>
            <a:r>
              <a:rPr lang="es-ES" sz="2000" b="1" dirty="0">
                <a:solidFill>
                  <a:srgbClr val="55A14E"/>
                </a:solidFill>
              </a:rPr>
              <a:t> </a:t>
            </a:r>
            <a:r>
              <a:rPr lang="es-ES" sz="2000" b="1" dirty="0" err="1">
                <a:solidFill>
                  <a:srgbClr val="55A14E"/>
                </a:solidFill>
              </a:rPr>
              <a:t>Wan</a:t>
            </a:r>
            <a:r>
              <a:rPr lang="es-ES" sz="2000" b="1" dirty="0">
                <a:solidFill>
                  <a:srgbClr val="55A14E"/>
                </a:solidFill>
              </a:rPr>
              <a:t> </a:t>
            </a:r>
            <a:r>
              <a:rPr lang="es-ES" sz="2000" b="1" dirty="0" err="1">
                <a:solidFill>
                  <a:srgbClr val="55A14E"/>
                </a:solidFill>
              </a:rPr>
              <a:t>ini</a:t>
            </a:r>
            <a:r>
              <a:rPr lang="es-ES" sz="2000" b="1" dirty="0">
                <a:solidFill>
                  <a:srgbClr val="55A14E"/>
                </a:solidFill>
              </a:rPr>
              <a:t> </a:t>
            </a:r>
            <a:r>
              <a:rPr lang="es-ES" sz="2000" b="1" dirty="0" err="1">
                <a:solidFill>
                  <a:srgbClr val="55A14E"/>
                </a:solidFill>
              </a:rPr>
              <a:t>Yeises</a:t>
            </a:r>
            <a:r>
              <a:rPr lang="es-ES" sz="2000" b="1" dirty="0">
                <a:solidFill>
                  <a:srgbClr val="55A14E"/>
                </a:solidFill>
              </a:rPr>
              <a:t>.</a:t>
            </a:r>
          </a:p>
          <a:p>
            <a:pPr lvl="1">
              <a:spcBef>
                <a:spcPts val="600"/>
              </a:spcBef>
            </a:pPr>
            <a:r>
              <a:rPr lang="es-ES" sz="2000" b="1" dirty="0">
                <a:solidFill>
                  <a:srgbClr val="3080B9"/>
                </a:solidFill>
              </a:rPr>
              <a:t>Koni </a:t>
            </a:r>
            <a:r>
              <a:rPr lang="es-ES" sz="2000" b="1" dirty="0" err="1">
                <a:solidFill>
                  <a:srgbClr val="3080B9"/>
                </a:solidFill>
              </a:rPr>
              <a:t>e’n</a:t>
            </a:r>
            <a:r>
              <a:rPr lang="es-ES" sz="2000" b="1" dirty="0">
                <a:solidFill>
                  <a:srgbClr val="3080B9"/>
                </a:solidFill>
              </a:rPr>
              <a:t> de </a:t>
            </a:r>
            <a:r>
              <a:rPr lang="es-ES" sz="2000" b="1" dirty="0" err="1">
                <a:solidFill>
                  <a:srgbClr val="3080B9"/>
                </a:solidFill>
              </a:rPr>
              <a:t>bigi</a:t>
            </a:r>
            <a:r>
              <a:rPr lang="es-ES" sz="2000" b="1" dirty="0">
                <a:solidFill>
                  <a:srgbClr val="3080B9"/>
                </a:solidFill>
              </a:rPr>
              <a:t> </a:t>
            </a:r>
            <a:r>
              <a:rPr lang="es-ES" sz="2000" b="1" dirty="0" err="1">
                <a:solidFill>
                  <a:srgbClr val="3080B9"/>
                </a:solidFill>
              </a:rPr>
              <a:t>sma</a:t>
            </a:r>
            <a:r>
              <a:rPr lang="es-ES" sz="2000" b="1" dirty="0">
                <a:solidFill>
                  <a:srgbClr val="3080B9"/>
                </a:solidFill>
              </a:rPr>
              <a:t>.</a:t>
            </a:r>
          </a:p>
          <a:p>
            <a:pPr lvl="1">
              <a:spcBef>
                <a:spcPts val="600"/>
              </a:spcBef>
            </a:pPr>
            <a:r>
              <a:rPr lang="es-ES" sz="2000" b="1" dirty="0">
                <a:solidFill>
                  <a:srgbClr val="C57035"/>
                </a:solidFill>
              </a:rPr>
              <a:t>Dini </a:t>
            </a:r>
            <a:r>
              <a:rPr lang="es-ES" sz="2000" b="1" dirty="0" err="1">
                <a:solidFill>
                  <a:srgbClr val="C57035"/>
                </a:solidFill>
              </a:rPr>
              <a:t>e’n</a:t>
            </a:r>
            <a:r>
              <a:rPr lang="es-ES" sz="2000" b="1" dirty="0">
                <a:solidFill>
                  <a:srgbClr val="C57035"/>
                </a:solidFill>
              </a:rPr>
              <a:t> </a:t>
            </a:r>
            <a:r>
              <a:rPr lang="es-ES" sz="2000" b="1" dirty="0" err="1">
                <a:solidFill>
                  <a:srgbClr val="C57035"/>
                </a:solidFill>
              </a:rPr>
              <a:t>sakafasi</a:t>
            </a:r>
            <a:r>
              <a:rPr lang="es-ES" sz="2000" b="1" dirty="0">
                <a:solidFill>
                  <a:srgbClr val="C57035"/>
                </a:solidFill>
              </a:rPr>
              <a:t>.</a:t>
            </a:r>
          </a:p>
          <a:p>
            <a:pPr lvl="1">
              <a:spcBef>
                <a:spcPts val="600"/>
              </a:spcBef>
            </a:pPr>
            <a:r>
              <a:rPr lang="es-ES" sz="2000" b="1" dirty="0" err="1">
                <a:solidFill>
                  <a:srgbClr val="BD2DB8"/>
                </a:solidFill>
              </a:rPr>
              <a:t>Respeki</a:t>
            </a:r>
            <a:r>
              <a:rPr lang="es-ES" sz="2000" b="1" dirty="0">
                <a:solidFill>
                  <a:srgbClr val="BD2DB8"/>
                </a:solidFill>
              </a:rPr>
              <a:t> </a:t>
            </a:r>
            <a:r>
              <a:rPr lang="es-ES" sz="2000" b="1" dirty="0" err="1">
                <a:solidFill>
                  <a:srgbClr val="BD2DB8"/>
                </a:solidFill>
              </a:rPr>
              <a:t>gi</a:t>
            </a:r>
            <a:r>
              <a:rPr lang="es-ES" sz="2000" b="1" dirty="0">
                <a:solidFill>
                  <a:srgbClr val="BD2DB8"/>
                </a:solidFill>
              </a:rPr>
              <a:t> </a:t>
            </a:r>
            <a:r>
              <a:rPr lang="es-ES" sz="2000" b="1" dirty="0" err="1">
                <a:solidFill>
                  <a:srgbClr val="BD2DB8"/>
                </a:solidFill>
              </a:rPr>
              <a:t>edeman</a:t>
            </a:r>
            <a:r>
              <a:rPr lang="es-ES" sz="2000" b="1" dirty="0">
                <a:solidFill>
                  <a:srgbClr val="BD2DB8"/>
                </a:solidFill>
              </a:rPr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5" y="199168"/>
            <a:ext cx="7019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Baka di a taki  den sma fu Korente odi,owktu a gi den grani fu a  gro fu den  ini yeyefasi, Pawles go doro fu taki abra a fosi problema di ben e tesi a kerki:de no ben de wan</a:t>
            </a:r>
            <a:r>
              <a:rPr lang="es-ES" sz="2000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662063"/>
            <a:ext cx="5364793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900" y="293962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2" y="2448975"/>
            <a:ext cx="70199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marki</a:t>
            </a:r>
            <a:r>
              <a:rPr lang="es-ES" sz="2000" b="1" dirty="0">
                <a:solidFill>
                  <a:prstClr val="black"/>
                </a:solidFill>
              </a:rPr>
              <a:t>  de </a:t>
            </a:r>
            <a:r>
              <a:rPr lang="es-ES" sz="2000" b="1" dirty="0" err="1">
                <a:solidFill>
                  <a:prstClr val="black"/>
                </a:solidFill>
              </a:rPr>
              <a:t>krin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sensi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bigin</a:t>
            </a:r>
            <a:r>
              <a:rPr lang="es-ES" sz="2000" b="1" dirty="0">
                <a:solidFill>
                  <a:prstClr val="black"/>
                </a:solidFill>
              </a:rPr>
              <a:t> :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no kan </a:t>
            </a:r>
            <a:r>
              <a:rPr lang="es-ES" sz="2000" b="1" dirty="0" err="1">
                <a:solidFill>
                  <a:prstClr val="black"/>
                </a:solidFill>
              </a:rPr>
              <a:t>tron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nanga  a </a:t>
            </a:r>
            <a:r>
              <a:rPr lang="es-ES" sz="2000" b="1" dirty="0" err="1">
                <a:solidFill>
                  <a:prstClr val="black"/>
                </a:solidFill>
              </a:rPr>
              <a:t>wani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libi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. Soso te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luku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kan de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2" y="1383144"/>
            <a:ext cx="70199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Ini a heri brifi fu Korente, nanga trawan di Pawles skrifi, wi e si dati fa ai gi wi fasi fu kmoto ini a problema disi, di kan tesi den kerki tide owktu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2100382"/>
            <a:ext cx="991091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it-IT" sz="6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PROBLEMA DI E TYA PRATI</a:t>
            </a:r>
            <a:endParaRPr lang="es-ES" sz="6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400" b="1" dirty="0">
                <a:ln/>
                <a:solidFill>
                  <a:srgbClr val="FF0000"/>
                </a:solidFill>
              </a:rPr>
              <a:t>PRATI NANGA STREI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“Mi e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aksi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grantangi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brada,ini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a nen fu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Masra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YEISES KRESTES,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dati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ala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agri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, 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dati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prati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prati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no de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un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mindri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dati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de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wan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a 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srefi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denki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nanga a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srefi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besroiti</a:t>
            </a:r>
            <a:r>
              <a:rPr lang="es-ES" b="1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Kor. 1:10)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4" y="2146027"/>
            <a:ext cx="518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Difrenti</a:t>
            </a:r>
            <a:r>
              <a:rPr lang="es-ES" sz="2000" b="1" dirty="0"/>
              <a:t> </a:t>
            </a:r>
            <a:r>
              <a:rPr lang="es-ES" sz="2000" b="1" dirty="0" err="1"/>
              <a:t>edeman</a:t>
            </a:r>
            <a:r>
              <a:rPr lang="es-ES" sz="2000" b="1" dirty="0"/>
              <a:t> ben </a:t>
            </a:r>
            <a:r>
              <a:rPr lang="es-ES" sz="2000" b="1" dirty="0" err="1"/>
              <a:t>psa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Korente</a:t>
            </a:r>
            <a:r>
              <a:rPr lang="es-ES" sz="2000" b="1" dirty="0"/>
              <a:t>. Ala </a:t>
            </a:r>
            <a:r>
              <a:rPr lang="es-ES" sz="2000" b="1" dirty="0" err="1"/>
              <a:t>bribisma</a:t>
            </a:r>
            <a:r>
              <a:rPr lang="es-ES" sz="2000" b="1" dirty="0"/>
              <a:t> ben </a:t>
            </a:r>
            <a:r>
              <a:rPr lang="es-ES" sz="2000" b="1" dirty="0" err="1"/>
              <a:t>abi</a:t>
            </a:r>
            <a:r>
              <a:rPr lang="es-ES" sz="2000" b="1" dirty="0"/>
              <a:t> en </a:t>
            </a:r>
            <a:r>
              <a:rPr lang="es-ES" sz="2000" b="1" dirty="0" err="1"/>
              <a:t>preikiman</a:t>
            </a:r>
            <a:r>
              <a:rPr lang="es-ES" sz="2000" b="1" dirty="0"/>
              <a:t> di a ben </a:t>
            </a:r>
            <a:r>
              <a:rPr lang="es-ES" sz="2000" b="1" dirty="0" err="1"/>
              <a:t>lobi</a:t>
            </a:r>
            <a:r>
              <a:rPr lang="es-ES" sz="2000" b="1" dirty="0"/>
              <a:t> ( Pawles, </a:t>
            </a:r>
            <a:r>
              <a:rPr lang="es-ES" sz="2000" b="1" dirty="0" err="1"/>
              <a:t>Apolos,Peitres</a:t>
            </a:r>
            <a:r>
              <a:rPr lang="es-ES" sz="2000" b="1" dirty="0"/>
              <a:t>…) </a:t>
            </a:r>
            <a:r>
              <a:rPr lang="es-ES" sz="2000" b="1" dirty="0" err="1"/>
              <a:t>Disi</a:t>
            </a:r>
            <a:r>
              <a:rPr lang="es-ES" sz="2000" b="1" dirty="0"/>
              <a:t> ben doro a </a:t>
            </a:r>
            <a:r>
              <a:rPr lang="es-ES" sz="2000" b="1" dirty="0" err="1"/>
              <a:t>marki</a:t>
            </a:r>
            <a:r>
              <a:rPr lang="es-ES" sz="2000" b="1" dirty="0"/>
              <a:t> fu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kwari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den </a:t>
            </a:r>
            <a:r>
              <a:rPr lang="es-ES" sz="2000" b="1" dirty="0" err="1"/>
              <a:t>mindri</a:t>
            </a:r>
            <a:r>
              <a:rPr lang="es-ES" sz="2000" b="1" dirty="0"/>
              <a:t> </a:t>
            </a:r>
            <a:br>
              <a:rPr lang="es-ES" sz="2000" b="1" dirty="0"/>
            </a:br>
            <a:r>
              <a:rPr lang="es-ES" sz="2000" b="1" dirty="0"/>
              <a:t>( 1 Kor.1:11).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195909" y="5344359"/>
            <a:ext cx="57821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Safri</a:t>
            </a:r>
            <a:r>
              <a:rPr lang="es-ES" sz="2000" b="1" dirty="0"/>
              <a:t>  </a:t>
            </a:r>
            <a:r>
              <a:rPr lang="es-ES" sz="2000" b="1" dirty="0" err="1"/>
              <a:t>safri</a:t>
            </a:r>
            <a:r>
              <a:rPr lang="es-ES" sz="2000" b="1" dirty="0"/>
              <a:t> a </a:t>
            </a:r>
            <a:r>
              <a:rPr lang="es-ES" sz="2000" b="1" dirty="0" err="1"/>
              <a:t>libi</a:t>
            </a:r>
            <a:r>
              <a:rPr lang="es-ES" sz="2000" b="1" dirty="0"/>
              <a:t> fu a </a:t>
            </a:r>
            <a:r>
              <a:rPr lang="es-ES" sz="2000" b="1" dirty="0" err="1"/>
              <a:t>kerki</a:t>
            </a:r>
            <a:r>
              <a:rPr lang="es-ES" sz="2000" b="1" dirty="0"/>
              <a:t> ben </a:t>
            </a:r>
            <a:r>
              <a:rPr lang="es-ES" sz="2000" b="1" dirty="0" err="1"/>
              <a:t>tesi</a:t>
            </a:r>
            <a:r>
              <a:rPr lang="es-ES" sz="2000" b="1" dirty="0"/>
              <a:t>( 1 Kor. 3:3)  Fu di den no ben de </a:t>
            </a:r>
            <a:r>
              <a:rPr lang="es-ES" sz="2000" b="1" dirty="0" err="1"/>
              <a:t>wan,a</a:t>
            </a:r>
            <a:r>
              <a:rPr lang="es-ES" sz="2000" b="1" dirty="0"/>
              <a:t> ben e </a:t>
            </a:r>
            <a:r>
              <a:rPr lang="es-ES" sz="2000" b="1" dirty="0" err="1"/>
              <a:t>bruya</a:t>
            </a:r>
            <a:r>
              <a:rPr lang="es-ES" sz="2000" b="1" dirty="0"/>
              <a:t>  a </a:t>
            </a:r>
            <a:r>
              <a:rPr lang="es-ES" sz="2000" b="1" dirty="0" err="1"/>
              <a:t>prisiri</a:t>
            </a:r>
            <a:r>
              <a:rPr lang="es-ES" sz="2000" b="1" dirty="0"/>
              <a:t> fu gran </a:t>
            </a:r>
            <a:r>
              <a:rPr lang="es-ES" sz="2000" b="1" dirty="0" err="1"/>
              <a:t>bun</a:t>
            </a:r>
            <a:r>
              <a:rPr lang="es-ES" sz="2000" b="1" dirty="0"/>
              <a:t> ( 1 Kor. 11:33) dan den </a:t>
            </a:r>
            <a:r>
              <a:rPr lang="es-ES" sz="2000" b="1" dirty="0" err="1"/>
              <a:t>go</a:t>
            </a:r>
            <a:r>
              <a:rPr lang="es-ES" sz="2000" b="1" dirty="0"/>
              <a:t> so fara fu </a:t>
            </a:r>
            <a:r>
              <a:rPr lang="es-ES" sz="2000" b="1" dirty="0" err="1"/>
              <a:t>tya</a:t>
            </a:r>
            <a:r>
              <a:rPr lang="es-ES" sz="2000" b="1" dirty="0"/>
              <a:t>  </a:t>
            </a:r>
            <a:r>
              <a:rPr lang="es-ES" sz="2000" b="1" dirty="0" err="1"/>
              <a:t>densrefi</a:t>
            </a:r>
            <a:r>
              <a:rPr lang="es-ES" sz="2000" b="1" dirty="0"/>
              <a:t> </a:t>
            </a:r>
            <a:r>
              <a:rPr lang="es-ES" sz="2000" b="1" dirty="0" err="1"/>
              <a:t>go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krutu</a:t>
            </a:r>
            <a:r>
              <a:rPr lang="es-ES" sz="2000" b="1" dirty="0"/>
              <a:t> </a:t>
            </a:r>
            <a:r>
              <a:rPr lang="es-ES" sz="2000" b="1" dirty="0" err="1"/>
              <a:t>basi</a:t>
            </a:r>
            <a:r>
              <a:rPr lang="es-ES" sz="2000" b="1" dirty="0"/>
              <a:t>( 1 Kor.6:1).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03338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¿</a:t>
            </a:r>
            <a:r>
              <a:rPr lang="it-IT" sz="2000" b="1" dirty="0"/>
              <a:t>San ben de den prati prati di ben de ini a kerki fu Korente ( 1 Kor.1:12</a:t>
            </a:r>
            <a:r>
              <a:rPr lang="es-ES" sz="2000" b="1" dirty="0"/>
              <a:t>)?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313" y="2283038"/>
            <a:ext cx="4244777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97394" y="3819823"/>
            <a:ext cx="518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Sondro fu ferstan dati den ala ben e preiki a srefi boskopu, den piri den ai tapu sani di no ben de fanowdu.  ( 1 Kor. 3:5-8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2875002"/>
            <a:ext cx="7846142" cy="110799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s-ES" sz="6600" b="1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FA FU TAN WAN</a:t>
            </a: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400" b="1" dirty="0">
                <a:ln/>
                <a:solidFill>
                  <a:schemeClr val="accent3"/>
                </a:solidFill>
              </a:rPr>
              <a:t>WAN INI YEISES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444755" y="681722"/>
            <a:ext cx="6848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“Gado de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getrow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, en di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kari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waka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makandra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nanga en Boi,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Yeises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Krestes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Masra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” </a:t>
            </a:r>
            <a:r>
              <a:rPr lang="es-ES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( 1 Kor.1:9)</a:t>
            </a:r>
            <a:endParaRPr lang="es-ES" b="1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233822" y="1451163"/>
            <a:ext cx="7278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“ </a:t>
            </a:r>
            <a:r>
              <a:rPr lang="es-ES" sz="2000" b="1" dirty="0" err="1"/>
              <a:t>Krestes</a:t>
            </a:r>
            <a:r>
              <a:rPr lang="es-ES" sz="2000" b="1" dirty="0"/>
              <a:t> </a:t>
            </a:r>
            <a:r>
              <a:rPr lang="es-ES" sz="2000" b="1" dirty="0" err="1"/>
              <a:t>prati</a:t>
            </a:r>
            <a:r>
              <a:rPr lang="es-ES" sz="2000" b="1" dirty="0"/>
              <a:t> ? </a:t>
            </a:r>
            <a:r>
              <a:rPr lang="es-ES" sz="2000" b="1" dirty="0" err="1"/>
              <a:t>Na</a:t>
            </a:r>
            <a:r>
              <a:rPr lang="es-ES" sz="2000" b="1" dirty="0"/>
              <a:t> Pawles ben </a:t>
            </a:r>
            <a:r>
              <a:rPr lang="es-ES" sz="2000" b="1" dirty="0" err="1"/>
              <a:t>go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a </a:t>
            </a:r>
            <a:r>
              <a:rPr lang="es-ES" sz="2000" b="1" dirty="0" err="1"/>
              <a:t>kroisi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</a:t>
            </a:r>
            <a:r>
              <a:rPr lang="es-ES" sz="2000" b="1" dirty="0" err="1"/>
              <a:t>yu</a:t>
            </a:r>
            <a:r>
              <a:rPr lang="es-ES" sz="2000" b="1" dirty="0"/>
              <a:t>? </a:t>
            </a:r>
            <a:r>
              <a:rPr lang="es-ES" sz="2000" b="1" dirty="0" err="1"/>
              <a:t>Noso</a:t>
            </a:r>
            <a:r>
              <a:rPr lang="es-ES" sz="2000" b="1" dirty="0"/>
              <a:t> </a:t>
            </a:r>
            <a:r>
              <a:rPr lang="es-ES" sz="2000" b="1" dirty="0" err="1"/>
              <a:t>yu</a:t>
            </a:r>
            <a:r>
              <a:rPr lang="es-ES" sz="2000" b="1" dirty="0"/>
              <a:t> ben </a:t>
            </a:r>
            <a:r>
              <a:rPr lang="es-ES" sz="2000" b="1" dirty="0" err="1"/>
              <a:t>dopu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a nen fu Pawles? ( 1 Kor.1:13) Nanga den </a:t>
            </a:r>
            <a:r>
              <a:rPr lang="es-ES" sz="2000" b="1" dirty="0" err="1"/>
              <a:t>aksi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 Pawles ben </a:t>
            </a:r>
            <a:r>
              <a:rPr lang="es-ES" sz="2000" b="1" dirty="0" err="1"/>
              <a:t>wani</a:t>
            </a:r>
            <a:r>
              <a:rPr lang="es-ES" sz="2000" b="1" dirty="0"/>
              <a:t> fu den </a:t>
            </a:r>
            <a:r>
              <a:rPr lang="es-ES" sz="2000" b="1" dirty="0" err="1"/>
              <a:t>denki</a:t>
            </a:r>
            <a:r>
              <a:rPr lang="es-ES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233817" y="6176278"/>
            <a:ext cx="72780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de te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dede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srefi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e'n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libi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233822" y="4995000"/>
            <a:ext cx="72780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Pikin </a:t>
            </a:r>
            <a:r>
              <a:rPr lang="es-ES" sz="2000" b="1" dirty="0" err="1">
                <a:solidFill>
                  <a:prstClr val="black"/>
                </a:solidFill>
              </a:rPr>
              <a:t>difrenti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denki</a:t>
            </a:r>
            <a:r>
              <a:rPr lang="es-ES" sz="2000" b="1" dirty="0">
                <a:solidFill>
                  <a:prstClr val="black"/>
                </a:solidFill>
              </a:rPr>
              <a:t> ,den </a:t>
            </a:r>
            <a:r>
              <a:rPr lang="es-ES" sz="2000" b="1" dirty="0" err="1">
                <a:solidFill>
                  <a:prstClr val="black"/>
                </a:solidFill>
              </a:rPr>
              <a:t>difrenti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kado</a:t>
            </a:r>
            <a:r>
              <a:rPr lang="es-ES" sz="2000" b="1" dirty="0">
                <a:solidFill>
                  <a:prstClr val="black"/>
                </a:solidFill>
              </a:rPr>
              <a:t> di </a:t>
            </a:r>
            <a:r>
              <a:rPr lang="es-ES" sz="2000" b="1" dirty="0" err="1">
                <a:solidFill>
                  <a:prstClr val="black"/>
                </a:solidFill>
              </a:rPr>
              <a:t>alasma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, te a de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Krestes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prefu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tya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prati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ai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tya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komakandra</a:t>
            </a:r>
            <a:r>
              <a:rPr lang="es-ES" sz="2000" b="1" dirty="0">
                <a:solidFill>
                  <a:prstClr val="black"/>
                </a:solidFill>
              </a:rPr>
              <a:t>.( 1 Kor.12:12,13,25,27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233821" y="3813721"/>
            <a:ext cx="72780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Ma fu de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lang="es-ES" sz="2000" b="1" dirty="0">
                <a:solidFill>
                  <a:prstClr val="black"/>
                </a:solidFill>
              </a:rPr>
              <a:t> no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taki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denki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srefi</a:t>
            </a:r>
            <a:r>
              <a:rPr lang="es-ES" sz="2000" b="1" dirty="0">
                <a:solidFill>
                  <a:prstClr val="black"/>
                </a:solidFill>
              </a:rPr>
              <a:t> . A no </a:t>
            </a:r>
            <a:r>
              <a:rPr lang="es-ES" sz="2000" b="1" dirty="0" err="1">
                <a:solidFill>
                  <a:prstClr val="black"/>
                </a:solidFill>
              </a:rPr>
              <a:t>wani</a:t>
            </a:r>
            <a:r>
              <a:rPr lang="es-ES" sz="2000" b="1" dirty="0">
                <a:solidFill>
                  <a:prstClr val="black"/>
                </a:solidFill>
              </a:rPr>
              <a:t> fu taki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srefi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denki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ala </a:t>
            </a:r>
            <a:r>
              <a:rPr lang="es-ES" sz="2000" b="1" dirty="0" err="1">
                <a:solidFill>
                  <a:prstClr val="black"/>
                </a:solidFill>
              </a:rPr>
              <a:t>sani,nosi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e du ala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srefi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fasi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233819" y="2632442"/>
            <a:ext cx="727801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Fu de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enkri</a:t>
            </a:r>
            <a:r>
              <a:rPr lang="es-ES" sz="2000" b="1" dirty="0">
                <a:solidFill>
                  <a:prstClr val="black"/>
                </a:solidFill>
              </a:rPr>
              <a:t> kan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 te </a:t>
            </a:r>
            <a:r>
              <a:rPr lang="es-ES" sz="2000" b="1" dirty="0" err="1">
                <a:solidFill>
                  <a:prstClr val="black"/>
                </a:solidFill>
              </a:rPr>
              <a:t>Yeises</a:t>
            </a:r>
            <a:r>
              <a:rPr lang="es-ES" sz="2000" b="1" dirty="0">
                <a:solidFill>
                  <a:prstClr val="black"/>
                </a:solidFill>
              </a:rPr>
              <a:t> de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Masra</a:t>
            </a:r>
            <a:r>
              <a:rPr lang="es-ES" sz="2000" b="1" dirty="0">
                <a:solidFill>
                  <a:prstClr val="black"/>
                </a:solidFill>
              </a:rPr>
              <a:t>. Fu de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no de te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hori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denki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noso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prakseri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brada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noso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 sisa, </a:t>
            </a:r>
            <a:r>
              <a:rPr lang="es-ES" sz="2000" b="1" dirty="0" err="1">
                <a:solidFill>
                  <a:prstClr val="black"/>
                </a:solidFill>
              </a:rPr>
              <a:t>noso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grupu</a:t>
            </a:r>
            <a:r>
              <a:rPr lang="es-ES" sz="2000" b="1" dirty="0">
                <a:solidFill>
                  <a:prstClr val="black"/>
                </a:solidFill>
              </a:rPr>
              <a:t> di  de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densrefi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sv-SE" sz="4400" b="1" spc="60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KONI NANGA DE BIGI SMA</a:t>
            </a:r>
            <a:endParaRPr lang="es-ES" sz="4400" b="1" spc="600" dirty="0">
              <a:ln/>
              <a:solidFill>
                <a:srgbClr val="8643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690563" y="596763"/>
            <a:ext cx="108108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“Brada nanga sisa ,mi no ben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man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taki nanga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leki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pipel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di e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libi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nanga a Yeye,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leki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pipel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di de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grontapu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ete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beibi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ini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Krestes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Kor.3:1)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155781" y="1311918"/>
            <a:ext cx="31675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Pawles e </a:t>
            </a:r>
            <a:r>
              <a:rPr lang="es-ES" sz="2000" b="1" dirty="0" err="1"/>
              <a:t>kari</a:t>
            </a:r>
            <a:r>
              <a:rPr lang="es-ES" sz="2000" b="1" dirty="0"/>
              <a:t> Kresten di no </a:t>
            </a:r>
            <a:r>
              <a:rPr lang="es-ES" sz="2000" b="1" dirty="0" err="1"/>
              <a:t>kba</a:t>
            </a:r>
            <a:r>
              <a:rPr lang="es-ES" sz="2000" b="1" dirty="0"/>
              <a:t> gro,”</a:t>
            </a:r>
            <a:r>
              <a:rPr lang="es-ES" sz="2000" b="1" dirty="0" err="1"/>
              <a:t>pikin</a:t>
            </a:r>
            <a:r>
              <a:rPr lang="es-ES" sz="2000" b="1" dirty="0"/>
              <a:t> fu </a:t>
            </a:r>
            <a:r>
              <a:rPr lang="es-ES" sz="2000" b="1" dirty="0" err="1"/>
              <a:t>Krestes</a:t>
            </a:r>
            <a:r>
              <a:rPr lang="es-ES" sz="2000" b="1" dirty="0"/>
              <a:t>,”” </a:t>
            </a:r>
            <a:r>
              <a:rPr lang="es-ES" sz="2000" b="1" dirty="0" err="1"/>
              <a:t>meti</a:t>
            </a:r>
            <a:r>
              <a:rPr lang="es-ES" sz="2000" b="1" dirty="0"/>
              <a:t> </a:t>
            </a:r>
            <a:r>
              <a:rPr lang="es-ES" sz="2000" b="1" dirty="0" err="1"/>
              <a:t>fasi</a:t>
            </a:r>
            <a:r>
              <a:rPr lang="es-ES" sz="2000" b="1" dirty="0"/>
              <a:t>"( 1 Kor.3:1).Den </a:t>
            </a:r>
            <a:r>
              <a:rPr lang="es-ES" sz="2000" b="1" dirty="0" err="1"/>
              <a:t>sortu</a:t>
            </a:r>
            <a:r>
              <a:rPr lang="es-ES" sz="2000" b="1" dirty="0"/>
              <a:t> Kresten </a:t>
            </a:r>
            <a:r>
              <a:rPr lang="es-ES" sz="2000" b="1" dirty="0" err="1"/>
              <a:t>disi</a:t>
            </a:r>
            <a:r>
              <a:rPr lang="es-ES" sz="2000" b="1" dirty="0"/>
              <a:t> e piri den </a:t>
            </a:r>
            <a:r>
              <a:rPr lang="es-ES" sz="2000" b="1" dirty="0" err="1"/>
              <a:t>ai</a:t>
            </a:r>
            <a:r>
              <a:rPr lang="es-ES" sz="2000" b="1" dirty="0"/>
              <a:t> moro </a:t>
            </a:r>
            <a:r>
              <a:rPr lang="es-ES" sz="2000" b="1" dirty="0" err="1"/>
              <a:t>tapu</a:t>
            </a:r>
            <a:r>
              <a:rPr lang="es-ES" sz="2000" b="1" dirty="0"/>
              <a:t> </a:t>
            </a:r>
            <a:r>
              <a:rPr lang="es-ES" sz="2000" b="1" dirty="0" err="1"/>
              <a:t>sma</a:t>
            </a:r>
            <a:r>
              <a:rPr lang="es-ES" sz="2000" b="1" dirty="0"/>
              <a:t> </a:t>
            </a:r>
            <a:r>
              <a:rPr lang="es-ES" sz="2000" b="1" dirty="0" err="1"/>
              <a:t>leki</a:t>
            </a:r>
            <a:r>
              <a:rPr lang="es-ES" sz="2000" b="1" dirty="0"/>
              <a:t> </a:t>
            </a:r>
            <a:r>
              <a:rPr lang="es-ES" sz="2000" b="1" dirty="0" err="1"/>
              <a:t>tapu</a:t>
            </a:r>
            <a:r>
              <a:rPr lang="es-ES" sz="2000" b="1" dirty="0"/>
              <a:t>  </a:t>
            </a:r>
            <a:r>
              <a:rPr lang="es-ES" sz="2000" b="1" dirty="0" err="1"/>
              <a:t>Yeises</a:t>
            </a:r>
            <a:r>
              <a:rPr lang="es-ES" sz="2000" b="1" dirty="0"/>
              <a:t>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2946358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5777344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155780" y="3725290"/>
            <a:ext cx="316752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Te a </a:t>
            </a:r>
            <a:r>
              <a:rPr lang="es-ES" sz="2000" b="1" dirty="0" err="1">
                <a:solidFill>
                  <a:prstClr val="black"/>
                </a:solidFill>
              </a:rPr>
              <a:t>luku</a:t>
            </a:r>
            <a:r>
              <a:rPr lang="es-ES" sz="2000" b="1" dirty="0">
                <a:solidFill>
                  <a:prstClr val="black"/>
                </a:solidFill>
              </a:rPr>
              <a:t> de moro </a:t>
            </a:r>
            <a:r>
              <a:rPr lang="es-ES" sz="2000" b="1" dirty="0" err="1">
                <a:solidFill>
                  <a:prstClr val="black"/>
                </a:solidFill>
              </a:rPr>
              <a:t>tapu</a:t>
            </a:r>
            <a:r>
              <a:rPr lang="es-ES" sz="2000" b="1" dirty="0">
                <a:solidFill>
                  <a:prstClr val="black"/>
                </a:solidFill>
              </a:rPr>
              <a:t> son </a:t>
            </a:r>
            <a:r>
              <a:rPr lang="es-ES" sz="2000" b="1" dirty="0" err="1">
                <a:solidFill>
                  <a:prstClr val="black"/>
                </a:solidFill>
              </a:rPr>
              <a:t>edeman</a:t>
            </a:r>
            <a:r>
              <a:rPr lang="es-ES" sz="2000" b="1" dirty="0">
                <a:solidFill>
                  <a:prstClr val="black"/>
                </a:solidFill>
              </a:rPr>
              <a:t>, di no de </a:t>
            </a:r>
            <a:r>
              <a:rPr lang="es-ES" sz="2000" b="1" dirty="0" err="1">
                <a:solidFill>
                  <a:prstClr val="black"/>
                </a:solidFill>
              </a:rPr>
              <a:t>fanowdu,pe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trawan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lasi,dan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grupu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seti</a:t>
            </a:r>
            <a:r>
              <a:rPr lang="es-ES" sz="2000" b="1" dirty="0">
                <a:solidFill>
                  <a:prstClr val="black"/>
                </a:solidFill>
              </a:rPr>
              <a:t> di e </a:t>
            </a:r>
            <a:r>
              <a:rPr lang="es-ES" sz="2000" b="1" dirty="0" err="1">
                <a:solidFill>
                  <a:prstClr val="black"/>
                </a:solidFill>
              </a:rPr>
              <a:t>prati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.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 te a gro no </a:t>
            </a:r>
            <a:r>
              <a:rPr lang="es-ES" sz="2000" b="1" dirty="0" err="1">
                <a:solidFill>
                  <a:prstClr val="black"/>
                </a:solidFill>
              </a:rPr>
              <a:t>kba</a:t>
            </a:r>
            <a:r>
              <a:rPr lang="es-ES" sz="2000" b="1" dirty="0">
                <a:solidFill>
                  <a:prstClr val="black"/>
                </a:solidFill>
              </a:rPr>
              <a:t> gro. </a:t>
            </a:r>
            <a:r>
              <a:rPr lang="es-ES" sz="2000" b="1" dirty="0" err="1">
                <a:solidFill>
                  <a:prstClr val="black"/>
                </a:solidFill>
              </a:rPr>
              <a:t>Datmeki</a:t>
            </a:r>
            <a:r>
              <a:rPr lang="es-ES" sz="2000" b="1" dirty="0">
                <a:solidFill>
                  <a:prstClr val="black"/>
                </a:solidFill>
              </a:rPr>
              <a:t> Pawles e </a:t>
            </a:r>
            <a:r>
              <a:rPr lang="es-ES" sz="2000" b="1" dirty="0" err="1">
                <a:solidFill>
                  <a:prstClr val="black"/>
                </a:solidFill>
              </a:rPr>
              <a:t>aksi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fu de </a:t>
            </a:r>
            <a:r>
              <a:rPr lang="es-ES" sz="2000" b="1" dirty="0" err="1">
                <a:solidFill>
                  <a:prstClr val="black"/>
                </a:solidFill>
              </a:rPr>
              <a:t>bigisma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Krestes</a:t>
            </a:r>
            <a:r>
              <a:rPr lang="es-ES" sz="2000" b="1" dirty="0">
                <a:solidFill>
                  <a:prstClr val="black"/>
                </a:solidFill>
              </a:rPr>
              <a:t>.</a:t>
            </a:r>
            <a:br>
              <a:rPr lang="es-ES" sz="2000" b="1" dirty="0">
                <a:solidFill>
                  <a:prstClr val="black"/>
                </a:solidFill>
              </a:rPr>
            </a:br>
            <a:r>
              <a:rPr lang="es-ES" sz="2000" b="1" dirty="0">
                <a:solidFill>
                  <a:prstClr val="black"/>
                </a:solidFill>
              </a:rPr>
              <a:t>( 1 Kor.2:6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DINI NANGA SAKAFASI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507329" y="690063"/>
            <a:ext cx="9177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Disi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fa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musu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fu si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wi:leki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dinari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Krestes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nanga den di de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fertrow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nanga den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kibri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koni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fu Gado di a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tyari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kon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krin</a:t>
            </a:r>
            <a:r>
              <a:rPr lang="es-E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( 1 Kor.4:1)</a:t>
            </a:r>
            <a:endParaRPr lang="es-ES" b="1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200025" y="1430656"/>
            <a:ext cx="6515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Leki</a:t>
            </a:r>
            <a:r>
              <a:rPr lang="es-ES" sz="2000" b="1" dirty="0"/>
              <a:t> fa a de </a:t>
            </a:r>
            <a:r>
              <a:rPr lang="es-ES" sz="2000" b="1" dirty="0" err="1"/>
              <a:t>tide,ini</a:t>
            </a:r>
            <a:r>
              <a:rPr lang="es-ES" sz="2000" b="1" dirty="0"/>
              <a:t> den </a:t>
            </a:r>
            <a:r>
              <a:rPr lang="es-ES" sz="2000" b="1" dirty="0" err="1"/>
              <a:t>fosi</a:t>
            </a:r>
            <a:r>
              <a:rPr lang="es-ES" sz="2000" b="1" dirty="0"/>
              <a:t> </a:t>
            </a:r>
            <a:r>
              <a:rPr lang="es-ES" sz="2000" b="1" dirty="0" err="1"/>
              <a:t>hondro</a:t>
            </a:r>
            <a:r>
              <a:rPr lang="es-ES" sz="2000" b="1" dirty="0"/>
              <a:t> </a:t>
            </a:r>
            <a:r>
              <a:rPr lang="es-ES" sz="2000" b="1" dirty="0" err="1"/>
              <a:t>yari</a:t>
            </a:r>
            <a:r>
              <a:rPr lang="es-ES" sz="2000" b="1" dirty="0"/>
              <a:t> </a:t>
            </a:r>
            <a:r>
              <a:rPr lang="es-ES" sz="2000" b="1" dirty="0" err="1"/>
              <a:t>sma</a:t>
            </a:r>
            <a:r>
              <a:rPr lang="es-ES" sz="2000" b="1" dirty="0"/>
              <a:t> ben </a:t>
            </a:r>
            <a:r>
              <a:rPr lang="es-ES" sz="2000" b="1" dirty="0" err="1"/>
              <a:t>prati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politik,na</a:t>
            </a:r>
            <a:r>
              <a:rPr lang="es-ES" sz="2000" b="1" dirty="0"/>
              <a:t> </a:t>
            </a:r>
            <a:r>
              <a:rPr lang="es-ES" sz="2000" b="1" dirty="0" err="1"/>
              <a:t>denki,na</a:t>
            </a:r>
            <a:r>
              <a:rPr lang="es-ES" sz="2000" b="1" dirty="0"/>
              <a:t> </a:t>
            </a:r>
            <a:r>
              <a:rPr lang="es-ES" sz="2000" b="1" dirty="0" err="1"/>
              <a:t>kerki</a:t>
            </a:r>
            <a:r>
              <a:rPr lang="es-ES" sz="2000" b="1" dirty="0"/>
              <a:t> nanga </a:t>
            </a:r>
            <a:r>
              <a:rPr lang="es-ES" sz="2000" b="1" dirty="0" err="1"/>
              <a:t>tra</a:t>
            </a:r>
            <a:r>
              <a:rPr lang="es-ES" sz="2000" b="1" dirty="0"/>
              <a:t> </a:t>
            </a:r>
            <a:r>
              <a:rPr lang="es-ES" sz="2000" b="1" dirty="0" err="1"/>
              <a:t>bribi</a:t>
            </a:r>
            <a:r>
              <a:rPr lang="es-ES" sz="2000" b="1" dirty="0"/>
              <a:t>. Fa </a:t>
            </a:r>
            <a:r>
              <a:rPr lang="es-ES" sz="2000" b="1" dirty="0" err="1"/>
              <a:t>wi</a:t>
            </a:r>
            <a:r>
              <a:rPr lang="es-ES" sz="2000" b="1" dirty="0"/>
              <a:t> kan  </a:t>
            </a:r>
            <a:r>
              <a:rPr lang="es-ES" sz="2000" b="1" dirty="0" err="1"/>
              <a:t>sorgu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 a </a:t>
            </a:r>
            <a:r>
              <a:rPr lang="es-ES" sz="2000" b="1" dirty="0" err="1"/>
              <a:t>sortu</a:t>
            </a:r>
            <a:r>
              <a:rPr lang="es-ES" sz="2000" b="1" dirty="0"/>
              <a:t>  </a:t>
            </a:r>
            <a:r>
              <a:rPr lang="es-ES" sz="2000" b="1" dirty="0" err="1"/>
              <a:t>denki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 </a:t>
            </a:r>
            <a:r>
              <a:rPr lang="es-ES" sz="2000" b="1" dirty="0" err="1"/>
              <a:t>kon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kerki</a:t>
            </a:r>
            <a:r>
              <a:rPr lang="es-ES" sz="2000" b="1" dirty="0"/>
              <a:t> fu </a:t>
            </a:r>
            <a:r>
              <a:rPr lang="es-ES" sz="2000" b="1" dirty="0" err="1"/>
              <a:t>tyari</a:t>
            </a:r>
            <a:r>
              <a:rPr lang="es-ES" sz="2000" b="1" dirty="0"/>
              <a:t> </a:t>
            </a:r>
            <a:r>
              <a:rPr lang="es-ES" sz="2000" b="1" dirty="0" err="1"/>
              <a:t>prati</a:t>
            </a:r>
            <a:r>
              <a:rPr lang="es-ES" sz="2000" b="1" dirty="0"/>
              <a:t>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19209" y="2758307"/>
            <a:ext cx="63912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fasi</a:t>
            </a:r>
            <a:r>
              <a:rPr lang="es-ES" sz="2000" b="1" dirty="0"/>
              <a:t> fa a </a:t>
            </a:r>
            <a:r>
              <a:rPr lang="es-ES" sz="2000" b="1" dirty="0" err="1"/>
              <a:t>edeman</a:t>
            </a:r>
            <a:r>
              <a:rPr lang="es-ES" sz="2000" b="1" dirty="0"/>
              <a:t> e </a:t>
            </a:r>
            <a:r>
              <a:rPr lang="es-ES" sz="2000" b="1" dirty="0" err="1"/>
              <a:t>tyari</a:t>
            </a:r>
            <a:r>
              <a:rPr lang="es-ES" sz="2000" b="1" dirty="0"/>
              <a:t> </a:t>
            </a:r>
            <a:r>
              <a:rPr lang="es-ES" sz="2000" b="1" dirty="0" err="1"/>
              <a:t>ensrefi</a:t>
            </a:r>
            <a:r>
              <a:rPr lang="es-ES" sz="2000" b="1" dirty="0"/>
              <a:t> e </a:t>
            </a:r>
            <a:r>
              <a:rPr lang="es-ES" sz="2000" b="1" dirty="0" err="1"/>
              <a:t>prei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bigi</a:t>
            </a:r>
            <a:r>
              <a:rPr lang="es-ES" sz="2000" b="1" dirty="0"/>
              <a:t> </a:t>
            </a:r>
            <a:r>
              <a:rPr lang="es-ES" sz="2000" b="1" dirty="0" err="1"/>
              <a:t>sani</a:t>
            </a:r>
            <a:r>
              <a:rPr lang="es-ES" sz="2000" b="1" dirty="0"/>
              <a:t> . </a:t>
            </a:r>
            <a:r>
              <a:rPr lang="es-ES" sz="2000" b="1" dirty="0" err="1"/>
              <a:t>Edeman</a:t>
            </a:r>
            <a:r>
              <a:rPr lang="es-ES" sz="2000" b="1" dirty="0"/>
              <a:t> fu </a:t>
            </a:r>
            <a:r>
              <a:rPr lang="es-ES" sz="2000" b="1" dirty="0" err="1"/>
              <a:t>kerki</a:t>
            </a:r>
            <a:r>
              <a:rPr lang="es-ES" sz="2000" b="1" dirty="0"/>
              <a:t> </a:t>
            </a:r>
            <a:r>
              <a:rPr lang="es-ES" sz="2000" b="1" dirty="0" err="1"/>
              <a:t>musu</a:t>
            </a:r>
            <a:r>
              <a:rPr lang="es-ES" sz="2000" b="1" dirty="0"/>
              <a:t> </a:t>
            </a:r>
            <a:r>
              <a:rPr lang="es-ES" sz="2000" b="1" dirty="0" err="1"/>
              <a:t>ferstan</a:t>
            </a:r>
            <a:r>
              <a:rPr lang="es-ES" sz="2000" b="1" dirty="0"/>
              <a:t> </a:t>
            </a:r>
            <a:r>
              <a:rPr lang="es-ES" sz="2000" b="1" dirty="0" err="1"/>
              <a:t>bun</a:t>
            </a:r>
            <a:r>
              <a:rPr lang="es-ES" sz="2000" b="1" dirty="0"/>
              <a:t> ,fa den e du nanga </a:t>
            </a:r>
            <a:r>
              <a:rPr lang="es-ES" sz="2000" b="1" dirty="0" err="1"/>
              <a:t>sani</a:t>
            </a:r>
            <a:r>
              <a:rPr lang="es-ES" sz="2000" b="1" dirty="0"/>
              <a:t>  di a no fu den. A </a:t>
            </a:r>
            <a:r>
              <a:rPr lang="es-ES" sz="2000" b="1" dirty="0" err="1"/>
              <a:t>kerki</a:t>
            </a:r>
            <a:r>
              <a:rPr lang="es-ES" sz="2000" b="1" dirty="0"/>
              <a:t> a no fu den; ala san den e du </a:t>
            </a:r>
            <a:r>
              <a:rPr lang="es-ES" sz="2000" b="1" dirty="0" err="1"/>
              <a:t>na</a:t>
            </a:r>
            <a:r>
              <a:rPr lang="es-ES" sz="2000" b="1" dirty="0"/>
              <a:t> fu </a:t>
            </a:r>
            <a:r>
              <a:rPr lang="es-ES" sz="2000" b="1" dirty="0" err="1"/>
              <a:t>seti</a:t>
            </a:r>
            <a:r>
              <a:rPr lang="es-ES" sz="2000" b="1" dirty="0"/>
              <a:t> </a:t>
            </a:r>
            <a:r>
              <a:rPr lang="es-ES" sz="2000" b="1" dirty="0" err="1"/>
              <a:t>tori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</a:t>
            </a:r>
            <a:r>
              <a:rPr lang="es-ES" sz="2000" b="1" dirty="0" err="1"/>
              <a:t>Krestes</a:t>
            </a:r>
            <a:r>
              <a:rPr lang="es-ES" sz="2000" b="1" dirty="0"/>
              <a:t>.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419209" y="5817930"/>
            <a:ext cx="6391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Sortu </a:t>
            </a:r>
            <a:r>
              <a:rPr lang="es-ES" sz="2000" b="1" dirty="0" err="1">
                <a:solidFill>
                  <a:prstClr val="black"/>
                </a:solidFill>
              </a:rPr>
              <a:t>makandra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leki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, ben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de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efu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iniwan</a:t>
            </a:r>
            <a:r>
              <a:rPr lang="es-ES" sz="2000" b="1" dirty="0">
                <a:solidFill>
                  <a:prstClr val="black"/>
                </a:solidFill>
              </a:rPr>
              <a:t>  - no soso den </a:t>
            </a:r>
            <a:r>
              <a:rPr lang="es-ES" sz="2000" b="1" dirty="0" err="1">
                <a:solidFill>
                  <a:prstClr val="black"/>
                </a:solidFill>
              </a:rPr>
              <a:t>edeman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ma</a:t>
            </a:r>
            <a:r>
              <a:rPr lang="es-ES" sz="2000" b="1" dirty="0">
                <a:solidFill>
                  <a:prstClr val="black"/>
                </a:solidFill>
              </a:rPr>
              <a:t> ala </a:t>
            </a:r>
            <a:r>
              <a:rPr lang="es-ES" sz="2000" b="1" dirty="0" err="1">
                <a:solidFill>
                  <a:prstClr val="black"/>
                </a:solidFill>
              </a:rPr>
              <a:t>memre</a:t>
            </a:r>
            <a:r>
              <a:rPr lang="es-ES" sz="2000" b="1" dirty="0">
                <a:solidFill>
                  <a:prstClr val="black"/>
                </a:solidFill>
              </a:rPr>
              <a:t>  - ben </a:t>
            </a:r>
            <a:r>
              <a:rPr lang="es-ES" sz="2000" b="1" dirty="0" err="1">
                <a:solidFill>
                  <a:prstClr val="black"/>
                </a:solidFill>
              </a:rPr>
              <a:t>sa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tyari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densrefi</a:t>
            </a:r>
            <a:r>
              <a:rPr lang="es-ES" sz="2000" b="1" dirty="0">
                <a:solidFill>
                  <a:prstClr val="black"/>
                </a:solidFill>
              </a:rPr>
              <a:t> so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19209" y="4798056"/>
            <a:ext cx="6391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A </a:t>
            </a:r>
            <a:r>
              <a:rPr lang="es-ES" sz="2000" b="1" dirty="0" err="1">
                <a:solidFill>
                  <a:prstClr val="black"/>
                </a:solidFill>
              </a:rPr>
              <a:t>dinari</a:t>
            </a:r>
            <a:r>
              <a:rPr lang="es-ES" sz="2000" b="1" dirty="0">
                <a:solidFill>
                  <a:prstClr val="black"/>
                </a:solidFill>
              </a:rPr>
              <a:t> di e </a:t>
            </a:r>
            <a:r>
              <a:rPr lang="es-ES" sz="2000" b="1" dirty="0" err="1">
                <a:solidFill>
                  <a:prstClr val="black"/>
                </a:solidFill>
              </a:rPr>
              <a:t>dini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musu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tya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ensrefi</a:t>
            </a:r>
            <a:r>
              <a:rPr lang="es-ES" sz="2000" b="1" dirty="0">
                <a:solidFill>
                  <a:prstClr val="black"/>
                </a:solidFill>
              </a:rPr>
              <a:t> so, fa en </a:t>
            </a:r>
            <a:r>
              <a:rPr lang="es-ES" sz="2000" b="1" dirty="0" err="1">
                <a:solidFill>
                  <a:prstClr val="black"/>
                </a:solidFill>
              </a:rPr>
              <a:t>Masra</a:t>
            </a:r>
            <a:r>
              <a:rPr lang="es-ES" sz="2000" b="1" dirty="0">
                <a:solidFill>
                  <a:prstClr val="black"/>
                </a:solidFill>
              </a:rPr>
              <a:t> e </a:t>
            </a:r>
            <a:r>
              <a:rPr lang="es-ES" sz="2000" b="1" dirty="0" err="1">
                <a:solidFill>
                  <a:prstClr val="black"/>
                </a:solidFill>
              </a:rPr>
              <a:t>tya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ensrefi</a:t>
            </a:r>
            <a:r>
              <a:rPr lang="es-ES" sz="2000" b="1" dirty="0">
                <a:solidFill>
                  <a:prstClr val="black"/>
                </a:solidFill>
              </a:rPr>
              <a:t>: </a:t>
            </a:r>
            <a:r>
              <a:rPr lang="es-ES" sz="2000" b="1" dirty="0" err="1">
                <a:solidFill>
                  <a:prstClr val="black"/>
                </a:solidFill>
              </a:rPr>
              <a:t>alaten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musu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ensrefi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sakafasi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dini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trawan</a:t>
            </a:r>
            <a:r>
              <a:rPr lang="es-ES" sz="2000" b="1" dirty="0">
                <a:solidFill>
                  <a:prstClr val="black"/>
                </a:solidFill>
              </a:rPr>
              <a:t>.( Fil.2 :3-8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19209" y="4085958"/>
            <a:ext cx="6391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A </a:t>
            </a:r>
            <a:r>
              <a:rPr lang="es-ES" sz="2000" b="1" dirty="0" err="1">
                <a:solidFill>
                  <a:prstClr val="black"/>
                </a:solidFill>
              </a:rPr>
              <a:t>edeman</a:t>
            </a:r>
            <a:r>
              <a:rPr lang="es-ES" sz="2000" b="1" dirty="0">
                <a:solidFill>
                  <a:prstClr val="black"/>
                </a:solidFill>
              </a:rPr>
              <a:t> fu a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Yeises,ala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trawan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“</a:t>
            </a:r>
            <a:r>
              <a:rPr lang="es-ES" sz="2000" b="1" dirty="0" err="1">
                <a:solidFill>
                  <a:prstClr val="black"/>
                </a:solidFill>
              </a:rPr>
              <a:t>dinari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Krestes</a:t>
            </a:r>
            <a:r>
              <a:rPr lang="es-ES" sz="2000" b="1" dirty="0">
                <a:solidFill>
                  <a:prstClr val="black"/>
                </a:solidFill>
              </a:rPr>
              <a:t>", ala di den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edeman</a:t>
            </a:r>
            <a:r>
              <a:rPr lang="es-ES" sz="2000" b="1" dirty="0">
                <a:solidFill>
                  <a:prstClr val="black"/>
                </a:solidFill>
              </a:rPr>
              <a:t>( 1 Kor.4:1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1453</Words>
  <Application>Microsoft Office PowerPoint</Application>
  <PresentationFormat>Panorámica</PresentationFormat>
  <Paragraphs>59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Comic Sans MS</vt:lpstr>
      <vt:lpstr>Constantia</vt:lpstr>
      <vt:lpstr>Arial</vt:lpstr>
      <vt:lpstr>Aptos Display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Isabel Laveda</cp:lastModifiedBy>
  <cp:revision>55</cp:revision>
  <dcterms:created xsi:type="dcterms:W3CDTF">2026-06-06T16:57:43Z</dcterms:created>
  <dcterms:modified xsi:type="dcterms:W3CDTF">2026-07-16T08:10:25Z</dcterms:modified>
</cp:coreProperties>
</file>