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6" r:id="rId3"/>
    <p:sldId id="272" r:id="rId4"/>
    <p:sldId id="273" r:id="rId5"/>
    <p:sldId id="260" r:id="rId6"/>
    <p:sldId id="268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s-E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trowstu</a:t>
          </a:r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Gado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 fri wi fu frede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 memre wi fu den ten , di A ben yepi wi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it-IT" sz="2000" b="1" dirty="0">
              <a:solidFill>
                <a:schemeClr val="tx1"/>
              </a:solidFill>
              <a:effectLst/>
            </a:rPr>
            <a:t>Ai yepi wi fu psa pina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pl-PL" sz="2000" b="1" dirty="0">
              <a:solidFill>
                <a:schemeClr val="tx1"/>
              </a:solidFill>
              <a:effectLst/>
            </a:rPr>
            <a:t>Ai meki wi kon bigi na yeye fasi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s-ES" sz="2000" b="1" dirty="0" err="1">
              <a:solidFill>
                <a:schemeClr val="tx1"/>
              </a:solidFill>
              <a:effectLst/>
            </a:rPr>
            <a:t>Ai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kraka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wi</a:t>
          </a:r>
          <a:r>
            <a:rPr lang="es-ES" sz="2000" b="1" dirty="0">
              <a:solidFill>
                <a:schemeClr val="tx1"/>
              </a:solidFill>
              <a:effectLst/>
            </a:rPr>
            <a:t> fu </a:t>
          </a:r>
          <a:r>
            <a:rPr lang="es-ES" sz="2000" b="1" dirty="0" err="1">
              <a:solidFill>
                <a:schemeClr val="tx1"/>
              </a:solidFill>
              <a:effectLst/>
            </a:rPr>
            <a:t>begi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gi</a:t>
          </a:r>
          <a:r>
            <a:rPr lang="es-ES" sz="2000" b="1" dirty="0">
              <a:solidFill>
                <a:schemeClr val="tx1"/>
              </a:solidFill>
              <a:effectLst/>
            </a:rPr>
            <a:t> </a:t>
          </a:r>
          <a:r>
            <a:rPr lang="es-ES" sz="2000" b="1" dirty="0" err="1">
              <a:solidFill>
                <a:schemeClr val="tx1"/>
              </a:solidFill>
              <a:effectLst/>
            </a:rPr>
            <a:t>trawan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trostu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makandra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leki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Gado e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trowstu</a:t>
          </a:r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Efeise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s-E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Yudeiya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s-ES" sz="2000" b="1" dirty="0" err="1"/>
            <a:t>Efeise</a:t>
          </a:r>
          <a:endParaRPr lang="es-ES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 </a:t>
          </a:r>
          <a:r>
            <a:rPr lang="es-ES" sz="3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trowstu</a:t>
          </a:r>
          <a:r>
            <a:rPr lang="es-E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fu Gado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 fri wi fu frede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Ai memre wi fu den ten , di A ben yepi wi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solidFill>
                <a:schemeClr val="tx1"/>
              </a:solidFill>
              <a:effectLst/>
            </a:rPr>
            <a:t>Ai yepi wi fu psa pina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chemeClr val="tx1"/>
              </a:solidFill>
              <a:effectLst/>
            </a:rPr>
            <a:t>Ai meki wi kon bigi na yeye fasi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schemeClr val="tx1"/>
              </a:solidFill>
              <a:effectLst/>
            </a:rPr>
            <a:t>Ai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kraka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wi</a:t>
          </a:r>
          <a:r>
            <a:rPr lang="es-ES" sz="2000" b="1" kern="1200" dirty="0">
              <a:solidFill>
                <a:schemeClr val="tx1"/>
              </a:solidFill>
              <a:effectLst/>
            </a:rPr>
            <a:t> fu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begi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gi</a:t>
          </a:r>
          <a:r>
            <a:rPr lang="es-ES" sz="2000" b="1" kern="1200" dirty="0">
              <a:solidFill>
                <a:schemeClr val="tx1"/>
              </a:solidFill>
              <a:effectLst/>
            </a:rPr>
            <a:t> </a:t>
          </a:r>
          <a:r>
            <a:rPr lang="es-ES" sz="2000" b="1" kern="1200" dirty="0" err="1">
              <a:solidFill>
                <a:schemeClr val="tx1"/>
              </a:solidFill>
              <a:effectLst/>
            </a:rPr>
            <a:t>trawan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trostu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makandra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leki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Gado e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trowstu</a:t>
          </a: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wi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Efeise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Yudeiya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/>
            <a:t>Efeise</a:t>
          </a:r>
          <a:endParaRPr lang="es-ES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Korente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Yudeya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152400" y="20955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it-IT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DINI DI LOBI E TRUSU</a:t>
            </a:r>
            <a:endParaRPr lang="es-ES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630080" y="6419850"/>
            <a:ext cx="2561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9 fu 29 </a:t>
            </a:r>
            <a:r>
              <a:rPr lang="fr-FR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Awgestes</a:t>
            </a:r>
            <a:r>
              <a:rPr lang="fr-FR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  <a:endParaRPr lang="es-ES" sz="1600" b="1" dirty="0">
              <a:solidFill>
                <a:srgbClr val="D3C1A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Fu di mi abi furu pina e'n mi ati e beifi ,mi skrifi yu, nanga furu watra ai, no fu yu abi sari, ma dati yu sa sabi a lobi di mi abi so furu gi yu.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Kor.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A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trostu</a:t>
            </a: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fu Gado te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yu</a:t>
            </a: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e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C51F23"/>
                </a:highlight>
              </a:rPr>
              <a:t>lij</a:t>
            </a:r>
            <a:endParaRPr lang="es-ES" sz="2000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it-IT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Santa fasi nanga seriusu fasi ini a dini</a:t>
            </a:r>
            <a:endParaRPr lang="es-ES" sz="2000" b="1" dirty="0">
              <a:solidFill>
                <a:schemeClr val="bg1"/>
              </a:solidFill>
              <a:highlight>
                <a:srgbClr val="6E20B5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Tya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yu</a:t>
            </a: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srefi</a:t>
            </a: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nanga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0975A4"/>
                </a:highlight>
              </a:rPr>
              <a:t>koni</a:t>
            </a:r>
            <a:endParaRPr lang="es-ES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Pardon nanga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meki</a:t>
            </a:r>
            <a:r>
              <a:rPr lang="es-E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es-ES" sz="2000" b="1" dirty="0" err="1">
                <a:solidFill>
                  <a:schemeClr val="bg1"/>
                </a:solidFill>
                <a:highlight>
                  <a:srgbClr val="099E3D"/>
                </a:highlight>
              </a:rPr>
              <a:t>bun</a:t>
            </a:r>
            <a:endParaRPr lang="es-ES" sz="2000" b="1" dirty="0">
              <a:solidFill>
                <a:schemeClr val="bg1"/>
              </a:solidFill>
              <a:highlight>
                <a:srgbClr val="099E3D"/>
              </a:highlight>
            </a:endParaRP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it-IT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A switi smeri fu Krestes</a:t>
            </a:r>
            <a:endParaRPr lang="es-ES" sz="2000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Te wi diki ini a stuka fu Pawles, namku a tweide brifi gi den sma fu Korente, wi e si dati a apostel  gridi fu sabi fa ai go nanga a kerki</a:t>
            </a:r>
            <a:r>
              <a:rPr lang="es-ES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453937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Pawles e </a:t>
            </a:r>
            <a:r>
              <a:rPr lang="es-ES" sz="2000" b="1" dirty="0" err="1">
                <a:solidFill>
                  <a:prstClr val="black"/>
                </a:solidFill>
              </a:rPr>
              <a:t>seti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miti</a:t>
            </a:r>
            <a:r>
              <a:rPr lang="es-ES" sz="2000" b="1" dirty="0">
                <a:solidFill>
                  <a:prstClr val="black"/>
                </a:solidFill>
              </a:rPr>
              <a:t> den problema </a:t>
            </a:r>
            <a:r>
              <a:rPr lang="es-ES" sz="2000" b="1" dirty="0" err="1">
                <a:solidFill>
                  <a:prstClr val="black"/>
                </a:solidFill>
              </a:rPr>
              <a:t>disi.Na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insei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dorosei</a:t>
            </a:r>
            <a:r>
              <a:rPr lang="es-ES" sz="2000" b="1" dirty="0">
                <a:solidFill>
                  <a:prstClr val="black"/>
                </a:solidFill>
              </a:rPr>
              <a:t>. A </a:t>
            </a:r>
            <a:r>
              <a:rPr lang="es-ES" sz="2000" b="1" dirty="0" err="1">
                <a:solidFill>
                  <a:prstClr val="black"/>
                </a:solidFill>
              </a:rPr>
              <a:t>leri</a:t>
            </a:r>
            <a:r>
              <a:rPr lang="es-ES" sz="2000" b="1" dirty="0">
                <a:solidFill>
                  <a:prstClr val="black"/>
                </a:solidFill>
              </a:rPr>
              <a:t> den fu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skin </a:t>
            </a:r>
            <a:r>
              <a:rPr lang="es-ES" sz="2000" b="1" dirty="0" err="1">
                <a:solidFill>
                  <a:prstClr val="black"/>
                </a:solidFill>
              </a:rPr>
              <a:t>makandra</a:t>
            </a:r>
            <a:r>
              <a:rPr lang="es-ES" sz="2000" b="1" dirty="0">
                <a:solidFill>
                  <a:prstClr val="black"/>
                </a:solidFill>
              </a:rPr>
              <a:t> ,nanga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di no e </a:t>
            </a:r>
            <a:r>
              <a:rPr lang="es-ES" sz="2000" b="1" dirty="0" err="1">
                <a:solidFill>
                  <a:prstClr val="black"/>
                </a:solidFill>
              </a:rPr>
              <a:t>suku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. A rai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 kan </a:t>
            </a:r>
            <a:r>
              <a:rPr lang="es-ES" sz="2000" b="1" dirty="0" err="1">
                <a:solidFill>
                  <a:prstClr val="black"/>
                </a:solidFill>
              </a:rPr>
              <a:t>leri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tide</a:t>
            </a:r>
            <a:r>
              <a:rPr lang="es-ES" sz="2000" b="1" dirty="0">
                <a:solidFill>
                  <a:prstClr val="black"/>
                </a:solidFill>
              </a:rPr>
              <a:t> fu de “ a </a:t>
            </a:r>
            <a:r>
              <a:rPr lang="es-ES" sz="2000" b="1" dirty="0" err="1">
                <a:solidFill>
                  <a:prstClr val="black"/>
                </a:solidFill>
              </a:rPr>
              <a:t>switi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smeri</a:t>
            </a:r>
            <a:r>
              <a:rPr lang="es-ES" sz="2000" b="1" dirty="0">
                <a:solidFill>
                  <a:prstClr val="black"/>
                </a:solidFill>
              </a:rPr>
              <a:t> di e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libi</a:t>
            </a:r>
            <a:r>
              <a:rPr lang="es-ES" sz="2000" b="1" dirty="0">
                <a:solidFill>
                  <a:prstClr val="black"/>
                </a:solidFill>
              </a:rPr>
              <a:t>.” ( 2 Kor. 2:16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Ala di </a:t>
            </a:r>
            <a:r>
              <a:rPr lang="es-ES" sz="2000" b="1" dirty="0" err="1">
                <a:solidFill>
                  <a:prstClr val="black"/>
                </a:solidFill>
              </a:rPr>
              <a:t>noiti</a:t>
            </a:r>
            <a:r>
              <a:rPr lang="es-ES" sz="2000" b="1" dirty="0">
                <a:solidFill>
                  <a:prstClr val="black"/>
                </a:solidFill>
              </a:rPr>
              <a:t> a ben de </a:t>
            </a:r>
            <a:r>
              <a:rPr lang="es-ES" sz="2000" b="1" dirty="0" err="1">
                <a:solidFill>
                  <a:prstClr val="black"/>
                </a:solidFill>
              </a:rPr>
              <a:t>makriki</a:t>
            </a:r>
            <a:r>
              <a:rPr lang="es-ES" sz="2000" b="1" dirty="0">
                <a:solidFill>
                  <a:prstClr val="black"/>
                </a:solidFill>
              </a:rPr>
              <a:t> fu </a:t>
            </a:r>
            <a:r>
              <a:rPr lang="es-ES" sz="2000" b="1" dirty="0" err="1">
                <a:solidFill>
                  <a:prstClr val="black"/>
                </a:solidFill>
              </a:rPr>
              <a:t>waka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tapu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pasi</a:t>
            </a:r>
            <a:r>
              <a:rPr lang="es-ES" sz="2000" b="1" dirty="0">
                <a:solidFill>
                  <a:prstClr val="black"/>
                </a:solidFill>
              </a:rPr>
              <a:t> fu Gado,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grontapu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disi</a:t>
            </a:r>
            <a:r>
              <a:rPr lang="es-ES" sz="2000" b="1" dirty="0">
                <a:solidFill>
                  <a:prstClr val="black"/>
                </a:solidFill>
              </a:rPr>
              <a:t>, di </a:t>
            </a:r>
            <a:r>
              <a:rPr lang="es-ES" sz="2000" b="1" dirty="0" err="1">
                <a:solidFill>
                  <a:prstClr val="black"/>
                </a:solidFill>
              </a:rPr>
              <a:t>furu</a:t>
            </a:r>
            <a:r>
              <a:rPr lang="es-ES" sz="2000" b="1" dirty="0">
                <a:solidFill>
                  <a:prstClr val="black"/>
                </a:solidFill>
              </a:rPr>
              <a:t> nanga </a:t>
            </a:r>
            <a:r>
              <a:rPr lang="es-ES" sz="2000" b="1" dirty="0" err="1">
                <a:solidFill>
                  <a:prstClr val="black"/>
                </a:solidFill>
              </a:rPr>
              <a:t>sondu</a:t>
            </a:r>
            <a:r>
              <a:rPr lang="es-ES" sz="2000" b="1" dirty="0">
                <a:solidFill>
                  <a:prstClr val="black"/>
                </a:solidFill>
              </a:rPr>
              <a:t> ,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fosi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hondro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yari</a:t>
            </a:r>
            <a:r>
              <a:rPr lang="es-ES" sz="2000" b="1" dirty="0">
                <a:solidFill>
                  <a:prstClr val="black"/>
                </a:solidFill>
              </a:rPr>
              <a:t> , fu </a:t>
            </a:r>
            <a:r>
              <a:rPr lang="es-ES" sz="2000" b="1" dirty="0" err="1">
                <a:solidFill>
                  <a:prstClr val="black"/>
                </a:solidFill>
              </a:rPr>
              <a:t>kari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yusrefi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kresten</a:t>
            </a:r>
            <a:r>
              <a:rPr lang="es-ES" sz="2000" b="1" dirty="0">
                <a:solidFill>
                  <a:prstClr val="black"/>
                </a:solidFill>
              </a:rPr>
              <a:t>, ben kan </a:t>
            </a:r>
            <a:r>
              <a:rPr lang="es-ES" sz="2000" b="1" dirty="0" err="1">
                <a:solidFill>
                  <a:prstClr val="black"/>
                </a:solidFill>
              </a:rPr>
              <a:t>tya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seriusu</a:t>
            </a:r>
            <a:r>
              <a:rPr lang="es-ES" sz="2000" b="1" dirty="0">
                <a:solidFill>
                  <a:prstClr val="black"/>
                </a:solidFill>
              </a:rPr>
              <a:t> problema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TROSTU FU GADO TE YU E LIJ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“Ma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tangi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Gado, di e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tyari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alaten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leki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dungru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oso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sma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glori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e’n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gebroiki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panya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switi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smeri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fu a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En </a:t>
            </a:r>
            <a:r>
              <a:rPr lang="es-E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ala presi.”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s-E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Korente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413004"/>
            <a:ext cx="7212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</a:t>
            </a:r>
            <a:r>
              <a:rPr lang="es-ES" sz="2000" b="1" dirty="0" err="1"/>
              <a:t>tweide</a:t>
            </a:r>
            <a:r>
              <a:rPr lang="es-ES" sz="2000" b="1" dirty="0"/>
              <a:t>  </a:t>
            </a:r>
            <a:r>
              <a:rPr lang="es-ES" sz="2000" b="1" dirty="0" err="1"/>
              <a:t>Korente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brifi</a:t>
            </a:r>
            <a:r>
              <a:rPr lang="es-ES" sz="2000" b="1" dirty="0"/>
              <a:t> pe Pawles e taki moro </a:t>
            </a:r>
            <a:r>
              <a:rPr lang="es-ES" sz="2000" b="1" dirty="0" err="1"/>
              <a:t>furu</a:t>
            </a:r>
            <a:r>
              <a:rPr lang="es-ES" sz="2000" b="1" dirty="0"/>
              <a:t> abra </a:t>
            </a:r>
            <a:r>
              <a:rPr lang="es-ES" sz="2000" b="1" dirty="0" err="1"/>
              <a:t>trowstu</a:t>
            </a:r>
            <a:r>
              <a:rPr lang="es-ES" sz="2000" b="1" dirty="0"/>
              <a:t> . A </a:t>
            </a:r>
            <a:r>
              <a:rPr lang="es-ES" sz="2000" b="1" dirty="0" err="1"/>
              <a:t>kerki</a:t>
            </a:r>
            <a:r>
              <a:rPr lang="es-ES" sz="2000" b="1" dirty="0"/>
              <a:t> ben e </a:t>
            </a:r>
            <a:r>
              <a:rPr lang="es-ES" sz="2000" b="1" dirty="0" err="1"/>
              <a:t>psa</a:t>
            </a:r>
            <a:r>
              <a:rPr lang="es-ES" sz="2000" b="1" dirty="0"/>
              <a:t> </a:t>
            </a:r>
            <a:r>
              <a:rPr lang="es-ES" sz="2000" b="1" dirty="0" err="1"/>
              <a:t>muilek</a:t>
            </a:r>
            <a:r>
              <a:rPr lang="es-ES" sz="2000" b="1" dirty="0"/>
              <a:t> ten </a:t>
            </a:r>
            <a:r>
              <a:rPr lang="es-ES" sz="2000" b="1" dirty="0" err="1"/>
              <a:t>e’n</a:t>
            </a:r>
            <a:r>
              <a:rPr lang="es-ES" sz="2000" b="1" dirty="0"/>
              <a:t> a </a:t>
            </a:r>
            <a:r>
              <a:rPr lang="es-ES" sz="2000" b="1" dirty="0" err="1"/>
              <a:t>brifi</a:t>
            </a:r>
            <a:r>
              <a:rPr lang="es-ES" sz="2000" b="1" dirty="0"/>
              <a:t> di Pawles ben </a:t>
            </a:r>
            <a:r>
              <a:rPr lang="es-ES" sz="2000" b="1" dirty="0" err="1"/>
              <a:t>skrifi</a:t>
            </a:r>
            <a:r>
              <a:rPr lang="es-ES" sz="2000" b="1" dirty="0"/>
              <a:t> a </a:t>
            </a:r>
            <a:r>
              <a:rPr lang="es-ES" sz="2000" b="1" dirty="0" err="1"/>
              <a:t>fesi,ben</a:t>
            </a:r>
            <a:r>
              <a:rPr lang="es-ES" sz="2000" b="1" dirty="0"/>
              <a:t> </a:t>
            </a:r>
            <a:r>
              <a:rPr lang="es-ES" sz="2000" b="1" dirty="0" err="1"/>
              <a:t>tya</a:t>
            </a:r>
            <a:r>
              <a:rPr lang="es-ES" sz="2000" b="1" dirty="0"/>
              <a:t> sari </a:t>
            </a:r>
            <a:r>
              <a:rPr lang="es-ES" sz="2000" b="1" dirty="0" err="1"/>
              <a:t>ati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733817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861312" y="3980589"/>
            <a:ext cx="27817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Ensrefi</a:t>
            </a:r>
            <a:r>
              <a:rPr lang="es-ES" sz="2000" b="1" dirty="0"/>
              <a:t> ben </a:t>
            </a:r>
            <a:r>
              <a:rPr lang="es-ES" sz="2000" b="1" dirty="0" err="1"/>
              <a:t>psa</a:t>
            </a:r>
            <a:r>
              <a:rPr lang="es-ES" sz="2000" b="1" dirty="0"/>
              <a:t> ten, pe en </a:t>
            </a:r>
            <a:r>
              <a:rPr lang="es-ES" sz="2000" b="1" dirty="0" err="1"/>
              <a:t>eigi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risikow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a ben </a:t>
            </a:r>
            <a:r>
              <a:rPr lang="es-ES" sz="2000" b="1" dirty="0" err="1"/>
              <a:t>lasi</a:t>
            </a:r>
            <a:r>
              <a:rPr lang="es-ES" sz="2000" b="1" dirty="0"/>
              <a:t> </a:t>
            </a:r>
            <a:r>
              <a:rPr lang="es-ES" sz="2000" b="1" dirty="0" err="1"/>
              <a:t>ati</a:t>
            </a:r>
            <a:r>
              <a:rPr lang="es-ES" sz="2000" b="1" dirty="0"/>
              <a:t>.( 2 Kor. 1:8-10). Ma. Gado ben </a:t>
            </a:r>
            <a:r>
              <a:rPr lang="es-ES" sz="2000" b="1" dirty="0" err="1"/>
              <a:t>trowstu</a:t>
            </a:r>
            <a:r>
              <a:rPr lang="es-ES" sz="2000" b="1" dirty="0"/>
              <a:t> en, dan </a:t>
            </a:r>
            <a:r>
              <a:rPr lang="es-ES" sz="2000" b="1" dirty="0" err="1"/>
              <a:t>now</a:t>
            </a:r>
            <a:r>
              <a:rPr lang="es-ES" sz="2000" b="1" dirty="0"/>
              <a:t>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a </a:t>
            </a:r>
            <a:r>
              <a:rPr lang="es-ES" sz="2000" b="1" dirty="0" err="1"/>
              <a:t>trostu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a </a:t>
            </a:r>
            <a:r>
              <a:rPr lang="es-ES" sz="2000" b="1" dirty="0" err="1"/>
              <a:t>kerki</a:t>
            </a:r>
            <a:r>
              <a:rPr lang="es-ES" sz="2000" b="1" dirty="0"/>
              <a:t>.</a:t>
            </a:r>
            <a:br>
              <a:rPr lang="es-ES" sz="2000" b="1" dirty="0"/>
            </a:br>
            <a:r>
              <a:rPr lang="es-ES" sz="2000" b="1" dirty="0"/>
              <a:t>( 2 Kor.1:6).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4119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Ma a sari dati ben kmoto fu “Gado”, di ben e tya  drai libi.( 2 Kor.7:10) So Pawles no wani dati a sari disi no ben moro den, ma dati a ben sa trostu den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3"/>
                </a:solidFill>
              </a:rPr>
              <a:t>SANTA FASI NANGA SERIUSU FASI INI A DINI</a:t>
            </a:r>
            <a:endParaRPr lang="es-ES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“Now fu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disi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dyaf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: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konsensi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getoigi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dati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tyari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srefi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grontapu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spesrutu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libi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makandra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nanga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yu,dati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e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e’n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seriusu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gadofasi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du so,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hanga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a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koni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grontapu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kenade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fu Gado.”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Kor.1:12)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209550" y="1610410"/>
            <a:ext cx="72236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Son </a:t>
            </a:r>
            <a:r>
              <a:rPr lang="es-ES" sz="2000" b="1" dirty="0" err="1"/>
              <a:t>sma</a:t>
            </a:r>
            <a:r>
              <a:rPr lang="es-ES" sz="2000" b="1" dirty="0"/>
              <a:t> ben e </a:t>
            </a:r>
            <a:r>
              <a:rPr lang="es-ES" sz="2000" b="1" dirty="0" err="1"/>
              <a:t>luku</a:t>
            </a:r>
            <a:r>
              <a:rPr lang="es-ES" sz="2000" b="1" dirty="0"/>
              <a:t> Pawles </a:t>
            </a:r>
            <a:r>
              <a:rPr lang="es-ES" sz="2000" b="1" dirty="0" err="1"/>
              <a:t>ondro</a:t>
            </a:r>
            <a:r>
              <a:rPr lang="es-ES" sz="2000" b="1" dirty="0"/>
              <a:t> </a:t>
            </a:r>
            <a:r>
              <a:rPr lang="es-ES" sz="2000" b="1" dirty="0" err="1"/>
              <a:t>ondro</a:t>
            </a:r>
            <a:r>
              <a:rPr lang="es-ES" sz="2000" b="1" dirty="0"/>
              <a:t>. Den ben e </a:t>
            </a:r>
            <a:r>
              <a:rPr lang="es-ES" sz="2000" b="1" dirty="0" err="1"/>
              <a:t>sori</a:t>
            </a:r>
            <a:r>
              <a:rPr lang="es-ES" sz="2000" b="1" dirty="0"/>
              <a:t> </a:t>
            </a:r>
            <a:r>
              <a:rPr lang="es-ES" sz="2000" b="1" dirty="0" err="1"/>
              <a:t>finga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en </a:t>
            </a:r>
            <a:r>
              <a:rPr lang="es-ES" sz="2000" b="1" dirty="0" err="1"/>
              <a:t>tapu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a ben </a:t>
            </a:r>
            <a:r>
              <a:rPr lang="es-ES" sz="2000" b="1" dirty="0" err="1"/>
              <a:t>swaki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a ben e </a:t>
            </a:r>
            <a:r>
              <a:rPr lang="es-ES" sz="2000" b="1" dirty="0" err="1"/>
              <a:t>dege</a:t>
            </a:r>
            <a:r>
              <a:rPr lang="es-ES" sz="2000" b="1" dirty="0"/>
              <a:t> </a:t>
            </a:r>
            <a:r>
              <a:rPr lang="es-ES" sz="2000" b="1" dirty="0" err="1"/>
              <a:t>dege</a:t>
            </a:r>
            <a:r>
              <a:rPr lang="es-ES" sz="2000" b="1" dirty="0"/>
              <a:t>( 2 Kor.10:10)  Fu </a:t>
            </a:r>
            <a:r>
              <a:rPr lang="es-ES" sz="2000" b="1" dirty="0" err="1"/>
              <a:t>dati</a:t>
            </a:r>
            <a:r>
              <a:rPr lang="es-ES" sz="2000" b="1" dirty="0"/>
              <a:t>, </a:t>
            </a:r>
            <a:r>
              <a:rPr lang="es-ES" sz="2000" b="1" dirty="0" err="1"/>
              <a:t>e’n</a:t>
            </a:r>
            <a:r>
              <a:rPr lang="es-ES" sz="2000" b="1" dirty="0"/>
              <a:t> fu den ben kan </a:t>
            </a:r>
            <a:r>
              <a:rPr lang="es-ES" sz="2000" b="1" dirty="0" err="1"/>
              <a:t>teki</a:t>
            </a:r>
            <a:r>
              <a:rPr lang="es-ES" sz="2000" b="1" dirty="0"/>
              <a:t> en rai en </a:t>
            </a:r>
            <a:r>
              <a:rPr lang="es-ES" sz="2000" b="1" dirty="0" err="1"/>
              <a:t>hori</a:t>
            </a:r>
            <a:r>
              <a:rPr lang="es-ES" sz="2000" b="1" dirty="0"/>
              <a:t> en, a ben de </a:t>
            </a:r>
            <a:r>
              <a:rPr lang="es-ES" sz="2000" b="1" dirty="0" err="1"/>
              <a:t>fanowdu</a:t>
            </a:r>
            <a:r>
              <a:rPr lang="es-ES" sz="2000" b="1" dirty="0"/>
              <a:t> fu a </a:t>
            </a:r>
            <a:r>
              <a:rPr lang="es-ES" sz="2000" b="1" dirty="0" err="1"/>
              <a:t>apostel</a:t>
            </a:r>
            <a:r>
              <a:rPr lang="es-ES" sz="2000" b="1" dirty="0"/>
              <a:t> </a:t>
            </a:r>
            <a:r>
              <a:rPr lang="es-ES" sz="2000" b="1" dirty="0" err="1"/>
              <a:t>ferdeideg</a:t>
            </a:r>
            <a:r>
              <a:rPr lang="es-ES" sz="2000" b="1" dirty="0"/>
              <a:t> </a:t>
            </a:r>
            <a:r>
              <a:rPr lang="es-ES" sz="2000" b="1" dirty="0" err="1"/>
              <a:t>ensrefi</a:t>
            </a:r>
            <a:r>
              <a:rPr lang="es-ES" sz="2000" b="1" dirty="0"/>
              <a:t> </a:t>
            </a:r>
            <a:r>
              <a:rPr lang="es-ES" sz="2000" b="1" dirty="0" err="1"/>
              <a:t>teige</a:t>
            </a:r>
            <a:r>
              <a:rPr lang="es-ES" sz="2000" b="1" dirty="0"/>
              <a:t> den </a:t>
            </a:r>
            <a:r>
              <a:rPr lang="es-ES" sz="2000" b="1" dirty="0" err="1"/>
              <a:t>sani</a:t>
            </a:r>
            <a:r>
              <a:rPr lang="es-ES" sz="2000" b="1" dirty="0"/>
              <a:t> di ben e taki.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293694" y="3954930"/>
            <a:ext cx="24772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En nanga den </a:t>
            </a:r>
            <a:r>
              <a:rPr lang="es-ES" sz="2000" b="1" dirty="0" err="1"/>
              <a:t>tra</a:t>
            </a:r>
            <a:r>
              <a:rPr lang="es-ES" sz="2000" b="1" dirty="0"/>
              <a:t> </a:t>
            </a:r>
            <a:r>
              <a:rPr lang="es-ES" sz="2000" b="1" dirty="0" err="1"/>
              <a:t>wrokoman</a:t>
            </a:r>
            <a:r>
              <a:rPr lang="es-ES" sz="2000" b="1" dirty="0"/>
              <a:t> ben taki nanga </a:t>
            </a:r>
            <a:r>
              <a:rPr lang="es-ES" sz="2000" b="1" dirty="0" err="1"/>
              <a:t>bradi</a:t>
            </a:r>
            <a:r>
              <a:rPr lang="es-ES" sz="2000" b="1" dirty="0"/>
              <a:t> </a:t>
            </a:r>
            <a:r>
              <a:rPr lang="es-ES" sz="2000" b="1" dirty="0" err="1"/>
              <a:t>kanti</a:t>
            </a:r>
            <a:r>
              <a:rPr lang="es-ES" sz="2000" b="1" dirty="0"/>
              <a:t> fu den mofo , </a:t>
            </a:r>
            <a:r>
              <a:rPr lang="es-ES" sz="2000" b="1" dirty="0" err="1"/>
              <a:t>dati</a:t>
            </a:r>
            <a:r>
              <a:rPr lang="es-ES" sz="2000" b="1" dirty="0"/>
              <a:t> a </a:t>
            </a:r>
            <a:r>
              <a:rPr lang="es-ES" sz="2000" b="1" dirty="0" err="1"/>
              <a:t>fasi</a:t>
            </a:r>
            <a:r>
              <a:rPr lang="es-ES" sz="2000" b="1" dirty="0"/>
              <a:t> fa a ben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ensrefi</a:t>
            </a:r>
            <a:r>
              <a:rPr lang="es-ES" sz="2000" b="1" dirty="0"/>
              <a:t> ben de santa, </a:t>
            </a:r>
            <a:r>
              <a:rPr lang="es-ES" sz="2000" b="1" dirty="0" err="1"/>
              <a:t>seriusu</a:t>
            </a:r>
            <a:r>
              <a:rPr lang="es-ES" sz="2000" b="1" dirty="0"/>
              <a:t> [</a:t>
            </a:r>
            <a:r>
              <a:rPr lang="es-ES" sz="2000" b="1" dirty="0" err="1"/>
              <a:t>krin</a:t>
            </a:r>
            <a:r>
              <a:rPr lang="es-ES" sz="2000" b="1" dirty="0"/>
              <a:t>], </a:t>
            </a:r>
            <a:r>
              <a:rPr lang="es-ES" sz="2000" b="1" dirty="0" err="1"/>
              <a:t>ini</a:t>
            </a:r>
            <a:r>
              <a:rPr lang="es-ES" sz="2000" b="1" dirty="0"/>
              <a:t> a </a:t>
            </a:r>
            <a:r>
              <a:rPr lang="es-ES" sz="2000" b="1" dirty="0" err="1"/>
              <a:t>kerki</a:t>
            </a:r>
            <a:r>
              <a:rPr lang="es-ES" sz="2000" b="1" dirty="0"/>
              <a:t> nanga </a:t>
            </a:r>
            <a:r>
              <a:rPr lang="es-ES" sz="2000" b="1" dirty="0" err="1"/>
              <a:t>dorosei</a:t>
            </a:r>
            <a:r>
              <a:rPr lang="es-ES" sz="2000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7" y="4404685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 Fu </a:t>
            </a:r>
            <a:r>
              <a:rPr lang="es-ES" sz="2000" b="1" dirty="0" err="1"/>
              <a:t>dat</a:t>
            </a:r>
            <a:r>
              <a:rPr lang="es-ES" sz="2000" b="1" dirty="0"/>
              <a:t>’ </a:t>
            </a:r>
            <a:r>
              <a:rPr lang="es-ES" sz="2000" b="1" dirty="0" err="1"/>
              <a:t>ede,den</a:t>
            </a:r>
            <a:r>
              <a:rPr lang="es-ES" sz="2000" b="1" dirty="0"/>
              <a:t> </a:t>
            </a:r>
            <a:r>
              <a:rPr lang="es-ES" sz="2000" b="1" dirty="0" err="1"/>
              <a:t>skrifi</a:t>
            </a:r>
            <a:r>
              <a:rPr lang="es-ES" sz="2000" b="1" dirty="0"/>
              <a:t> fu Pawles ben </a:t>
            </a:r>
            <a:r>
              <a:rPr lang="es-ES" sz="2000" b="1" dirty="0" err="1"/>
              <a:t>fri</a:t>
            </a:r>
            <a:r>
              <a:rPr lang="es-ES" sz="2000" b="1" dirty="0"/>
              <a:t> , </a:t>
            </a:r>
            <a:r>
              <a:rPr lang="es-ES" sz="2000" b="1" dirty="0" err="1"/>
              <a:t>sobu</a:t>
            </a:r>
            <a:r>
              <a:rPr lang="es-ES" sz="2000" b="1" dirty="0"/>
              <a:t> a no ben de </a:t>
            </a:r>
            <a:r>
              <a:rPr lang="es-ES" sz="2000" b="1" dirty="0" err="1"/>
              <a:t>wan</a:t>
            </a:r>
            <a:r>
              <a:rPr lang="es-ES" sz="2000" b="1" dirty="0"/>
              <a:t> tu mofo </a:t>
            </a:r>
            <a:r>
              <a:rPr lang="es-ES" sz="2000" b="1" dirty="0" err="1"/>
              <a:t>gon</a:t>
            </a:r>
            <a:r>
              <a:rPr lang="es-ES" sz="2000" b="1" dirty="0"/>
              <a:t>. A ben </a:t>
            </a:r>
            <a:r>
              <a:rPr lang="es-ES" sz="2000" b="1" dirty="0" err="1"/>
              <a:t>hopu</a:t>
            </a:r>
            <a:r>
              <a:rPr lang="es-ES" sz="2000" b="1" dirty="0"/>
              <a:t> </a:t>
            </a:r>
            <a:r>
              <a:rPr lang="es-ES" sz="2000" b="1" dirty="0" err="1"/>
              <a:t>dati</a:t>
            </a:r>
            <a:r>
              <a:rPr lang="es-ES" sz="2000" b="1" dirty="0"/>
              <a:t> den </a:t>
            </a:r>
            <a:r>
              <a:rPr lang="es-ES" sz="2000" b="1" dirty="0" err="1"/>
              <a:t>brifi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,</a:t>
            </a:r>
            <a:r>
              <a:rPr lang="es-ES" sz="2000" b="1" dirty="0" err="1"/>
              <a:t>sma</a:t>
            </a:r>
            <a:r>
              <a:rPr lang="es-ES" sz="2000" b="1" dirty="0"/>
              <a:t> ben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leisi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</a:t>
            </a:r>
            <a:r>
              <a:rPr lang="es-ES" sz="2000" b="1" dirty="0" err="1"/>
              <a:t>ferstan</a:t>
            </a:r>
            <a:r>
              <a:rPr lang="es-ES" sz="2000" b="1" dirty="0"/>
              <a:t> </a:t>
            </a:r>
            <a:r>
              <a:rPr lang="es-ES" sz="2000" b="1" dirty="0" err="1"/>
              <a:t>den,fu</a:t>
            </a:r>
            <a:r>
              <a:rPr lang="es-ES" sz="2000" b="1" dirty="0"/>
              <a:t> si den </a:t>
            </a:r>
            <a:r>
              <a:rPr lang="es-ES" sz="2000" b="1" dirty="0" err="1"/>
              <a:t>leki</a:t>
            </a:r>
            <a:r>
              <a:rPr lang="es-ES" sz="2000" b="1" dirty="0"/>
              <a:t> </a:t>
            </a:r>
            <a:r>
              <a:rPr lang="es-ES" sz="2000" b="1" dirty="0" err="1"/>
              <a:t>sani</a:t>
            </a:r>
            <a:r>
              <a:rPr lang="es-ES" sz="2000" b="1" dirty="0"/>
              <a:t> di Santa nanga </a:t>
            </a:r>
            <a:r>
              <a:rPr lang="es-ES" sz="2000" b="1" dirty="0" err="1"/>
              <a:t>seriusu</a:t>
            </a:r>
            <a:r>
              <a:rPr lang="es-ES" sz="2000" b="1" dirty="0"/>
              <a:t> – Dat’ </a:t>
            </a:r>
            <a:r>
              <a:rPr lang="es-ES" sz="2000" b="1" dirty="0" err="1"/>
              <a:t>wani</a:t>
            </a:r>
            <a:r>
              <a:rPr lang="es-ES" sz="2000" b="1" dirty="0"/>
              <a:t> taki  , a </a:t>
            </a:r>
            <a:r>
              <a:rPr lang="es-ES" sz="2000" b="1" dirty="0" err="1"/>
              <a:t>skrifi</a:t>
            </a:r>
            <a:r>
              <a:rPr lang="es-ES" sz="2000" b="1" dirty="0"/>
              <a:t> nanga </a:t>
            </a:r>
            <a:r>
              <a:rPr lang="es-ES" sz="2000" b="1" dirty="0" err="1"/>
              <a:t>lobi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e’n</a:t>
            </a:r>
            <a:r>
              <a:rPr lang="es-ES" sz="2000" b="1" dirty="0"/>
              <a:t> </a:t>
            </a:r>
            <a:r>
              <a:rPr lang="es-ES" sz="2000" b="1" dirty="0" err="1"/>
              <a:t>suku</a:t>
            </a:r>
            <a:r>
              <a:rPr lang="es-ES" sz="2000" b="1" dirty="0"/>
              <a:t> soso </a:t>
            </a:r>
            <a:r>
              <a:rPr lang="es-ES" sz="2000" b="1" dirty="0" err="1"/>
              <a:t>bun</a:t>
            </a:r>
            <a:r>
              <a:rPr lang="es-ES" sz="2000" b="1" dirty="0"/>
              <a:t> fu den .( 2 Kor. 1:13,14).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082" y="4188746"/>
            <a:ext cx="3150512" cy="246270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092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207249" y="3124349"/>
            <a:ext cx="7223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Leki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man</a:t>
            </a:r>
            <a:r>
              <a:rPr lang="es-ES" sz="2000" b="1" dirty="0">
                <a:solidFill>
                  <a:prstClr val="black"/>
                </a:solidFill>
              </a:rPr>
              <a:t> a no ben e </a:t>
            </a:r>
            <a:r>
              <a:rPr lang="es-ES" sz="2000" b="1" dirty="0" err="1">
                <a:solidFill>
                  <a:prstClr val="black"/>
                </a:solidFill>
              </a:rPr>
              <a:t>teri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ensrefi</a:t>
            </a:r>
            <a:r>
              <a:rPr lang="es-ES" sz="2000" b="1" dirty="0">
                <a:solidFill>
                  <a:prstClr val="black"/>
                </a:solidFill>
              </a:rPr>
              <a:t> ( </a:t>
            </a:r>
            <a:r>
              <a:rPr lang="es-ES" sz="2000" b="1" dirty="0" err="1">
                <a:solidFill>
                  <a:prstClr val="black"/>
                </a:solidFill>
              </a:rPr>
              <a:t>Efeise</a:t>
            </a:r>
            <a:r>
              <a:rPr lang="es-ES" sz="2000" b="1" dirty="0">
                <a:solidFill>
                  <a:prstClr val="black"/>
                </a:solidFill>
              </a:rPr>
              <a:t>) 3:8) . Ma nanga a </a:t>
            </a:r>
            <a:r>
              <a:rPr lang="es-ES" sz="2000" b="1" dirty="0" err="1">
                <a:solidFill>
                  <a:prstClr val="black"/>
                </a:solidFill>
              </a:rPr>
              <a:t>genade</a:t>
            </a:r>
            <a:r>
              <a:rPr lang="es-ES" sz="2000" b="1" dirty="0">
                <a:solidFill>
                  <a:prstClr val="black"/>
                </a:solidFill>
              </a:rPr>
              <a:t> fu Gado, a ben kan </a:t>
            </a:r>
            <a:r>
              <a:rPr lang="es-ES" sz="2000" b="1" dirty="0" err="1">
                <a:solidFill>
                  <a:prstClr val="black"/>
                </a:solidFill>
              </a:rPr>
              <a:t>dyaf,dati</a:t>
            </a:r>
            <a:r>
              <a:rPr lang="es-ES" sz="2000" b="1" dirty="0">
                <a:solidFill>
                  <a:prstClr val="black"/>
                </a:solidFill>
              </a:rPr>
              <a:t> a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krin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konsensi</a:t>
            </a:r>
            <a:r>
              <a:rPr lang="es-ES" sz="2000" b="1" dirty="0">
                <a:solidFill>
                  <a:prstClr val="black"/>
                </a:solidFill>
              </a:rPr>
              <a:t>.( 2 Kor. 1:12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3810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TYA YUSREFI NANGA KONI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9384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 e kari Gado leki mi getoigi – mi e sweri – mi duen fu kibri yu, dati mek’ mi no kon baka na Korente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( 2 Kor.1:23)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Ini</a:t>
            </a:r>
            <a:r>
              <a:rPr lang="es-ES" sz="2000" b="1" dirty="0"/>
              <a:t> en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brifi</a:t>
            </a:r>
            <a:r>
              <a:rPr lang="es-ES" sz="2000" b="1" dirty="0"/>
              <a:t>, Pawles </a:t>
            </a:r>
            <a:r>
              <a:rPr lang="es-ES" sz="2000" b="1" dirty="0" err="1"/>
              <a:t>meki</a:t>
            </a:r>
            <a:r>
              <a:rPr lang="es-ES" sz="2000" b="1" dirty="0"/>
              <a:t> den </a:t>
            </a:r>
            <a:r>
              <a:rPr lang="es-ES" sz="2000" b="1" dirty="0" err="1"/>
              <a:t>sma</a:t>
            </a:r>
            <a:r>
              <a:rPr lang="es-ES" sz="2000" b="1" dirty="0"/>
              <a:t> fu </a:t>
            </a:r>
            <a:r>
              <a:rPr lang="es-ES" sz="2000" b="1" dirty="0" err="1"/>
              <a:t>Korente</a:t>
            </a:r>
            <a:r>
              <a:rPr lang="es-ES" sz="2000" b="1" dirty="0"/>
              <a:t> </a:t>
            </a:r>
            <a:r>
              <a:rPr lang="es-ES" sz="2000" b="1" dirty="0" err="1"/>
              <a:t>sabi</a:t>
            </a:r>
            <a:r>
              <a:rPr lang="es-ES" sz="2000" b="1" dirty="0"/>
              <a:t> </a:t>
            </a:r>
            <a:r>
              <a:rPr lang="es-ES" sz="2000" b="1" dirty="0" err="1"/>
              <a:t>sortu</a:t>
            </a:r>
            <a:r>
              <a:rPr lang="es-ES" sz="2000" b="1" dirty="0"/>
              <a:t> </a:t>
            </a:r>
            <a:r>
              <a:rPr lang="es-ES" sz="2000" b="1" dirty="0" err="1"/>
              <a:t>pasi</a:t>
            </a:r>
            <a:r>
              <a:rPr lang="es-ES" sz="2000" b="1" dirty="0"/>
              <a:t> a ben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waka</a:t>
            </a:r>
            <a:r>
              <a:rPr lang="es-ES" sz="2000" b="1" dirty="0"/>
              <a:t>.( 1 Kor.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1507622"/>
              </p:ext>
            </p:extLst>
          </p:nvPr>
        </p:nvGraphicFramePr>
        <p:xfrm>
          <a:off x="914400" y="2631565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2991565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Ini wan tra brifi ( 2 Kor. 7:8) a meki den sabi dati a ben sa kon na den tu leisi.( 2 Kor.1 :15,16</a:t>
            </a:r>
            <a:r>
              <a:rPr lang="es-ES" sz="2000" b="1" dirty="0"/>
              <a:t>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428542"/>
              </p:ext>
            </p:extLst>
          </p:nvPr>
        </p:nvGraphicFramePr>
        <p:xfrm>
          <a:off x="914400" y="3391675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886433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Toku</a:t>
            </a:r>
            <a:r>
              <a:rPr lang="es-ES" sz="2000" b="1" dirty="0"/>
              <a:t> a </a:t>
            </a:r>
            <a:r>
              <a:rPr lang="es-ES" sz="2000" b="1" dirty="0" err="1"/>
              <a:t>tyenti</a:t>
            </a:r>
            <a:r>
              <a:rPr lang="es-ES" sz="2000" b="1" dirty="0"/>
              <a:t> fu </a:t>
            </a:r>
            <a:r>
              <a:rPr lang="es-ES" sz="2000" b="1" dirty="0" err="1"/>
              <a:t>prakseri</a:t>
            </a:r>
            <a:r>
              <a:rPr lang="es-ES" sz="2000" b="1" dirty="0"/>
              <a:t> , dan a </a:t>
            </a:r>
            <a:r>
              <a:rPr lang="es-ES" sz="2000" b="1" dirty="0" err="1"/>
              <a:t>teki</a:t>
            </a:r>
            <a:r>
              <a:rPr lang="es-ES" sz="2000" b="1" dirty="0"/>
              <a:t> a </a:t>
            </a:r>
            <a:r>
              <a:rPr lang="es-ES" sz="2000" b="1" dirty="0" err="1"/>
              <a:t>besroiti</a:t>
            </a:r>
            <a:r>
              <a:rPr lang="es-ES" sz="2000" b="1" dirty="0"/>
              <a:t> no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den a </a:t>
            </a:r>
            <a:r>
              <a:rPr lang="es-ES" sz="2000" b="1" dirty="0" err="1"/>
              <a:t>fosi</a:t>
            </a:r>
            <a:r>
              <a:rPr lang="es-ES" sz="2000" b="1" dirty="0"/>
              <a:t> </a:t>
            </a:r>
            <a:r>
              <a:rPr lang="es-ES" sz="2000" b="1" dirty="0" err="1"/>
              <a:t>leisi</a:t>
            </a:r>
            <a:r>
              <a:rPr lang="es-ES" sz="2000" b="1" dirty="0"/>
              <a:t>( 2 Kor. 1:23)  Den </a:t>
            </a:r>
            <a:r>
              <a:rPr lang="es-ES" sz="2000" b="1" dirty="0" err="1"/>
              <a:t>frander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</a:t>
            </a:r>
            <a:r>
              <a:rPr lang="es-ES" sz="2000" b="1" dirty="0" err="1"/>
              <a:t>meki</a:t>
            </a:r>
            <a:r>
              <a:rPr lang="es-ES" sz="2000" b="1" dirty="0"/>
              <a:t> so </a:t>
            </a:r>
            <a:r>
              <a:rPr lang="es-ES" sz="2000" b="1" dirty="0" err="1"/>
              <a:t>wan</a:t>
            </a:r>
            <a:r>
              <a:rPr lang="es-ES" sz="2000" b="1" dirty="0"/>
              <a:t> fu den ben </a:t>
            </a:r>
            <a:r>
              <a:rPr lang="es-ES" sz="2000" b="1" dirty="0" err="1"/>
              <a:t>habi</a:t>
            </a:r>
            <a:r>
              <a:rPr lang="es-ES" sz="2000" b="1" dirty="0"/>
              <a:t> </a:t>
            </a:r>
            <a:r>
              <a:rPr lang="es-ES" sz="2000" b="1" dirty="0" err="1"/>
              <a:t>kritik,dati</a:t>
            </a:r>
            <a:r>
              <a:rPr lang="es-ES" sz="2000" b="1" dirty="0"/>
              <a:t> a ben e </a:t>
            </a:r>
            <a:r>
              <a:rPr lang="es-ES" sz="2000" b="1" dirty="0" err="1"/>
              <a:t>dege</a:t>
            </a:r>
            <a:r>
              <a:rPr lang="es-ES" sz="2000" b="1" dirty="0"/>
              <a:t> </a:t>
            </a:r>
            <a:r>
              <a:rPr lang="es-ES" sz="2000" b="1" dirty="0" err="1"/>
              <a:t>dege,a</a:t>
            </a:r>
            <a:r>
              <a:rPr lang="es-ES" sz="2000" b="1" dirty="0"/>
              <a:t> no ben e </a:t>
            </a:r>
            <a:r>
              <a:rPr lang="es-ES" sz="2000" b="1" dirty="0" err="1"/>
              <a:t>wroko</a:t>
            </a:r>
            <a:r>
              <a:rPr lang="es-ES" sz="2000" b="1" dirty="0"/>
              <a:t> </a:t>
            </a:r>
            <a:r>
              <a:rPr lang="es-ES" sz="2000" b="1" dirty="0" err="1"/>
              <a:t>bun</a:t>
            </a:r>
            <a:r>
              <a:rPr lang="es-ES" sz="2000" b="1" dirty="0"/>
              <a:t>. </a:t>
            </a:r>
            <a:r>
              <a:rPr lang="es-ES" sz="2000" b="1" dirty="0" err="1"/>
              <a:t>Sainde</a:t>
            </a:r>
            <a:r>
              <a:rPr lang="es-ES" sz="2000" b="1" dirty="0"/>
              <a:t> a ben </a:t>
            </a:r>
            <a:r>
              <a:rPr lang="es-ES" sz="2000" b="1" dirty="0" err="1"/>
              <a:t>kenki</a:t>
            </a:r>
            <a:r>
              <a:rPr lang="es-ES" sz="2000" b="1" dirty="0"/>
              <a:t> </a:t>
            </a:r>
            <a:r>
              <a:rPr lang="es-ES" sz="2000" b="1" dirty="0" err="1"/>
              <a:t>prakseri</a:t>
            </a:r>
            <a:r>
              <a:rPr lang="es-ES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89" y="3791785"/>
            <a:ext cx="4823545" cy="271324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14248"/>
            <a:ext cx="66770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 de fu Pawles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Korente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sori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a ben de </a:t>
            </a:r>
            <a:r>
              <a:rPr lang="es-ES" sz="2000" b="1" dirty="0" err="1">
                <a:solidFill>
                  <a:prstClr val="black"/>
                </a:solidFill>
              </a:rPr>
              <a:t>fanowdu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bika</a:t>
            </a:r>
            <a:r>
              <a:rPr lang="es-ES" sz="2000" b="1" dirty="0">
                <a:solidFill>
                  <a:prstClr val="black"/>
                </a:solidFill>
              </a:rPr>
              <a:t> fu den problema di ben de. Ma den </a:t>
            </a:r>
            <a:r>
              <a:rPr lang="es-ES" sz="2000" b="1" dirty="0" err="1">
                <a:solidFill>
                  <a:prstClr val="black"/>
                </a:solidFill>
              </a:rPr>
              <a:t>sma</a:t>
            </a:r>
            <a:r>
              <a:rPr lang="es-ES" sz="2000" b="1" dirty="0">
                <a:solidFill>
                  <a:prstClr val="black"/>
                </a:solidFill>
              </a:rPr>
              <a:t> di ben </a:t>
            </a:r>
            <a:r>
              <a:rPr lang="es-ES" sz="2000" b="1" dirty="0" err="1">
                <a:solidFill>
                  <a:prstClr val="black"/>
                </a:solidFill>
              </a:rPr>
              <a:t>abi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kritik,ben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 fu  </a:t>
            </a:r>
            <a:r>
              <a:rPr lang="es-ES" sz="2000" b="1" dirty="0" err="1">
                <a:solidFill>
                  <a:prstClr val="black"/>
                </a:solidFill>
              </a:rPr>
              <a:t>dyugu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dyugu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musu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kon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ma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yoisti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dati</a:t>
            </a:r>
            <a:r>
              <a:rPr lang="es-ES" sz="2000" b="1" dirty="0">
                <a:solidFill>
                  <a:prstClr val="black"/>
                </a:solidFill>
              </a:rPr>
              <a:t> a no ben </a:t>
            </a:r>
            <a:r>
              <a:rPr lang="es-ES" sz="2000" b="1" dirty="0" err="1">
                <a:solidFill>
                  <a:prstClr val="black"/>
                </a:solidFill>
              </a:rPr>
              <a:t>wani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bika</a:t>
            </a:r>
            <a:r>
              <a:rPr lang="es-ES" sz="2000" b="1" dirty="0">
                <a:solidFill>
                  <a:prstClr val="black"/>
                </a:solidFill>
              </a:rPr>
              <a:t> a </a:t>
            </a:r>
            <a:r>
              <a:rPr lang="es-ES" sz="2000" b="1" dirty="0" err="1">
                <a:solidFill>
                  <a:prstClr val="black"/>
                </a:solidFill>
              </a:rPr>
              <a:t>lobi</a:t>
            </a:r>
            <a:r>
              <a:rPr lang="es-ES" sz="2000" b="1" dirty="0">
                <a:solidFill>
                  <a:prstClr val="black"/>
                </a:solidFill>
              </a:rPr>
              <a:t> fu en </a:t>
            </a:r>
            <a:r>
              <a:rPr lang="es-ES" sz="2000" b="1" dirty="0" err="1">
                <a:solidFill>
                  <a:prstClr val="black"/>
                </a:solidFill>
              </a:rPr>
              <a:t>gi</a:t>
            </a:r>
            <a:r>
              <a:rPr lang="es-ES" sz="2000" b="1" dirty="0">
                <a:solidFill>
                  <a:prstClr val="black"/>
                </a:solidFill>
              </a:rPr>
              <a:t> den ben </a:t>
            </a:r>
            <a:r>
              <a:rPr lang="es-ES" sz="2000" b="1" dirty="0" err="1">
                <a:solidFill>
                  <a:prstClr val="black"/>
                </a:solidFill>
              </a:rPr>
              <a:t>bigi</a:t>
            </a:r>
            <a:r>
              <a:rPr lang="es-ES" sz="2000" b="1" dirty="0">
                <a:solidFill>
                  <a:prstClr val="black"/>
                </a:solidFill>
              </a:rPr>
              <a:t>.( 2 Kor.2 :1-4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PARDON NANGA MEKI BUN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“Dan suma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pardon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mi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owktu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pardon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bika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san mi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pardon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efu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mi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pardon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mi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pardon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fesi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yu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ede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Kor.2:10)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650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Di Pawles ben de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pasi</a:t>
            </a:r>
            <a:r>
              <a:rPr lang="es-ES" sz="2000" b="1" dirty="0"/>
              <a:t> e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Troas, Tites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 ..Fu Troas, Pawles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Masedoni</a:t>
            </a:r>
            <a:r>
              <a:rPr lang="es-ES" sz="2000" b="1" dirty="0"/>
              <a:t>. Ma a ben </a:t>
            </a:r>
            <a:r>
              <a:rPr lang="es-ES" sz="2000" b="1" dirty="0" err="1"/>
              <a:t>bruya</a:t>
            </a:r>
            <a:r>
              <a:rPr lang="es-ES" sz="2000" b="1" dirty="0"/>
              <a:t> fu </a:t>
            </a:r>
            <a:r>
              <a:rPr lang="es-ES" sz="2000" b="1" dirty="0" err="1"/>
              <a:t>tru</a:t>
            </a:r>
            <a:r>
              <a:rPr lang="es-ES" sz="2000" b="1" dirty="0"/>
              <a:t>, </a:t>
            </a:r>
            <a:r>
              <a:rPr lang="es-ES" sz="2000" b="1" dirty="0" err="1"/>
              <a:t>bika</a:t>
            </a:r>
            <a:r>
              <a:rPr lang="es-ES" sz="2000" b="1" dirty="0"/>
              <a:t> Tites ben </a:t>
            </a:r>
            <a:r>
              <a:rPr lang="es-ES" sz="2000" b="1" dirty="0" err="1"/>
              <a:t>kon</a:t>
            </a:r>
            <a:r>
              <a:rPr lang="es-ES" sz="2000" b="1" dirty="0"/>
              <a:t> </a:t>
            </a:r>
            <a:r>
              <a:rPr lang="es-ES" sz="2000" b="1" dirty="0" err="1"/>
              <a:t>miti</a:t>
            </a:r>
            <a:r>
              <a:rPr lang="es-ES" sz="2000" b="1" dirty="0"/>
              <a:t> en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Troas, fu </a:t>
            </a:r>
            <a:r>
              <a:rPr lang="es-ES" sz="2000" b="1" dirty="0" err="1"/>
              <a:t>gi</a:t>
            </a:r>
            <a:r>
              <a:rPr lang="es-ES" sz="2000" b="1" dirty="0"/>
              <a:t> en </a:t>
            </a:r>
            <a:r>
              <a:rPr lang="es-ES" sz="2000" b="1" dirty="0" err="1"/>
              <a:t>nyunsu</a:t>
            </a:r>
            <a:r>
              <a:rPr lang="es-ES" sz="2000" b="1" dirty="0"/>
              <a:t> fu a </a:t>
            </a:r>
            <a:r>
              <a:rPr lang="es-ES" sz="2000" b="1" dirty="0" err="1"/>
              <a:t>kerki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.                       ( 2 Kor. 2: 12,13).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Wan</a:t>
            </a:r>
            <a:r>
              <a:rPr lang="es-ES" sz="2000" b="1" dirty="0"/>
              <a:t> fu den </a:t>
            </a:r>
            <a:r>
              <a:rPr lang="es-ES" sz="2000" b="1" dirty="0" err="1"/>
              <a:t>sani</a:t>
            </a:r>
            <a:r>
              <a:rPr lang="es-ES" sz="2000" b="1" dirty="0"/>
              <a:t> di den </a:t>
            </a:r>
            <a:r>
              <a:rPr lang="es-ES" sz="2000" b="1" dirty="0" err="1"/>
              <a:t>musu</a:t>
            </a:r>
            <a:r>
              <a:rPr lang="es-ES" sz="2000" b="1" dirty="0"/>
              <a:t> ben </a:t>
            </a:r>
            <a:r>
              <a:rPr lang="es-ES" sz="2000" b="1" dirty="0" err="1"/>
              <a:t>poti</a:t>
            </a:r>
            <a:r>
              <a:rPr lang="es-ES" sz="2000" b="1" dirty="0"/>
              <a:t> </a:t>
            </a:r>
            <a:r>
              <a:rPr lang="es-ES" sz="2000" b="1" dirty="0" err="1"/>
              <a:t>krin</a:t>
            </a:r>
            <a:r>
              <a:rPr lang="es-ES" sz="2000" b="1" dirty="0"/>
              <a:t>, ben de </a:t>
            </a:r>
            <a:r>
              <a:rPr lang="es-ES" sz="2000" b="1" dirty="0" err="1"/>
              <a:t>strafu</a:t>
            </a:r>
            <a:r>
              <a:rPr lang="es-ES" sz="2000" b="1" dirty="0"/>
              <a:t> di </a:t>
            </a:r>
            <a:r>
              <a:rPr lang="es-ES" sz="2000" b="1" dirty="0" err="1"/>
              <a:t>kerki</a:t>
            </a:r>
            <a:r>
              <a:rPr lang="es-ES" sz="2000" b="1" dirty="0"/>
              <a:t> ben </a:t>
            </a:r>
            <a:r>
              <a:rPr lang="es-ES" sz="2000" b="1" dirty="0" err="1"/>
              <a:t>sa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. Den </a:t>
            </a:r>
            <a:r>
              <a:rPr lang="es-ES" sz="2000" b="1" dirty="0" err="1"/>
              <a:t>arki</a:t>
            </a:r>
            <a:r>
              <a:rPr lang="es-ES" sz="2000" b="1" dirty="0"/>
              <a:t> a </a:t>
            </a:r>
            <a:r>
              <a:rPr lang="es-ES" sz="2000" b="1" dirty="0" err="1"/>
              <a:t>apostel</a:t>
            </a:r>
            <a:r>
              <a:rPr lang="es-ES" sz="2000" b="1" dirty="0"/>
              <a:t>, so a </a:t>
            </a:r>
            <a:r>
              <a:rPr lang="es-ES" sz="2000" b="1" dirty="0" err="1"/>
              <a:t>sma</a:t>
            </a:r>
            <a:r>
              <a:rPr lang="es-ES" sz="2000" b="1" dirty="0"/>
              <a:t> di ben </a:t>
            </a:r>
            <a:r>
              <a:rPr lang="es-ES" sz="2000" b="1" dirty="0" err="1"/>
              <a:t>abi</a:t>
            </a:r>
            <a:r>
              <a:rPr lang="es-ES" sz="2000" b="1" dirty="0"/>
              <a:t> </a:t>
            </a:r>
            <a:r>
              <a:rPr lang="es-ES" sz="2000" b="1" dirty="0" err="1"/>
              <a:t>fowtu</a:t>
            </a:r>
            <a:r>
              <a:rPr lang="es-ES" sz="2000" b="1" dirty="0"/>
              <a:t>, </a:t>
            </a:r>
            <a:r>
              <a:rPr lang="es-ES" sz="2000" b="1" dirty="0" err="1"/>
              <a:t>kisi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tranga</a:t>
            </a:r>
            <a:r>
              <a:rPr lang="es-ES" sz="2000" b="1" dirty="0"/>
              <a:t> </a:t>
            </a:r>
            <a:r>
              <a:rPr lang="es-ES" sz="2000" b="1" dirty="0" err="1"/>
              <a:t>warskow</a:t>
            </a:r>
            <a:r>
              <a:rPr lang="es-ES" sz="2000" b="1" dirty="0"/>
              <a:t>. Den </a:t>
            </a:r>
            <a:r>
              <a:rPr lang="es-ES" sz="2000" b="1" dirty="0" err="1"/>
              <a:t>agri</a:t>
            </a:r>
            <a:r>
              <a:rPr lang="es-ES" sz="2000" b="1" dirty="0"/>
              <a:t> nanga a </a:t>
            </a:r>
            <a:r>
              <a:rPr lang="es-ES" sz="2000" b="1" dirty="0" err="1"/>
              <a:t>warskow</a:t>
            </a:r>
            <a:r>
              <a:rPr lang="es-ES" sz="2000" b="1" dirty="0"/>
              <a:t>. Now Pawles </a:t>
            </a:r>
            <a:r>
              <a:rPr lang="es-ES" sz="2000" b="1" dirty="0" err="1"/>
              <a:t>aksi</a:t>
            </a:r>
            <a:r>
              <a:rPr lang="es-ES" sz="2000" b="1" dirty="0"/>
              <a:t> fu </a:t>
            </a:r>
            <a:r>
              <a:rPr lang="es-ES" sz="2000" b="1" dirty="0" err="1"/>
              <a:t>go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futu</a:t>
            </a:r>
            <a:r>
              <a:rPr lang="es-ES" sz="2000" b="1" dirty="0"/>
              <a:t> moro fara: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pardon</a:t>
            </a:r>
            <a:r>
              <a:rPr lang="es-ES" sz="2000" b="1" dirty="0"/>
              <a:t> </a:t>
            </a:r>
            <a:r>
              <a:rPr lang="es-ES" sz="2000" b="1" dirty="0" err="1"/>
              <a:t>e’n</a:t>
            </a:r>
            <a:r>
              <a:rPr lang="es-ES" sz="2000" b="1" dirty="0"/>
              <a:t> </a:t>
            </a:r>
            <a:r>
              <a:rPr lang="es-ES" sz="2000" b="1" dirty="0" err="1"/>
              <a:t>meki</a:t>
            </a:r>
            <a:r>
              <a:rPr lang="es-ES" sz="2000" b="1" dirty="0"/>
              <a:t> en </a:t>
            </a:r>
            <a:r>
              <a:rPr lang="es-ES" sz="2000" b="1" dirty="0" err="1"/>
              <a:t>bun</a:t>
            </a:r>
            <a:r>
              <a:rPr lang="es-ES" sz="2000" b="1" dirty="0"/>
              <a:t>.</a:t>
            </a:r>
            <a:br>
              <a:rPr lang="es-ES" sz="2000" b="1" dirty="0"/>
            </a:br>
            <a:r>
              <a:rPr lang="es-ES" sz="2000" b="1" dirty="0"/>
              <a:t>( 2 Kor.2:5-11).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 err="1">
                <a:solidFill>
                  <a:prstClr val="black"/>
                </a:solidFill>
              </a:rPr>
              <a:t>Wan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syatu</a:t>
            </a:r>
            <a:r>
              <a:rPr lang="es-ES" sz="2000" b="1" dirty="0">
                <a:solidFill>
                  <a:prstClr val="black"/>
                </a:solidFill>
              </a:rPr>
              <a:t> pis ten </a:t>
            </a:r>
            <a:r>
              <a:rPr lang="es-ES" sz="2000" b="1" dirty="0" err="1">
                <a:solidFill>
                  <a:prstClr val="black"/>
                </a:solidFill>
              </a:rPr>
              <a:t>na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baka</a:t>
            </a:r>
            <a:r>
              <a:rPr lang="es-ES" sz="2000" b="1" dirty="0">
                <a:solidFill>
                  <a:prstClr val="black"/>
                </a:solidFill>
              </a:rPr>
              <a:t>, </a:t>
            </a:r>
            <a:r>
              <a:rPr lang="es-ES" sz="2000" b="1" dirty="0" err="1">
                <a:solidFill>
                  <a:prstClr val="black"/>
                </a:solidFill>
              </a:rPr>
              <a:t>tefu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kba</a:t>
            </a:r>
            <a:r>
              <a:rPr lang="es-ES" sz="2000" b="1" dirty="0">
                <a:solidFill>
                  <a:prstClr val="black"/>
                </a:solidFill>
              </a:rPr>
              <a:t> Tites </a:t>
            </a:r>
            <a:r>
              <a:rPr lang="es-ES" sz="2000" b="1" dirty="0" err="1">
                <a:solidFill>
                  <a:prstClr val="black"/>
                </a:solidFill>
              </a:rPr>
              <a:t>miti</a:t>
            </a:r>
            <a:r>
              <a:rPr lang="es-ES" sz="2000" b="1" dirty="0">
                <a:solidFill>
                  <a:prstClr val="black"/>
                </a:solidFill>
              </a:rPr>
              <a:t> Pawles </a:t>
            </a:r>
            <a:r>
              <a:rPr lang="es-ES" sz="2000" b="1" dirty="0" err="1">
                <a:solidFill>
                  <a:prstClr val="black"/>
                </a:solidFill>
              </a:rPr>
              <a:t>ini</a:t>
            </a:r>
            <a:r>
              <a:rPr lang="es-ES" sz="2000" b="1" dirty="0">
                <a:solidFill>
                  <a:prstClr val="black"/>
                </a:solidFill>
              </a:rPr>
              <a:t> </a:t>
            </a:r>
            <a:r>
              <a:rPr lang="es-ES" sz="2000" b="1" dirty="0" err="1">
                <a:solidFill>
                  <a:prstClr val="black"/>
                </a:solidFill>
              </a:rPr>
              <a:t>Masedoni</a:t>
            </a:r>
            <a:r>
              <a:rPr lang="es-ES" sz="2000" b="1" dirty="0">
                <a:solidFill>
                  <a:prstClr val="black"/>
                </a:solidFill>
              </a:rPr>
              <a:t>. A </a:t>
            </a:r>
            <a:r>
              <a:rPr lang="es-ES" sz="2000" b="1" dirty="0" err="1">
                <a:solidFill>
                  <a:prstClr val="black"/>
                </a:solidFill>
              </a:rPr>
              <a:t>taigi</a:t>
            </a:r>
            <a:r>
              <a:rPr lang="es-ES" sz="2000" b="1" dirty="0">
                <a:solidFill>
                  <a:prstClr val="black"/>
                </a:solidFill>
              </a:rPr>
              <a:t> en fa a </a:t>
            </a:r>
            <a:r>
              <a:rPr lang="es-ES" sz="2000" b="1" dirty="0" err="1">
                <a:solidFill>
                  <a:prstClr val="black"/>
                </a:solidFill>
              </a:rPr>
              <a:t>kerki</a:t>
            </a:r>
            <a:r>
              <a:rPr lang="es-ES" sz="2000" b="1" dirty="0">
                <a:solidFill>
                  <a:prstClr val="black"/>
                </a:solidFill>
              </a:rPr>
              <a:t> ben </a:t>
            </a:r>
            <a:r>
              <a:rPr lang="es-ES" sz="2000" b="1" dirty="0" err="1">
                <a:solidFill>
                  <a:prstClr val="black"/>
                </a:solidFill>
              </a:rPr>
              <a:t>breiti</a:t>
            </a:r>
            <a:r>
              <a:rPr lang="es-ES" sz="2000" b="1" dirty="0">
                <a:solidFill>
                  <a:prstClr val="black"/>
                </a:solidFill>
              </a:rPr>
              <a:t> nanga den </a:t>
            </a:r>
            <a:r>
              <a:rPr lang="es-ES" sz="2000" b="1" dirty="0" err="1">
                <a:solidFill>
                  <a:prstClr val="black"/>
                </a:solidFill>
              </a:rPr>
              <a:t>sani</a:t>
            </a:r>
            <a:r>
              <a:rPr lang="es-ES" sz="2000" b="1" dirty="0">
                <a:solidFill>
                  <a:prstClr val="black"/>
                </a:solidFill>
              </a:rPr>
              <a:t> di Pawles ben </a:t>
            </a:r>
            <a:r>
              <a:rPr lang="es-ES" sz="2000" b="1" dirty="0" err="1">
                <a:solidFill>
                  <a:prstClr val="black"/>
                </a:solidFill>
              </a:rPr>
              <a:t>skrifi</a:t>
            </a:r>
            <a:r>
              <a:rPr lang="es-ES" sz="2000" b="1" dirty="0">
                <a:solidFill>
                  <a:prstClr val="black"/>
                </a:solidFill>
              </a:rPr>
              <a:t>.</a:t>
            </a:r>
            <a:br>
              <a:rPr lang="es-ES" sz="2000" b="1" dirty="0">
                <a:solidFill>
                  <a:prstClr val="black"/>
                </a:solidFill>
              </a:rPr>
            </a:br>
            <a:r>
              <a:rPr lang="es-ES" sz="2000" b="1" dirty="0">
                <a:solidFill>
                  <a:prstClr val="black"/>
                </a:solidFill>
              </a:rPr>
              <a:t>( 2 Kor. 7:5-9,13-16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hqprint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SWITISMERI FU KRESTES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4041" y="644736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Gado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fesi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switi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smeri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fu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Krestes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mindri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di e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fri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nanga den di e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go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lasi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s-E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Kor.2:15)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357822" y="1489263"/>
            <a:ext cx="66902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Taki fa Gado “ </a:t>
            </a:r>
            <a:r>
              <a:rPr lang="es-ES" sz="2000" b="1" dirty="0" err="1"/>
              <a:t>opo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doro “ </a:t>
            </a:r>
            <a:r>
              <a:rPr lang="es-ES" sz="2000" b="1" dirty="0" err="1"/>
              <a:t>gi</a:t>
            </a:r>
            <a:r>
              <a:rPr lang="es-ES" sz="2000" b="1" dirty="0"/>
              <a:t> a </a:t>
            </a:r>
            <a:r>
              <a:rPr lang="es-ES" sz="2000" b="1" dirty="0" err="1"/>
              <a:t>bun</a:t>
            </a:r>
            <a:r>
              <a:rPr lang="es-ES" sz="2000" b="1" dirty="0"/>
              <a:t> </a:t>
            </a:r>
            <a:r>
              <a:rPr lang="es-ES" sz="2000" b="1" dirty="0" err="1"/>
              <a:t>nyunsu</a:t>
            </a:r>
            <a:r>
              <a:rPr lang="es-ES" sz="2000" b="1" dirty="0"/>
              <a:t> fu  </a:t>
            </a:r>
            <a:r>
              <a:rPr lang="es-ES" sz="2000" b="1" dirty="0" err="1"/>
              <a:t>preiki</a:t>
            </a:r>
            <a:r>
              <a:rPr lang="es-ES" sz="2000" b="1" dirty="0"/>
              <a:t> nanga </a:t>
            </a:r>
            <a:r>
              <a:rPr lang="es-ES" sz="2000" b="1" dirty="0" err="1"/>
              <a:t>wini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Troas, Pawles </a:t>
            </a:r>
            <a:r>
              <a:rPr lang="es-ES" sz="2000" b="1" dirty="0" err="1"/>
              <a:t>bigin</a:t>
            </a:r>
            <a:r>
              <a:rPr lang="es-ES" sz="2000" b="1" dirty="0"/>
              <a:t> </a:t>
            </a:r>
            <a:r>
              <a:rPr lang="es-ES" sz="2000" b="1" dirty="0" err="1"/>
              <a:t>prijse</a:t>
            </a:r>
            <a:r>
              <a:rPr lang="es-ES" sz="2000" b="1" dirty="0"/>
              <a:t> </a:t>
            </a:r>
            <a:r>
              <a:rPr lang="es-ES" sz="2000" b="1" dirty="0" err="1"/>
              <a:t>tranga</a:t>
            </a:r>
            <a:r>
              <a:rPr lang="es-ES" sz="2000" b="1" dirty="0"/>
              <a:t> fu a </a:t>
            </a:r>
            <a:r>
              <a:rPr lang="es-ES" sz="2000" b="1" dirty="0" err="1"/>
              <a:t>wini</a:t>
            </a:r>
            <a:r>
              <a:rPr lang="es-ES" sz="2000" b="1" dirty="0"/>
              <a:t> di </a:t>
            </a:r>
            <a:r>
              <a:rPr lang="es-ES" sz="2000" b="1" dirty="0" err="1"/>
              <a:t>fadon</a:t>
            </a:r>
            <a:r>
              <a:rPr lang="es-ES" sz="2000" b="1" dirty="0"/>
              <a:t>: “ Ma </a:t>
            </a:r>
            <a:r>
              <a:rPr lang="es-ES" sz="2000" b="1" dirty="0" err="1"/>
              <a:t>tangi</a:t>
            </a:r>
            <a:r>
              <a:rPr lang="es-ES" sz="2000" b="1" dirty="0"/>
              <a:t> fu Gado , di </a:t>
            </a:r>
            <a:r>
              <a:rPr lang="es-ES" sz="2000" b="1" dirty="0" err="1"/>
              <a:t>alaten</a:t>
            </a:r>
            <a:r>
              <a:rPr lang="es-ES" sz="2000" b="1" dirty="0"/>
              <a:t> e </a:t>
            </a:r>
            <a:r>
              <a:rPr lang="es-ES" sz="2000" b="1" dirty="0" err="1"/>
              <a:t>tyari</a:t>
            </a:r>
            <a:r>
              <a:rPr lang="es-ES" sz="2000" b="1" dirty="0"/>
              <a:t>  </a:t>
            </a:r>
            <a:r>
              <a:rPr lang="es-ES" sz="2000" b="1" dirty="0" err="1"/>
              <a:t>wini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 </a:t>
            </a:r>
            <a:r>
              <a:rPr lang="es-ES" sz="2000" b="1" dirty="0" err="1"/>
              <a:t>ini</a:t>
            </a:r>
            <a:r>
              <a:rPr lang="es-ES" sz="2000" b="1" dirty="0"/>
              <a:t> </a:t>
            </a:r>
            <a:r>
              <a:rPr lang="es-ES" sz="2000" b="1" dirty="0" err="1"/>
              <a:t>Krestes</a:t>
            </a:r>
            <a:r>
              <a:rPr lang="es-ES" sz="2000" b="1" dirty="0"/>
              <a:t> ,</a:t>
            </a:r>
            <a:r>
              <a:rPr lang="es-ES" sz="2000" b="1" dirty="0" err="1"/>
              <a:t>tangi</a:t>
            </a:r>
            <a:r>
              <a:rPr lang="es-ES" sz="2000" b="1" dirty="0"/>
              <a:t> fu </a:t>
            </a:r>
            <a:r>
              <a:rPr lang="es-ES" sz="2000" b="1" dirty="0" err="1"/>
              <a:t>wi</a:t>
            </a:r>
            <a:r>
              <a:rPr lang="es-ES" sz="2000" b="1" dirty="0"/>
              <a:t>, ,</a:t>
            </a:r>
            <a:r>
              <a:rPr lang="es-ES" sz="2000" b="1" dirty="0" err="1"/>
              <a:t>na</a:t>
            </a:r>
            <a:r>
              <a:rPr lang="es-ES" sz="2000" b="1" dirty="0"/>
              <a:t> ala presi, e </a:t>
            </a:r>
            <a:r>
              <a:rPr lang="es-ES" sz="2000" b="1" dirty="0" err="1"/>
              <a:t>prati</a:t>
            </a:r>
            <a:r>
              <a:rPr lang="es-ES" sz="2000" b="1" dirty="0"/>
              <a:t> a </a:t>
            </a:r>
            <a:r>
              <a:rPr lang="es-ES" sz="2000" b="1" dirty="0" err="1"/>
              <a:t>switismeri</a:t>
            </a:r>
            <a:r>
              <a:rPr lang="es-ES" sz="2000" b="1" dirty="0"/>
              <a:t> fu a </a:t>
            </a:r>
            <a:r>
              <a:rPr lang="es-ES" sz="2000" b="1" dirty="0" err="1"/>
              <a:t>sabi</a:t>
            </a:r>
            <a:r>
              <a:rPr lang="es-ES" sz="2000" b="1" dirty="0"/>
              <a:t>  fu En”. ( 2 Kor.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 err="1"/>
              <a:t>Leki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switismeri</a:t>
            </a:r>
            <a:r>
              <a:rPr lang="es-ES" sz="2000" b="1" dirty="0"/>
              <a:t> di de fu </a:t>
            </a:r>
            <a:r>
              <a:rPr lang="es-ES" sz="2000" b="1" dirty="0" err="1"/>
              <a:t>smeri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alasei,a</a:t>
            </a:r>
            <a:r>
              <a:rPr lang="es-ES" sz="2000" b="1" dirty="0"/>
              <a:t> </a:t>
            </a:r>
            <a:r>
              <a:rPr lang="es-ES" sz="2000" b="1" dirty="0" err="1"/>
              <a:t>sabi</a:t>
            </a:r>
            <a:r>
              <a:rPr lang="es-ES" sz="2000" b="1" dirty="0"/>
              <a:t> fu </a:t>
            </a:r>
            <a:r>
              <a:rPr lang="es-ES" sz="2000" b="1" dirty="0" err="1"/>
              <a:t>Krestes</a:t>
            </a:r>
            <a:r>
              <a:rPr lang="es-ES" sz="2000" b="1" dirty="0"/>
              <a:t> doro </a:t>
            </a:r>
            <a:r>
              <a:rPr lang="es-ES" sz="2000" b="1" dirty="0" err="1"/>
              <a:t>na</a:t>
            </a:r>
            <a:r>
              <a:rPr lang="es-ES" sz="2000" b="1" dirty="0"/>
              <a:t> ala </a:t>
            </a:r>
            <a:r>
              <a:rPr lang="es-ES" sz="2000" b="1" dirty="0" err="1"/>
              <a:t>sili</a:t>
            </a:r>
            <a:r>
              <a:rPr lang="es-ES" sz="2000" b="1" dirty="0"/>
              <a:t>. Fu den </a:t>
            </a:r>
            <a:r>
              <a:rPr lang="es-ES" sz="2000" b="1" dirty="0" err="1"/>
              <a:t>sma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Korente</a:t>
            </a:r>
            <a:r>
              <a:rPr lang="es-ES" sz="2000" b="1" dirty="0"/>
              <a:t> , </a:t>
            </a:r>
            <a:r>
              <a:rPr lang="es-ES" sz="2000" b="1" dirty="0" err="1"/>
              <a:t>leki</a:t>
            </a:r>
            <a:r>
              <a:rPr lang="es-ES" sz="2000" b="1" dirty="0"/>
              <a:t> fa a de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wi</a:t>
            </a:r>
            <a:r>
              <a:rPr lang="es-ES" sz="2000" b="1" dirty="0"/>
              <a:t>, a </a:t>
            </a:r>
            <a:r>
              <a:rPr lang="es-ES" sz="2000" b="1" dirty="0" err="1"/>
              <a:t>switismeri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de fu </a:t>
            </a:r>
            <a:r>
              <a:rPr lang="es-ES" sz="2000" b="1" dirty="0" err="1"/>
              <a:t>te’go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. </a:t>
            </a:r>
            <a:r>
              <a:rPr lang="es-ES" sz="2000" b="1" dirty="0" err="1"/>
              <a:t>Toku</a:t>
            </a:r>
            <a:r>
              <a:rPr lang="es-ES" sz="2000" b="1" dirty="0"/>
              <a:t>, fu den di e </a:t>
            </a:r>
            <a:r>
              <a:rPr lang="es-ES" sz="2000" b="1" dirty="0" err="1"/>
              <a:t>poti</a:t>
            </a:r>
            <a:r>
              <a:rPr lang="es-ES" sz="2000" b="1" dirty="0"/>
              <a:t> a </a:t>
            </a:r>
            <a:r>
              <a:rPr lang="es-ES" sz="2000" b="1" dirty="0" err="1"/>
              <a:t>kari</a:t>
            </a:r>
            <a:r>
              <a:rPr lang="es-ES" sz="2000" b="1" dirty="0"/>
              <a:t> </a:t>
            </a:r>
            <a:r>
              <a:rPr lang="es-ES" sz="2000" b="1" dirty="0" err="1"/>
              <a:t>na</a:t>
            </a:r>
            <a:r>
              <a:rPr lang="es-ES" sz="2000" b="1" dirty="0"/>
              <a:t>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sei</a:t>
            </a:r>
            <a:r>
              <a:rPr lang="es-ES" sz="2000" b="1" dirty="0"/>
              <a:t> </a:t>
            </a:r>
            <a:r>
              <a:rPr lang="es-ES" sz="2000" b="1" dirty="0" err="1"/>
              <a:t>ai</a:t>
            </a:r>
            <a:r>
              <a:rPr lang="es-ES" sz="2000" b="1" dirty="0"/>
              <a:t> tron </a:t>
            </a:r>
            <a:r>
              <a:rPr lang="es-ES" sz="2000" b="1" dirty="0" err="1"/>
              <a:t>wan</a:t>
            </a:r>
            <a:r>
              <a:rPr lang="es-ES" sz="2000" b="1" dirty="0"/>
              <a:t> </a:t>
            </a:r>
            <a:r>
              <a:rPr lang="es-ES" sz="2000" b="1" dirty="0" err="1"/>
              <a:t>dede</a:t>
            </a:r>
            <a:r>
              <a:rPr lang="es-ES" sz="2000" b="1" dirty="0"/>
              <a:t> </a:t>
            </a:r>
            <a:r>
              <a:rPr lang="es-ES" sz="2000" b="1" dirty="0" err="1"/>
              <a:t>smeri</a:t>
            </a:r>
            <a:r>
              <a:rPr lang="es-ES" sz="2000" b="1" dirty="0"/>
              <a:t>.( 2 Kor. 2:15,16).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65912" y="5032230"/>
            <a:ext cx="443216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Te a </a:t>
            </a:r>
            <a:r>
              <a:rPr lang="es-ES" sz="2000" b="1" dirty="0" err="1"/>
              <a:t>luku</a:t>
            </a:r>
            <a:r>
              <a:rPr lang="es-ES" sz="2000" b="1" dirty="0"/>
              <a:t> </a:t>
            </a:r>
            <a:r>
              <a:rPr lang="es-ES" sz="2000" b="1" dirty="0" err="1"/>
              <a:t>tranga</a:t>
            </a:r>
            <a:r>
              <a:rPr lang="es-ES" sz="2000" b="1" dirty="0"/>
              <a:t> san a </a:t>
            </a:r>
            <a:r>
              <a:rPr lang="es-ES" sz="2000" b="1" dirty="0" err="1"/>
              <a:t>frantwortu</a:t>
            </a:r>
            <a:r>
              <a:rPr lang="es-ES" sz="2000" b="1" dirty="0"/>
              <a:t> </a:t>
            </a:r>
            <a:r>
              <a:rPr lang="es-ES" sz="2000" b="1" dirty="0" err="1"/>
              <a:t>disi</a:t>
            </a:r>
            <a:r>
              <a:rPr lang="es-ES" sz="2000" b="1" dirty="0"/>
              <a:t> e </a:t>
            </a:r>
            <a:r>
              <a:rPr lang="es-ES" sz="2000" b="1" dirty="0" err="1"/>
              <a:t>tya</a:t>
            </a:r>
            <a:r>
              <a:rPr lang="es-ES" sz="2000" b="1" dirty="0"/>
              <a:t>, Pawles e </a:t>
            </a:r>
            <a:r>
              <a:rPr lang="es-ES" sz="2000" b="1" dirty="0" err="1"/>
              <a:t>poti</a:t>
            </a:r>
            <a:r>
              <a:rPr lang="es-ES" sz="2000" b="1" dirty="0"/>
              <a:t> en </a:t>
            </a:r>
            <a:r>
              <a:rPr lang="es-ES" sz="2000" b="1" dirty="0" err="1"/>
              <a:t>krin</a:t>
            </a:r>
            <a:r>
              <a:rPr lang="es-ES" sz="2000" b="1" dirty="0"/>
              <a:t>, </a:t>
            </a:r>
            <a:r>
              <a:rPr lang="es-ES" sz="2000" b="1" dirty="0" err="1"/>
              <a:t>dati</a:t>
            </a:r>
            <a:r>
              <a:rPr lang="es-ES" sz="2000" b="1" dirty="0"/>
              <a:t> a </a:t>
            </a:r>
            <a:r>
              <a:rPr lang="es-ES" sz="2000" b="1" dirty="0" err="1"/>
              <a:t>boskopu</a:t>
            </a:r>
            <a:r>
              <a:rPr lang="es-ES" sz="2000" b="1" dirty="0"/>
              <a:t> </a:t>
            </a:r>
            <a:r>
              <a:rPr lang="es-ES" sz="2000" b="1" dirty="0" err="1"/>
              <a:t>musu</a:t>
            </a:r>
            <a:r>
              <a:rPr lang="es-ES" sz="2000" b="1" dirty="0"/>
              <a:t> </a:t>
            </a:r>
            <a:r>
              <a:rPr lang="es-ES" sz="2000" b="1" dirty="0" err="1"/>
              <a:t>tyari</a:t>
            </a:r>
            <a:r>
              <a:rPr lang="es-ES" sz="2000" b="1" dirty="0"/>
              <a:t> </a:t>
            </a:r>
            <a:r>
              <a:rPr lang="es-ES" sz="2000" b="1" dirty="0" err="1"/>
              <a:t>seriusu</a:t>
            </a:r>
            <a:r>
              <a:rPr lang="es-ES" sz="2000" b="1" dirty="0"/>
              <a:t> , Sondr fu </a:t>
            </a:r>
            <a:r>
              <a:rPr lang="es-ES" sz="2000" b="1" dirty="0" err="1"/>
              <a:t>suku</a:t>
            </a:r>
            <a:r>
              <a:rPr lang="es-ES" sz="2000" b="1" dirty="0"/>
              <a:t> </a:t>
            </a:r>
            <a:r>
              <a:rPr lang="es-ES" sz="2000" b="1" dirty="0" err="1"/>
              <a:t>wini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</a:t>
            </a:r>
            <a:r>
              <a:rPr lang="es-ES" sz="2000" b="1" dirty="0" err="1"/>
              <a:t>yu</a:t>
            </a:r>
            <a:r>
              <a:rPr lang="es-ES" sz="2000" b="1" dirty="0"/>
              <a:t> </a:t>
            </a:r>
            <a:r>
              <a:rPr lang="es-ES" sz="2000" b="1" dirty="0" err="1"/>
              <a:t>srefi</a:t>
            </a:r>
            <a:r>
              <a:rPr lang="es-ES" sz="2000" b="1" dirty="0"/>
              <a:t>.,soso a </a:t>
            </a:r>
            <a:r>
              <a:rPr lang="es-ES" sz="2000" b="1" dirty="0" err="1"/>
              <a:t>blesi</a:t>
            </a:r>
            <a:r>
              <a:rPr lang="es-ES" sz="2000" b="1" dirty="0"/>
              <a:t> </a:t>
            </a:r>
            <a:r>
              <a:rPr lang="es-ES" sz="2000" b="1" dirty="0" err="1"/>
              <a:t>libi</a:t>
            </a:r>
            <a:r>
              <a:rPr lang="es-ES" sz="2000" b="1" dirty="0"/>
              <a:t> </a:t>
            </a:r>
            <a:r>
              <a:rPr lang="es-ES" sz="2000" b="1" dirty="0" err="1"/>
              <a:t>gi</a:t>
            </a:r>
            <a:r>
              <a:rPr lang="es-ES" sz="2000" b="1" dirty="0"/>
              <a:t> den </a:t>
            </a:r>
            <a:r>
              <a:rPr lang="es-ES" sz="2000" b="1" dirty="0" err="1"/>
              <a:t>sma</a:t>
            </a:r>
            <a:r>
              <a:rPr lang="es-ES" sz="2000" b="1" dirty="0"/>
              <a:t> di e </a:t>
            </a:r>
            <a:r>
              <a:rPr lang="es-ES" sz="2000" b="1" dirty="0" err="1"/>
              <a:t>arki</a:t>
            </a:r>
            <a:r>
              <a:rPr lang="es-ES" sz="2000" b="1" dirty="0"/>
              <a:t>.( 2 Kor.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7694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162050" y="1074509"/>
            <a:ext cx="1080297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3000" b="1" dirty="0">
                <a:latin typeface="Constantia" panose="02030602050306030303" pitchFamily="18" charset="0"/>
              </a:rPr>
              <a:t>“A </a:t>
            </a:r>
            <a:r>
              <a:rPr lang="es-ES" sz="3000" b="1" dirty="0" err="1">
                <a:latin typeface="Constantia" panose="02030602050306030303" pitchFamily="18" charset="0"/>
              </a:rPr>
              <a:t>getrow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boskopuman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disi,tya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switi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nyunsu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dati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ferwondru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tyenti</a:t>
            </a:r>
            <a:r>
              <a:rPr lang="es-ES" sz="3000" b="1" dirty="0">
                <a:latin typeface="Constantia" panose="02030602050306030303" pitchFamily="18" charset="0"/>
              </a:rPr>
              <a:t>  ben </a:t>
            </a:r>
            <a:r>
              <a:rPr lang="es-ES" sz="3000" b="1" dirty="0" err="1">
                <a:latin typeface="Constantia" panose="02030602050306030303" pitchFamily="18" charset="0"/>
              </a:rPr>
              <a:t>kon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mindri</a:t>
            </a:r>
            <a:r>
              <a:rPr lang="es-ES" sz="3000" b="1" dirty="0">
                <a:latin typeface="Constantia" panose="02030602050306030303" pitchFamily="18" charset="0"/>
              </a:rPr>
              <a:t> den </a:t>
            </a:r>
            <a:r>
              <a:rPr lang="es-ES" sz="3000" b="1" dirty="0" err="1">
                <a:latin typeface="Constantia" panose="02030602050306030303" pitchFamily="18" charset="0"/>
              </a:rPr>
              <a:t>sma</a:t>
            </a:r>
            <a:r>
              <a:rPr lang="es-ES" sz="3000" b="1" dirty="0">
                <a:latin typeface="Constantia" panose="02030602050306030303" pitchFamily="18" charset="0"/>
              </a:rPr>
              <a:t> di ben e </a:t>
            </a:r>
            <a:r>
              <a:rPr lang="es-ES" sz="3000" b="1" dirty="0" err="1">
                <a:latin typeface="Constantia" panose="02030602050306030303" pitchFamily="18" charset="0"/>
              </a:rPr>
              <a:t>bribi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Korente</a:t>
            </a:r>
            <a:r>
              <a:rPr lang="es-ES" sz="3000" b="1" dirty="0">
                <a:latin typeface="Constantia" panose="02030602050306030303" pitchFamily="18" charset="0"/>
              </a:rPr>
              <a:t>. Furu fu den ben </a:t>
            </a:r>
            <a:r>
              <a:rPr lang="es-ES" sz="3000" b="1" dirty="0" err="1">
                <a:latin typeface="Constantia" panose="02030602050306030303" pitchFamily="18" charset="0"/>
              </a:rPr>
              <a:t>teki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leri</a:t>
            </a:r>
            <a:r>
              <a:rPr lang="es-ES" sz="3000" b="1" dirty="0">
                <a:latin typeface="Constantia" panose="02030602050306030303" pitchFamily="18" charset="0"/>
              </a:rPr>
              <a:t> di ben de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brifi</a:t>
            </a:r>
            <a:r>
              <a:rPr lang="es-ES" sz="3000" b="1" dirty="0">
                <a:latin typeface="Constantia" panose="02030602050306030303" pitchFamily="18" charset="0"/>
              </a:rPr>
              <a:t> fu Pawles </a:t>
            </a:r>
            <a:r>
              <a:rPr lang="es-ES" sz="3000" b="1" dirty="0" err="1">
                <a:latin typeface="Constantia" panose="02030602050306030303" pitchFamily="18" charset="0"/>
              </a:rPr>
              <a:t>e’n</a:t>
            </a:r>
            <a:r>
              <a:rPr lang="es-ES" sz="3000" b="1" dirty="0">
                <a:latin typeface="Constantia" panose="02030602050306030303" pitchFamily="18" charset="0"/>
              </a:rPr>
              <a:t> den </a:t>
            </a:r>
            <a:r>
              <a:rPr lang="es-ES" sz="3000" b="1" dirty="0" err="1">
                <a:latin typeface="Constantia" panose="02030602050306030303" pitchFamily="18" charset="0"/>
              </a:rPr>
              <a:t>drai</a:t>
            </a:r>
            <a:r>
              <a:rPr lang="es-ES" sz="3000" b="1" dirty="0">
                <a:latin typeface="Constantia" panose="02030602050306030303" pitchFamily="18" charset="0"/>
              </a:rPr>
              <a:t> den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 fu den </a:t>
            </a:r>
            <a:r>
              <a:rPr lang="es-ES" sz="3000" b="1" dirty="0" err="1">
                <a:latin typeface="Constantia" panose="02030602050306030303" pitchFamily="18" charset="0"/>
              </a:rPr>
              <a:t>sondu</a:t>
            </a:r>
            <a:r>
              <a:rPr lang="es-ES" sz="3000" b="1" dirty="0">
                <a:latin typeface="Constantia" panose="02030602050306030303" pitchFamily="18" charset="0"/>
              </a:rPr>
              <a:t>. Den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 no ben de moro nanga </a:t>
            </a:r>
            <a:r>
              <a:rPr lang="es-ES" sz="3000" b="1" dirty="0" err="1">
                <a:latin typeface="Constantia" panose="02030602050306030303" pitchFamily="18" charset="0"/>
              </a:rPr>
              <a:t>wan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kos</a:t>
            </a:r>
            <a:r>
              <a:rPr lang="es-ES" sz="3000" b="1" dirty="0">
                <a:latin typeface="Constantia" panose="02030602050306030303" pitchFamily="18" charset="0"/>
              </a:rPr>
              <a:t>, </a:t>
            </a:r>
            <a:r>
              <a:rPr lang="es-ES" sz="3000" b="1" dirty="0" err="1">
                <a:latin typeface="Constantia" panose="02030602050306030303" pitchFamily="18" charset="0"/>
              </a:rPr>
              <a:t>kosi</a:t>
            </a:r>
            <a:r>
              <a:rPr lang="es-ES" sz="3000" b="1" dirty="0">
                <a:latin typeface="Constantia" panose="02030602050306030303" pitchFamily="18" charset="0"/>
              </a:rPr>
              <a:t> fu den Kresten, </a:t>
            </a:r>
            <a:r>
              <a:rPr lang="es-ES" sz="3000" b="1" dirty="0" err="1">
                <a:latin typeface="Constantia" panose="02030602050306030303" pitchFamily="18" charset="0"/>
              </a:rPr>
              <a:t>ma</a:t>
            </a:r>
            <a:r>
              <a:rPr lang="es-ES" sz="3000" b="1" dirty="0">
                <a:latin typeface="Constantia" panose="02030602050306030303" pitchFamily="18" charset="0"/>
              </a:rPr>
              <a:t> ben </a:t>
            </a:r>
            <a:r>
              <a:rPr lang="es-ES" sz="3000" b="1" dirty="0" err="1">
                <a:latin typeface="Constantia" panose="02030602050306030303" pitchFamily="18" charset="0"/>
              </a:rPr>
              <a:t>tyari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wan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tranga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winti</a:t>
            </a:r>
            <a:r>
              <a:rPr lang="es-ES" sz="3000" b="1" dirty="0">
                <a:latin typeface="Constantia" panose="02030602050306030303" pitchFamily="18" charset="0"/>
              </a:rPr>
              <a:t> 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gadofasi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aladei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.[…] A </a:t>
            </a:r>
            <a:r>
              <a:rPr lang="es-ES" sz="3000" b="1" dirty="0" err="1">
                <a:latin typeface="Constantia" panose="02030602050306030303" pitchFamily="18" charset="0"/>
              </a:rPr>
              <a:t>drai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 di e </a:t>
            </a:r>
            <a:r>
              <a:rPr lang="es-ES" sz="3000" b="1" dirty="0" err="1">
                <a:latin typeface="Constantia" panose="02030602050306030303" pitchFamily="18" charset="0"/>
              </a:rPr>
              <a:t>kon</a:t>
            </a:r>
            <a:r>
              <a:rPr lang="es-ES" sz="3000" b="1" dirty="0">
                <a:latin typeface="Constantia" panose="02030602050306030303" pitchFamily="18" charset="0"/>
              </a:rPr>
              <a:t> , </a:t>
            </a:r>
            <a:r>
              <a:rPr lang="es-ES" sz="3000" b="1" dirty="0" err="1">
                <a:latin typeface="Constantia" panose="02030602050306030303" pitchFamily="18" charset="0"/>
              </a:rPr>
              <a:t>tangi</a:t>
            </a:r>
            <a:r>
              <a:rPr lang="es-ES" sz="3000" b="1" dirty="0">
                <a:latin typeface="Constantia" panose="02030602050306030303" pitchFamily="18" charset="0"/>
              </a:rPr>
              <a:t> fu a </a:t>
            </a:r>
            <a:r>
              <a:rPr lang="es-ES" sz="3000" b="1" dirty="0" err="1">
                <a:latin typeface="Constantia" panose="02030602050306030303" pitchFamily="18" charset="0"/>
              </a:rPr>
              <a:t>winti</a:t>
            </a:r>
            <a:r>
              <a:rPr lang="es-ES" sz="3000" b="1" dirty="0">
                <a:latin typeface="Constantia" panose="02030602050306030303" pitchFamily="18" charset="0"/>
              </a:rPr>
              <a:t> fu Gado </a:t>
            </a:r>
            <a:r>
              <a:rPr lang="es-ES" sz="3000" b="1" dirty="0" err="1">
                <a:latin typeface="Constantia" panose="02030602050306030303" pitchFamily="18" charset="0"/>
              </a:rPr>
              <a:t>kenade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tapu</a:t>
            </a:r>
            <a:r>
              <a:rPr lang="es-ES" sz="3000" b="1" dirty="0">
                <a:latin typeface="Constantia" panose="02030602050306030303" pitchFamily="18" charset="0"/>
              </a:rPr>
              <a:t> a </a:t>
            </a:r>
            <a:r>
              <a:rPr lang="es-ES" sz="3000" b="1" dirty="0" err="1">
                <a:latin typeface="Constantia" panose="02030602050306030303" pitchFamily="18" charset="0"/>
              </a:rPr>
              <a:t>ati</a:t>
            </a:r>
            <a:r>
              <a:rPr lang="es-ES" sz="3000" b="1" dirty="0">
                <a:latin typeface="Constantia" panose="02030602050306030303" pitchFamily="18" charset="0"/>
              </a:rPr>
              <a:t>, </a:t>
            </a:r>
            <a:r>
              <a:rPr lang="es-ES" sz="3000" b="1" dirty="0" err="1">
                <a:latin typeface="Constantia" panose="02030602050306030303" pitchFamily="18" charset="0"/>
              </a:rPr>
              <a:t>sa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tyari</a:t>
            </a:r>
            <a:r>
              <a:rPr lang="es-ES" sz="3000" b="1" dirty="0">
                <a:latin typeface="Constantia" panose="02030602050306030303" pitchFamily="18" charset="0"/>
              </a:rPr>
              <a:t> fu </a:t>
            </a:r>
            <a:r>
              <a:rPr lang="es-ES" sz="3000" b="1" dirty="0" err="1">
                <a:latin typeface="Constantia" panose="02030602050306030303" pitchFamily="18" charset="0"/>
              </a:rPr>
              <a:t>belij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wi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sondu</a:t>
            </a:r>
            <a:r>
              <a:rPr lang="es-ES" sz="3000" b="1" dirty="0">
                <a:latin typeface="Constantia" panose="02030602050306030303" pitchFamily="18" charset="0"/>
              </a:rPr>
              <a:t>, nanga a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na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baka</a:t>
            </a:r>
            <a:r>
              <a:rPr lang="es-ES" sz="3000" b="1" dirty="0">
                <a:latin typeface="Constantia" panose="02030602050306030303" pitchFamily="18" charset="0"/>
              </a:rPr>
              <a:t> fu </a:t>
            </a:r>
            <a:r>
              <a:rPr lang="es-ES" sz="3000" b="1" dirty="0" err="1">
                <a:latin typeface="Constantia" panose="02030602050306030303" pitchFamily="18" charset="0"/>
              </a:rPr>
              <a:t>sondu</a:t>
            </a:r>
            <a:r>
              <a:rPr lang="es-ES" sz="3000" b="1" dirty="0">
                <a:latin typeface="Constantia" panose="02030602050306030303" pitchFamily="18" charset="0"/>
              </a:rPr>
              <a:t>. Dati ben de den </a:t>
            </a:r>
            <a:r>
              <a:rPr lang="es-ES" sz="3000" b="1" dirty="0" err="1">
                <a:latin typeface="Constantia" panose="02030602050306030303" pitchFamily="18" charset="0"/>
              </a:rPr>
              <a:t>froktu</a:t>
            </a:r>
            <a:r>
              <a:rPr lang="es-ES" sz="3000" b="1" dirty="0">
                <a:latin typeface="Constantia" panose="02030602050306030303" pitchFamily="18" charset="0"/>
              </a:rPr>
              <a:t> di a </a:t>
            </a:r>
            <a:r>
              <a:rPr lang="es-ES" sz="3000" b="1" dirty="0" err="1">
                <a:latin typeface="Constantia" panose="02030602050306030303" pitchFamily="18" charset="0"/>
              </a:rPr>
              <a:t>apostel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srefi</a:t>
            </a:r>
            <a:r>
              <a:rPr lang="es-ES" sz="3000" b="1" dirty="0">
                <a:latin typeface="Constantia" panose="02030602050306030303" pitchFamily="18" charset="0"/>
              </a:rPr>
              <a:t> ben taki, ben </a:t>
            </a:r>
            <a:r>
              <a:rPr lang="es-ES" sz="3000" b="1" dirty="0" err="1">
                <a:latin typeface="Constantia" panose="02030602050306030303" pitchFamily="18" charset="0"/>
              </a:rPr>
              <a:t>kon</a:t>
            </a:r>
            <a:r>
              <a:rPr lang="es-ES" sz="3000" b="1" dirty="0">
                <a:latin typeface="Constantia" panose="02030602050306030303" pitchFamily="18" charset="0"/>
              </a:rPr>
              <a:t> fu si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den </a:t>
            </a:r>
            <a:r>
              <a:rPr lang="es-ES" sz="3000" b="1" dirty="0" err="1">
                <a:latin typeface="Constantia" panose="02030602050306030303" pitchFamily="18" charset="0"/>
              </a:rPr>
              <a:t>libi</a:t>
            </a:r>
            <a:r>
              <a:rPr lang="es-ES" sz="3000" b="1" dirty="0">
                <a:latin typeface="Constantia" panose="02030602050306030303" pitchFamily="18" charset="0"/>
              </a:rPr>
              <a:t> fu den </a:t>
            </a:r>
            <a:r>
              <a:rPr lang="es-ES" sz="3000" b="1" dirty="0" err="1">
                <a:latin typeface="Constantia" panose="02030602050306030303" pitchFamily="18" charset="0"/>
              </a:rPr>
              <a:t>sma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ini</a:t>
            </a:r>
            <a:r>
              <a:rPr lang="es-ES" sz="3000" b="1" dirty="0">
                <a:latin typeface="Constantia" panose="02030602050306030303" pitchFamily="18" charset="0"/>
              </a:rPr>
              <a:t> </a:t>
            </a:r>
            <a:r>
              <a:rPr lang="es-ES" sz="3000" b="1" dirty="0" err="1">
                <a:latin typeface="Constantia" panose="02030602050306030303" pitchFamily="18" charset="0"/>
              </a:rPr>
              <a:t>Korente</a:t>
            </a:r>
            <a:r>
              <a:rPr lang="es-ES" sz="3000" b="1" dirty="0">
                <a:latin typeface="Constantia" panose="02030602050306030303" pitchFamily="18" charset="0"/>
              </a:rPr>
              <a:t> di ben </a:t>
            </a:r>
            <a:r>
              <a:rPr lang="es-ES" sz="3000" b="1" dirty="0" err="1">
                <a:latin typeface="Constantia" panose="02030602050306030303" pitchFamily="18" charset="0"/>
              </a:rPr>
              <a:t>bribi</a:t>
            </a:r>
            <a:r>
              <a:rPr lang="es-ES" sz="30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162313" y="5905938"/>
            <a:ext cx="3802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/>
              <a:t>EGW (The Acts of the Apostles, pp. 324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1559</Words>
  <Application>Microsoft Office PowerPoint</Application>
  <PresentationFormat>Panorámica</PresentationFormat>
  <Paragraphs>56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Comic Sans MS</vt:lpstr>
      <vt:lpstr>Aptos Display</vt:lpstr>
      <vt:lpstr>Constantia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Isabel Laveda</cp:lastModifiedBy>
  <cp:revision>70</cp:revision>
  <dcterms:created xsi:type="dcterms:W3CDTF">2026-07-22T06:08:40Z</dcterms:created>
  <dcterms:modified xsi:type="dcterms:W3CDTF">2026-08-28T06:40:48Z</dcterms:modified>
</cp:coreProperties>
</file>