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67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400" b="1" dirty="0">
              <a:solidFill>
                <a:schemeClr val="bg1"/>
              </a:solidFill>
            </a:rPr>
            <a:t>Den e masi </a:t>
          </a:r>
          <a:r>
            <a:rPr lang="es-ES" sz="2400" b="1" dirty="0" err="1">
              <a:solidFill>
                <a:schemeClr val="bg1"/>
              </a:solidFill>
            </a:rPr>
            <a:t>wi</a:t>
          </a:r>
          <a:r>
            <a:rPr lang="es-ES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2400" b="1" dirty="0">
              <a:solidFill>
                <a:schemeClr val="bg1"/>
              </a:solidFill>
            </a:rPr>
            <a:t>Ma…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bun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tranga</a:t>
          </a:r>
          <a:endParaRPr lang="es-ES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Den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broko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wi no sabi fa fu du</a:t>
          </a:r>
          <a:endParaRPr lang="es-ES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 no e lasi ati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l-PL" sz="1800" b="1" dirty="0">
              <a:solidFill>
                <a:schemeClr val="tx1"/>
              </a:solidFill>
            </a:rPr>
            <a:t>den e lon na wi baka</a:t>
          </a:r>
          <a:endParaRPr lang="es-ES" sz="18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Gado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libi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naki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trowe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broko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Krestes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gi</a:t>
          </a:r>
          <a:r>
            <a:rPr lang="es-ES" sz="2000" b="1" dirty="0">
              <a:solidFill>
                <a:schemeClr val="tx1"/>
              </a:solidFill>
            </a:rPr>
            <a:t> en </a:t>
          </a:r>
          <a:r>
            <a:rPr lang="es-ES" sz="2000" b="1" dirty="0" err="1">
              <a:solidFill>
                <a:schemeClr val="tx1"/>
              </a:solidFill>
            </a:rPr>
            <a:t>libi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tangi</a:t>
          </a:r>
          <a:r>
            <a:rPr lang="es-ES" sz="2000" b="1" dirty="0">
              <a:solidFill>
                <a:schemeClr val="tx1"/>
              </a:solidFill>
            </a:rPr>
            <a:t> fu </a:t>
          </a:r>
          <a:r>
            <a:rPr lang="es-ES" sz="2000" b="1" dirty="0" err="1">
              <a:solidFill>
                <a:schemeClr val="tx1"/>
              </a:solidFill>
            </a:rPr>
            <a:t>lobi</a:t>
          </a:r>
          <a:r>
            <a:rPr lang="es-ES" sz="2000" b="1" dirty="0">
              <a:solidFill>
                <a:schemeClr val="tx1"/>
              </a:solidFill>
            </a:rPr>
            <a:t>. </a:t>
          </a:r>
          <a:r>
            <a:rPr lang="es-ES" sz="2000" b="1" dirty="0" err="1">
              <a:solidFill>
                <a:schemeClr val="tx1"/>
              </a:solidFill>
            </a:rPr>
            <a:t>Disi</a:t>
          </a:r>
          <a:r>
            <a:rPr lang="es-ES" sz="2000" b="1" dirty="0">
              <a:solidFill>
                <a:schemeClr val="tx1"/>
              </a:solidFill>
            </a:rPr>
            <a:t> e </a:t>
          </a:r>
          <a:r>
            <a:rPr lang="es-ES" sz="2000" b="1" dirty="0" err="1">
              <a:solidFill>
                <a:schemeClr val="tx1"/>
              </a:solidFill>
            </a:rPr>
            <a:t>dwengi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wi</a:t>
          </a:r>
          <a:r>
            <a:rPr lang="es-ES" sz="2000" b="1" dirty="0">
              <a:solidFill>
                <a:schemeClr val="tx1"/>
              </a:solidFill>
            </a:rPr>
            <a:t> fu </a:t>
          </a:r>
          <a:r>
            <a:rPr lang="es-ES" sz="2000" b="1" dirty="0" err="1">
              <a:solidFill>
                <a:schemeClr val="tx1"/>
              </a:solidFill>
            </a:rPr>
            <a:t>libi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gi</a:t>
          </a:r>
          <a:r>
            <a:rPr lang="es-ES" sz="2000" b="1" dirty="0">
              <a:solidFill>
                <a:schemeClr val="tx1"/>
              </a:solidFill>
            </a:rPr>
            <a:t> En.( 2 </a:t>
          </a:r>
          <a:r>
            <a:rPr lang="es-ES" sz="2000" b="1" dirty="0" err="1">
              <a:solidFill>
                <a:schemeClr val="tx1"/>
              </a:solidFill>
            </a:rPr>
            <a:t>Korente</a:t>
          </a:r>
          <a:r>
            <a:rPr lang="es-ES" sz="2000" b="1" dirty="0">
              <a:solidFill>
                <a:schemeClr val="tx1"/>
              </a:solidFill>
            </a:rPr>
            <a:t> 5:14,15)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Kresten </a:t>
          </a:r>
          <a:r>
            <a:rPr lang="es-ES" sz="2000" b="1" dirty="0" err="1">
              <a:solidFill>
                <a:schemeClr val="tx1"/>
              </a:solidFill>
            </a:rPr>
            <a:t>meki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wi</a:t>
          </a:r>
          <a:r>
            <a:rPr lang="es-ES" sz="2000" b="1" dirty="0">
              <a:solidFill>
                <a:schemeClr val="tx1"/>
              </a:solidFill>
            </a:rPr>
            <a:t> tron </a:t>
          </a:r>
          <a:r>
            <a:rPr lang="es-ES" sz="2000" b="1" dirty="0" err="1">
              <a:solidFill>
                <a:schemeClr val="tx1"/>
              </a:solidFill>
            </a:rPr>
            <a:t>nyun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sani</a:t>
          </a:r>
          <a:r>
            <a:rPr lang="es-ES" sz="2000" b="1" dirty="0">
              <a:solidFill>
                <a:schemeClr val="tx1"/>
              </a:solidFill>
            </a:rPr>
            <a:t> di en </a:t>
          </a:r>
          <a:r>
            <a:rPr lang="es-ES" sz="2000" b="1" dirty="0" err="1">
              <a:solidFill>
                <a:schemeClr val="tx1"/>
              </a:solidFill>
            </a:rPr>
            <a:t>meki</a:t>
          </a:r>
          <a:r>
            <a:rPr lang="es-ES" sz="2000" b="1" dirty="0">
              <a:solidFill>
                <a:schemeClr val="tx1"/>
              </a:solidFill>
            </a:rPr>
            <a:t>. </a:t>
          </a:r>
          <a:r>
            <a:rPr lang="es-ES" sz="2000" b="1" dirty="0" err="1">
              <a:solidFill>
                <a:schemeClr val="tx1"/>
              </a:solidFill>
            </a:rPr>
            <a:t>Disi</a:t>
          </a:r>
          <a:r>
            <a:rPr lang="es-ES" sz="2000" b="1" dirty="0">
              <a:solidFill>
                <a:schemeClr val="tx1"/>
              </a:solidFill>
            </a:rPr>
            <a:t> e </a:t>
          </a:r>
          <a:r>
            <a:rPr lang="es-ES" sz="2000" b="1" dirty="0" err="1">
              <a:solidFill>
                <a:schemeClr val="tx1"/>
              </a:solidFill>
            </a:rPr>
            <a:t>dwengi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wi</a:t>
          </a:r>
          <a:r>
            <a:rPr lang="es-ES" sz="2000" b="1" dirty="0">
              <a:solidFill>
                <a:schemeClr val="tx1"/>
              </a:solidFill>
            </a:rPr>
            <a:t> fu </a:t>
          </a:r>
          <a:r>
            <a:rPr lang="es-ES" sz="2000" b="1" dirty="0" err="1">
              <a:solidFill>
                <a:schemeClr val="tx1"/>
              </a:solidFill>
            </a:rPr>
            <a:t>libi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owru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libi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na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baka</a:t>
          </a:r>
          <a:r>
            <a:rPr lang="es-ES" sz="2000" b="1" dirty="0">
              <a:solidFill>
                <a:schemeClr val="tx1"/>
              </a:solidFill>
            </a:rPr>
            <a:t>.( 2 Kor.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Krestes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fersun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nanga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Gado.Disi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dwengi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de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takiman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fersun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.( 2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Korente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solidFill>
                <a:schemeClr val="tx1"/>
              </a:solidFill>
            </a:rPr>
            <a:t>Ferdrage problema ( 2 Kor . 6:4,5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solidFill>
                <a:schemeClr val="tx1"/>
              </a:solidFill>
            </a:rPr>
            <a:t>Tya froktu fu a Yeye ( 2 Kor.6:6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l-NL" sz="2000" b="1" dirty="0">
              <a:solidFill>
                <a:schemeClr val="tx1"/>
              </a:solidFill>
            </a:rPr>
            <a:t>Fu de getrow  e’n de rekfardek ( 2 Kor.6:7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Tan </a:t>
          </a:r>
          <a:r>
            <a:rPr lang="es-ES" sz="2000" b="1" dirty="0" err="1">
              <a:solidFill>
                <a:schemeClr val="tx1"/>
              </a:solidFill>
            </a:rPr>
            <a:t>tnapu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steifi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ondro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alasani</a:t>
          </a:r>
          <a:r>
            <a:rPr lang="es-ES" sz="2000" b="1" dirty="0">
              <a:solidFill>
                <a:schemeClr val="tx1"/>
              </a:solidFill>
            </a:rPr>
            <a:t>. ( 2 Kor.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solidFill>
                <a:schemeClr val="tx1"/>
              </a:solidFill>
            </a:rPr>
            <a:t>Opo yu ati gi trawan ( 2 Kor.6:11-13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Puru yusrefi ini a ogri winti( a influt, sobu) fu den di no e bribi ( 2 Kor. 6:14,15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/>
            <a:t>A </a:t>
          </a:r>
          <a:r>
            <a:rPr lang="es-ES" sz="2400" b="1" dirty="0" err="1"/>
            <a:t>kari</a:t>
          </a:r>
          <a:endParaRPr lang="es-ES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it-IT" sz="2000" b="1" dirty="0"/>
            <a:t>Kmoto na den presi fu sondu</a:t>
          </a:r>
          <a:endParaRPr lang="es-ES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s-ES" sz="2000" b="1" dirty="0" err="1"/>
            <a:t>Skoifi</a:t>
          </a:r>
          <a:r>
            <a:rPr lang="es-ES" sz="2000" b="1" dirty="0"/>
            <a:t> fu </a:t>
          </a:r>
          <a:r>
            <a:rPr lang="es-ES" sz="2000" b="1" dirty="0" err="1"/>
            <a:t>sondari</a:t>
          </a:r>
          <a:endParaRPr lang="es-ES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/>
            <a:t>Den </a:t>
          </a:r>
          <a:r>
            <a:rPr lang="es-ES" sz="2400" b="1" dirty="0" err="1"/>
            <a:t>tere</a:t>
          </a:r>
          <a:endParaRPr lang="es-ES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Mi </a:t>
          </a:r>
          <a:r>
            <a:rPr lang="es-ES" sz="2000" b="1" dirty="0" err="1"/>
            <a:t>sa</a:t>
          </a:r>
          <a:r>
            <a:rPr lang="es-ES" sz="2000" b="1" dirty="0"/>
            <a:t> tan nanga </a:t>
          </a:r>
          <a:r>
            <a:rPr lang="es-ES" sz="2000" b="1" dirty="0" err="1"/>
            <a:t>yu</a:t>
          </a:r>
          <a:endParaRPr lang="es-ES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it-IT" sz="2000" b="1" dirty="0"/>
            <a:t>Mi sa de yu Tata</a:t>
          </a:r>
          <a:endParaRPr lang="es-ES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s-ES" sz="2000" b="1" dirty="0"/>
            <a:t>No </a:t>
          </a:r>
          <a:r>
            <a:rPr lang="es-ES" sz="2000" b="1" dirty="0" err="1"/>
            <a:t>fasi</a:t>
          </a:r>
          <a:r>
            <a:rPr lang="es-ES" sz="2000" b="1" dirty="0"/>
            <a:t> san </a:t>
          </a:r>
          <a:r>
            <a:rPr lang="es-ES" sz="2000" b="1" dirty="0" err="1"/>
            <a:t>doti</a:t>
          </a:r>
          <a:endParaRPr lang="es-ES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Mi </a:t>
          </a:r>
          <a:r>
            <a:rPr lang="es-ES" sz="2000" b="1" dirty="0" err="1"/>
            <a:t>sa</a:t>
          </a:r>
          <a:r>
            <a:rPr lang="es-ES" sz="2000" b="1" dirty="0"/>
            <a:t> </a:t>
          </a:r>
          <a:r>
            <a:rPr lang="es-ES" sz="2000" b="1" dirty="0" err="1"/>
            <a:t>teki</a:t>
          </a:r>
          <a:r>
            <a:rPr lang="es-ES" sz="2000" b="1" dirty="0"/>
            <a:t> </a:t>
          </a:r>
          <a:r>
            <a:rPr lang="es-ES" sz="2000" b="1" dirty="0" err="1"/>
            <a:t>yu</a:t>
          </a:r>
          <a:endParaRPr lang="es-ES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/>
            <a:t>Mi </a:t>
          </a:r>
          <a:r>
            <a:rPr lang="es-ES" sz="2000" b="1" dirty="0" err="1"/>
            <a:t>sa</a:t>
          </a:r>
          <a:r>
            <a:rPr lang="es-ES" sz="2000" b="1" dirty="0"/>
            <a:t> de </a:t>
          </a:r>
          <a:r>
            <a:rPr lang="es-ES" sz="2000" b="1" dirty="0" err="1"/>
            <a:t>yu</a:t>
          </a:r>
          <a:r>
            <a:rPr lang="es-ES" sz="2000" b="1" dirty="0"/>
            <a:t> Gado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s-ES" sz="2000" b="1" dirty="0" err="1"/>
            <a:t>Yu</a:t>
          </a:r>
          <a:r>
            <a:rPr lang="es-ES" sz="2000" b="1" dirty="0"/>
            <a:t> </a:t>
          </a:r>
          <a:r>
            <a:rPr lang="es-ES" sz="2000" b="1" dirty="0" err="1"/>
            <a:t>sa</a:t>
          </a:r>
          <a:r>
            <a:rPr lang="es-ES" sz="2000" b="1" dirty="0"/>
            <a:t> de mi </a:t>
          </a:r>
          <a:r>
            <a:rPr lang="es-ES" sz="2000" b="1" dirty="0" err="1"/>
            <a:t>pipel</a:t>
          </a:r>
          <a:endParaRPr lang="es-ES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Den e masi </a:t>
          </a:r>
          <a:r>
            <a:rPr lang="es-ES" sz="2400" b="1" kern="1200" dirty="0" err="1">
              <a:solidFill>
                <a:schemeClr val="bg1"/>
              </a:solidFill>
            </a:rPr>
            <a:t>wi</a:t>
          </a:r>
          <a:r>
            <a:rPr lang="es-ES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bun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tranga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wi no sabi fa fu du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den e lon na wi baka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naki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trowe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Ma…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Den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broko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 no e lasi ati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Gado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libi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broko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Krestes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gi</a:t>
          </a:r>
          <a:r>
            <a:rPr lang="es-ES" sz="2000" b="1" kern="1200" dirty="0">
              <a:solidFill>
                <a:schemeClr val="tx1"/>
              </a:solidFill>
            </a:rPr>
            <a:t> en </a:t>
          </a:r>
          <a:r>
            <a:rPr lang="es-ES" sz="2000" b="1" kern="1200" dirty="0" err="1">
              <a:solidFill>
                <a:schemeClr val="tx1"/>
              </a:solidFill>
            </a:rPr>
            <a:t>libi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tangi</a:t>
          </a:r>
          <a:r>
            <a:rPr lang="es-ES" sz="2000" b="1" kern="1200" dirty="0">
              <a:solidFill>
                <a:schemeClr val="tx1"/>
              </a:solidFill>
            </a:rPr>
            <a:t> fu </a:t>
          </a:r>
          <a:r>
            <a:rPr lang="es-ES" sz="2000" b="1" kern="1200" dirty="0" err="1">
              <a:solidFill>
                <a:schemeClr val="tx1"/>
              </a:solidFill>
            </a:rPr>
            <a:t>lobi</a:t>
          </a:r>
          <a:r>
            <a:rPr lang="es-ES" sz="2000" b="1" kern="1200" dirty="0">
              <a:solidFill>
                <a:schemeClr val="tx1"/>
              </a:solidFill>
            </a:rPr>
            <a:t>. </a:t>
          </a:r>
          <a:r>
            <a:rPr lang="es-ES" sz="2000" b="1" kern="1200" dirty="0" err="1">
              <a:solidFill>
                <a:schemeClr val="tx1"/>
              </a:solidFill>
            </a:rPr>
            <a:t>Disi</a:t>
          </a:r>
          <a:r>
            <a:rPr lang="es-ES" sz="2000" b="1" kern="1200" dirty="0">
              <a:solidFill>
                <a:schemeClr val="tx1"/>
              </a:solidFill>
            </a:rPr>
            <a:t> e </a:t>
          </a:r>
          <a:r>
            <a:rPr lang="es-ES" sz="2000" b="1" kern="1200" dirty="0" err="1">
              <a:solidFill>
                <a:schemeClr val="tx1"/>
              </a:solidFill>
            </a:rPr>
            <a:t>dwengi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wi</a:t>
          </a:r>
          <a:r>
            <a:rPr lang="es-ES" sz="2000" b="1" kern="1200" dirty="0">
              <a:solidFill>
                <a:schemeClr val="tx1"/>
              </a:solidFill>
            </a:rPr>
            <a:t> fu </a:t>
          </a:r>
          <a:r>
            <a:rPr lang="es-ES" sz="2000" b="1" kern="1200" dirty="0" err="1">
              <a:solidFill>
                <a:schemeClr val="tx1"/>
              </a:solidFill>
            </a:rPr>
            <a:t>libi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gi</a:t>
          </a:r>
          <a:r>
            <a:rPr lang="es-ES" sz="2000" b="1" kern="1200" dirty="0">
              <a:solidFill>
                <a:schemeClr val="tx1"/>
              </a:solidFill>
            </a:rPr>
            <a:t> En.( 2 </a:t>
          </a:r>
          <a:r>
            <a:rPr lang="es-ES" sz="2000" b="1" kern="1200" dirty="0" err="1">
              <a:solidFill>
                <a:schemeClr val="tx1"/>
              </a:solidFill>
            </a:rPr>
            <a:t>Korente</a:t>
          </a:r>
          <a:r>
            <a:rPr lang="es-ES" sz="2000" b="1" kern="1200" dirty="0">
              <a:solidFill>
                <a:schemeClr val="tx1"/>
              </a:solidFill>
            </a:rPr>
            <a:t> 5:14,15)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Kresten </a:t>
          </a:r>
          <a:r>
            <a:rPr lang="es-ES" sz="2000" b="1" kern="1200" dirty="0" err="1">
              <a:solidFill>
                <a:schemeClr val="tx1"/>
              </a:solidFill>
            </a:rPr>
            <a:t>meki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wi</a:t>
          </a:r>
          <a:r>
            <a:rPr lang="es-ES" sz="2000" b="1" kern="1200" dirty="0">
              <a:solidFill>
                <a:schemeClr val="tx1"/>
              </a:solidFill>
            </a:rPr>
            <a:t> tron </a:t>
          </a:r>
          <a:r>
            <a:rPr lang="es-ES" sz="2000" b="1" kern="1200" dirty="0" err="1">
              <a:solidFill>
                <a:schemeClr val="tx1"/>
              </a:solidFill>
            </a:rPr>
            <a:t>nyun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sani</a:t>
          </a:r>
          <a:r>
            <a:rPr lang="es-ES" sz="2000" b="1" kern="1200" dirty="0">
              <a:solidFill>
                <a:schemeClr val="tx1"/>
              </a:solidFill>
            </a:rPr>
            <a:t> di en </a:t>
          </a:r>
          <a:r>
            <a:rPr lang="es-ES" sz="2000" b="1" kern="1200" dirty="0" err="1">
              <a:solidFill>
                <a:schemeClr val="tx1"/>
              </a:solidFill>
            </a:rPr>
            <a:t>meki</a:t>
          </a:r>
          <a:r>
            <a:rPr lang="es-ES" sz="2000" b="1" kern="1200" dirty="0">
              <a:solidFill>
                <a:schemeClr val="tx1"/>
              </a:solidFill>
            </a:rPr>
            <a:t>. </a:t>
          </a:r>
          <a:r>
            <a:rPr lang="es-ES" sz="2000" b="1" kern="1200" dirty="0" err="1">
              <a:solidFill>
                <a:schemeClr val="tx1"/>
              </a:solidFill>
            </a:rPr>
            <a:t>Disi</a:t>
          </a:r>
          <a:r>
            <a:rPr lang="es-ES" sz="2000" b="1" kern="1200" dirty="0">
              <a:solidFill>
                <a:schemeClr val="tx1"/>
              </a:solidFill>
            </a:rPr>
            <a:t> e </a:t>
          </a:r>
          <a:r>
            <a:rPr lang="es-ES" sz="2000" b="1" kern="1200" dirty="0" err="1">
              <a:solidFill>
                <a:schemeClr val="tx1"/>
              </a:solidFill>
            </a:rPr>
            <a:t>dwengi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wi</a:t>
          </a:r>
          <a:r>
            <a:rPr lang="es-ES" sz="2000" b="1" kern="1200" dirty="0">
              <a:solidFill>
                <a:schemeClr val="tx1"/>
              </a:solidFill>
            </a:rPr>
            <a:t> fu </a:t>
          </a:r>
          <a:r>
            <a:rPr lang="es-ES" sz="2000" b="1" kern="1200" dirty="0" err="1">
              <a:solidFill>
                <a:schemeClr val="tx1"/>
              </a:solidFill>
            </a:rPr>
            <a:t>libi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owru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libi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na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baka</a:t>
          </a:r>
          <a:r>
            <a:rPr lang="es-ES" sz="2000" b="1" kern="1200" dirty="0">
              <a:solidFill>
                <a:schemeClr val="tx1"/>
              </a:solidFill>
            </a:rPr>
            <a:t>.( 2 Kor.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Krestes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fersun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nanga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Gado.Disi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dwengi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de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takiman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fersun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.( 2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Korente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schemeClr val="tx1"/>
              </a:solidFill>
            </a:rPr>
            <a:t>Ferdrage problema ( 2 Kor . 6:4,5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schemeClr val="tx1"/>
              </a:solidFill>
            </a:rPr>
            <a:t>Tya froktu fu a Yeye ( 2 Kor.6:6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solidFill>
                <a:schemeClr val="tx1"/>
              </a:solidFill>
            </a:rPr>
            <a:t>Fu de getrow  e’n de rekfardek ( 2 Kor.6:7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Tan </a:t>
          </a:r>
          <a:r>
            <a:rPr lang="es-ES" sz="2000" b="1" kern="1200" dirty="0" err="1">
              <a:solidFill>
                <a:schemeClr val="tx1"/>
              </a:solidFill>
            </a:rPr>
            <a:t>tnapu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steifi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ondro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alasani</a:t>
          </a:r>
          <a:r>
            <a:rPr lang="es-ES" sz="2000" b="1" kern="1200" dirty="0">
              <a:solidFill>
                <a:schemeClr val="tx1"/>
              </a:solidFill>
            </a:rPr>
            <a:t>. ( 2 Kor.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schemeClr val="tx1"/>
              </a:solidFill>
            </a:rPr>
            <a:t>Opo yu ati gi trawan ( 2 Kor.6:11-13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Puru yusrefi ini a ogri winti( a influt, sobu) fu den di no e bribi ( 2 Kor. 6:14,15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it-IT" sz="2000" b="1" kern="1200" dirty="0"/>
            <a:t>Kmoto na den presi fu sondu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s-ES" sz="2000" b="1" kern="1200" dirty="0" err="1"/>
            <a:t>Skoifi</a:t>
          </a:r>
          <a:r>
            <a:rPr lang="es-ES" sz="2000" b="1" kern="1200" dirty="0"/>
            <a:t> fu </a:t>
          </a:r>
          <a:r>
            <a:rPr lang="es-ES" sz="2000" b="1" kern="1200" dirty="0" err="1"/>
            <a:t>sondari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s-ES" sz="2000" b="1" kern="1200" dirty="0"/>
            <a:t>No </a:t>
          </a:r>
          <a:r>
            <a:rPr lang="es-ES" sz="2000" b="1" kern="1200" dirty="0" err="1"/>
            <a:t>fasi</a:t>
          </a:r>
          <a:r>
            <a:rPr lang="es-ES" sz="2000" b="1" kern="1200" dirty="0"/>
            <a:t> san </a:t>
          </a:r>
          <a:r>
            <a:rPr lang="es-ES" sz="2000" b="1" kern="1200" dirty="0" err="1"/>
            <a:t>doti</a:t>
          </a:r>
          <a:endParaRPr lang="es-ES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A </a:t>
          </a:r>
          <a:r>
            <a:rPr lang="es-ES" sz="2400" b="1" kern="1200" dirty="0" err="1"/>
            <a:t>kari</a:t>
          </a:r>
          <a:endParaRPr lang="es-ES" sz="2400" b="1" kern="1200" dirty="0"/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Mi </a:t>
          </a:r>
          <a:r>
            <a:rPr lang="es-ES" sz="2000" b="1" kern="1200" dirty="0" err="1"/>
            <a:t>sa</a:t>
          </a:r>
          <a:r>
            <a:rPr lang="es-ES" sz="2000" b="1" kern="1200" dirty="0"/>
            <a:t> tan nanga </a:t>
          </a:r>
          <a:r>
            <a:rPr lang="es-ES" sz="2000" b="1" kern="1200" dirty="0" err="1"/>
            <a:t>yu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Mi </a:t>
          </a:r>
          <a:r>
            <a:rPr lang="es-ES" sz="2000" b="1" kern="1200" dirty="0" err="1"/>
            <a:t>sa</a:t>
          </a:r>
          <a:r>
            <a:rPr lang="es-ES" sz="2000" b="1" kern="1200" dirty="0"/>
            <a:t> de </a:t>
          </a:r>
          <a:r>
            <a:rPr lang="es-ES" sz="2000" b="1" kern="1200" dirty="0" err="1"/>
            <a:t>yu</a:t>
          </a:r>
          <a:r>
            <a:rPr lang="es-ES" sz="2000" b="1" kern="1200" dirty="0"/>
            <a:t> Gado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 err="1"/>
            <a:t>Yu</a:t>
          </a:r>
          <a:r>
            <a:rPr lang="es-ES" sz="2000" b="1" kern="1200" dirty="0"/>
            <a:t> </a:t>
          </a:r>
          <a:r>
            <a:rPr lang="es-ES" sz="2000" b="1" kern="1200" dirty="0" err="1"/>
            <a:t>sa</a:t>
          </a:r>
          <a:r>
            <a:rPr lang="es-ES" sz="2000" b="1" kern="1200" dirty="0"/>
            <a:t> de mi </a:t>
          </a:r>
          <a:r>
            <a:rPr lang="es-ES" sz="2000" b="1" kern="1200" dirty="0" err="1"/>
            <a:t>pipel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s-ES" sz="2000" b="1" kern="1200" dirty="0"/>
            <a:t>Mi </a:t>
          </a:r>
          <a:r>
            <a:rPr lang="es-ES" sz="2000" b="1" kern="1200" dirty="0" err="1"/>
            <a:t>sa</a:t>
          </a:r>
          <a:r>
            <a:rPr lang="es-ES" sz="2000" b="1" kern="1200" dirty="0"/>
            <a:t> </a:t>
          </a:r>
          <a:r>
            <a:rPr lang="es-ES" sz="2000" b="1" kern="1200" dirty="0" err="1"/>
            <a:t>teki</a:t>
          </a:r>
          <a:r>
            <a:rPr lang="es-ES" sz="2000" b="1" kern="1200" dirty="0"/>
            <a:t> </a:t>
          </a:r>
          <a:r>
            <a:rPr lang="es-ES" sz="2000" b="1" kern="1200" dirty="0" err="1"/>
            <a:t>yu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it-IT" sz="2000" b="1" kern="1200" dirty="0"/>
            <a:t>Mi sa de yu Tata</a:t>
          </a:r>
          <a:endParaRPr lang="es-ES" sz="2000" b="1" kern="1200" dirty="0"/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Den </a:t>
          </a:r>
          <a:r>
            <a:rPr lang="es-ES" sz="2400" b="1" kern="1200" dirty="0" err="1"/>
            <a:t>tere</a:t>
          </a:r>
          <a:endParaRPr lang="es-ES" sz="2400" b="1" kern="1200" dirty="0"/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4629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TRU TRU DINI LEKI KRESTEN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fr-FR" b="1" dirty="0">
                <a:solidFill>
                  <a:srgbClr val="543F22"/>
                </a:solidFill>
              </a:rPr>
              <a:t>Les 10 fu 5 September 2026</a:t>
            </a:r>
            <a:endParaRPr lang="es-ES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496221" y="2719541"/>
            <a:ext cx="11199557" cy="1418918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it-IT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A TERE FU WROKO MAKANDRA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TROSTU NANGA PRISIRI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“Mi taki nanga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,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fri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krin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mi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bigi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respeki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yu.Mi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firi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misrefi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kraka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ala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problema , mi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prisiri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kba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Kor.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07678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Nanga ala en problema , Pawles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furu</a:t>
            </a:r>
            <a:r>
              <a:rPr lang="es-ES" sz="2000" b="1" dirty="0"/>
              <a:t> </a:t>
            </a:r>
            <a:r>
              <a:rPr lang="es-ES" sz="2000" b="1" dirty="0" err="1"/>
              <a:t>prisiri</a:t>
            </a:r>
            <a:r>
              <a:rPr lang="es-ES" sz="2000" b="1" dirty="0"/>
              <a:t>.( 2 Kor. 7:4). San </a:t>
            </a:r>
            <a:r>
              <a:rPr lang="es-ES" sz="2000" b="1" dirty="0" err="1"/>
              <a:t>tyari</a:t>
            </a:r>
            <a:r>
              <a:rPr lang="es-ES" sz="2000" b="1" dirty="0"/>
              <a:t> a </a:t>
            </a:r>
            <a:r>
              <a:rPr lang="es-ES" sz="2000" b="1" dirty="0" err="1"/>
              <a:t>prisiri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7000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So ala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trowstu.Titus</a:t>
            </a:r>
            <a:r>
              <a:rPr lang="es-ES" sz="2000" b="1" dirty="0"/>
              <a:t> a </a:t>
            </a:r>
            <a:r>
              <a:rPr lang="es-ES" sz="2000" b="1" dirty="0" err="1"/>
              <a:t>compe</a:t>
            </a:r>
            <a:r>
              <a:rPr lang="es-ES" sz="2000" b="1" dirty="0"/>
              <a:t> fu Pawles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trowstu</a:t>
            </a:r>
            <a:r>
              <a:rPr lang="es-ES" sz="2000" b="1" dirty="0"/>
              <a:t> (2 Kor. 7:7) Pawles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trowstu</a:t>
            </a:r>
            <a:r>
              <a:rPr lang="es-ES" sz="2000" b="1" dirty="0"/>
              <a:t> di Tites doro ( 2 Kor.7:6) Den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trowstu</a:t>
            </a:r>
            <a:r>
              <a:rPr lang="es-ES" sz="2000" b="1" dirty="0"/>
              <a:t>, so dan Pawles </a:t>
            </a:r>
            <a:r>
              <a:rPr lang="es-ES" sz="2000" b="1" dirty="0" err="1"/>
              <a:t>srefi</a:t>
            </a:r>
            <a:r>
              <a:rPr lang="es-ES" sz="2000" b="1" dirty="0"/>
              <a:t>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trowstu</a:t>
            </a:r>
            <a:r>
              <a:rPr lang="es-ES" sz="2000" b="1" dirty="0"/>
              <a:t>.( 2 Kor.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7094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Pawles ben </a:t>
            </a:r>
            <a:r>
              <a:rPr lang="es-ES" sz="2000" b="1" dirty="0" err="1">
                <a:solidFill>
                  <a:prstClr val="black"/>
                </a:solidFill>
              </a:rPr>
              <a:t>skrifi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tranga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brifi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Korente</a:t>
            </a:r>
            <a:r>
              <a:rPr lang="es-ES" sz="2000" b="1" dirty="0">
                <a:solidFill>
                  <a:prstClr val="black"/>
                </a:solidFill>
              </a:rPr>
              <a:t>, di ben </a:t>
            </a:r>
            <a:r>
              <a:rPr lang="es-ES" sz="2000" b="1" dirty="0" err="1">
                <a:solidFill>
                  <a:prstClr val="black"/>
                </a:solidFill>
              </a:rPr>
              <a:t>meki</a:t>
            </a:r>
            <a:r>
              <a:rPr lang="es-ES" sz="2000" b="1" dirty="0">
                <a:solidFill>
                  <a:prstClr val="black"/>
                </a:solidFill>
              </a:rPr>
              <a:t> den sari ( 2 Kor. 7:8) Ma a sari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meki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drai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( 2 Kor. 7 : 9,10)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here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kenki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nanga Pawles </a:t>
            </a:r>
            <a:r>
              <a:rPr lang="es-ES" sz="2000" b="1" dirty="0" err="1">
                <a:solidFill>
                  <a:prstClr val="black"/>
                </a:solidFill>
              </a:rPr>
              <a:t>densrefi</a:t>
            </a:r>
            <a:r>
              <a:rPr lang="es-ES" sz="2000" b="1" dirty="0">
                <a:solidFill>
                  <a:prstClr val="black"/>
                </a:solidFill>
              </a:rPr>
              <a:t>( 2 Kor. 7 :11,12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894430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Ma Pawles no </a:t>
            </a:r>
            <a:r>
              <a:rPr lang="es-ES" sz="2000" b="1" dirty="0" err="1">
                <a:solidFill>
                  <a:prstClr val="black"/>
                </a:solidFill>
              </a:rPr>
              <a:t>teki</a:t>
            </a:r>
            <a:r>
              <a:rPr lang="es-ES" sz="2000" b="1" dirty="0">
                <a:solidFill>
                  <a:prstClr val="black"/>
                </a:solidFill>
              </a:rPr>
              <a:t> nen fu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domri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memre</a:t>
            </a:r>
            <a:r>
              <a:rPr lang="es-ES" sz="2000" b="1" dirty="0">
                <a:solidFill>
                  <a:prstClr val="black"/>
                </a:solidFill>
              </a:rPr>
              <a:t> kan </a:t>
            </a:r>
            <a:r>
              <a:rPr lang="es-ES" sz="2000" b="1" dirty="0" err="1">
                <a:solidFill>
                  <a:prstClr val="black"/>
                </a:solidFill>
              </a:rPr>
              <a:t>prisiri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prisiri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trowstu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bika</a:t>
            </a:r>
            <a:r>
              <a:rPr lang="es-ES" sz="2000" b="1" dirty="0">
                <a:solidFill>
                  <a:prstClr val="black"/>
                </a:solidFill>
              </a:rPr>
              <a:t> “Gado e </a:t>
            </a:r>
            <a:r>
              <a:rPr lang="es-ES" sz="2000" b="1" dirty="0" err="1">
                <a:solidFill>
                  <a:prstClr val="black"/>
                </a:solidFill>
              </a:rPr>
              <a:t>trowstu</a:t>
            </a:r>
            <a:r>
              <a:rPr lang="es-ES" sz="2000" b="1" dirty="0">
                <a:solidFill>
                  <a:prstClr val="black"/>
                </a:solidFill>
              </a:rPr>
              <a:t> den di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sakafasi</a:t>
            </a:r>
            <a:r>
              <a:rPr lang="es-ES" sz="2000" b="1" dirty="0">
                <a:solidFill>
                  <a:prstClr val="black"/>
                </a:solidFill>
              </a:rPr>
              <a:t>.”( 2 Kor.7:6a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181349" y="1159639"/>
            <a:ext cx="8420101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“Dini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yepi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trawan</a:t>
            </a:r>
            <a:r>
              <a:rPr lang="es-ES" sz="2600" b="1" dirty="0">
                <a:latin typeface="Constantia" panose="02030602050306030303" pitchFamily="18" charset="0"/>
              </a:rPr>
              <a:t>,  fu a </a:t>
            </a:r>
            <a:r>
              <a:rPr lang="es-ES" sz="2600" b="1" dirty="0" err="1">
                <a:latin typeface="Constantia" panose="02030602050306030303" pitchFamily="18" charset="0"/>
              </a:rPr>
              <a:t>dini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disi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wi</a:t>
            </a:r>
            <a:r>
              <a:rPr lang="es-ES" sz="2600" b="1" dirty="0">
                <a:latin typeface="Constantia" panose="02030602050306030303" pitchFamily="18" charset="0"/>
              </a:rPr>
              <a:t> e </a:t>
            </a:r>
            <a:r>
              <a:rPr lang="es-ES" sz="2600" b="1" dirty="0" err="1">
                <a:latin typeface="Constantia" panose="02030602050306030303" pitchFamily="18" charset="0"/>
              </a:rPr>
              <a:t>kari</a:t>
            </a:r>
            <a:r>
              <a:rPr lang="es-ES" sz="2600" b="1" dirty="0">
                <a:latin typeface="Constantia" panose="02030602050306030303" pitchFamily="18" charset="0"/>
              </a:rPr>
              <a:t>.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brokosaka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gi</a:t>
            </a:r>
            <a:r>
              <a:rPr lang="es-ES" sz="2600" b="1" dirty="0">
                <a:latin typeface="Constantia" panose="02030602050306030303" pitchFamily="18" charset="0"/>
              </a:rPr>
              <a:t> Gado fu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suku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libi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denki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ensrefi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wawan.Brada</a:t>
            </a:r>
            <a:r>
              <a:rPr lang="es-ES" sz="2600" b="1" dirty="0">
                <a:latin typeface="Constantia" panose="02030602050306030303" pitchFamily="18" charset="0"/>
              </a:rPr>
              <a:t> nanga sisa , </a:t>
            </a:r>
            <a:r>
              <a:rPr lang="es-ES" sz="2600" b="1" dirty="0" err="1">
                <a:latin typeface="Constantia" panose="02030602050306030303" pitchFamily="18" charset="0"/>
              </a:rPr>
              <a:t>yu</a:t>
            </a:r>
            <a:r>
              <a:rPr lang="es-ES" sz="2600" b="1" dirty="0">
                <a:latin typeface="Constantia" panose="02030602050306030303" pitchFamily="18" charset="0"/>
              </a:rPr>
              <a:t> e si </a:t>
            </a:r>
            <a:r>
              <a:rPr lang="es-ES" sz="2600" b="1" dirty="0" err="1">
                <a:latin typeface="Constantia" panose="02030602050306030303" pitchFamily="18" charset="0"/>
              </a:rPr>
              <a:t>dati</a:t>
            </a:r>
            <a:r>
              <a:rPr lang="es-ES" sz="2600" b="1" dirty="0">
                <a:latin typeface="Constantia" panose="02030602050306030303" pitchFamily="18" charset="0"/>
              </a:rPr>
              <a:t> ala </a:t>
            </a:r>
            <a:r>
              <a:rPr lang="es-ES" sz="2600" b="1" dirty="0" err="1">
                <a:latin typeface="Constantia" panose="02030602050306030303" pitchFamily="18" charset="0"/>
              </a:rPr>
              <a:t>yari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dusun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dusun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sili</a:t>
            </a:r>
            <a:r>
              <a:rPr lang="es-ES" sz="2600" b="1" dirty="0">
                <a:latin typeface="Constantia" panose="02030602050306030303" pitchFamily="18" charset="0"/>
              </a:rPr>
              <a:t> e </a:t>
            </a:r>
            <a:r>
              <a:rPr lang="es-ES" sz="2600" b="1" dirty="0" err="1">
                <a:latin typeface="Constantia" panose="02030602050306030303" pitchFamily="18" charset="0"/>
              </a:rPr>
              <a:t>go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lasi</a:t>
            </a:r>
            <a:r>
              <a:rPr lang="es-ES" sz="2600" b="1" dirty="0">
                <a:latin typeface="Constantia" panose="02030602050306030303" pitchFamily="18" charset="0"/>
              </a:rPr>
              <a:t>, e </a:t>
            </a:r>
            <a:r>
              <a:rPr lang="es-ES" sz="2600" b="1" dirty="0" err="1">
                <a:latin typeface="Constantia" panose="02030602050306030303" pitchFamily="18" charset="0"/>
              </a:rPr>
              <a:t>dede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ini</a:t>
            </a:r>
            <a:r>
              <a:rPr lang="es-ES" sz="2600" b="1" dirty="0">
                <a:latin typeface="Constantia" panose="02030602050306030303" pitchFamily="18" charset="0"/>
              </a:rPr>
              <a:t> den </a:t>
            </a:r>
            <a:r>
              <a:rPr lang="es-ES" sz="2600" b="1" dirty="0" err="1">
                <a:latin typeface="Constantia" panose="02030602050306030303" pitchFamily="18" charset="0"/>
              </a:rPr>
              <a:t>sondu</a:t>
            </a:r>
            <a:r>
              <a:rPr lang="es-ES" sz="2600" b="1" dirty="0">
                <a:latin typeface="Constantia" panose="02030602050306030303" pitchFamily="18" charset="0"/>
              </a:rPr>
              <a:t>,  </a:t>
            </a:r>
            <a:r>
              <a:rPr lang="es-ES" sz="2600" b="1" dirty="0" err="1">
                <a:latin typeface="Constantia" panose="02030602050306030303" pitchFamily="18" charset="0"/>
              </a:rPr>
              <a:t>bika</a:t>
            </a:r>
            <a:r>
              <a:rPr lang="es-ES" sz="2600" b="1" dirty="0">
                <a:latin typeface="Constantia" panose="02030602050306030303" pitchFamily="18" charset="0"/>
              </a:rPr>
              <a:t> a faya fu a </a:t>
            </a:r>
            <a:r>
              <a:rPr lang="es-ES" sz="2600" b="1" dirty="0" err="1">
                <a:latin typeface="Constantia" panose="02030602050306030303" pitchFamily="18" charset="0"/>
              </a:rPr>
              <a:t>tru</a:t>
            </a:r>
            <a:r>
              <a:rPr lang="es-ES" sz="2600" b="1" dirty="0">
                <a:latin typeface="Constantia" panose="02030602050306030303" pitchFamily="18" charset="0"/>
              </a:rPr>
              <a:t> no </a:t>
            </a:r>
            <a:r>
              <a:rPr lang="es-ES" sz="2600" b="1" dirty="0" err="1">
                <a:latin typeface="Constantia" panose="02030602050306030303" pitchFamily="18" charset="0"/>
              </a:rPr>
              <a:t>skijn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den </a:t>
            </a:r>
            <a:r>
              <a:rPr lang="es-ES" sz="2600" b="1" dirty="0" err="1">
                <a:latin typeface="Constantia" panose="02030602050306030303" pitchFamily="18" charset="0"/>
              </a:rPr>
              <a:t>pasi</a:t>
            </a:r>
            <a:r>
              <a:rPr lang="es-ES" sz="2600" b="1" dirty="0">
                <a:latin typeface="Constantia" panose="02030602050306030303" pitchFamily="18" charset="0"/>
              </a:rPr>
              <a:t>?...</a:t>
            </a: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Furu </a:t>
            </a:r>
            <a:r>
              <a:rPr lang="es-ES" sz="2600" b="1" dirty="0" err="1">
                <a:latin typeface="Constantia" panose="02030602050306030303" pitchFamily="18" charset="0"/>
              </a:rPr>
              <a:t>wroko</a:t>
            </a:r>
            <a:r>
              <a:rPr lang="es-ES" sz="2600" b="1" dirty="0">
                <a:latin typeface="Constantia" panose="02030602050306030303" pitchFamily="18" charset="0"/>
              </a:rPr>
              <a:t> de fu du </a:t>
            </a:r>
            <a:r>
              <a:rPr lang="es-ES" sz="2600" b="1" dirty="0" err="1">
                <a:latin typeface="Constantia" panose="02030602050306030303" pitchFamily="18" charset="0"/>
              </a:rPr>
              <a:t>ini</a:t>
            </a:r>
            <a:r>
              <a:rPr lang="es-ES" sz="2600" b="1" dirty="0">
                <a:latin typeface="Constantia" panose="02030602050306030303" pitchFamily="18" charset="0"/>
              </a:rPr>
              <a:t> a </a:t>
            </a:r>
            <a:r>
              <a:rPr lang="es-ES" sz="2600" b="1" dirty="0" err="1">
                <a:latin typeface="Constantia" panose="02030602050306030303" pitchFamily="18" charset="0"/>
              </a:rPr>
              <a:t>grontapu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disi</a:t>
            </a:r>
            <a:r>
              <a:rPr lang="es-ES" sz="2600" b="1" dirty="0">
                <a:latin typeface="Constantia" panose="02030602050306030303" pitchFamily="18" charset="0"/>
              </a:rPr>
              <a:t>. Man nanga </a:t>
            </a:r>
            <a:r>
              <a:rPr lang="es-ES" sz="2600" b="1" dirty="0" err="1">
                <a:latin typeface="Constantia" panose="02030602050306030303" pitchFamily="18" charset="0"/>
              </a:rPr>
              <a:t>uma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musu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drai</a:t>
            </a:r>
            <a:r>
              <a:rPr lang="es-ES" sz="2600" b="1" dirty="0">
                <a:latin typeface="Constantia" panose="02030602050306030303" pitchFamily="18" charset="0"/>
              </a:rPr>
              <a:t> den </a:t>
            </a:r>
            <a:r>
              <a:rPr lang="es-ES" sz="2600" b="1" dirty="0" err="1">
                <a:latin typeface="Constantia" panose="02030602050306030303" pitchFamily="18" charset="0"/>
              </a:rPr>
              <a:t>libi</a:t>
            </a:r>
            <a:r>
              <a:rPr lang="es-ES" sz="2600" b="1" dirty="0">
                <a:latin typeface="Constantia" panose="02030602050306030303" pitchFamily="18" charset="0"/>
              </a:rPr>
              <a:t>,  no nanga a </a:t>
            </a:r>
            <a:r>
              <a:rPr lang="es-ES" sz="2600" b="1" dirty="0" err="1">
                <a:latin typeface="Constantia" panose="02030602050306030303" pitchFamily="18" charset="0"/>
              </a:rPr>
              <a:t>kado</a:t>
            </a:r>
            <a:r>
              <a:rPr lang="es-ES" sz="2600" b="1" dirty="0">
                <a:latin typeface="Constantia" panose="02030602050306030303" pitchFamily="18" charset="0"/>
              </a:rPr>
              <a:t> fu tongo , no nanga a du fu  </a:t>
            </a:r>
            <a:r>
              <a:rPr lang="es-ES" sz="2600" b="1" dirty="0" err="1">
                <a:latin typeface="Constantia" panose="02030602050306030303" pitchFamily="18" charset="0"/>
              </a:rPr>
              <a:t>wonder,ma</a:t>
            </a:r>
            <a:r>
              <a:rPr lang="es-ES" sz="2600" b="1" dirty="0">
                <a:latin typeface="Constantia" panose="02030602050306030303" pitchFamily="18" charset="0"/>
              </a:rPr>
              <a:t> nanga a </a:t>
            </a:r>
            <a:r>
              <a:rPr lang="es-ES" sz="2600" b="1" dirty="0" err="1">
                <a:latin typeface="Constantia" panose="02030602050306030303" pitchFamily="18" charset="0"/>
              </a:rPr>
              <a:t>preiki</a:t>
            </a:r>
            <a:r>
              <a:rPr lang="es-ES" sz="2600" b="1" dirty="0">
                <a:latin typeface="Constantia" panose="02030602050306030303" pitchFamily="18" charset="0"/>
              </a:rPr>
              <a:t>  fu </a:t>
            </a:r>
            <a:r>
              <a:rPr lang="es-ES" sz="2600" b="1" dirty="0" err="1">
                <a:latin typeface="Constantia" panose="02030602050306030303" pitchFamily="18" charset="0"/>
              </a:rPr>
              <a:t>Krestes</a:t>
            </a:r>
            <a:r>
              <a:rPr lang="es-ES" sz="2600" b="1" dirty="0">
                <a:latin typeface="Constantia" panose="02030602050306030303" pitchFamily="18" charset="0"/>
              </a:rPr>
              <a:t> di </a:t>
            </a:r>
            <a:r>
              <a:rPr lang="es-ES" sz="2600" b="1" dirty="0" err="1">
                <a:latin typeface="Constantia" panose="02030602050306030303" pitchFamily="18" charset="0"/>
              </a:rPr>
              <a:t>kroisi</a:t>
            </a:r>
            <a:r>
              <a:rPr lang="es-ES" sz="2600" b="1" dirty="0">
                <a:latin typeface="Constantia" panose="02030602050306030303" pitchFamily="18" charset="0"/>
              </a:rPr>
              <a:t> . </a:t>
            </a:r>
            <a:r>
              <a:rPr lang="es-ES" sz="2600" b="1" dirty="0" err="1">
                <a:latin typeface="Constantia" panose="02030602050306030303" pitchFamily="18" charset="0"/>
              </a:rPr>
              <a:t>Sainde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wakti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wroko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meki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grontapu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kon</a:t>
            </a:r>
            <a:r>
              <a:rPr lang="es-ES" sz="2600" b="1" dirty="0">
                <a:latin typeface="Constantia" panose="02030602050306030303" pitchFamily="18" charset="0"/>
              </a:rPr>
              <a:t> moro </a:t>
            </a:r>
            <a:r>
              <a:rPr lang="es-ES" sz="2600" b="1" dirty="0" err="1">
                <a:latin typeface="Constantia" panose="02030602050306030303" pitchFamily="18" charset="0"/>
              </a:rPr>
              <a:t>bun</a:t>
            </a:r>
            <a:r>
              <a:rPr lang="es-ES" sz="2600" b="1" dirty="0">
                <a:latin typeface="Constantia" panose="02030602050306030303" pitchFamily="18" charset="0"/>
              </a:rPr>
              <a:t>?”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EGW (Reflecting Christ, August 30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69913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«“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kwinsi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alasei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,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den no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broko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wi.Wi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sabi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san fu du,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e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lasi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.Den de nomo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nomo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baka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fu du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ogri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de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wawan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Den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naki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trowe,ma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ete.Ibri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yuru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tyari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dede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fu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Yeises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nanga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,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skin, fu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meki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taki a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libi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Yeises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 fu si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skin.»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Kor.4 :8-10)</a:t>
            </a: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srgbClr val="35559D"/>
                </a:solidFill>
              </a:rPr>
              <a:t>A WROKO FU WAN DOMRI</a:t>
            </a:r>
            <a:endParaRPr lang="es-ES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it-IT" sz="2000" b="1" dirty="0"/>
              <a:t>Domri di sabi san den e du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A risiko fu a dini</a:t>
            </a:r>
            <a:r>
              <a:rPr lang="es-ES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es-ES" sz="2000" b="1" dirty="0">
                <a:solidFill>
                  <a:srgbClr val="BA4242"/>
                </a:solidFill>
              </a:rPr>
              <a:t>DEN PREKTI FU DEN MEMRE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Takiman</a:t>
            </a:r>
            <a:r>
              <a:rPr lang="es-ES" sz="2000" b="1" dirty="0"/>
              <a:t> fu </a:t>
            </a:r>
            <a:r>
              <a:rPr lang="es-ES" sz="2000" b="1" dirty="0" err="1"/>
              <a:t>meki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A kari fu kon santa</a:t>
            </a:r>
            <a:r>
              <a:rPr lang="es-ES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it-IT" sz="2000" b="1" dirty="0">
                <a:solidFill>
                  <a:srgbClr val="6B9B32"/>
                </a:solidFill>
              </a:rPr>
              <a:t>A TERE FU A WROKO MAKANDRA</a:t>
            </a:r>
            <a:endParaRPr lang="es-ES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Trostu</a:t>
            </a:r>
            <a:r>
              <a:rPr lang="es-ES" sz="2000" b="1" dirty="0"/>
              <a:t> nanga </a:t>
            </a:r>
            <a:r>
              <a:rPr lang="es-ES" sz="2000" b="1" dirty="0" err="1"/>
              <a:t>prisiri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4" y="274093"/>
            <a:ext cx="8159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Suma e taki , </a:t>
            </a:r>
            <a:r>
              <a:rPr lang="es-ES" sz="2000" b="1" dirty="0" err="1"/>
              <a:t>dati</a:t>
            </a:r>
            <a:r>
              <a:rPr lang="es-ES" sz="2000" b="1" dirty="0"/>
              <a:t> a </a:t>
            </a:r>
            <a:r>
              <a:rPr lang="es-ES" sz="2000" b="1" dirty="0" err="1"/>
              <a:t>libi</a:t>
            </a:r>
            <a:r>
              <a:rPr lang="es-ES" sz="2000" b="1" dirty="0"/>
              <a:t> fu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domri</a:t>
            </a:r>
            <a:r>
              <a:rPr lang="es-ES" sz="2000" b="1" dirty="0"/>
              <a:t> de </a:t>
            </a:r>
            <a:r>
              <a:rPr lang="es-ES" sz="2000" b="1" dirty="0" err="1"/>
              <a:t>kemakriki</a:t>
            </a:r>
            <a:r>
              <a:rPr lang="es-ES" sz="2000" b="1" dirty="0"/>
              <a:t> ? Dinari fu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bigi</a:t>
            </a:r>
            <a:r>
              <a:rPr lang="es-ES" sz="2000" b="1" dirty="0"/>
              <a:t> </a:t>
            </a:r>
            <a:r>
              <a:rPr lang="es-ES" sz="2000" b="1" dirty="0" err="1"/>
              <a:t>frantwortu</a:t>
            </a:r>
            <a:r>
              <a:rPr lang="es-ES" sz="2000" b="1" dirty="0"/>
              <a:t>. Den </a:t>
            </a:r>
            <a:r>
              <a:rPr lang="es-ES" sz="2000" b="1" dirty="0" err="1"/>
              <a:t>muiti</a:t>
            </a:r>
            <a:r>
              <a:rPr lang="es-ES" sz="2000" b="1" dirty="0"/>
              <a:t> no de </a:t>
            </a:r>
            <a:r>
              <a:rPr lang="es-ES" sz="2000" b="1" dirty="0" err="1"/>
              <a:t>sondro</a:t>
            </a:r>
            <a:r>
              <a:rPr lang="es-ES" sz="2000" b="1" dirty="0"/>
              <a:t> problema.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Te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wroko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 nanga den </a:t>
            </a:r>
            <a:r>
              <a:rPr lang="es-ES" sz="2000" b="1" dirty="0" err="1">
                <a:solidFill>
                  <a:prstClr val="black"/>
                </a:solidFill>
              </a:rPr>
              <a:t>domri</a:t>
            </a:r>
            <a:r>
              <a:rPr lang="es-ES" sz="2000" b="1" dirty="0">
                <a:solidFill>
                  <a:prstClr val="black"/>
                </a:solidFill>
              </a:rPr>
              <a:t>  ,dan den </a:t>
            </a:r>
            <a:r>
              <a:rPr lang="es-ES" sz="2000" b="1" dirty="0" err="1">
                <a:solidFill>
                  <a:prstClr val="black"/>
                </a:solidFill>
              </a:rPr>
              <a:t>meki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tranga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tyenti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lang="es-ES" sz="2000" b="1" dirty="0">
                <a:solidFill>
                  <a:prstClr val="black"/>
                </a:solidFill>
              </a:rPr>
              <a:t> fa den e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, dan </a:t>
            </a:r>
            <a:r>
              <a:rPr lang="es-ES" sz="2000" b="1" dirty="0" err="1">
                <a:solidFill>
                  <a:prstClr val="black"/>
                </a:solidFill>
              </a:rPr>
              <a:t>ai</a:t>
            </a:r>
            <a:r>
              <a:rPr lang="es-ES" sz="2000" b="1" dirty="0">
                <a:solidFill>
                  <a:prstClr val="black"/>
                </a:solidFill>
              </a:rPr>
              <a:t> tron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, di e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trostu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prisiri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ala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5" y="1196950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sili</a:t>
            </a:r>
            <a:r>
              <a:rPr lang="es-ES" sz="2000" b="1" dirty="0">
                <a:solidFill>
                  <a:prstClr val="black"/>
                </a:solidFill>
              </a:rPr>
              <a:t> di e </a:t>
            </a:r>
            <a:r>
              <a:rPr lang="es-ES" sz="2000" b="1" dirty="0" err="1">
                <a:solidFill>
                  <a:prstClr val="black"/>
                </a:solidFill>
              </a:rPr>
              <a:t>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lasi</a:t>
            </a:r>
            <a:r>
              <a:rPr lang="es-ES" sz="2000" b="1" dirty="0">
                <a:solidFill>
                  <a:prstClr val="black"/>
                </a:solidFill>
              </a:rPr>
              <a:t> ,nanga </a:t>
            </a:r>
            <a:r>
              <a:rPr lang="es-ES" sz="2000" b="1" dirty="0" err="1">
                <a:solidFill>
                  <a:prstClr val="black"/>
                </a:solidFill>
              </a:rPr>
              <a:t>safri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sorgu</a:t>
            </a:r>
            <a:r>
              <a:rPr lang="es-ES" sz="2000" b="1" dirty="0">
                <a:solidFill>
                  <a:prstClr val="black"/>
                </a:solidFill>
              </a:rPr>
              <a:t> di den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, fu </a:t>
            </a:r>
            <a:r>
              <a:rPr lang="es-ES" sz="2000" b="1" dirty="0" err="1">
                <a:solidFill>
                  <a:prstClr val="black"/>
                </a:solidFill>
              </a:rPr>
              <a:t>hori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bow</a:t>
            </a:r>
            <a:r>
              <a:rPr lang="es-ES" sz="2000" b="1" dirty="0">
                <a:solidFill>
                  <a:prstClr val="black"/>
                </a:solidFill>
              </a:rPr>
              <a:t> den di </a:t>
            </a:r>
            <a:r>
              <a:rPr lang="es-ES" sz="2000" b="1" dirty="0" err="1">
                <a:solidFill>
                  <a:prstClr val="black"/>
                </a:solidFill>
              </a:rPr>
              <a:t>teki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nyunsu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, e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tru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dinari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aparti</a:t>
            </a:r>
            <a:r>
              <a:rPr lang="es-ES" sz="2000" b="1" dirty="0">
                <a:solidFill>
                  <a:prstClr val="black"/>
                </a:solidFill>
              </a:rPr>
              <a:t> fu den </a:t>
            </a:r>
            <a:r>
              <a:rPr lang="es-ES" sz="2000" b="1" dirty="0" err="1">
                <a:solidFill>
                  <a:prstClr val="black"/>
                </a:solidFill>
              </a:rPr>
              <a:t>welder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dagu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it-IT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 WROKO FU A DOMRI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it-IT" sz="40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DOMRI DI SABI SAN DEN E DU</a:t>
            </a:r>
            <a:endParaRPr lang="es-ES" sz="40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Son </a:t>
            </a:r>
            <a:r>
              <a:rPr lang="es-ES" sz="2000" b="1" dirty="0" err="1"/>
              <a:t>sani</a:t>
            </a:r>
            <a:r>
              <a:rPr lang="es-ES" sz="2000" b="1" dirty="0"/>
              <a:t> no e </a:t>
            </a:r>
            <a:r>
              <a:rPr lang="es-ES" sz="2000" b="1" dirty="0" err="1"/>
              <a:t>tyenti</a:t>
            </a:r>
            <a:r>
              <a:rPr lang="es-ES" sz="2000" b="1" dirty="0"/>
              <a:t> </a:t>
            </a:r>
            <a:r>
              <a:rPr lang="es-ES" sz="2000" b="1" dirty="0" err="1"/>
              <a:t>furu</a:t>
            </a:r>
            <a:r>
              <a:rPr lang="es-ES" sz="2000" b="1" dirty="0"/>
              <a:t> nanga </a:t>
            </a:r>
            <a:r>
              <a:rPr lang="es-ES" sz="2000" b="1" dirty="0" err="1"/>
              <a:t>ten.Brifi</a:t>
            </a:r>
            <a:r>
              <a:rPr lang="es-ES" sz="2000" b="1" dirty="0"/>
              <a:t> di e taki </a:t>
            </a:r>
            <a:r>
              <a:rPr lang="es-ES" sz="2000" b="1" dirty="0" err="1"/>
              <a:t>bun</a:t>
            </a:r>
            <a:r>
              <a:rPr lang="es-ES" sz="2000" b="1" dirty="0"/>
              <a:t> fu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sma,e</a:t>
            </a:r>
            <a:r>
              <a:rPr lang="es-ES" sz="2000" b="1" dirty="0"/>
              <a:t> </a:t>
            </a:r>
            <a:r>
              <a:rPr lang="es-ES" sz="2000" b="1" dirty="0" err="1"/>
              <a:t>opo</a:t>
            </a:r>
            <a:r>
              <a:rPr lang="es-ES" sz="2000" b="1" dirty="0"/>
              <a:t> doro </a:t>
            </a:r>
            <a:r>
              <a:rPr lang="es-ES" sz="2000" b="1" dirty="0" err="1"/>
              <a:t>tide</a:t>
            </a:r>
            <a:r>
              <a:rPr lang="es-ES" sz="2000" b="1" dirty="0"/>
              <a:t>, </a:t>
            </a:r>
            <a:r>
              <a:rPr lang="es-ES" sz="2000" b="1" dirty="0" err="1"/>
              <a:t>soleki</a:t>
            </a:r>
            <a:r>
              <a:rPr lang="es-ES" sz="2000" b="1" dirty="0"/>
              <a:t> den ben du </a:t>
            </a:r>
            <a:r>
              <a:rPr lang="es-ES" sz="2000" b="1" dirty="0" err="1"/>
              <a:t>ini</a:t>
            </a:r>
            <a:r>
              <a:rPr lang="es-ES" sz="2000" b="1" dirty="0"/>
              <a:t> den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hondro</a:t>
            </a:r>
            <a:r>
              <a:rPr lang="es-ES" sz="2000" b="1" dirty="0"/>
              <a:t> </a:t>
            </a:r>
            <a:r>
              <a:rPr lang="es-ES" sz="2000" b="1" dirty="0" err="1"/>
              <a:t>yari</a:t>
            </a:r>
            <a:r>
              <a:rPr lang="es-ES" sz="2000" b="1" dirty="0"/>
              <a:t>. Pawles ben </a:t>
            </a:r>
            <a:r>
              <a:rPr lang="es-ES" sz="2000" b="1" dirty="0" err="1"/>
              <a:t>abi</a:t>
            </a:r>
            <a:r>
              <a:rPr lang="es-ES" sz="2000" b="1" dirty="0"/>
              <a:t> so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brifi</a:t>
            </a:r>
            <a:r>
              <a:rPr lang="es-ES" sz="2000" b="1" dirty="0"/>
              <a:t> </a:t>
            </a:r>
            <a:r>
              <a:rPr lang="es-ES" sz="2000" b="1" dirty="0" err="1"/>
              <a:t>fanowdu</a:t>
            </a:r>
            <a:r>
              <a:rPr lang="es-ES" sz="2000" b="1" dirty="0"/>
              <a:t> ,fu a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 ben </a:t>
            </a:r>
            <a:r>
              <a:rPr lang="es-ES" sz="2000" b="1" dirty="0" err="1"/>
              <a:t>aksepteri</a:t>
            </a:r>
            <a:r>
              <a:rPr lang="es-ES" sz="2000" b="1" dirty="0"/>
              <a:t> en ?(2 Kor.3:1)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715211"/>
            <a:ext cx="79248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7030A0"/>
                </a:solidFill>
                <a:latin typeface="Comic Sans MS" panose="030F0702030302020204" pitchFamily="66" charset="0"/>
              </a:rPr>
              <a:t>Yu srefi na wi brifi, di skrifi na ini wi ati,di alasma sabi e’n e leisi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Kor.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194825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Pawles nanga den di ben e </a:t>
            </a:r>
            <a:r>
              <a:rPr lang="es-ES" sz="2000" b="1" dirty="0" err="1"/>
              <a:t>asistere</a:t>
            </a:r>
            <a:r>
              <a:rPr lang="es-ES" sz="2000" b="1" dirty="0"/>
              <a:t> en, ben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leki</a:t>
            </a:r>
            <a:r>
              <a:rPr lang="es-ES" sz="2000" b="1" dirty="0"/>
              <a:t> </a:t>
            </a:r>
            <a:r>
              <a:rPr lang="es-ES" sz="2000" b="1" dirty="0" err="1"/>
              <a:t>dinari</a:t>
            </a:r>
            <a:r>
              <a:rPr lang="es-ES" sz="2000" b="1" dirty="0"/>
              <a:t> fu a </a:t>
            </a:r>
            <a:r>
              <a:rPr lang="es-ES" sz="2000" b="1" dirty="0" err="1"/>
              <a:t>nyun</a:t>
            </a:r>
            <a:r>
              <a:rPr lang="es-ES" sz="2000" b="1" dirty="0"/>
              <a:t> </a:t>
            </a:r>
            <a:r>
              <a:rPr lang="es-ES" sz="2000" b="1" dirty="0" err="1"/>
              <a:t>ferbontu</a:t>
            </a:r>
            <a:r>
              <a:rPr lang="es-ES" sz="2000" b="1" dirty="0"/>
              <a:t>“ ( 2 Kor.3:6).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ferbontu</a:t>
            </a:r>
            <a:r>
              <a:rPr lang="es-ES" sz="2000" b="1" dirty="0"/>
              <a:t> nanga </a:t>
            </a:r>
            <a:r>
              <a:rPr lang="es-ES" sz="2000" b="1" dirty="0" err="1"/>
              <a:t>glori</a:t>
            </a:r>
            <a:r>
              <a:rPr lang="es-ES" sz="2000" b="1" dirty="0"/>
              <a:t>, di  a Yeye ben </a:t>
            </a:r>
            <a:r>
              <a:rPr lang="es-ES" sz="2000" b="1" dirty="0" err="1"/>
              <a:t>skrifi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a </a:t>
            </a:r>
            <a:r>
              <a:rPr lang="es-ES" sz="2000" b="1" dirty="0" err="1"/>
              <a:t>ati</a:t>
            </a:r>
            <a:r>
              <a:rPr lang="es-ES" sz="2000" b="1" dirty="0"/>
              <a:t> fu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te’go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80280" y="2839701"/>
            <a:ext cx="66524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a moro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brifi</a:t>
            </a:r>
            <a:r>
              <a:rPr lang="es-ES" sz="2000" b="1" dirty="0">
                <a:solidFill>
                  <a:prstClr val="black"/>
                </a:solidFill>
              </a:rPr>
              <a:t> di e taki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fu en :Den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Korente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( 2 Kor.3:2) Den </a:t>
            </a:r>
            <a:r>
              <a:rPr lang="es-ES" sz="2000" b="1" dirty="0" err="1">
                <a:solidFill>
                  <a:prstClr val="black"/>
                </a:solidFill>
              </a:rPr>
              <a:t>ati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frander,tangi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kenade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Gado,tangi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preiki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apostel</a:t>
            </a:r>
            <a:r>
              <a:rPr lang="es-ES" sz="2000" b="1" dirty="0">
                <a:solidFill>
                  <a:prstClr val="black"/>
                </a:solidFill>
              </a:rPr>
              <a:t> nanga den di ben e </a:t>
            </a:r>
            <a:r>
              <a:rPr lang="es-ES" sz="2000" b="1" dirty="0" err="1">
                <a:solidFill>
                  <a:prstClr val="black"/>
                </a:solidFill>
              </a:rPr>
              <a:t>wroko</a:t>
            </a:r>
            <a:r>
              <a:rPr lang="es-ES" sz="2000" b="1" dirty="0">
                <a:solidFill>
                  <a:prstClr val="black"/>
                </a:solidFill>
              </a:rPr>
              <a:t> nanga en.( 2 Kor.3:3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Ma wan tu go baka wan tra ferbontu, fu a blesi libi di e wroko fu a Wet, di skrifi ini ston, di hori den, fu den no ferstan a glori fu a kenade.( 2 Kor.3:7-9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 RISIKO FU A DINI</a:t>
            </a:r>
            <a:endParaRPr lang="es-E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695325" y="655686"/>
            <a:ext cx="10801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Ala disi na bun fu yu,so dati a kenade di e doro na moro e’n moro sma kan tya tangi fu gi Gado  moro glori.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Kor.4:15)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5" y="1323975"/>
            <a:ext cx="64078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Pawles ben </a:t>
            </a:r>
            <a:r>
              <a:rPr lang="es-ES" sz="2000" b="1" dirty="0" err="1"/>
              <a:t>ferstan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</a:t>
            </a:r>
            <a:r>
              <a:rPr lang="es-ES" sz="2000" b="1" dirty="0" err="1"/>
              <a:t>ferdrage</a:t>
            </a:r>
            <a:r>
              <a:rPr lang="es-ES" sz="2000" b="1" dirty="0"/>
              <a:t> a </a:t>
            </a:r>
            <a:r>
              <a:rPr lang="es-ES" sz="2000" b="1" dirty="0" err="1"/>
              <a:t>risiko</a:t>
            </a:r>
            <a:r>
              <a:rPr lang="es-ES" sz="2000" b="1" dirty="0"/>
              <a:t> fu a </a:t>
            </a:r>
            <a:r>
              <a:rPr lang="es-ES" sz="2000" b="1" dirty="0" err="1"/>
              <a:t>dini</a:t>
            </a:r>
            <a:r>
              <a:rPr lang="es-ES" sz="2000" b="1" dirty="0"/>
              <a:t>. A ben </a:t>
            </a:r>
            <a:r>
              <a:rPr lang="es-ES" sz="2000" b="1" dirty="0" err="1"/>
              <a:t>sabi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den </a:t>
            </a:r>
            <a:r>
              <a:rPr lang="es-ES" sz="2000" b="1" dirty="0" err="1"/>
              <a:t>risiko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ben de </a:t>
            </a:r>
            <a:r>
              <a:rPr lang="es-ES" sz="2000" b="1" dirty="0" err="1"/>
              <a:t>warti</a:t>
            </a:r>
            <a:r>
              <a:rPr lang="es-ES" sz="2000" b="1" dirty="0"/>
              <a:t>. A </a:t>
            </a:r>
            <a:r>
              <a:rPr lang="es-ES" sz="2000" b="1" dirty="0" err="1"/>
              <a:t>tyari</a:t>
            </a:r>
            <a:r>
              <a:rPr lang="es-ES" sz="2000" b="1" dirty="0"/>
              <a:t> den nanga </a:t>
            </a:r>
            <a:r>
              <a:rPr lang="es-ES" sz="2000" b="1" dirty="0" err="1"/>
              <a:t>lobi</a:t>
            </a:r>
            <a:r>
              <a:rPr lang="es-ES" sz="2000" b="1" dirty="0"/>
              <a:t> fu den </a:t>
            </a:r>
            <a:r>
              <a:rPr lang="es-ES" sz="2000" b="1" dirty="0" err="1"/>
              <a:t>sma</a:t>
            </a:r>
            <a:r>
              <a:rPr lang="es-ES" sz="2000" b="1" dirty="0"/>
              <a:t> di a </a:t>
            </a:r>
            <a:r>
              <a:rPr lang="es-ES" sz="2000" b="1" dirty="0" err="1"/>
              <a:t>gi</a:t>
            </a:r>
            <a:r>
              <a:rPr lang="es-ES" sz="2000" b="1" dirty="0"/>
              <a:t> a </a:t>
            </a:r>
            <a:r>
              <a:rPr lang="es-ES" sz="2000" b="1" dirty="0" err="1"/>
              <a:t>okasi</a:t>
            </a:r>
            <a:r>
              <a:rPr lang="es-ES" sz="2000" b="1" dirty="0"/>
              <a:t> fu doro a </a:t>
            </a:r>
            <a:r>
              <a:rPr lang="es-ES" sz="2000" b="1" dirty="0" err="1"/>
              <a:t>blesi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.( 2 Kor.4:15) Moro so, a ben </a:t>
            </a:r>
            <a:r>
              <a:rPr lang="es-ES" sz="2000" b="1" dirty="0" err="1"/>
              <a:t>abi</a:t>
            </a:r>
            <a:r>
              <a:rPr lang="es-ES" sz="2000" b="1" dirty="0"/>
              <a:t> a </a:t>
            </a:r>
            <a:r>
              <a:rPr lang="es-ES" sz="2000" b="1" dirty="0" err="1"/>
              <a:t>dyaranti</a:t>
            </a:r>
            <a:r>
              <a:rPr lang="es-ES" sz="2000" b="1" dirty="0"/>
              <a:t> fu a </a:t>
            </a:r>
            <a:r>
              <a:rPr lang="es-ES" sz="2000" b="1" dirty="0" err="1"/>
              <a:t>yepi</a:t>
            </a:r>
            <a:r>
              <a:rPr lang="es-ES" sz="2000" b="1" dirty="0"/>
              <a:t> fu Gado.(2 Kor.4:7-9):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385649"/>
              </p:ext>
            </p:extLst>
          </p:nvPr>
        </p:nvGraphicFramePr>
        <p:xfrm>
          <a:off x="342900" y="30653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179747" y="4942446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 e </a:t>
            </a:r>
            <a:r>
              <a:rPr lang="es-ES" sz="2000" b="1" dirty="0" err="1"/>
              <a:t>preiki</a:t>
            </a:r>
            <a:r>
              <a:rPr lang="es-ES" sz="2000" b="1" dirty="0"/>
              <a:t> </a:t>
            </a:r>
            <a:r>
              <a:rPr lang="es-ES" sz="2000" b="1" dirty="0" err="1"/>
              <a:t>tangi</a:t>
            </a:r>
            <a:r>
              <a:rPr lang="es-ES" sz="2000" b="1" dirty="0"/>
              <a:t> fu </a:t>
            </a:r>
            <a:r>
              <a:rPr lang="es-ES" sz="2000" b="1" dirty="0" err="1"/>
              <a:t>swaki</a:t>
            </a:r>
            <a:r>
              <a:rPr lang="es-ES" sz="2000" b="1" dirty="0"/>
              <a:t> </a:t>
            </a:r>
            <a:r>
              <a:rPr lang="es-ES" sz="2000" b="1" dirty="0" err="1"/>
              <a:t>libisma</a:t>
            </a:r>
            <a:r>
              <a:rPr lang="es-ES" sz="2000" b="1" dirty="0"/>
              <a:t> ,</a:t>
            </a:r>
            <a:r>
              <a:rPr lang="es-ES" sz="2000" b="1" dirty="0" err="1"/>
              <a:t>sofasi</a:t>
            </a:r>
            <a:r>
              <a:rPr lang="es-ES" sz="2000" b="1" dirty="0"/>
              <a:t> Gado </a:t>
            </a:r>
            <a:r>
              <a:rPr lang="es-ES" sz="2000" b="1" dirty="0" err="1"/>
              <a:t>wawan</a:t>
            </a:r>
            <a:r>
              <a:rPr lang="es-ES" sz="2000" b="1" dirty="0"/>
              <a:t> e </a:t>
            </a:r>
            <a:r>
              <a:rPr lang="es-ES" sz="2000" b="1" dirty="0" err="1"/>
              <a:t>kisi</a:t>
            </a:r>
            <a:r>
              <a:rPr lang="es-ES" sz="2000" b="1" dirty="0"/>
              <a:t> </a:t>
            </a:r>
            <a:r>
              <a:rPr lang="es-ES" sz="2000" b="1" dirty="0" err="1"/>
              <a:t>grani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179747" y="5690263"/>
            <a:ext cx="66389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Den pina “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pikinso</a:t>
            </a:r>
            <a:r>
              <a:rPr lang="es-ES" sz="2000" b="1" dirty="0">
                <a:solidFill>
                  <a:prstClr val="black"/>
                </a:solidFill>
              </a:rPr>
              <a:t> nomo,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momenti</a:t>
            </a:r>
            <a:r>
              <a:rPr lang="es-ES" sz="2000" b="1" dirty="0">
                <a:solidFill>
                  <a:prstClr val="black"/>
                </a:solidFill>
              </a:rPr>
              <a:t> “ te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 “ fu den </a:t>
            </a:r>
            <a:r>
              <a:rPr lang="es-ES" sz="2000" b="1" dirty="0" err="1">
                <a:solidFill>
                  <a:prstClr val="black"/>
                </a:solidFill>
              </a:rPr>
              <a:t>te’go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glori</a:t>
            </a:r>
            <a:r>
              <a:rPr lang="es-ES" sz="2000" b="1" dirty="0">
                <a:solidFill>
                  <a:prstClr val="black"/>
                </a:solidFill>
              </a:rPr>
              <a:t>”  di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dei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opo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baka</a:t>
            </a:r>
            <a:r>
              <a:rPr lang="es-ES" sz="2000" b="1" dirty="0">
                <a:solidFill>
                  <a:prstClr val="black"/>
                </a:solidFill>
              </a:rPr>
              <a:t>.( 2 Kor. 4:14-18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793282"/>
            <a:ext cx="10702413" cy="1271435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DEN PREKTI FU DEN MEMRE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TAKIMAN FU MEKI BUN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“Ala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disi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fu Gado, di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meki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en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wi,tangi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dan 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dini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tyari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meki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baka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Kor.5:18)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400591"/>
            <a:ext cx="6833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krakti</a:t>
            </a:r>
            <a:r>
              <a:rPr lang="es-ES" sz="2000" b="1" dirty="0"/>
              <a:t> di e </a:t>
            </a:r>
            <a:r>
              <a:rPr lang="es-ES" sz="2000" b="1" dirty="0" err="1"/>
              <a:t>trusu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tyari</a:t>
            </a:r>
            <a:r>
              <a:rPr lang="es-ES" sz="2000" b="1" dirty="0"/>
              <a:t> a </a:t>
            </a:r>
            <a:r>
              <a:rPr lang="es-ES" sz="2000" b="1" dirty="0" err="1"/>
              <a:t>libi</a:t>
            </a:r>
            <a:r>
              <a:rPr lang="es-ES" sz="2000" b="1" dirty="0"/>
              <a:t> fu a </a:t>
            </a:r>
            <a:r>
              <a:rPr lang="es-ES" sz="2000" b="1" dirty="0" err="1"/>
              <a:t>kerki</a:t>
            </a:r>
            <a:r>
              <a:rPr lang="es-ES" sz="2000" b="1" dirty="0"/>
              <a:t>( nanga </a:t>
            </a:r>
            <a:r>
              <a:rPr lang="es-ES" sz="2000" b="1" dirty="0" err="1"/>
              <a:t>ibri</a:t>
            </a:r>
            <a:r>
              <a:rPr lang="es-ES" sz="2000" b="1" dirty="0"/>
              <a:t> </a:t>
            </a:r>
            <a:r>
              <a:rPr lang="es-ES" sz="2000" b="1" dirty="0" err="1"/>
              <a:t>memre</a:t>
            </a:r>
            <a:r>
              <a:rPr lang="es-ES" sz="2000" b="1" dirty="0"/>
              <a:t>)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:” a </a:t>
            </a:r>
            <a:r>
              <a:rPr lang="es-ES" sz="2000" b="1" dirty="0" err="1"/>
              <a:t>lobi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 e </a:t>
            </a:r>
            <a:r>
              <a:rPr lang="es-ES" sz="2000" b="1" dirty="0" err="1"/>
              <a:t>dwengi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”( 2 Kor.5:14) San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san e </a:t>
            </a:r>
            <a:r>
              <a:rPr lang="es-ES" sz="2000" b="1" dirty="0" err="1"/>
              <a:t>dwengi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2325944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Fu </a:t>
            </a:r>
            <a:r>
              <a:rPr lang="es-ES" sz="2000" b="1" dirty="0" err="1"/>
              <a:t>dat</a:t>
            </a:r>
            <a:r>
              <a:rPr lang="es-ES" sz="2000" b="1" dirty="0"/>
              <a:t> </a:t>
            </a:r>
            <a:r>
              <a:rPr lang="es-ES" sz="2000" b="1" dirty="0" err="1"/>
              <a:t>ede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 e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fu </a:t>
            </a:r>
            <a:r>
              <a:rPr lang="es-ES" sz="2000" b="1" dirty="0" err="1"/>
              <a:t>tyentyi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te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rutu</a:t>
            </a:r>
            <a:r>
              <a:rPr lang="es-ES" sz="2000" b="1" dirty="0"/>
              <a:t>. Fu </a:t>
            </a:r>
            <a:r>
              <a:rPr lang="es-ES" sz="2000" b="1" dirty="0" err="1"/>
              <a:t>libi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fu </a:t>
            </a:r>
            <a:r>
              <a:rPr lang="es-ES" sz="2000" b="1" dirty="0" err="1"/>
              <a:t>Yeises,owktu</a:t>
            </a:r>
            <a:r>
              <a:rPr lang="es-ES" sz="2000" b="1" dirty="0"/>
              <a:t> e 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fu </a:t>
            </a:r>
            <a:r>
              <a:rPr lang="es-ES" sz="2000" b="1" dirty="0" err="1"/>
              <a:t>prati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nanga </a:t>
            </a:r>
            <a:r>
              <a:rPr lang="es-ES" sz="2000" b="1" dirty="0" err="1"/>
              <a:t>trawan</a:t>
            </a:r>
            <a:r>
              <a:rPr lang="es-ES" sz="2000" b="1" dirty="0"/>
              <a:t>, fu </a:t>
            </a:r>
            <a:r>
              <a:rPr lang="es-ES" sz="2000" b="1" dirty="0" err="1"/>
              <a:t>gi</a:t>
            </a:r>
            <a:r>
              <a:rPr lang="es-ES" sz="2000" b="1" dirty="0"/>
              <a:t> den a </a:t>
            </a:r>
            <a:r>
              <a:rPr lang="es-ES" sz="2000" b="1" dirty="0" err="1"/>
              <a:t>tranga</a:t>
            </a:r>
            <a:r>
              <a:rPr lang="es-ES" sz="2000" b="1" dirty="0"/>
              <a:t> rai fu </a:t>
            </a:r>
            <a:r>
              <a:rPr lang="es-ES" sz="2000" b="1" dirty="0" err="1"/>
              <a:t>teki</a:t>
            </a:r>
            <a:r>
              <a:rPr lang="es-ES" sz="2000" b="1" dirty="0"/>
              <a:t> a </a:t>
            </a:r>
            <a:r>
              <a:rPr lang="es-ES" sz="2000" b="1" dirty="0" err="1"/>
              <a:t>boskopu</a:t>
            </a:r>
            <a:r>
              <a:rPr lang="es-ES" sz="2000" b="1" dirty="0"/>
              <a:t> fu </a:t>
            </a:r>
            <a:r>
              <a:rPr lang="es-ES" sz="2000" b="1" dirty="0" err="1"/>
              <a:t>howpu</a:t>
            </a:r>
            <a:r>
              <a:rPr lang="es-ES" sz="2000" b="1" dirty="0"/>
              <a:t>:”</a:t>
            </a:r>
            <a:r>
              <a:rPr lang="es-ES" sz="2000" b="1" dirty="0" err="1"/>
              <a:t>Fersun</a:t>
            </a:r>
            <a:r>
              <a:rPr lang="es-ES" sz="2000" b="1" dirty="0"/>
              <a:t> </a:t>
            </a:r>
            <a:r>
              <a:rPr lang="es-ES" sz="2000" b="1" dirty="0" err="1"/>
              <a:t>yu</a:t>
            </a:r>
            <a:r>
              <a:rPr lang="es-ES" sz="2000" b="1" dirty="0"/>
              <a:t> nanga Gado”  ( 2 Kor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 KARI FU DE SANTA</a:t>
            </a:r>
            <a:endParaRPr lang="es-ES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Datmeki,sensi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pramisi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disi,lobi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mati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meki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krin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wisrefi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alasani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di e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doti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skin nanga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yeye,meki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santa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kon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fu si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hondru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prosenti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,fu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Gado </a:t>
            </a:r>
            <a:r>
              <a:rPr lang="es-E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grani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Kor.7:1)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kari fu de santa, e tyari wan frander ini a aladei libi fu domri nanga memre</a:t>
            </a:r>
            <a:r>
              <a:rPr lang="es-ES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1105882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40204" y="142915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Pawles e moksi difrenti pisi fu a Owru Testamenti , ai poti en syatu,a kari fu de santa nanga en tere.               ( sobu; san ai tya) (2 Kor.6:16-18</a:t>
            </a:r>
            <a:r>
              <a:rPr lang="es-ES" sz="2000" b="1" dirty="0"/>
              <a:t>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148164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1502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Aptos Display</vt:lpstr>
      <vt:lpstr>Arial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69</cp:revision>
  <dcterms:created xsi:type="dcterms:W3CDTF">2026-07-25T16:44:22Z</dcterms:created>
  <dcterms:modified xsi:type="dcterms:W3CDTF">2026-09-03T15:06:17Z</dcterms:modified>
</cp:coreProperties>
</file>