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75" r:id="rId6"/>
    <p:sldId id="277" r:id="rId7"/>
    <p:sldId id="273" r:id="rId8"/>
    <p:sldId id="263" r:id="rId9"/>
    <p:sldId id="278" r:id="rId10"/>
    <p:sldId id="274" r:id="rId11"/>
    <p:sldId id="270" r:id="rId12"/>
    <p:sldId id="271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it-IT" sz="2000" b="1" dirty="0">
              <a:solidFill>
                <a:srgbClr val="745E00"/>
              </a:solidFill>
            </a:rPr>
            <a:t>Ala di a ben gudu, a kon po’ti ( 2 Kor.8:9</a:t>
          </a:r>
          <a:r>
            <a:rPr lang="es-ES" sz="2000" b="1" dirty="0">
              <a:solidFill>
                <a:srgbClr val="745E00"/>
              </a:solidFill>
            </a:rPr>
            <a:t>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rgbClr val="208438"/>
              </a:solidFill>
            </a:rPr>
            <a:t>A </a:t>
          </a:r>
          <a:r>
            <a:rPr lang="es-ES" sz="2000" b="1" dirty="0" err="1">
              <a:solidFill>
                <a:srgbClr val="208438"/>
              </a:solidFill>
            </a:rPr>
            <a:t>libi</a:t>
          </a:r>
          <a:r>
            <a:rPr lang="es-ES" sz="2000" b="1" dirty="0">
              <a:solidFill>
                <a:srgbClr val="208438"/>
              </a:solidFill>
            </a:rPr>
            <a:t> Heimel fu </a:t>
          </a:r>
          <a:r>
            <a:rPr lang="es-ES" sz="2000" b="1" dirty="0" err="1">
              <a:solidFill>
                <a:srgbClr val="208438"/>
              </a:solidFill>
            </a:rPr>
            <a:t>libi</a:t>
          </a:r>
          <a:r>
            <a:rPr lang="es-ES" sz="2000" b="1" dirty="0">
              <a:solidFill>
                <a:srgbClr val="208438"/>
              </a:solidFill>
            </a:rPr>
            <a:t> </a:t>
          </a:r>
          <a:r>
            <a:rPr lang="es-ES" sz="2000" b="1" dirty="0" err="1">
              <a:solidFill>
                <a:srgbClr val="208438"/>
              </a:solidFill>
            </a:rPr>
            <a:t>na</a:t>
          </a:r>
          <a:r>
            <a:rPr lang="es-ES" sz="2000" b="1" dirty="0">
              <a:solidFill>
                <a:srgbClr val="208438"/>
              </a:solidFill>
            </a:rPr>
            <a:t> </a:t>
          </a:r>
          <a:r>
            <a:rPr lang="es-ES" sz="2000" b="1" dirty="0" err="1">
              <a:solidFill>
                <a:srgbClr val="208438"/>
              </a:solidFill>
            </a:rPr>
            <a:t>grontapu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it-IT" sz="2000" b="1" dirty="0">
              <a:solidFill>
                <a:schemeClr val="tx2">
                  <a:lumMod val="75000"/>
                </a:schemeClr>
              </a:solidFill>
            </a:rPr>
            <a:t>A tapu fu de basi fu a kosmos fu tron temreman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it-IT" sz="2000" b="1" dirty="0">
              <a:solidFill>
                <a:srgbClr val="1C97A8"/>
              </a:solidFill>
            </a:rPr>
            <a:t>A fika wan kibri presi fu kon libi ini wan feyanti  presi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A </a:t>
          </a:r>
          <a:r>
            <a:rPr lang="es-ES" sz="2000" b="1" dirty="0" err="1">
              <a:solidFill>
                <a:schemeClr val="accent5">
                  <a:lumMod val="75000"/>
                </a:schemeClr>
              </a:solidFill>
            </a:rPr>
            <a:t>kenki</a:t>
          </a: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 a </a:t>
          </a:r>
          <a:r>
            <a:rPr lang="es-ES" sz="2000" b="1" dirty="0" err="1">
              <a:solidFill>
                <a:schemeClr val="accent5">
                  <a:lumMod val="75000"/>
                </a:schemeClr>
              </a:solidFill>
            </a:rPr>
            <a:t>kownu</a:t>
          </a: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s-ES" sz="2000" b="1" dirty="0" err="1">
              <a:solidFill>
                <a:schemeClr val="accent5">
                  <a:lumMod val="75000"/>
                </a:schemeClr>
              </a:solidFill>
            </a:rPr>
            <a:t>ati</a:t>
          </a: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 fu </a:t>
          </a:r>
          <a:r>
            <a:rPr lang="es-ES" sz="2000" b="1" dirty="0" err="1">
              <a:solidFill>
                <a:schemeClr val="accent5">
                  <a:lumMod val="75000"/>
                </a:schemeClr>
              </a:solidFill>
            </a:rPr>
            <a:t>wan</a:t>
          </a: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s-ES" sz="2000" b="1" dirty="0" err="1">
              <a:solidFill>
                <a:schemeClr val="accent5">
                  <a:lumMod val="75000"/>
                </a:schemeClr>
              </a:solidFill>
            </a:rPr>
            <a:t>kownu</a:t>
          </a: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s-ES" sz="2000" b="1" dirty="0" err="1">
              <a:solidFill>
                <a:schemeClr val="accent5">
                  <a:lumMod val="75000"/>
                </a:schemeClr>
              </a:solidFill>
            </a:rPr>
            <a:t>ati</a:t>
          </a:r>
          <a:r>
            <a:rPr lang="es-ES" sz="2000" b="1" dirty="0">
              <a:solidFill>
                <a:schemeClr val="accent5">
                  <a:lumMod val="75000"/>
                </a:schemeClr>
              </a:solidFill>
            </a:rPr>
            <a:t> fu </a:t>
          </a:r>
          <a:r>
            <a:rPr lang="es-ES" sz="2000" b="1" dirty="0" err="1">
              <a:solidFill>
                <a:schemeClr val="accent5">
                  <a:lumMod val="75000"/>
                </a:schemeClr>
              </a:solidFill>
            </a:rPr>
            <a:t>maka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Abi tangi gi a kenade fu Gado.( 2 Kor. 9:15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Yeises</a:t>
          </a:r>
          <a:r>
            <a:rPr lang="es-ES" sz="2000" b="1" dirty="0"/>
            <a:t> </a:t>
          </a:r>
          <a:r>
            <a:rPr lang="es-ES" sz="2000" b="1" dirty="0" err="1"/>
            <a:t>gi</a:t>
          </a:r>
          <a:r>
            <a:rPr lang="es-ES" sz="2000" b="1" dirty="0"/>
            <a:t> </a:t>
          </a:r>
          <a:r>
            <a:rPr lang="es-ES" sz="2000" b="1" dirty="0" err="1"/>
            <a:t>wi</a:t>
          </a:r>
          <a:r>
            <a:rPr lang="es-ES" sz="2000" b="1" dirty="0"/>
            <a:t> </a:t>
          </a:r>
          <a:r>
            <a:rPr lang="es-ES" sz="2000" b="1" dirty="0" err="1"/>
            <a:t>ensrefi</a:t>
          </a:r>
          <a:r>
            <a:rPr lang="es-ES" sz="2000" b="1" dirty="0"/>
            <a:t> </a:t>
          </a:r>
          <a:r>
            <a:rPr lang="es-ES" sz="2000" b="1" dirty="0" err="1"/>
            <a:t>kompleit.Wi</a:t>
          </a:r>
          <a:r>
            <a:rPr lang="es-ES" sz="2000" b="1" dirty="0"/>
            <a:t> </a:t>
          </a:r>
          <a:r>
            <a:rPr lang="es-ES" sz="2000" b="1" dirty="0" err="1"/>
            <a:t>tangi</a:t>
          </a:r>
          <a:r>
            <a:rPr lang="es-ES" sz="2000" b="1" dirty="0"/>
            <a:t> e </a:t>
          </a:r>
          <a:r>
            <a:rPr lang="es-ES" sz="2000" b="1" dirty="0" err="1"/>
            <a:t>sori</a:t>
          </a:r>
          <a:r>
            <a:rPr lang="es-ES" sz="2000" b="1" dirty="0"/>
            <a:t> </a:t>
          </a:r>
          <a:r>
            <a:rPr lang="es-ES" sz="2000" b="1" dirty="0" err="1"/>
            <a:t>ini</a:t>
          </a:r>
          <a:r>
            <a:rPr lang="es-ES" sz="2000" b="1" dirty="0"/>
            <a:t> a </a:t>
          </a:r>
          <a:r>
            <a:rPr lang="es-ES" sz="2000" b="1" dirty="0" err="1"/>
            <a:t>winsi</a:t>
          </a:r>
          <a:r>
            <a:rPr lang="es-ES" sz="2000" b="1" dirty="0"/>
            <a:t> fu </a:t>
          </a:r>
          <a:r>
            <a:rPr lang="es-ES" sz="2000" b="1" dirty="0" err="1"/>
            <a:t>gi</a:t>
          </a:r>
          <a:r>
            <a:rPr lang="es-ES" sz="2000" b="1" dirty="0"/>
            <a:t> </a:t>
          </a:r>
          <a:r>
            <a:rPr lang="es-ES" sz="2000" b="1" dirty="0" err="1"/>
            <a:t>wi</a:t>
          </a:r>
          <a:r>
            <a:rPr lang="es-ES" sz="2000" b="1" dirty="0"/>
            <a:t> </a:t>
          </a:r>
          <a:r>
            <a:rPr lang="es-ES" sz="2000" b="1" dirty="0" err="1"/>
            <a:t>srefi</a:t>
          </a:r>
          <a:r>
            <a:rPr lang="es-ES" sz="2000" b="1" dirty="0"/>
            <a:t> </a:t>
          </a:r>
          <a:r>
            <a:rPr lang="es-ES" sz="2000" b="1" dirty="0" err="1"/>
            <a:t>kompleit</a:t>
          </a:r>
          <a:r>
            <a:rPr lang="es-ES" sz="2000" b="1" dirty="0"/>
            <a:t> </a:t>
          </a:r>
          <a:r>
            <a:rPr lang="es-ES" sz="2000" b="1" dirty="0" err="1"/>
            <a:t>na</a:t>
          </a:r>
          <a:r>
            <a:rPr lang="es-ES" sz="2000" b="1" dirty="0"/>
            <a:t> En</a:t>
          </a:r>
          <a:endParaRPr lang="es-ES" sz="20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winsi fu prati den blesi fu Gado.</a:t>
          </a:r>
          <a:b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 2 Kor. 9:11a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 err="1"/>
            <a:t>Wi</a:t>
          </a:r>
          <a:r>
            <a:rPr lang="es-ES" sz="2000" b="1" dirty="0"/>
            <a:t> e </a:t>
          </a:r>
          <a:r>
            <a:rPr lang="es-ES" sz="2000" b="1" dirty="0" err="1"/>
            <a:t>gi</a:t>
          </a:r>
          <a:r>
            <a:rPr lang="es-ES" sz="2000" b="1" dirty="0"/>
            <a:t> </a:t>
          </a:r>
          <a:r>
            <a:rPr lang="es-ES" sz="2000" b="1" dirty="0" err="1"/>
            <a:t>trawan</a:t>
          </a:r>
          <a:r>
            <a:rPr lang="es-ES" sz="2000" b="1" dirty="0"/>
            <a:t> , </a:t>
          </a:r>
          <a:r>
            <a:rPr lang="es-ES" sz="2000" b="1" dirty="0" err="1"/>
            <a:t>bika</a:t>
          </a:r>
          <a:r>
            <a:rPr lang="es-ES" sz="2000" b="1" dirty="0"/>
            <a:t> </a:t>
          </a:r>
          <a:r>
            <a:rPr lang="es-ES" sz="2000" b="1" dirty="0" err="1"/>
            <a:t>wi</a:t>
          </a:r>
          <a:r>
            <a:rPr lang="es-ES" sz="2000" b="1" dirty="0"/>
            <a:t> </a:t>
          </a:r>
          <a:r>
            <a:rPr lang="es-ES" sz="2000" b="1" dirty="0" err="1"/>
            <a:t>kisi</a:t>
          </a:r>
          <a:r>
            <a:rPr lang="es-ES" sz="2000" b="1" dirty="0"/>
            <a:t> en fu Gado </a:t>
          </a:r>
          <a:r>
            <a:rPr lang="es-ES" sz="2000" b="1" dirty="0" err="1"/>
            <a:t>fosi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Tru tru lobi</a:t>
          </a:r>
          <a:b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nn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( 2 Kor. 8: 24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/>
            <a:t>Lobi fu prati na a karta, dati lobi e libi ini wi ati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Den begi fu abi a bigi grani fu yepi trawan.( 2 Kor. 8:4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Ala di den ben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po’ti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, den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gi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moro 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leki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den ben 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man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.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( 2 Kor. 8:2,3)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 custLinFactY="-35237" custLinFactNeighborY="-100000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 custScaleY="14867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Den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kisi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kenade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Yeises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.( 2 Kor.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Den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densrefi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Yeises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( 2 Kor.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Nanga prisiri </a:t>
          </a:r>
          <a:b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( 2 Kor. 8:2a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da-DK" sz="2000" b="1" dirty="0"/>
            <a:t>Den ben prisiri fu di den ben kan gi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Nanga lobi fu gi </a:t>
          </a:r>
          <a:b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( 2 Kor. 8:2b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it-IT" sz="2000" b="1" dirty="0"/>
            <a:t>Dati den ben po’ti no ben de wan problema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Nanga breiti fu ati</a:t>
          </a:r>
          <a:b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nn-NO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  2 Kor. 8:3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s-ES" sz="2000" b="1" dirty="0"/>
            <a:t>Den du </a:t>
          </a:r>
          <a:r>
            <a:rPr lang="es-ES" sz="2000" b="1" dirty="0" err="1"/>
            <a:t>disi</a:t>
          </a:r>
          <a:r>
            <a:rPr lang="es-ES" sz="2000" b="1" dirty="0"/>
            <a:t> nanga den </a:t>
          </a:r>
          <a:r>
            <a:rPr lang="es-ES" sz="2000" b="1" dirty="0" err="1"/>
            <a:t>eigi</a:t>
          </a:r>
          <a:r>
            <a:rPr lang="es-ES" sz="2000" b="1" dirty="0"/>
            <a:t> </a:t>
          </a:r>
          <a:r>
            <a:rPr lang="es-ES" sz="2000" b="1" dirty="0" err="1"/>
            <a:t>wani</a:t>
          </a:r>
          <a:r>
            <a:rPr lang="es-ES" sz="2000" b="1" dirty="0"/>
            <a:t>, </a:t>
          </a:r>
          <a:r>
            <a:rPr lang="es-ES" sz="2000" b="1" dirty="0" err="1"/>
            <a:t>sondro</a:t>
          </a:r>
          <a:r>
            <a:rPr lang="es-ES" sz="2000" b="1" dirty="0"/>
            <a:t> den ben </a:t>
          </a:r>
          <a:r>
            <a:rPr lang="es-ES" sz="2000" b="1" dirty="0" err="1"/>
            <a:t>denki</a:t>
          </a:r>
          <a:r>
            <a:rPr lang="es-ES" sz="2000" b="1" dirty="0"/>
            <a:t> </a:t>
          </a:r>
          <a:r>
            <a:rPr lang="es-ES" sz="2000" b="1" dirty="0" err="1"/>
            <a:t>na</a:t>
          </a:r>
          <a:r>
            <a:rPr lang="es-ES" sz="2000" b="1" dirty="0"/>
            <a:t> </a:t>
          </a:r>
          <a:r>
            <a:rPr lang="es-ES" sz="2000" b="1" dirty="0" err="1"/>
            <a:t>fesi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Den si 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leki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wan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bigi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kado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( 2 Kor.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s-ES" sz="2000" b="1" dirty="0" err="1"/>
            <a:t>Disi</a:t>
          </a:r>
          <a:r>
            <a:rPr lang="es-ES" sz="2000" b="1" dirty="0"/>
            <a:t> </a:t>
          </a:r>
          <a:r>
            <a:rPr lang="es-ES" sz="2000" b="1" dirty="0" err="1"/>
            <a:t>gi</a:t>
          </a:r>
          <a:r>
            <a:rPr lang="es-ES" sz="2000" b="1" dirty="0"/>
            <a:t> den a </a:t>
          </a:r>
          <a:r>
            <a:rPr lang="es-ES" sz="2000" b="1" dirty="0" err="1"/>
            <a:t>okasi</a:t>
          </a:r>
          <a:r>
            <a:rPr lang="es-ES" sz="2000" b="1" dirty="0"/>
            <a:t> fu </a:t>
          </a:r>
          <a:r>
            <a:rPr lang="es-ES" sz="2000" b="1" dirty="0" err="1"/>
            <a:t>sori</a:t>
          </a:r>
          <a:r>
            <a:rPr lang="es-ES" sz="2000" b="1" dirty="0"/>
            <a:t> den </a:t>
          </a:r>
          <a:r>
            <a:rPr lang="es-ES" sz="2000" b="1" dirty="0" err="1"/>
            <a:t>lobi</a:t>
          </a:r>
          <a:r>
            <a:rPr lang="es-ES" sz="2000" b="1" dirty="0"/>
            <a:t> </a:t>
          </a:r>
          <a:r>
            <a:rPr lang="es-ES" sz="2000" b="1" dirty="0" err="1"/>
            <a:t>gi</a:t>
          </a:r>
          <a:r>
            <a:rPr lang="es-ES" sz="2000" b="1" dirty="0"/>
            <a:t> Gado nanga </a:t>
          </a:r>
          <a:r>
            <a:rPr lang="es-ES" sz="2000" b="1" dirty="0" err="1"/>
            <a:t>kerki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pl-PL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Leki wan anbegi sani( 2 Kor. 8:5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it-IT" sz="2000" b="1" dirty="0"/>
            <a:t>A gi di a gi ensrefi na Gado, tya a gi fu ensrefi na trawan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s-ES" sz="2000" b="1" dirty="0"/>
            <a:t>Dyu </a:t>
          </a:r>
          <a:r>
            <a:rPr lang="es-ES" sz="2000" b="1" dirty="0" err="1"/>
            <a:t>kerki</a:t>
          </a:r>
          <a:endParaRPr lang="es-ES" sz="2000" b="1" dirty="0"/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/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it-IT" sz="2000" b="1" dirty="0"/>
            <a:t>Den ben e tyari a bun nyunsu</a:t>
          </a:r>
          <a:endParaRPr lang="es-ES" sz="2000" b="1" dirty="0"/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/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s-ES" sz="2000" b="1" dirty="0" err="1"/>
            <a:t>Hijden</a:t>
          </a:r>
          <a:r>
            <a:rPr lang="es-ES" sz="2000" b="1" dirty="0"/>
            <a:t> </a:t>
          </a:r>
          <a:r>
            <a:rPr lang="es-ES" sz="2000" b="1" dirty="0" err="1"/>
            <a:t>kerki</a:t>
          </a:r>
          <a:endParaRPr lang="es-ES" sz="2000" b="1" dirty="0"/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/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sv-SE" sz="2000" b="1" dirty="0"/>
            <a:t>Den ben yepi nanga  san den ben abi</a:t>
          </a:r>
          <a:endParaRPr lang="es-ES" sz="2000" b="1" dirty="0"/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/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53737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86030" custScaleY="156146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Local Church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Generale </a:t>
          </a:r>
          <a:r>
            <a:rPr lang="es-E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Konferensi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Conference/Mission/ 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Union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s-ES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Divisi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2000" b="1" kern="1200" dirty="0">
              <a:solidFill>
                <a:srgbClr val="745E00"/>
              </a:solidFill>
            </a:rPr>
            <a:t>Ala di a ben gudu, a kon po’ti ( 2 Kor.8:9</a:t>
          </a:r>
          <a:r>
            <a:rPr lang="es-ES" sz="2000" b="1" kern="1200" dirty="0">
              <a:solidFill>
                <a:srgbClr val="745E00"/>
              </a:solidFill>
            </a:rPr>
            <a:t>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rgbClr val="208438"/>
              </a:solidFill>
            </a:rPr>
            <a:t>A </a:t>
          </a:r>
          <a:r>
            <a:rPr lang="es-ES" sz="2000" b="1" kern="1200" dirty="0" err="1">
              <a:solidFill>
                <a:srgbClr val="208438"/>
              </a:solidFill>
            </a:rPr>
            <a:t>libi</a:t>
          </a:r>
          <a:r>
            <a:rPr lang="es-ES" sz="2000" b="1" kern="1200" dirty="0">
              <a:solidFill>
                <a:srgbClr val="208438"/>
              </a:solidFill>
            </a:rPr>
            <a:t> Heimel fu </a:t>
          </a:r>
          <a:r>
            <a:rPr lang="es-ES" sz="2000" b="1" kern="1200" dirty="0" err="1">
              <a:solidFill>
                <a:srgbClr val="208438"/>
              </a:solidFill>
            </a:rPr>
            <a:t>libi</a:t>
          </a:r>
          <a:r>
            <a:rPr lang="es-ES" sz="2000" b="1" kern="1200" dirty="0">
              <a:solidFill>
                <a:srgbClr val="208438"/>
              </a:solidFill>
            </a:rPr>
            <a:t> </a:t>
          </a:r>
          <a:r>
            <a:rPr lang="es-ES" sz="2000" b="1" kern="1200" dirty="0" err="1">
              <a:solidFill>
                <a:srgbClr val="208438"/>
              </a:solidFill>
            </a:rPr>
            <a:t>na</a:t>
          </a:r>
          <a:r>
            <a:rPr lang="es-ES" sz="2000" b="1" kern="1200" dirty="0">
              <a:solidFill>
                <a:srgbClr val="208438"/>
              </a:solidFill>
            </a:rPr>
            <a:t> </a:t>
          </a:r>
          <a:r>
            <a:rPr lang="es-ES" sz="2000" b="1" kern="1200" dirty="0" err="1">
              <a:solidFill>
                <a:srgbClr val="208438"/>
              </a:solidFill>
            </a:rPr>
            <a:t>grontapu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2000" b="1" kern="1200" dirty="0">
              <a:solidFill>
                <a:schemeClr val="tx2">
                  <a:lumMod val="75000"/>
                </a:schemeClr>
              </a:solidFill>
            </a:rPr>
            <a:t>A tapu fu de basi fu a kosmos fu tron temreman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2000" b="1" kern="1200" dirty="0">
              <a:solidFill>
                <a:srgbClr val="1C97A8"/>
              </a:solidFill>
            </a:rPr>
            <a:t>A fika wan kibri presi fu kon libi ini wan feyanti  presi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A </a:t>
          </a:r>
          <a:r>
            <a:rPr lang="es-ES" sz="2000" b="1" kern="1200" dirty="0" err="1">
              <a:solidFill>
                <a:schemeClr val="accent5">
                  <a:lumMod val="75000"/>
                </a:schemeClr>
              </a:solidFill>
            </a:rPr>
            <a:t>kenki</a:t>
          </a: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 a </a:t>
          </a:r>
          <a:r>
            <a:rPr lang="es-ES" sz="2000" b="1" kern="1200" dirty="0" err="1">
              <a:solidFill>
                <a:schemeClr val="accent5">
                  <a:lumMod val="75000"/>
                </a:schemeClr>
              </a:solidFill>
            </a:rPr>
            <a:t>kownu</a:t>
          </a: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s-ES" sz="2000" b="1" kern="1200" dirty="0" err="1">
              <a:solidFill>
                <a:schemeClr val="accent5">
                  <a:lumMod val="75000"/>
                </a:schemeClr>
              </a:solidFill>
            </a:rPr>
            <a:t>ati</a:t>
          </a: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 fu </a:t>
          </a:r>
          <a:r>
            <a:rPr lang="es-ES" sz="2000" b="1" kern="1200" dirty="0" err="1">
              <a:solidFill>
                <a:schemeClr val="accent5">
                  <a:lumMod val="75000"/>
                </a:schemeClr>
              </a:solidFill>
            </a:rPr>
            <a:t>wan</a:t>
          </a: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s-ES" sz="2000" b="1" kern="1200" dirty="0" err="1">
              <a:solidFill>
                <a:schemeClr val="accent5">
                  <a:lumMod val="75000"/>
                </a:schemeClr>
              </a:solidFill>
            </a:rPr>
            <a:t>kownu</a:t>
          </a: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s-ES" sz="2000" b="1" kern="1200" dirty="0" err="1">
              <a:solidFill>
                <a:schemeClr val="accent5">
                  <a:lumMod val="75000"/>
                </a:schemeClr>
              </a:solidFill>
            </a:rPr>
            <a:t>ati</a:t>
          </a:r>
          <a:r>
            <a:rPr lang="es-ES" sz="2000" b="1" kern="1200" dirty="0">
              <a:solidFill>
                <a:schemeClr val="accent5">
                  <a:lumMod val="75000"/>
                </a:schemeClr>
              </a:solidFill>
            </a:rPr>
            <a:t> fu </a:t>
          </a:r>
          <a:r>
            <a:rPr lang="es-ES" sz="2000" b="1" kern="1200" dirty="0" err="1">
              <a:solidFill>
                <a:schemeClr val="accent5">
                  <a:lumMod val="75000"/>
                </a:schemeClr>
              </a:solidFill>
            </a:rPr>
            <a:t>maka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Abi tangi gi a kenade fu Gado.( 2 Kor. 9:15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Yeises</a:t>
          </a:r>
          <a:r>
            <a:rPr lang="es-ES" sz="2000" b="1" kern="1200" dirty="0"/>
            <a:t> </a:t>
          </a:r>
          <a:r>
            <a:rPr lang="es-ES" sz="2000" b="1" kern="1200" dirty="0" err="1"/>
            <a:t>gi</a:t>
          </a:r>
          <a:r>
            <a:rPr lang="es-ES" sz="2000" b="1" kern="1200" dirty="0"/>
            <a:t> </a:t>
          </a:r>
          <a:r>
            <a:rPr lang="es-ES" sz="2000" b="1" kern="1200" dirty="0" err="1"/>
            <a:t>wi</a:t>
          </a:r>
          <a:r>
            <a:rPr lang="es-ES" sz="2000" b="1" kern="1200" dirty="0"/>
            <a:t> </a:t>
          </a:r>
          <a:r>
            <a:rPr lang="es-ES" sz="2000" b="1" kern="1200" dirty="0" err="1"/>
            <a:t>ensrefi</a:t>
          </a:r>
          <a:r>
            <a:rPr lang="es-ES" sz="2000" b="1" kern="1200" dirty="0"/>
            <a:t> </a:t>
          </a:r>
          <a:r>
            <a:rPr lang="es-ES" sz="2000" b="1" kern="1200" dirty="0" err="1"/>
            <a:t>kompleit.Wi</a:t>
          </a:r>
          <a:r>
            <a:rPr lang="es-ES" sz="2000" b="1" kern="1200" dirty="0"/>
            <a:t> </a:t>
          </a:r>
          <a:r>
            <a:rPr lang="es-ES" sz="2000" b="1" kern="1200" dirty="0" err="1"/>
            <a:t>tangi</a:t>
          </a:r>
          <a:r>
            <a:rPr lang="es-ES" sz="2000" b="1" kern="1200" dirty="0"/>
            <a:t> e </a:t>
          </a:r>
          <a:r>
            <a:rPr lang="es-ES" sz="2000" b="1" kern="1200" dirty="0" err="1"/>
            <a:t>sori</a:t>
          </a:r>
          <a:r>
            <a:rPr lang="es-ES" sz="2000" b="1" kern="1200" dirty="0"/>
            <a:t> </a:t>
          </a:r>
          <a:r>
            <a:rPr lang="es-ES" sz="2000" b="1" kern="1200" dirty="0" err="1"/>
            <a:t>ini</a:t>
          </a:r>
          <a:r>
            <a:rPr lang="es-ES" sz="2000" b="1" kern="1200" dirty="0"/>
            <a:t> a </a:t>
          </a:r>
          <a:r>
            <a:rPr lang="es-ES" sz="2000" b="1" kern="1200" dirty="0" err="1"/>
            <a:t>winsi</a:t>
          </a:r>
          <a:r>
            <a:rPr lang="es-ES" sz="2000" b="1" kern="1200" dirty="0"/>
            <a:t> fu </a:t>
          </a:r>
          <a:r>
            <a:rPr lang="es-ES" sz="2000" b="1" kern="1200" dirty="0" err="1"/>
            <a:t>gi</a:t>
          </a:r>
          <a:r>
            <a:rPr lang="es-ES" sz="2000" b="1" kern="1200" dirty="0"/>
            <a:t> </a:t>
          </a:r>
          <a:r>
            <a:rPr lang="es-ES" sz="2000" b="1" kern="1200" dirty="0" err="1"/>
            <a:t>wi</a:t>
          </a:r>
          <a:r>
            <a:rPr lang="es-ES" sz="2000" b="1" kern="1200" dirty="0"/>
            <a:t> </a:t>
          </a:r>
          <a:r>
            <a:rPr lang="es-ES" sz="2000" b="1" kern="1200" dirty="0" err="1"/>
            <a:t>srefi</a:t>
          </a:r>
          <a:r>
            <a:rPr lang="es-ES" sz="2000" b="1" kern="1200" dirty="0"/>
            <a:t> </a:t>
          </a:r>
          <a:r>
            <a:rPr lang="es-ES" sz="2000" b="1" kern="1200" dirty="0" err="1"/>
            <a:t>kompleit</a:t>
          </a:r>
          <a:r>
            <a:rPr lang="es-ES" sz="2000" b="1" kern="1200" dirty="0"/>
            <a:t> </a:t>
          </a:r>
          <a:r>
            <a:rPr lang="es-ES" sz="2000" b="1" kern="1200" dirty="0" err="1"/>
            <a:t>na</a:t>
          </a:r>
          <a:r>
            <a:rPr lang="es-ES" sz="2000" b="1" kern="1200" dirty="0"/>
            <a:t> En</a:t>
          </a:r>
          <a:endParaRPr lang="es-ES" sz="20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winsi fu prati den blesi fu Gado.</a:t>
          </a:r>
          <a:b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 2 Kor. 9:11a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Wi</a:t>
          </a:r>
          <a:r>
            <a:rPr lang="es-ES" sz="2000" b="1" kern="1200" dirty="0"/>
            <a:t> e </a:t>
          </a:r>
          <a:r>
            <a:rPr lang="es-ES" sz="2000" b="1" kern="1200" dirty="0" err="1"/>
            <a:t>gi</a:t>
          </a:r>
          <a:r>
            <a:rPr lang="es-ES" sz="2000" b="1" kern="1200" dirty="0"/>
            <a:t> </a:t>
          </a:r>
          <a:r>
            <a:rPr lang="es-ES" sz="2000" b="1" kern="1200" dirty="0" err="1"/>
            <a:t>trawan</a:t>
          </a:r>
          <a:r>
            <a:rPr lang="es-ES" sz="2000" b="1" kern="1200" dirty="0"/>
            <a:t> , </a:t>
          </a:r>
          <a:r>
            <a:rPr lang="es-ES" sz="2000" b="1" kern="1200" dirty="0" err="1"/>
            <a:t>bika</a:t>
          </a:r>
          <a:r>
            <a:rPr lang="es-ES" sz="2000" b="1" kern="1200" dirty="0"/>
            <a:t> </a:t>
          </a:r>
          <a:r>
            <a:rPr lang="es-ES" sz="2000" b="1" kern="1200" dirty="0" err="1"/>
            <a:t>wi</a:t>
          </a:r>
          <a:r>
            <a:rPr lang="es-ES" sz="2000" b="1" kern="1200" dirty="0"/>
            <a:t> </a:t>
          </a:r>
          <a:r>
            <a:rPr lang="es-ES" sz="2000" b="1" kern="1200" dirty="0" err="1"/>
            <a:t>kisi</a:t>
          </a:r>
          <a:r>
            <a:rPr lang="es-ES" sz="2000" b="1" kern="1200" dirty="0"/>
            <a:t> en fu Gado </a:t>
          </a:r>
          <a:r>
            <a:rPr lang="es-ES" sz="2000" b="1" kern="1200" dirty="0" err="1"/>
            <a:t>fosi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Tru tru lobi</a:t>
          </a:r>
          <a:b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nn-N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( 2 Kor. 8: 24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Lobi fu prati na a karta, dati lobi e libi ini wi ati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0"/>
          <a:ext cx="3848099" cy="650757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Den begi fu abi a bigi grani fu yepi trawan.( 2 Kor. 8:4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sp:txBody>
      <dsp:txXfrm>
        <a:off x="31767" y="31767"/>
        <a:ext cx="3784565" cy="587223"/>
      </dsp:txXfrm>
    </dsp:sp>
    <dsp:sp modelId="{F8F6F75F-1573-4DA0-ACC3-3D93CED1CD83}">
      <dsp:nvSpPr>
        <dsp:cNvPr id="0" name=""/>
        <dsp:cNvSpPr/>
      </dsp:nvSpPr>
      <dsp:spPr>
        <a:xfrm>
          <a:off x="0" y="663166"/>
          <a:ext cx="3848099" cy="967494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Ala di den ben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po’ti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, den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gi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moro 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leki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den ben 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man</a:t>
          </a: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.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( 2 Kor. 8:2,3)</a:t>
          </a:r>
        </a:p>
      </dsp:txBody>
      <dsp:txXfrm>
        <a:off x="47229" y="710395"/>
        <a:ext cx="3753641" cy="8730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773"/>
          <a:ext cx="3457574" cy="655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kisi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kenade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Yeises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.( 2 Kor.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6" y="32749"/>
        <a:ext cx="3393622" cy="591088"/>
      </dsp:txXfrm>
    </dsp:sp>
    <dsp:sp modelId="{B9DDC8E8-E407-48D4-8111-818FA67DBE63}">
      <dsp:nvSpPr>
        <dsp:cNvPr id="0" name=""/>
        <dsp:cNvSpPr/>
      </dsp:nvSpPr>
      <dsp:spPr>
        <a:xfrm>
          <a:off x="0" y="667625"/>
          <a:ext cx="3457574" cy="655040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densrefi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Yeises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( 2 Kor.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6" y="699601"/>
        <a:ext cx="3393622" cy="591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a-DK" sz="2000" b="1" kern="1200" dirty="0"/>
            <a:t>Den ben prisiri fu di den ben kan gi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Nanga prisiri </a:t>
          </a:r>
          <a:b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( 2 Kor. 8:2a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dirty="0"/>
            <a:t>Dati den ben po’ti no ben de wan problema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Nanga lobi fu gi </a:t>
          </a:r>
          <a:b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( 2 Kor. 8:2b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/>
            <a:t>Den du </a:t>
          </a:r>
          <a:r>
            <a:rPr lang="es-ES" sz="2000" b="1" kern="1200" dirty="0" err="1"/>
            <a:t>disi</a:t>
          </a:r>
          <a:r>
            <a:rPr lang="es-ES" sz="2000" b="1" kern="1200" dirty="0"/>
            <a:t> nanga den </a:t>
          </a:r>
          <a:r>
            <a:rPr lang="es-ES" sz="2000" b="1" kern="1200" dirty="0" err="1"/>
            <a:t>eigi</a:t>
          </a:r>
          <a:r>
            <a:rPr lang="es-ES" sz="2000" b="1" kern="1200" dirty="0"/>
            <a:t> </a:t>
          </a:r>
          <a:r>
            <a:rPr lang="es-ES" sz="2000" b="1" kern="1200" dirty="0" err="1"/>
            <a:t>wani</a:t>
          </a:r>
          <a:r>
            <a:rPr lang="es-ES" sz="2000" b="1" kern="1200" dirty="0"/>
            <a:t>, </a:t>
          </a:r>
          <a:r>
            <a:rPr lang="es-ES" sz="2000" b="1" kern="1200" dirty="0" err="1"/>
            <a:t>sondro</a:t>
          </a:r>
          <a:r>
            <a:rPr lang="es-ES" sz="2000" b="1" kern="1200" dirty="0"/>
            <a:t> den ben </a:t>
          </a:r>
          <a:r>
            <a:rPr lang="es-ES" sz="2000" b="1" kern="1200" dirty="0" err="1"/>
            <a:t>denki</a:t>
          </a:r>
          <a:r>
            <a:rPr lang="es-ES" sz="2000" b="1" kern="1200" dirty="0"/>
            <a:t> </a:t>
          </a:r>
          <a:r>
            <a:rPr lang="es-ES" sz="2000" b="1" kern="1200" dirty="0" err="1"/>
            <a:t>na</a:t>
          </a:r>
          <a:r>
            <a:rPr lang="es-ES" sz="2000" b="1" kern="1200" dirty="0"/>
            <a:t> </a:t>
          </a:r>
          <a:r>
            <a:rPr lang="es-ES" sz="2000" b="1" kern="1200" dirty="0" err="1"/>
            <a:t>fesi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Nanga breiti fu ati</a:t>
          </a:r>
          <a:b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nn-NO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  2 Kor. 8:3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 err="1"/>
            <a:t>Disi</a:t>
          </a:r>
          <a:r>
            <a:rPr lang="es-ES" sz="2000" b="1" kern="1200" dirty="0"/>
            <a:t> </a:t>
          </a:r>
          <a:r>
            <a:rPr lang="es-ES" sz="2000" b="1" kern="1200" dirty="0" err="1"/>
            <a:t>gi</a:t>
          </a:r>
          <a:r>
            <a:rPr lang="es-ES" sz="2000" b="1" kern="1200" dirty="0"/>
            <a:t> den a </a:t>
          </a:r>
          <a:r>
            <a:rPr lang="es-ES" sz="2000" b="1" kern="1200" dirty="0" err="1"/>
            <a:t>okasi</a:t>
          </a:r>
          <a:r>
            <a:rPr lang="es-ES" sz="2000" b="1" kern="1200" dirty="0"/>
            <a:t> fu </a:t>
          </a:r>
          <a:r>
            <a:rPr lang="es-ES" sz="2000" b="1" kern="1200" dirty="0" err="1"/>
            <a:t>sori</a:t>
          </a:r>
          <a:r>
            <a:rPr lang="es-ES" sz="2000" b="1" kern="1200" dirty="0"/>
            <a:t> den </a:t>
          </a:r>
          <a:r>
            <a:rPr lang="es-ES" sz="2000" b="1" kern="1200" dirty="0" err="1"/>
            <a:t>lobi</a:t>
          </a:r>
          <a:r>
            <a:rPr lang="es-ES" sz="2000" b="1" kern="1200" dirty="0"/>
            <a:t> </a:t>
          </a:r>
          <a:r>
            <a:rPr lang="es-ES" sz="2000" b="1" kern="1200" dirty="0" err="1"/>
            <a:t>gi</a:t>
          </a:r>
          <a:r>
            <a:rPr lang="es-ES" sz="2000" b="1" kern="1200" dirty="0"/>
            <a:t> Gado nanga </a:t>
          </a:r>
          <a:r>
            <a:rPr lang="es-ES" sz="2000" b="1" kern="1200" dirty="0" err="1"/>
            <a:t>kerki</a:t>
          </a:r>
          <a:endParaRPr lang="es-ES" sz="20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Den si 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leki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wan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bigi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kado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( 2 Kor.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dirty="0"/>
            <a:t>A gi di a gi ensrefi na Gado, tya a gi fu ensrefi na trawan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Leki wan anbegi sani( 2 Kor. 8:5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419266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Dyu </a:t>
          </a:r>
          <a:r>
            <a:rPr lang="es-ES" sz="2000" b="1" kern="1200" dirty="0" err="1"/>
            <a:t>kerki</a:t>
          </a:r>
          <a:endParaRPr lang="es-ES" sz="2000" b="1" kern="1200" dirty="0"/>
        </a:p>
      </dsp:txBody>
      <dsp:txXfrm>
        <a:off x="1449110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631582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46828" y="787051"/>
          <a:ext cx="1980003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Den ben e tyari a bun nyunsu</a:t>
          </a:r>
          <a:endParaRPr lang="es-ES" sz="2000" b="1" kern="1200" dirty="0"/>
        </a:p>
      </dsp:txBody>
      <dsp:txXfrm>
        <a:off x="2576672" y="816895"/>
        <a:ext cx="1920315" cy="551668"/>
      </dsp:txXfrm>
    </dsp:sp>
    <dsp:sp modelId="{675040D4-5C01-43D5-B921-468D641AC2B7}">
      <dsp:nvSpPr>
        <dsp:cNvPr id="0" name=""/>
        <dsp:cNvSpPr/>
      </dsp:nvSpPr>
      <dsp:spPr>
        <a:xfrm>
          <a:off x="1631582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419266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Hijden</a:t>
          </a:r>
          <a:r>
            <a:rPr lang="es-ES" sz="2000" b="1" kern="1200" dirty="0"/>
            <a:t> </a:t>
          </a:r>
          <a:r>
            <a:rPr lang="es-ES" sz="2000" b="1" kern="1200" dirty="0" err="1"/>
            <a:t>kerki</a:t>
          </a:r>
          <a:endParaRPr lang="es-ES" sz="2000" b="1" kern="1200" dirty="0"/>
        </a:p>
      </dsp:txBody>
      <dsp:txXfrm>
        <a:off x="1449110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499811" y="5474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390948" y="1547552"/>
              </a:moveTo>
              <a:arcTo wR="838489" hR="838489" stAng="7335535" swAng="56277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105512" y="696728"/>
          <a:ext cx="2231998" cy="792002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 dirty="0"/>
            <a:t>Den ben yepi nanga  san den ben abi</a:t>
          </a:r>
          <a:endParaRPr lang="es-ES" sz="2000" b="1" kern="1200" dirty="0"/>
        </a:p>
      </dsp:txBody>
      <dsp:txXfrm>
        <a:off x="144174" y="735390"/>
        <a:ext cx="2154674" cy="714678"/>
      </dsp:txXfrm>
    </dsp:sp>
    <dsp:sp modelId="{FAB292DC-95FB-492F-83CC-D12DC7FD950F}">
      <dsp:nvSpPr>
        <dsp:cNvPr id="0" name=""/>
        <dsp:cNvSpPr/>
      </dsp:nvSpPr>
      <dsp:spPr>
        <a:xfrm>
          <a:off x="1499811" y="45373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81373" y="211842"/>
              </a:moveTo>
              <a:arcTo wR="838489" hR="838489" stAng="13701692" swAng="56277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Local Church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Conference/Mission/ 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Union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Divisi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Generale </a:t>
          </a:r>
          <a:r>
            <a:rPr lang="es-ES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Konferensi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12/09/2026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2000250" y="0"/>
            <a:ext cx="9953625" cy="830997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it-IT" sz="48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SORGU GADO SANI E'N MESI</a:t>
            </a:r>
            <a:endParaRPr lang="es-ES" sz="48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11 fu 12 September 2026</a:t>
            </a:r>
            <a:endParaRPr lang="es-ES" sz="1600" b="1" dirty="0">
              <a:solidFill>
                <a:srgbClr val="FFEB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303677" y="2724537"/>
            <a:ext cx="12191999" cy="1025412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it-IT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A TERE FU SORGU SANI</a:t>
            </a:r>
            <a:endParaRPr lang="es-ES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it-IT" sz="36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A BONDRU MAKANDRA FU A KERKI</a:t>
            </a:r>
            <a:endParaRPr lang="es-ES" sz="36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latin typeface="Comic Sans MS" panose="030F0702030302020204" pitchFamily="66" charset="0"/>
              </a:rPr>
              <a:t>“Fu du a </a:t>
            </a:r>
            <a:r>
              <a:rPr lang="es-ES" b="1" dirty="0" err="1">
                <a:latin typeface="Comic Sans MS" panose="030F0702030302020204" pitchFamily="66" charset="0"/>
              </a:rPr>
              <a:t>wroko</a:t>
            </a:r>
            <a:r>
              <a:rPr lang="es-ES" b="1" dirty="0">
                <a:latin typeface="Comic Sans MS" panose="030F0702030302020204" pitchFamily="66" charset="0"/>
              </a:rPr>
              <a:t> </a:t>
            </a:r>
            <a:r>
              <a:rPr lang="es-ES" b="1" dirty="0" err="1">
                <a:latin typeface="Comic Sans MS" panose="030F0702030302020204" pitchFamily="66" charset="0"/>
              </a:rPr>
              <a:t>disi</a:t>
            </a:r>
            <a:r>
              <a:rPr lang="es-ES" b="1" dirty="0">
                <a:latin typeface="Comic Sans MS" panose="030F0702030302020204" pitchFamily="66" charset="0"/>
              </a:rPr>
              <a:t> , no soso e </a:t>
            </a:r>
            <a:r>
              <a:rPr lang="es-ES" b="1" dirty="0" err="1">
                <a:latin typeface="Comic Sans MS" panose="030F0702030302020204" pitchFamily="66" charset="0"/>
              </a:rPr>
              <a:t>sorgu</a:t>
            </a:r>
            <a:r>
              <a:rPr lang="es-ES" b="1" dirty="0">
                <a:latin typeface="Comic Sans MS" panose="030F0702030302020204" pitchFamily="66" charset="0"/>
              </a:rPr>
              <a:t> </a:t>
            </a:r>
            <a:r>
              <a:rPr lang="es-ES" b="1" dirty="0" err="1">
                <a:latin typeface="Comic Sans MS" panose="030F0702030302020204" pitchFamily="66" charset="0"/>
              </a:rPr>
              <a:t>dati</a:t>
            </a:r>
            <a:r>
              <a:rPr lang="es-ES" b="1" dirty="0">
                <a:latin typeface="Comic Sans MS" panose="030F0702030302020204" pitchFamily="66" charset="0"/>
              </a:rPr>
              <a:t> den  santa </a:t>
            </a:r>
            <a:r>
              <a:rPr lang="es-ES" b="1" dirty="0" err="1">
                <a:latin typeface="Comic Sans MS" panose="030F0702030302020204" pitchFamily="66" charset="0"/>
              </a:rPr>
              <a:t>wan</a:t>
            </a:r>
            <a:r>
              <a:rPr lang="es-ES" b="1" dirty="0">
                <a:latin typeface="Comic Sans MS" panose="030F0702030302020204" pitchFamily="66" charset="0"/>
              </a:rPr>
              <a:t> </a:t>
            </a:r>
            <a:r>
              <a:rPr lang="es-ES" b="1" dirty="0" err="1">
                <a:latin typeface="Comic Sans MS" panose="030F0702030302020204" pitchFamily="66" charset="0"/>
              </a:rPr>
              <a:t>kisi</a:t>
            </a:r>
            <a:r>
              <a:rPr lang="es-ES" b="1" dirty="0">
                <a:latin typeface="Comic Sans MS" panose="030F0702030302020204" pitchFamily="66" charset="0"/>
              </a:rPr>
              <a:t> san den </a:t>
            </a:r>
            <a:r>
              <a:rPr lang="es-ES" b="1" dirty="0" err="1">
                <a:latin typeface="Comic Sans MS" panose="030F0702030302020204" pitchFamily="66" charset="0"/>
              </a:rPr>
              <a:t>abi</a:t>
            </a:r>
            <a:r>
              <a:rPr lang="es-ES" b="1" dirty="0">
                <a:latin typeface="Comic Sans MS" panose="030F0702030302020204" pitchFamily="66" charset="0"/>
              </a:rPr>
              <a:t> </a:t>
            </a:r>
            <a:r>
              <a:rPr lang="es-ES" b="1" dirty="0" err="1">
                <a:latin typeface="Comic Sans MS" panose="030F0702030302020204" pitchFamily="66" charset="0"/>
              </a:rPr>
              <a:t>fanowdu</a:t>
            </a:r>
            <a:r>
              <a:rPr lang="es-ES" b="1" dirty="0">
                <a:latin typeface="Comic Sans MS" panose="030F0702030302020204" pitchFamily="66" charset="0"/>
              </a:rPr>
              <a:t>, </a:t>
            </a:r>
            <a:r>
              <a:rPr lang="es-ES" b="1" dirty="0" err="1">
                <a:latin typeface="Comic Sans MS" panose="030F0702030302020204" pitchFamily="66" charset="0"/>
              </a:rPr>
              <a:t>ma</a:t>
            </a:r>
            <a:r>
              <a:rPr lang="es-ES" b="1" dirty="0">
                <a:latin typeface="Comic Sans MS" panose="030F0702030302020204" pitchFamily="66" charset="0"/>
              </a:rPr>
              <a:t> </a:t>
            </a:r>
            <a:r>
              <a:rPr lang="es-ES" b="1" dirty="0" err="1">
                <a:latin typeface="Comic Sans MS" panose="030F0702030302020204" pitchFamily="66" charset="0"/>
              </a:rPr>
              <a:t>dati</a:t>
            </a:r>
            <a:r>
              <a:rPr lang="es-ES" b="1" dirty="0"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latin typeface="Comic Sans MS" panose="030F0702030302020204" pitchFamily="66" charset="0"/>
              </a:rPr>
              <a:t>sa</a:t>
            </a:r>
            <a:r>
              <a:rPr lang="es-ES" b="1" dirty="0">
                <a:latin typeface="Comic Sans MS" panose="030F0702030302020204" pitchFamily="66" charset="0"/>
              </a:rPr>
              <a:t> de nanga </a:t>
            </a:r>
            <a:r>
              <a:rPr lang="es-ES" b="1" dirty="0" err="1">
                <a:latin typeface="Comic Sans MS" panose="030F0702030302020204" pitchFamily="66" charset="0"/>
              </a:rPr>
              <a:t>furu</a:t>
            </a:r>
            <a:r>
              <a:rPr lang="es-ES" b="1" dirty="0">
                <a:latin typeface="Comic Sans MS" panose="030F0702030302020204" pitchFamily="66" charset="0"/>
              </a:rPr>
              <a:t> </a:t>
            </a:r>
            <a:r>
              <a:rPr lang="es-ES" b="1" dirty="0" err="1">
                <a:latin typeface="Comic Sans MS" panose="030F0702030302020204" pitchFamily="66" charset="0"/>
              </a:rPr>
              <a:t>tangi</a:t>
            </a:r>
            <a:r>
              <a:rPr lang="es-ES" b="1" dirty="0">
                <a:latin typeface="Comic Sans MS" panose="030F0702030302020204" pitchFamily="66" charset="0"/>
              </a:rPr>
              <a:t> </a:t>
            </a:r>
            <a:r>
              <a:rPr lang="es-ES" b="1" dirty="0" err="1">
                <a:latin typeface="Comic Sans MS" panose="030F0702030302020204" pitchFamily="66" charset="0"/>
              </a:rPr>
              <a:t>gi</a:t>
            </a:r>
            <a:r>
              <a:rPr lang="es-ES" b="1" dirty="0">
                <a:latin typeface="Comic Sans MS" panose="030F0702030302020204" pitchFamily="66" charset="0"/>
              </a:rPr>
              <a:t> Gado”</a:t>
            </a:r>
          </a:p>
          <a:p>
            <a:pPr algn="ctr"/>
            <a:r>
              <a:rPr lang="es-ES" sz="1400" b="1" dirty="0">
                <a:latin typeface="Comic Sans MS" panose="030F0702030302020204" pitchFamily="66" charset="0"/>
              </a:rPr>
              <a:t>(2Kor.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5851960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A ofrandi di den tyari go na Yerusalem ben abi tra bun sani na ini ( 2Kor.9:12</a:t>
            </a:r>
            <a:r>
              <a:rPr lang="es-ES" sz="2000" b="1" dirty="0"/>
              <a:t>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tra</a:t>
            </a:r>
            <a:r>
              <a:rPr lang="es-ES" sz="2000" b="1" dirty="0"/>
              <a:t>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ben de, a </a:t>
            </a:r>
            <a:r>
              <a:rPr lang="es-ES" sz="2000" b="1" dirty="0" err="1"/>
              <a:t>fasi</a:t>
            </a:r>
            <a:r>
              <a:rPr lang="es-ES" sz="2000" b="1" dirty="0"/>
              <a:t> fa den du nanga a </a:t>
            </a:r>
            <a:r>
              <a:rPr lang="es-ES" sz="2000" b="1" dirty="0" err="1"/>
              <a:t>ofrandi,di</a:t>
            </a:r>
            <a:r>
              <a:rPr lang="es-ES" sz="2000" b="1" dirty="0"/>
              <a:t>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spesrutu</a:t>
            </a:r>
            <a:r>
              <a:rPr lang="es-ES" sz="2000" b="1" dirty="0"/>
              <a:t> les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tide</a:t>
            </a:r>
            <a:r>
              <a:rPr lang="es-ES" sz="2000" b="1" dirty="0"/>
              <a:t>: ala </a:t>
            </a:r>
            <a:r>
              <a:rPr lang="es-ES" sz="2000" b="1" dirty="0" err="1"/>
              <a:t>sani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du nanga </a:t>
            </a:r>
            <a:r>
              <a:rPr lang="es-ES" sz="2000" b="1" dirty="0" err="1"/>
              <a:t>orde,wi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du fa </a:t>
            </a:r>
            <a:r>
              <a:rPr lang="es-ES" sz="2000" b="1" dirty="0" err="1"/>
              <a:t>wi</a:t>
            </a:r>
            <a:r>
              <a:rPr lang="es-ES" sz="2000" b="1" dirty="0"/>
              <a:t> taki </a:t>
            </a:r>
            <a:r>
              <a:rPr lang="es-ES" sz="2000" b="1" dirty="0" err="1"/>
              <a:t>makandra,sobu</a:t>
            </a:r>
            <a:r>
              <a:rPr lang="es-ES" sz="2000" b="1" dirty="0"/>
              <a:t> fa den </a:t>
            </a:r>
            <a:r>
              <a:rPr lang="es-ES" sz="2000" b="1" dirty="0" err="1"/>
              <a:t>reigel</a:t>
            </a:r>
            <a:r>
              <a:rPr lang="es-ES" sz="2000" b="1" dirty="0"/>
              <a:t>  de.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15625"/>
              </p:ext>
            </p:extLst>
          </p:nvPr>
        </p:nvGraphicFramePr>
        <p:xfrm>
          <a:off x="123826" y="4375851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Dyu nanga </a:t>
            </a:r>
            <a:r>
              <a:rPr lang="es-ES" sz="2000" b="1" dirty="0" err="1">
                <a:solidFill>
                  <a:prstClr val="black"/>
                </a:solidFill>
              </a:rPr>
              <a:t>Hijden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tai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safasi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a ben de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yepi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tangi</a:t>
            </a:r>
            <a:r>
              <a:rPr lang="es-ES" sz="2000" b="1" dirty="0">
                <a:solidFill>
                  <a:prstClr val="black"/>
                </a:solidFill>
              </a:rPr>
              <a:t>.( Roma 15:26,27) </a:t>
            </a:r>
            <a:r>
              <a:rPr lang="es-ES" sz="2000" b="1" dirty="0" err="1">
                <a:solidFill>
                  <a:prstClr val="black"/>
                </a:solidFill>
              </a:rPr>
              <a:t>Sofasi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marki</a:t>
            </a:r>
            <a:r>
              <a:rPr lang="es-ES" sz="2000" b="1" dirty="0">
                <a:solidFill>
                  <a:prstClr val="black"/>
                </a:solidFill>
              </a:rPr>
              <a:t> di a </a:t>
            </a:r>
            <a:r>
              <a:rPr lang="es-ES" sz="2000" b="1" dirty="0" err="1">
                <a:solidFill>
                  <a:prstClr val="black"/>
                </a:solidFill>
              </a:rPr>
              <a:t>apostel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wani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miti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miti</a:t>
            </a:r>
            <a:r>
              <a:rPr lang="es-ES" sz="2000" b="1" dirty="0">
                <a:solidFill>
                  <a:prstClr val="black"/>
                </a:solidFill>
              </a:rPr>
              <a:t>: a </a:t>
            </a:r>
            <a:r>
              <a:rPr lang="es-ES" sz="2000" b="1" dirty="0" err="1">
                <a:solidFill>
                  <a:prstClr val="black"/>
                </a:solidFill>
              </a:rPr>
              <a:t>bondru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Pawles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Tites fu </a:t>
            </a:r>
            <a:r>
              <a:rPr lang="es-ES" sz="2000" b="1" dirty="0" err="1">
                <a:solidFill>
                  <a:prstClr val="black"/>
                </a:solidFill>
              </a:rPr>
              <a:t>luku</a:t>
            </a:r>
            <a:r>
              <a:rPr lang="es-ES" sz="2000" b="1" dirty="0">
                <a:solidFill>
                  <a:prstClr val="black"/>
                </a:solidFill>
              </a:rPr>
              <a:t> fa a </a:t>
            </a:r>
            <a:r>
              <a:rPr lang="es-ES" sz="2000" b="1" dirty="0" err="1">
                <a:solidFill>
                  <a:prstClr val="black"/>
                </a:solidFill>
              </a:rPr>
              <a:t>ofrandi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waka</a:t>
            </a:r>
            <a:r>
              <a:rPr lang="es-ES" sz="2000" b="1" dirty="0">
                <a:solidFill>
                  <a:prstClr val="black"/>
                </a:solidFill>
              </a:rPr>
              <a:t> nanga den </a:t>
            </a:r>
            <a:r>
              <a:rPr lang="es-ES" sz="2000" b="1" dirty="0" err="1">
                <a:solidFill>
                  <a:prstClr val="black"/>
                </a:solidFill>
              </a:rPr>
              <a:t>tra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brada</a:t>
            </a:r>
            <a:r>
              <a:rPr lang="es-ES" sz="2000" b="1" dirty="0">
                <a:solidFill>
                  <a:prstClr val="black"/>
                </a:solidFill>
              </a:rPr>
              <a:t> di ben e </a:t>
            </a:r>
            <a:r>
              <a:rPr lang="es-ES" sz="2000" b="1" dirty="0" err="1">
                <a:solidFill>
                  <a:prstClr val="black"/>
                </a:solidFill>
              </a:rPr>
              <a:t>yepi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wroko</a:t>
            </a:r>
            <a:r>
              <a:rPr lang="es-ES" sz="2000" b="1" dirty="0">
                <a:solidFill>
                  <a:prstClr val="black"/>
                </a:solidFill>
              </a:rPr>
              <a:t>.( 2Kor.8:16-24)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moro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fasi</a:t>
            </a:r>
            <a:r>
              <a:rPr lang="es-ES" sz="2000" b="1" dirty="0">
                <a:solidFill>
                  <a:prstClr val="black"/>
                </a:solidFill>
              </a:rPr>
              <a:t> no ben de fu </a:t>
            </a:r>
            <a:r>
              <a:rPr lang="es-ES" sz="2000" b="1" dirty="0" err="1">
                <a:solidFill>
                  <a:prstClr val="black"/>
                </a:solidFill>
              </a:rPr>
              <a:t>piki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ofrandi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seni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go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Yerusalem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4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866900" y="701316"/>
            <a:ext cx="10020300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wroko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Gado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musu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kraka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nanga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tinde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fri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ofrandi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nanga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ofrandi.Masra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kari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san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abi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di 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di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musu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sorgu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wroko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.[…]</a:t>
            </a:r>
          </a:p>
          <a:p>
            <a:pPr>
              <a:spcBef>
                <a:spcPts val="600"/>
              </a:spcBef>
            </a:pP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Masra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Yeises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aksi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tranga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,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noti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moro fu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di e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waka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baka,dan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san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ensrefi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ben du. Den di pina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densrefi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en e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furu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ofrandi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wroko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Gado e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waka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baka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eksempre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poti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kownu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krosi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wan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sei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nanga 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kownu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saka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kmoto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presi pe a ben de.  A tron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mofina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so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kan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kisi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te’go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gudu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A no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soso den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gudu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en,ma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eigi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libi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sobu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 pina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ensrefi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ensrefi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leki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wan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ofrandi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,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sofasi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 ben kan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puru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ala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sani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den di e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suku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go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ini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kownu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kondre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Gado.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 […]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Masra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Yeises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kari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wroko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makandra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nanga en .En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abi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ala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sani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di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abi.Efu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wani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yepi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ini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wroko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kan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sori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now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lobi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</a:t>
            </a:r>
            <a:r>
              <a:rPr lang="es-ES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En”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009334" y="5948907"/>
            <a:ext cx="3182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(The Upward Look, April 9</a:t>
            </a:r>
            <a:r>
              <a:rPr lang="es-E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«Bika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sabi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kenade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fu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Masra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Yeises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Krestes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,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ala di a ben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gudu,toku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fu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ede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po’ti,dati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tangi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fu En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po’ti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’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ben kan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gudu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.» </a:t>
            </a:r>
            <a:b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Kor.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7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it-IT" sz="2000" b="1" dirty="0">
                <a:solidFill>
                  <a:srgbClr val="BA4252"/>
                </a:solidFill>
              </a:rPr>
              <a:t>A bigin fu a sorgu fu sani di a nof yu</a:t>
            </a:r>
            <a:r>
              <a:rPr lang="es-ES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eksempre</a:t>
            </a:r>
            <a:r>
              <a:rPr lang="es-ES" sz="2000" b="1" dirty="0"/>
              <a:t> fu </a:t>
            </a:r>
            <a:r>
              <a:rPr lang="es-ES" sz="2000" b="1" dirty="0" err="1"/>
              <a:t>Yeises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it-IT" sz="2000" b="1" dirty="0"/>
              <a:t>A piki tapu a kenade di de fu kisi</a:t>
            </a:r>
            <a:r>
              <a:rPr lang="es-ES" sz="2000" b="1" dirty="0"/>
              <a:t>.</a:t>
            </a:r>
          </a:p>
          <a:p>
            <a:pPr>
              <a:spcBef>
                <a:spcPts val="1200"/>
              </a:spcBef>
            </a:pPr>
            <a:r>
              <a:rPr lang="it-IT" sz="2000" b="1" dirty="0">
                <a:solidFill>
                  <a:srgbClr val="7F48B9"/>
                </a:solidFill>
              </a:rPr>
              <a:t>Fa fu sorgu sani di a nof yu</a:t>
            </a:r>
            <a:r>
              <a:rPr lang="es-ES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Abi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denki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yoisti</a:t>
            </a:r>
            <a:r>
              <a:rPr lang="es-ES" sz="2000" b="1" dirty="0"/>
              <a:t> </a:t>
            </a:r>
            <a:r>
              <a:rPr lang="es-ES" sz="2000" b="1" dirty="0" err="1"/>
              <a:t>fasi</a:t>
            </a:r>
            <a:r>
              <a:rPr lang="es-ES" sz="2000" b="1" dirty="0"/>
              <a:t>.</a:t>
            </a:r>
          </a:p>
          <a:p>
            <a:pPr>
              <a:spcBef>
                <a:spcPts val="1200"/>
              </a:spcBef>
            </a:pPr>
            <a:r>
              <a:rPr lang="it-IT" sz="2000" b="1" dirty="0">
                <a:solidFill>
                  <a:srgbClr val="375FA5"/>
                </a:solidFill>
              </a:rPr>
              <a:t>A tere fu sorgu sani di a nof yu</a:t>
            </a:r>
            <a:r>
              <a:rPr lang="es-ES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bondru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123824" y="114582"/>
            <a:ext cx="11944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Sorgu sani, di a nofyu, na a fasi fa wan sma e sorgu sani san a musu sorgu</a:t>
            </a:r>
            <a:r>
              <a:rPr lang="es-ES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123824" y="1514965"/>
            <a:ext cx="12068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Den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Korente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seti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kba</a:t>
            </a:r>
            <a:r>
              <a:rPr lang="es-ES" sz="2000" b="1" dirty="0">
                <a:solidFill>
                  <a:prstClr val="black"/>
                </a:solidFill>
              </a:rPr>
              <a:t> ,fu </a:t>
            </a:r>
            <a:r>
              <a:rPr lang="es-ES" sz="2000" b="1" dirty="0" err="1">
                <a:solidFill>
                  <a:prstClr val="black"/>
                </a:solidFill>
              </a:rPr>
              <a:t>yepi</a:t>
            </a:r>
            <a:r>
              <a:rPr lang="es-ES" sz="2000" b="1" dirty="0">
                <a:solidFill>
                  <a:prstClr val="black"/>
                </a:solidFill>
              </a:rPr>
              <a:t> . A ten ben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kros’bei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den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du san den ben </a:t>
            </a:r>
            <a:r>
              <a:rPr lang="es-ES" sz="2000" b="1" dirty="0" err="1">
                <a:solidFill>
                  <a:prstClr val="black"/>
                </a:solidFill>
              </a:rPr>
              <a:t>pramisi</a:t>
            </a:r>
            <a:r>
              <a:rPr lang="es-ES" sz="2000" b="1" dirty="0">
                <a:solidFill>
                  <a:prstClr val="black"/>
                </a:solidFill>
              </a:rPr>
              <a:t>. Den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Masedoni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bigin</a:t>
            </a:r>
            <a:r>
              <a:rPr lang="es-ES" sz="2000" b="1" dirty="0">
                <a:solidFill>
                  <a:prstClr val="black"/>
                </a:solidFill>
              </a:rPr>
              <a:t> du </a:t>
            </a:r>
            <a:r>
              <a:rPr lang="es-ES" sz="2000" b="1" dirty="0" err="1">
                <a:solidFill>
                  <a:prstClr val="black"/>
                </a:solidFill>
              </a:rPr>
              <a:t>kba</a:t>
            </a:r>
            <a:r>
              <a:rPr lang="es-ES" sz="2000" b="1" dirty="0">
                <a:solidFill>
                  <a:prstClr val="black"/>
                </a:solidFill>
              </a:rPr>
              <a:t> fu den </a:t>
            </a:r>
            <a:r>
              <a:rPr lang="es-ES" sz="2000" b="1" dirty="0" err="1">
                <a:solidFill>
                  <a:prstClr val="black"/>
                </a:solidFill>
              </a:rPr>
              <a:t>sei</a:t>
            </a:r>
            <a:r>
              <a:rPr lang="es-ES" sz="2000" b="1" dirty="0">
                <a:solidFill>
                  <a:prstClr val="black"/>
                </a:solidFill>
              </a:rPr>
              <a:t>. Pawles no ben </a:t>
            </a:r>
            <a:r>
              <a:rPr lang="es-ES" sz="2000" b="1" dirty="0" err="1">
                <a:solidFill>
                  <a:prstClr val="black"/>
                </a:solidFill>
              </a:rPr>
              <a:t>span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omeni</a:t>
            </a:r>
            <a:r>
              <a:rPr lang="es-ES" sz="2000" b="1" dirty="0">
                <a:solidFill>
                  <a:prstClr val="black"/>
                </a:solidFill>
              </a:rPr>
              <a:t> moni  ben de fu </a:t>
            </a:r>
            <a:r>
              <a:rPr lang="es-ES" sz="2000" b="1" dirty="0" err="1">
                <a:solidFill>
                  <a:prstClr val="black"/>
                </a:solidFill>
              </a:rPr>
              <a:t>gi,ma</a:t>
            </a:r>
            <a:r>
              <a:rPr lang="es-ES" sz="2000" b="1" dirty="0">
                <a:solidFill>
                  <a:prstClr val="black"/>
                </a:solidFill>
              </a:rPr>
              <a:t> san ben e </a:t>
            </a:r>
            <a:r>
              <a:rPr lang="es-ES" sz="2000" b="1" dirty="0" err="1">
                <a:solidFill>
                  <a:prstClr val="black"/>
                </a:solidFill>
              </a:rPr>
              <a:t>trusu</a:t>
            </a:r>
            <a:r>
              <a:rPr lang="es-ES" sz="2000" b="1" dirty="0">
                <a:solidFill>
                  <a:prstClr val="black"/>
                </a:solidFill>
              </a:rPr>
              <a:t> den nanga a </a:t>
            </a:r>
            <a:r>
              <a:rPr lang="es-ES" sz="2000" b="1" dirty="0" err="1">
                <a:solidFill>
                  <a:prstClr val="black"/>
                </a:solidFill>
              </a:rPr>
              <a:t>prisiri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bribi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prati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okasi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sori</a:t>
            </a:r>
            <a:r>
              <a:rPr lang="es-ES" sz="2000" b="1" dirty="0">
                <a:solidFill>
                  <a:prstClr val="black"/>
                </a:solidFill>
              </a:rPr>
              <a:t> fa den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du fu </a:t>
            </a:r>
            <a:r>
              <a:rPr lang="es-ES" sz="2000" b="1" dirty="0" err="1">
                <a:solidFill>
                  <a:prstClr val="black"/>
                </a:solidFill>
              </a:rPr>
              <a:t>piki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tapu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kenade</a:t>
            </a:r>
            <a:r>
              <a:rPr lang="es-ES" sz="2000" b="1" dirty="0">
                <a:solidFill>
                  <a:prstClr val="black"/>
                </a:solidFill>
              </a:rPr>
              <a:t> den ben </a:t>
            </a:r>
            <a:r>
              <a:rPr lang="es-ES" sz="2000" b="1" dirty="0" err="1">
                <a:solidFill>
                  <a:prstClr val="black"/>
                </a:solidFill>
              </a:rPr>
              <a:t>kisi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23823" y="514692"/>
            <a:ext cx="120681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denki</a:t>
            </a:r>
            <a:r>
              <a:rPr lang="es-ES" sz="2000" b="1" dirty="0">
                <a:solidFill>
                  <a:prstClr val="black"/>
                </a:solidFill>
              </a:rPr>
              <a:t> fu Pawles ,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tweide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brifi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 den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Korente</a:t>
            </a:r>
            <a:r>
              <a:rPr lang="es-ES" sz="2000" b="1" dirty="0">
                <a:solidFill>
                  <a:prstClr val="black"/>
                </a:solidFill>
              </a:rPr>
              <a:t>, a </a:t>
            </a:r>
            <a:r>
              <a:rPr lang="es-ES" sz="2000" b="1" dirty="0" err="1">
                <a:solidFill>
                  <a:prstClr val="black"/>
                </a:solidFill>
              </a:rPr>
              <a:t>sorgu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te </a:t>
            </a:r>
            <a:r>
              <a:rPr lang="es-ES" sz="2000" b="1" dirty="0" err="1">
                <a:solidFill>
                  <a:prstClr val="black"/>
                </a:solidFill>
              </a:rPr>
              <a:t>make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spesrutu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wroko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apostel</a:t>
            </a:r>
            <a:r>
              <a:rPr lang="es-ES" sz="2000" b="1" dirty="0">
                <a:solidFill>
                  <a:prstClr val="black"/>
                </a:solidFill>
              </a:rPr>
              <a:t>: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fu den </a:t>
            </a:r>
            <a:r>
              <a:rPr lang="es-ES" sz="2000" b="1" dirty="0" err="1">
                <a:solidFill>
                  <a:prstClr val="black"/>
                </a:solidFill>
              </a:rPr>
              <a:t>Hijden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piki</a:t>
            </a:r>
            <a:r>
              <a:rPr lang="es-ES" sz="2000" b="1" dirty="0">
                <a:solidFill>
                  <a:prstClr val="black"/>
                </a:solidFill>
              </a:rPr>
              <a:t> moni fu </a:t>
            </a:r>
            <a:r>
              <a:rPr lang="es-ES" sz="2000" b="1" dirty="0" err="1">
                <a:solidFill>
                  <a:prstClr val="black"/>
                </a:solidFill>
              </a:rPr>
              <a:t>yepi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Yerusalem</a:t>
            </a:r>
            <a:r>
              <a:rPr lang="es-ES" sz="2000" b="1" dirty="0">
                <a:solidFill>
                  <a:prstClr val="black"/>
                </a:solidFill>
              </a:rPr>
              <a:t>, di ben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muilek</a:t>
            </a:r>
            <a:r>
              <a:rPr lang="es-ES" sz="2000" b="1" dirty="0">
                <a:solidFill>
                  <a:prstClr val="black"/>
                </a:solidFill>
              </a:rPr>
              <a:t> ten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559872" y="2571541"/>
            <a:ext cx="12191999" cy="1173387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it-IT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A BIGIN FU A SORGU FU SANI</a:t>
            </a:r>
            <a:endParaRPr lang="es-ES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5"/>
                </a:solidFill>
              </a:rPr>
              <a:t>A EKSEMPRE FU YEISES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Yu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sabi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a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kenade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Masra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Yeises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Krestes,dati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ala di a ben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gudu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toku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yu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ede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po’ti,sodati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tangi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en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po’ti,yu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kan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gudu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Kor.8:9)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an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a </a:t>
            </a:r>
            <a:r>
              <a:rPr lang="es-ES" sz="2000" b="1" dirty="0" err="1"/>
              <a:t>relasi</a:t>
            </a:r>
            <a:r>
              <a:rPr lang="es-ES" sz="2000" b="1" dirty="0"/>
              <a:t> fu Gado </a:t>
            </a:r>
            <a:r>
              <a:rPr lang="es-ES" sz="2000" b="1" dirty="0" err="1"/>
              <a:t>kenade</a:t>
            </a:r>
            <a:r>
              <a:rPr lang="es-ES" sz="2000" b="1" dirty="0"/>
              <a:t> nanga en </a:t>
            </a:r>
            <a:r>
              <a:rPr lang="es-ES" sz="2000" b="1" dirty="0" err="1"/>
              <a:t>lobi</a:t>
            </a:r>
            <a:r>
              <a:rPr lang="es-ES" sz="2000" b="1" dirty="0"/>
              <a:t> fu </a:t>
            </a:r>
            <a:r>
              <a:rPr lang="es-ES" sz="2000" b="1" dirty="0" err="1"/>
              <a:t>gi</a:t>
            </a:r>
            <a:r>
              <a:rPr lang="es-ES" sz="2000" b="1" dirty="0"/>
              <a:t>?( 2 Kor.8:1,2)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221621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97968" y="4226510"/>
            <a:ext cx="3220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Ala </a:t>
            </a:r>
            <a:r>
              <a:rPr lang="es-ES" sz="2000" b="1" dirty="0" err="1"/>
              <a:t>disi</a:t>
            </a:r>
            <a:r>
              <a:rPr lang="es-ES" sz="2000" b="1" dirty="0"/>
              <a:t> a du, </a:t>
            </a:r>
            <a:r>
              <a:rPr lang="es-ES" sz="2000" b="1" dirty="0" err="1"/>
              <a:t>bika</a:t>
            </a:r>
            <a:r>
              <a:rPr lang="es-ES" sz="2000" b="1" dirty="0"/>
              <a:t> a </a:t>
            </a:r>
            <a:r>
              <a:rPr lang="es-ES" sz="2000" b="1" dirty="0" err="1"/>
              <a:t>lobi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! ( Yoh. 15:13; </a:t>
            </a:r>
            <a:r>
              <a:rPr lang="es-ES" sz="2000" b="1" dirty="0" err="1"/>
              <a:t>Efeise</a:t>
            </a:r>
            <a:r>
              <a:rPr lang="es-ES" sz="2000" b="1" dirty="0"/>
              <a:t> 5:2; Gal.2:20; 1 Yoh.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4232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Gado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kenade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Masedoni</a:t>
            </a:r>
            <a:r>
              <a:rPr lang="es-ES" sz="2000" b="1" dirty="0">
                <a:solidFill>
                  <a:prstClr val="black"/>
                </a:solidFill>
              </a:rPr>
              <a:t>, dan den “</a:t>
            </a:r>
            <a:r>
              <a:rPr lang="es-ES" sz="2000" b="1" dirty="0" err="1">
                <a:solidFill>
                  <a:prstClr val="black"/>
                </a:solidFill>
              </a:rPr>
              <a:t>pusu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loktu,fu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furu</a:t>
            </a:r>
            <a:r>
              <a:rPr lang="es-ES" sz="2000" b="1" dirty="0">
                <a:solidFill>
                  <a:prstClr val="black"/>
                </a:solidFill>
              </a:rPr>
              <a:t>” (2 Kor.8:2)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kenade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den nanga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97968" y="5242173"/>
            <a:ext cx="32200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Fa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piki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tapu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kenade</a:t>
            </a:r>
            <a:r>
              <a:rPr lang="es-ES" sz="2000" b="1" dirty="0">
                <a:solidFill>
                  <a:prstClr val="black"/>
                </a:solidFill>
              </a:rPr>
              <a:t>  fu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? “ </a:t>
            </a:r>
            <a:r>
              <a:rPr lang="es-ES" sz="2000" b="1" dirty="0" err="1">
                <a:solidFill>
                  <a:prstClr val="black"/>
                </a:solidFill>
              </a:rPr>
              <a:t>Yu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kisi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fri</a:t>
            </a:r>
            <a:r>
              <a:rPr lang="es-ES" sz="2000" b="1" dirty="0">
                <a:solidFill>
                  <a:prstClr val="black"/>
                </a:solidFill>
              </a:rPr>
              <a:t> ,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en </a:t>
            </a:r>
            <a:r>
              <a:rPr lang="es-ES" sz="2000" b="1" dirty="0" err="1">
                <a:solidFill>
                  <a:prstClr val="black"/>
                </a:solidFill>
              </a:rPr>
              <a:t>fri</a:t>
            </a:r>
            <a:r>
              <a:rPr lang="es-ES" sz="2000" b="1" dirty="0">
                <a:solidFill>
                  <a:prstClr val="black"/>
                </a:solidFill>
              </a:rPr>
              <a:t>”( Mat.10:8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69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4400" b="1" dirty="0">
                <a:ln/>
                <a:solidFill>
                  <a:schemeClr val="accent3"/>
                </a:solidFill>
              </a:rPr>
              <a:t>A PIKI TAPU A KENADE DI YU KISI</a:t>
            </a:r>
            <a:endParaRPr lang="es-ES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“Dan den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psa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ala san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ben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ferwakti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:Fosi den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densrefi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Masra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dan nanga a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wani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fu Gado,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owktu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Kor.8:5)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5" y="1361003"/>
            <a:ext cx="7721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Luku</a:t>
            </a:r>
            <a:r>
              <a:rPr lang="es-ES" sz="2000" b="1" dirty="0"/>
              <a:t> a </a:t>
            </a:r>
            <a:r>
              <a:rPr lang="es-ES" sz="2000" b="1" dirty="0" err="1"/>
              <a:t>piki</a:t>
            </a:r>
            <a:r>
              <a:rPr lang="es-ES" sz="2000" b="1" dirty="0"/>
              <a:t> fu den </a:t>
            </a:r>
            <a:r>
              <a:rPr lang="es-ES" sz="2000" b="1" dirty="0" err="1"/>
              <a:t>sma</a:t>
            </a:r>
            <a:r>
              <a:rPr lang="es-ES" sz="2000" b="1" dirty="0"/>
              <a:t> fu </a:t>
            </a:r>
            <a:r>
              <a:rPr lang="es-ES" sz="2000" b="1" dirty="0" err="1"/>
              <a:t>Masedoni</a:t>
            </a:r>
            <a:r>
              <a:rPr lang="es-ES" sz="2000" b="1" dirty="0"/>
              <a:t> , fa den </a:t>
            </a:r>
            <a:r>
              <a:rPr lang="es-ES" sz="2000" b="1" dirty="0" err="1"/>
              <a:t>piki</a:t>
            </a:r>
            <a:r>
              <a:rPr lang="es-ES" sz="2000" b="1" dirty="0"/>
              <a:t> </a:t>
            </a:r>
            <a:r>
              <a:rPr lang="es-ES" sz="2000" b="1" dirty="0" err="1"/>
              <a:t>tapu</a:t>
            </a:r>
            <a:r>
              <a:rPr lang="es-ES" sz="2000" b="1" dirty="0"/>
              <a:t> </a:t>
            </a:r>
            <a:r>
              <a:rPr lang="es-ES" sz="2000" b="1" dirty="0" err="1"/>
              <a:t>kenade</a:t>
            </a:r>
            <a:r>
              <a:rPr lang="es-ES" sz="2000" b="1" dirty="0"/>
              <a:t>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San disi e leri wi</a:t>
            </a:r>
            <a:r>
              <a:rPr lang="es-ES" sz="2000" b="1" dirty="0"/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1675896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4848131"/>
              </p:ext>
            </p:extLst>
          </p:nvPr>
        </p:nvGraphicFramePr>
        <p:xfrm>
          <a:off x="8277224" y="1761113"/>
          <a:ext cx="3848099" cy="1631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945551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6" r="1206"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598613" y="2555099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it-IT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FA FU SORGU FU SANI DI A NOF YU</a:t>
            </a:r>
            <a:endParaRPr lang="es-ES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r="-5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SETI DENKI BUN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554873" y="596874"/>
            <a:ext cx="11082253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musu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san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besroiti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ati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.No 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leki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no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wani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noso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nanga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dwengi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bika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Gado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lobi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sma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di e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nanga </a:t>
            </a:r>
            <a:r>
              <a:rPr lang="es-E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prisiri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Kor.9:7)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26980"/>
            <a:ext cx="7921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denki</a:t>
            </a:r>
            <a:r>
              <a:rPr lang="es-ES" sz="2000" b="1" dirty="0"/>
              <a:t> di Pawles </a:t>
            </a:r>
            <a:r>
              <a:rPr lang="es-ES" sz="2000" b="1" dirty="0" err="1"/>
              <a:t>tya</a:t>
            </a:r>
            <a:r>
              <a:rPr lang="es-ES" sz="2000" b="1" dirty="0"/>
              <a:t>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fesi</a:t>
            </a:r>
            <a:r>
              <a:rPr lang="es-ES" sz="2000" b="1" dirty="0"/>
              <a:t>, ben de fu </a:t>
            </a:r>
            <a:r>
              <a:rPr lang="es-ES" sz="2000" b="1" dirty="0" err="1"/>
              <a:t>piki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spesrutu</a:t>
            </a:r>
            <a:r>
              <a:rPr lang="es-ES" sz="2000" b="1" dirty="0"/>
              <a:t> </a:t>
            </a:r>
            <a:r>
              <a:rPr lang="es-ES" sz="2000" b="1" dirty="0" err="1"/>
              <a:t>ofrandi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den </a:t>
            </a:r>
            <a:r>
              <a:rPr lang="es-ES" sz="2000" b="1" dirty="0" err="1"/>
              <a:t>kerki</a:t>
            </a:r>
            <a:r>
              <a:rPr lang="es-ES" sz="2000" b="1" dirty="0"/>
              <a:t> fu </a:t>
            </a:r>
            <a:r>
              <a:rPr lang="es-ES" sz="2000" b="1" dirty="0" err="1"/>
              <a:t>Masedoni</a:t>
            </a:r>
            <a:r>
              <a:rPr lang="es-ES" sz="2000" b="1" dirty="0"/>
              <a:t> nanga Akaya   ( a </a:t>
            </a:r>
            <a:r>
              <a:rPr lang="es-ES" sz="2000" b="1" dirty="0" err="1"/>
              <a:t>profensi</a:t>
            </a:r>
            <a:r>
              <a:rPr lang="es-ES" sz="2000" b="1" dirty="0"/>
              <a:t> pe </a:t>
            </a:r>
            <a:r>
              <a:rPr lang="es-ES" sz="2000" b="1" dirty="0" err="1"/>
              <a:t>Korente</a:t>
            </a:r>
            <a:r>
              <a:rPr lang="es-ES" sz="2000" b="1" dirty="0"/>
              <a:t> ben de) fu </a:t>
            </a:r>
            <a:r>
              <a:rPr lang="es-ES" sz="2000" b="1" dirty="0" err="1"/>
              <a:t>yepi</a:t>
            </a:r>
            <a:r>
              <a:rPr lang="es-ES" sz="2000" b="1" dirty="0"/>
              <a:t> a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Yerusalem</a:t>
            </a:r>
            <a:r>
              <a:rPr lang="es-ES" sz="2000" b="1" dirty="0"/>
              <a:t>.( Roma 15. 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125823" y="1326980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27270" y="2564189"/>
              <a:ext cx="7328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Korente</a:t>
              </a:r>
              <a:endParaRPr lang="es-ES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78772" y="2763291"/>
              <a:ext cx="6490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AKAYA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94656" y="1679019"/>
              <a:ext cx="9648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MASEDONI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12158" y="2702688"/>
              <a:ext cx="9257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200" b="1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Yerusalem</a:t>
              </a:r>
              <a:endParaRPr lang="es-ES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3821" y="3720269"/>
            <a:ext cx="2408901" cy="299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32024"/>
            <a:ext cx="509533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tra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di Pawles e </a:t>
            </a:r>
            <a:r>
              <a:rPr lang="es-ES" sz="2000" b="1" dirty="0" err="1"/>
              <a:t>tya</a:t>
            </a:r>
            <a:r>
              <a:rPr lang="es-ES" sz="2000" b="1" dirty="0"/>
              <a:t>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fesi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en </a:t>
            </a:r>
            <a:r>
              <a:rPr lang="es-ES" sz="2000" b="1" dirty="0" err="1"/>
              <a:t>denki</a:t>
            </a:r>
            <a:r>
              <a:rPr lang="es-ES" sz="2000" b="1" dirty="0"/>
              <a:t>,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,den no </a:t>
            </a:r>
            <a:r>
              <a:rPr lang="es-ES" sz="2000" b="1" dirty="0" err="1"/>
              <a:t>abi</a:t>
            </a:r>
            <a:r>
              <a:rPr lang="es-ES" sz="2000" b="1" dirty="0"/>
              <a:t> fu </a:t>
            </a:r>
            <a:r>
              <a:rPr lang="es-ES" sz="2000" b="1" dirty="0" err="1"/>
              <a:t>wakti</a:t>
            </a:r>
            <a:r>
              <a:rPr lang="es-ES" sz="2000" b="1" dirty="0"/>
              <a:t>  fu </a:t>
            </a:r>
            <a:r>
              <a:rPr lang="es-ES" sz="2000" b="1" dirty="0" err="1"/>
              <a:t>gi</a:t>
            </a:r>
            <a:r>
              <a:rPr lang="es-ES" sz="2000" b="1" dirty="0"/>
              <a:t> ala </a:t>
            </a:r>
            <a:r>
              <a:rPr lang="es-ES" sz="2000" b="1" dirty="0" err="1"/>
              <a:t>wante</a:t>
            </a:r>
            <a:r>
              <a:rPr lang="es-ES" sz="2000" b="1" dirty="0"/>
              <a:t> </a:t>
            </a:r>
            <a:r>
              <a:rPr lang="es-ES" sz="2000" b="1" dirty="0" err="1"/>
              <a:t>wante</a:t>
            </a:r>
            <a:r>
              <a:rPr lang="es-ES" sz="2000" b="1" dirty="0"/>
              <a:t>, </a:t>
            </a:r>
            <a:r>
              <a:rPr lang="es-ES" sz="2000" b="1" dirty="0" err="1"/>
              <a:t>ma</a:t>
            </a:r>
            <a:r>
              <a:rPr lang="es-ES" sz="2000" b="1" dirty="0"/>
              <a:t>   a moro </a:t>
            </a:r>
            <a:r>
              <a:rPr lang="es-ES" sz="2000" b="1" dirty="0" err="1"/>
              <a:t>bun</a:t>
            </a:r>
            <a:r>
              <a:rPr lang="es-ES" sz="2000" b="1" dirty="0"/>
              <a:t> fu </a:t>
            </a:r>
            <a:r>
              <a:rPr lang="es-ES" sz="2000" b="1" dirty="0" err="1"/>
              <a:t>poti</a:t>
            </a:r>
            <a:r>
              <a:rPr lang="es-ES" sz="2000" b="1" dirty="0"/>
              <a:t> , ala wiki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pikinso</a:t>
            </a:r>
            <a:r>
              <a:rPr lang="es-ES" sz="2000" b="1" dirty="0"/>
              <a:t>, </a:t>
            </a:r>
            <a:r>
              <a:rPr lang="es-ES" sz="2000" b="1" dirty="0" err="1"/>
              <a:t>teleki</a:t>
            </a:r>
            <a:r>
              <a:rPr lang="es-ES" sz="2000" b="1" dirty="0"/>
              <a:t> den doro  a </a:t>
            </a:r>
            <a:r>
              <a:rPr lang="es-ES" sz="2000" b="1" dirty="0" err="1"/>
              <a:t>porsi</a:t>
            </a:r>
            <a:r>
              <a:rPr lang="es-ES" sz="2000" b="1" dirty="0"/>
              <a:t> san den ben </a:t>
            </a:r>
            <a:r>
              <a:rPr lang="es-ES" sz="2000" b="1" dirty="0" err="1"/>
              <a:t>denki</a:t>
            </a:r>
            <a:r>
              <a:rPr lang="es-ES" sz="2000" b="1" dirty="0"/>
              <a:t>.( 1 Kor. 6:2). </a:t>
            </a:r>
            <a:r>
              <a:rPr lang="es-ES" sz="2000" b="1" dirty="0" err="1"/>
              <a:t>Sofasi</a:t>
            </a:r>
            <a:r>
              <a:rPr lang="es-ES" sz="2000" b="1" dirty="0"/>
              <a:t>, te Pawles doro ala </a:t>
            </a:r>
            <a:r>
              <a:rPr lang="es-ES" sz="2000" b="1" dirty="0" err="1"/>
              <a:t>porsi</a:t>
            </a:r>
            <a:r>
              <a:rPr lang="es-ES" sz="2000" b="1" dirty="0"/>
              <a:t> kan </a:t>
            </a:r>
            <a:r>
              <a:rPr lang="es-ES" sz="2000" b="1" dirty="0" err="1"/>
              <a:t>poti</a:t>
            </a:r>
            <a:r>
              <a:rPr lang="es-ES" sz="2000" b="1" dirty="0"/>
              <a:t>  </a:t>
            </a:r>
            <a:r>
              <a:rPr lang="es-ES" sz="2000" b="1" dirty="0" err="1"/>
              <a:t>makandra</a:t>
            </a:r>
            <a:r>
              <a:rPr lang="es-ES" sz="2000" b="1" dirty="0"/>
              <a:t> nanga </a:t>
            </a:r>
            <a:r>
              <a:rPr lang="es-ES" sz="2000" b="1" dirty="0" err="1"/>
              <a:t>prisiri</a:t>
            </a:r>
            <a:r>
              <a:rPr lang="es-ES" sz="2000" b="1" dirty="0"/>
              <a:t> .( 2 Kor.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816894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Te  </a:t>
            </a:r>
            <a:r>
              <a:rPr lang="es-ES" sz="2000" b="1" dirty="0" err="1"/>
              <a:t>yu</a:t>
            </a:r>
            <a:r>
              <a:rPr lang="es-ES" sz="2000" b="1" dirty="0"/>
              <a:t> e </a:t>
            </a:r>
            <a:r>
              <a:rPr lang="es-ES" sz="2000" b="1" dirty="0" err="1"/>
              <a:t>denki</a:t>
            </a:r>
            <a:r>
              <a:rPr lang="es-ES" sz="2000" b="1" dirty="0"/>
              <a:t> fu </a:t>
            </a:r>
            <a:r>
              <a:rPr lang="es-ES" sz="2000" b="1" dirty="0" err="1"/>
              <a:t>gi</a:t>
            </a:r>
            <a:r>
              <a:rPr lang="es-ES" sz="2000" b="1" dirty="0"/>
              <a:t> a </a:t>
            </a:r>
            <a:r>
              <a:rPr lang="es-ES" sz="2000" b="1" dirty="0" err="1"/>
              <a:t>ofrandi</a:t>
            </a:r>
            <a:r>
              <a:rPr lang="es-ES" sz="2000" b="1" dirty="0"/>
              <a:t>, ala </a:t>
            </a:r>
            <a:r>
              <a:rPr lang="es-ES" sz="2000" b="1" dirty="0" err="1"/>
              <a:t>famiri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wegi</a:t>
            </a:r>
            <a:r>
              <a:rPr lang="es-ES" sz="2000" b="1" dirty="0"/>
              <a:t> en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kon</a:t>
            </a:r>
            <a:r>
              <a:rPr lang="es-ES" sz="2000" b="1" dirty="0"/>
              <a:t>, dan den </a:t>
            </a:r>
            <a:r>
              <a:rPr lang="es-ES" sz="2000" b="1" dirty="0" err="1"/>
              <a:t>poti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marki</a:t>
            </a:r>
            <a:r>
              <a:rPr lang="es-ES" sz="2000" b="1" dirty="0"/>
              <a:t> di den kan doro, </a:t>
            </a:r>
            <a:r>
              <a:rPr lang="es-ES" sz="2000" b="1" dirty="0" err="1"/>
              <a:t>soleki</a:t>
            </a:r>
            <a:r>
              <a:rPr lang="es-ES" sz="2000" b="1" dirty="0"/>
              <a:t> fa den moni doro.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51172" y="2407037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Di a </a:t>
            </a:r>
            <a:r>
              <a:rPr lang="es-ES" sz="2000" b="1" dirty="0" err="1"/>
              <a:t>apostel</a:t>
            </a:r>
            <a:r>
              <a:rPr lang="es-ES" sz="2000" b="1" dirty="0"/>
              <a:t> </a:t>
            </a:r>
            <a:r>
              <a:rPr lang="es-ES" sz="2000" b="1" dirty="0" err="1"/>
              <a:t>tyari</a:t>
            </a:r>
            <a:r>
              <a:rPr lang="es-ES" sz="2000" b="1" dirty="0"/>
              <a:t> e </a:t>
            </a:r>
            <a:r>
              <a:rPr lang="es-ES" sz="2000" b="1" dirty="0" err="1"/>
              <a:t>denki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fesi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Korente</a:t>
            </a:r>
            <a:r>
              <a:rPr lang="es-ES" sz="2000" b="1" dirty="0"/>
              <a:t>,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yari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fèsi,den</a:t>
            </a:r>
            <a:r>
              <a:rPr lang="es-ES" sz="2000" b="1" dirty="0"/>
              <a:t> </a:t>
            </a:r>
            <a:r>
              <a:rPr lang="es-ES" sz="2000" b="1" dirty="0" err="1"/>
              <a:t>sma</a:t>
            </a:r>
            <a:r>
              <a:rPr lang="es-ES" sz="2000" b="1" dirty="0"/>
              <a:t> ben </a:t>
            </a:r>
            <a:r>
              <a:rPr lang="es-ES" sz="2000" b="1" dirty="0" err="1"/>
              <a:t>breiti</a:t>
            </a:r>
            <a:r>
              <a:rPr lang="es-ES" sz="2000" b="1" dirty="0"/>
              <a:t> fu </a:t>
            </a:r>
            <a:r>
              <a:rPr lang="es-ES" sz="2000" b="1" dirty="0" err="1"/>
              <a:t>tru</a:t>
            </a:r>
            <a:r>
              <a:rPr lang="es-ES" sz="2000" b="1" dirty="0"/>
              <a:t> , ala di den no ben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marki</a:t>
            </a:r>
            <a:r>
              <a:rPr lang="es-ES" sz="2000" b="1" dirty="0"/>
              <a:t> fu doro </a:t>
            </a:r>
            <a:r>
              <a:rPr lang="es-ES" sz="2000" b="1" dirty="0" err="1"/>
              <a:t>na</a:t>
            </a:r>
            <a:r>
              <a:rPr lang="es-ES" sz="2000" b="1" dirty="0"/>
              <a:t> a ten </a:t>
            </a:r>
            <a:r>
              <a:rPr lang="es-ES" sz="2000" b="1" dirty="0" err="1"/>
              <a:t>dati</a:t>
            </a:r>
            <a:r>
              <a:rPr lang="es-ES" sz="2000" b="1" dirty="0"/>
              <a:t>.( 2 Kor. 9:1,2) </a:t>
            </a:r>
            <a:r>
              <a:rPr lang="es-ES" sz="2000" b="1" dirty="0" err="1"/>
              <a:t>Toku</a:t>
            </a:r>
            <a:r>
              <a:rPr lang="es-ES" sz="2000" b="1" dirty="0"/>
              <a:t> , ala </a:t>
            </a:r>
            <a:r>
              <a:rPr lang="es-ES" sz="2000" b="1" dirty="0" err="1"/>
              <a:t>memre</a:t>
            </a:r>
            <a:r>
              <a:rPr lang="es-ES" sz="2000" b="1" dirty="0"/>
              <a:t> </a:t>
            </a:r>
            <a:r>
              <a:rPr lang="es-ES" sz="2000" b="1" dirty="0" err="1"/>
              <a:t>bessroiti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en </a:t>
            </a:r>
            <a:r>
              <a:rPr lang="es-ES" sz="2000" b="1" dirty="0" err="1"/>
              <a:t>ati</a:t>
            </a:r>
            <a:r>
              <a:rPr lang="es-ES" sz="2000" b="1" dirty="0"/>
              <a:t> fu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spesrutu</a:t>
            </a:r>
            <a:r>
              <a:rPr lang="es-ES" sz="2000" b="1" dirty="0"/>
              <a:t> </a:t>
            </a:r>
            <a:r>
              <a:rPr lang="es-ES" sz="2000" b="1" dirty="0" err="1"/>
              <a:t>porsi</a:t>
            </a:r>
            <a:r>
              <a:rPr lang="es-ES" sz="2000" b="1" dirty="0"/>
              <a:t> .( 2 Kor.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 YOISTI FASI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59916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“Mi e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getoigi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den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sofuru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leki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den ben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man,e’n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moro so.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fu den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srefi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den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Kor.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293673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Fu </a:t>
            </a:r>
            <a:r>
              <a:rPr lang="es-ES" sz="2000" b="1" dirty="0" err="1"/>
              <a:t>kraka</a:t>
            </a:r>
            <a:r>
              <a:rPr lang="es-ES" sz="2000" b="1" dirty="0"/>
              <a:t> a </a:t>
            </a:r>
            <a:r>
              <a:rPr lang="es-ES" sz="2000" b="1" dirty="0" err="1"/>
              <a:t>lobi</a:t>
            </a:r>
            <a:r>
              <a:rPr lang="es-ES" sz="2000" b="1" dirty="0"/>
              <a:t> fu </a:t>
            </a:r>
            <a:r>
              <a:rPr lang="es-ES" sz="2000" b="1" dirty="0" err="1"/>
              <a:t>gi</a:t>
            </a:r>
            <a:r>
              <a:rPr lang="es-ES" sz="2000" b="1" dirty="0"/>
              <a:t> fu den </a:t>
            </a:r>
            <a:r>
              <a:rPr lang="es-ES" sz="2000" b="1" dirty="0" err="1"/>
              <a:t>sma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Kolosense</a:t>
            </a:r>
            <a:r>
              <a:rPr lang="es-ES" sz="2000" b="1" dirty="0"/>
              <a:t>, Pawles e </a:t>
            </a:r>
            <a:r>
              <a:rPr lang="es-ES" sz="2000" b="1" dirty="0" err="1"/>
              <a:t>gi</a:t>
            </a:r>
            <a:r>
              <a:rPr lang="es-ES" sz="2000" b="1" dirty="0"/>
              <a:t> den a </a:t>
            </a:r>
            <a:r>
              <a:rPr lang="es-ES" sz="2000" b="1" dirty="0" err="1"/>
              <a:t>eksempre</a:t>
            </a:r>
            <a:r>
              <a:rPr lang="es-ES" sz="2000" b="1" dirty="0"/>
              <a:t> fu </a:t>
            </a:r>
            <a:r>
              <a:rPr lang="es-ES" sz="2000" b="1" dirty="0" err="1"/>
              <a:t>Masedoni</a:t>
            </a:r>
            <a:r>
              <a:rPr lang="es-ES" sz="2000" b="1" dirty="0"/>
              <a:t>. </a:t>
            </a:r>
            <a:r>
              <a:rPr lang="es-ES" sz="2000" b="1" dirty="0" err="1"/>
              <a:t>Ini</a:t>
            </a:r>
            <a:r>
              <a:rPr lang="es-ES" sz="2000" b="1" dirty="0"/>
              <a:t> den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, den </a:t>
            </a:r>
            <a:r>
              <a:rPr lang="es-ES" sz="2000" b="1" dirty="0" err="1"/>
              <a:t>brada</a:t>
            </a:r>
            <a:r>
              <a:rPr lang="es-ES" sz="2000" b="1" dirty="0"/>
              <a:t> ben </a:t>
            </a:r>
            <a:r>
              <a:rPr lang="es-ES" sz="2000" b="1" dirty="0" err="1"/>
              <a:t>sori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yoisti</a:t>
            </a:r>
            <a:r>
              <a:rPr lang="es-ES" sz="2000" b="1" dirty="0"/>
              <a:t> </a:t>
            </a:r>
            <a:r>
              <a:rPr lang="es-ES" sz="2000" b="1" dirty="0" err="1"/>
              <a:t>fasi</a:t>
            </a:r>
            <a:r>
              <a:rPr lang="es-ES" sz="2000" b="1" dirty="0"/>
              <a:t> nanga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eksempre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a </a:t>
            </a:r>
            <a:r>
              <a:rPr lang="es-ES" sz="2000" b="1" dirty="0" err="1"/>
              <a:t>fasi</a:t>
            </a:r>
            <a:r>
              <a:rPr lang="es-ES" sz="2000" b="1" dirty="0"/>
              <a:t> fa den </a:t>
            </a:r>
            <a:r>
              <a:rPr lang="es-ES" sz="2000" b="1" dirty="0" err="1"/>
              <a:t>gi</a:t>
            </a:r>
            <a:r>
              <a:rPr lang="es-ES" sz="2000" b="1" dirty="0"/>
              <a:t> den </a:t>
            </a:r>
            <a:r>
              <a:rPr lang="es-ES" sz="2000" b="1" dirty="0" err="1"/>
              <a:t>ofrandi</a:t>
            </a:r>
            <a:r>
              <a:rPr lang="es-ES" sz="2000" b="1" dirty="0"/>
              <a:t>, </a:t>
            </a:r>
            <a:r>
              <a:rPr lang="es-ES" sz="2000" b="1" dirty="0" err="1"/>
              <a:t>bika</a:t>
            </a:r>
            <a:r>
              <a:rPr lang="es-ES" sz="2000" b="1" dirty="0"/>
              <a:t> den </a:t>
            </a:r>
            <a:r>
              <a:rPr lang="es-ES" sz="2000" b="1" dirty="0" err="1"/>
              <a:t>gi</a:t>
            </a:r>
            <a:r>
              <a:rPr lang="es-ES" sz="2000" b="1" dirty="0"/>
              <a:t>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5292060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1624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Aptos</vt:lpstr>
      <vt:lpstr>Constantia</vt:lpstr>
      <vt:lpstr>Comic Sans MS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85</cp:revision>
  <dcterms:created xsi:type="dcterms:W3CDTF">2026-08-01T16:23:29Z</dcterms:created>
  <dcterms:modified xsi:type="dcterms:W3CDTF">2026-09-12T06:00:53Z</dcterms:modified>
</cp:coreProperties>
</file>