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4"/>
  </p:notesMasterIdLst>
  <p:sldIdLst>
    <p:sldId id="256" r:id="rId3"/>
    <p:sldId id="265" r:id="rId4"/>
    <p:sldId id="258" r:id="rId5"/>
    <p:sldId id="259" r:id="rId6"/>
    <p:sldId id="260" r:id="rId7"/>
    <p:sldId id="266" r:id="rId8"/>
    <p:sldId id="261" r:id="rId9"/>
    <p:sldId id="262" r:id="rId10"/>
    <p:sldId id="270" r:id="rId11"/>
    <p:sldId id="263" r:id="rId12"/>
    <p:sldId id="267" r:id="rId13"/>
  </p:sldIdLst>
  <p:sldSz cx="12192000" cy="6858000"/>
  <p:notesSz cx="6858000" cy="9144000"/>
  <p:embeddedFontLst>
    <p:embeddedFont>
      <p:font typeface="Comic Sans MS" panose="030F0702030302020204" pitchFamily="66" charset="0"/>
      <p:regular r:id="rId15"/>
      <p:bold r:id="rId16"/>
      <p:italic r:id="rId17"/>
      <p:boldItalic r:id="rId18"/>
    </p:embeddedFont>
    <p:embeddedFont>
      <p:font typeface="Constantia" panose="02030602050306030303" pitchFamily="18" charset="0"/>
      <p:regular r:id="rId19"/>
      <p:bold r:id="rId20"/>
      <p:italic r:id="rId21"/>
      <p:boldItalic r:id="rId22"/>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BCE8"/>
    <a:srgbClr val="D2ECB6"/>
    <a:srgbClr val="D9FF85"/>
    <a:srgbClr val="FFD15D"/>
    <a:srgbClr val="A17301"/>
    <a:srgbClr val="FFEAB7"/>
    <a:srgbClr val="E09F01"/>
    <a:srgbClr val="AC4D50"/>
    <a:srgbClr val="BDD9E4"/>
    <a:srgbClr val="006F9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0" autoAdjust="0"/>
    <p:restoredTop sz="94673" autoAdjust="0"/>
  </p:normalViewPr>
  <p:slideViewPr>
    <p:cSldViewPr snapToGrid="0">
      <p:cViewPr varScale="1">
        <p:scale>
          <a:sx n="28" d="100"/>
          <a:sy n="28" d="100"/>
        </p:scale>
        <p:origin x="84" y="15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 Id="rId22" Type="http://schemas.openxmlformats.org/officeDocument/2006/relationships/font" Target="fonts/font8.fntdata"/></Relationships>
</file>

<file path=ppt/diagrams/_rels/data1.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image" Target="../media/image34.jpeg"/><Relationship Id="rId1" Type="http://schemas.openxmlformats.org/officeDocument/2006/relationships/image" Target="../media/image33.jpeg"/><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image" Target="../media/image34.jpeg"/><Relationship Id="rId1" Type="http://schemas.openxmlformats.org/officeDocument/2006/relationships/image" Target="../media/image33.jpeg"/><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489E9B-71C7-4F4B-B8E8-11B9E8891458}" type="doc">
      <dgm:prSet loTypeId="urn:microsoft.com/office/officeart/2008/layout/BendingPictureSemiTransparentText" loCatId="picture" qsTypeId="urn:microsoft.com/office/officeart/2005/8/quickstyle/3d3" qsCatId="3D" csTypeId="urn:microsoft.com/office/officeart/2005/8/colors/accent1_2" csCatId="accent1" phldr="1"/>
      <dgm:spPr/>
      <dgm:t>
        <a:bodyPr/>
        <a:lstStyle/>
        <a:p>
          <a:endParaRPr lang="es-ES"/>
        </a:p>
      </dgm:t>
    </dgm:pt>
    <dgm:pt modelId="{DD5FA090-E523-4569-82E8-B47B61003D6E}">
      <dgm:prSet custT="1"/>
      <dgm:spPr>
        <a:solidFill>
          <a:schemeClr val="accent6">
            <a:lumMod val="20000"/>
            <a:lumOff val="80000"/>
          </a:schemeClr>
        </a:solidFill>
        <a:ln>
          <a:solidFill>
            <a:schemeClr val="accent6"/>
          </a:solidFill>
        </a:ln>
      </dgm:spPr>
      <dgm:t>
        <a:bodyPr/>
        <a:lstStyle/>
        <a:p>
          <a:pPr>
            <a:defRPr sz="1800" b="1">
              <a:solidFill>
                <a:schemeClr val="tx1"/>
              </a:solidFill>
            </a:defRPr>
          </a:pPr>
          <a:r>
            <a:rPr sz="1800" dirty="0" err="1"/>
            <a:t>Yesu</a:t>
          </a:r>
          <a:r>
            <a:rPr sz="1800" dirty="0"/>
            <a:t> </a:t>
          </a:r>
          <a:r>
            <a:rPr sz="1800" dirty="0" err="1"/>
            <a:t>aliumba</a:t>
          </a:r>
          <a:r>
            <a:rPr sz="1800" dirty="0"/>
            <a:t> </a:t>
          </a:r>
          <a:r>
            <a:rPr sz="1800" dirty="0" err="1"/>
            <a:t>kila</a:t>
          </a:r>
          <a:r>
            <a:rPr sz="1800" dirty="0"/>
            <a:t> </a:t>
          </a:r>
          <a:r>
            <a:rPr sz="1800" dirty="0" err="1"/>
            <a:t>kitu</a:t>
          </a:r>
          <a:r>
            <a:rPr sz="1800" dirty="0"/>
            <a:t> </a:t>
          </a:r>
          <a:r>
            <a:rPr sz="1800" dirty="0" err="1"/>
            <a:t>kilichopo</a:t>
          </a:r>
          <a:r>
            <a:rPr sz="1800" dirty="0"/>
            <a:t> (</a:t>
          </a:r>
          <a:r>
            <a:rPr sz="1800" dirty="0" err="1"/>
            <a:t>Yn</a:t>
          </a:r>
          <a:r>
            <a:rPr sz="1800" dirty="0"/>
            <a:t>. 1:3). </a:t>
          </a:r>
        </a:p>
      </dgm:t>
    </dgm:pt>
    <dgm:pt modelId="{3D5C7BCB-2431-4257-9365-2D40668042AE}" type="parTrans" cxnId="{6E246DD6-90D3-4B35-9BF2-5E898EF89630}">
      <dgm:prSet/>
      <dgm:spPr/>
      <dgm:t>
        <a:bodyPr/>
        <a:lstStyle/>
        <a:p>
          <a:endParaRPr lang="es-ES" sz="1800" b="1">
            <a:solidFill>
              <a:schemeClr val="tx1"/>
            </a:solidFill>
          </a:endParaRPr>
        </a:p>
      </dgm:t>
    </dgm:pt>
    <dgm:pt modelId="{36B4C9B7-9C4D-4C03-9F61-08BB20CBB4B6}" type="sibTrans" cxnId="{6E246DD6-90D3-4B35-9BF2-5E898EF89630}">
      <dgm:prSet/>
      <dgm:spPr/>
      <dgm:t>
        <a:bodyPr/>
        <a:lstStyle/>
        <a:p>
          <a:endParaRPr lang="es-ES" sz="1800" b="1">
            <a:solidFill>
              <a:schemeClr val="tx1"/>
            </a:solidFill>
          </a:endParaRPr>
        </a:p>
      </dgm:t>
    </dgm:pt>
    <dgm:pt modelId="{7C4699DD-471D-40AD-B16C-C778845D498D}">
      <dgm:prSet custT="1"/>
      <dgm:spPr>
        <a:solidFill>
          <a:schemeClr val="accent4">
            <a:lumMod val="20000"/>
            <a:lumOff val="80000"/>
          </a:schemeClr>
        </a:solidFill>
        <a:ln>
          <a:solidFill>
            <a:schemeClr val="accent4"/>
          </a:solidFill>
        </a:ln>
      </dgm:spPr>
      <dgm:t>
        <a:bodyPr/>
        <a:lstStyle/>
        <a:p>
          <a:pPr>
            <a:defRPr sz="1800" b="1">
              <a:solidFill>
                <a:schemeClr val="tx1"/>
              </a:solidFill>
            </a:defRPr>
          </a:pPr>
          <a:r>
            <a:t>Akawa kiumbe (Yohana 1:14)</a:t>
          </a:r>
          <a:endParaRPr lang="es-ES" sz="1800" b="1" dirty="0">
            <a:solidFill>
              <a:schemeClr val="tx1"/>
            </a:solidFill>
          </a:endParaRPr>
        </a:p>
      </dgm:t>
    </dgm:pt>
    <dgm:pt modelId="{FC5DFF4E-5B91-4133-92A4-5F548B9213D0}" type="parTrans" cxnId="{89D6C48C-8AE4-4167-92A1-422DDF484CA5}">
      <dgm:prSet/>
      <dgm:spPr/>
      <dgm:t>
        <a:bodyPr/>
        <a:lstStyle/>
        <a:p>
          <a:endParaRPr lang="es-ES" sz="1800" b="1">
            <a:solidFill>
              <a:schemeClr val="tx1"/>
            </a:solidFill>
          </a:endParaRPr>
        </a:p>
      </dgm:t>
    </dgm:pt>
    <dgm:pt modelId="{55B96651-BD50-4304-918D-CB6013598BA5}" type="sibTrans" cxnId="{89D6C48C-8AE4-4167-92A1-422DDF484CA5}">
      <dgm:prSet/>
      <dgm:spPr/>
      <dgm:t>
        <a:bodyPr/>
        <a:lstStyle/>
        <a:p>
          <a:endParaRPr lang="es-ES" sz="1800" b="1">
            <a:solidFill>
              <a:schemeClr val="tx1"/>
            </a:solidFill>
          </a:endParaRPr>
        </a:p>
      </dgm:t>
    </dgm:pt>
    <dgm:pt modelId="{75E82F51-751F-41A8-9AD0-C119DE295093}">
      <dgm:prSet custT="1"/>
      <dgm:spPr>
        <a:solidFill>
          <a:schemeClr val="accent5">
            <a:lumMod val="20000"/>
            <a:lumOff val="80000"/>
          </a:schemeClr>
        </a:solidFill>
        <a:ln>
          <a:solidFill>
            <a:schemeClr val="accent5"/>
          </a:solidFill>
        </a:ln>
      </dgm:spPr>
      <dgm:t>
        <a:bodyPr/>
        <a:lstStyle/>
        <a:p>
          <a:pPr>
            <a:defRPr sz="1800" b="1">
              <a:solidFill>
                <a:schemeClr val="tx1"/>
              </a:solidFill>
            </a:defRPr>
          </a:pPr>
          <a:r>
            <a:t>Alipitia shida, mateso, njaa na maumivu, kama sisi </a:t>
          </a:r>
          <a:br>
            <a:rPr lang="es-ES" sz="1800" b="1">
              <a:solidFill>
                <a:schemeClr val="tx1"/>
              </a:solidFill>
            </a:rPr>
          </a:br>
          <a:r>
            <a:t>(Isa. 53:3; Marko 11:12)</a:t>
          </a:r>
          <a:endParaRPr lang="es-ES" sz="1800" b="1" dirty="0">
            <a:solidFill>
              <a:schemeClr val="tx1"/>
            </a:solidFill>
          </a:endParaRPr>
        </a:p>
      </dgm:t>
    </dgm:pt>
    <dgm:pt modelId="{6470B101-6CC1-4124-A3C6-46C8AA06BF1A}" type="parTrans" cxnId="{25020358-5D89-44BD-A2FF-A27FE7A63CEE}">
      <dgm:prSet/>
      <dgm:spPr/>
      <dgm:t>
        <a:bodyPr/>
        <a:lstStyle/>
        <a:p>
          <a:endParaRPr lang="es-ES" sz="1800" b="1">
            <a:solidFill>
              <a:schemeClr val="tx1"/>
            </a:solidFill>
          </a:endParaRPr>
        </a:p>
      </dgm:t>
    </dgm:pt>
    <dgm:pt modelId="{A4C3D6B9-1DA5-4B6B-B0BD-CC4E1D346C32}" type="sibTrans" cxnId="{25020358-5D89-44BD-A2FF-A27FE7A63CEE}">
      <dgm:prSet/>
      <dgm:spPr/>
      <dgm:t>
        <a:bodyPr/>
        <a:lstStyle/>
        <a:p>
          <a:endParaRPr lang="es-ES" sz="1800" b="1">
            <a:solidFill>
              <a:schemeClr val="tx1"/>
            </a:solidFill>
          </a:endParaRPr>
        </a:p>
      </dgm:t>
    </dgm:pt>
    <dgm:pt modelId="{D8C98AAC-9E60-487A-BFA4-1D141115039A}">
      <dgm:prSet custT="1"/>
      <dgm:spPr>
        <a:solidFill>
          <a:schemeClr val="accent3">
            <a:lumMod val="20000"/>
            <a:lumOff val="80000"/>
          </a:schemeClr>
        </a:solidFill>
        <a:ln>
          <a:solidFill>
            <a:schemeClr val="accent3"/>
          </a:solidFill>
        </a:ln>
      </dgm:spPr>
      <dgm:t>
        <a:bodyPr/>
        <a:lstStyle/>
        <a:p>
          <a:pPr>
            <a:defRPr sz="1800" b="1">
              <a:solidFill>
                <a:schemeClr val="tx1"/>
              </a:solidFill>
            </a:defRPr>
          </a:pPr>
          <a:r>
            <a:rPr sz="1800" dirty="0" err="1"/>
            <a:t>Alijaribiwa</a:t>
          </a:r>
          <a:r>
            <a:rPr sz="1800" dirty="0"/>
            <a:t>             </a:t>
          </a:r>
          <a:r>
            <a:rPr sz="1800" dirty="0" err="1"/>
            <a:t>kama</a:t>
          </a:r>
          <a:r>
            <a:rPr sz="1800" dirty="0"/>
            <a:t> </a:t>
          </a:r>
          <a:r>
            <a:rPr sz="1800" dirty="0" err="1"/>
            <a:t>sisi</a:t>
          </a:r>
          <a:r>
            <a:rPr sz="1800" dirty="0"/>
            <a:t> (</a:t>
          </a:r>
          <a:r>
            <a:rPr sz="1800" dirty="0" err="1"/>
            <a:t>Ebr</a:t>
          </a:r>
          <a:r>
            <a:rPr sz="1800" dirty="0"/>
            <a:t>. 4 - 15</a:t>
          </a:r>
        </a:p>
      </dgm:t>
    </dgm:pt>
    <dgm:pt modelId="{4CB70D7C-76EA-423C-AD93-6215FFEF250B}" type="parTrans" cxnId="{2951A0FC-BA63-4628-A7CF-7890B636E315}">
      <dgm:prSet/>
      <dgm:spPr/>
      <dgm:t>
        <a:bodyPr/>
        <a:lstStyle/>
        <a:p>
          <a:endParaRPr lang="es-ES" sz="1800" b="1">
            <a:solidFill>
              <a:schemeClr val="tx1"/>
            </a:solidFill>
          </a:endParaRPr>
        </a:p>
      </dgm:t>
    </dgm:pt>
    <dgm:pt modelId="{A72364C4-B4CB-4AA3-84FF-689A151E8DF3}" type="sibTrans" cxnId="{2951A0FC-BA63-4628-A7CF-7890B636E315}">
      <dgm:prSet/>
      <dgm:spPr/>
      <dgm:t>
        <a:bodyPr/>
        <a:lstStyle/>
        <a:p>
          <a:endParaRPr lang="es-ES" sz="1800" b="1">
            <a:solidFill>
              <a:schemeClr val="tx1"/>
            </a:solidFill>
          </a:endParaRPr>
        </a:p>
      </dgm:t>
    </dgm:pt>
    <dgm:pt modelId="{3D7BC7F4-1B42-4480-BD99-5412295323CC}">
      <dgm:prSet custT="1"/>
      <dgm:spPr>
        <a:solidFill>
          <a:schemeClr val="accent2">
            <a:lumMod val="20000"/>
            <a:lumOff val="80000"/>
          </a:schemeClr>
        </a:solidFill>
        <a:ln>
          <a:solidFill>
            <a:schemeClr val="accent2"/>
          </a:solidFill>
        </a:ln>
      </dgm:spPr>
      <dgm:t>
        <a:bodyPr/>
        <a:lstStyle/>
        <a:p>
          <a:pPr>
            <a:defRPr sz="1800" b="1">
              <a:solidFill>
                <a:schemeClr val="tx1"/>
              </a:solidFill>
            </a:defRPr>
          </a:pPr>
          <a:r>
            <a:rPr sz="1800" dirty="0" err="1"/>
            <a:t>Akiwa</a:t>
          </a:r>
          <a:r>
            <a:rPr sz="1800" dirty="0"/>
            <a:t> </a:t>
          </a:r>
          <a:r>
            <a:rPr sz="1800" dirty="0" err="1"/>
            <a:t>mwenye</a:t>
          </a:r>
          <a:r>
            <a:rPr sz="1800" dirty="0"/>
            <a:t> </a:t>
          </a:r>
          <a:r>
            <a:rPr sz="1800" dirty="0" err="1"/>
            <a:t>haki</a:t>
          </a:r>
          <a:r>
            <a:rPr sz="1800" dirty="0"/>
            <a:t>, </a:t>
          </a:r>
          <a:r>
            <a:rPr sz="1800" dirty="0" err="1"/>
            <a:t>aliteseka</a:t>
          </a:r>
          <a:r>
            <a:rPr sz="1800" dirty="0"/>
            <a:t> </a:t>
          </a:r>
          <a:r>
            <a:rPr sz="1800" dirty="0" err="1"/>
            <a:t>kwa</a:t>
          </a:r>
          <a:r>
            <a:rPr sz="1800" dirty="0"/>
            <a:t> </a:t>
          </a:r>
          <a:r>
            <a:rPr sz="1800" dirty="0" err="1"/>
            <a:t>hiari</a:t>
          </a:r>
          <a:r>
            <a:rPr sz="1800" dirty="0"/>
            <a:t> </a:t>
          </a:r>
          <a:r>
            <a:rPr sz="1800" dirty="0" err="1"/>
            <a:t>kwa</a:t>
          </a:r>
          <a:r>
            <a:rPr sz="1800" dirty="0"/>
            <a:t> </a:t>
          </a:r>
          <a:r>
            <a:rPr sz="1800" dirty="0" err="1"/>
            <a:t>ajili</a:t>
          </a:r>
          <a:r>
            <a:rPr sz="1800" dirty="0"/>
            <a:t> </a:t>
          </a:r>
          <a:r>
            <a:rPr sz="1800" dirty="0" err="1"/>
            <a:t>ya</a:t>
          </a:r>
          <a:r>
            <a:rPr sz="1800" dirty="0"/>
            <a:t> </a:t>
          </a:r>
          <a:r>
            <a:rPr sz="1800" dirty="0" err="1"/>
            <a:t>dhambi</a:t>
          </a:r>
          <a:r>
            <a:rPr sz="1800" dirty="0"/>
            <a:t> </a:t>
          </a:r>
          <a:r>
            <a:rPr sz="1800" dirty="0" err="1"/>
            <a:t>zetu</a:t>
          </a:r>
          <a:r>
            <a:rPr sz="1800" dirty="0"/>
            <a:t> (1 Pet. 3:18; Yohana 10:17-18)</a:t>
          </a:r>
        </a:p>
      </dgm:t>
    </dgm:pt>
    <dgm:pt modelId="{906311EB-6FDF-4A2E-AEE5-CF8B9C08BAAD}" type="parTrans" cxnId="{A1A2205B-FCF1-4F84-B85C-7AB546FD1154}">
      <dgm:prSet/>
      <dgm:spPr/>
      <dgm:t>
        <a:bodyPr/>
        <a:lstStyle/>
        <a:p>
          <a:endParaRPr lang="es-ES" sz="1800" b="1">
            <a:solidFill>
              <a:schemeClr val="tx1"/>
            </a:solidFill>
          </a:endParaRPr>
        </a:p>
      </dgm:t>
    </dgm:pt>
    <dgm:pt modelId="{4AA7259E-67A2-47FE-B48D-30B3EE99EE47}" type="sibTrans" cxnId="{A1A2205B-FCF1-4F84-B85C-7AB546FD1154}">
      <dgm:prSet/>
      <dgm:spPr/>
      <dgm:t>
        <a:bodyPr/>
        <a:lstStyle/>
        <a:p>
          <a:endParaRPr lang="es-ES" sz="1800" b="1">
            <a:solidFill>
              <a:schemeClr val="tx1"/>
            </a:solidFill>
          </a:endParaRPr>
        </a:p>
      </dgm:t>
    </dgm:pt>
    <dgm:pt modelId="{E083FB59-873C-4410-A644-78F885F8EE95}">
      <dgm:prSet custT="1"/>
      <dgm:spPr>
        <a:solidFill>
          <a:schemeClr val="accent1">
            <a:lumMod val="20000"/>
            <a:lumOff val="80000"/>
          </a:schemeClr>
        </a:solidFill>
      </dgm:spPr>
      <dgm:t>
        <a:bodyPr/>
        <a:lstStyle/>
        <a:p>
          <a:pPr>
            <a:defRPr sz="1800" b="1">
              <a:solidFill>
                <a:schemeClr val="tx1"/>
              </a:solidFill>
            </a:defRPr>
          </a:pPr>
          <a:r>
            <a:t>Kwa kufa na kufufuka, alituhakikishia uzima wa milele katika ushirika wake</a:t>
          </a:r>
          <a:br>
            <a:rPr lang="en" sz="1800" b="1" dirty="0">
              <a:solidFill>
                <a:schemeClr val="tx1"/>
              </a:solidFill>
            </a:rPr>
          </a:br>
          <a:r>
            <a:t>(Rum. 6:3-4)</a:t>
          </a:r>
        </a:p>
      </dgm:t>
    </dgm:pt>
    <dgm:pt modelId="{A692FC1B-4379-4810-A9D5-197338EC170D}" type="parTrans" cxnId="{A9393B3D-9802-45E4-87F0-BC546E02A02D}">
      <dgm:prSet/>
      <dgm:spPr/>
      <dgm:t>
        <a:bodyPr/>
        <a:lstStyle/>
        <a:p>
          <a:endParaRPr lang="es-ES" sz="1800" b="1">
            <a:solidFill>
              <a:schemeClr val="tx1"/>
            </a:solidFill>
          </a:endParaRPr>
        </a:p>
      </dgm:t>
    </dgm:pt>
    <dgm:pt modelId="{F6FFC661-E637-4BBE-9EBC-01A5A307A731}" type="sibTrans" cxnId="{A9393B3D-9802-45E4-87F0-BC546E02A02D}">
      <dgm:prSet/>
      <dgm:spPr/>
      <dgm:t>
        <a:bodyPr/>
        <a:lstStyle/>
        <a:p>
          <a:endParaRPr lang="es-ES" sz="1800" b="1">
            <a:solidFill>
              <a:schemeClr val="tx1"/>
            </a:solidFill>
          </a:endParaRPr>
        </a:p>
      </dgm:t>
    </dgm:pt>
    <dgm:pt modelId="{69D2D5CC-9BD5-48B5-9A0E-C12B56793AA8}">
      <dgm:prSet custT="1"/>
      <dgm:spPr>
        <a:solidFill>
          <a:schemeClr val="bg2">
            <a:lumMod val="20000"/>
            <a:lumOff val="80000"/>
          </a:schemeClr>
        </a:solidFill>
        <a:ln>
          <a:solidFill>
            <a:schemeClr val="bg2"/>
          </a:solidFill>
        </a:ln>
      </dgm:spPr>
      <dgm:t>
        <a:bodyPr/>
        <a:lstStyle/>
        <a:p>
          <a:pPr>
            <a:defRPr sz="1800" b="1">
              <a:solidFill>
                <a:schemeClr val="tx1"/>
              </a:solidFill>
            </a:defRPr>
          </a:pPr>
          <a:r>
            <a:rPr sz="1800" dirty="0"/>
            <a:t>Na </a:t>
          </a:r>
          <a:r>
            <a:rPr sz="1800" dirty="0" err="1"/>
            <a:t>haya</a:t>
          </a:r>
          <a:r>
            <a:rPr sz="1800" dirty="0"/>
            <a:t> yote </a:t>
          </a:r>
          <a:r>
            <a:rPr sz="1800" dirty="0" err="1"/>
            <a:t>yalikuwa</a:t>
          </a:r>
          <a:r>
            <a:rPr sz="1800" dirty="0"/>
            <a:t> </a:t>
          </a:r>
          <a:r>
            <a:rPr sz="1800" dirty="0" err="1"/>
            <a:t>kwa</a:t>
          </a:r>
          <a:r>
            <a:rPr sz="1800" dirty="0"/>
            <a:t> </a:t>
          </a:r>
          <a:r>
            <a:rPr sz="1800" dirty="0" err="1"/>
            <a:t>ajili</a:t>
          </a:r>
          <a:r>
            <a:rPr sz="1800" dirty="0"/>
            <a:t> </a:t>
          </a:r>
          <a:r>
            <a:rPr sz="1800" dirty="0" err="1"/>
            <a:t>ya</a:t>
          </a:r>
          <a:r>
            <a:rPr sz="1800" dirty="0"/>
            <a:t> </a:t>
          </a:r>
          <a:r>
            <a:rPr sz="1800" dirty="0" err="1"/>
            <a:t>upendo</a:t>
          </a:r>
          <a:r>
            <a:rPr sz="1800" dirty="0"/>
            <a:t> (1 Yoh. 4:10)</a:t>
          </a:r>
        </a:p>
      </dgm:t>
    </dgm:pt>
    <dgm:pt modelId="{4FF23766-C05C-4B16-B3B7-452DA364FCCD}" type="parTrans" cxnId="{C347FAE2-F9AF-450E-ACF8-77E63760786F}">
      <dgm:prSet/>
      <dgm:spPr/>
      <dgm:t>
        <a:bodyPr/>
        <a:lstStyle/>
        <a:p>
          <a:endParaRPr lang="es-ES" sz="1800" b="1">
            <a:solidFill>
              <a:schemeClr val="tx1"/>
            </a:solidFill>
          </a:endParaRPr>
        </a:p>
      </dgm:t>
    </dgm:pt>
    <dgm:pt modelId="{C2867D3D-5174-4AE1-A1E7-640D7E52F177}" type="sibTrans" cxnId="{C347FAE2-F9AF-450E-ACF8-77E63760786F}">
      <dgm:prSet/>
      <dgm:spPr/>
      <dgm:t>
        <a:bodyPr/>
        <a:lstStyle/>
        <a:p>
          <a:endParaRPr lang="es-ES" sz="1800" b="1">
            <a:solidFill>
              <a:schemeClr val="tx1"/>
            </a:solidFill>
          </a:endParaRPr>
        </a:p>
      </dgm:t>
    </dgm:pt>
    <dgm:pt modelId="{09DC6AB6-5FB9-45DB-B57D-3F1C47DED07F}" type="pres">
      <dgm:prSet presAssocID="{88489E9B-71C7-4F4B-B8E8-11B9E8891458}" presName="Name0" presStyleCnt="0">
        <dgm:presLayoutVars>
          <dgm:dir/>
          <dgm:resizeHandles val="exact"/>
        </dgm:presLayoutVars>
      </dgm:prSet>
      <dgm:spPr/>
    </dgm:pt>
    <dgm:pt modelId="{42DA5298-FE3D-454D-A670-1EC715F8F966}" type="pres">
      <dgm:prSet presAssocID="{DD5FA090-E523-4569-82E8-B47B61003D6E}" presName="composite" presStyleCnt="0"/>
      <dgm:spPr/>
    </dgm:pt>
    <dgm:pt modelId="{3425B0F2-C3C8-4125-87C3-98F6D97C089B}" type="pres">
      <dgm:prSet presAssocID="{DD5FA090-E523-4569-82E8-B47B61003D6E}" presName="rect1" presStyleLbl="bgShp" presStyleIdx="0" presStyleCnt="7" custScaleY="116685"/>
      <dgm:spPr>
        <a:blipFill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w="38100">
          <a:solidFill>
            <a:schemeClr val="accent6"/>
          </a:solidFill>
        </a:ln>
        <a:scene3d>
          <a:camera prst="orthographicFront">
            <a:rot lat="0" lon="0" rev="0"/>
          </a:camera>
          <a:lightRig rig="contrasting" dir="t">
            <a:rot lat="0" lon="0" rev="1200000"/>
          </a:lightRig>
        </a:scene3d>
        <a:sp3d z="-300000" prstMaterial="plastic">
          <a:bevelT prst="angle"/>
        </a:sp3d>
      </dgm:spPr>
    </dgm:pt>
    <dgm:pt modelId="{4A75FEE0-12CA-4BA1-BAA0-346A38023E4D}" type="pres">
      <dgm:prSet presAssocID="{DD5FA090-E523-4569-82E8-B47B61003D6E}" presName="rect2" presStyleLbl="trBgShp" presStyleIdx="0" presStyleCnt="7" custScaleY="148972" custLinFactNeighborY="39330">
        <dgm:presLayoutVars>
          <dgm:bulletEnabled val="1"/>
        </dgm:presLayoutVars>
      </dgm:prSet>
      <dgm:spPr/>
    </dgm:pt>
    <dgm:pt modelId="{2AA5DECD-78F7-4968-AAFF-9971D401501C}" type="pres">
      <dgm:prSet presAssocID="{36B4C9B7-9C4D-4C03-9F61-08BB20CBB4B6}" presName="sibTrans" presStyleCnt="0"/>
      <dgm:spPr/>
    </dgm:pt>
    <dgm:pt modelId="{942E6D2F-AB0A-40B2-8229-58DEDEC46055}" type="pres">
      <dgm:prSet presAssocID="{7C4699DD-471D-40AD-B16C-C778845D498D}" presName="composite" presStyleCnt="0"/>
      <dgm:spPr/>
    </dgm:pt>
    <dgm:pt modelId="{2F41995C-22B0-421C-8230-891191E1E846}" type="pres">
      <dgm:prSet presAssocID="{7C4699DD-471D-40AD-B16C-C778845D498D}" presName="rect1" presStyleLbl="bgShp" presStyleIdx="1" presStyleCnt="7" custScaleY="116685"/>
      <dgm:spPr>
        <a:blipFill rotWithShape="1">
          <a:blip xmlns:r="http://schemas.openxmlformats.org/officeDocument/2006/relationships" r:embed="rId2" cstate="hqprint">
            <a:extLst>
              <a:ext uri="{28A0092B-C50C-407E-A947-70E740481C1C}">
                <a14:useLocalDpi xmlns:a14="http://schemas.microsoft.com/office/drawing/2010/main"/>
              </a:ext>
            </a:extLst>
          </a:blip>
          <a:srcRect/>
          <a:stretch>
            <a:fillRect/>
          </a:stretch>
        </a:blipFill>
        <a:ln w="38100">
          <a:solidFill>
            <a:schemeClr val="accent4"/>
          </a:solidFill>
        </a:ln>
        <a:scene3d>
          <a:camera prst="orthographicFront">
            <a:rot lat="0" lon="0" rev="0"/>
          </a:camera>
          <a:lightRig rig="contrasting" dir="t">
            <a:rot lat="0" lon="0" rev="1200000"/>
          </a:lightRig>
        </a:scene3d>
        <a:sp3d z="-300000" prstMaterial="plastic">
          <a:bevelT prst="angle"/>
        </a:sp3d>
      </dgm:spPr>
    </dgm:pt>
    <dgm:pt modelId="{72C37650-D275-4B9D-9E2D-9D7401BA3D9E}" type="pres">
      <dgm:prSet presAssocID="{7C4699DD-471D-40AD-B16C-C778845D498D}" presName="rect2" presStyleLbl="trBgShp" presStyleIdx="1" presStyleCnt="7" custLinFactNeighborY="57736">
        <dgm:presLayoutVars>
          <dgm:bulletEnabled val="1"/>
        </dgm:presLayoutVars>
      </dgm:prSet>
      <dgm:spPr/>
    </dgm:pt>
    <dgm:pt modelId="{589C5419-77DC-43E0-8C8F-9826399B02AC}" type="pres">
      <dgm:prSet presAssocID="{55B96651-BD50-4304-918D-CB6013598BA5}" presName="sibTrans" presStyleCnt="0"/>
      <dgm:spPr/>
    </dgm:pt>
    <dgm:pt modelId="{B10F7175-0875-49B8-8AF2-E066FC8D1606}" type="pres">
      <dgm:prSet presAssocID="{75E82F51-751F-41A8-9AD0-C119DE295093}" presName="composite" presStyleCnt="0"/>
      <dgm:spPr/>
    </dgm:pt>
    <dgm:pt modelId="{DBA62EDB-871E-40DE-B429-17C783811F47}" type="pres">
      <dgm:prSet presAssocID="{75E82F51-751F-41A8-9AD0-C119DE295093}" presName="rect1" presStyleLbl="bgShp" presStyleIdx="2" presStyleCnt="7" custScaleX="160685" custScaleY="116685"/>
      <dgm:spPr>
        <a:blipFill dpi="0" rotWithShape="1">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a:ln w="38100">
          <a:solidFill>
            <a:schemeClr val="accent5"/>
          </a:solidFill>
        </a:ln>
        <a:scene3d>
          <a:camera prst="orthographicFront">
            <a:rot lat="0" lon="0" rev="0"/>
          </a:camera>
          <a:lightRig rig="contrasting" dir="t">
            <a:rot lat="0" lon="0" rev="1200000"/>
          </a:lightRig>
        </a:scene3d>
        <a:sp3d z="-300000" prstMaterial="plastic">
          <a:bevelT prst="angle"/>
        </a:sp3d>
      </dgm:spPr>
    </dgm:pt>
    <dgm:pt modelId="{F79FEEF2-A183-4219-8981-FB5DBB4F39B0}" type="pres">
      <dgm:prSet presAssocID="{75E82F51-751F-41A8-9AD0-C119DE295093}" presName="rect2" presStyleLbl="trBgShp" presStyleIdx="2" presStyleCnt="7" custScaleX="160685" custScaleY="156648" custLinFactNeighborY="27874">
        <dgm:presLayoutVars>
          <dgm:bulletEnabled val="1"/>
        </dgm:presLayoutVars>
      </dgm:prSet>
      <dgm:spPr/>
    </dgm:pt>
    <dgm:pt modelId="{45EF4375-EEA7-4B97-89A3-6792A05A8C76}" type="pres">
      <dgm:prSet presAssocID="{A4C3D6B9-1DA5-4B6B-B0BD-CC4E1D346C32}" presName="sibTrans" presStyleCnt="0"/>
      <dgm:spPr/>
    </dgm:pt>
    <dgm:pt modelId="{4ED927AA-121C-46E0-9EB1-8BF7FA3FCB0A}" type="pres">
      <dgm:prSet presAssocID="{D8C98AAC-9E60-487A-BFA4-1D141115039A}" presName="composite" presStyleCnt="0"/>
      <dgm:spPr/>
    </dgm:pt>
    <dgm:pt modelId="{89585A44-E233-4086-BB1B-031CB0C559F4}" type="pres">
      <dgm:prSet presAssocID="{D8C98AAC-9E60-487A-BFA4-1D141115039A}" presName="rect1" presStyleLbl="bgShp" presStyleIdx="3" presStyleCnt="7" custScaleY="116685"/>
      <dgm:spPr>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ln w="38100">
          <a:solidFill>
            <a:schemeClr val="accent3"/>
          </a:solidFill>
        </a:ln>
        <a:scene3d>
          <a:camera prst="orthographicFront">
            <a:rot lat="0" lon="0" rev="0"/>
          </a:camera>
          <a:lightRig rig="contrasting" dir="t">
            <a:rot lat="0" lon="0" rev="1200000"/>
          </a:lightRig>
        </a:scene3d>
        <a:sp3d z="-300000" prstMaterial="plastic">
          <a:bevelT prst="angle"/>
        </a:sp3d>
      </dgm:spPr>
    </dgm:pt>
    <dgm:pt modelId="{4D95D6BB-787B-4B1F-9474-902198FD8113}" type="pres">
      <dgm:prSet presAssocID="{D8C98AAC-9E60-487A-BFA4-1D141115039A}" presName="rect2" presStyleLbl="trBgShp" presStyleIdx="3" presStyleCnt="7" custLinFactNeighborY="55748">
        <dgm:presLayoutVars>
          <dgm:bulletEnabled val="1"/>
        </dgm:presLayoutVars>
      </dgm:prSet>
      <dgm:spPr/>
    </dgm:pt>
    <dgm:pt modelId="{5D625489-2B11-4F53-9FE0-970AC7EAB239}" type="pres">
      <dgm:prSet presAssocID="{A72364C4-B4CB-4AA3-84FF-689A151E8DF3}" presName="sibTrans" presStyleCnt="0"/>
      <dgm:spPr/>
    </dgm:pt>
    <dgm:pt modelId="{86BF6D74-D2D6-4A8D-AF0D-64D5A6A71138}" type="pres">
      <dgm:prSet presAssocID="{3D7BC7F4-1B42-4480-BD99-5412295323CC}" presName="composite" presStyleCnt="0"/>
      <dgm:spPr/>
    </dgm:pt>
    <dgm:pt modelId="{475ED61E-E34C-49AE-AB8E-3966E0F0933B}" type="pres">
      <dgm:prSet presAssocID="{3D7BC7F4-1B42-4480-BD99-5412295323CC}" presName="rect1" presStyleLbl="bgShp" presStyleIdx="4" presStyleCnt="7" custScaleX="143298" custScaleY="116685"/>
      <dgm:spPr>
        <a:blipFill rotWithShape="1">
          <a:blip xmlns:r="http://schemas.openxmlformats.org/officeDocument/2006/relationships" r:embed="rId5" cstate="hqprint">
            <a:extLst>
              <a:ext uri="{28A0092B-C50C-407E-A947-70E740481C1C}">
                <a14:useLocalDpi xmlns:a14="http://schemas.microsoft.com/office/drawing/2010/main"/>
              </a:ext>
            </a:extLst>
          </a:blip>
          <a:srcRect/>
          <a:stretch>
            <a:fillRect/>
          </a:stretch>
        </a:blipFill>
        <a:ln w="38100">
          <a:solidFill>
            <a:schemeClr val="accent2"/>
          </a:solidFill>
        </a:ln>
        <a:scene3d>
          <a:camera prst="orthographicFront">
            <a:rot lat="0" lon="0" rev="0"/>
          </a:camera>
          <a:lightRig rig="contrasting" dir="t">
            <a:rot lat="0" lon="0" rev="1200000"/>
          </a:lightRig>
        </a:scene3d>
        <a:sp3d z="-300000" prstMaterial="plastic">
          <a:bevelT prst="angle"/>
        </a:sp3d>
      </dgm:spPr>
    </dgm:pt>
    <dgm:pt modelId="{C02D3DC0-21BB-4B11-8F49-6AFF1271CD62}" type="pres">
      <dgm:prSet presAssocID="{3D7BC7F4-1B42-4480-BD99-5412295323CC}" presName="rect2" presStyleLbl="trBgShp" presStyleIdx="4" presStyleCnt="7" custScaleX="143298" custScaleY="152532" custLinFactNeighborY="29865">
        <dgm:presLayoutVars>
          <dgm:bulletEnabled val="1"/>
        </dgm:presLayoutVars>
      </dgm:prSet>
      <dgm:spPr/>
    </dgm:pt>
    <dgm:pt modelId="{656712E3-725E-41BC-9379-90D117890268}" type="pres">
      <dgm:prSet presAssocID="{4AA7259E-67A2-47FE-B48D-30B3EE99EE47}" presName="sibTrans" presStyleCnt="0"/>
      <dgm:spPr/>
    </dgm:pt>
    <dgm:pt modelId="{6C06AAF5-1D20-4879-9883-57400F07C8E4}" type="pres">
      <dgm:prSet presAssocID="{E083FB59-873C-4410-A644-78F885F8EE95}" presName="composite" presStyleCnt="0"/>
      <dgm:spPr/>
    </dgm:pt>
    <dgm:pt modelId="{A5F1CBFD-6BDB-4629-9C06-78B8EDC96FE0}" type="pres">
      <dgm:prSet presAssocID="{E083FB59-873C-4410-A644-78F885F8EE95}" presName="rect1" presStyleLbl="bgShp" presStyleIdx="5" presStyleCnt="7" custScaleX="123301" custScaleY="116685" custLinFactNeighborX="0"/>
      <dgm:spPr>
        <a:blipFill rotWithShape="1">
          <a:blip xmlns:r="http://schemas.openxmlformats.org/officeDocument/2006/relationships" r:embed="rId6" cstate="hqprint">
            <a:extLst>
              <a:ext uri="{28A0092B-C50C-407E-A947-70E740481C1C}">
                <a14:useLocalDpi xmlns:a14="http://schemas.microsoft.com/office/drawing/2010/main"/>
              </a:ext>
            </a:extLst>
          </a:blip>
          <a:srcRect/>
          <a:stretch>
            <a:fillRect/>
          </a:stretch>
        </a:blipFill>
        <a:ln w="38100">
          <a:solidFill>
            <a:schemeClr val="accent1"/>
          </a:solidFill>
        </a:ln>
        <a:scene3d>
          <a:camera prst="orthographicFront">
            <a:rot lat="0" lon="0" rev="0"/>
          </a:camera>
          <a:lightRig rig="contrasting" dir="t">
            <a:rot lat="0" lon="0" rev="1200000"/>
          </a:lightRig>
        </a:scene3d>
        <a:sp3d z="-300000" prstMaterial="plastic">
          <a:bevelT prst="angle"/>
        </a:sp3d>
      </dgm:spPr>
    </dgm:pt>
    <dgm:pt modelId="{5B052712-857B-452D-AEE2-B6AE847FA35E}" type="pres">
      <dgm:prSet presAssocID="{E083FB59-873C-4410-A644-78F885F8EE95}" presName="rect2" presStyleLbl="trBgShp" presStyleIdx="5" presStyleCnt="7" custScaleX="123301" custScaleY="205617" custLinFactNeighborY="27874">
        <dgm:presLayoutVars>
          <dgm:bulletEnabled val="1"/>
        </dgm:presLayoutVars>
      </dgm:prSet>
      <dgm:spPr/>
    </dgm:pt>
    <dgm:pt modelId="{20B0F151-98FC-4A0B-A0B3-C95D0B64619D}" type="pres">
      <dgm:prSet presAssocID="{F6FFC661-E637-4BBE-9EBC-01A5A307A731}" presName="sibTrans" presStyleCnt="0"/>
      <dgm:spPr/>
    </dgm:pt>
    <dgm:pt modelId="{C8F54DBB-939F-4656-9552-A4D0BA9D8538}" type="pres">
      <dgm:prSet presAssocID="{69D2D5CC-9BD5-48B5-9A0E-C12B56793AA8}" presName="composite" presStyleCnt="0"/>
      <dgm:spPr/>
    </dgm:pt>
    <dgm:pt modelId="{F408E34B-A19F-437D-8DE7-54BA144AC0B4}" type="pres">
      <dgm:prSet presAssocID="{69D2D5CC-9BD5-48B5-9A0E-C12B56793AA8}" presName="rect1" presStyleLbl="bgShp" presStyleIdx="6" presStyleCnt="7" custScaleY="116685"/>
      <dgm:spPr>
        <a:blipFill rotWithShape="1">
          <a:blip xmlns:r="http://schemas.openxmlformats.org/officeDocument/2006/relationships" r:embed="rId7" cstate="hqprint">
            <a:extLst>
              <a:ext uri="{28A0092B-C50C-407E-A947-70E740481C1C}">
                <a14:useLocalDpi xmlns:a14="http://schemas.microsoft.com/office/drawing/2010/main"/>
              </a:ext>
            </a:extLst>
          </a:blip>
          <a:srcRect/>
          <a:stretch>
            <a:fillRect/>
          </a:stretch>
        </a:blipFill>
        <a:ln w="38100">
          <a:solidFill>
            <a:schemeClr val="bg2"/>
          </a:solidFill>
        </a:ln>
        <a:scene3d>
          <a:camera prst="orthographicFront">
            <a:rot lat="0" lon="0" rev="0"/>
          </a:camera>
          <a:lightRig rig="contrasting" dir="t">
            <a:rot lat="0" lon="0" rev="1200000"/>
          </a:lightRig>
        </a:scene3d>
        <a:sp3d z="-300000" prstMaterial="plastic">
          <a:bevelT prst="angle"/>
        </a:sp3d>
      </dgm:spPr>
    </dgm:pt>
    <dgm:pt modelId="{557ACB4E-4DC4-4E82-BA70-4D0847941B4E}" type="pres">
      <dgm:prSet presAssocID="{69D2D5CC-9BD5-48B5-9A0E-C12B56793AA8}" presName="rect2" presStyleLbl="trBgShp" presStyleIdx="6" presStyleCnt="7" custScaleX="117790" custScaleY="90445" custLinFactNeighborX="1556" custLinFactNeighborY="53824">
        <dgm:presLayoutVars>
          <dgm:bulletEnabled val="1"/>
        </dgm:presLayoutVars>
      </dgm:prSet>
      <dgm:spPr/>
    </dgm:pt>
  </dgm:ptLst>
  <dgm:cxnLst>
    <dgm:cxn modelId="{9021C713-9AF6-449D-9D9C-5CF778F2FC04}" type="presOf" srcId="{69D2D5CC-9BD5-48B5-9A0E-C12B56793AA8}" destId="{557ACB4E-4DC4-4E82-BA70-4D0847941B4E}" srcOrd="0" destOrd="0" presId="urn:microsoft.com/office/officeart/2008/layout/BendingPictureSemiTransparentText"/>
    <dgm:cxn modelId="{FE18DB1A-8B46-4CE3-B6E0-0A0BF1549096}" type="presOf" srcId="{D8C98AAC-9E60-487A-BFA4-1D141115039A}" destId="{4D95D6BB-787B-4B1F-9474-902198FD8113}" srcOrd="0" destOrd="0" presId="urn:microsoft.com/office/officeart/2008/layout/BendingPictureSemiTransparentText"/>
    <dgm:cxn modelId="{2886431B-D731-4984-923E-336C2F95F288}" type="presOf" srcId="{DD5FA090-E523-4569-82E8-B47B61003D6E}" destId="{4A75FEE0-12CA-4BA1-BAA0-346A38023E4D}" srcOrd="0" destOrd="0" presId="urn:microsoft.com/office/officeart/2008/layout/BendingPictureSemiTransparentText"/>
    <dgm:cxn modelId="{A9393B3D-9802-45E4-87F0-BC546E02A02D}" srcId="{88489E9B-71C7-4F4B-B8E8-11B9E8891458}" destId="{E083FB59-873C-4410-A644-78F885F8EE95}" srcOrd="5" destOrd="0" parTransId="{A692FC1B-4379-4810-A9D5-197338EC170D}" sibTransId="{F6FFC661-E637-4BBE-9EBC-01A5A307A731}"/>
    <dgm:cxn modelId="{A1A2205B-FCF1-4F84-B85C-7AB546FD1154}" srcId="{88489E9B-71C7-4F4B-B8E8-11B9E8891458}" destId="{3D7BC7F4-1B42-4480-BD99-5412295323CC}" srcOrd="4" destOrd="0" parTransId="{906311EB-6FDF-4A2E-AEE5-CF8B9C08BAAD}" sibTransId="{4AA7259E-67A2-47FE-B48D-30B3EE99EE47}"/>
    <dgm:cxn modelId="{A273554F-5E3A-4B16-AC32-FF3F0E10389B}" type="presOf" srcId="{E083FB59-873C-4410-A644-78F885F8EE95}" destId="{5B052712-857B-452D-AEE2-B6AE847FA35E}" srcOrd="0" destOrd="0" presId="urn:microsoft.com/office/officeart/2008/layout/BendingPictureSemiTransparentText"/>
    <dgm:cxn modelId="{43997C73-867F-4F8F-A1A3-435D3E3E02C4}" type="presOf" srcId="{3D7BC7F4-1B42-4480-BD99-5412295323CC}" destId="{C02D3DC0-21BB-4B11-8F49-6AFF1271CD62}" srcOrd="0" destOrd="0" presId="urn:microsoft.com/office/officeart/2008/layout/BendingPictureSemiTransparentText"/>
    <dgm:cxn modelId="{25020358-5D89-44BD-A2FF-A27FE7A63CEE}" srcId="{88489E9B-71C7-4F4B-B8E8-11B9E8891458}" destId="{75E82F51-751F-41A8-9AD0-C119DE295093}" srcOrd="2" destOrd="0" parTransId="{6470B101-6CC1-4124-A3C6-46C8AA06BF1A}" sibTransId="{A4C3D6B9-1DA5-4B6B-B0BD-CC4E1D346C32}"/>
    <dgm:cxn modelId="{89D6C48C-8AE4-4167-92A1-422DDF484CA5}" srcId="{88489E9B-71C7-4F4B-B8E8-11B9E8891458}" destId="{7C4699DD-471D-40AD-B16C-C778845D498D}" srcOrd="1" destOrd="0" parTransId="{FC5DFF4E-5B91-4133-92A4-5F548B9213D0}" sibTransId="{55B96651-BD50-4304-918D-CB6013598BA5}"/>
    <dgm:cxn modelId="{D34D7CB0-7477-4F29-99F7-B9B11C54861A}" type="presOf" srcId="{75E82F51-751F-41A8-9AD0-C119DE295093}" destId="{F79FEEF2-A183-4219-8981-FB5DBB4F39B0}" srcOrd="0" destOrd="0" presId="urn:microsoft.com/office/officeart/2008/layout/BendingPictureSemiTransparentText"/>
    <dgm:cxn modelId="{7B0FDBC8-7116-4B8F-81CC-D6F26767479D}" type="presOf" srcId="{88489E9B-71C7-4F4B-B8E8-11B9E8891458}" destId="{09DC6AB6-5FB9-45DB-B57D-3F1C47DED07F}" srcOrd="0" destOrd="0" presId="urn:microsoft.com/office/officeart/2008/layout/BendingPictureSemiTransparentText"/>
    <dgm:cxn modelId="{2FA81DD5-58B5-44D3-9E84-B8B8BCD61AB4}" type="presOf" srcId="{7C4699DD-471D-40AD-B16C-C778845D498D}" destId="{72C37650-D275-4B9D-9E2D-9D7401BA3D9E}" srcOrd="0" destOrd="0" presId="urn:microsoft.com/office/officeart/2008/layout/BendingPictureSemiTransparentText"/>
    <dgm:cxn modelId="{6E246DD6-90D3-4B35-9BF2-5E898EF89630}" srcId="{88489E9B-71C7-4F4B-B8E8-11B9E8891458}" destId="{DD5FA090-E523-4569-82E8-B47B61003D6E}" srcOrd="0" destOrd="0" parTransId="{3D5C7BCB-2431-4257-9365-2D40668042AE}" sibTransId="{36B4C9B7-9C4D-4C03-9F61-08BB20CBB4B6}"/>
    <dgm:cxn modelId="{C347FAE2-F9AF-450E-ACF8-77E63760786F}" srcId="{88489E9B-71C7-4F4B-B8E8-11B9E8891458}" destId="{69D2D5CC-9BD5-48B5-9A0E-C12B56793AA8}" srcOrd="6" destOrd="0" parTransId="{4FF23766-C05C-4B16-B3B7-452DA364FCCD}" sibTransId="{C2867D3D-5174-4AE1-A1E7-640D7E52F177}"/>
    <dgm:cxn modelId="{2951A0FC-BA63-4628-A7CF-7890B636E315}" srcId="{88489E9B-71C7-4F4B-B8E8-11B9E8891458}" destId="{D8C98AAC-9E60-487A-BFA4-1D141115039A}" srcOrd="3" destOrd="0" parTransId="{4CB70D7C-76EA-423C-AD93-6215FFEF250B}" sibTransId="{A72364C4-B4CB-4AA3-84FF-689A151E8DF3}"/>
    <dgm:cxn modelId="{E1CFFBCD-A3F6-4F3F-8135-3D683867ED2B}" type="presParOf" srcId="{09DC6AB6-5FB9-45DB-B57D-3F1C47DED07F}" destId="{42DA5298-FE3D-454D-A670-1EC715F8F966}" srcOrd="0" destOrd="0" presId="urn:microsoft.com/office/officeart/2008/layout/BendingPictureSemiTransparentText"/>
    <dgm:cxn modelId="{FC4D759A-2318-4B87-A5EA-3D2EE7A656C9}" type="presParOf" srcId="{42DA5298-FE3D-454D-A670-1EC715F8F966}" destId="{3425B0F2-C3C8-4125-87C3-98F6D97C089B}" srcOrd="0" destOrd="0" presId="urn:microsoft.com/office/officeart/2008/layout/BendingPictureSemiTransparentText"/>
    <dgm:cxn modelId="{7174D502-FA77-4B69-A818-BDE4B2BF66A8}" type="presParOf" srcId="{42DA5298-FE3D-454D-A670-1EC715F8F966}" destId="{4A75FEE0-12CA-4BA1-BAA0-346A38023E4D}" srcOrd="1" destOrd="0" presId="urn:microsoft.com/office/officeart/2008/layout/BendingPictureSemiTransparentText"/>
    <dgm:cxn modelId="{F6C6D7C6-771D-4022-A2D0-279C34F2D79C}" type="presParOf" srcId="{09DC6AB6-5FB9-45DB-B57D-3F1C47DED07F}" destId="{2AA5DECD-78F7-4968-AAFF-9971D401501C}" srcOrd="1" destOrd="0" presId="urn:microsoft.com/office/officeart/2008/layout/BendingPictureSemiTransparentText"/>
    <dgm:cxn modelId="{2653C0B5-9717-4F69-B97B-C91A4BC8FD8B}" type="presParOf" srcId="{09DC6AB6-5FB9-45DB-B57D-3F1C47DED07F}" destId="{942E6D2F-AB0A-40B2-8229-58DEDEC46055}" srcOrd="2" destOrd="0" presId="urn:microsoft.com/office/officeart/2008/layout/BendingPictureSemiTransparentText"/>
    <dgm:cxn modelId="{3A564972-B3F2-4C12-9997-7635A8984051}" type="presParOf" srcId="{942E6D2F-AB0A-40B2-8229-58DEDEC46055}" destId="{2F41995C-22B0-421C-8230-891191E1E846}" srcOrd="0" destOrd="0" presId="urn:microsoft.com/office/officeart/2008/layout/BendingPictureSemiTransparentText"/>
    <dgm:cxn modelId="{12B8E0F9-758E-47D1-B96D-D12F4A9D84FD}" type="presParOf" srcId="{942E6D2F-AB0A-40B2-8229-58DEDEC46055}" destId="{72C37650-D275-4B9D-9E2D-9D7401BA3D9E}" srcOrd="1" destOrd="0" presId="urn:microsoft.com/office/officeart/2008/layout/BendingPictureSemiTransparentText"/>
    <dgm:cxn modelId="{2D9ADECF-AA08-444F-9FFC-C779463739E5}" type="presParOf" srcId="{09DC6AB6-5FB9-45DB-B57D-3F1C47DED07F}" destId="{589C5419-77DC-43E0-8C8F-9826399B02AC}" srcOrd="3" destOrd="0" presId="urn:microsoft.com/office/officeart/2008/layout/BendingPictureSemiTransparentText"/>
    <dgm:cxn modelId="{CACE34D2-B133-4525-A6F4-0A6386F23868}" type="presParOf" srcId="{09DC6AB6-5FB9-45DB-B57D-3F1C47DED07F}" destId="{B10F7175-0875-49B8-8AF2-E066FC8D1606}" srcOrd="4" destOrd="0" presId="urn:microsoft.com/office/officeart/2008/layout/BendingPictureSemiTransparentText"/>
    <dgm:cxn modelId="{F3FBA331-ECD0-4D3E-AB0B-020C8F3A5EC7}" type="presParOf" srcId="{B10F7175-0875-49B8-8AF2-E066FC8D1606}" destId="{DBA62EDB-871E-40DE-B429-17C783811F47}" srcOrd="0" destOrd="0" presId="urn:microsoft.com/office/officeart/2008/layout/BendingPictureSemiTransparentText"/>
    <dgm:cxn modelId="{A4BD9126-CCA0-4B8C-853D-8A4C4BFC3C49}" type="presParOf" srcId="{B10F7175-0875-49B8-8AF2-E066FC8D1606}" destId="{F79FEEF2-A183-4219-8981-FB5DBB4F39B0}" srcOrd="1" destOrd="0" presId="urn:microsoft.com/office/officeart/2008/layout/BendingPictureSemiTransparentText"/>
    <dgm:cxn modelId="{6CC0C3A8-2D99-4FB2-B928-6B3E862BD62E}" type="presParOf" srcId="{09DC6AB6-5FB9-45DB-B57D-3F1C47DED07F}" destId="{45EF4375-EEA7-4B97-89A3-6792A05A8C76}" srcOrd="5" destOrd="0" presId="urn:microsoft.com/office/officeart/2008/layout/BendingPictureSemiTransparentText"/>
    <dgm:cxn modelId="{9AE18C00-3B79-4532-A876-C1967B828E26}" type="presParOf" srcId="{09DC6AB6-5FB9-45DB-B57D-3F1C47DED07F}" destId="{4ED927AA-121C-46E0-9EB1-8BF7FA3FCB0A}" srcOrd="6" destOrd="0" presId="urn:microsoft.com/office/officeart/2008/layout/BendingPictureSemiTransparentText"/>
    <dgm:cxn modelId="{757987DF-FE5B-4877-9C4D-6097AD1425CA}" type="presParOf" srcId="{4ED927AA-121C-46E0-9EB1-8BF7FA3FCB0A}" destId="{89585A44-E233-4086-BB1B-031CB0C559F4}" srcOrd="0" destOrd="0" presId="urn:microsoft.com/office/officeart/2008/layout/BendingPictureSemiTransparentText"/>
    <dgm:cxn modelId="{4F0DD71D-0DBF-4588-BC37-DB423ECAB1AA}" type="presParOf" srcId="{4ED927AA-121C-46E0-9EB1-8BF7FA3FCB0A}" destId="{4D95D6BB-787B-4B1F-9474-902198FD8113}" srcOrd="1" destOrd="0" presId="urn:microsoft.com/office/officeart/2008/layout/BendingPictureSemiTransparentText"/>
    <dgm:cxn modelId="{5C585954-82FF-49D3-9D4B-6530818BD5D5}" type="presParOf" srcId="{09DC6AB6-5FB9-45DB-B57D-3F1C47DED07F}" destId="{5D625489-2B11-4F53-9FE0-970AC7EAB239}" srcOrd="7" destOrd="0" presId="urn:microsoft.com/office/officeart/2008/layout/BendingPictureSemiTransparentText"/>
    <dgm:cxn modelId="{A30A5442-8902-4BB2-896F-1FACE61B74F8}" type="presParOf" srcId="{09DC6AB6-5FB9-45DB-B57D-3F1C47DED07F}" destId="{86BF6D74-D2D6-4A8D-AF0D-64D5A6A71138}" srcOrd="8" destOrd="0" presId="urn:microsoft.com/office/officeart/2008/layout/BendingPictureSemiTransparentText"/>
    <dgm:cxn modelId="{2CB32E33-B93D-421B-89B3-EC0579167410}" type="presParOf" srcId="{86BF6D74-D2D6-4A8D-AF0D-64D5A6A71138}" destId="{475ED61E-E34C-49AE-AB8E-3966E0F0933B}" srcOrd="0" destOrd="0" presId="urn:microsoft.com/office/officeart/2008/layout/BendingPictureSemiTransparentText"/>
    <dgm:cxn modelId="{D38DBC30-431C-4C23-906F-5E85C50390CB}" type="presParOf" srcId="{86BF6D74-D2D6-4A8D-AF0D-64D5A6A71138}" destId="{C02D3DC0-21BB-4B11-8F49-6AFF1271CD62}" srcOrd="1" destOrd="0" presId="urn:microsoft.com/office/officeart/2008/layout/BendingPictureSemiTransparentText"/>
    <dgm:cxn modelId="{CD8C26E9-1E19-4215-80CE-432844865F01}" type="presParOf" srcId="{09DC6AB6-5FB9-45DB-B57D-3F1C47DED07F}" destId="{656712E3-725E-41BC-9379-90D117890268}" srcOrd="9" destOrd="0" presId="urn:microsoft.com/office/officeart/2008/layout/BendingPictureSemiTransparentText"/>
    <dgm:cxn modelId="{EC378D5E-CE3B-4C08-AF88-C5C4CF5224F6}" type="presParOf" srcId="{09DC6AB6-5FB9-45DB-B57D-3F1C47DED07F}" destId="{6C06AAF5-1D20-4879-9883-57400F07C8E4}" srcOrd="10" destOrd="0" presId="urn:microsoft.com/office/officeart/2008/layout/BendingPictureSemiTransparentText"/>
    <dgm:cxn modelId="{87EEB54B-18CF-4DDF-B55A-0BA155021693}" type="presParOf" srcId="{6C06AAF5-1D20-4879-9883-57400F07C8E4}" destId="{A5F1CBFD-6BDB-4629-9C06-78B8EDC96FE0}" srcOrd="0" destOrd="0" presId="urn:microsoft.com/office/officeart/2008/layout/BendingPictureSemiTransparentText"/>
    <dgm:cxn modelId="{3F0FD47C-E559-444D-8CFA-965D313D6B5C}" type="presParOf" srcId="{6C06AAF5-1D20-4879-9883-57400F07C8E4}" destId="{5B052712-857B-452D-AEE2-B6AE847FA35E}" srcOrd="1" destOrd="0" presId="urn:microsoft.com/office/officeart/2008/layout/BendingPictureSemiTransparentText"/>
    <dgm:cxn modelId="{6143C736-B4D7-4C5F-A526-FE332152F19A}" type="presParOf" srcId="{09DC6AB6-5FB9-45DB-B57D-3F1C47DED07F}" destId="{20B0F151-98FC-4A0B-A0B3-C95D0B64619D}" srcOrd="11" destOrd="0" presId="urn:microsoft.com/office/officeart/2008/layout/BendingPictureSemiTransparentText"/>
    <dgm:cxn modelId="{392CDA1C-A3D8-40A6-B895-E5198647781E}" type="presParOf" srcId="{09DC6AB6-5FB9-45DB-B57D-3F1C47DED07F}" destId="{C8F54DBB-939F-4656-9552-A4D0BA9D8538}" srcOrd="12" destOrd="0" presId="urn:microsoft.com/office/officeart/2008/layout/BendingPictureSemiTransparentText"/>
    <dgm:cxn modelId="{EB8CE2DA-E8B6-4994-84E5-9EB9E668180A}" type="presParOf" srcId="{C8F54DBB-939F-4656-9552-A4D0BA9D8538}" destId="{F408E34B-A19F-437D-8DE7-54BA144AC0B4}" srcOrd="0" destOrd="0" presId="urn:microsoft.com/office/officeart/2008/layout/BendingPictureSemiTransparentText"/>
    <dgm:cxn modelId="{B2B98F62-D504-4EFA-9071-D710A55C2214}" type="presParOf" srcId="{C8F54DBB-939F-4656-9552-A4D0BA9D8538}" destId="{557ACB4E-4DC4-4E82-BA70-4D0847941B4E}" srcOrd="1" destOrd="0" presId="urn:microsoft.com/office/officeart/2008/layout/BendingPictureSemiTransparentTex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25B0F2-C3C8-4125-87C3-98F6D97C089B}">
      <dsp:nvSpPr>
        <dsp:cNvPr id="0" name=""/>
        <dsp:cNvSpPr/>
      </dsp:nvSpPr>
      <dsp:spPr>
        <a:xfrm>
          <a:off x="36439" y="5304"/>
          <a:ext cx="2350558" cy="2350860"/>
        </a:xfrm>
        <a:prstGeom prst="rect">
          <a:avLst/>
        </a:prstGeom>
        <a:blipFill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w="38100" cap="flat" cmpd="sng" algn="ctr">
          <a:solidFill>
            <a:schemeClr val="accent6"/>
          </a:solidFill>
          <a:prstDash val="solid"/>
          <a:miter lim="800000"/>
        </a:ln>
        <a:effectLst/>
        <a:scene3d>
          <a:camera prst="orthographicFront">
            <a:rot lat="0" lon="0" rev="0"/>
          </a:camera>
          <a:lightRig rig="contrasting" dir="t">
            <a:rot lat="0" lon="0" rev="1200000"/>
          </a:lightRig>
        </a:scene3d>
        <a:sp3d z="-300000" prstMaterial="plastic">
          <a:bevelT prst="angle"/>
        </a:sp3d>
      </dsp:spPr>
      <dsp:style>
        <a:lnRef idx="1">
          <a:scrgbClr r="0" g="0" b="0"/>
        </a:lnRef>
        <a:fillRef idx="1">
          <a:scrgbClr r="0" g="0" b="0"/>
        </a:fillRef>
        <a:effectRef idx="0">
          <a:scrgbClr r="0" g="0" b="0"/>
        </a:effectRef>
        <a:fontRef idx="minor"/>
      </dsp:style>
    </dsp:sp>
    <dsp:sp modelId="{4A75FEE0-12CA-4BA1-BAA0-346A38023E4D}">
      <dsp:nvSpPr>
        <dsp:cNvPr id="0" name=""/>
        <dsp:cNvSpPr/>
      </dsp:nvSpPr>
      <dsp:spPr>
        <a:xfrm>
          <a:off x="36439" y="1655451"/>
          <a:ext cx="2350558" cy="720323"/>
        </a:xfrm>
        <a:prstGeom prst="rect">
          <a:avLst/>
        </a:prstGeom>
        <a:solidFill>
          <a:schemeClr val="accent6">
            <a:lumMod val="20000"/>
            <a:lumOff val="80000"/>
          </a:schemeClr>
        </a:solidFill>
        <a:ln w="12700" cap="flat" cmpd="sng" algn="ctr">
          <a:solidFill>
            <a:schemeClr val="accent6"/>
          </a:solidFill>
          <a:prstDash val="solid"/>
          <a:miter lim="800000"/>
        </a:ln>
        <a:effectLst/>
        <a:scene3d>
          <a:camera prst="orthographicFront">
            <a:rot lat="0" lon="0" rev="0"/>
          </a:camera>
          <a:lightRig rig="contrasting" dir="t">
            <a:rot lat="0" lon="0" rev="1200000"/>
          </a:lightRig>
        </a:scene3d>
        <a:sp3d z="-152400" prstMaterial="matte"/>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defRPr sz="1800" b="1">
              <a:solidFill>
                <a:schemeClr val="tx1"/>
              </a:solidFill>
            </a:defRPr>
          </a:pPr>
          <a:r>
            <a:rPr sz="1800" kern="1200" dirty="0" err="1"/>
            <a:t>Yesu</a:t>
          </a:r>
          <a:r>
            <a:rPr sz="1800" kern="1200" dirty="0"/>
            <a:t> </a:t>
          </a:r>
          <a:r>
            <a:rPr sz="1800" kern="1200" dirty="0" err="1"/>
            <a:t>aliumba</a:t>
          </a:r>
          <a:r>
            <a:rPr sz="1800" kern="1200" dirty="0"/>
            <a:t> </a:t>
          </a:r>
          <a:r>
            <a:rPr sz="1800" kern="1200" dirty="0" err="1"/>
            <a:t>kila</a:t>
          </a:r>
          <a:r>
            <a:rPr sz="1800" kern="1200" dirty="0"/>
            <a:t> </a:t>
          </a:r>
          <a:r>
            <a:rPr sz="1800" kern="1200" dirty="0" err="1"/>
            <a:t>kitu</a:t>
          </a:r>
          <a:r>
            <a:rPr sz="1800" kern="1200" dirty="0"/>
            <a:t> </a:t>
          </a:r>
          <a:r>
            <a:rPr sz="1800" kern="1200" dirty="0" err="1"/>
            <a:t>kilichopo</a:t>
          </a:r>
          <a:r>
            <a:rPr sz="1800" kern="1200" dirty="0"/>
            <a:t> (</a:t>
          </a:r>
          <a:r>
            <a:rPr sz="1800" kern="1200" dirty="0" err="1"/>
            <a:t>Yn</a:t>
          </a:r>
          <a:r>
            <a:rPr sz="1800" kern="1200" dirty="0"/>
            <a:t>. 1:3). </a:t>
          </a:r>
        </a:p>
      </dsp:txBody>
      <dsp:txXfrm>
        <a:off x="36439" y="1655451"/>
        <a:ext cx="2350558" cy="720323"/>
      </dsp:txXfrm>
    </dsp:sp>
    <dsp:sp modelId="{2F41995C-22B0-421C-8230-891191E1E846}">
      <dsp:nvSpPr>
        <dsp:cNvPr id="0" name=""/>
        <dsp:cNvSpPr/>
      </dsp:nvSpPr>
      <dsp:spPr>
        <a:xfrm>
          <a:off x="2626748" y="5304"/>
          <a:ext cx="2350558" cy="2350860"/>
        </a:xfrm>
        <a:prstGeom prst="rect">
          <a:avLst/>
        </a:prstGeom>
        <a:blipFill rotWithShape="1">
          <a:blip xmlns:r="http://schemas.openxmlformats.org/officeDocument/2006/relationships" r:embed="rId2" cstate="hqprint">
            <a:extLst>
              <a:ext uri="{28A0092B-C50C-407E-A947-70E740481C1C}">
                <a14:useLocalDpi xmlns:a14="http://schemas.microsoft.com/office/drawing/2010/main"/>
              </a:ext>
            </a:extLst>
          </a:blip>
          <a:srcRect/>
          <a:stretch>
            <a:fillRect/>
          </a:stretch>
        </a:blipFill>
        <a:ln w="38100" cap="flat" cmpd="sng" algn="ctr">
          <a:solidFill>
            <a:schemeClr val="accent4"/>
          </a:solidFill>
          <a:prstDash val="solid"/>
          <a:miter lim="800000"/>
        </a:ln>
        <a:effectLst/>
        <a:scene3d>
          <a:camera prst="orthographicFront">
            <a:rot lat="0" lon="0" rev="0"/>
          </a:camera>
          <a:lightRig rig="contrasting" dir="t">
            <a:rot lat="0" lon="0" rev="1200000"/>
          </a:lightRig>
        </a:scene3d>
        <a:sp3d z="-300000" prstMaterial="plastic">
          <a:bevelT prst="angle"/>
        </a:sp3d>
      </dsp:spPr>
      <dsp:style>
        <a:lnRef idx="1">
          <a:scrgbClr r="0" g="0" b="0"/>
        </a:lnRef>
        <a:fillRef idx="1">
          <a:scrgbClr r="0" g="0" b="0"/>
        </a:fillRef>
        <a:effectRef idx="0">
          <a:scrgbClr r="0" g="0" b="0"/>
        </a:effectRef>
        <a:fontRef idx="minor"/>
      </dsp:style>
    </dsp:sp>
    <dsp:sp modelId="{72C37650-D275-4B9D-9E2D-9D7401BA3D9E}">
      <dsp:nvSpPr>
        <dsp:cNvPr id="0" name=""/>
        <dsp:cNvSpPr/>
      </dsp:nvSpPr>
      <dsp:spPr>
        <a:xfrm>
          <a:off x="2626748" y="1862846"/>
          <a:ext cx="2350558" cy="483529"/>
        </a:xfrm>
        <a:prstGeom prst="rect">
          <a:avLst/>
        </a:prstGeom>
        <a:solidFill>
          <a:schemeClr val="accent4">
            <a:lumMod val="20000"/>
            <a:lumOff val="80000"/>
          </a:schemeClr>
        </a:solidFill>
        <a:ln w="12700" cap="flat" cmpd="sng" algn="ctr">
          <a:solidFill>
            <a:schemeClr val="accent4"/>
          </a:solidFill>
          <a:prstDash val="solid"/>
          <a:miter lim="800000"/>
        </a:ln>
        <a:effectLst/>
        <a:scene3d>
          <a:camera prst="orthographicFront">
            <a:rot lat="0" lon="0" rev="0"/>
          </a:camera>
          <a:lightRig rig="contrasting" dir="t">
            <a:rot lat="0" lon="0" rev="1200000"/>
          </a:lightRig>
        </a:scene3d>
        <a:sp3d z="-152400" prstMaterial="matte"/>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2889250">
            <a:lnSpc>
              <a:spcPct val="90000"/>
            </a:lnSpc>
            <a:spcBef>
              <a:spcPct val="0"/>
            </a:spcBef>
            <a:spcAft>
              <a:spcPct val="35000"/>
            </a:spcAft>
            <a:buNone/>
            <a:defRPr sz="1800" b="1">
              <a:solidFill>
                <a:schemeClr val="tx1"/>
              </a:solidFill>
            </a:defRPr>
          </a:pPr>
          <a:r>
            <a:rPr kern="1200"/>
            <a:t>Akawa kiumbe (Yohana 1:14)</a:t>
          </a:r>
          <a:endParaRPr lang="es-ES" sz="1800" b="1" kern="1200" dirty="0">
            <a:solidFill>
              <a:schemeClr val="tx1"/>
            </a:solidFill>
          </a:endParaRPr>
        </a:p>
      </dsp:txBody>
      <dsp:txXfrm>
        <a:off x="2626748" y="1862846"/>
        <a:ext cx="2350558" cy="483529"/>
      </dsp:txXfrm>
    </dsp:sp>
    <dsp:sp modelId="{DBA62EDB-871E-40DE-B429-17C783811F47}">
      <dsp:nvSpPr>
        <dsp:cNvPr id="0" name=""/>
        <dsp:cNvSpPr/>
      </dsp:nvSpPr>
      <dsp:spPr>
        <a:xfrm>
          <a:off x="5217057" y="5304"/>
          <a:ext cx="3776995" cy="2350860"/>
        </a:xfrm>
        <a:prstGeom prst="rect">
          <a:avLst/>
        </a:prstGeom>
        <a:blipFill dpi="0" rotWithShape="1">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a:ln w="38100" cap="flat" cmpd="sng" algn="ctr">
          <a:solidFill>
            <a:schemeClr val="accent5"/>
          </a:solidFill>
          <a:prstDash val="solid"/>
          <a:miter lim="800000"/>
        </a:ln>
        <a:effectLst/>
        <a:scene3d>
          <a:camera prst="orthographicFront">
            <a:rot lat="0" lon="0" rev="0"/>
          </a:camera>
          <a:lightRig rig="contrasting" dir="t">
            <a:rot lat="0" lon="0" rev="1200000"/>
          </a:lightRig>
        </a:scene3d>
        <a:sp3d z="-300000" prstMaterial="plastic">
          <a:bevelT prst="angle"/>
        </a:sp3d>
      </dsp:spPr>
      <dsp:style>
        <a:lnRef idx="1">
          <a:scrgbClr r="0" g="0" b="0"/>
        </a:lnRef>
        <a:fillRef idx="1">
          <a:scrgbClr r="0" g="0" b="0"/>
        </a:fillRef>
        <a:effectRef idx="0">
          <a:scrgbClr r="0" g="0" b="0"/>
        </a:effectRef>
        <a:fontRef idx="minor"/>
      </dsp:style>
    </dsp:sp>
    <dsp:sp modelId="{F79FEEF2-A183-4219-8981-FB5DBB4F39B0}">
      <dsp:nvSpPr>
        <dsp:cNvPr id="0" name=""/>
        <dsp:cNvSpPr/>
      </dsp:nvSpPr>
      <dsp:spPr>
        <a:xfrm>
          <a:off x="5217057" y="1581500"/>
          <a:ext cx="3776995" cy="757439"/>
        </a:xfrm>
        <a:prstGeom prst="rect">
          <a:avLst/>
        </a:prstGeom>
        <a:solidFill>
          <a:schemeClr val="accent5">
            <a:lumMod val="20000"/>
            <a:lumOff val="80000"/>
          </a:schemeClr>
        </a:solidFill>
        <a:ln w="12700" cap="flat" cmpd="sng" algn="ctr">
          <a:solidFill>
            <a:schemeClr val="accent5"/>
          </a:solidFill>
          <a:prstDash val="solid"/>
          <a:miter lim="800000"/>
        </a:ln>
        <a:effectLst/>
        <a:scene3d>
          <a:camera prst="orthographicFront">
            <a:rot lat="0" lon="0" rev="0"/>
          </a:camera>
          <a:lightRig rig="contrasting" dir="t">
            <a:rot lat="0" lon="0" rev="1200000"/>
          </a:lightRig>
        </a:scene3d>
        <a:sp3d z="-152400" prstMaterial="matte"/>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2889250">
            <a:lnSpc>
              <a:spcPct val="90000"/>
            </a:lnSpc>
            <a:spcBef>
              <a:spcPct val="0"/>
            </a:spcBef>
            <a:spcAft>
              <a:spcPct val="35000"/>
            </a:spcAft>
            <a:buNone/>
            <a:defRPr sz="1800" b="1">
              <a:solidFill>
                <a:schemeClr val="tx1"/>
              </a:solidFill>
            </a:defRPr>
          </a:pPr>
          <a:r>
            <a:rPr kern="1200"/>
            <a:t>Alipitia shida, mateso, njaa na maumivu, kama sisi </a:t>
          </a:r>
          <a:br>
            <a:rPr lang="es-ES" sz="1800" b="1" kern="1200">
              <a:solidFill>
                <a:schemeClr val="tx1"/>
              </a:solidFill>
            </a:rPr>
          </a:br>
          <a:r>
            <a:rPr kern="1200"/>
            <a:t>(Isa. 53:3; Marko 11:12)</a:t>
          </a:r>
          <a:endParaRPr lang="es-ES" sz="1800" b="1" kern="1200" dirty="0">
            <a:solidFill>
              <a:schemeClr val="tx1"/>
            </a:solidFill>
          </a:endParaRPr>
        </a:p>
      </dsp:txBody>
      <dsp:txXfrm>
        <a:off x="5217057" y="1581500"/>
        <a:ext cx="3776995" cy="757439"/>
      </dsp:txXfrm>
    </dsp:sp>
    <dsp:sp modelId="{89585A44-E233-4086-BB1B-031CB0C559F4}">
      <dsp:nvSpPr>
        <dsp:cNvPr id="0" name=""/>
        <dsp:cNvSpPr/>
      </dsp:nvSpPr>
      <dsp:spPr>
        <a:xfrm>
          <a:off x="9233802" y="5304"/>
          <a:ext cx="2350558" cy="2350860"/>
        </a:xfrm>
        <a:prstGeom prst="rect">
          <a:avLst/>
        </a:prstGeom>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ln w="38100" cap="flat" cmpd="sng" algn="ctr">
          <a:solidFill>
            <a:schemeClr val="accent3"/>
          </a:solidFill>
          <a:prstDash val="solid"/>
          <a:miter lim="800000"/>
        </a:ln>
        <a:effectLst/>
        <a:scene3d>
          <a:camera prst="orthographicFront">
            <a:rot lat="0" lon="0" rev="0"/>
          </a:camera>
          <a:lightRig rig="contrasting" dir="t">
            <a:rot lat="0" lon="0" rev="1200000"/>
          </a:lightRig>
        </a:scene3d>
        <a:sp3d z="-300000" prstMaterial="plastic">
          <a:bevelT prst="angle"/>
        </a:sp3d>
      </dsp:spPr>
      <dsp:style>
        <a:lnRef idx="1">
          <a:scrgbClr r="0" g="0" b="0"/>
        </a:lnRef>
        <a:fillRef idx="1">
          <a:scrgbClr r="0" g="0" b="0"/>
        </a:fillRef>
        <a:effectRef idx="0">
          <a:scrgbClr r="0" g="0" b="0"/>
        </a:effectRef>
        <a:fontRef idx="minor"/>
      </dsp:style>
    </dsp:sp>
    <dsp:sp modelId="{4D95D6BB-787B-4B1F-9474-902198FD8113}">
      <dsp:nvSpPr>
        <dsp:cNvPr id="0" name=""/>
        <dsp:cNvSpPr/>
      </dsp:nvSpPr>
      <dsp:spPr>
        <a:xfrm>
          <a:off x="9233802" y="1853234"/>
          <a:ext cx="2350558" cy="483529"/>
        </a:xfrm>
        <a:prstGeom prst="rect">
          <a:avLst/>
        </a:prstGeom>
        <a:solidFill>
          <a:schemeClr val="accent3">
            <a:lumMod val="20000"/>
            <a:lumOff val="80000"/>
          </a:schemeClr>
        </a:solidFill>
        <a:ln w="12700" cap="flat" cmpd="sng" algn="ctr">
          <a:solidFill>
            <a:schemeClr val="accent3"/>
          </a:solidFill>
          <a:prstDash val="solid"/>
          <a:miter lim="800000"/>
        </a:ln>
        <a:effectLst/>
        <a:scene3d>
          <a:camera prst="orthographicFront">
            <a:rot lat="0" lon="0" rev="0"/>
          </a:camera>
          <a:lightRig rig="contrasting" dir="t">
            <a:rot lat="0" lon="0" rev="1200000"/>
          </a:lightRig>
        </a:scene3d>
        <a:sp3d z="-152400" prstMaterial="matte"/>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defRPr sz="1800" b="1">
              <a:solidFill>
                <a:schemeClr val="tx1"/>
              </a:solidFill>
            </a:defRPr>
          </a:pPr>
          <a:r>
            <a:rPr sz="1800" kern="1200" dirty="0" err="1"/>
            <a:t>Alijaribiwa</a:t>
          </a:r>
          <a:r>
            <a:rPr sz="1800" kern="1200" dirty="0"/>
            <a:t>             </a:t>
          </a:r>
          <a:r>
            <a:rPr sz="1800" kern="1200" dirty="0" err="1"/>
            <a:t>kama</a:t>
          </a:r>
          <a:r>
            <a:rPr sz="1800" kern="1200" dirty="0"/>
            <a:t> </a:t>
          </a:r>
          <a:r>
            <a:rPr sz="1800" kern="1200" dirty="0" err="1"/>
            <a:t>sisi</a:t>
          </a:r>
          <a:r>
            <a:rPr sz="1800" kern="1200" dirty="0"/>
            <a:t> (</a:t>
          </a:r>
          <a:r>
            <a:rPr sz="1800" kern="1200" dirty="0" err="1"/>
            <a:t>Ebr</a:t>
          </a:r>
          <a:r>
            <a:rPr sz="1800" kern="1200" dirty="0"/>
            <a:t>. 4 - 15</a:t>
          </a:r>
        </a:p>
      </dsp:txBody>
      <dsp:txXfrm>
        <a:off x="9233802" y="1853234"/>
        <a:ext cx="2350558" cy="483529"/>
      </dsp:txXfrm>
    </dsp:sp>
    <dsp:sp modelId="{475ED61E-E34C-49AE-AB8E-3966E0F0933B}">
      <dsp:nvSpPr>
        <dsp:cNvPr id="0" name=""/>
        <dsp:cNvSpPr/>
      </dsp:nvSpPr>
      <dsp:spPr>
        <a:xfrm>
          <a:off x="1053005" y="2591220"/>
          <a:ext cx="3368303" cy="2350860"/>
        </a:xfrm>
        <a:prstGeom prst="rect">
          <a:avLst/>
        </a:prstGeom>
        <a:blipFill rotWithShape="1">
          <a:blip xmlns:r="http://schemas.openxmlformats.org/officeDocument/2006/relationships" r:embed="rId5" cstate="hqprint">
            <a:extLst>
              <a:ext uri="{28A0092B-C50C-407E-A947-70E740481C1C}">
                <a14:useLocalDpi xmlns:a14="http://schemas.microsoft.com/office/drawing/2010/main"/>
              </a:ext>
            </a:extLst>
          </a:blip>
          <a:srcRect/>
          <a:stretch>
            <a:fillRect/>
          </a:stretch>
        </a:blipFill>
        <a:ln w="38100" cap="flat" cmpd="sng" algn="ctr">
          <a:solidFill>
            <a:schemeClr val="accent2"/>
          </a:solidFill>
          <a:prstDash val="solid"/>
          <a:miter lim="800000"/>
        </a:ln>
        <a:effectLst/>
        <a:scene3d>
          <a:camera prst="orthographicFront">
            <a:rot lat="0" lon="0" rev="0"/>
          </a:camera>
          <a:lightRig rig="contrasting" dir="t">
            <a:rot lat="0" lon="0" rev="1200000"/>
          </a:lightRig>
        </a:scene3d>
        <a:sp3d z="-300000" prstMaterial="plastic">
          <a:bevelT prst="angle"/>
        </a:sp3d>
      </dsp:spPr>
      <dsp:style>
        <a:lnRef idx="1">
          <a:scrgbClr r="0" g="0" b="0"/>
        </a:lnRef>
        <a:fillRef idx="1">
          <a:scrgbClr r="0" g="0" b="0"/>
        </a:fillRef>
        <a:effectRef idx="0">
          <a:scrgbClr r="0" g="0" b="0"/>
        </a:effectRef>
        <a:fontRef idx="minor"/>
      </dsp:style>
    </dsp:sp>
    <dsp:sp modelId="{C02D3DC0-21BB-4B11-8F49-6AFF1271CD62}">
      <dsp:nvSpPr>
        <dsp:cNvPr id="0" name=""/>
        <dsp:cNvSpPr/>
      </dsp:nvSpPr>
      <dsp:spPr>
        <a:xfrm>
          <a:off x="1053005" y="4186994"/>
          <a:ext cx="3368303" cy="737537"/>
        </a:xfrm>
        <a:prstGeom prst="rect">
          <a:avLst/>
        </a:prstGeom>
        <a:solidFill>
          <a:schemeClr val="accent2">
            <a:lumMod val="20000"/>
            <a:lumOff val="80000"/>
          </a:schemeClr>
        </a:solidFill>
        <a:ln w="12700" cap="flat" cmpd="sng" algn="ctr">
          <a:solidFill>
            <a:schemeClr val="accent2"/>
          </a:solidFill>
          <a:prstDash val="solid"/>
          <a:miter lim="800000"/>
        </a:ln>
        <a:effectLst/>
        <a:scene3d>
          <a:camera prst="orthographicFront">
            <a:rot lat="0" lon="0" rev="0"/>
          </a:camera>
          <a:lightRig rig="contrasting" dir="t">
            <a:rot lat="0" lon="0" rev="1200000"/>
          </a:lightRig>
        </a:scene3d>
        <a:sp3d z="-152400" prstMaterial="matte"/>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defRPr sz="1800" b="1">
              <a:solidFill>
                <a:schemeClr val="tx1"/>
              </a:solidFill>
            </a:defRPr>
          </a:pPr>
          <a:r>
            <a:rPr sz="1800" kern="1200" dirty="0" err="1"/>
            <a:t>Akiwa</a:t>
          </a:r>
          <a:r>
            <a:rPr sz="1800" kern="1200" dirty="0"/>
            <a:t> </a:t>
          </a:r>
          <a:r>
            <a:rPr sz="1800" kern="1200" dirty="0" err="1"/>
            <a:t>mwenye</a:t>
          </a:r>
          <a:r>
            <a:rPr sz="1800" kern="1200" dirty="0"/>
            <a:t> </a:t>
          </a:r>
          <a:r>
            <a:rPr sz="1800" kern="1200" dirty="0" err="1"/>
            <a:t>haki</a:t>
          </a:r>
          <a:r>
            <a:rPr sz="1800" kern="1200" dirty="0"/>
            <a:t>, </a:t>
          </a:r>
          <a:r>
            <a:rPr sz="1800" kern="1200" dirty="0" err="1"/>
            <a:t>aliteseka</a:t>
          </a:r>
          <a:r>
            <a:rPr sz="1800" kern="1200" dirty="0"/>
            <a:t> </a:t>
          </a:r>
          <a:r>
            <a:rPr sz="1800" kern="1200" dirty="0" err="1"/>
            <a:t>kwa</a:t>
          </a:r>
          <a:r>
            <a:rPr sz="1800" kern="1200" dirty="0"/>
            <a:t> </a:t>
          </a:r>
          <a:r>
            <a:rPr sz="1800" kern="1200" dirty="0" err="1"/>
            <a:t>hiari</a:t>
          </a:r>
          <a:r>
            <a:rPr sz="1800" kern="1200" dirty="0"/>
            <a:t> </a:t>
          </a:r>
          <a:r>
            <a:rPr sz="1800" kern="1200" dirty="0" err="1"/>
            <a:t>kwa</a:t>
          </a:r>
          <a:r>
            <a:rPr sz="1800" kern="1200" dirty="0"/>
            <a:t> </a:t>
          </a:r>
          <a:r>
            <a:rPr sz="1800" kern="1200" dirty="0" err="1"/>
            <a:t>ajili</a:t>
          </a:r>
          <a:r>
            <a:rPr sz="1800" kern="1200" dirty="0"/>
            <a:t> </a:t>
          </a:r>
          <a:r>
            <a:rPr sz="1800" kern="1200" dirty="0" err="1"/>
            <a:t>ya</a:t>
          </a:r>
          <a:r>
            <a:rPr sz="1800" kern="1200" dirty="0"/>
            <a:t> </a:t>
          </a:r>
          <a:r>
            <a:rPr sz="1800" kern="1200" dirty="0" err="1"/>
            <a:t>dhambi</a:t>
          </a:r>
          <a:r>
            <a:rPr sz="1800" kern="1200" dirty="0"/>
            <a:t> </a:t>
          </a:r>
          <a:r>
            <a:rPr sz="1800" kern="1200" dirty="0" err="1"/>
            <a:t>zetu</a:t>
          </a:r>
          <a:r>
            <a:rPr sz="1800" kern="1200" dirty="0"/>
            <a:t> (1 Pet. 3:18; Yohana 10:17-18)</a:t>
          </a:r>
        </a:p>
      </dsp:txBody>
      <dsp:txXfrm>
        <a:off x="1053005" y="4186994"/>
        <a:ext cx="3368303" cy="737537"/>
      </dsp:txXfrm>
    </dsp:sp>
    <dsp:sp modelId="{A5F1CBFD-6BDB-4629-9C06-78B8EDC96FE0}">
      <dsp:nvSpPr>
        <dsp:cNvPr id="0" name=""/>
        <dsp:cNvSpPr/>
      </dsp:nvSpPr>
      <dsp:spPr>
        <a:xfrm>
          <a:off x="4661059" y="2591220"/>
          <a:ext cx="2898262" cy="2350860"/>
        </a:xfrm>
        <a:prstGeom prst="rect">
          <a:avLst/>
        </a:prstGeom>
        <a:blipFill rotWithShape="1">
          <a:blip xmlns:r="http://schemas.openxmlformats.org/officeDocument/2006/relationships" r:embed="rId6" cstate="hqprint">
            <a:extLst>
              <a:ext uri="{28A0092B-C50C-407E-A947-70E740481C1C}">
                <a14:useLocalDpi xmlns:a14="http://schemas.microsoft.com/office/drawing/2010/main"/>
              </a:ext>
            </a:extLst>
          </a:blip>
          <a:srcRect/>
          <a:stretch>
            <a:fillRect/>
          </a:stretch>
        </a:blipFill>
        <a:ln w="38100" cap="flat" cmpd="sng" algn="ctr">
          <a:solidFill>
            <a:schemeClr val="accent1"/>
          </a:solidFill>
          <a:prstDash val="solid"/>
          <a:miter lim="800000"/>
        </a:ln>
        <a:effectLst/>
        <a:scene3d>
          <a:camera prst="orthographicFront">
            <a:rot lat="0" lon="0" rev="0"/>
          </a:camera>
          <a:lightRig rig="contrasting" dir="t">
            <a:rot lat="0" lon="0" rev="1200000"/>
          </a:lightRig>
        </a:scene3d>
        <a:sp3d z="-300000" prstMaterial="plastic">
          <a:bevelT prst="angle"/>
        </a:sp3d>
      </dsp:spPr>
      <dsp:style>
        <a:lnRef idx="1">
          <a:scrgbClr r="0" g="0" b="0"/>
        </a:lnRef>
        <a:fillRef idx="1">
          <a:scrgbClr r="0" g="0" b="0"/>
        </a:fillRef>
        <a:effectRef idx="0">
          <a:scrgbClr r="0" g="0" b="0"/>
        </a:effectRef>
        <a:fontRef idx="minor"/>
      </dsp:style>
    </dsp:sp>
    <dsp:sp modelId="{5B052712-857B-452D-AEE2-B6AE847FA35E}">
      <dsp:nvSpPr>
        <dsp:cNvPr id="0" name=""/>
        <dsp:cNvSpPr/>
      </dsp:nvSpPr>
      <dsp:spPr>
        <a:xfrm>
          <a:off x="4661059" y="3953166"/>
          <a:ext cx="2898262" cy="994219"/>
        </a:xfrm>
        <a:prstGeom prst="rect">
          <a:avLst/>
        </a:prstGeom>
        <a:solidFill>
          <a:schemeClr val="accent1">
            <a:lumMod val="20000"/>
            <a:lumOff val="80000"/>
          </a:schemeClr>
        </a:solidFill>
        <a:ln w="12700" cap="flat" cmpd="sng" algn="ctr">
          <a:solidFill>
            <a:schemeClr val="accent1">
              <a:hueOff val="0"/>
              <a:satOff val="0"/>
              <a:lumOff val="0"/>
              <a:alphaOff val="0"/>
            </a:schemeClr>
          </a:solidFill>
          <a:prstDash val="solid"/>
          <a:miter lim="800000"/>
        </a:ln>
        <a:effectLst/>
        <a:scene3d>
          <a:camera prst="orthographicFront">
            <a:rot lat="0" lon="0" rev="0"/>
          </a:camera>
          <a:lightRig rig="contrasting" dir="t">
            <a:rot lat="0" lon="0" rev="1200000"/>
          </a:lightRig>
        </a:scene3d>
        <a:sp3d z="-152400" prstMaterial="matte"/>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2889250">
            <a:lnSpc>
              <a:spcPct val="90000"/>
            </a:lnSpc>
            <a:spcBef>
              <a:spcPct val="0"/>
            </a:spcBef>
            <a:spcAft>
              <a:spcPct val="35000"/>
            </a:spcAft>
            <a:buNone/>
            <a:defRPr sz="1800" b="1">
              <a:solidFill>
                <a:schemeClr val="tx1"/>
              </a:solidFill>
            </a:defRPr>
          </a:pPr>
          <a:r>
            <a:rPr kern="1200"/>
            <a:t>Kwa kufa na kufufuka, alituhakikishia uzima wa milele katika ushirika wake</a:t>
          </a:r>
          <a:br>
            <a:rPr lang="en" sz="1800" b="1" kern="1200" dirty="0">
              <a:solidFill>
                <a:schemeClr val="tx1"/>
              </a:solidFill>
            </a:rPr>
          </a:br>
          <a:r>
            <a:rPr kern="1200"/>
            <a:t>(Rum. 6:3-4)</a:t>
          </a:r>
        </a:p>
      </dsp:txBody>
      <dsp:txXfrm>
        <a:off x="4661059" y="3953166"/>
        <a:ext cx="2898262" cy="994219"/>
      </dsp:txXfrm>
    </dsp:sp>
    <dsp:sp modelId="{F408E34B-A19F-437D-8DE7-54BA144AC0B4}">
      <dsp:nvSpPr>
        <dsp:cNvPr id="0" name=""/>
        <dsp:cNvSpPr/>
      </dsp:nvSpPr>
      <dsp:spPr>
        <a:xfrm>
          <a:off x="8008154" y="2591220"/>
          <a:ext cx="2350558" cy="2350860"/>
        </a:xfrm>
        <a:prstGeom prst="rect">
          <a:avLst/>
        </a:prstGeom>
        <a:blipFill rotWithShape="1">
          <a:blip xmlns:r="http://schemas.openxmlformats.org/officeDocument/2006/relationships" r:embed="rId7" cstate="hqprint">
            <a:extLst>
              <a:ext uri="{28A0092B-C50C-407E-A947-70E740481C1C}">
                <a14:useLocalDpi xmlns:a14="http://schemas.microsoft.com/office/drawing/2010/main"/>
              </a:ext>
            </a:extLst>
          </a:blip>
          <a:srcRect/>
          <a:stretch>
            <a:fillRect/>
          </a:stretch>
        </a:blipFill>
        <a:ln w="38100" cap="flat" cmpd="sng" algn="ctr">
          <a:solidFill>
            <a:schemeClr val="bg2"/>
          </a:solidFill>
          <a:prstDash val="solid"/>
          <a:miter lim="800000"/>
        </a:ln>
        <a:effectLst/>
        <a:scene3d>
          <a:camera prst="orthographicFront">
            <a:rot lat="0" lon="0" rev="0"/>
          </a:camera>
          <a:lightRig rig="contrasting" dir="t">
            <a:rot lat="0" lon="0" rev="1200000"/>
          </a:lightRig>
        </a:scene3d>
        <a:sp3d z="-300000" prstMaterial="plastic">
          <a:bevelT prst="angle"/>
        </a:sp3d>
      </dsp:spPr>
      <dsp:style>
        <a:lnRef idx="1">
          <a:scrgbClr r="0" g="0" b="0"/>
        </a:lnRef>
        <a:fillRef idx="1">
          <a:scrgbClr r="0" g="0" b="0"/>
        </a:fillRef>
        <a:effectRef idx="0">
          <a:scrgbClr r="0" g="0" b="0"/>
        </a:effectRef>
        <a:fontRef idx="minor"/>
      </dsp:style>
    </dsp:sp>
    <dsp:sp modelId="{557ACB4E-4DC4-4E82-BA70-4D0847941B4E}">
      <dsp:nvSpPr>
        <dsp:cNvPr id="0" name=""/>
        <dsp:cNvSpPr/>
      </dsp:nvSpPr>
      <dsp:spPr>
        <a:xfrm>
          <a:off x="7835646" y="4452948"/>
          <a:ext cx="2768723" cy="437328"/>
        </a:xfrm>
        <a:prstGeom prst="rect">
          <a:avLst/>
        </a:prstGeom>
        <a:solidFill>
          <a:schemeClr val="bg2">
            <a:lumMod val="20000"/>
            <a:lumOff val="80000"/>
          </a:schemeClr>
        </a:solidFill>
        <a:ln w="12700" cap="flat" cmpd="sng" algn="ctr">
          <a:solidFill>
            <a:schemeClr val="bg2"/>
          </a:solidFill>
          <a:prstDash val="solid"/>
          <a:miter lim="800000"/>
        </a:ln>
        <a:effectLst/>
        <a:scene3d>
          <a:camera prst="orthographicFront">
            <a:rot lat="0" lon="0" rev="0"/>
          </a:camera>
          <a:lightRig rig="contrasting" dir="t">
            <a:rot lat="0" lon="0" rev="1200000"/>
          </a:lightRig>
        </a:scene3d>
        <a:sp3d z="-152400" prstMaterial="matte"/>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defRPr sz="1800" b="1">
              <a:solidFill>
                <a:schemeClr val="tx1"/>
              </a:solidFill>
            </a:defRPr>
          </a:pPr>
          <a:r>
            <a:rPr sz="1800" kern="1200" dirty="0"/>
            <a:t>Na </a:t>
          </a:r>
          <a:r>
            <a:rPr sz="1800" kern="1200" dirty="0" err="1"/>
            <a:t>haya</a:t>
          </a:r>
          <a:r>
            <a:rPr sz="1800" kern="1200" dirty="0"/>
            <a:t> yote </a:t>
          </a:r>
          <a:r>
            <a:rPr sz="1800" kern="1200" dirty="0" err="1"/>
            <a:t>yalikuwa</a:t>
          </a:r>
          <a:r>
            <a:rPr sz="1800" kern="1200" dirty="0"/>
            <a:t> </a:t>
          </a:r>
          <a:r>
            <a:rPr sz="1800" kern="1200" dirty="0" err="1"/>
            <a:t>kwa</a:t>
          </a:r>
          <a:r>
            <a:rPr sz="1800" kern="1200" dirty="0"/>
            <a:t> </a:t>
          </a:r>
          <a:r>
            <a:rPr sz="1800" kern="1200" dirty="0" err="1"/>
            <a:t>ajili</a:t>
          </a:r>
          <a:r>
            <a:rPr sz="1800" kern="1200" dirty="0"/>
            <a:t> </a:t>
          </a:r>
          <a:r>
            <a:rPr sz="1800" kern="1200" dirty="0" err="1"/>
            <a:t>ya</a:t>
          </a:r>
          <a:r>
            <a:rPr sz="1800" kern="1200" dirty="0"/>
            <a:t> </a:t>
          </a:r>
          <a:r>
            <a:rPr sz="1800" kern="1200" dirty="0" err="1"/>
            <a:t>upendo</a:t>
          </a:r>
          <a:r>
            <a:rPr sz="1800" kern="1200" dirty="0"/>
            <a:t> (1 Yoh. 4:10)</a:t>
          </a:r>
        </a:p>
      </dsp:txBody>
      <dsp:txXfrm>
        <a:off x="7835646" y="4452948"/>
        <a:ext cx="2768723" cy="437328"/>
      </dsp:txXfrm>
    </dsp:sp>
  </dsp:spTree>
</dsp:drawing>
</file>

<file path=ppt/diagrams/layout1.xml><?xml version="1.0" encoding="utf-8"?>
<dgm:layoutDef xmlns:dgm="http://schemas.openxmlformats.org/drawingml/2006/diagram" xmlns:a="http://schemas.openxmlformats.org/drawingml/2006/main"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xmlns:r="http://schemas.openxmlformats.org/officeDocument/2006/relationships"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xmlns:r="http://schemas.openxmlformats.org/officeDocument/2006/relationships" type="rect" r:blip="" blipPhldr="1">
            <dgm:adjLst/>
          </dgm:shape>
          <dgm:presOf/>
        </dgm:layoutNode>
        <dgm:layoutNode name="rect2" styleLbl="trBgShp">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27F9EF-5506-42E9-BFB6-1C63D97A2BFB}" type="datetimeFigureOut">
              <a:rPr lang="es-ES" smtClean="0"/>
              <a:t>02/04/2024</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7D6B39-3B50-49B2-A00E-FDD81EB156DA}" type="slidenum">
              <a:rPr lang="es-ES" smtClean="0"/>
              <a:t>‹Nº›</a:t>
            </a:fld>
            <a:endParaRPr lang="es-ES"/>
          </a:p>
        </p:txBody>
      </p:sp>
    </p:spTree>
    <p:extLst>
      <p:ext uri="{BB962C8B-B14F-4D97-AF65-F5344CB8AC3E}">
        <p14:creationId xmlns:p14="http://schemas.microsoft.com/office/powerpoint/2010/main" val="3240299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F57D6B39-3B50-49B2-A00E-FDD81EB156DA}" type="slidenum">
              <a:rPr lang="es-ES" smtClean="0"/>
              <a:t>3</a:t>
            </a:fld>
            <a:endParaRPr lang="es-ES"/>
          </a:p>
        </p:txBody>
      </p:sp>
    </p:spTree>
    <p:extLst>
      <p:ext uri="{BB962C8B-B14F-4D97-AF65-F5344CB8AC3E}">
        <p14:creationId xmlns:p14="http://schemas.microsoft.com/office/powerpoint/2010/main" val="443408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F57D6B39-3B50-49B2-A00E-FDD81EB156DA}" type="slidenum">
              <a:rPr lang="es-ES" smtClean="0"/>
              <a:t>4</a:t>
            </a:fld>
            <a:endParaRPr lang="es-ES"/>
          </a:p>
        </p:txBody>
      </p:sp>
    </p:spTree>
    <p:extLst>
      <p:ext uri="{BB962C8B-B14F-4D97-AF65-F5344CB8AC3E}">
        <p14:creationId xmlns:p14="http://schemas.microsoft.com/office/powerpoint/2010/main" val="1700190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F57D6B39-3B50-49B2-A00E-FDD81EB156DA}" type="slidenum">
              <a:rPr lang="es-ES" smtClean="0"/>
              <a:t>5</a:t>
            </a:fld>
            <a:endParaRPr lang="es-ES"/>
          </a:p>
        </p:txBody>
      </p:sp>
    </p:spTree>
    <p:extLst>
      <p:ext uri="{BB962C8B-B14F-4D97-AF65-F5344CB8AC3E}">
        <p14:creationId xmlns:p14="http://schemas.microsoft.com/office/powerpoint/2010/main" val="748679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F57D6B39-3B50-49B2-A00E-FDD81EB156DA}" type="slidenum">
              <a:rPr lang="es-ES" smtClean="0"/>
              <a:t>7</a:t>
            </a:fld>
            <a:endParaRPr lang="es-ES"/>
          </a:p>
        </p:txBody>
      </p:sp>
    </p:spTree>
    <p:extLst>
      <p:ext uri="{BB962C8B-B14F-4D97-AF65-F5344CB8AC3E}">
        <p14:creationId xmlns:p14="http://schemas.microsoft.com/office/powerpoint/2010/main" val="9279183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F57D6B39-3B50-49B2-A00E-FDD81EB156DA}" type="slidenum">
              <a:rPr lang="es-ES" smtClean="0"/>
              <a:t>10</a:t>
            </a:fld>
            <a:endParaRPr lang="es-ES"/>
          </a:p>
        </p:txBody>
      </p:sp>
    </p:spTree>
    <p:extLst>
      <p:ext uri="{BB962C8B-B14F-4D97-AF65-F5344CB8AC3E}">
        <p14:creationId xmlns:p14="http://schemas.microsoft.com/office/powerpoint/2010/main" val="17789453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A2A504-F75E-6180-A4BF-E7A654283360}"/>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3944C7FF-6973-B125-6758-8EEA9BDA4D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11408051-DCF6-2443-F603-75E8A4A94276}"/>
              </a:ext>
            </a:extLst>
          </p:cNvPr>
          <p:cNvSpPr>
            <a:spLocks noGrp="1"/>
          </p:cNvSpPr>
          <p:nvPr>
            <p:ph type="dt" sz="half" idx="10"/>
          </p:nvPr>
        </p:nvSpPr>
        <p:spPr/>
        <p:txBody>
          <a:bodyPr/>
          <a:lstStyle/>
          <a:p>
            <a:fld id="{E0F01E04-7661-4EF0-997C-FCF2724F233F}" type="datetimeFigureOut">
              <a:rPr lang="es-ES" smtClean="0"/>
              <a:t>02/04/2024</a:t>
            </a:fld>
            <a:endParaRPr lang="es-ES"/>
          </a:p>
        </p:txBody>
      </p:sp>
      <p:sp>
        <p:nvSpPr>
          <p:cNvPr id="5" name="Marcador de pie de página 4">
            <a:extLst>
              <a:ext uri="{FF2B5EF4-FFF2-40B4-BE49-F238E27FC236}">
                <a16:creationId xmlns:a16="http://schemas.microsoft.com/office/drawing/2014/main" id="{38A3B2F8-C580-AD14-00E1-749DCCABA7D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B38E34B-A435-5CEA-4DAB-9EEBE4A7BC7B}"/>
              </a:ext>
            </a:extLst>
          </p:cNvPr>
          <p:cNvSpPr>
            <a:spLocks noGrp="1"/>
          </p:cNvSpPr>
          <p:nvPr>
            <p:ph type="sldNum" sz="quarter" idx="12"/>
          </p:nvPr>
        </p:nvSpPr>
        <p:spPr/>
        <p:txBody>
          <a:bodyPr/>
          <a:lstStyle/>
          <a:p>
            <a:fld id="{3AEE8C27-8CA6-4100-88C6-0F61FA9B9241}" type="slidenum">
              <a:rPr lang="es-ES" smtClean="0"/>
              <a:t>‹Nº›</a:t>
            </a:fld>
            <a:endParaRPr lang="es-ES"/>
          </a:p>
        </p:txBody>
      </p:sp>
    </p:spTree>
    <p:extLst>
      <p:ext uri="{BB962C8B-B14F-4D97-AF65-F5344CB8AC3E}">
        <p14:creationId xmlns:p14="http://schemas.microsoft.com/office/powerpoint/2010/main" val="3468698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8434EE-BD20-ED3D-125C-50EF6C0A80AA}"/>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A69EF3F-1E70-1C1B-C513-173A00723499}"/>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EC75DF-91FE-4513-5585-C76B5C9EAC7E}"/>
              </a:ext>
            </a:extLst>
          </p:cNvPr>
          <p:cNvSpPr>
            <a:spLocks noGrp="1"/>
          </p:cNvSpPr>
          <p:nvPr>
            <p:ph type="dt" sz="half" idx="10"/>
          </p:nvPr>
        </p:nvSpPr>
        <p:spPr/>
        <p:txBody>
          <a:bodyPr/>
          <a:lstStyle/>
          <a:p>
            <a:fld id="{E0F01E04-7661-4EF0-997C-FCF2724F233F}" type="datetimeFigureOut">
              <a:rPr lang="es-ES" smtClean="0"/>
              <a:t>02/04/2024</a:t>
            </a:fld>
            <a:endParaRPr lang="es-ES"/>
          </a:p>
        </p:txBody>
      </p:sp>
      <p:sp>
        <p:nvSpPr>
          <p:cNvPr id="5" name="Marcador de pie de página 4">
            <a:extLst>
              <a:ext uri="{FF2B5EF4-FFF2-40B4-BE49-F238E27FC236}">
                <a16:creationId xmlns:a16="http://schemas.microsoft.com/office/drawing/2014/main" id="{609EB3E2-48CD-5882-CB11-7E4761905C6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5938444-1C01-47C3-3E19-5F96D9B1C0B8}"/>
              </a:ext>
            </a:extLst>
          </p:cNvPr>
          <p:cNvSpPr>
            <a:spLocks noGrp="1"/>
          </p:cNvSpPr>
          <p:nvPr>
            <p:ph type="sldNum" sz="quarter" idx="12"/>
          </p:nvPr>
        </p:nvSpPr>
        <p:spPr/>
        <p:txBody>
          <a:bodyPr/>
          <a:lstStyle/>
          <a:p>
            <a:fld id="{3AEE8C27-8CA6-4100-88C6-0F61FA9B9241}" type="slidenum">
              <a:rPr lang="es-ES" smtClean="0"/>
              <a:t>‹Nº›</a:t>
            </a:fld>
            <a:endParaRPr lang="es-ES"/>
          </a:p>
        </p:txBody>
      </p:sp>
    </p:spTree>
    <p:extLst>
      <p:ext uri="{BB962C8B-B14F-4D97-AF65-F5344CB8AC3E}">
        <p14:creationId xmlns:p14="http://schemas.microsoft.com/office/powerpoint/2010/main" val="2855132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608239EB-2B42-04A5-B8D5-EBE8D1BF7F3D}"/>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B7D93A6C-83DC-BB91-02F9-3D9534827E52}"/>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41FEF39-4325-C194-2B39-A2BA94389A88}"/>
              </a:ext>
            </a:extLst>
          </p:cNvPr>
          <p:cNvSpPr>
            <a:spLocks noGrp="1"/>
          </p:cNvSpPr>
          <p:nvPr>
            <p:ph type="dt" sz="half" idx="10"/>
          </p:nvPr>
        </p:nvSpPr>
        <p:spPr/>
        <p:txBody>
          <a:bodyPr/>
          <a:lstStyle/>
          <a:p>
            <a:fld id="{E0F01E04-7661-4EF0-997C-FCF2724F233F}" type="datetimeFigureOut">
              <a:rPr lang="es-ES" smtClean="0"/>
              <a:t>02/04/2024</a:t>
            </a:fld>
            <a:endParaRPr lang="es-ES"/>
          </a:p>
        </p:txBody>
      </p:sp>
      <p:sp>
        <p:nvSpPr>
          <p:cNvPr id="5" name="Marcador de pie de página 4">
            <a:extLst>
              <a:ext uri="{FF2B5EF4-FFF2-40B4-BE49-F238E27FC236}">
                <a16:creationId xmlns:a16="http://schemas.microsoft.com/office/drawing/2014/main" id="{92724FD9-63A7-50F1-33AC-9480075FC74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AB96446-7ECD-8B59-BB9C-E793478F4074}"/>
              </a:ext>
            </a:extLst>
          </p:cNvPr>
          <p:cNvSpPr>
            <a:spLocks noGrp="1"/>
          </p:cNvSpPr>
          <p:nvPr>
            <p:ph type="sldNum" sz="quarter" idx="12"/>
          </p:nvPr>
        </p:nvSpPr>
        <p:spPr/>
        <p:txBody>
          <a:bodyPr/>
          <a:lstStyle/>
          <a:p>
            <a:fld id="{3AEE8C27-8CA6-4100-88C6-0F61FA9B9241}" type="slidenum">
              <a:rPr lang="es-ES" smtClean="0"/>
              <a:t>‹Nº›</a:t>
            </a:fld>
            <a:endParaRPr lang="es-ES"/>
          </a:p>
        </p:txBody>
      </p:sp>
    </p:spTree>
    <p:extLst>
      <p:ext uri="{BB962C8B-B14F-4D97-AF65-F5344CB8AC3E}">
        <p14:creationId xmlns:p14="http://schemas.microsoft.com/office/powerpoint/2010/main" val="711679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63B650-C665-D13B-A385-B35B8853B61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84EB1C1A-7915-9D54-ABB2-3D466E64D5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E3E0233F-7362-C71A-9547-DF3DC4D11C3E}"/>
              </a:ext>
            </a:extLst>
          </p:cNvPr>
          <p:cNvSpPr>
            <a:spLocks noGrp="1"/>
          </p:cNvSpPr>
          <p:nvPr>
            <p:ph type="dt" sz="half" idx="10"/>
          </p:nvPr>
        </p:nvSpPr>
        <p:spPr/>
        <p:txBody>
          <a:bodyPr/>
          <a:lstStyle/>
          <a:p>
            <a:fld id="{39B62E05-ADC2-4122-9268-6A08E038518D}" type="datetimeFigureOut">
              <a:rPr lang="es-ES" smtClean="0"/>
              <a:t>02/04/2024</a:t>
            </a:fld>
            <a:endParaRPr lang="es-ES"/>
          </a:p>
        </p:txBody>
      </p:sp>
      <p:sp>
        <p:nvSpPr>
          <p:cNvPr id="5" name="Marcador de pie de página 4">
            <a:extLst>
              <a:ext uri="{FF2B5EF4-FFF2-40B4-BE49-F238E27FC236}">
                <a16:creationId xmlns:a16="http://schemas.microsoft.com/office/drawing/2014/main" id="{F373702E-592A-DF66-F5BD-658C0D8383A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1C32D2C-2898-C240-C486-8531262ADDFB}"/>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506722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406CEB-5850-DE6E-B2AA-235CE8E8051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714BC2D-74B0-4C15-5BAE-3EF465F775A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961F36F-2B83-FCDA-34B4-AAD98764B091}"/>
              </a:ext>
            </a:extLst>
          </p:cNvPr>
          <p:cNvSpPr>
            <a:spLocks noGrp="1"/>
          </p:cNvSpPr>
          <p:nvPr>
            <p:ph type="dt" sz="half" idx="10"/>
          </p:nvPr>
        </p:nvSpPr>
        <p:spPr/>
        <p:txBody>
          <a:bodyPr/>
          <a:lstStyle/>
          <a:p>
            <a:fld id="{39B62E05-ADC2-4122-9268-6A08E038518D}" type="datetimeFigureOut">
              <a:rPr lang="es-ES" smtClean="0"/>
              <a:t>02/04/2024</a:t>
            </a:fld>
            <a:endParaRPr lang="es-ES"/>
          </a:p>
        </p:txBody>
      </p:sp>
      <p:sp>
        <p:nvSpPr>
          <p:cNvPr id="5" name="Marcador de pie de página 4">
            <a:extLst>
              <a:ext uri="{FF2B5EF4-FFF2-40B4-BE49-F238E27FC236}">
                <a16:creationId xmlns:a16="http://schemas.microsoft.com/office/drawing/2014/main" id="{896EFED6-60BE-4FB4-A4FC-56C46F6511F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891120A-FEAA-2C73-647F-D38872E04D27}"/>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3677365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48889D-EEDD-E4BA-8870-3856F7B14B9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34A20167-6B12-A1D7-0CA9-E5C69474D91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21316D8-4FD6-846F-8207-0407F6B231D2}"/>
              </a:ext>
            </a:extLst>
          </p:cNvPr>
          <p:cNvSpPr>
            <a:spLocks noGrp="1"/>
          </p:cNvSpPr>
          <p:nvPr>
            <p:ph type="dt" sz="half" idx="10"/>
          </p:nvPr>
        </p:nvSpPr>
        <p:spPr/>
        <p:txBody>
          <a:bodyPr/>
          <a:lstStyle/>
          <a:p>
            <a:fld id="{39B62E05-ADC2-4122-9268-6A08E038518D}" type="datetimeFigureOut">
              <a:rPr lang="es-ES" smtClean="0"/>
              <a:t>02/04/2024</a:t>
            </a:fld>
            <a:endParaRPr lang="es-ES"/>
          </a:p>
        </p:txBody>
      </p:sp>
      <p:sp>
        <p:nvSpPr>
          <p:cNvPr id="5" name="Marcador de pie de página 4">
            <a:extLst>
              <a:ext uri="{FF2B5EF4-FFF2-40B4-BE49-F238E27FC236}">
                <a16:creationId xmlns:a16="http://schemas.microsoft.com/office/drawing/2014/main" id="{A706CC65-F842-A55A-07E5-01C7D997790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6FE04E-8A0E-D5D2-4F91-477665BEDE03}"/>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1518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4DBFEB-5A1D-4C1A-BB76-AE20E3DF197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FDB0450-48E3-9591-54BB-6BDE7EEBA9C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94174A85-453A-A2E5-1D7E-B55D71BCF1C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BC00A214-313F-E43F-592E-86CD96EAE69F}"/>
              </a:ext>
            </a:extLst>
          </p:cNvPr>
          <p:cNvSpPr>
            <a:spLocks noGrp="1"/>
          </p:cNvSpPr>
          <p:nvPr>
            <p:ph type="dt" sz="half" idx="10"/>
          </p:nvPr>
        </p:nvSpPr>
        <p:spPr/>
        <p:txBody>
          <a:bodyPr/>
          <a:lstStyle/>
          <a:p>
            <a:fld id="{39B62E05-ADC2-4122-9268-6A08E038518D}" type="datetimeFigureOut">
              <a:rPr lang="es-ES" smtClean="0"/>
              <a:t>02/04/2024</a:t>
            </a:fld>
            <a:endParaRPr lang="es-ES"/>
          </a:p>
        </p:txBody>
      </p:sp>
      <p:sp>
        <p:nvSpPr>
          <p:cNvPr id="6" name="Marcador de pie de página 5">
            <a:extLst>
              <a:ext uri="{FF2B5EF4-FFF2-40B4-BE49-F238E27FC236}">
                <a16:creationId xmlns:a16="http://schemas.microsoft.com/office/drawing/2014/main" id="{A85EFD7E-BBB9-546F-C72B-B99065CB4EA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DF4F6B6-8A05-7A20-3D1E-92FE794193A5}"/>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4170402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A8CBF1-7372-0612-D972-187F2C994687}"/>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2B27287-505D-BFD2-D050-53405E916B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E6583EB2-BFCA-28D6-B7E0-298244DD517C}"/>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C04391B3-AA6C-D313-34AB-877D1CED4A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20CA0A21-7B59-5A03-807E-38FB8EBE295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65F1E18-613B-E0D6-7166-2D34452BB847}"/>
              </a:ext>
            </a:extLst>
          </p:cNvPr>
          <p:cNvSpPr>
            <a:spLocks noGrp="1"/>
          </p:cNvSpPr>
          <p:nvPr>
            <p:ph type="dt" sz="half" idx="10"/>
          </p:nvPr>
        </p:nvSpPr>
        <p:spPr/>
        <p:txBody>
          <a:bodyPr/>
          <a:lstStyle/>
          <a:p>
            <a:fld id="{39B62E05-ADC2-4122-9268-6A08E038518D}" type="datetimeFigureOut">
              <a:rPr lang="es-ES" smtClean="0"/>
              <a:t>02/04/2024</a:t>
            </a:fld>
            <a:endParaRPr lang="es-ES"/>
          </a:p>
        </p:txBody>
      </p:sp>
      <p:sp>
        <p:nvSpPr>
          <p:cNvPr id="8" name="Marcador de pie de página 7">
            <a:extLst>
              <a:ext uri="{FF2B5EF4-FFF2-40B4-BE49-F238E27FC236}">
                <a16:creationId xmlns:a16="http://schemas.microsoft.com/office/drawing/2014/main" id="{B1D37D62-E552-FC49-60A9-C4B366DD2255}"/>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E5A87FD5-BA43-C0D2-5681-4FC40BA3DCA7}"/>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1138103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80B421-968E-EB97-EFD3-47816A63B3A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533B6BEA-B549-F20B-A9EC-AD0F8608801B}"/>
              </a:ext>
            </a:extLst>
          </p:cNvPr>
          <p:cNvSpPr>
            <a:spLocks noGrp="1"/>
          </p:cNvSpPr>
          <p:nvPr>
            <p:ph type="dt" sz="half" idx="10"/>
          </p:nvPr>
        </p:nvSpPr>
        <p:spPr/>
        <p:txBody>
          <a:bodyPr/>
          <a:lstStyle/>
          <a:p>
            <a:fld id="{39B62E05-ADC2-4122-9268-6A08E038518D}" type="datetimeFigureOut">
              <a:rPr lang="es-ES" smtClean="0"/>
              <a:t>02/04/2024</a:t>
            </a:fld>
            <a:endParaRPr lang="es-ES"/>
          </a:p>
        </p:txBody>
      </p:sp>
      <p:sp>
        <p:nvSpPr>
          <p:cNvPr id="4" name="Marcador de pie de página 3">
            <a:extLst>
              <a:ext uri="{FF2B5EF4-FFF2-40B4-BE49-F238E27FC236}">
                <a16:creationId xmlns:a16="http://schemas.microsoft.com/office/drawing/2014/main" id="{BDBDDC2B-293D-FC29-AA86-A55242902B78}"/>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6ACDE488-A3FB-62E9-9634-6EB460029CBF}"/>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4280959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1DC27CD-8340-154C-75A7-5A6A1A290FFF}"/>
              </a:ext>
            </a:extLst>
          </p:cNvPr>
          <p:cNvSpPr>
            <a:spLocks noGrp="1"/>
          </p:cNvSpPr>
          <p:nvPr>
            <p:ph type="dt" sz="half" idx="10"/>
          </p:nvPr>
        </p:nvSpPr>
        <p:spPr/>
        <p:txBody>
          <a:bodyPr/>
          <a:lstStyle/>
          <a:p>
            <a:fld id="{39B62E05-ADC2-4122-9268-6A08E038518D}" type="datetimeFigureOut">
              <a:rPr lang="es-ES" smtClean="0"/>
              <a:t>02/04/2024</a:t>
            </a:fld>
            <a:endParaRPr lang="es-ES"/>
          </a:p>
        </p:txBody>
      </p:sp>
      <p:sp>
        <p:nvSpPr>
          <p:cNvPr id="3" name="Marcador de pie de página 2">
            <a:extLst>
              <a:ext uri="{FF2B5EF4-FFF2-40B4-BE49-F238E27FC236}">
                <a16:creationId xmlns:a16="http://schemas.microsoft.com/office/drawing/2014/main" id="{37465C90-7210-CB6F-FC49-89FB24B0972C}"/>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630B6B0C-9056-4A1E-205D-185AC0F3A679}"/>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353306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396FC7-23B4-4655-56C2-E31694C569B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8ADF9A3-1348-748E-0F05-A638F79D4E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CAD122E4-D1CA-5753-703A-3F572449BA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77D584B-4F97-FED2-9C9F-850910DBB1FD}"/>
              </a:ext>
            </a:extLst>
          </p:cNvPr>
          <p:cNvSpPr>
            <a:spLocks noGrp="1"/>
          </p:cNvSpPr>
          <p:nvPr>
            <p:ph type="dt" sz="half" idx="10"/>
          </p:nvPr>
        </p:nvSpPr>
        <p:spPr/>
        <p:txBody>
          <a:bodyPr/>
          <a:lstStyle/>
          <a:p>
            <a:fld id="{39B62E05-ADC2-4122-9268-6A08E038518D}" type="datetimeFigureOut">
              <a:rPr lang="es-ES" smtClean="0"/>
              <a:t>02/04/2024</a:t>
            </a:fld>
            <a:endParaRPr lang="es-ES"/>
          </a:p>
        </p:txBody>
      </p:sp>
      <p:sp>
        <p:nvSpPr>
          <p:cNvPr id="6" name="Marcador de pie de página 5">
            <a:extLst>
              <a:ext uri="{FF2B5EF4-FFF2-40B4-BE49-F238E27FC236}">
                <a16:creationId xmlns:a16="http://schemas.microsoft.com/office/drawing/2014/main" id="{734EEA01-1C99-5D49-CA73-ABE873084B3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C9FB336-2D6B-EB8C-BC2C-039510875127}"/>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3778262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4B1203-6087-E51D-891C-256B7426ACF0}"/>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909A82B-33C9-58E0-BD0C-244681B6703F}"/>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E84AD1F-5540-9785-F651-0ECD8833BA69}"/>
              </a:ext>
            </a:extLst>
          </p:cNvPr>
          <p:cNvSpPr>
            <a:spLocks noGrp="1"/>
          </p:cNvSpPr>
          <p:nvPr>
            <p:ph type="dt" sz="half" idx="10"/>
          </p:nvPr>
        </p:nvSpPr>
        <p:spPr/>
        <p:txBody>
          <a:bodyPr/>
          <a:lstStyle/>
          <a:p>
            <a:fld id="{E0F01E04-7661-4EF0-997C-FCF2724F233F}" type="datetimeFigureOut">
              <a:rPr lang="es-ES" smtClean="0"/>
              <a:t>02/04/2024</a:t>
            </a:fld>
            <a:endParaRPr lang="es-ES"/>
          </a:p>
        </p:txBody>
      </p:sp>
      <p:sp>
        <p:nvSpPr>
          <p:cNvPr id="5" name="Marcador de pie de página 4">
            <a:extLst>
              <a:ext uri="{FF2B5EF4-FFF2-40B4-BE49-F238E27FC236}">
                <a16:creationId xmlns:a16="http://schemas.microsoft.com/office/drawing/2014/main" id="{23D70637-6721-25B0-3CE8-EF5C62B8064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D8E1930-90BD-3B04-ECBC-9AD6EEEC44BE}"/>
              </a:ext>
            </a:extLst>
          </p:cNvPr>
          <p:cNvSpPr>
            <a:spLocks noGrp="1"/>
          </p:cNvSpPr>
          <p:nvPr>
            <p:ph type="sldNum" sz="quarter" idx="12"/>
          </p:nvPr>
        </p:nvSpPr>
        <p:spPr/>
        <p:txBody>
          <a:bodyPr/>
          <a:lstStyle/>
          <a:p>
            <a:fld id="{3AEE8C27-8CA6-4100-88C6-0F61FA9B9241}" type="slidenum">
              <a:rPr lang="es-ES" smtClean="0"/>
              <a:t>‹Nº›</a:t>
            </a:fld>
            <a:endParaRPr lang="es-ES"/>
          </a:p>
        </p:txBody>
      </p:sp>
    </p:spTree>
    <p:extLst>
      <p:ext uri="{BB962C8B-B14F-4D97-AF65-F5344CB8AC3E}">
        <p14:creationId xmlns:p14="http://schemas.microsoft.com/office/powerpoint/2010/main" val="1508835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8D22C6-1272-DDDB-82C0-961AA6BD71A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4333A19-CA63-4DE3-C217-5C13D4B997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E453DC67-F502-6BA3-6671-EECFA44DC7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AA5230D-CFE6-E975-3718-CB3FDEE16773}"/>
              </a:ext>
            </a:extLst>
          </p:cNvPr>
          <p:cNvSpPr>
            <a:spLocks noGrp="1"/>
          </p:cNvSpPr>
          <p:nvPr>
            <p:ph type="dt" sz="half" idx="10"/>
          </p:nvPr>
        </p:nvSpPr>
        <p:spPr/>
        <p:txBody>
          <a:bodyPr/>
          <a:lstStyle/>
          <a:p>
            <a:fld id="{39B62E05-ADC2-4122-9268-6A08E038518D}" type="datetimeFigureOut">
              <a:rPr lang="es-ES" smtClean="0"/>
              <a:t>02/04/2024</a:t>
            </a:fld>
            <a:endParaRPr lang="es-ES"/>
          </a:p>
        </p:txBody>
      </p:sp>
      <p:sp>
        <p:nvSpPr>
          <p:cNvPr id="6" name="Marcador de pie de página 5">
            <a:extLst>
              <a:ext uri="{FF2B5EF4-FFF2-40B4-BE49-F238E27FC236}">
                <a16:creationId xmlns:a16="http://schemas.microsoft.com/office/drawing/2014/main" id="{A5A240E5-D140-FEB4-AF2B-674684880EE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21EFCDC-F9BD-1785-E634-F1845A0C3D09}"/>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2461203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35ECC0-FF98-E549-2CAD-BB6BA1BB0855}"/>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BB8C720-2A7A-BAAE-C7C7-5F9135B39222}"/>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CDFF433-9C4D-087E-74FB-EA52B193E0F8}"/>
              </a:ext>
            </a:extLst>
          </p:cNvPr>
          <p:cNvSpPr>
            <a:spLocks noGrp="1"/>
          </p:cNvSpPr>
          <p:nvPr>
            <p:ph type="dt" sz="half" idx="10"/>
          </p:nvPr>
        </p:nvSpPr>
        <p:spPr/>
        <p:txBody>
          <a:bodyPr/>
          <a:lstStyle/>
          <a:p>
            <a:fld id="{39B62E05-ADC2-4122-9268-6A08E038518D}" type="datetimeFigureOut">
              <a:rPr lang="es-ES" smtClean="0"/>
              <a:t>02/04/2024</a:t>
            </a:fld>
            <a:endParaRPr lang="es-ES"/>
          </a:p>
        </p:txBody>
      </p:sp>
      <p:sp>
        <p:nvSpPr>
          <p:cNvPr id="5" name="Marcador de pie de página 4">
            <a:extLst>
              <a:ext uri="{FF2B5EF4-FFF2-40B4-BE49-F238E27FC236}">
                <a16:creationId xmlns:a16="http://schemas.microsoft.com/office/drawing/2014/main" id="{1AC591A7-9361-17AB-3791-120ABC17E04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7B6AF8D-4A3B-8061-B868-A8188CB244C5}"/>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2550197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E5D95D5-CBB1-6C19-713D-601CDF6B129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B9F206D-10D2-E2AC-0F11-ABFE885F4989}"/>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456956E-7AE4-C1D9-78F3-9BCF6AE1F686}"/>
              </a:ext>
            </a:extLst>
          </p:cNvPr>
          <p:cNvSpPr>
            <a:spLocks noGrp="1"/>
          </p:cNvSpPr>
          <p:nvPr>
            <p:ph type="dt" sz="half" idx="10"/>
          </p:nvPr>
        </p:nvSpPr>
        <p:spPr/>
        <p:txBody>
          <a:bodyPr/>
          <a:lstStyle/>
          <a:p>
            <a:fld id="{39B62E05-ADC2-4122-9268-6A08E038518D}" type="datetimeFigureOut">
              <a:rPr lang="es-ES" smtClean="0"/>
              <a:t>02/04/2024</a:t>
            </a:fld>
            <a:endParaRPr lang="es-ES"/>
          </a:p>
        </p:txBody>
      </p:sp>
      <p:sp>
        <p:nvSpPr>
          <p:cNvPr id="5" name="Marcador de pie de página 4">
            <a:extLst>
              <a:ext uri="{FF2B5EF4-FFF2-40B4-BE49-F238E27FC236}">
                <a16:creationId xmlns:a16="http://schemas.microsoft.com/office/drawing/2014/main" id="{D99FE203-43A0-EBCB-81E1-12F65CCB0FF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317FEEA-2EC3-43FB-1A09-E76D3ED6DC1C}"/>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4075464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DFBC95-F1C5-59EF-1473-B7F725C962A1}"/>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C82A6F9B-A9A0-D6CC-7283-ABEDD183CAC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C0D5C6F-AF95-C457-4B29-578C0D0DE22C}"/>
              </a:ext>
            </a:extLst>
          </p:cNvPr>
          <p:cNvSpPr>
            <a:spLocks noGrp="1"/>
          </p:cNvSpPr>
          <p:nvPr>
            <p:ph type="dt" sz="half" idx="10"/>
          </p:nvPr>
        </p:nvSpPr>
        <p:spPr/>
        <p:txBody>
          <a:bodyPr/>
          <a:lstStyle/>
          <a:p>
            <a:fld id="{E0F01E04-7661-4EF0-997C-FCF2724F233F}" type="datetimeFigureOut">
              <a:rPr lang="es-ES" smtClean="0"/>
              <a:t>02/04/2024</a:t>
            </a:fld>
            <a:endParaRPr lang="es-ES"/>
          </a:p>
        </p:txBody>
      </p:sp>
      <p:sp>
        <p:nvSpPr>
          <p:cNvPr id="5" name="Marcador de pie de página 4">
            <a:extLst>
              <a:ext uri="{FF2B5EF4-FFF2-40B4-BE49-F238E27FC236}">
                <a16:creationId xmlns:a16="http://schemas.microsoft.com/office/drawing/2014/main" id="{A291012E-10EA-D2DB-6614-5208BF0C255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C4007FD-1293-3D27-03B1-1BCCE7DA77A7}"/>
              </a:ext>
            </a:extLst>
          </p:cNvPr>
          <p:cNvSpPr>
            <a:spLocks noGrp="1"/>
          </p:cNvSpPr>
          <p:nvPr>
            <p:ph type="sldNum" sz="quarter" idx="12"/>
          </p:nvPr>
        </p:nvSpPr>
        <p:spPr/>
        <p:txBody>
          <a:bodyPr/>
          <a:lstStyle/>
          <a:p>
            <a:fld id="{3AEE8C27-8CA6-4100-88C6-0F61FA9B9241}" type="slidenum">
              <a:rPr lang="es-ES" smtClean="0"/>
              <a:t>‹Nº›</a:t>
            </a:fld>
            <a:endParaRPr lang="es-ES"/>
          </a:p>
        </p:txBody>
      </p:sp>
    </p:spTree>
    <p:extLst>
      <p:ext uri="{BB962C8B-B14F-4D97-AF65-F5344CB8AC3E}">
        <p14:creationId xmlns:p14="http://schemas.microsoft.com/office/powerpoint/2010/main" val="74660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DE7494-4A26-BC34-6C17-C4BCBE72989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63F3366-09E3-2EEE-BA0D-65983124BD5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D343FE62-225D-3C66-6C95-CAA39EB660E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3428E19F-2EF4-D825-95F4-3BDEE168E13D}"/>
              </a:ext>
            </a:extLst>
          </p:cNvPr>
          <p:cNvSpPr>
            <a:spLocks noGrp="1"/>
          </p:cNvSpPr>
          <p:nvPr>
            <p:ph type="dt" sz="half" idx="10"/>
          </p:nvPr>
        </p:nvSpPr>
        <p:spPr/>
        <p:txBody>
          <a:bodyPr/>
          <a:lstStyle/>
          <a:p>
            <a:fld id="{E0F01E04-7661-4EF0-997C-FCF2724F233F}" type="datetimeFigureOut">
              <a:rPr lang="es-ES" smtClean="0"/>
              <a:t>02/04/2024</a:t>
            </a:fld>
            <a:endParaRPr lang="es-ES"/>
          </a:p>
        </p:txBody>
      </p:sp>
      <p:sp>
        <p:nvSpPr>
          <p:cNvPr id="6" name="Marcador de pie de página 5">
            <a:extLst>
              <a:ext uri="{FF2B5EF4-FFF2-40B4-BE49-F238E27FC236}">
                <a16:creationId xmlns:a16="http://schemas.microsoft.com/office/drawing/2014/main" id="{C839B673-F4BA-0FEA-B1E0-305D2E76AB3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BB761D3-85C0-9374-3910-08A579C0653A}"/>
              </a:ext>
            </a:extLst>
          </p:cNvPr>
          <p:cNvSpPr>
            <a:spLocks noGrp="1"/>
          </p:cNvSpPr>
          <p:nvPr>
            <p:ph type="sldNum" sz="quarter" idx="12"/>
          </p:nvPr>
        </p:nvSpPr>
        <p:spPr/>
        <p:txBody>
          <a:bodyPr/>
          <a:lstStyle/>
          <a:p>
            <a:fld id="{3AEE8C27-8CA6-4100-88C6-0F61FA9B9241}" type="slidenum">
              <a:rPr lang="es-ES" smtClean="0"/>
              <a:t>‹Nº›</a:t>
            </a:fld>
            <a:endParaRPr lang="es-ES"/>
          </a:p>
        </p:txBody>
      </p:sp>
    </p:spTree>
    <p:extLst>
      <p:ext uri="{BB962C8B-B14F-4D97-AF65-F5344CB8AC3E}">
        <p14:creationId xmlns:p14="http://schemas.microsoft.com/office/powerpoint/2010/main" val="320604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63989D-49AD-714F-D9EC-4ACD586724EC}"/>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98417917-453A-F741-F446-DBD1E21A54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A34714F-53D9-BE2E-BFAF-18F66EAC9E3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E3C661A-67F7-7E1E-4E6E-8B7BA308CA9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9166824A-48E5-5284-4209-51783E01827D}"/>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D2381C51-4E0A-AAFC-4E8F-5CBE3526A42B}"/>
              </a:ext>
            </a:extLst>
          </p:cNvPr>
          <p:cNvSpPr>
            <a:spLocks noGrp="1"/>
          </p:cNvSpPr>
          <p:nvPr>
            <p:ph type="dt" sz="half" idx="10"/>
          </p:nvPr>
        </p:nvSpPr>
        <p:spPr/>
        <p:txBody>
          <a:bodyPr/>
          <a:lstStyle/>
          <a:p>
            <a:fld id="{E0F01E04-7661-4EF0-997C-FCF2724F233F}" type="datetimeFigureOut">
              <a:rPr lang="es-ES" smtClean="0"/>
              <a:t>02/04/2024</a:t>
            </a:fld>
            <a:endParaRPr lang="es-ES"/>
          </a:p>
        </p:txBody>
      </p:sp>
      <p:sp>
        <p:nvSpPr>
          <p:cNvPr id="8" name="Marcador de pie de página 7">
            <a:extLst>
              <a:ext uri="{FF2B5EF4-FFF2-40B4-BE49-F238E27FC236}">
                <a16:creationId xmlns:a16="http://schemas.microsoft.com/office/drawing/2014/main" id="{1FEBB772-B7ED-D70F-A1D9-A65025E5D4B7}"/>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48E7AC0B-5AC6-0123-6BAD-DC4B9ADAE207}"/>
              </a:ext>
            </a:extLst>
          </p:cNvPr>
          <p:cNvSpPr>
            <a:spLocks noGrp="1"/>
          </p:cNvSpPr>
          <p:nvPr>
            <p:ph type="sldNum" sz="quarter" idx="12"/>
          </p:nvPr>
        </p:nvSpPr>
        <p:spPr/>
        <p:txBody>
          <a:bodyPr/>
          <a:lstStyle/>
          <a:p>
            <a:fld id="{3AEE8C27-8CA6-4100-88C6-0F61FA9B9241}" type="slidenum">
              <a:rPr lang="es-ES" smtClean="0"/>
              <a:t>‹Nº›</a:t>
            </a:fld>
            <a:endParaRPr lang="es-ES"/>
          </a:p>
        </p:txBody>
      </p:sp>
    </p:spTree>
    <p:extLst>
      <p:ext uri="{BB962C8B-B14F-4D97-AF65-F5344CB8AC3E}">
        <p14:creationId xmlns:p14="http://schemas.microsoft.com/office/powerpoint/2010/main" val="3321503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E2C0F8-0E8D-FB23-7E7B-A468FA91AE63}"/>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735F0D81-E546-00E7-F59E-C307FE9832C5}"/>
              </a:ext>
            </a:extLst>
          </p:cNvPr>
          <p:cNvSpPr>
            <a:spLocks noGrp="1"/>
          </p:cNvSpPr>
          <p:nvPr>
            <p:ph type="dt" sz="half" idx="10"/>
          </p:nvPr>
        </p:nvSpPr>
        <p:spPr/>
        <p:txBody>
          <a:bodyPr/>
          <a:lstStyle/>
          <a:p>
            <a:fld id="{E0F01E04-7661-4EF0-997C-FCF2724F233F}" type="datetimeFigureOut">
              <a:rPr lang="es-ES" smtClean="0"/>
              <a:t>02/04/2024</a:t>
            </a:fld>
            <a:endParaRPr lang="es-ES"/>
          </a:p>
        </p:txBody>
      </p:sp>
      <p:sp>
        <p:nvSpPr>
          <p:cNvPr id="4" name="Marcador de pie de página 3">
            <a:extLst>
              <a:ext uri="{FF2B5EF4-FFF2-40B4-BE49-F238E27FC236}">
                <a16:creationId xmlns:a16="http://schemas.microsoft.com/office/drawing/2014/main" id="{AEB5D391-D3AF-2547-076C-CCA313D7EB9D}"/>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46DA959B-F1D5-05AB-5815-EE599F74CF9F}"/>
              </a:ext>
            </a:extLst>
          </p:cNvPr>
          <p:cNvSpPr>
            <a:spLocks noGrp="1"/>
          </p:cNvSpPr>
          <p:nvPr>
            <p:ph type="sldNum" sz="quarter" idx="12"/>
          </p:nvPr>
        </p:nvSpPr>
        <p:spPr/>
        <p:txBody>
          <a:bodyPr/>
          <a:lstStyle/>
          <a:p>
            <a:fld id="{3AEE8C27-8CA6-4100-88C6-0F61FA9B9241}" type="slidenum">
              <a:rPr lang="es-ES" smtClean="0"/>
              <a:t>‹Nº›</a:t>
            </a:fld>
            <a:endParaRPr lang="es-ES"/>
          </a:p>
        </p:txBody>
      </p:sp>
    </p:spTree>
    <p:extLst>
      <p:ext uri="{BB962C8B-B14F-4D97-AF65-F5344CB8AC3E}">
        <p14:creationId xmlns:p14="http://schemas.microsoft.com/office/powerpoint/2010/main" val="3720760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5B5FCDA2-5780-4648-A05B-5173296875B4}"/>
              </a:ext>
            </a:extLst>
          </p:cNvPr>
          <p:cNvSpPr>
            <a:spLocks noGrp="1"/>
          </p:cNvSpPr>
          <p:nvPr>
            <p:ph type="dt" sz="half" idx="10"/>
          </p:nvPr>
        </p:nvSpPr>
        <p:spPr/>
        <p:txBody>
          <a:bodyPr/>
          <a:lstStyle/>
          <a:p>
            <a:fld id="{E0F01E04-7661-4EF0-997C-FCF2724F233F}" type="datetimeFigureOut">
              <a:rPr lang="es-ES" smtClean="0"/>
              <a:t>02/04/2024</a:t>
            </a:fld>
            <a:endParaRPr lang="es-ES"/>
          </a:p>
        </p:txBody>
      </p:sp>
      <p:sp>
        <p:nvSpPr>
          <p:cNvPr id="3" name="Marcador de pie de página 2">
            <a:extLst>
              <a:ext uri="{FF2B5EF4-FFF2-40B4-BE49-F238E27FC236}">
                <a16:creationId xmlns:a16="http://schemas.microsoft.com/office/drawing/2014/main" id="{5F7A5AFE-6A83-4340-9881-54167E9D8A0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94AAE99B-0FC1-483D-2667-E2DBCE909F08}"/>
              </a:ext>
            </a:extLst>
          </p:cNvPr>
          <p:cNvSpPr>
            <a:spLocks noGrp="1"/>
          </p:cNvSpPr>
          <p:nvPr>
            <p:ph type="sldNum" sz="quarter" idx="12"/>
          </p:nvPr>
        </p:nvSpPr>
        <p:spPr/>
        <p:txBody>
          <a:bodyPr/>
          <a:lstStyle/>
          <a:p>
            <a:fld id="{3AEE8C27-8CA6-4100-88C6-0F61FA9B9241}" type="slidenum">
              <a:rPr lang="es-ES" smtClean="0"/>
              <a:t>‹Nº›</a:t>
            </a:fld>
            <a:endParaRPr lang="es-ES"/>
          </a:p>
        </p:txBody>
      </p:sp>
    </p:spTree>
    <p:extLst>
      <p:ext uri="{BB962C8B-B14F-4D97-AF65-F5344CB8AC3E}">
        <p14:creationId xmlns:p14="http://schemas.microsoft.com/office/powerpoint/2010/main" val="3430402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543583-BEC4-3D68-AA6D-FCB6142C4F5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23DC2B3-AAA2-FA18-E631-49A5B107064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DB858677-CC05-C5E8-3529-DD384A5F77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FC12C7B-E1AC-296B-040A-A814F80A9EBD}"/>
              </a:ext>
            </a:extLst>
          </p:cNvPr>
          <p:cNvSpPr>
            <a:spLocks noGrp="1"/>
          </p:cNvSpPr>
          <p:nvPr>
            <p:ph type="dt" sz="half" idx="10"/>
          </p:nvPr>
        </p:nvSpPr>
        <p:spPr/>
        <p:txBody>
          <a:bodyPr/>
          <a:lstStyle/>
          <a:p>
            <a:fld id="{E0F01E04-7661-4EF0-997C-FCF2724F233F}" type="datetimeFigureOut">
              <a:rPr lang="es-ES" smtClean="0"/>
              <a:t>02/04/2024</a:t>
            </a:fld>
            <a:endParaRPr lang="es-ES"/>
          </a:p>
        </p:txBody>
      </p:sp>
      <p:sp>
        <p:nvSpPr>
          <p:cNvPr id="6" name="Marcador de pie de página 5">
            <a:extLst>
              <a:ext uri="{FF2B5EF4-FFF2-40B4-BE49-F238E27FC236}">
                <a16:creationId xmlns:a16="http://schemas.microsoft.com/office/drawing/2014/main" id="{FD88A014-B7CD-20CE-DF44-C48F304E0D6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A2D2E94-94A1-2C24-2356-1E5637D21F08}"/>
              </a:ext>
            </a:extLst>
          </p:cNvPr>
          <p:cNvSpPr>
            <a:spLocks noGrp="1"/>
          </p:cNvSpPr>
          <p:nvPr>
            <p:ph type="sldNum" sz="quarter" idx="12"/>
          </p:nvPr>
        </p:nvSpPr>
        <p:spPr/>
        <p:txBody>
          <a:bodyPr/>
          <a:lstStyle/>
          <a:p>
            <a:fld id="{3AEE8C27-8CA6-4100-88C6-0F61FA9B9241}" type="slidenum">
              <a:rPr lang="es-ES" smtClean="0"/>
              <a:t>‹Nº›</a:t>
            </a:fld>
            <a:endParaRPr lang="es-ES"/>
          </a:p>
        </p:txBody>
      </p:sp>
    </p:spTree>
    <p:extLst>
      <p:ext uri="{BB962C8B-B14F-4D97-AF65-F5344CB8AC3E}">
        <p14:creationId xmlns:p14="http://schemas.microsoft.com/office/powerpoint/2010/main" val="1346651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44FF90-BD39-1F09-67C4-593E0C08C0A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B372CB1-440A-68A5-9753-5CA45B3AE1B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54E46480-C93C-FA7F-F6BB-70FB2D266C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A75454D-BE3B-E74F-C7F7-D8C0EC4F3899}"/>
              </a:ext>
            </a:extLst>
          </p:cNvPr>
          <p:cNvSpPr>
            <a:spLocks noGrp="1"/>
          </p:cNvSpPr>
          <p:nvPr>
            <p:ph type="dt" sz="half" idx="10"/>
          </p:nvPr>
        </p:nvSpPr>
        <p:spPr/>
        <p:txBody>
          <a:bodyPr/>
          <a:lstStyle/>
          <a:p>
            <a:fld id="{E0F01E04-7661-4EF0-997C-FCF2724F233F}" type="datetimeFigureOut">
              <a:rPr lang="es-ES" smtClean="0"/>
              <a:t>02/04/2024</a:t>
            </a:fld>
            <a:endParaRPr lang="es-ES"/>
          </a:p>
        </p:txBody>
      </p:sp>
      <p:sp>
        <p:nvSpPr>
          <p:cNvPr id="6" name="Marcador de pie de página 5">
            <a:extLst>
              <a:ext uri="{FF2B5EF4-FFF2-40B4-BE49-F238E27FC236}">
                <a16:creationId xmlns:a16="http://schemas.microsoft.com/office/drawing/2014/main" id="{7B4FA357-EA79-18AD-4DE5-9EE6FF0E57F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C262E02-CC46-7952-7C81-E955F027DDFA}"/>
              </a:ext>
            </a:extLst>
          </p:cNvPr>
          <p:cNvSpPr>
            <a:spLocks noGrp="1"/>
          </p:cNvSpPr>
          <p:nvPr>
            <p:ph type="sldNum" sz="quarter" idx="12"/>
          </p:nvPr>
        </p:nvSpPr>
        <p:spPr/>
        <p:txBody>
          <a:bodyPr/>
          <a:lstStyle/>
          <a:p>
            <a:fld id="{3AEE8C27-8CA6-4100-88C6-0F61FA9B9241}" type="slidenum">
              <a:rPr lang="es-ES" smtClean="0"/>
              <a:t>‹Nº›</a:t>
            </a:fld>
            <a:endParaRPr lang="es-ES"/>
          </a:p>
        </p:txBody>
      </p:sp>
    </p:spTree>
    <p:extLst>
      <p:ext uri="{BB962C8B-B14F-4D97-AF65-F5344CB8AC3E}">
        <p14:creationId xmlns:p14="http://schemas.microsoft.com/office/powerpoint/2010/main" val="445003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521C93FA-E952-063D-A813-6E3480BF48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811F6367-02FA-34C0-DA0E-A75257E3EF9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F418550-05B4-5ACF-3DE2-148CA00224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0F01E04-7661-4EF0-997C-FCF2724F233F}" type="datetimeFigureOut">
              <a:rPr lang="es-ES" smtClean="0"/>
              <a:t>02/04/2024</a:t>
            </a:fld>
            <a:endParaRPr lang="es-ES"/>
          </a:p>
        </p:txBody>
      </p:sp>
      <p:sp>
        <p:nvSpPr>
          <p:cNvPr id="5" name="Marcador de pie de página 4">
            <a:extLst>
              <a:ext uri="{FF2B5EF4-FFF2-40B4-BE49-F238E27FC236}">
                <a16:creationId xmlns:a16="http://schemas.microsoft.com/office/drawing/2014/main" id="{86CFE1D1-5ED1-00D2-7470-0E62C3CDB23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AC9FFBC8-D866-CC8B-7340-52A60FAC99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AEE8C27-8CA6-4100-88C6-0F61FA9B9241}" type="slidenum">
              <a:rPr lang="es-ES" smtClean="0"/>
              <a:t>‹Nº›</a:t>
            </a:fld>
            <a:endParaRPr lang="es-ES"/>
          </a:p>
        </p:txBody>
      </p:sp>
    </p:spTree>
    <p:extLst>
      <p:ext uri="{BB962C8B-B14F-4D97-AF65-F5344CB8AC3E}">
        <p14:creationId xmlns:p14="http://schemas.microsoft.com/office/powerpoint/2010/main" val="1865107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3A8C5A5D-C097-250F-C412-A066F22281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8EB86F53-0E69-64C8-D38A-0CE4DF0154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72EFC70-42B9-B440-F5BA-8206107C25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9B62E05-ADC2-4122-9268-6A08E038518D}" type="datetimeFigureOut">
              <a:rPr lang="es-ES" smtClean="0"/>
              <a:t>02/04/2024</a:t>
            </a:fld>
            <a:endParaRPr lang="es-ES"/>
          </a:p>
        </p:txBody>
      </p:sp>
      <p:sp>
        <p:nvSpPr>
          <p:cNvPr id="5" name="Marcador de pie de página 4">
            <a:extLst>
              <a:ext uri="{FF2B5EF4-FFF2-40B4-BE49-F238E27FC236}">
                <a16:creationId xmlns:a16="http://schemas.microsoft.com/office/drawing/2014/main" id="{C562F63B-6DDF-4238-57D3-96A0D44BF5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A2CFEBC9-A1F7-84A7-30FE-3B9A352387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8279A24-7FEC-48AB-9F00-4A19033EAC4E}" type="slidenum">
              <a:rPr lang="es-ES" smtClean="0"/>
              <a:t>‹Nº›</a:t>
            </a:fld>
            <a:endParaRPr lang="es-ES"/>
          </a:p>
        </p:txBody>
      </p:sp>
    </p:spTree>
    <p:extLst>
      <p:ext uri="{BB962C8B-B14F-4D97-AF65-F5344CB8AC3E}">
        <p14:creationId xmlns:p14="http://schemas.microsoft.com/office/powerpoint/2010/main" val="2092246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42.jpg"/><Relationship Id="rId4" Type="http://schemas.openxmlformats.org/officeDocument/2006/relationships/image" Target="../media/image41.jpg"/></Relationships>
</file>

<file path=ppt/slides/_rels/slide11.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JPG"/><Relationship Id="rId12"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jpeg"/><Relationship Id="rId11" Type="http://schemas.openxmlformats.org/officeDocument/2006/relationships/image" Target="../media/image11.png"/><Relationship Id="rId5" Type="http://schemas.openxmlformats.org/officeDocument/2006/relationships/image" Target="../media/image5.jpeg"/><Relationship Id="rId10" Type="http://schemas.openxmlformats.org/officeDocument/2006/relationships/image" Target="../media/image10.png"/><Relationship Id="rId4" Type="http://schemas.openxmlformats.org/officeDocument/2006/relationships/image" Target="../media/image4.jpe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8.jpeg"/><Relationship Id="rId7"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20.png"/><Relationship Id="rId4" Type="http://schemas.openxmlformats.org/officeDocument/2006/relationships/image" Target="../media/image19.jpg"/></Relationships>
</file>

<file path=ppt/slides/_rels/slide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eg"/></Relationships>
</file>

<file path=ppt/slides/_rels/slide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jpe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9.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09C39585-9DEA-E477-F0FA-DA470B7113D1}"/>
              </a:ext>
            </a:extLst>
          </p:cNvPr>
          <p:cNvSpPr txBox="1"/>
          <p:nvPr/>
        </p:nvSpPr>
        <p:spPr>
          <a:xfrm>
            <a:off x="2209800" y="73992"/>
            <a:ext cx="7772400" cy="707886"/>
          </a:xfrm>
          <a:prstGeom prst="rect">
            <a:avLst/>
          </a:prstGeom>
          <a:noFill/>
        </p:spPr>
        <p:txBody>
          <a:bodyPr wrap="square">
            <a:spAutoFit/>
            <a:scene3d>
              <a:camera prst="orthographicFront"/>
              <a:lightRig rig="threePt" dir="t"/>
            </a:scene3d>
            <a:sp3d extrusionH="57150">
              <a:bevelT w="38100" h="38100"/>
            </a:sp3d>
          </a:bodyPr>
          <a:lstStyle/>
          <a:p>
            <a:pPr algn="ctr">
              <a:defRPr sz="4000" b="1">
                <a:ln w="0"/>
                <a:gradFill>
                  <a:gsLst>
                    <a:gs pos="0">
                      <a:schemeClr val="accent5">
                        <a:lumMod val="50000"/>
                      </a:schemeClr>
                    </a:gs>
                    <a:gs pos="39000">
                      <a:schemeClr val="accent5"/>
                    </a:gs>
                    <a:gs pos="82000">
                      <a:srgbClr val="F3B26B"/>
                    </a:gs>
                  </a:gsLst>
                  <a:lin ang="5400000"/>
                </a:gradFill>
                <a:effectLst>
                  <a:reflection blurRad="6350" stA="53000" endA="300" endPos="35500" dir="5400000" sy="-90000" algn="bl" rotWithShape="0"/>
                </a:effectLst>
              </a:defRPr>
            </a:pPr>
            <a:r>
              <a:rPr dirty="0"/>
              <a:t>VITA VILIVYOSABABISHA VITA VYOTE</a:t>
            </a:r>
          </a:p>
        </p:txBody>
      </p:sp>
      <p:sp>
        <p:nvSpPr>
          <p:cNvPr id="5" name="CuadroTexto 4">
            <a:extLst>
              <a:ext uri="{FF2B5EF4-FFF2-40B4-BE49-F238E27FC236}">
                <a16:creationId xmlns:a16="http://schemas.microsoft.com/office/drawing/2014/main" id="{83251B8F-EDC5-AC5C-F448-C9C795CC08F0}"/>
              </a:ext>
            </a:extLst>
          </p:cNvPr>
          <p:cNvSpPr txBox="1"/>
          <p:nvPr/>
        </p:nvSpPr>
        <p:spPr>
          <a:xfrm>
            <a:off x="1" y="6445454"/>
            <a:ext cx="12192000" cy="338554"/>
          </a:xfrm>
          <a:prstGeom prst="rect">
            <a:avLst/>
          </a:prstGeom>
          <a:noFill/>
        </p:spPr>
        <p:txBody>
          <a:bodyPr wrap="square">
            <a:spAutoFit/>
          </a:bodyPr>
          <a:lstStyle/>
          <a:p>
            <a:pPr algn="ctr">
              <a:defRPr sz="1600" b="1">
                <a:solidFill>
                  <a:srgbClr val="99C1DF"/>
                </a:solidFill>
              </a:defRPr>
            </a:pPr>
            <a:r>
              <a:rPr lang="en-US" dirty="0" err="1"/>
              <a:t>Lessoni</a:t>
            </a:r>
            <a:r>
              <a:rPr lang="en-US" dirty="0"/>
              <a:t> </a:t>
            </a:r>
            <a:r>
              <a:rPr lang="en-US" dirty="0" err="1"/>
              <a:t>y</a:t>
            </a:r>
            <a:r>
              <a:rPr dirty="0" err="1"/>
              <a:t>a</a:t>
            </a:r>
            <a:r>
              <a:rPr dirty="0"/>
              <a:t> 1 </a:t>
            </a:r>
            <a:r>
              <a:rPr lang="en-US" dirty="0" err="1"/>
              <a:t>kw</a:t>
            </a:r>
            <a:r>
              <a:rPr dirty="0" err="1"/>
              <a:t>a</a:t>
            </a:r>
            <a:r>
              <a:rPr lang="en-US" dirty="0"/>
              <a:t> </a:t>
            </a:r>
            <a:r>
              <a:rPr lang="en-US" dirty="0" err="1"/>
              <a:t>ajili</a:t>
            </a:r>
            <a:r>
              <a:rPr lang="en-US" dirty="0"/>
              <a:t> </a:t>
            </a:r>
            <a:r>
              <a:rPr lang="en-US" dirty="0" err="1"/>
              <a:t>ya</a:t>
            </a:r>
            <a:r>
              <a:rPr dirty="0"/>
              <a:t> </a:t>
            </a:r>
            <a:r>
              <a:rPr dirty="0" err="1"/>
              <a:t>Aprili</a:t>
            </a:r>
            <a:r>
              <a:rPr dirty="0"/>
              <a:t> 6, 2024</a:t>
            </a:r>
          </a:p>
        </p:txBody>
      </p:sp>
    </p:spTree>
    <p:extLst>
      <p:ext uri="{BB962C8B-B14F-4D97-AF65-F5344CB8AC3E}">
        <p14:creationId xmlns:p14="http://schemas.microsoft.com/office/powerpoint/2010/main" val="1199947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120CD90-73BB-E477-8B3C-1B04F46FEABA}"/>
              </a:ext>
            </a:extLst>
          </p:cNvPr>
          <p:cNvSpPr txBox="1"/>
          <p:nvPr/>
        </p:nvSpPr>
        <p:spPr>
          <a:xfrm>
            <a:off x="0" y="0"/>
            <a:ext cx="12191999" cy="769441"/>
          </a:xfrm>
          <a:prstGeom prst="rect">
            <a:avLst/>
          </a:prstGeom>
          <a:noFill/>
        </p:spPr>
        <p:txBody>
          <a:bodyPr wrap="square">
            <a:spAutoFit/>
          </a:bodyPr>
          <a:lstStyle/>
          <a:p>
            <a:pPr algn="ctr">
              <a:defRPr sz="4400" b="1">
                <a:ln w="0"/>
                <a:solidFill>
                  <a:schemeClr val="bg1"/>
                </a:solidFill>
                <a:effectLst>
                  <a:innerShdw blurRad="63500" dist="50800" dir="13500000">
                    <a:srgbClr val="000000">
                      <a:alpha val="50000"/>
                    </a:srgbClr>
                  </a:innerShdw>
                </a:effectLst>
              </a:defRPr>
            </a:pPr>
            <a:r>
              <a:t>Mzozo leo</a:t>
            </a:r>
          </a:p>
        </p:txBody>
      </p:sp>
      <p:sp>
        <p:nvSpPr>
          <p:cNvPr id="4" name="CuadroTexto 3">
            <a:extLst>
              <a:ext uri="{FF2B5EF4-FFF2-40B4-BE49-F238E27FC236}">
                <a16:creationId xmlns:a16="http://schemas.microsoft.com/office/drawing/2014/main" id="{0637D28E-4CE8-9421-A73C-2C5798C21011}"/>
              </a:ext>
            </a:extLst>
          </p:cNvPr>
          <p:cNvSpPr txBox="1"/>
          <p:nvPr/>
        </p:nvSpPr>
        <p:spPr>
          <a:xfrm>
            <a:off x="1252536" y="600372"/>
            <a:ext cx="9686925" cy="646331"/>
          </a:xfrm>
          <a:prstGeom prst="rect">
            <a:avLst/>
          </a:prstGeom>
          <a:noFill/>
        </p:spPr>
        <p:txBody>
          <a:bodyPr wrap="square">
            <a:spAutoFit/>
          </a:bodyPr>
          <a:lstStyle/>
          <a:p>
            <a:pPr algn="ctr">
              <a:defRPr b="1">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defRPr>
            </a:pPr>
            <a:r>
              <a:rPr lang="en-US" dirty="0"/>
              <a:t>“</a:t>
            </a:r>
            <a:r>
              <a:rPr lang="en-US" dirty="0" err="1"/>
              <a:t>Yeye</a:t>
            </a:r>
            <a:r>
              <a:rPr lang="en-US" dirty="0"/>
              <a:t> </a:t>
            </a:r>
            <a:r>
              <a:rPr lang="en-US" dirty="0" err="1"/>
              <a:t>aweza</a:t>
            </a:r>
            <a:r>
              <a:rPr lang="en-US" dirty="0"/>
              <a:t> </a:t>
            </a:r>
            <a:r>
              <a:rPr lang="en-US" dirty="0" err="1"/>
              <a:t>kuwaokoa</a:t>
            </a:r>
            <a:r>
              <a:rPr lang="en-US" dirty="0"/>
              <a:t> </a:t>
            </a:r>
            <a:r>
              <a:rPr lang="en-US" dirty="0" err="1"/>
              <a:t>kabisa</a:t>
            </a:r>
            <a:r>
              <a:rPr lang="en-US" dirty="0"/>
              <a:t> </a:t>
            </a:r>
            <a:r>
              <a:rPr lang="en-US" dirty="0" err="1"/>
              <a:t>wao</a:t>
            </a:r>
            <a:r>
              <a:rPr lang="en-US" dirty="0"/>
              <a:t> </a:t>
            </a:r>
            <a:r>
              <a:rPr lang="en-US" dirty="0" err="1"/>
              <a:t>wamjiao</a:t>
            </a:r>
            <a:r>
              <a:rPr lang="en-US" dirty="0"/>
              <a:t> </a:t>
            </a:r>
            <a:r>
              <a:rPr lang="en-US" dirty="0" err="1"/>
              <a:t>Mungu</a:t>
            </a:r>
            <a:r>
              <a:rPr lang="en-US" dirty="0"/>
              <a:t> </a:t>
            </a:r>
            <a:r>
              <a:rPr lang="en-US" dirty="0" err="1"/>
              <a:t>kwa</a:t>
            </a:r>
            <a:r>
              <a:rPr lang="en-US" dirty="0"/>
              <a:t> </a:t>
            </a:r>
            <a:r>
              <a:rPr lang="en-US" dirty="0" err="1"/>
              <a:t>yeye</a:t>
            </a:r>
            <a:r>
              <a:rPr lang="en-US" dirty="0"/>
              <a:t>, </a:t>
            </a:r>
            <a:r>
              <a:rPr lang="en-US" dirty="0" err="1"/>
              <a:t>kwa</a:t>
            </a:r>
            <a:r>
              <a:rPr lang="en-US" dirty="0"/>
              <a:t> </a:t>
            </a:r>
            <a:r>
              <a:rPr lang="en-US" dirty="0" err="1"/>
              <a:t>sababu</a:t>
            </a:r>
            <a:r>
              <a:rPr lang="en-US" dirty="0"/>
              <a:t> </a:t>
            </a:r>
            <a:r>
              <a:rPr lang="en-US" dirty="0" err="1"/>
              <a:t>yeye</a:t>
            </a:r>
            <a:r>
              <a:rPr lang="en-US" dirty="0"/>
              <a:t> </a:t>
            </a:r>
            <a:r>
              <a:rPr lang="en-US" dirty="0" err="1"/>
              <a:t>yu</a:t>
            </a:r>
            <a:r>
              <a:rPr lang="en-US" dirty="0"/>
              <a:t> </a:t>
            </a:r>
            <a:r>
              <a:rPr lang="en-US" dirty="0" err="1"/>
              <a:t>hai</a:t>
            </a:r>
            <a:r>
              <a:rPr lang="en-US" dirty="0"/>
              <a:t> </a:t>
            </a:r>
            <a:r>
              <a:rPr lang="en-US" dirty="0" err="1"/>
              <a:t>siku</a:t>
            </a:r>
            <a:r>
              <a:rPr lang="en-US" dirty="0"/>
              <a:t> </a:t>
            </a:r>
            <a:r>
              <a:rPr lang="en-US" dirty="0" err="1"/>
              <a:t>zote</a:t>
            </a:r>
            <a:r>
              <a:rPr lang="en-US" dirty="0"/>
              <a:t> </a:t>
            </a:r>
            <a:r>
              <a:rPr lang="en-US" dirty="0" err="1"/>
              <a:t>kuwaombea</a:t>
            </a:r>
            <a:r>
              <a:rPr lang="en-US" dirty="0"/>
              <a:t>” (</a:t>
            </a:r>
            <a:r>
              <a:rPr lang="en-US" dirty="0" err="1"/>
              <a:t>Waebrania</a:t>
            </a:r>
            <a:r>
              <a:rPr lang="en-US" dirty="0"/>
              <a:t> 7:25).</a:t>
            </a:r>
            <a:endParaRPr dirty="0"/>
          </a:p>
        </p:txBody>
      </p:sp>
      <p:sp>
        <p:nvSpPr>
          <p:cNvPr id="5" name="CuadroTexto 4">
            <a:extLst>
              <a:ext uri="{FF2B5EF4-FFF2-40B4-BE49-F238E27FC236}">
                <a16:creationId xmlns:a16="http://schemas.microsoft.com/office/drawing/2014/main" id="{CD664550-B8D2-86A5-BC2A-D2BF6F1CDA71}"/>
              </a:ext>
            </a:extLst>
          </p:cNvPr>
          <p:cNvSpPr txBox="1"/>
          <p:nvPr/>
        </p:nvSpPr>
        <p:spPr>
          <a:xfrm>
            <a:off x="285750" y="1369813"/>
            <a:ext cx="7751345" cy="707886"/>
          </a:xfrm>
          <a:prstGeom prst="rect">
            <a:avLst/>
          </a:prstGeom>
          <a:noFill/>
        </p:spPr>
        <p:txBody>
          <a:bodyPr wrap="square">
            <a:spAutoFit/>
          </a:bodyPr>
          <a:lstStyle/>
          <a:p>
            <a:pPr>
              <a:spcBef>
                <a:spcPts val="600"/>
              </a:spcBef>
              <a:defRPr sz="2000" b="1"/>
            </a:pPr>
            <a:r>
              <a:t>Leo, Yesu anatuombea katika Patakatifu pa Mbinguni (Ebr. 9:24; 7:25).</a:t>
            </a:r>
          </a:p>
        </p:txBody>
      </p:sp>
      <p:pic>
        <p:nvPicPr>
          <p:cNvPr id="8" name="Imagen 7" descr="Una imagen de un videojuego  Descripción generada automáticamente con confianza baja">
            <a:extLst>
              <a:ext uri="{FF2B5EF4-FFF2-40B4-BE49-F238E27FC236}">
                <a16:creationId xmlns:a16="http://schemas.microsoft.com/office/drawing/2014/main" id="{1995962E-3E52-0E97-8407-EAA98109693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221541" y="1389063"/>
            <a:ext cx="3684709" cy="5324535"/>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10" name="CuadroTexto 9">
            <a:extLst>
              <a:ext uri="{FF2B5EF4-FFF2-40B4-BE49-F238E27FC236}">
                <a16:creationId xmlns:a16="http://schemas.microsoft.com/office/drawing/2014/main" id="{20659764-0079-C726-2B45-C81A9BE0E406}"/>
              </a:ext>
            </a:extLst>
          </p:cNvPr>
          <p:cNvSpPr txBox="1"/>
          <p:nvPr/>
        </p:nvSpPr>
        <p:spPr>
          <a:xfrm>
            <a:off x="3290098" y="3832106"/>
            <a:ext cx="4746994" cy="1631216"/>
          </a:xfrm>
          <a:prstGeom prst="rect">
            <a:avLst/>
          </a:prstGeom>
          <a:noFill/>
        </p:spPr>
        <p:txBody>
          <a:bodyPr wrap="square">
            <a:spAutoFit/>
          </a:bodyPr>
          <a:lstStyle/>
          <a:p>
            <a:pPr algn="just">
              <a:spcBef>
                <a:spcPts val="600"/>
              </a:spcBef>
              <a:defRPr sz="2000" b="1"/>
            </a:pPr>
            <a:r>
              <a:rPr dirty="0" err="1"/>
              <a:t>Yesu</a:t>
            </a:r>
            <a:r>
              <a:rPr dirty="0"/>
              <a:t> </a:t>
            </a:r>
            <a:r>
              <a:rPr dirty="0" err="1"/>
              <a:t>anataka</a:t>
            </a:r>
            <a:r>
              <a:rPr dirty="0"/>
              <a:t> </a:t>
            </a:r>
            <a:r>
              <a:rPr dirty="0" err="1"/>
              <a:t>tumtegemee</a:t>
            </a:r>
            <a:r>
              <a:rPr dirty="0"/>
              <a:t> </a:t>
            </a:r>
            <a:r>
              <a:rPr dirty="0" err="1"/>
              <a:t>kwa</a:t>
            </a:r>
            <a:r>
              <a:rPr dirty="0"/>
              <a:t> </a:t>
            </a:r>
            <a:r>
              <a:rPr dirty="0" err="1"/>
              <a:t>kila</a:t>
            </a:r>
            <a:r>
              <a:rPr dirty="0"/>
              <a:t> </a:t>
            </a:r>
            <a:r>
              <a:rPr dirty="0" err="1"/>
              <a:t>hitaji</a:t>
            </a:r>
            <a:r>
              <a:rPr dirty="0"/>
              <a:t> </a:t>
            </a:r>
            <a:r>
              <a:rPr dirty="0" err="1"/>
              <a:t>maishani</a:t>
            </a:r>
            <a:r>
              <a:rPr dirty="0"/>
              <a:t> </a:t>
            </a:r>
            <a:r>
              <a:rPr dirty="0" err="1"/>
              <a:t>mwetu</a:t>
            </a:r>
            <a:r>
              <a:rPr dirty="0"/>
              <a:t> (</a:t>
            </a:r>
            <a:r>
              <a:rPr dirty="0" err="1"/>
              <a:t>Yn</a:t>
            </a:r>
            <a:r>
              <a:rPr dirty="0"/>
              <a:t>. 14:13-14). </a:t>
            </a:r>
            <a:r>
              <a:rPr dirty="0" err="1"/>
              <a:t>Palipo</a:t>
            </a:r>
            <a:r>
              <a:rPr dirty="0"/>
              <a:t> </a:t>
            </a:r>
            <a:r>
              <a:rPr dirty="0" err="1"/>
              <a:t>na</a:t>
            </a:r>
            <a:r>
              <a:rPr dirty="0"/>
              <a:t> </a:t>
            </a:r>
            <a:r>
              <a:rPr dirty="0" err="1"/>
              <a:t>hofu</a:t>
            </a:r>
            <a:r>
              <a:rPr dirty="0"/>
              <a:t>, </a:t>
            </a:r>
            <a:r>
              <a:rPr dirty="0" err="1"/>
              <a:t>huleta</a:t>
            </a:r>
            <a:r>
              <a:rPr dirty="0"/>
              <a:t> </a:t>
            </a:r>
            <a:r>
              <a:rPr dirty="0" err="1"/>
              <a:t>amani</a:t>
            </a:r>
            <a:r>
              <a:rPr dirty="0"/>
              <a:t>; </a:t>
            </a:r>
            <a:r>
              <a:rPr dirty="0" err="1"/>
              <a:t>palipo</a:t>
            </a:r>
            <a:r>
              <a:rPr dirty="0"/>
              <a:t> </a:t>
            </a:r>
            <a:r>
              <a:rPr dirty="0" err="1"/>
              <a:t>na</a:t>
            </a:r>
            <a:r>
              <a:rPr dirty="0"/>
              <a:t> </a:t>
            </a:r>
            <a:r>
              <a:rPr dirty="0" err="1"/>
              <a:t>hatia</a:t>
            </a:r>
            <a:r>
              <a:rPr dirty="0"/>
              <a:t>, </a:t>
            </a:r>
            <a:r>
              <a:rPr dirty="0" err="1"/>
              <a:t>huleta</a:t>
            </a:r>
            <a:r>
              <a:rPr dirty="0"/>
              <a:t> </a:t>
            </a:r>
            <a:r>
              <a:rPr dirty="0" err="1"/>
              <a:t>msamaha</a:t>
            </a:r>
            <a:r>
              <a:rPr dirty="0"/>
              <a:t>; </a:t>
            </a:r>
            <a:r>
              <a:rPr dirty="0" err="1"/>
              <a:t>palipo</a:t>
            </a:r>
            <a:r>
              <a:rPr dirty="0"/>
              <a:t> </a:t>
            </a:r>
            <a:r>
              <a:rPr dirty="0" err="1"/>
              <a:t>na</a:t>
            </a:r>
            <a:r>
              <a:rPr dirty="0"/>
              <a:t> </a:t>
            </a:r>
            <a:r>
              <a:rPr dirty="0" err="1"/>
              <a:t>udhaifu</a:t>
            </a:r>
            <a:r>
              <a:rPr dirty="0"/>
              <a:t>, </a:t>
            </a:r>
            <a:r>
              <a:rPr dirty="0" err="1"/>
              <a:t>huleta</a:t>
            </a:r>
            <a:r>
              <a:rPr dirty="0"/>
              <a:t> </a:t>
            </a:r>
            <a:r>
              <a:rPr dirty="0" err="1"/>
              <a:t>nguvu</a:t>
            </a:r>
            <a:r>
              <a:rPr dirty="0"/>
              <a:t>.</a:t>
            </a:r>
          </a:p>
        </p:txBody>
      </p:sp>
      <p:pic>
        <p:nvPicPr>
          <p:cNvPr id="14" name="Imagen 13" descr="Personas sentadas en una mesa  Descripción generada automáticamente con confianza media">
            <a:extLst>
              <a:ext uri="{FF2B5EF4-FFF2-40B4-BE49-F238E27FC236}">
                <a16:creationId xmlns:a16="http://schemas.microsoft.com/office/drawing/2014/main" id="{F46F74D5-F354-164F-FD1B-A5EFE982927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85750" y="3832106"/>
            <a:ext cx="2912125" cy="2912125"/>
          </a:xfrm>
          <a:prstGeom prst="roundRect">
            <a:avLst>
              <a:gd name="adj" fmla="val 11111"/>
            </a:avLst>
          </a:prstGeom>
          <a:ln w="76200" cap="rnd">
            <a:solidFill>
              <a:schemeClr val="bg2">
                <a:lumMod val="60000"/>
                <a:lumOff val="4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6" name="CuadroTexto 5">
            <a:extLst>
              <a:ext uri="{FF2B5EF4-FFF2-40B4-BE49-F238E27FC236}">
                <a16:creationId xmlns:a16="http://schemas.microsoft.com/office/drawing/2014/main" id="{98F8756B-B648-FA88-1B92-3B0A662F81C5}"/>
              </a:ext>
            </a:extLst>
          </p:cNvPr>
          <p:cNvSpPr txBox="1"/>
          <p:nvPr/>
        </p:nvSpPr>
        <p:spPr>
          <a:xfrm>
            <a:off x="285750" y="3077973"/>
            <a:ext cx="7751344" cy="707886"/>
          </a:xfrm>
          <a:prstGeom prst="rect">
            <a:avLst/>
          </a:prstGeom>
          <a:noFill/>
        </p:spPr>
        <p:txBody>
          <a:bodyPr wrap="square">
            <a:spAutoFit/>
          </a:bodyPr>
          <a:lstStyle/>
          <a:p>
            <a:pPr>
              <a:spcBef>
                <a:spcPts val="600"/>
              </a:spcBef>
              <a:defRPr sz="2000" b="1"/>
            </a:pPr>
            <a:r>
              <a:rPr dirty="0"/>
              <a:t>Kwa </a:t>
            </a:r>
            <a:r>
              <a:rPr dirty="0" err="1"/>
              <a:t>hivyo</a:t>
            </a:r>
            <a:r>
              <a:rPr dirty="0"/>
              <a:t>, </a:t>
            </a:r>
            <a:r>
              <a:rPr dirty="0" err="1"/>
              <a:t>tunaalikwa</a:t>
            </a:r>
            <a:r>
              <a:rPr dirty="0"/>
              <a:t> </a:t>
            </a:r>
            <a:r>
              <a:rPr dirty="0" err="1"/>
              <a:t>kumkaribia</a:t>
            </a:r>
            <a:r>
              <a:rPr dirty="0"/>
              <a:t> </a:t>
            </a:r>
            <a:r>
              <a:rPr dirty="0" err="1"/>
              <a:t>Mungu</a:t>
            </a:r>
            <a:r>
              <a:rPr dirty="0"/>
              <a:t> </a:t>
            </a:r>
            <a:r>
              <a:rPr dirty="0" err="1"/>
              <a:t>kwa</a:t>
            </a:r>
            <a:r>
              <a:rPr dirty="0"/>
              <a:t> </a:t>
            </a:r>
            <a:r>
              <a:rPr dirty="0" err="1"/>
              <a:t>ujasiri</a:t>
            </a:r>
            <a:r>
              <a:rPr dirty="0"/>
              <a:t> </a:t>
            </a:r>
            <a:r>
              <a:rPr dirty="0" err="1"/>
              <a:t>kupitia</a:t>
            </a:r>
            <a:r>
              <a:rPr dirty="0"/>
              <a:t> </a:t>
            </a:r>
            <a:r>
              <a:rPr dirty="0" err="1"/>
              <a:t>Yesu</a:t>
            </a:r>
            <a:r>
              <a:rPr dirty="0"/>
              <a:t> (</a:t>
            </a:r>
            <a:r>
              <a:rPr dirty="0" err="1"/>
              <a:t>Ebr</a:t>
            </a:r>
            <a:r>
              <a:rPr dirty="0"/>
              <a:t>. 4:15-16</a:t>
            </a:r>
            <a:r>
              <a:rPr lang="en-US" dirty="0"/>
              <a:t>)</a:t>
            </a:r>
            <a:endParaRPr dirty="0"/>
          </a:p>
        </p:txBody>
      </p:sp>
      <p:sp>
        <p:nvSpPr>
          <p:cNvPr id="9" name="CuadroTexto 8">
            <a:extLst>
              <a:ext uri="{FF2B5EF4-FFF2-40B4-BE49-F238E27FC236}">
                <a16:creationId xmlns:a16="http://schemas.microsoft.com/office/drawing/2014/main" id="{C3D27108-B806-809A-FE47-01450574AA10}"/>
              </a:ext>
            </a:extLst>
          </p:cNvPr>
          <p:cNvSpPr txBox="1"/>
          <p:nvPr/>
        </p:nvSpPr>
        <p:spPr>
          <a:xfrm>
            <a:off x="285749" y="2077699"/>
            <a:ext cx="7751343" cy="1015663"/>
          </a:xfrm>
          <a:prstGeom prst="rect">
            <a:avLst/>
          </a:prstGeom>
          <a:noFill/>
        </p:spPr>
        <p:txBody>
          <a:bodyPr wrap="square">
            <a:spAutoFit/>
          </a:bodyPr>
          <a:lstStyle/>
          <a:p>
            <a:pPr algn="just">
              <a:spcBef>
                <a:spcPts val="600"/>
              </a:spcBef>
              <a:defRPr sz="2000" b="1"/>
            </a:pPr>
            <a:r>
              <a:rPr dirty="0"/>
              <a:t>Kwa </a:t>
            </a:r>
            <a:r>
              <a:rPr dirty="0" err="1"/>
              <a:t>sababu</a:t>
            </a:r>
            <a:r>
              <a:rPr dirty="0"/>
              <a:t> </a:t>
            </a:r>
            <a:r>
              <a:rPr dirty="0" err="1"/>
              <a:t>ya</a:t>
            </a:r>
            <a:r>
              <a:rPr dirty="0"/>
              <a:t> </a:t>
            </a:r>
            <a:r>
              <a:rPr dirty="0" err="1"/>
              <a:t>damu</a:t>
            </a:r>
            <a:r>
              <a:rPr dirty="0"/>
              <a:t> </a:t>
            </a:r>
            <a:r>
              <a:rPr dirty="0" err="1"/>
              <a:t>yake</a:t>
            </a:r>
            <a:r>
              <a:rPr dirty="0"/>
              <a:t> </a:t>
            </a:r>
            <a:r>
              <a:rPr dirty="0" err="1"/>
              <a:t>iliyomwagika</a:t>
            </a:r>
            <a:r>
              <a:rPr dirty="0"/>
              <a:t> </a:t>
            </a:r>
            <a:r>
              <a:rPr dirty="0" err="1"/>
              <a:t>msalabani</a:t>
            </a:r>
            <a:r>
              <a:rPr dirty="0"/>
              <a:t>, </a:t>
            </a:r>
            <a:r>
              <a:rPr dirty="0" err="1"/>
              <a:t>Yesu</a:t>
            </a:r>
            <a:r>
              <a:rPr dirty="0"/>
              <a:t> </a:t>
            </a:r>
            <a:r>
              <a:rPr dirty="0" err="1"/>
              <a:t>anatuweka</a:t>
            </a:r>
            <a:r>
              <a:rPr dirty="0"/>
              <a:t> </a:t>
            </a:r>
            <a:r>
              <a:rPr dirty="0" err="1"/>
              <a:t>mbele</a:t>
            </a:r>
            <a:r>
              <a:rPr dirty="0"/>
              <a:t> </a:t>
            </a:r>
            <a:r>
              <a:rPr dirty="0" err="1"/>
              <a:t>ya</a:t>
            </a:r>
            <a:r>
              <a:rPr dirty="0"/>
              <a:t> Baba – </a:t>
            </a:r>
            <a:r>
              <a:rPr dirty="0" err="1"/>
              <a:t>na</a:t>
            </a:r>
            <a:r>
              <a:rPr dirty="0"/>
              <a:t> </a:t>
            </a:r>
            <a:r>
              <a:rPr dirty="0" err="1"/>
              <a:t>mbele</a:t>
            </a:r>
            <a:r>
              <a:rPr dirty="0"/>
              <a:t> </a:t>
            </a:r>
            <a:r>
              <a:rPr dirty="0" err="1"/>
              <a:t>ya</a:t>
            </a:r>
            <a:r>
              <a:rPr dirty="0"/>
              <a:t> </a:t>
            </a:r>
            <a:r>
              <a:rPr dirty="0" err="1"/>
              <a:t>wakaaji</a:t>
            </a:r>
            <a:r>
              <a:rPr dirty="0"/>
              <a:t> </a:t>
            </a:r>
            <a:r>
              <a:rPr dirty="0" err="1"/>
              <a:t>wote</a:t>
            </a:r>
            <a:r>
              <a:rPr dirty="0"/>
              <a:t> </a:t>
            </a:r>
            <a:r>
              <a:rPr dirty="0" err="1"/>
              <a:t>wa</a:t>
            </a:r>
            <a:r>
              <a:rPr dirty="0"/>
              <a:t> </a:t>
            </a:r>
            <a:r>
              <a:rPr dirty="0" err="1"/>
              <a:t>Ulimwengu</a:t>
            </a:r>
            <a:r>
              <a:rPr dirty="0"/>
              <a:t> – </a:t>
            </a:r>
            <a:r>
              <a:rPr dirty="0" err="1"/>
              <a:t>kama</a:t>
            </a:r>
            <a:r>
              <a:rPr dirty="0"/>
              <a:t> </a:t>
            </a:r>
            <a:r>
              <a:rPr dirty="0" err="1"/>
              <a:t>watu</a:t>
            </a:r>
            <a:r>
              <a:rPr dirty="0"/>
              <a:t> </a:t>
            </a:r>
            <a:r>
              <a:rPr dirty="0" err="1"/>
              <a:t>wenye</a:t>
            </a:r>
            <a:r>
              <a:rPr dirty="0"/>
              <a:t> </a:t>
            </a:r>
            <a:r>
              <a:rPr dirty="0" err="1"/>
              <a:t>haki</a:t>
            </a:r>
            <a:r>
              <a:rPr dirty="0"/>
              <a:t>, </a:t>
            </a:r>
            <a:r>
              <a:rPr dirty="0" err="1"/>
              <a:t>wakamilifu</a:t>
            </a:r>
            <a:r>
              <a:rPr dirty="0"/>
              <a:t>, </a:t>
            </a:r>
            <a:r>
              <a:rPr dirty="0" err="1"/>
              <a:t>wanaostahili</a:t>
            </a:r>
            <a:r>
              <a:rPr dirty="0"/>
              <a:t> </a:t>
            </a:r>
            <a:r>
              <a:rPr dirty="0" err="1"/>
              <a:t>kuchukua</a:t>
            </a:r>
            <a:r>
              <a:rPr dirty="0"/>
              <a:t> </a:t>
            </a:r>
            <a:r>
              <a:rPr dirty="0" err="1"/>
              <a:t>nafasi</a:t>
            </a:r>
            <a:r>
              <a:rPr dirty="0"/>
              <a:t> </a:t>
            </a:r>
            <a:r>
              <a:rPr dirty="0" err="1"/>
              <a:t>Mbinguni</a:t>
            </a:r>
            <a:r>
              <a:rPr dirty="0"/>
              <a:t>.</a:t>
            </a:r>
          </a:p>
        </p:txBody>
      </p:sp>
      <p:sp>
        <p:nvSpPr>
          <p:cNvPr id="12" name="CuadroTexto 11">
            <a:extLst>
              <a:ext uri="{FF2B5EF4-FFF2-40B4-BE49-F238E27FC236}">
                <a16:creationId xmlns:a16="http://schemas.microsoft.com/office/drawing/2014/main" id="{DEC7D699-BB3E-D131-4AD7-8FC79B6A68AA}"/>
              </a:ext>
            </a:extLst>
          </p:cNvPr>
          <p:cNvSpPr txBox="1"/>
          <p:nvPr/>
        </p:nvSpPr>
        <p:spPr>
          <a:xfrm>
            <a:off x="3290098" y="5697935"/>
            <a:ext cx="4746994" cy="707886"/>
          </a:xfrm>
          <a:prstGeom prst="rect">
            <a:avLst/>
          </a:prstGeom>
          <a:noFill/>
        </p:spPr>
        <p:txBody>
          <a:bodyPr wrap="square">
            <a:spAutoFit/>
          </a:bodyPr>
          <a:lstStyle/>
          <a:p>
            <a:pPr algn="just">
              <a:spcBef>
                <a:spcPts val="600"/>
              </a:spcBef>
              <a:defRPr sz="2000" b="1"/>
            </a:pPr>
            <a:r>
              <a:rPr dirty="0" err="1"/>
              <a:t>Tamaa</a:t>
            </a:r>
            <a:r>
              <a:rPr dirty="0"/>
              <a:t> </a:t>
            </a:r>
            <a:r>
              <a:rPr dirty="0" err="1"/>
              <a:t>kuu</a:t>
            </a:r>
            <a:r>
              <a:rPr dirty="0"/>
              <a:t> </a:t>
            </a:r>
            <a:r>
              <a:rPr dirty="0" err="1"/>
              <a:t>ya</a:t>
            </a:r>
            <a:r>
              <a:rPr dirty="0"/>
              <a:t> </a:t>
            </a:r>
            <a:r>
              <a:rPr dirty="0" err="1"/>
              <a:t>Yesu</a:t>
            </a:r>
            <a:r>
              <a:rPr dirty="0"/>
              <a:t> </a:t>
            </a:r>
            <a:r>
              <a:rPr dirty="0" err="1"/>
              <a:t>ni</a:t>
            </a:r>
            <a:r>
              <a:rPr dirty="0"/>
              <a:t> </a:t>
            </a:r>
            <a:r>
              <a:rPr dirty="0" err="1"/>
              <a:t>kuishi</a:t>
            </a:r>
            <a:r>
              <a:rPr dirty="0"/>
              <a:t> nasi </a:t>
            </a:r>
            <a:r>
              <a:rPr dirty="0" err="1"/>
              <a:t>milele</a:t>
            </a:r>
            <a:r>
              <a:rPr dirty="0"/>
              <a:t> (</a:t>
            </a:r>
            <a:r>
              <a:rPr dirty="0" err="1"/>
              <a:t>Yn</a:t>
            </a:r>
            <a:r>
              <a:rPr dirty="0"/>
              <a:t>. 17:24 </a:t>
            </a:r>
            <a:r>
              <a:rPr dirty="0" err="1"/>
              <a:t>Je</a:t>
            </a:r>
            <a:r>
              <a:rPr dirty="0"/>
              <a:t>, </a:t>
            </a:r>
            <a:r>
              <a:rPr dirty="0" err="1"/>
              <a:t>hii</a:t>
            </a:r>
            <a:r>
              <a:rPr dirty="0"/>
              <a:t> pia </a:t>
            </a:r>
            <a:r>
              <a:rPr dirty="0" err="1"/>
              <a:t>ni</a:t>
            </a:r>
            <a:r>
              <a:rPr dirty="0"/>
              <a:t> </a:t>
            </a:r>
            <a:r>
              <a:rPr dirty="0" err="1"/>
              <a:t>hamu</a:t>
            </a:r>
            <a:r>
              <a:rPr dirty="0"/>
              <a:t> </a:t>
            </a:r>
            <a:r>
              <a:rPr dirty="0" err="1"/>
              <a:t>yako</a:t>
            </a:r>
            <a:r>
              <a:rPr dirty="0"/>
              <a:t> </a:t>
            </a:r>
            <a:r>
              <a:rPr dirty="0" err="1"/>
              <a:t>kubwa</a:t>
            </a:r>
            <a:r>
              <a:rPr dirty="0"/>
              <a:t>?</a:t>
            </a:r>
          </a:p>
        </p:txBody>
      </p:sp>
    </p:spTree>
    <p:extLst>
      <p:ext uri="{BB962C8B-B14F-4D97-AF65-F5344CB8AC3E}">
        <p14:creationId xmlns:p14="http://schemas.microsoft.com/office/powerpoint/2010/main" val="1823441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5"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750"/>
                                        <p:tgtEl>
                                          <p:spTgt spid="4"/>
                                        </p:tgtEl>
                                      </p:cBhvr>
                                    </p:animEffect>
                                    <p:anim calcmode="lin" valueType="num">
                                      <p:cBhvr>
                                        <p:cTn id="17" dur="750" fill="hold"/>
                                        <p:tgtEl>
                                          <p:spTgt spid="4"/>
                                        </p:tgtEl>
                                        <p:attrNameLst>
                                          <p:attrName>ppt_w</p:attrName>
                                        </p:attrNameLst>
                                      </p:cBhvr>
                                      <p:tavLst>
                                        <p:tav tm="0" fmla="#ppt_w*sin(2.5*pi*$)">
                                          <p:val>
                                            <p:fltVal val="0"/>
                                          </p:val>
                                        </p:tav>
                                        <p:tav tm="100000">
                                          <p:val>
                                            <p:fltVal val="1"/>
                                          </p:val>
                                        </p:tav>
                                      </p:tavLst>
                                    </p:anim>
                                    <p:anim calcmode="lin" valueType="num">
                                      <p:cBhvr>
                                        <p:cTn id="18" dur="75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900" decel="100000" fill="hold"/>
                                        <p:tgtEl>
                                          <p:spTgt spid="8"/>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left)">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wipe(left)">
                                      <p:cBhvr>
                                        <p:cTn id="44" dur="500"/>
                                        <p:tgtEl>
                                          <p:spTgt spid="6"/>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left)">
                                      <p:cBhvr>
                                        <p:cTn id="49" dur="500"/>
                                        <p:tgtEl>
                                          <p:spTgt spid="10"/>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0" grpId="0"/>
      <p:bldP spid="6" grpId="0"/>
      <p:bldP spid="9"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5988625-5BE6-578E-B04F-5E89DAD4360B}"/>
              </a:ext>
            </a:extLst>
          </p:cNvPr>
          <p:cNvSpPr txBox="1"/>
          <p:nvPr/>
        </p:nvSpPr>
        <p:spPr>
          <a:xfrm>
            <a:off x="2756084" y="1686845"/>
            <a:ext cx="9179243" cy="4832092"/>
          </a:xfrm>
          <a:prstGeom prst="rect">
            <a:avLst/>
          </a:prstGeom>
          <a:noFill/>
        </p:spPr>
        <p:txBody>
          <a:bodyPr wrap="square">
            <a:spAutoFit/>
          </a:bodyPr>
          <a:lstStyle/>
          <a:p>
            <a:pPr algn="just">
              <a:spcBef>
                <a:spcPts val="600"/>
              </a:spcBef>
              <a:defRPr sz="2800" b="1">
                <a:latin typeface="Constantia" panose="02030602050306030303" pitchFamily="18" charset="0"/>
              </a:defRPr>
            </a:pPr>
            <a:r>
              <a:rPr dirty="0"/>
              <a:t>"</a:t>
            </a:r>
            <a:r>
              <a:rPr dirty="0" err="1"/>
              <a:t>Wakati</a:t>
            </a:r>
            <a:r>
              <a:rPr dirty="0"/>
              <a:t> </a:t>
            </a:r>
            <a:r>
              <a:rPr dirty="0" err="1"/>
              <a:t>majaribu</a:t>
            </a:r>
            <a:r>
              <a:rPr dirty="0"/>
              <a:t> </a:t>
            </a:r>
            <a:r>
              <a:rPr dirty="0" err="1"/>
              <a:t>yanakushambulia</a:t>
            </a:r>
            <a:r>
              <a:rPr dirty="0"/>
              <a:t>, </a:t>
            </a:r>
            <a:r>
              <a:rPr dirty="0" err="1"/>
              <a:t>wakati</a:t>
            </a:r>
            <a:r>
              <a:rPr dirty="0"/>
              <a:t> </a:t>
            </a:r>
            <a:r>
              <a:rPr dirty="0" err="1"/>
              <a:t>utunzaji</a:t>
            </a:r>
            <a:r>
              <a:rPr dirty="0"/>
              <a:t>, </a:t>
            </a:r>
            <a:r>
              <a:rPr dirty="0" err="1"/>
              <a:t>mashaka</a:t>
            </a:r>
            <a:r>
              <a:rPr dirty="0"/>
              <a:t>, </a:t>
            </a:r>
            <a:r>
              <a:rPr dirty="0" err="1"/>
              <a:t>na</a:t>
            </a:r>
            <a:r>
              <a:rPr dirty="0"/>
              <a:t> </a:t>
            </a:r>
            <a:r>
              <a:rPr dirty="0" err="1"/>
              <a:t>giza</a:t>
            </a:r>
            <a:r>
              <a:rPr dirty="0"/>
              <a:t> </a:t>
            </a:r>
            <a:r>
              <a:rPr dirty="0" err="1"/>
              <a:t>vinaonekana</a:t>
            </a:r>
            <a:r>
              <a:rPr dirty="0"/>
              <a:t> </a:t>
            </a:r>
            <a:r>
              <a:rPr dirty="0" err="1"/>
              <a:t>kuzunguka</a:t>
            </a:r>
            <a:r>
              <a:rPr dirty="0"/>
              <a:t> </a:t>
            </a:r>
            <a:r>
              <a:rPr dirty="0" err="1"/>
              <a:t>roho</a:t>
            </a:r>
            <a:r>
              <a:rPr dirty="0"/>
              <a:t> </a:t>
            </a:r>
            <a:r>
              <a:rPr dirty="0" err="1"/>
              <a:t>yako</a:t>
            </a:r>
            <a:r>
              <a:rPr dirty="0"/>
              <a:t>, </a:t>
            </a:r>
            <a:r>
              <a:rPr dirty="0" err="1"/>
              <a:t>angalia</a:t>
            </a:r>
            <a:r>
              <a:rPr dirty="0"/>
              <a:t> </a:t>
            </a:r>
            <a:r>
              <a:rPr dirty="0" err="1"/>
              <a:t>mahali</a:t>
            </a:r>
            <a:r>
              <a:rPr dirty="0"/>
              <a:t> </a:t>
            </a:r>
            <a:r>
              <a:rPr dirty="0" err="1"/>
              <a:t>ambapo</a:t>
            </a:r>
            <a:r>
              <a:rPr dirty="0"/>
              <a:t> </a:t>
            </a:r>
            <a:r>
              <a:rPr dirty="0" err="1"/>
              <a:t>uliona</a:t>
            </a:r>
            <a:r>
              <a:rPr dirty="0"/>
              <a:t> </a:t>
            </a:r>
            <a:r>
              <a:rPr dirty="0" err="1"/>
              <a:t>nuru</a:t>
            </a:r>
            <a:r>
              <a:rPr dirty="0"/>
              <a:t> </a:t>
            </a:r>
            <a:r>
              <a:rPr dirty="0" err="1"/>
              <a:t>mara</a:t>
            </a:r>
            <a:r>
              <a:rPr dirty="0"/>
              <a:t> </a:t>
            </a:r>
            <a:r>
              <a:rPr dirty="0" err="1"/>
              <a:t>ya</a:t>
            </a:r>
            <a:r>
              <a:rPr dirty="0"/>
              <a:t> </a:t>
            </a:r>
            <a:r>
              <a:rPr dirty="0" err="1"/>
              <a:t>mwisho</a:t>
            </a:r>
            <a:r>
              <a:rPr dirty="0"/>
              <a:t>. </a:t>
            </a:r>
            <a:r>
              <a:rPr dirty="0" err="1"/>
              <a:t>Pumzika</a:t>
            </a:r>
            <a:r>
              <a:rPr dirty="0"/>
              <a:t> </a:t>
            </a:r>
            <a:r>
              <a:rPr dirty="0" err="1"/>
              <a:t>katika</a:t>
            </a:r>
            <a:r>
              <a:rPr dirty="0"/>
              <a:t> </a:t>
            </a:r>
            <a:r>
              <a:rPr dirty="0" err="1"/>
              <a:t>upendo</a:t>
            </a:r>
            <a:r>
              <a:rPr dirty="0"/>
              <a:t> </a:t>
            </a:r>
            <a:r>
              <a:rPr dirty="0" err="1"/>
              <a:t>wa</a:t>
            </a:r>
            <a:r>
              <a:rPr dirty="0"/>
              <a:t> </a:t>
            </a:r>
            <a:r>
              <a:rPr dirty="0" err="1"/>
              <a:t>Kristo</a:t>
            </a:r>
            <a:r>
              <a:rPr dirty="0"/>
              <a:t> </a:t>
            </a:r>
            <a:r>
              <a:rPr dirty="0" err="1"/>
              <a:t>na</a:t>
            </a:r>
            <a:r>
              <a:rPr dirty="0"/>
              <a:t> </a:t>
            </a:r>
            <a:r>
              <a:rPr dirty="0" err="1"/>
              <a:t>chini</a:t>
            </a:r>
            <a:r>
              <a:rPr dirty="0"/>
              <a:t> </a:t>
            </a:r>
            <a:r>
              <a:rPr dirty="0" err="1"/>
              <a:t>ya</a:t>
            </a:r>
            <a:r>
              <a:rPr dirty="0"/>
              <a:t> </a:t>
            </a:r>
            <a:r>
              <a:rPr dirty="0" err="1"/>
              <a:t>utunzaji</a:t>
            </a:r>
            <a:r>
              <a:rPr dirty="0"/>
              <a:t> wake </a:t>
            </a:r>
            <a:r>
              <a:rPr dirty="0" err="1"/>
              <a:t>wa</a:t>
            </a:r>
            <a:r>
              <a:rPr dirty="0"/>
              <a:t> </a:t>
            </a:r>
            <a:r>
              <a:rPr dirty="0" err="1"/>
              <a:t>ulinzi</a:t>
            </a:r>
            <a:r>
              <a:rPr dirty="0"/>
              <a:t>. </a:t>
            </a:r>
            <a:r>
              <a:rPr dirty="0" err="1"/>
              <a:t>Dhambi</a:t>
            </a:r>
            <a:r>
              <a:rPr dirty="0"/>
              <a:t> </a:t>
            </a:r>
            <a:r>
              <a:rPr dirty="0" err="1"/>
              <a:t>inapopambana</a:t>
            </a:r>
            <a:r>
              <a:rPr dirty="0"/>
              <a:t> </a:t>
            </a:r>
            <a:r>
              <a:rPr dirty="0" err="1"/>
              <a:t>kwa</a:t>
            </a:r>
            <a:r>
              <a:rPr dirty="0"/>
              <a:t> </a:t>
            </a:r>
            <a:r>
              <a:rPr dirty="0" err="1"/>
              <a:t>ajili</a:t>
            </a:r>
            <a:r>
              <a:rPr dirty="0"/>
              <a:t> </a:t>
            </a:r>
            <a:r>
              <a:rPr dirty="0" err="1"/>
              <a:t>ya</a:t>
            </a:r>
            <a:r>
              <a:rPr dirty="0"/>
              <a:t> </a:t>
            </a:r>
            <a:r>
              <a:rPr dirty="0" err="1"/>
              <a:t>ustadi</a:t>
            </a:r>
            <a:r>
              <a:rPr dirty="0"/>
              <a:t> </a:t>
            </a:r>
            <a:r>
              <a:rPr dirty="0" err="1"/>
              <a:t>moyoni</a:t>
            </a:r>
            <a:r>
              <a:rPr dirty="0"/>
              <a:t>, </a:t>
            </a:r>
            <a:r>
              <a:rPr dirty="0" err="1"/>
              <a:t>wakati</a:t>
            </a:r>
            <a:r>
              <a:rPr dirty="0"/>
              <a:t> </a:t>
            </a:r>
            <a:r>
              <a:rPr dirty="0" err="1"/>
              <a:t>hatia</a:t>
            </a:r>
            <a:r>
              <a:rPr dirty="0"/>
              <a:t> </a:t>
            </a:r>
            <a:r>
              <a:rPr dirty="0" err="1"/>
              <a:t>inakandamiza</a:t>
            </a:r>
            <a:r>
              <a:rPr dirty="0"/>
              <a:t> </a:t>
            </a:r>
            <a:r>
              <a:rPr dirty="0" err="1"/>
              <a:t>roho</a:t>
            </a:r>
            <a:r>
              <a:rPr dirty="0"/>
              <a:t> </a:t>
            </a:r>
            <a:r>
              <a:rPr dirty="0" err="1"/>
              <a:t>na</a:t>
            </a:r>
            <a:r>
              <a:rPr dirty="0"/>
              <a:t> </a:t>
            </a:r>
            <a:r>
              <a:rPr dirty="0" err="1"/>
              <a:t>kulemea</a:t>
            </a:r>
            <a:r>
              <a:rPr dirty="0"/>
              <a:t> </a:t>
            </a:r>
            <a:r>
              <a:rPr dirty="0" err="1"/>
              <a:t>dhamiri</a:t>
            </a:r>
            <a:r>
              <a:rPr dirty="0"/>
              <a:t>, </a:t>
            </a:r>
            <a:r>
              <a:rPr dirty="0" err="1"/>
              <a:t>wakati</a:t>
            </a:r>
            <a:r>
              <a:rPr dirty="0"/>
              <a:t> </a:t>
            </a:r>
            <a:r>
              <a:rPr dirty="0" err="1"/>
              <a:t>kutokuamini</a:t>
            </a:r>
            <a:r>
              <a:rPr dirty="0"/>
              <a:t> </a:t>
            </a:r>
            <a:r>
              <a:rPr dirty="0" err="1"/>
              <a:t>kunapotia</a:t>
            </a:r>
            <a:r>
              <a:rPr dirty="0"/>
              <a:t> </a:t>
            </a:r>
            <a:r>
              <a:rPr dirty="0" err="1"/>
              <a:t>mawingu</a:t>
            </a:r>
            <a:r>
              <a:rPr dirty="0"/>
              <a:t> </a:t>
            </a:r>
            <a:r>
              <a:rPr dirty="0" err="1"/>
              <a:t>akili</a:t>
            </a:r>
            <a:r>
              <a:rPr dirty="0"/>
              <a:t>, </a:t>
            </a:r>
            <a:r>
              <a:rPr dirty="0" err="1"/>
              <a:t>kumbuka</a:t>
            </a:r>
            <a:r>
              <a:rPr dirty="0"/>
              <a:t> </a:t>
            </a:r>
            <a:r>
              <a:rPr dirty="0" err="1"/>
              <a:t>kwamba</a:t>
            </a:r>
            <a:r>
              <a:rPr dirty="0"/>
              <a:t> </a:t>
            </a:r>
            <a:r>
              <a:rPr dirty="0" err="1"/>
              <a:t>neema</a:t>
            </a:r>
            <a:r>
              <a:rPr dirty="0"/>
              <a:t> </a:t>
            </a:r>
            <a:r>
              <a:rPr dirty="0" err="1"/>
              <a:t>ya</a:t>
            </a:r>
            <a:r>
              <a:rPr dirty="0"/>
              <a:t> </a:t>
            </a:r>
            <a:r>
              <a:rPr dirty="0" err="1"/>
              <a:t>Kristo</a:t>
            </a:r>
            <a:r>
              <a:rPr dirty="0"/>
              <a:t> </a:t>
            </a:r>
            <a:r>
              <a:rPr dirty="0" err="1"/>
              <a:t>inatosha</a:t>
            </a:r>
            <a:r>
              <a:rPr dirty="0"/>
              <a:t> </a:t>
            </a:r>
            <a:r>
              <a:rPr dirty="0" err="1"/>
              <a:t>kuitiisha</a:t>
            </a:r>
            <a:r>
              <a:rPr dirty="0"/>
              <a:t> </a:t>
            </a:r>
            <a:r>
              <a:rPr dirty="0" err="1"/>
              <a:t>dhambi</a:t>
            </a:r>
            <a:r>
              <a:rPr dirty="0"/>
              <a:t> </a:t>
            </a:r>
            <a:r>
              <a:rPr dirty="0" err="1"/>
              <a:t>na</a:t>
            </a:r>
            <a:r>
              <a:rPr dirty="0"/>
              <a:t> </a:t>
            </a:r>
            <a:r>
              <a:rPr dirty="0" err="1"/>
              <a:t>kuondoa</a:t>
            </a:r>
            <a:r>
              <a:rPr dirty="0"/>
              <a:t> </a:t>
            </a:r>
            <a:r>
              <a:rPr dirty="0" err="1"/>
              <a:t>giza</a:t>
            </a:r>
            <a:r>
              <a:rPr dirty="0"/>
              <a:t>. </a:t>
            </a:r>
            <a:r>
              <a:rPr dirty="0" err="1"/>
              <a:t>Kuingia</a:t>
            </a:r>
            <a:r>
              <a:rPr dirty="0"/>
              <a:t> </a:t>
            </a:r>
            <a:r>
              <a:rPr dirty="0" err="1"/>
              <a:t>katika</a:t>
            </a:r>
            <a:r>
              <a:rPr dirty="0"/>
              <a:t> </a:t>
            </a:r>
            <a:r>
              <a:rPr dirty="0" err="1"/>
              <a:t>ushirika</a:t>
            </a:r>
            <a:r>
              <a:rPr dirty="0"/>
              <a:t> </a:t>
            </a:r>
            <a:r>
              <a:rPr dirty="0" err="1"/>
              <a:t>na</a:t>
            </a:r>
            <a:r>
              <a:rPr dirty="0"/>
              <a:t> </a:t>
            </a:r>
            <a:r>
              <a:rPr dirty="0" err="1"/>
              <a:t>Mwokozi</a:t>
            </a:r>
            <a:r>
              <a:rPr dirty="0"/>
              <a:t>, </a:t>
            </a:r>
            <a:r>
              <a:rPr dirty="0" err="1"/>
              <a:t>tunaingia</a:t>
            </a:r>
            <a:r>
              <a:rPr dirty="0"/>
              <a:t> </a:t>
            </a:r>
            <a:r>
              <a:rPr dirty="0" err="1"/>
              <a:t>katika</a:t>
            </a:r>
            <a:r>
              <a:rPr dirty="0"/>
              <a:t> </a:t>
            </a:r>
            <a:r>
              <a:rPr dirty="0" err="1"/>
              <a:t>eneo</a:t>
            </a:r>
            <a:r>
              <a:rPr dirty="0"/>
              <a:t> la </a:t>
            </a:r>
            <a:r>
              <a:rPr dirty="0" err="1"/>
              <a:t>amani</a:t>
            </a:r>
            <a:r>
              <a:rPr dirty="0"/>
              <a:t>."</a:t>
            </a:r>
          </a:p>
        </p:txBody>
      </p:sp>
      <p:sp>
        <p:nvSpPr>
          <p:cNvPr id="4" name="CuadroTexto 3">
            <a:extLst>
              <a:ext uri="{FF2B5EF4-FFF2-40B4-BE49-F238E27FC236}">
                <a16:creationId xmlns:a16="http://schemas.microsoft.com/office/drawing/2014/main" id="{F109F5B5-FAFD-B5E4-DDAD-C6235185F207}"/>
              </a:ext>
            </a:extLst>
          </p:cNvPr>
          <p:cNvSpPr txBox="1"/>
          <p:nvPr/>
        </p:nvSpPr>
        <p:spPr>
          <a:xfrm>
            <a:off x="8580656" y="6417205"/>
            <a:ext cx="3479799" cy="338554"/>
          </a:xfrm>
          <a:prstGeom prst="rect">
            <a:avLst/>
          </a:prstGeom>
          <a:noFill/>
        </p:spPr>
        <p:txBody>
          <a:bodyPr wrap="none">
            <a:spAutoFit/>
          </a:bodyPr>
          <a:lstStyle/>
          <a:p>
            <a:pPr algn="r">
              <a:defRPr sz="1600" b="1"/>
            </a:pPr>
            <a:r>
              <a:rPr dirty="0"/>
              <a:t>EGW (The Ministry of Healing, </a:t>
            </a:r>
            <a:r>
              <a:rPr dirty="0" err="1"/>
              <a:t>uk</a:t>
            </a:r>
            <a:r>
              <a:rPr dirty="0"/>
              <a:t>. 193</a:t>
            </a:r>
            <a:r>
              <a:rPr lang="en-US" dirty="0"/>
              <a:t>)</a:t>
            </a:r>
            <a:endParaRPr dirty="0"/>
          </a:p>
        </p:txBody>
      </p:sp>
    </p:spTree>
    <p:extLst>
      <p:ext uri="{BB962C8B-B14F-4D97-AF65-F5344CB8AC3E}">
        <p14:creationId xmlns:p14="http://schemas.microsoft.com/office/powerpoint/2010/main" val="1220650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9000197-99AE-D448-DF58-3675E36FF5BB}"/>
              </a:ext>
            </a:extLst>
          </p:cNvPr>
          <p:cNvSpPr txBox="1"/>
          <p:nvPr/>
        </p:nvSpPr>
        <p:spPr>
          <a:xfrm>
            <a:off x="7400925" y="4415967"/>
            <a:ext cx="4486275" cy="1938992"/>
          </a:xfrm>
          <a:prstGeom prst="rect">
            <a:avLst/>
          </a:prstGeom>
          <a:ln w="57150">
            <a:solidFill>
              <a:srgbClr val="A42511"/>
            </a:solidFill>
          </a:ln>
          <a:scene3d>
            <a:camera prst="orthographicFront"/>
            <a:lightRig rig="threePt" dir="t"/>
          </a:scene3d>
          <a:sp3d>
            <a:bevelT prst="relaxedInset"/>
          </a:sp3d>
        </p:spPr>
        <p:style>
          <a:lnRef idx="0">
            <a:schemeClr val="accent2"/>
          </a:lnRef>
          <a:fillRef idx="3">
            <a:schemeClr val="accent2"/>
          </a:fillRef>
          <a:effectRef idx="3">
            <a:schemeClr val="accent2"/>
          </a:effectRef>
          <a:fontRef idx="minor">
            <a:schemeClr val="lt1"/>
          </a:fontRef>
        </p:style>
        <p:txBody>
          <a:bodyPr wrap="square">
            <a:spAutoFit/>
          </a:bodyPr>
          <a:lstStyle/>
          <a:p>
            <a:pPr algn="ctr">
              <a:defRPr b="1">
                <a:effectLst>
                  <a:outerShdw blurRad="38100" dist="38100" dir="2700000" algn="tl">
                    <a:srgbClr val="000000">
                      <a:alpha val="43137"/>
                    </a:srgbClr>
                  </a:outerShdw>
                </a:effectLst>
                <a:latin typeface="Comic Sans MS" panose="030F0702030302020204" pitchFamily="66" charset="0"/>
              </a:defRPr>
            </a:pPr>
            <a:r>
              <a:rPr sz="2000" dirty="0"/>
              <a:t>"</a:t>
            </a:r>
            <a:r>
              <a:rPr sz="2000" dirty="0" err="1"/>
              <a:t>Kulikuwa</a:t>
            </a:r>
            <a:r>
              <a:rPr sz="2000" dirty="0"/>
              <a:t> </a:t>
            </a:r>
            <a:r>
              <a:rPr sz="2000" dirty="0" err="1"/>
              <a:t>na</a:t>
            </a:r>
            <a:r>
              <a:rPr sz="2000" dirty="0"/>
              <a:t> vita </a:t>
            </a:r>
            <a:r>
              <a:rPr sz="2000" dirty="0" err="1"/>
              <a:t>mbinguni</a:t>
            </a:r>
            <a:r>
              <a:rPr sz="2000" dirty="0"/>
              <a:t>: </a:t>
            </a:r>
            <a:r>
              <a:rPr sz="2000" dirty="0" err="1"/>
              <a:t>Mikaeli</a:t>
            </a:r>
            <a:r>
              <a:rPr sz="2000" dirty="0"/>
              <a:t> </a:t>
            </a:r>
            <a:r>
              <a:rPr sz="2000" dirty="0" err="1"/>
              <a:t>na</a:t>
            </a:r>
            <a:r>
              <a:rPr sz="2000" dirty="0"/>
              <a:t> </a:t>
            </a:r>
            <a:r>
              <a:rPr sz="2000" dirty="0" err="1"/>
              <a:t>malaika</a:t>
            </a:r>
            <a:r>
              <a:rPr sz="2000" dirty="0"/>
              <a:t> </a:t>
            </a:r>
            <a:r>
              <a:rPr sz="2000" dirty="0" err="1"/>
              <a:t>zake</a:t>
            </a:r>
            <a:r>
              <a:rPr sz="2000" dirty="0"/>
              <a:t> </a:t>
            </a:r>
            <a:r>
              <a:rPr sz="2000" dirty="0" err="1"/>
              <a:t>walipigana</a:t>
            </a:r>
            <a:r>
              <a:rPr sz="2000" dirty="0"/>
              <a:t> </a:t>
            </a:r>
            <a:r>
              <a:rPr sz="2000" dirty="0" err="1"/>
              <a:t>na</a:t>
            </a:r>
            <a:r>
              <a:rPr sz="2000" dirty="0"/>
              <a:t> </a:t>
            </a:r>
            <a:r>
              <a:rPr sz="2000" dirty="0" err="1"/>
              <a:t>joka</a:t>
            </a:r>
            <a:r>
              <a:rPr sz="2000" dirty="0"/>
              <a:t>; </a:t>
            </a:r>
            <a:r>
              <a:rPr sz="2000" dirty="0" err="1"/>
              <a:t>na</a:t>
            </a:r>
            <a:r>
              <a:rPr sz="2000" dirty="0"/>
              <a:t> </a:t>
            </a:r>
            <a:r>
              <a:rPr sz="2000" dirty="0" err="1"/>
              <a:t>joka</a:t>
            </a:r>
            <a:r>
              <a:rPr sz="2000" dirty="0"/>
              <a:t> </a:t>
            </a:r>
            <a:r>
              <a:rPr sz="2000" dirty="0" err="1"/>
              <a:t>na</a:t>
            </a:r>
            <a:r>
              <a:rPr sz="2000" dirty="0"/>
              <a:t> </a:t>
            </a:r>
            <a:r>
              <a:rPr sz="2000" dirty="0" err="1"/>
              <a:t>malaika</a:t>
            </a:r>
            <a:r>
              <a:rPr sz="2000" dirty="0"/>
              <a:t> </a:t>
            </a:r>
            <a:r>
              <a:rPr sz="2000" dirty="0" err="1"/>
              <a:t>zake</a:t>
            </a:r>
            <a:r>
              <a:rPr sz="2000" dirty="0"/>
              <a:t> </a:t>
            </a:r>
            <a:r>
              <a:rPr sz="2000" dirty="0" err="1"/>
              <a:t>walipigana</a:t>
            </a:r>
            <a:r>
              <a:rPr sz="2000" dirty="0"/>
              <a:t>, </a:t>
            </a:r>
            <a:r>
              <a:rPr sz="2000" dirty="0" err="1"/>
              <a:t>lakini</a:t>
            </a:r>
            <a:r>
              <a:rPr sz="2000" dirty="0"/>
              <a:t> </a:t>
            </a:r>
            <a:r>
              <a:rPr sz="2000" dirty="0" err="1"/>
              <a:t>hawakushinda</a:t>
            </a:r>
            <a:r>
              <a:rPr sz="2000" dirty="0"/>
              <a:t>, </a:t>
            </a:r>
            <a:r>
              <a:rPr sz="2000" dirty="0" err="1"/>
              <a:t>wala</a:t>
            </a:r>
            <a:r>
              <a:rPr sz="2000" dirty="0"/>
              <a:t> </a:t>
            </a:r>
            <a:r>
              <a:rPr sz="2000" dirty="0" err="1"/>
              <a:t>mahali</a:t>
            </a:r>
            <a:r>
              <a:rPr sz="2000" dirty="0"/>
              <a:t> pao </a:t>
            </a:r>
            <a:r>
              <a:rPr sz="2000" dirty="0" err="1"/>
              <a:t>hapakuonekana</a:t>
            </a:r>
            <a:r>
              <a:rPr sz="2000" dirty="0"/>
              <a:t> </a:t>
            </a:r>
            <a:r>
              <a:rPr sz="2000" dirty="0" err="1"/>
              <a:t>tena</a:t>
            </a:r>
            <a:r>
              <a:rPr sz="2000" dirty="0"/>
              <a:t> </a:t>
            </a:r>
            <a:r>
              <a:rPr sz="2000" dirty="0" err="1"/>
              <a:t>mbinguni</a:t>
            </a:r>
            <a:r>
              <a:rPr sz="2000" dirty="0"/>
              <a:t>" </a:t>
            </a:r>
            <a:r>
              <a:rPr sz="1600" dirty="0"/>
              <a:t>(</a:t>
            </a:r>
            <a:r>
              <a:rPr sz="1600" dirty="0" err="1"/>
              <a:t>Ufunuo</a:t>
            </a:r>
            <a:r>
              <a:rPr sz="1600" dirty="0"/>
              <a:t> 12:7, 8)</a:t>
            </a:r>
            <a:endParaRPr lang="es-ES" sz="2000" b="1" dirty="0">
              <a:effectLst>
                <a:outerShdw blurRad="38100" dist="38100" dir="2700000" algn="tl">
                  <a:srgbClr val="000000">
                    <a:alpha val="43137"/>
                  </a:srgbClr>
                </a:outerShdw>
              </a:effectLst>
              <a:latin typeface="Comic Sans MS" panose="030F0702030302020204" pitchFamily="66" charset="0"/>
            </a:endParaRPr>
          </a:p>
        </p:txBody>
      </p:sp>
    </p:spTree>
    <p:extLst>
      <p:ext uri="{BB962C8B-B14F-4D97-AF65-F5344CB8AC3E}">
        <p14:creationId xmlns:p14="http://schemas.microsoft.com/office/powerpoint/2010/main" val="2737535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5C19675-5A62-6CD9-4EC1-A3687D03D50D}"/>
              </a:ext>
            </a:extLst>
          </p:cNvPr>
          <p:cNvSpPr txBox="1"/>
          <p:nvPr/>
        </p:nvSpPr>
        <p:spPr>
          <a:xfrm>
            <a:off x="7887322" y="4155517"/>
            <a:ext cx="4304677" cy="2554545"/>
          </a:xfrm>
          <a:prstGeom prst="rect">
            <a:avLst/>
          </a:prstGeom>
          <a:noFill/>
        </p:spPr>
        <p:txBody>
          <a:bodyPr wrap="square">
            <a:spAutoFit/>
            <a:scene3d>
              <a:camera prst="orthographicFront"/>
              <a:lightRig rig="threePt" dir="t"/>
            </a:scene3d>
            <a:sp3d extrusionH="57150">
              <a:bevelT w="38100" h="38100"/>
            </a:sp3d>
          </a:bodyPr>
          <a:lstStyle/>
          <a:p>
            <a:pPr>
              <a:spcBef>
                <a:spcPts val="1200"/>
              </a:spcBef>
              <a:defRPr sz="2400" b="1">
                <a:solidFill>
                  <a:srgbClr val="D1460F"/>
                </a:solidFill>
                <a:effectLst>
                  <a:reflection blurRad="6350" stA="55000" endA="300" endPos="45500" dir="5400000" sy="-100000" algn="bl" rotWithShape="0"/>
                </a:effectLst>
              </a:defRPr>
            </a:pPr>
            <a:r>
              <a:rPr dirty="0" err="1"/>
              <a:t>Mwanzo</a:t>
            </a:r>
            <a:r>
              <a:rPr dirty="0"/>
              <a:t> </a:t>
            </a:r>
            <a:r>
              <a:rPr dirty="0" err="1"/>
              <a:t>wa</a:t>
            </a:r>
            <a:r>
              <a:rPr dirty="0"/>
              <a:t> </a:t>
            </a:r>
            <a:r>
              <a:rPr dirty="0" err="1"/>
              <a:t>mzozo</a:t>
            </a:r>
            <a:endParaRPr dirty="0"/>
          </a:p>
          <a:p>
            <a:pPr>
              <a:spcBef>
                <a:spcPts val="1200"/>
              </a:spcBef>
              <a:defRPr sz="2400" b="1">
                <a:solidFill>
                  <a:srgbClr val="0FD21A"/>
                </a:solidFill>
                <a:effectLst>
                  <a:reflection blurRad="6350" stA="55000" endA="300" endPos="45500" dir="5400000" sy="-100000" algn="bl" rotWithShape="0"/>
                </a:effectLst>
              </a:defRPr>
            </a:pPr>
            <a:r>
              <a:rPr dirty="0" err="1"/>
              <a:t>Uasi</a:t>
            </a:r>
            <a:r>
              <a:rPr dirty="0"/>
              <a:t> </a:t>
            </a:r>
            <a:r>
              <a:rPr dirty="0" err="1"/>
              <a:t>Mbinguni</a:t>
            </a:r>
            <a:endParaRPr dirty="0"/>
          </a:p>
          <a:p>
            <a:pPr>
              <a:spcBef>
                <a:spcPts val="1200"/>
              </a:spcBef>
              <a:defRPr sz="2400" b="1">
                <a:solidFill>
                  <a:srgbClr val="0791C1"/>
                </a:solidFill>
                <a:effectLst>
                  <a:reflection blurRad="6350" stA="55000" endA="300" endPos="45500" dir="5400000" sy="-100000" algn="bl" rotWithShape="0"/>
                </a:effectLst>
              </a:defRPr>
            </a:pPr>
            <a:r>
              <a:rPr dirty="0" err="1"/>
              <a:t>Uasi</a:t>
            </a:r>
            <a:r>
              <a:rPr dirty="0"/>
              <a:t> </a:t>
            </a:r>
            <a:r>
              <a:rPr dirty="0" err="1"/>
              <a:t>Duniani</a:t>
            </a:r>
            <a:endParaRPr dirty="0"/>
          </a:p>
          <a:p>
            <a:pPr>
              <a:spcBef>
                <a:spcPts val="1200"/>
              </a:spcBef>
              <a:defRPr sz="2400" b="1">
                <a:solidFill>
                  <a:srgbClr val="CC0D83"/>
                </a:solidFill>
                <a:effectLst>
                  <a:reflection blurRad="6350" stA="55000" endA="300" endPos="45500" dir="5400000" sy="-100000" algn="bl" rotWithShape="0"/>
                </a:effectLst>
              </a:defRPr>
            </a:pPr>
            <a:r>
              <a:rPr lang="en-US" dirty="0" err="1"/>
              <a:t>Upendo</a:t>
            </a:r>
            <a:r>
              <a:rPr lang="en-US" dirty="0"/>
              <a:t> </a:t>
            </a:r>
            <a:r>
              <a:rPr lang="en-US" dirty="0" err="1"/>
              <a:t>unapambana</a:t>
            </a:r>
            <a:r>
              <a:rPr lang="en-US" dirty="0"/>
              <a:t> </a:t>
            </a:r>
            <a:r>
              <a:rPr lang="en-US" dirty="0" err="1"/>
              <a:t>tena</a:t>
            </a:r>
            <a:endParaRPr dirty="0"/>
          </a:p>
          <a:p>
            <a:pPr>
              <a:spcBef>
                <a:spcPts val="1200"/>
              </a:spcBef>
              <a:defRPr sz="2400" b="1">
                <a:solidFill>
                  <a:srgbClr val="6106B1"/>
                </a:solidFill>
                <a:effectLst>
                  <a:reflection blurRad="6350" stA="55000" endA="300" endPos="45500" dir="5400000" sy="-100000" algn="bl" rotWithShape="0"/>
                </a:effectLst>
              </a:defRPr>
            </a:pPr>
            <a:r>
              <a:rPr dirty="0" err="1"/>
              <a:t>Mzozo</a:t>
            </a:r>
            <a:r>
              <a:rPr lang="en-US" dirty="0"/>
              <a:t> </a:t>
            </a:r>
            <a:r>
              <a:rPr lang="en-US" dirty="0" err="1"/>
              <a:t>uliopo</a:t>
            </a:r>
            <a:r>
              <a:rPr dirty="0"/>
              <a:t> </a:t>
            </a:r>
            <a:r>
              <a:rPr dirty="0" err="1"/>
              <a:t>leo</a:t>
            </a:r>
            <a:endParaRPr dirty="0"/>
          </a:p>
        </p:txBody>
      </p:sp>
      <p:sp>
        <p:nvSpPr>
          <p:cNvPr id="3" name="CuadroTexto 2">
            <a:extLst>
              <a:ext uri="{FF2B5EF4-FFF2-40B4-BE49-F238E27FC236}">
                <a16:creationId xmlns:a16="http://schemas.microsoft.com/office/drawing/2014/main" id="{7D5B1528-CF34-F35C-0C5B-1E87D36C56A4}"/>
              </a:ext>
            </a:extLst>
          </p:cNvPr>
          <p:cNvSpPr txBox="1"/>
          <p:nvPr/>
        </p:nvSpPr>
        <p:spPr>
          <a:xfrm>
            <a:off x="75168" y="-9625"/>
            <a:ext cx="4878864" cy="1323439"/>
          </a:xfrm>
          <a:prstGeom prst="rect">
            <a:avLst/>
          </a:prstGeom>
          <a:noFill/>
        </p:spPr>
        <p:txBody>
          <a:bodyPr wrap="square">
            <a:spAutoFit/>
          </a:bodyPr>
          <a:lstStyle/>
          <a:p>
            <a:pPr algn="just">
              <a:spcBef>
                <a:spcPts val="600"/>
              </a:spcBef>
              <a:defRPr sz="2000" b="1"/>
            </a:pPr>
            <a:r>
              <a:rPr dirty="0" err="1"/>
              <a:t>Tunaishi</a:t>
            </a:r>
            <a:r>
              <a:rPr dirty="0"/>
              <a:t> </a:t>
            </a:r>
            <a:r>
              <a:rPr dirty="0" err="1"/>
              <a:t>katika</a:t>
            </a:r>
            <a:r>
              <a:rPr dirty="0"/>
              <a:t> </a:t>
            </a:r>
            <a:r>
              <a:rPr dirty="0" err="1"/>
              <a:t>mzozo</a:t>
            </a:r>
            <a:r>
              <a:rPr dirty="0"/>
              <a:t> </a:t>
            </a:r>
            <a:r>
              <a:rPr dirty="0" err="1"/>
              <a:t>wa</a:t>
            </a:r>
            <a:r>
              <a:rPr dirty="0"/>
              <a:t> </a:t>
            </a:r>
            <a:r>
              <a:rPr dirty="0" err="1"/>
              <a:t>vipimo</a:t>
            </a:r>
            <a:r>
              <a:rPr dirty="0"/>
              <a:t> </a:t>
            </a:r>
            <a:r>
              <a:rPr dirty="0" err="1"/>
              <a:t>vya</a:t>
            </a:r>
            <a:r>
              <a:rPr dirty="0"/>
              <a:t> </a:t>
            </a:r>
            <a:r>
              <a:rPr lang="en-US" dirty="0" err="1"/>
              <a:t>malimwengu</a:t>
            </a:r>
            <a:r>
              <a:rPr dirty="0"/>
              <a:t>. </a:t>
            </a:r>
            <a:r>
              <a:rPr dirty="0" err="1"/>
              <a:t>Hata</a:t>
            </a:r>
            <a:r>
              <a:rPr dirty="0"/>
              <a:t> </a:t>
            </a:r>
            <a:r>
              <a:rPr dirty="0" err="1"/>
              <a:t>kama</a:t>
            </a:r>
            <a:r>
              <a:rPr dirty="0"/>
              <a:t> </a:t>
            </a:r>
            <a:r>
              <a:rPr dirty="0" err="1"/>
              <a:t>hatujui</a:t>
            </a:r>
            <a:r>
              <a:rPr dirty="0"/>
              <a:t>, au </a:t>
            </a:r>
            <a:r>
              <a:rPr dirty="0" err="1"/>
              <a:t>hatuamini</a:t>
            </a:r>
            <a:r>
              <a:rPr dirty="0"/>
              <a:t> </a:t>
            </a:r>
            <a:r>
              <a:rPr dirty="0" err="1"/>
              <a:t>kwamba</a:t>
            </a:r>
            <a:r>
              <a:rPr dirty="0"/>
              <a:t> </a:t>
            </a:r>
            <a:r>
              <a:rPr dirty="0" err="1"/>
              <a:t>hii</a:t>
            </a:r>
            <a:r>
              <a:rPr dirty="0"/>
              <a:t> </a:t>
            </a:r>
            <a:r>
              <a:rPr dirty="0" err="1"/>
              <a:t>inawezekana</a:t>
            </a:r>
            <a:r>
              <a:rPr dirty="0"/>
              <a:t>, </a:t>
            </a:r>
            <a:r>
              <a:rPr dirty="0" err="1"/>
              <a:t>mzozo</a:t>
            </a:r>
            <a:r>
              <a:rPr dirty="0"/>
              <a:t> </a:t>
            </a:r>
            <a:r>
              <a:rPr dirty="0" err="1"/>
              <a:t>ni</a:t>
            </a:r>
            <a:r>
              <a:rPr dirty="0"/>
              <a:t> </a:t>
            </a:r>
            <a:r>
              <a:rPr dirty="0" err="1"/>
              <a:t>wa</a:t>
            </a:r>
            <a:r>
              <a:rPr dirty="0"/>
              <a:t> </a:t>
            </a:r>
            <a:r>
              <a:rPr dirty="0" err="1"/>
              <a:t>kweli</a:t>
            </a:r>
            <a:r>
              <a:rPr dirty="0"/>
              <a:t>.</a:t>
            </a:r>
          </a:p>
        </p:txBody>
      </p:sp>
      <p:pic>
        <p:nvPicPr>
          <p:cNvPr id="5" name="Imagen 4" descr="Un grupo de personas sentadas en una sala  Descripción generada automáticamente con confianza media">
            <a:extLst>
              <a:ext uri="{FF2B5EF4-FFF2-40B4-BE49-F238E27FC236}">
                <a16:creationId xmlns:a16="http://schemas.microsoft.com/office/drawing/2014/main" id="{07608555-C505-07BE-B376-69F17DCBEA68}"/>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955647" y="184935"/>
            <a:ext cx="2972167" cy="3852809"/>
          </a:xfrm>
          <a:prstGeom prst="round2DiagRect">
            <a:avLst>
              <a:gd name="adj1" fmla="val 16667"/>
              <a:gd name="adj2" fmla="val 0"/>
            </a:avLst>
          </a:prstGeom>
          <a:ln w="38100" cap="sq">
            <a:solidFill>
              <a:srgbClr val="C00000"/>
            </a:solidFill>
            <a:miter lim="800000"/>
          </a:ln>
          <a:effectLst>
            <a:outerShdw blurRad="254000" algn="tl" rotWithShape="0">
              <a:srgbClr val="000000">
                <a:alpha val="43000"/>
              </a:srgbClr>
            </a:outerShdw>
          </a:effectLst>
        </p:spPr>
      </p:pic>
      <p:pic>
        <p:nvPicPr>
          <p:cNvPr id="11" name="Imagen 10" descr="Un grupo de personas sentadas alrededor de una mesa  Descripción generada automáticamente">
            <a:extLst>
              <a:ext uri="{FF2B5EF4-FFF2-40B4-BE49-F238E27FC236}">
                <a16:creationId xmlns:a16="http://schemas.microsoft.com/office/drawing/2014/main" id="{37C3B44F-3B03-2D12-3B28-0C020BDA10AF}"/>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5126803" y="184935"/>
            <a:ext cx="3710311" cy="3852809"/>
          </a:xfrm>
          <a:prstGeom prst="round2DiagRect">
            <a:avLst>
              <a:gd name="adj1" fmla="val 0"/>
              <a:gd name="adj2" fmla="val 13490"/>
            </a:avLst>
          </a:prstGeom>
          <a:ln w="38100" cap="sq">
            <a:solidFill>
              <a:schemeClr val="accent1"/>
            </a:solidFill>
            <a:miter lim="800000"/>
          </a:ln>
          <a:effectLst>
            <a:outerShdw blurRad="254000" algn="tl" rotWithShape="0">
              <a:srgbClr val="000000">
                <a:alpha val="43000"/>
              </a:srgbClr>
            </a:outerShdw>
          </a:effectLst>
        </p:spPr>
      </p:pic>
      <p:pic>
        <p:nvPicPr>
          <p:cNvPr id="13" name="Imagen 12" descr="Imagen que contiene persona, hombre, sostener, agua  Descripción generada automáticamente">
            <a:extLst>
              <a:ext uri="{FF2B5EF4-FFF2-40B4-BE49-F238E27FC236}">
                <a16:creationId xmlns:a16="http://schemas.microsoft.com/office/drawing/2014/main" id="{7A8E152C-91E3-14AC-38A4-3DF54B87AE6C}"/>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205628" y="4307022"/>
            <a:ext cx="2308972" cy="2443044"/>
          </a:xfrm>
          <a:prstGeom prst="roundRect">
            <a:avLst>
              <a:gd name="adj" fmla="val 4167"/>
            </a:avLst>
          </a:prstGeom>
          <a:solidFill>
            <a:srgbClr val="FFFFFF"/>
          </a:solidFill>
          <a:ln w="76200" cap="sq">
            <a:gradFill flip="none" rotWithShape="1">
              <a:gsLst>
                <a:gs pos="0">
                  <a:srgbClr val="8E261C"/>
                </a:gs>
                <a:gs pos="46000">
                  <a:srgbClr val="E7916F"/>
                </a:gs>
                <a:gs pos="55000">
                  <a:srgbClr val="BDDAE9"/>
                </a:gs>
                <a:gs pos="100000">
                  <a:srgbClr val="355C7C"/>
                </a:gs>
              </a:gsLst>
              <a:lin ang="0" scaled="1"/>
              <a:tileRect/>
            </a:gradFill>
            <a:miter lim="800000"/>
          </a:ln>
          <a:effectLst/>
          <a:scene3d>
            <a:camera prst="orthographicFront"/>
            <a:lightRig rig="threePt" dir="t">
              <a:rot lat="0" lon="0" rev="2700000"/>
            </a:lightRig>
          </a:scene3d>
          <a:sp3d>
            <a:bevelT h="38100"/>
            <a:contourClr>
              <a:srgbClr val="C0C0C0"/>
            </a:contourClr>
          </a:sp3d>
        </p:spPr>
      </p:pic>
      <p:pic>
        <p:nvPicPr>
          <p:cNvPr id="15" name="Imagen 14" descr="Patrón de fondo  Descripción generada automáticamente con confianza media">
            <a:extLst>
              <a:ext uri="{FF2B5EF4-FFF2-40B4-BE49-F238E27FC236}">
                <a16:creationId xmlns:a16="http://schemas.microsoft.com/office/drawing/2014/main" id="{DFA31102-389C-E6C8-9A61-D01F70363219}"/>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2867025" y="4305673"/>
            <a:ext cx="3007248" cy="2444394"/>
          </a:xfrm>
          <a:prstGeom prst="roundRect">
            <a:avLst>
              <a:gd name="adj" fmla="val 4167"/>
            </a:avLst>
          </a:prstGeom>
          <a:solidFill>
            <a:srgbClr val="FFFFFF"/>
          </a:solidFill>
          <a:ln w="76200" cap="sq">
            <a:gradFill flip="none" rotWithShape="1">
              <a:gsLst>
                <a:gs pos="0">
                  <a:srgbClr val="8E261C"/>
                </a:gs>
                <a:gs pos="46000">
                  <a:srgbClr val="E7916F"/>
                </a:gs>
                <a:gs pos="55000">
                  <a:srgbClr val="BDDAE9"/>
                </a:gs>
                <a:gs pos="100000">
                  <a:srgbClr val="355C7C"/>
                </a:gs>
              </a:gsLst>
              <a:lin ang="10800000" scaled="1"/>
              <a:tileRect/>
            </a:gradFill>
            <a:miter lim="800000"/>
          </a:ln>
          <a:effectLst/>
          <a:scene3d>
            <a:camera prst="orthographicFront"/>
            <a:lightRig rig="threePt" dir="t">
              <a:rot lat="0" lon="0" rev="2700000"/>
            </a:lightRig>
          </a:scene3d>
          <a:sp3d>
            <a:bevelT h="38100"/>
            <a:contourClr>
              <a:srgbClr val="C0C0C0"/>
            </a:contourClr>
          </a:sp3d>
        </p:spPr>
      </p:pic>
      <p:pic>
        <p:nvPicPr>
          <p:cNvPr id="16" name="Imagen 15" descr="Forma, Flecha  Descripción generada automáticamente">
            <a:extLst>
              <a:ext uri="{FF2B5EF4-FFF2-40B4-BE49-F238E27FC236}">
                <a16:creationId xmlns:a16="http://schemas.microsoft.com/office/drawing/2014/main" id="{D7D77FC2-0C93-1B03-DE30-9CEDA71A4C77}"/>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6836560" y="4743859"/>
            <a:ext cx="944887" cy="296473"/>
          </a:xfrm>
          <a:prstGeom prst="rect">
            <a:avLst/>
          </a:prstGeom>
          <a:effectLst>
            <a:outerShdw blurRad="50800" dist="38100" dir="8100000" algn="tr" rotWithShape="0">
              <a:prstClr val="black">
                <a:alpha val="40000"/>
              </a:prstClr>
            </a:outerShdw>
            <a:reflection blurRad="6350" stA="50000" endA="300" endPos="55500" dist="50800" dir="5400000" sy="-100000" algn="bl" rotWithShape="0"/>
          </a:effectLst>
        </p:spPr>
      </p:pic>
      <p:pic>
        <p:nvPicPr>
          <p:cNvPr id="19" name="Imagen 18" descr="Forma  Descripción generada automáticamente">
            <a:extLst>
              <a:ext uri="{FF2B5EF4-FFF2-40B4-BE49-F238E27FC236}">
                <a16:creationId xmlns:a16="http://schemas.microsoft.com/office/drawing/2014/main" id="{370DC1B9-07F9-5F8E-D70F-E4491A554C2B}"/>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6836560" y="5264073"/>
            <a:ext cx="944887" cy="296473"/>
          </a:xfrm>
          <a:prstGeom prst="rect">
            <a:avLst/>
          </a:prstGeom>
          <a:effectLst>
            <a:outerShdw blurRad="50800" dist="38100" dir="8100000" algn="tr" rotWithShape="0">
              <a:prstClr val="black">
                <a:alpha val="40000"/>
              </a:prstClr>
            </a:outerShdw>
            <a:reflection blurRad="6350" stA="50000" endA="300" endPos="55500" dist="50800" dir="5400000" sy="-100000" algn="bl" rotWithShape="0"/>
          </a:effectLst>
        </p:spPr>
      </p:pic>
      <p:pic>
        <p:nvPicPr>
          <p:cNvPr id="20" name="Imagen 19" descr="Forma, Flecha  Descripción generada automáticamente">
            <a:extLst>
              <a:ext uri="{FF2B5EF4-FFF2-40B4-BE49-F238E27FC236}">
                <a16:creationId xmlns:a16="http://schemas.microsoft.com/office/drawing/2014/main" id="{57F379E1-28E9-497A-2BAA-EDD6A3614F63}"/>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6836560" y="5784287"/>
            <a:ext cx="944887" cy="296473"/>
          </a:xfrm>
          <a:prstGeom prst="rect">
            <a:avLst/>
          </a:prstGeom>
          <a:effectLst>
            <a:outerShdw blurRad="50800" dist="38100" dir="8100000" algn="tr" rotWithShape="0">
              <a:prstClr val="black">
                <a:alpha val="40000"/>
              </a:prstClr>
            </a:outerShdw>
            <a:reflection blurRad="6350" stA="50000" endA="300" endPos="55500" dist="50800" dir="5400000" sy="-100000" algn="bl" rotWithShape="0"/>
          </a:effectLst>
        </p:spPr>
      </p:pic>
      <p:pic>
        <p:nvPicPr>
          <p:cNvPr id="21" name="Imagen 20" descr="Forma, Flecha  Descripción generada automáticamente">
            <a:extLst>
              <a:ext uri="{FF2B5EF4-FFF2-40B4-BE49-F238E27FC236}">
                <a16:creationId xmlns:a16="http://schemas.microsoft.com/office/drawing/2014/main" id="{A7F300B8-B88D-079B-5D9C-19B1D01BE7E5}"/>
              </a:ext>
            </a:extLst>
          </p:cNvPr>
          <p:cNvPicPr>
            <a:picLocks noChangeAspect="1"/>
          </p:cNvPicPr>
          <p:nvPr/>
        </p:nvPicPr>
        <p:blipFill>
          <a:blip r:embed="rId11" cstate="hqprint">
            <a:extLst>
              <a:ext uri="{28A0092B-C50C-407E-A947-70E740481C1C}">
                <a14:useLocalDpi xmlns:a14="http://schemas.microsoft.com/office/drawing/2010/main"/>
              </a:ext>
            </a:extLst>
          </a:blip>
          <a:stretch>
            <a:fillRect/>
          </a:stretch>
        </p:blipFill>
        <p:spPr>
          <a:xfrm>
            <a:off x="6836560" y="6304500"/>
            <a:ext cx="944887" cy="296473"/>
          </a:xfrm>
          <a:prstGeom prst="rect">
            <a:avLst/>
          </a:prstGeom>
          <a:effectLst>
            <a:outerShdw blurRad="50800" dist="38100" dir="8100000" algn="tr" rotWithShape="0">
              <a:prstClr val="black">
                <a:alpha val="40000"/>
              </a:prstClr>
            </a:outerShdw>
            <a:reflection blurRad="6350" stA="50000" endA="300" endPos="55500" dist="50800" dir="5400000" sy="-100000" algn="bl" rotWithShape="0"/>
          </a:effectLst>
        </p:spPr>
      </p:pic>
      <p:pic>
        <p:nvPicPr>
          <p:cNvPr id="24" name="Imagen 23" descr="Forma, Flecha  Descripción generada automáticamente">
            <a:extLst>
              <a:ext uri="{FF2B5EF4-FFF2-40B4-BE49-F238E27FC236}">
                <a16:creationId xmlns:a16="http://schemas.microsoft.com/office/drawing/2014/main" id="{4282E312-213C-11FD-8467-77CE558414C5}"/>
              </a:ext>
            </a:extLst>
          </p:cNvPr>
          <p:cNvPicPr>
            <a:picLocks noChangeAspect="1"/>
          </p:cNvPicPr>
          <p:nvPr/>
        </p:nvPicPr>
        <p:blipFill>
          <a:blip r:embed="rId12" cstate="hqprint">
            <a:extLst>
              <a:ext uri="{28A0092B-C50C-407E-A947-70E740481C1C}">
                <a14:useLocalDpi xmlns:a14="http://schemas.microsoft.com/office/drawing/2010/main"/>
              </a:ext>
            </a:extLst>
          </a:blip>
          <a:stretch>
            <a:fillRect/>
          </a:stretch>
        </p:blipFill>
        <p:spPr>
          <a:xfrm>
            <a:off x="6836560" y="4223645"/>
            <a:ext cx="944887" cy="296473"/>
          </a:xfrm>
          <a:prstGeom prst="rect">
            <a:avLst/>
          </a:prstGeom>
          <a:effectLst>
            <a:outerShdw blurRad="50800" dist="38100" dir="8100000" algn="tr" rotWithShape="0">
              <a:prstClr val="black">
                <a:alpha val="40000"/>
              </a:prstClr>
            </a:outerShdw>
            <a:reflection blurRad="6350" stA="50000" endA="300" endPos="55500" dist="50800" dir="5400000" sy="-100000" algn="bl" rotWithShape="0"/>
          </a:effectLst>
        </p:spPr>
      </p:pic>
      <p:sp>
        <p:nvSpPr>
          <p:cNvPr id="6" name="CuadroTexto 5">
            <a:extLst>
              <a:ext uri="{FF2B5EF4-FFF2-40B4-BE49-F238E27FC236}">
                <a16:creationId xmlns:a16="http://schemas.microsoft.com/office/drawing/2014/main" id="{6C1212E6-0C9E-4600-BFB8-B499C06351CB}"/>
              </a:ext>
            </a:extLst>
          </p:cNvPr>
          <p:cNvSpPr txBox="1"/>
          <p:nvPr/>
        </p:nvSpPr>
        <p:spPr>
          <a:xfrm>
            <a:off x="75168" y="2822061"/>
            <a:ext cx="4878864" cy="1323439"/>
          </a:xfrm>
          <a:prstGeom prst="rect">
            <a:avLst/>
          </a:prstGeom>
          <a:noFill/>
        </p:spPr>
        <p:txBody>
          <a:bodyPr wrap="square">
            <a:spAutoFit/>
          </a:bodyPr>
          <a:lstStyle/>
          <a:p>
            <a:pPr algn="just">
              <a:spcBef>
                <a:spcPts val="600"/>
              </a:spcBef>
              <a:defRPr sz="2000" b="1"/>
            </a:pPr>
            <a:r>
              <a:rPr dirty="0" err="1"/>
              <a:t>Katika</a:t>
            </a:r>
            <a:r>
              <a:rPr dirty="0"/>
              <a:t> </a:t>
            </a:r>
            <a:r>
              <a:rPr dirty="0" err="1"/>
              <a:t>hatari</a:t>
            </a:r>
            <a:r>
              <a:rPr dirty="0"/>
              <a:t> </a:t>
            </a:r>
            <a:r>
              <a:rPr dirty="0" err="1"/>
              <a:t>kulikuwa</a:t>
            </a:r>
            <a:r>
              <a:rPr dirty="0"/>
              <a:t> </a:t>
            </a:r>
            <a:r>
              <a:rPr dirty="0" err="1"/>
              <a:t>na</a:t>
            </a:r>
            <a:r>
              <a:rPr dirty="0"/>
              <a:t> </a:t>
            </a:r>
            <a:r>
              <a:rPr dirty="0" err="1"/>
              <a:t>serikali</a:t>
            </a:r>
            <a:r>
              <a:rPr dirty="0"/>
              <a:t> </a:t>
            </a:r>
            <a:r>
              <a:rPr dirty="0" err="1"/>
              <a:t>yenyewe</a:t>
            </a:r>
            <a:r>
              <a:rPr dirty="0"/>
              <a:t> </a:t>
            </a:r>
            <a:r>
              <a:rPr dirty="0" err="1"/>
              <a:t>ya</a:t>
            </a:r>
            <a:r>
              <a:rPr dirty="0"/>
              <a:t> </a:t>
            </a:r>
            <a:r>
              <a:rPr dirty="0" err="1"/>
              <a:t>Mungu</a:t>
            </a:r>
            <a:r>
              <a:rPr dirty="0"/>
              <a:t>, </a:t>
            </a:r>
            <a:r>
              <a:rPr dirty="0" err="1"/>
              <a:t>uaminifu</a:t>
            </a:r>
            <a:r>
              <a:rPr dirty="0"/>
              <a:t> </a:t>
            </a:r>
            <a:r>
              <a:rPr dirty="0" err="1"/>
              <a:t>wa</a:t>
            </a:r>
            <a:r>
              <a:rPr dirty="0"/>
              <a:t> </a:t>
            </a:r>
            <a:r>
              <a:rPr dirty="0" err="1"/>
              <a:t>malaika</a:t>
            </a:r>
            <a:r>
              <a:rPr dirty="0"/>
              <a:t> </a:t>
            </a:r>
            <a:r>
              <a:rPr dirty="0" err="1"/>
              <a:t>na</a:t>
            </a:r>
            <a:r>
              <a:rPr dirty="0"/>
              <a:t> </a:t>
            </a:r>
            <a:r>
              <a:rPr lang="en-US" dirty="0" err="1"/>
              <a:t>ma</a:t>
            </a:r>
            <a:r>
              <a:rPr dirty="0" err="1"/>
              <a:t>limwengu</a:t>
            </a:r>
            <a:r>
              <a:rPr dirty="0"/>
              <a:t> </a:t>
            </a:r>
            <a:r>
              <a:rPr dirty="0" err="1"/>
              <a:t>usioanguka</a:t>
            </a:r>
            <a:r>
              <a:rPr dirty="0"/>
              <a:t>. Leo </a:t>
            </a:r>
            <a:r>
              <a:rPr dirty="0" err="1"/>
              <a:t>uaminifu</a:t>
            </a:r>
            <a:r>
              <a:rPr dirty="0"/>
              <a:t> </a:t>
            </a:r>
            <a:r>
              <a:rPr dirty="0" err="1"/>
              <a:t>wako</a:t>
            </a:r>
            <a:r>
              <a:rPr dirty="0"/>
              <a:t> </a:t>
            </a:r>
            <a:r>
              <a:rPr dirty="0" err="1"/>
              <a:t>na</a:t>
            </a:r>
            <a:r>
              <a:rPr dirty="0"/>
              <a:t> </a:t>
            </a:r>
            <a:r>
              <a:rPr dirty="0" err="1"/>
              <a:t>wangu</a:t>
            </a:r>
            <a:r>
              <a:rPr dirty="0"/>
              <a:t> </a:t>
            </a:r>
            <a:r>
              <a:rPr dirty="0" err="1"/>
              <a:t>uko</a:t>
            </a:r>
            <a:r>
              <a:rPr dirty="0"/>
              <a:t> </a:t>
            </a:r>
            <a:r>
              <a:rPr dirty="0" err="1"/>
              <a:t>hatarini</a:t>
            </a:r>
            <a:r>
              <a:rPr dirty="0"/>
              <a:t>.</a:t>
            </a:r>
          </a:p>
        </p:txBody>
      </p:sp>
      <p:sp>
        <p:nvSpPr>
          <p:cNvPr id="8" name="CuadroTexto 7">
            <a:extLst>
              <a:ext uri="{FF2B5EF4-FFF2-40B4-BE49-F238E27FC236}">
                <a16:creationId xmlns:a16="http://schemas.microsoft.com/office/drawing/2014/main" id="{F25FFDAE-F5D7-B288-E267-2F2C9B80FF02}"/>
              </a:ext>
            </a:extLst>
          </p:cNvPr>
          <p:cNvSpPr txBox="1"/>
          <p:nvPr/>
        </p:nvSpPr>
        <p:spPr>
          <a:xfrm>
            <a:off x="75168" y="1406218"/>
            <a:ext cx="4878864" cy="1323439"/>
          </a:xfrm>
          <a:prstGeom prst="rect">
            <a:avLst/>
          </a:prstGeom>
          <a:noFill/>
        </p:spPr>
        <p:txBody>
          <a:bodyPr wrap="square">
            <a:spAutoFit/>
          </a:bodyPr>
          <a:lstStyle/>
          <a:p>
            <a:pPr algn="just">
              <a:spcBef>
                <a:spcPts val="600"/>
              </a:spcBef>
              <a:defRPr sz="2000" b="1"/>
            </a:pPr>
            <a:r>
              <a:rPr dirty="0" err="1"/>
              <a:t>Nguvu</a:t>
            </a:r>
            <a:r>
              <a:rPr dirty="0"/>
              <a:t> </a:t>
            </a:r>
            <a:r>
              <a:rPr dirty="0" err="1"/>
              <a:t>zinazopingana</a:t>
            </a:r>
            <a:r>
              <a:rPr dirty="0"/>
              <a:t> </a:t>
            </a:r>
            <a:r>
              <a:rPr dirty="0" err="1"/>
              <a:t>ni</a:t>
            </a:r>
            <a:r>
              <a:rPr dirty="0"/>
              <a:t> </a:t>
            </a:r>
            <a:r>
              <a:rPr dirty="0" err="1"/>
              <a:t>za</a:t>
            </a:r>
            <a:r>
              <a:rPr dirty="0"/>
              <a:t> </a:t>
            </a:r>
            <a:r>
              <a:rPr dirty="0" err="1"/>
              <a:t>kiroho</a:t>
            </a:r>
            <a:r>
              <a:rPr dirty="0"/>
              <a:t>, </a:t>
            </a:r>
            <a:r>
              <a:rPr dirty="0" err="1"/>
              <a:t>hazionekani</a:t>
            </a:r>
            <a:r>
              <a:rPr dirty="0"/>
              <a:t> </a:t>
            </a:r>
            <a:r>
              <a:rPr dirty="0" err="1"/>
              <a:t>kwetu</a:t>
            </a:r>
            <a:r>
              <a:rPr dirty="0"/>
              <a:t> (</a:t>
            </a:r>
            <a:r>
              <a:rPr dirty="0" err="1"/>
              <a:t>Efe</a:t>
            </a:r>
            <a:r>
              <a:rPr dirty="0"/>
              <a:t>. 6-12 </a:t>
            </a:r>
            <a:r>
              <a:rPr dirty="0" err="1"/>
              <a:t>Hata</a:t>
            </a:r>
            <a:r>
              <a:rPr dirty="0"/>
              <a:t> </a:t>
            </a:r>
            <a:r>
              <a:rPr dirty="0" err="1"/>
              <a:t>hivyo</a:t>
            </a:r>
            <a:r>
              <a:rPr dirty="0"/>
              <a:t>, </a:t>
            </a:r>
            <a:r>
              <a:rPr dirty="0" err="1"/>
              <a:t>tunaweza</a:t>
            </a:r>
            <a:r>
              <a:rPr dirty="0"/>
              <a:t> </a:t>
            </a:r>
            <a:r>
              <a:rPr dirty="0" err="1"/>
              <a:t>kuhisi</a:t>
            </a:r>
            <a:r>
              <a:rPr dirty="0"/>
              <a:t> </a:t>
            </a:r>
            <a:r>
              <a:rPr dirty="0" err="1"/>
              <a:t>athari</a:t>
            </a:r>
            <a:r>
              <a:rPr dirty="0"/>
              <a:t> </a:t>
            </a:r>
            <a:r>
              <a:rPr dirty="0" err="1"/>
              <a:t>za</a:t>
            </a:r>
            <a:r>
              <a:rPr dirty="0"/>
              <a:t> vita. </a:t>
            </a:r>
            <a:r>
              <a:rPr dirty="0" err="1"/>
              <a:t>Maafa</a:t>
            </a:r>
            <a:r>
              <a:rPr dirty="0"/>
              <a:t>, </a:t>
            </a:r>
            <a:r>
              <a:rPr dirty="0" err="1"/>
              <a:t>ukosefu</a:t>
            </a:r>
            <a:r>
              <a:rPr dirty="0"/>
              <a:t> </a:t>
            </a:r>
            <a:r>
              <a:rPr dirty="0" err="1"/>
              <a:t>wa</a:t>
            </a:r>
            <a:r>
              <a:rPr dirty="0"/>
              <a:t> </a:t>
            </a:r>
            <a:r>
              <a:rPr dirty="0" err="1"/>
              <a:t>maadili</a:t>
            </a:r>
            <a:r>
              <a:rPr dirty="0"/>
              <a:t>, </a:t>
            </a:r>
            <a:r>
              <a:rPr dirty="0" err="1"/>
              <a:t>kifo</a:t>
            </a:r>
            <a:r>
              <a:rPr dirty="0"/>
              <a:t>…</a:t>
            </a:r>
          </a:p>
        </p:txBody>
      </p:sp>
    </p:spTree>
    <p:extLst>
      <p:ext uri="{BB962C8B-B14F-4D97-AF65-F5344CB8AC3E}">
        <p14:creationId xmlns:p14="http://schemas.microsoft.com/office/powerpoint/2010/main" val="2961710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800" decel="100000"/>
                                        <p:tgtEl>
                                          <p:spTgt spid="11"/>
                                        </p:tgtEl>
                                      </p:cBhvr>
                                    </p:animEffect>
                                    <p:anim calcmode="lin" valueType="num">
                                      <p:cBhvr>
                                        <p:cTn id="8" dur="800" decel="100000" fill="hold"/>
                                        <p:tgtEl>
                                          <p:spTgt spid="11"/>
                                        </p:tgtEl>
                                        <p:attrNameLst>
                                          <p:attrName>style.rotation</p:attrName>
                                        </p:attrNameLst>
                                      </p:cBhvr>
                                      <p:tavLst>
                                        <p:tav tm="0">
                                          <p:val>
                                            <p:fltVal val="-90"/>
                                          </p:val>
                                        </p:tav>
                                        <p:tav tm="100000">
                                          <p:val>
                                            <p:fltVal val="0"/>
                                          </p:val>
                                        </p:tav>
                                      </p:tavLst>
                                    </p:anim>
                                    <p:anim calcmode="lin" valueType="num">
                                      <p:cBhvr>
                                        <p:cTn id="9" dur="800" decel="100000" fill="hold"/>
                                        <p:tgtEl>
                                          <p:spTgt spid="11"/>
                                        </p:tgtEl>
                                        <p:attrNameLst>
                                          <p:attrName>ppt_x</p:attrName>
                                        </p:attrNameLst>
                                      </p:cBhvr>
                                      <p:tavLst>
                                        <p:tav tm="0">
                                          <p:val>
                                            <p:strVal val="#ppt_x+0.4"/>
                                          </p:val>
                                        </p:tav>
                                        <p:tav tm="100000">
                                          <p:val>
                                            <p:strVal val="#ppt_x-0.05"/>
                                          </p:val>
                                        </p:tav>
                                      </p:tavLst>
                                    </p:anim>
                                    <p:anim calcmode="lin" valueType="num">
                                      <p:cBhvr>
                                        <p:cTn id="10" dur="800" decel="100000" fill="hold"/>
                                        <p:tgtEl>
                                          <p:spTgt spid="11"/>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par>
                                <p:cTn id="13" presetID="3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800" decel="100000"/>
                                        <p:tgtEl>
                                          <p:spTgt spid="5"/>
                                        </p:tgtEl>
                                      </p:cBhvr>
                                    </p:animEffect>
                                    <p:anim calcmode="lin" valueType="num">
                                      <p:cBhvr>
                                        <p:cTn id="16" dur="800" decel="100000" fill="hold"/>
                                        <p:tgtEl>
                                          <p:spTgt spid="5"/>
                                        </p:tgtEl>
                                        <p:attrNameLst>
                                          <p:attrName>style.rotation</p:attrName>
                                        </p:attrNameLst>
                                      </p:cBhvr>
                                      <p:tavLst>
                                        <p:tav tm="0">
                                          <p:val>
                                            <p:fltVal val="-90"/>
                                          </p:val>
                                        </p:tav>
                                        <p:tav tm="100000">
                                          <p:val>
                                            <p:fltVal val="0"/>
                                          </p:val>
                                        </p:tav>
                                      </p:tavLst>
                                    </p:anim>
                                    <p:anim calcmode="lin" valueType="num">
                                      <p:cBhvr>
                                        <p:cTn id="17" dur="800" decel="100000" fill="hold"/>
                                        <p:tgtEl>
                                          <p:spTgt spid="5"/>
                                        </p:tgtEl>
                                        <p:attrNameLst>
                                          <p:attrName>ppt_x</p:attrName>
                                        </p:attrNameLst>
                                      </p:cBhvr>
                                      <p:tavLst>
                                        <p:tav tm="0">
                                          <p:val>
                                            <p:strVal val="#ppt_x+0.4"/>
                                          </p:val>
                                        </p:tav>
                                        <p:tav tm="100000">
                                          <p:val>
                                            <p:strVal val="#ppt_x-0.05"/>
                                          </p:val>
                                        </p:tav>
                                      </p:tavLst>
                                    </p:anim>
                                    <p:anim calcmode="lin" valueType="num">
                                      <p:cBhvr>
                                        <p:cTn id="18" dur="800" decel="100000" fill="hold"/>
                                        <p:tgtEl>
                                          <p:spTgt spid="5"/>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left)">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30" presetClass="entr" presetSubtype="0"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800" decel="100000"/>
                                        <p:tgtEl>
                                          <p:spTgt spid="13"/>
                                        </p:tgtEl>
                                      </p:cBhvr>
                                    </p:animEffect>
                                    <p:anim calcmode="lin" valueType="num">
                                      <p:cBhvr>
                                        <p:cTn id="30" dur="800" decel="100000" fill="hold"/>
                                        <p:tgtEl>
                                          <p:spTgt spid="13"/>
                                        </p:tgtEl>
                                        <p:attrNameLst>
                                          <p:attrName>style.rotation</p:attrName>
                                        </p:attrNameLst>
                                      </p:cBhvr>
                                      <p:tavLst>
                                        <p:tav tm="0">
                                          <p:val>
                                            <p:fltVal val="-90"/>
                                          </p:val>
                                        </p:tav>
                                        <p:tav tm="100000">
                                          <p:val>
                                            <p:fltVal val="0"/>
                                          </p:val>
                                        </p:tav>
                                      </p:tavLst>
                                    </p:anim>
                                    <p:anim calcmode="lin" valueType="num">
                                      <p:cBhvr>
                                        <p:cTn id="31" dur="800" decel="100000" fill="hold"/>
                                        <p:tgtEl>
                                          <p:spTgt spid="13"/>
                                        </p:tgtEl>
                                        <p:attrNameLst>
                                          <p:attrName>ppt_x</p:attrName>
                                        </p:attrNameLst>
                                      </p:cBhvr>
                                      <p:tavLst>
                                        <p:tav tm="0">
                                          <p:val>
                                            <p:strVal val="#ppt_x+0.4"/>
                                          </p:val>
                                        </p:tav>
                                        <p:tav tm="100000">
                                          <p:val>
                                            <p:strVal val="#ppt_x-0.05"/>
                                          </p:val>
                                        </p:tav>
                                      </p:tavLst>
                                    </p:anim>
                                    <p:anim calcmode="lin" valueType="num">
                                      <p:cBhvr>
                                        <p:cTn id="32" dur="800" decel="100000" fill="hold"/>
                                        <p:tgtEl>
                                          <p:spTgt spid="13"/>
                                        </p:tgtEl>
                                        <p:attrNameLst>
                                          <p:attrName>ppt_y</p:attrName>
                                        </p:attrNameLst>
                                      </p:cBhvr>
                                      <p:tavLst>
                                        <p:tav tm="0">
                                          <p:val>
                                            <p:strVal val="#ppt_y-0.4"/>
                                          </p:val>
                                        </p:tav>
                                        <p:tav tm="100000">
                                          <p:val>
                                            <p:strVal val="#ppt_y+0.1"/>
                                          </p:val>
                                        </p:tav>
                                      </p:tavLst>
                                    </p:anim>
                                    <p:anim calcmode="lin" valueType="num">
                                      <p:cBhvr>
                                        <p:cTn id="33" dur="200" accel="100000" fill="hold">
                                          <p:stCondLst>
                                            <p:cond delay="800"/>
                                          </p:stCondLst>
                                        </p:cTn>
                                        <p:tgtEl>
                                          <p:spTgt spid="13"/>
                                        </p:tgtEl>
                                        <p:attrNameLst>
                                          <p:attrName>ppt_x</p:attrName>
                                        </p:attrNameLst>
                                      </p:cBhvr>
                                      <p:tavLst>
                                        <p:tav tm="0">
                                          <p:val>
                                            <p:strVal val="#ppt_x-0.05"/>
                                          </p:val>
                                        </p:tav>
                                        <p:tav tm="100000">
                                          <p:val>
                                            <p:strVal val="#ppt_x"/>
                                          </p:val>
                                        </p:tav>
                                      </p:tavLst>
                                    </p:anim>
                                    <p:anim calcmode="lin" valueType="num">
                                      <p:cBhvr>
                                        <p:cTn id="34" dur="200" accel="100000" fill="hold">
                                          <p:stCondLst>
                                            <p:cond delay="800"/>
                                          </p:stCondLst>
                                        </p:cTn>
                                        <p:tgtEl>
                                          <p:spTgt spid="13"/>
                                        </p:tgtEl>
                                        <p:attrNameLst>
                                          <p:attrName>ppt_y</p:attrName>
                                        </p:attrNameLst>
                                      </p:cBhvr>
                                      <p:tavLst>
                                        <p:tav tm="0">
                                          <p:val>
                                            <p:strVal val="#ppt_y+0.1"/>
                                          </p:val>
                                        </p:tav>
                                        <p:tav tm="100000">
                                          <p:val>
                                            <p:strVal val="#ppt_y"/>
                                          </p:val>
                                        </p:tav>
                                      </p:tavLst>
                                    </p:anim>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left)">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30" presetClass="entr" presetSubtype="0"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800" decel="100000"/>
                                        <p:tgtEl>
                                          <p:spTgt spid="15"/>
                                        </p:tgtEl>
                                      </p:cBhvr>
                                    </p:animEffect>
                                    <p:anim calcmode="lin" valueType="num">
                                      <p:cBhvr>
                                        <p:cTn id="44" dur="800" decel="100000" fill="hold"/>
                                        <p:tgtEl>
                                          <p:spTgt spid="15"/>
                                        </p:tgtEl>
                                        <p:attrNameLst>
                                          <p:attrName>style.rotation</p:attrName>
                                        </p:attrNameLst>
                                      </p:cBhvr>
                                      <p:tavLst>
                                        <p:tav tm="0">
                                          <p:val>
                                            <p:fltVal val="-90"/>
                                          </p:val>
                                        </p:tav>
                                        <p:tav tm="100000">
                                          <p:val>
                                            <p:fltVal val="0"/>
                                          </p:val>
                                        </p:tav>
                                      </p:tavLst>
                                    </p:anim>
                                    <p:anim calcmode="lin" valueType="num">
                                      <p:cBhvr>
                                        <p:cTn id="45" dur="800" decel="100000" fill="hold"/>
                                        <p:tgtEl>
                                          <p:spTgt spid="15"/>
                                        </p:tgtEl>
                                        <p:attrNameLst>
                                          <p:attrName>ppt_x</p:attrName>
                                        </p:attrNameLst>
                                      </p:cBhvr>
                                      <p:tavLst>
                                        <p:tav tm="0">
                                          <p:val>
                                            <p:strVal val="#ppt_x+0.4"/>
                                          </p:val>
                                        </p:tav>
                                        <p:tav tm="100000">
                                          <p:val>
                                            <p:strVal val="#ppt_x-0.05"/>
                                          </p:val>
                                        </p:tav>
                                      </p:tavLst>
                                    </p:anim>
                                    <p:anim calcmode="lin" valueType="num">
                                      <p:cBhvr>
                                        <p:cTn id="46" dur="800" decel="100000" fill="hold"/>
                                        <p:tgtEl>
                                          <p:spTgt spid="15"/>
                                        </p:tgtEl>
                                        <p:attrNameLst>
                                          <p:attrName>ppt_y</p:attrName>
                                        </p:attrNameLst>
                                      </p:cBhvr>
                                      <p:tavLst>
                                        <p:tav tm="0">
                                          <p:val>
                                            <p:strVal val="#ppt_y-0.4"/>
                                          </p:val>
                                        </p:tav>
                                        <p:tav tm="100000">
                                          <p:val>
                                            <p:strVal val="#ppt_y+0.1"/>
                                          </p:val>
                                        </p:tav>
                                      </p:tavLst>
                                    </p:anim>
                                    <p:anim calcmode="lin" valueType="num">
                                      <p:cBhvr>
                                        <p:cTn id="47" dur="200" accel="100000" fill="hold">
                                          <p:stCondLst>
                                            <p:cond delay="800"/>
                                          </p:stCondLst>
                                        </p:cTn>
                                        <p:tgtEl>
                                          <p:spTgt spid="15"/>
                                        </p:tgtEl>
                                        <p:attrNameLst>
                                          <p:attrName>ppt_x</p:attrName>
                                        </p:attrNameLst>
                                      </p:cBhvr>
                                      <p:tavLst>
                                        <p:tav tm="0">
                                          <p:val>
                                            <p:strVal val="#ppt_x-0.05"/>
                                          </p:val>
                                        </p:tav>
                                        <p:tav tm="100000">
                                          <p:val>
                                            <p:strVal val="#ppt_x"/>
                                          </p:val>
                                        </p:tav>
                                      </p:tavLst>
                                    </p:anim>
                                    <p:anim calcmode="lin" valueType="num">
                                      <p:cBhvr>
                                        <p:cTn id="48" dur="200" accel="100000" fill="hold">
                                          <p:stCondLst>
                                            <p:cond delay="800"/>
                                          </p:stCondLst>
                                        </p:cTn>
                                        <p:tgtEl>
                                          <p:spTgt spid="15"/>
                                        </p:tgtEl>
                                        <p:attrNameLst>
                                          <p:attrName>ppt_y</p:attrName>
                                        </p:attrNameLst>
                                      </p:cBhvr>
                                      <p:tavLst>
                                        <p:tav tm="0">
                                          <p:val>
                                            <p:strVal val="#ppt_y+0.1"/>
                                          </p:val>
                                        </p:tav>
                                        <p:tav tm="100000">
                                          <p:val>
                                            <p:strVal val="#ppt_y"/>
                                          </p:val>
                                        </p:tav>
                                      </p:tavLst>
                                    </p:anim>
                                  </p:childTnLst>
                                </p:cTn>
                              </p:par>
                            </p:childTnLst>
                          </p:cTn>
                        </p:par>
                        <p:par>
                          <p:cTn id="49" fill="hold">
                            <p:stCondLst>
                              <p:cond delay="1000"/>
                            </p:stCondLst>
                            <p:childTnLst>
                              <p:par>
                                <p:cTn id="50" presetID="22" presetClass="entr" presetSubtype="8" fill="hold" grpId="0" nodeType="after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wipe(left)">
                                      <p:cBhvr>
                                        <p:cTn id="52" dur="500"/>
                                        <p:tgtEl>
                                          <p:spTgt spid="6"/>
                                        </p:tgtEl>
                                      </p:cBhvr>
                                    </p:animEffect>
                                  </p:childTnLst>
                                </p:cTn>
                              </p:par>
                            </p:childTnLst>
                          </p:cTn>
                        </p:par>
                      </p:childTnLst>
                    </p:cTn>
                  </p:par>
                  <p:par>
                    <p:cTn id="53" fill="hold">
                      <p:stCondLst>
                        <p:cond delay="indefinite"/>
                      </p:stCondLst>
                      <p:childTnLst>
                        <p:par>
                          <p:cTn id="54" fill="hold">
                            <p:stCondLst>
                              <p:cond delay="0"/>
                            </p:stCondLst>
                            <p:childTnLst>
                              <p:par>
                                <p:cTn id="55" presetID="17" presetClass="entr" presetSubtype="8" fill="hold" nodeType="click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500" fill="hold"/>
                                        <p:tgtEl>
                                          <p:spTgt spid="24"/>
                                        </p:tgtEl>
                                        <p:attrNameLst>
                                          <p:attrName>ppt_x</p:attrName>
                                        </p:attrNameLst>
                                      </p:cBhvr>
                                      <p:tavLst>
                                        <p:tav tm="0">
                                          <p:val>
                                            <p:strVal val="#ppt_x-#ppt_w/2"/>
                                          </p:val>
                                        </p:tav>
                                        <p:tav tm="100000">
                                          <p:val>
                                            <p:strVal val="#ppt_x"/>
                                          </p:val>
                                        </p:tav>
                                      </p:tavLst>
                                    </p:anim>
                                    <p:anim calcmode="lin" valueType="num">
                                      <p:cBhvr>
                                        <p:cTn id="58" dur="500" fill="hold"/>
                                        <p:tgtEl>
                                          <p:spTgt spid="24"/>
                                        </p:tgtEl>
                                        <p:attrNameLst>
                                          <p:attrName>ppt_y</p:attrName>
                                        </p:attrNameLst>
                                      </p:cBhvr>
                                      <p:tavLst>
                                        <p:tav tm="0">
                                          <p:val>
                                            <p:strVal val="#ppt_y"/>
                                          </p:val>
                                        </p:tav>
                                        <p:tav tm="100000">
                                          <p:val>
                                            <p:strVal val="#ppt_y"/>
                                          </p:val>
                                        </p:tav>
                                      </p:tavLst>
                                    </p:anim>
                                    <p:anim calcmode="lin" valueType="num">
                                      <p:cBhvr>
                                        <p:cTn id="59" dur="500" fill="hold"/>
                                        <p:tgtEl>
                                          <p:spTgt spid="24"/>
                                        </p:tgtEl>
                                        <p:attrNameLst>
                                          <p:attrName>ppt_w</p:attrName>
                                        </p:attrNameLst>
                                      </p:cBhvr>
                                      <p:tavLst>
                                        <p:tav tm="0">
                                          <p:val>
                                            <p:fltVal val="0"/>
                                          </p:val>
                                        </p:tav>
                                        <p:tav tm="100000">
                                          <p:val>
                                            <p:strVal val="#ppt_w"/>
                                          </p:val>
                                        </p:tav>
                                      </p:tavLst>
                                    </p:anim>
                                    <p:anim calcmode="lin" valueType="num">
                                      <p:cBhvr>
                                        <p:cTn id="60" dur="500" fill="hold"/>
                                        <p:tgtEl>
                                          <p:spTgt spid="24"/>
                                        </p:tgtEl>
                                        <p:attrNameLst>
                                          <p:attrName>ppt_h</p:attrName>
                                        </p:attrNameLst>
                                      </p:cBhvr>
                                      <p:tavLst>
                                        <p:tav tm="0">
                                          <p:val>
                                            <p:strVal val="#ppt_h"/>
                                          </p:val>
                                        </p:tav>
                                        <p:tav tm="100000">
                                          <p:val>
                                            <p:strVal val="#ppt_h"/>
                                          </p:val>
                                        </p:tav>
                                      </p:tavLst>
                                    </p:anim>
                                  </p:childTnLst>
                                </p:cTn>
                              </p:par>
                            </p:childTnLst>
                          </p:cTn>
                        </p:par>
                        <p:par>
                          <p:cTn id="61" fill="hold">
                            <p:stCondLst>
                              <p:cond delay="500"/>
                            </p:stCondLst>
                            <p:childTnLst>
                              <p:par>
                                <p:cTn id="62" presetID="22" presetClass="entr" presetSubtype="8" fill="hold" grpId="0" nodeType="afterEffect">
                                  <p:stCondLst>
                                    <p:cond delay="0"/>
                                  </p:stCondLst>
                                  <p:childTnLst>
                                    <p:set>
                                      <p:cBhvr>
                                        <p:cTn id="63" dur="1" fill="hold">
                                          <p:stCondLst>
                                            <p:cond delay="0"/>
                                          </p:stCondLst>
                                        </p:cTn>
                                        <p:tgtEl>
                                          <p:spTgt spid="2">
                                            <p:txEl>
                                              <p:pRg st="0" end="0"/>
                                            </p:txEl>
                                          </p:spTgt>
                                        </p:tgtEl>
                                        <p:attrNameLst>
                                          <p:attrName>style.visibility</p:attrName>
                                        </p:attrNameLst>
                                      </p:cBhvr>
                                      <p:to>
                                        <p:strVal val="visible"/>
                                      </p:to>
                                    </p:set>
                                    <p:animEffect transition="in" filter="wipe(left)">
                                      <p:cBhvr>
                                        <p:cTn id="64" dur="500"/>
                                        <p:tgtEl>
                                          <p:spTgt spid="2">
                                            <p:txEl>
                                              <p:pRg st="0" end="0"/>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7" presetClass="entr" presetSubtype="8" fill="hold" nodeType="click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p:cTn id="69" dur="500" fill="hold"/>
                                        <p:tgtEl>
                                          <p:spTgt spid="16"/>
                                        </p:tgtEl>
                                        <p:attrNameLst>
                                          <p:attrName>ppt_x</p:attrName>
                                        </p:attrNameLst>
                                      </p:cBhvr>
                                      <p:tavLst>
                                        <p:tav tm="0">
                                          <p:val>
                                            <p:strVal val="#ppt_x-#ppt_w/2"/>
                                          </p:val>
                                        </p:tav>
                                        <p:tav tm="100000">
                                          <p:val>
                                            <p:strVal val="#ppt_x"/>
                                          </p:val>
                                        </p:tav>
                                      </p:tavLst>
                                    </p:anim>
                                    <p:anim calcmode="lin" valueType="num">
                                      <p:cBhvr>
                                        <p:cTn id="70" dur="500" fill="hold"/>
                                        <p:tgtEl>
                                          <p:spTgt spid="16"/>
                                        </p:tgtEl>
                                        <p:attrNameLst>
                                          <p:attrName>ppt_y</p:attrName>
                                        </p:attrNameLst>
                                      </p:cBhvr>
                                      <p:tavLst>
                                        <p:tav tm="0">
                                          <p:val>
                                            <p:strVal val="#ppt_y"/>
                                          </p:val>
                                        </p:tav>
                                        <p:tav tm="100000">
                                          <p:val>
                                            <p:strVal val="#ppt_y"/>
                                          </p:val>
                                        </p:tav>
                                      </p:tavLst>
                                    </p:anim>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strVal val="#ppt_h"/>
                                          </p:val>
                                        </p:tav>
                                        <p:tav tm="100000">
                                          <p:val>
                                            <p:strVal val="#ppt_h"/>
                                          </p:val>
                                        </p:tav>
                                      </p:tavLst>
                                    </p:anim>
                                  </p:childTnLst>
                                </p:cTn>
                              </p:par>
                            </p:childTnLst>
                          </p:cTn>
                        </p:par>
                        <p:par>
                          <p:cTn id="73" fill="hold">
                            <p:stCondLst>
                              <p:cond delay="500"/>
                            </p:stCondLst>
                            <p:childTnLst>
                              <p:par>
                                <p:cTn id="74" presetID="22" presetClass="entr" presetSubtype="8" fill="hold" grpId="0" nodeType="afterEffect">
                                  <p:stCondLst>
                                    <p:cond delay="0"/>
                                  </p:stCondLst>
                                  <p:childTnLst>
                                    <p:set>
                                      <p:cBhvr>
                                        <p:cTn id="75" dur="1" fill="hold">
                                          <p:stCondLst>
                                            <p:cond delay="0"/>
                                          </p:stCondLst>
                                        </p:cTn>
                                        <p:tgtEl>
                                          <p:spTgt spid="2">
                                            <p:txEl>
                                              <p:pRg st="1" end="1"/>
                                            </p:txEl>
                                          </p:spTgt>
                                        </p:tgtEl>
                                        <p:attrNameLst>
                                          <p:attrName>style.visibility</p:attrName>
                                        </p:attrNameLst>
                                      </p:cBhvr>
                                      <p:to>
                                        <p:strVal val="visible"/>
                                      </p:to>
                                    </p:set>
                                    <p:animEffect transition="in" filter="wipe(left)">
                                      <p:cBhvr>
                                        <p:cTn id="76" dur="500"/>
                                        <p:tgtEl>
                                          <p:spTgt spid="2">
                                            <p:txEl>
                                              <p:pRg st="1" end="1"/>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17" presetClass="entr" presetSubtype="8" fill="hold" nodeType="click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500" fill="hold"/>
                                        <p:tgtEl>
                                          <p:spTgt spid="19"/>
                                        </p:tgtEl>
                                        <p:attrNameLst>
                                          <p:attrName>ppt_x</p:attrName>
                                        </p:attrNameLst>
                                      </p:cBhvr>
                                      <p:tavLst>
                                        <p:tav tm="0">
                                          <p:val>
                                            <p:strVal val="#ppt_x-#ppt_w/2"/>
                                          </p:val>
                                        </p:tav>
                                        <p:tav tm="100000">
                                          <p:val>
                                            <p:strVal val="#ppt_x"/>
                                          </p:val>
                                        </p:tav>
                                      </p:tavLst>
                                    </p:anim>
                                    <p:anim calcmode="lin" valueType="num">
                                      <p:cBhvr>
                                        <p:cTn id="82" dur="500" fill="hold"/>
                                        <p:tgtEl>
                                          <p:spTgt spid="19"/>
                                        </p:tgtEl>
                                        <p:attrNameLst>
                                          <p:attrName>ppt_y</p:attrName>
                                        </p:attrNameLst>
                                      </p:cBhvr>
                                      <p:tavLst>
                                        <p:tav tm="0">
                                          <p:val>
                                            <p:strVal val="#ppt_y"/>
                                          </p:val>
                                        </p:tav>
                                        <p:tav tm="100000">
                                          <p:val>
                                            <p:strVal val="#ppt_y"/>
                                          </p:val>
                                        </p:tav>
                                      </p:tavLst>
                                    </p:anim>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strVal val="#ppt_h"/>
                                          </p:val>
                                        </p:tav>
                                        <p:tav tm="100000">
                                          <p:val>
                                            <p:strVal val="#ppt_h"/>
                                          </p:val>
                                        </p:tav>
                                      </p:tavLst>
                                    </p:anim>
                                  </p:childTnLst>
                                </p:cTn>
                              </p:par>
                            </p:childTnLst>
                          </p:cTn>
                        </p:par>
                        <p:par>
                          <p:cTn id="85" fill="hold">
                            <p:stCondLst>
                              <p:cond delay="500"/>
                            </p:stCondLst>
                            <p:childTnLst>
                              <p:par>
                                <p:cTn id="86" presetID="22" presetClass="entr" presetSubtype="8" fill="hold" grpId="0" nodeType="afterEffect">
                                  <p:stCondLst>
                                    <p:cond delay="0"/>
                                  </p:stCondLst>
                                  <p:childTnLst>
                                    <p:set>
                                      <p:cBhvr>
                                        <p:cTn id="87" dur="1" fill="hold">
                                          <p:stCondLst>
                                            <p:cond delay="0"/>
                                          </p:stCondLst>
                                        </p:cTn>
                                        <p:tgtEl>
                                          <p:spTgt spid="2">
                                            <p:txEl>
                                              <p:pRg st="2" end="2"/>
                                            </p:txEl>
                                          </p:spTgt>
                                        </p:tgtEl>
                                        <p:attrNameLst>
                                          <p:attrName>style.visibility</p:attrName>
                                        </p:attrNameLst>
                                      </p:cBhvr>
                                      <p:to>
                                        <p:strVal val="visible"/>
                                      </p:to>
                                    </p:set>
                                    <p:animEffect transition="in" filter="wipe(left)">
                                      <p:cBhvr>
                                        <p:cTn id="88" dur="500"/>
                                        <p:tgtEl>
                                          <p:spTgt spid="2">
                                            <p:txEl>
                                              <p:pRg st="2" end="2"/>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17" presetClass="entr" presetSubtype="8" fill="hold" nodeType="click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500" fill="hold"/>
                                        <p:tgtEl>
                                          <p:spTgt spid="20"/>
                                        </p:tgtEl>
                                        <p:attrNameLst>
                                          <p:attrName>ppt_x</p:attrName>
                                        </p:attrNameLst>
                                      </p:cBhvr>
                                      <p:tavLst>
                                        <p:tav tm="0">
                                          <p:val>
                                            <p:strVal val="#ppt_x-#ppt_w/2"/>
                                          </p:val>
                                        </p:tav>
                                        <p:tav tm="100000">
                                          <p:val>
                                            <p:strVal val="#ppt_x"/>
                                          </p:val>
                                        </p:tav>
                                      </p:tavLst>
                                    </p:anim>
                                    <p:anim calcmode="lin" valueType="num">
                                      <p:cBhvr>
                                        <p:cTn id="94" dur="500" fill="hold"/>
                                        <p:tgtEl>
                                          <p:spTgt spid="20"/>
                                        </p:tgtEl>
                                        <p:attrNameLst>
                                          <p:attrName>ppt_y</p:attrName>
                                        </p:attrNameLst>
                                      </p:cBhvr>
                                      <p:tavLst>
                                        <p:tav tm="0">
                                          <p:val>
                                            <p:strVal val="#ppt_y"/>
                                          </p:val>
                                        </p:tav>
                                        <p:tav tm="100000">
                                          <p:val>
                                            <p:strVal val="#ppt_y"/>
                                          </p:val>
                                        </p:tav>
                                      </p:tavLst>
                                    </p:anim>
                                    <p:anim calcmode="lin" valueType="num">
                                      <p:cBhvr>
                                        <p:cTn id="95" dur="500" fill="hold"/>
                                        <p:tgtEl>
                                          <p:spTgt spid="20"/>
                                        </p:tgtEl>
                                        <p:attrNameLst>
                                          <p:attrName>ppt_w</p:attrName>
                                        </p:attrNameLst>
                                      </p:cBhvr>
                                      <p:tavLst>
                                        <p:tav tm="0">
                                          <p:val>
                                            <p:fltVal val="0"/>
                                          </p:val>
                                        </p:tav>
                                        <p:tav tm="100000">
                                          <p:val>
                                            <p:strVal val="#ppt_w"/>
                                          </p:val>
                                        </p:tav>
                                      </p:tavLst>
                                    </p:anim>
                                    <p:anim calcmode="lin" valueType="num">
                                      <p:cBhvr>
                                        <p:cTn id="96" dur="500" fill="hold"/>
                                        <p:tgtEl>
                                          <p:spTgt spid="20"/>
                                        </p:tgtEl>
                                        <p:attrNameLst>
                                          <p:attrName>ppt_h</p:attrName>
                                        </p:attrNameLst>
                                      </p:cBhvr>
                                      <p:tavLst>
                                        <p:tav tm="0">
                                          <p:val>
                                            <p:strVal val="#ppt_h"/>
                                          </p:val>
                                        </p:tav>
                                        <p:tav tm="100000">
                                          <p:val>
                                            <p:strVal val="#ppt_h"/>
                                          </p:val>
                                        </p:tav>
                                      </p:tavLst>
                                    </p:anim>
                                  </p:childTnLst>
                                </p:cTn>
                              </p:par>
                            </p:childTnLst>
                          </p:cTn>
                        </p:par>
                        <p:par>
                          <p:cTn id="97" fill="hold">
                            <p:stCondLst>
                              <p:cond delay="500"/>
                            </p:stCondLst>
                            <p:childTnLst>
                              <p:par>
                                <p:cTn id="98" presetID="22" presetClass="entr" presetSubtype="8" fill="hold" grpId="0" nodeType="afterEffect">
                                  <p:stCondLst>
                                    <p:cond delay="0"/>
                                  </p:stCondLst>
                                  <p:childTnLst>
                                    <p:set>
                                      <p:cBhvr>
                                        <p:cTn id="99" dur="1" fill="hold">
                                          <p:stCondLst>
                                            <p:cond delay="0"/>
                                          </p:stCondLst>
                                        </p:cTn>
                                        <p:tgtEl>
                                          <p:spTgt spid="2">
                                            <p:txEl>
                                              <p:pRg st="3" end="3"/>
                                            </p:txEl>
                                          </p:spTgt>
                                        </p:tgtEl>
                                        <p:attrNameLst>
                                          <p:attrName>style.visibility</p:attrName>
                                        </p:attrNameLst>
                                      </p:cBhvr>
                                      <p:to>
                                        <p:strVal val="visible"/>
                                      </p:to>
                                    </p:set>
                                    <p:animEffect transition="in" filter="wipe(left)">
                                      <p:cBhvr>
                                        <p:cTn id="100" dur="500"/>
                                        <p:tgtEl>
                                          <p:spTgt spid="2">
                                            <p:txEl>
                                              <p:pRg st="3" end="3"/>
                                            </p:txEl>
                                          </p:spTgt>
                                        </p:tgtEl>
                                      </p:cBhvr>
                                    </p:animEffect>
                                  </p:childTnLst>
                                </p:cTn>
                              </p:par>
                            </p:childTnLst>
                          </p:cTn>
                        </p:par>
                      </p:childTnLst>
                    </p:cTn>
                  </p:par>
                  <p:par>
                    <p:cTn id="101" fill="hold">
                      <p:stCondLst>
                        <p:cond delay="indefinite"/>
                      </p:stCondLst>
                      <p:childTnLst>
                        <p:par>
                          <p:cTn id="102" fill="hold">
                            <p:stCondLst>
                              <p:cond delay="0"/>
                            </p:stCondLst>
                            <p:childTnLst>
                              <p:par>
                                <p:cTn id="103" presetID="17" presetClass="entr" presetSubtype="8" fill="hold" nodeType="click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500" fill="hold"/>
                                        <p:tgtEl>
                                          <p:spTgt spid="21"/>
                                        </p:tgtEl>
                                        <p:attrNameLst>
                                          <p:attrName>ppt_x</p:attrName>
                                        </p:attrNameLst>
                                      </p:cBhvr>
                                      <p:tavLst>
                                        <p:tav tm="0">
                                          <p:val>
                                            <p:strVal val="#ppt_x-#ppt_w/2"/>
                                          </p:val>
                                        </p:tav>
                                        <p:tav tm="100000">
                                          <p:val>
                                            <p:strVal val="#ppt_x"/>
                                          </p:val>
                                        </p:tav>
                                      </p:tavLst>
                                    </p:anim>
                                    <p:anim calcmode="lin" valueType="num">
                                      <p:cBhvr>
                                        <p:cTn id="106" dur="500" fill="hold"/>
                                        <p:tgtEl>
                                          <p:spTgt spid="21"/>
                                        </p:tgtEl>
                                        <p:attrNameLst>
                                          <p:attrName>ppt_y</p:attrName>
                                        </p:attrNameLst>
                                      </p:cBhvr>
                                      <p:tavLst>
                                        <p:tav tm="0">
                                          <p:val>
                                            <p:strVal val="#ppt_y"/>
                                          </p:val>
                                        </p:tav>
                                        <p:tav tm="100000">
                                          <p:val>
                                            <p:strVal val="#ppt_y"/>
                                          </p:val>
                                        </p:tav>
                                      </p:tavLst>
                                    </p:anim>
                                    <p:anim calcmode="lin" valueType="num">
                                      <p:cBhvr>
                                        <p:cTn id="107" dur="500" fill="hold"/>
                                        <p:tgtEl>
                                          <p:spTgt spid="21"/>
                                        </p:tgtEl>
                                        <p:attrNameLst>
                                          <p:attrName>ppt_w</p:attrName>
                                        </p:attrNameLst>
                                      </p:cBhvr>
                                      <p:tavLst>
                                        <p:tav tm="0">
                                          <p:val>
                                            <p:fltVal val="0"/>
                                          </p:val>
                                        </p:tav>
                                        <p:tav tm="100000">
                                          <p:val>
                                            <p:strVal val="#ppt_w"/>
                                          </p:val>
                                        </p:tav>
                                      </p:tavLst>
                                    </p:anim>
                                    <p:anim calcmode="lin" valueType="num">
                                      <p:cBhvr>
                                        <p:cTn id="108" dur="500" fill="hold"/>
                                        <p:tgtEl>
                                          <p:spTgt spid="21"/>
                                        </p:tgtEl>
                                        <p:attrNameLst>
                                          <p:attrName>ppt_h</p:attrName>
                                        </p:attrNameLst>
                                      </p:cBhvr>
                                      <p:tavLst>
                                        <p:tav tm="0">
                                          <p:val>
                                            <p:strVal val="#ppt_h"/>
                                          </p:val>
                                        </p:tav>
                                        <p:tav tm="100000">
                                          <p:val>
                                            <p:strVal val="#ppt_h"/>
                                          </p:val>
                                        </p:tav>
                                      </p:tavLst>
                                    </p:anim>
                                  </p:childTnLst>
                                </p:cTn>
                              </p:par>
                            </p:childTnLst>
                          </p:cTn>
                        </p:par>
                        <p:par>
                          <p:cTn id="109" fill="hold">
                            <p:stCondLst>
                              <p:cond delay="500"/>
                            </p:stCondLst>
                            <p:childTnLst>
                              <p:par>
                                <p:cTn id="110" presetID="22" presetClass="entr" presetSubtype="8" fill="hold" grpId="0" nodeType="afterEffect">
                                  <p:stCondLst>
                                    <p:cond delay="0"/>
                                  </p:stCondLst>
                                  <p:childTnLst>
                                    <p:set>
                                      <p:cBhvr>
                                        <p:cTn id="111" dur="1" fill="hold">
                                          <p:stCondLst>
                                            <p:cond delay="0"/>
                                          </p:stCondLst>
                                        </p:cTn>
                                        <p:tgtEl>
                                          <p:spTgt spid="2">
                                            <p:txEl>
                                              <p:pRg st="4" end="4"/>
                                            </p:txEl>
                                          </p:spTgt>
                                        </p:tgtEl>
                                        <p:attrNameLst>
                                          <p:attrName>style.visibility</p:attrName>
                                        </p:attrNameLst>
                                      </p:cBhvr>
                                      <p:to>
                                        <p:strVal val="visible"/>
                                      </p:to>
                                    </p:set>
                                    <p:animEffect transition="in" filter="wipe(left)">
                                      <p:cBhvr>
                                        <p:cTn id="11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9F69EAD-7015-0DAA-9AE3-7739F9A6D3F3}"/>
              </a:ext>
            </a:extLst>
          </p:cNvPr>
          <p:cNvSpPr txBox="1"/>
          <p:nvPr/>
        </p:nvSpPr>
        <p:spPr>
          <a:xfrm>
            <a:off x="0" y="-57750"/>
            <a:ext cx="12191999"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defRPr sz="4400" b="1">
                <a:ln/>
                <a:solidFill>
                  <a:schemeClr val="accent3"/>
                </a:solidFill>
                <a:effectLst>
                  <a:outerShdw blurRad="38100" dist="38100" dir="2700000" algn="tl">
                    <a:schemeClr val="bg1">
                      <a:alpha val="43000"/>
                    </a:schemeClr>
                  </a:outerShdw>
                </a:effectLst>
              </a:defRPr>
            </a:pPr>
            <a:r>
              <a:rPr lang="en-US" dirty="0"/>
              <a:t>MWANZO WA MZOZO</a:t>
            </a:r>
          </a:p>
        </p:txBody>
      </p:sp>
      <p:sp>
        <p:nvSpPr>
          <p:cNvPr id="4" name="CuadroTexto 3">
            <a:extLst>
              <a:ext uri="{FF2B5EF4-FFF2-40B4-BE49-F238E27FC236}">
                <a16:creationId xmlns:a16="http://schemas.microsoft.com/office/drawing/2014/main" id="{4991F3F2-E990-5C64-C5FE-815F0E7FCCAA}"/>
              </a:ext>
            </a:extLst>
          </p:cNvPr>
          <p:cNvSpPr txBox="1"/>
          <p:nvPr/>
        </p:nvSpPr>
        <p:spPr>
          <a:xfrm>
            <a:off x="104915" y="564861"/>
            <a:ext cx="11684749" cy="584775"/>
          </a:xfrm>
          <a:prstGeom prst="rect">
            <a:avLst/>
          </a:prstGeom>
          <a:noFill/>
        </p:spPr>
        <p:txBody>
          <a:bodyPr wrap="square">
            <a:spAutoFit/>
          </a:bodyPr>
          <a:lstStyle/>
          <a:p>
            <a:pPr algn="ctr">
              <a:defRPr b="1">
                <a:effectLst>
                  <a:glow rad="127000">
                    <a:srgbClr val="614E82"/>
                  </a:glow>
                </a:effectLst>
                <a:latin typeface="Comic Sans MS" panose="030F0702030302020204" pitchFamily="66" charset="0"/>
              </a:defRPr>
            </a:pPr>
            <a:r>
              <a:rPr dirty="0">
                <a:solidFill>
                  <a:srgbClr val="FFFF00"/>
                </a:solidFill>
              </a:rPr>
              <a:t>"</a:t>
            </a:r>
            <a:r>
              <a:rPr dirty="0" err="1">
                <a:solidFill>
                  <a:srgbClr val="FFFF00"/>
                </a:solidFill>
              </a:rPr>
              <a:t>Ulikuwa</a:t>
            </a:r>
            <a:r>
              <a:rPr dirty="0">
                <a:solidFill>
                  <a:srgbClr val="FFFF00"/>
                </a:solidFill>
              </a:rPr>
              <a:t> </a:t>
            </a:r>
            <a:r>
              <a:rPr dirty="0" err="1">
                <a:solidFill>
                  <a:srgbClr val="FFFF00"/>
                </a:solidFill>
              </a:rPr>
              <a:t>mkamilifu</a:t>
            </a:r>
            <a:r>
              <a:rPr dirty="0">
                <a:solidFill>
                  <a:srgbClr val="FFFF00"/>
                </a:solidFill>
              </a:rPr>
              <a:t> </a:t>
            </a:r>
            <a:r>
              <a:rPr dirty="0" err="1">
                <a:solidFill>
                  <a:srgbClr val="FFFF00"/>
                </a:solidFill>
              </a:rPr>
              <a:t>katika</a:t>
            </a:r>
            <a:r>
              <a:rPr dirty="0">
                <a:solidFill>
                  <a:srgbClr val="FFFF00"/>
                </a:solidFill>
              </a:rPr>
              <a:t> </a:t>
            </a:r>
            <a:r>
              <a:rPr dirty="0" err="1">
                <a:solidFill>
                  <a:srgbClr val="FFFF00"/>
                </a:solidFill>
              </a:rPr>
              <a:t>njia</a:t>
            </a:r>
            <a:r>
              <a:rPr dirty="0">
                <a:solidFill>
                  <a:srgbClr val="FFFF00"/>
                </a:solidFill>
              </a:rPr>
              <a:t> </a:t>
            </a:r>
            <a:r>
              <a:rPr dirty="0" err="1">
                <a:solidFill>
                  <a:srgbClr val="FFFF00"/>
                </a:solidFill>
              </a:rPr>
              <a:t>zako</a:t>
            </a:r>
            <a:r>
              <a:rPr dirty="0">
                <a:solidFill>
                  <a:srgbClr val="FFFF00"/>
                </a:solidFill>
              </a:rPr>
              <a:t> </a:t>
            </a:r>
            <a:r>
              <a:rPr dirty="0" err="1">
                <a:solidFill>
                  <a:srgbClr val="FFFF00"/>
                </a:solidFill>
              </a:rPr>
              <a:t>tangu</a:t>
            </a:r>
            <a:r>
              <a:rPr dirty="0">
                <a:solidFill>
                  <a:srgbClr val="FFFF00"/>
                </a:solidFill>
              </a:rPr>
              <a:t> </a:t>
            </a:r>
            <a:r>
              <a:rPr dirty="0" err="1">
                <a:solidFill>
                  <a:srgbClr val="FFFF00"/>
                </a:solidFill>
              </a:rPr>
              <a:t>siku</a:t>
            </a:r>
            <a:r>
              <a:rPr dirty="0">
                <a:solidFill>
                  <a:srgbClr val="FFFF00"/>
                </a:solidFill>
              </a:rPr>
              <a:t> </a:t>
            </a:r>
            <a:r>
              <a:rPr dirty="0" err="1">
                <a:solidFill>
                  <a:srgbClr val="FFFF00"/>
                </a:solidFill>
              </a:rPr>
              <a:t>ile</a:t>
            </a:r>
            <a:r>
              <a:rPr dirty="0">
                <a:solidFill>
                  <a:srgbClr val="FFFF00"/>
                </a:solidFill>
              </a:rPr>
              <a:t> </a:t>
            </a:r>
            <a:r>
              <a:rPr dirty="0" err="1">
                <a:solidFill>
                  <a:srgbClr val="FFFF00"/>
                </a:solidFill>
              </a:rPr>
              <a:t>ulipoumbwa</a:t>
            </a:r>
            <a:r>
              <a:rPr dirty="0">
                <a:solidFill>
                  <a:srgbClr val="FFFF00"/>
                </a:solidFill>
              </a:rPr>
              <a:t>,   </a:t>
            </a:r>
            <a:r>
              <a:rPr dirty="0" err="1">
                <a:solidFill>
                  <a:srgbClr val="FF8181"/>
                </a:solidFill>
              </a:rPr>
              <a:t>hata</a:t>
            </a:r>
            <a:r>
              <a:rPr dirty="0">
                <a:solidFill>
                  <a:srgbClr val="FF8181"/>
                </a:solidFill>
              </a:rPr>
              <a:t> </a:t>
            </a:r>
            <a:r>
              <a:rPr dirty="0" err="1">
                <a:solidFill>
                  <a:srgbClr val="FF8181"/>
                </a:solidFill>
              </a:rPr>
              <a:t>uovu</a:t>
            </a:r>
            <a:r>
              <a:rPr dirty="0">
                <a:solidFill>
                  <a:srgbClr val="FF8181"/>
                </a:solidFill>
              </a:rPr>
              <a:t> </a:t>
            </a:r>
            <a:r>
              <a:rPr dirty="0" err="1">
                <a:solidFill>
                  <a:srgbClr val="FF8181"/>
                </a:solidFill>
              </a:rPr>
              <a:t>ulipoonekana</a:t>
            </a:r>
            <a:r>
              <a:rPr dirty="0">
                <a:solidFill>
                  <a:srgbClr val="FF8181"/>
                </a:solidFill>
              </a:rPr>
              <a:t> </a:t>
            </a:r>
            <a:r>
              <a:rPr dirty="0" err="1">
                <a:solidFill>
                  <a:srgbClr val="FF8181"/>
                </a:solidFill>
              </a:rPr>
              <a:t>ndani</a:t>
            </a:r>
            <a:r>
              <a:rPr dirty="0">
                <a:solidFill>
                  <a:srgbClr val="FF8181"/>
                </a:solidFill>
              </a:rPr>
              <a:t> </a:t>
            </a:r>
            <a:r>
              <a:rPr dirty="0" err="1">
                <a:solidFill>
                  <a:srgbClr val="FF8181"/>
                </a:solidFill>
              </a:rPr>
              <a:t>yako</a:t>
            </a:r>
            <a:r>
              <a:rPr dirty="0">
                <a:solidFill>
                  <a:srgbClr val="FFFF00"/>
                </a:solidFill>
              </a:rPr>
              <a:t>" </a:t>
            </a:r>
            <a:r>
              <a:rPr sz="1400" dirty="0">
                <a:solidFill>
                  <a:srgbClr val="FFFF00"/>
                </a:solidFill>
              </a:rPr>
              <a:t>(</a:t>
            </a:r>
            <a:r>
              <a:rPr sz="1400" dirty="0" err="1">
                <a:solidFill>
                  <a:srgbClr val="FFFF00"/>
                </a:solidFill>
              </a:rPr>
              <a:t>Ezekieli</a:t>
            </a:r>
            <a:r>
              <a:rPr sz="1400" dirty="0">
                <a:solidFill>
                  <a:srgbClr val="FFFF00"/>
                </a:solidFill>
              </a:rPr>
              <a:t> 28:15)</a:t>
            </a:r>
          </a:p>
        </p:txBody>
      </p:sp>
      <p:sp>
        <p:nvSpPr>
          <p:cNvPr id="5" name="CuadroTexto 4">
            <a:extLst>
              <a:ext uri="{FF2B5EF4-FFF2-40B4-BE49-F238E27FC236}">
                <a16:creationId xmlns:a16="http://schemas.microsoft.com/office/drawing/2014/main" id="{1D1DB1C3-8CEC-9CC4-CD17-2161F46523E0}"/>
              </a:ext>
            </a:extLst>
          </p:cNvPr>
          <p:cNvSpPr txBox="1"/>
          <p:nvPr/>
        </p:nvSpPr>
        <p:spPr>
          <a:xfrm>
            <a:off x="2541069" y="1268942"/>
            <a:ext cx="6933273" cy="830997"/>
          </a:xfrm>
          <a:prstGeom prst="rect">
            <a:avLst/>
          </a:prstGeom>
          <a:noFill/>
        </p:spPr>
        <p:txBody>
          <a:bodyPr wrap="square">
            <a:spAutoFit/>
          </a:bodyPr>
          <a:lstStyle/>
          <a:p>
            <a:pPr algn="just">
              <a:spcBef>
                <a:spcPts val="600"/>
              </a:spcBef>
              <a:defRPr sz="2000" b="1"/>
            </a:pPr>
            <a:r>
              <a:rPr sz="1600" dirty="0" err="1"/>
              <a:t>Ukweli</a:t>
            </a:r>
            <a:r>
              <a:rPr sz="1600" dirty="0"/>
              <a:t> </a:t>
            </a:r>
            <a:r>
              <a:rPr sz="1600" dirty="0" err="1"/>
              <a:t>kwamba</a:t>
            </a:r>
            <a:r>
              <a:rPr sz="1600" dirty="0"/>
              <a:t>, </a:t>
            </a:r>
            <a:r>
              <a:rPr sz="1600" dirty="0" err="1"/>
              <a:t>katika</a:t>
            </a:r>
            <a:r>
              <a:rPr sz="1600" dirty="0"/>
              <a:t> </a:t>
            </a:r>
            <a:r>
              <a:rPr sz="1600" dirty="0" err="1"/>
              <a:t>Edeni</a:t>
            </a:r>
            <a:r>
              <a:rPr sz="1600" dirty="0"/>
              <a:t>, </a:t>
            </a:r>
            <a:r>
              <a:rPr sz="1600" dirty="0" err="1"/>
              <a:t>kulikuwa</a:t>
            </a:r>
            <a:r>
              <a:rPr sz="1600" dirty="0"/>
              <a:t> </a:t>
            </a:r>
            <a:r>
              <a:rPr sz="1600" dirty="0" err="1"/>
              <a:t>na</a:t>
            </a:r>
            <a:r>
              <a:rPr sz="1600" dirty="0"/>
              <a:t> </a:t>
            </a:r>
            <a:r>
              <a:rPr sz="1600" dirty="0" err="1"/>
              <a:t>kiumbe</a:t>
            </a:r>
            <a:r>
              <a:rPr sz="1600" dirty="0"/>
              <a:t> </a:t>
            </a:r>
            <a:r>
              <a:rPr sz="1600" dirty="0" err="1"/>
              <a:t>ambaye</a:t>
            </a:r>
            <a:r>
              <a:rPr sz="1600" dirty="0"/>
              <a:t> </a:t>
            </a:r>
            <a:r>
              <a:rPr sz="1600" dirty="0" err="1"/>
              <a:t>alimchochea</a:t>
            </a:r>
            <a:r>
              <a:rPr sz="1600" dirty="0"/>
              <a:t> </a:t>
            </a:r>
            <a:r>
              <a:rPr sz="1600" dirty="0" err="1"/>
              <a:t>Hawa</a:t>
            </a:r>
            <a:r>
              <a:rPr sz="1600" dirty="0"/>
              <a:t> </a:t>
            </a:r>
            <a:r>
              <a:rPr sz="1600" dirty="0" err="1"/>
              <a:t>kutomwamini</a:t>
            </a:r>
            <a:r>
              <a:rPr sz="1600" dirty="0"/>
              <a:t> </a:t>
            </a:r>
            <a:r>
              <a:rPr sz="1600" dirty="0" err="1"/>
              <a:t>Mungu</a:t>
            </a:r>
            <a:r>
              <a:rPr sz="1600" dirty="0"/>
              <a:t>, </a:t>
            </a:r>
            <a:r>
              <a:rPr sz="1600" dirty="0" err="1"/>
              <a:t>unamaanisha</a:t>
            </a:r>
            <a:r>
              <a:rPr sz="1600" dirty="0"/>
              <a:t> </a:t>
            </a:r>
            <a:r>
              <a:rPr sz="1600" dirty="0" err="1"/>
              <a:t>uasi</a:t>
            </a:r>
            <a:r>
              <a:rPr sz="1600" dirty="0"/>
              <a:t> </a:t>
            </a:r>
            <a:r>
              <a:rPr sz="1600" dirty="0" err="1"/>
              <a:t>dhidi</a:t>
            </a:r>
            <a:r>
              <a:rPr sz="1600" dirty="0"/>
              <a:t> </a:t>
            </a:r>
            <a:r>
              <a:rPr sz="1600" dirty="0" err="1"/>
              <a:t>ya</a:t>
            </a:r>
            <a:r>
              <a:rPr sz="1600" dirty="0"/>
              <a:t> </a:t>
            </a:r>
            <a:r>
              <a:rPr sz="1600" dirty="0" err="1"/>
              <a:t>Mungu</a:t>
            </a:r>
            <a:r>
              <a:rPr sz="1600" dirty="0"/>
              <a:t> </a:t>
            </a:r>
            <a:r>
              <a:rPr sz="1600" dirty="0" err="1"/>
              <a:t>ulikuwepo</a:t>
            </a:r>
            <a:r>
              <a:rPr sz="1600" dirty="0"/>
              <a:t> </a:t>
            </a:r>
            <a:r>
              <a:rPr sz="1600" dirty="0" err="1"/>
              <a:t>kabla</a:t>
            </a:r>
            <a:r>
              <a:rPr sz="1600" dirty="0"/>
              <a:t> </a:t>
            </a:r>
            <a:r>
              <a:rPr sz="1600" dirty="0" err="1"/>
              <a:t>ya</a:t>
            </a:r>
            <a:r>
              <a:rPr sz="1600" dirty="0"/>
              <a:t> </a:t>
            </a:r>
            <a:r>
              <a:rPr sz="1600" dirty="0" err="1"/>
              <a:t>ubinadamu</a:t>
            </a:r>
            <a:r>
              <a:rPr sz="1600" dirty="0"/>
              <a:t> </a:t>
            </a:r>
            <a:r>
              <a:rPr sz="1600" dirty="0" err="1"/>
              <a:t>kuwepo</a:t>
            </a:r>
            <a:r>
              <a:rPr sz="1600" dirty="0"/>
              <a:t> (</a:t>
            </a:r>
            <a:r>
              <a:rPr sz="1600" dirty="0" err="1"/>
              <a:t>Mwa</a:t>
            </a:r>
            <a:r>
              <a:rPr sz="1600" dirty="0"/>
              <a:t>. 3:1).</a:t>
            </a:r>
          </a:p>
        </p:txBody>
      </p:sp>
      <p:pic>
        <p:nvPicPr>
          <p:cNvPr id="6" name="Imagen 5" descr="Un dibujo de una mujer con una flor en la cabeza  Descripción generada automáticamente con confianza media">
            <a:extLst>
              <a:ext uri="{FF2B5EF4-FFF2-40B4-BE49-F238E27FC236}">
                <a16:creationId xmlns:a16="http://schemas.microsoft.com/office/drawing/2014/main" id="{A983966D-D8E5-B12B-F884-880C0EE68E33}"/>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b="-140"/>
          <a:stretch/>
        </p:blipFill>
        <p:spPr>
          <a:xfrm>
            <a:off x="205048" y="1320001"/>
            <a:ext cx="2235888" cy="1915427"/>
          </a:xfrm>
          <a:prstGeom prst="ellipse">
            <a:avLst/>
          </a:prstGeom>
          <a:ln w="63500" cap="rnd">
            <a:solidFill>
              <a:srgbClr val="F98801"/>
            </a:solidFill>
          </a:ln>
          <a:effectLst/>
          <a:scene3d>
            <a:camera prst="orthographicFront"/>
            <a:lightRig rig="contrasting" dir="t">
              <a:rot lat="0" lon="0" rev="3000000"/>
            </a:lightRig>
          </a:scene3d>
          <a:sp3d contourW="7620">
            <a:bevelT w="95250" h="31750"/>
            <a:contourClr>
              <a:srgbClr val="333333"/>
            </a:contourClr>
          </a:sp3d>
        </p:spPr>
      </p:pic>
      <p:pic>
        <p:nvPicPr>
          <p:cNvPr id="8" name="Imagen 7" descr="Un dibujo de una persona  Descripción generada automáticamente con confianza baja">
            <a:extLst>
              <a:ext uri="{FF2B5EF4-FFF2-40B4-BE49-F238E27FC236}">
                <a16:creationId xmlns:a16="http://schemas.microsoft.com/office/drawing/2014/main" id="{39D8F89D-A68F-E6EE-7768-728183CFBF2C}"/>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t="-1503"/>
          <a:stretch/>
        </p:blipFill>
        <p:spPr>
          <a:xfrm>
            <a:off x="9474342" y="1268942"/>
            <a:ext cx="2556852" cy="1915427"/>
          </a:xfrm>
          <a:prstGeom prst="ellipse">
            <a:avLst/>
          </a:prstGeom>
          <a:ln w="63500" cap="rnd">
            <a:solidFill>
              <a:schemeClr val="accent4">
                <a:lumMod val="75000"/>
              </a:schemeClr>
            </a:solidFill>
          </a:ln>
          <a:effectLst/>
          <a:scene3d>
            <a:camera prst="orthographicFront"/>
            <a:lightRig rig="contrasting" dir="t">
              <a:rot lat="0" lon="0" rev="3000000"/>
            </a:lightRig>
          </a:scene3d>
          <a:sp3d contourW="7620">
            <a:bevelT w="95250" h="31750"/>
            <a:contourClr>
              <a:srgbClr val="333333"/>
            </a:contourClr>
          </a:sp3d>
        </p:spPr>
      </p:pic>
      <p:pic>
        <p:nvPicPr>
          <p:cNvPr id="10" name="Imagen 9" descr="Imagen que contiene ventana, edificio, tabla, hombre  Descripción generada automáticamente">
            <a:extLst>
              <a:ext uri="{FF2B5EF4-FFF2-40B4-BE49-F238E27FC236}">
                <a16:creationId xmlns:a16="http://schemas.microsoft.com/office/drawing/2014/main" id="{69EA98DE-D45C-6054-AF79-BD04F671C3FA}"/>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160803" y="4032873"/>
            <a:ext cx="2139635" cy="2681783"/>
          </a:xfrm>
          <a:prstGeom prst="rect">
            <a:avLst/>
          </a:prstGeom>
          <a:ln w="38100" cap="sq">
            <a:solidFill>
              <a:schemeClr val="accent2">
                <a:lumMod val="75000"/>
              </a:schemeClr>
            </a:solidFill>
            <a:prstDash val="solid"/>
            <a:miter lim="800000"/>
          </a:ln>
          <a:effectLst>
            <a:outerShdw blurRad="50800" dist="38100" dir="2700000" algn="tl" rotWithShape="0">
              <a:srgbClr val="000000">
                <a:alpha val="43000"/>
              </a:srgbClr>
            </a:outerShdw>
          </a:effectLst>
        </p:spPr>
      </p:pic>
      <p:pic>
        <p:nvPicPr>
          <p:cNvPr id="12" name="Imagen 11">
            <a:extLst>
              <a:ext uri="{FF2B5EF4-FFF2-40B4-BE49-F238E27FC236}">
                <a16:creationId xmlns:a16="http://schemas.microsoft.com/office/drawing/2014/main" id="{F9F50D76-CC60-A65C-74C9-1F231B738C39}"/>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9474342" y="3298849"/>
            <a:ext cx="2556852" cy="3415807"/>
          </a:xfrm>
          <a:prstGeom prst="rect">
            <a:avLst/>
          </a:prstGeom>
          <a:ln w="38100" cap="sq">
            <a:solidFill>
              <a:srgbClr val="C00000"/>
            </a:solidFill>
            <a:prstDash val="solid"/>
            <a:miter lim="800000"/>
          </a:ln>
          <a:effectLst>
            <a:outerShdw blurRad="50800" dist="38100" dir="2700000" algn="tl" rotWithShape="0">
              <a:srgbClr val="000000">
                <a:alpha val="43000"/>
              </a:srgbClr>
            </a:outerShdw>
          </a:effectLst>
        </p:spPr>
      </p:pic>
      <p:sp>
        <p:nvSpPr>
          <p:cNvPr id="14" name="CuadroTexto 13">
            <a:extLst>
              <a:ext uri="{FF2B5EF4-FFF2-40B4-BE49-F238E27FC236}">
                <a16:creationId xmlns:a16="http://schemas.microsoft.com/office/drawing/2014/main" id="{486563D9-8694-892E-9256-99E63FADB1AF}"/>
              </a:ext>
            </a:extLst>
          </p:cNvPr>
          <p:cNvSpPr txBox="1"/>
          <p:nvPr/>
        </p:nvSpPr>
        <p:spPr>
          <a:xfrm>
            <a:off x="104915" y="3254678"/>
            <a:ext cx="9238981" cy="707886"/>
          </a:xfrm>
          <a:prstGeom prst="rect">
            <a:avLst/>
          </a:prstGeom>
          <a:noFill/>
        </p:spPr>
        <p:txBody>
          <a:bodyPr wrap="square">
            <a:spAutoFit/>
          </a:bodyPr>
          <a:lstStyle/>
          <a:p>
            <a:pPr>
              <a:spcBef>
                <a:spcPts val="600"/>
              </a:spcBef>
              <a:defRPr sz="2000" b="1"/>
            </a:pPr>
            <a:r>
              <a:t>Swali la kwanza tunalopaswa kujiuliza ni: je, Mungu alimuumba shetani, yaani, je, Mungu aliumba kiumbe mwovu?</a:t>
            </a:r>
          </a:p>
        </p:txBody>
      </p:sp>
      <p:sp>
        <p:nvSpPr>
          <p:cNvPr id="16" name="CuadroTexto 15">
            <a:extLst>
              <a:ext uri="{FF2B5EF4-FFF2-40B4-BE49-F238E27FC236}">
                <a16:creationId xmlns:a16="http://schemas.microsoft.com/office/drawing/2014/main" id="{42924DE9-3184-567F-8F2A-B16DBF6841FA}"/>
              </a:ext>
            </a:extLst>
          </p:cNvPr>
          <p:cNvSpPr txBox="1"/>
          <p:nvPr/>
        </p:nvSpPr>
        <p:spPr>
          <a:xfrm>
            <a:off x="2432551" y="3932365"/>
            <a:ext cx="6947203" cy="1323439"/>
          </a:xfrm>
          <a:prstGeom prst="rect">
            <a:avLst/>
          </a:prstGeom>
          <a:noFill/>
        </p:spPr>
        <p:txBody>
          <a:bodyPr wrap="square">
            <a:spAutoFit/>
          </a:bodyPr>
          <a:lstStyle/>
          <a:p>
            <a:pPr>
              <a:spcBef>
                <a:spcPts val="600"/>
              </a:spcBef>
              <a:defRPr sz="2000" b="1"/>
            </a:pPr>
            <a:r>
              <a:rPr dirty="0"/>
              <a:t>Biblia </a:t>
            </a:r>
            <a:r>
              <a:rPr dirty="0" err="1"/>
              <a:t>inatwambia</a:t>
            </a:r>
            <a:r>
              <a:rPr dirty="0"/>
              <a:t> </a:t>
            </a:r>
            <a:r>
              <a:rPr dirty="0" err="1"/>
              <a:t>kwamba</a:t>
            </a:r>
            <a:r>
              <a:rPr dirty="0"/>
              <a:t> </a:t>
            </a:r>
            <a:r>
              <a:rPr dirty="0" err="1"/>
              <a:t>shetani</a:t>
            </a:r>
            <a:r>
              <a:rPr dirty="0"/>
              <a:t> </a:t>
            </a:r>
            <a:r>
              <a:rPr dirty="0" err="1"/>
              <a:t>ni</a:t>
            </a:r>
            <a:r>
              <a:rPr dirty="0"/>
              <a:t> </a:t>
            </a:r>
            <a:r>
              <a:rPr dirty="0" err="1"/>
              <a:t>malaika</a:t>
            </a:r>
            <a:r>
              <a:rPr dirty="0"/>
              <a:t> </a:t>
            </a:r>
            <a:r>
              <a:rPr dirty="0" err="1"/>
              <a:t>aitwaye</a:t>
            </a:r>
            <a:r>
              <a:rPr dirty="0"/>
              <a:t> </a:t>
            </a:r>
            <a:r>
              <a:rPr dirty="0" err="1"/>
              <a:t>Lusifa</a:t>
            </a:r>
            <a:r>
              <a:rPr dirty="0"/>
              <a:t> (Isa. 14:12</a:t>
            </a:r>
            <a:r>
              <a:rPr lang="en-US" dirty="0"/>
              <a:t>)</a:t>
            </a:r>
            <a:r>
              <a:rPr dirty="0"/>
              <a:t> Malaika </a:t>
            </a:r>
            <a:r>
              <a:rPr dirty="0" err="1"/>
              <a:t>huyu</a:t>
            </a:r>
            <a:r>
              <a:rPr dirty="0"/>
              <a:t> </a:t>
            </a:r>
            <a:r>
              <a:rPr dirty="0" err="1"/>
              <a:t>aliumbwa</a:t>
            </a:r>
            <a:r>
              <a:rPr dirty="0"/>
              <a:t> </a:t>
            </a:r>
            <a:r>
              <a:rPr dirty="0" err="1"/>
              <a:t>mkamilifu</a:t>
            </a:r>
            <a:r>
              <a:rPr dirty="0"/>
              <a:t> </a:t>
            </a:r>
            <a:r>
              <a:rPr dirty="0" err="1"/>
              <a:t>na</a:t>
            </a:r>
            <a:r>
              <a:rPr dirty="0"/>
              <a:t> </a:t>
            </a:r>
            <a:r>
              <a:rPr dirty="0" err="1"/>
              <a:t>mzuri</a:t>
            </a:r>
            <a:r>
              <a:rPr dirty="0"/>
              <a:t> (Ez. 28:12</a:t>
            </a:r>
            <a:r>
              <a:rPr lang="en-US" dirty="0"/>
              <a:t>)</a:t>
            </a:r>
            <a:r>
              <a:rPr dirty="0"/>
              <a:t> </a:t>
            </a:r>
            <a:r>
              <a:rPr dirty="0" err="1"/>
              <a:t>Aliinuliwa</a:t>
            </a:r>
            <a:r>
              <a:rPr dirty="0"/>
              <a:t> </a:t>
            </a:r>
            <a:r>
              <a:rPr dirty="0" err="1"/>
              <a:t>kwa</a:t>
            </a:r>
            <a:r>
              <a:rPr dirty="0"/>
              <a:t> </a:t>
            </a:r>
            <a:r>
              <a:rPr dirty="0" err="1"/>
              <a:t>nafasi</a:t>
            </a:r>
            <a:r>
              <a:rPr dirty="0"/>
              <a:t> </a:t>
            </a:r>
            <a:r>
              <a:rPr dirty="0" err="1"/>
              <a:t>ya</a:t>
            </a:r>
            <a:r>
              <a:rPr dirty="0"/>
              <a:t> </a:t>
            </a:r>
            <a:r>
              <a:rPr dirty="0" err="1"/>
              <a:t>juu</a:t>
            </a:r>
            <a:r>
              <a:rPr dirty="0"/>
              <a:t> </a:t>
            </a:r>
            <a:r>
              <a:rPr dirty="0" err="1"/>
              <a:t>zaidi</a:t>
            </a:r>
            <a:r>
              <a:rPr dirty="0"/>
              <a:t> </a:t>
            </a:r>
            <a:r>
              <a:rPr dirty="0" err="1"/>
              <a:t>ambayo</a:t>
            </a:r>
            <a:r>
              <a:rPr dirty="0"/>
              <a:t> </a:t>
            </a:r>
            <a:r>
              <a:rPr dirty="0" err="1"/>
              <a:t>malaika</a:t>
            </a:r>
            <a:r>
              <a:rPr dirty="0"/>
              <a:t> </a:t>
            </a:r>
            <a:r>
              <a:rPr dirty="0" err="1"/>
              <a:t>angeweza</a:t>
            </a:r>
            <a:r>
              <a:rPr dirty="0"/>
              <a:t> </a:t>
            </a:r>
            <a:r>
              <a:rPr dirty="0" err="1"/>
              <a:t>kutamani</a:t>
            </a:r>
            <a:r>
              <a:rPr dirty="0"/>
              <a:t>: </a:t>
            </a:r>
            <a:r>
              <a:rPr dirty="0" err="1"/>
              <a:t>kerubi</a:t>
            </a:r>
            <a:r>
              <a:rPr dirty="0"/>
              <a:t> </a:t>
            </a:r>
            <a:r>
              <a:rPr dirty="0" err="1"/>
              <a:t>wa</a:t>
            </a:r>
            <a:r>
              <a:rPr dirty="0"/>
              <a:t> </a:t>
            </a:r>
            <a:r>
              <a:rPr dirty="0" err="1"/>
              <a:t>ulinzi</a:t>
            </a:r>
            <a:r>
              <a:rPr dirty="0"/>
              <a:t> (Ez. 28:13-14).</a:t>
            </a:r>
          </a:p>
        </p:txBody>
      </p:sp>
      <p:sp>
        <p:nvSpPr>
          <p:cNvPr id="7" name="CuadroTexto 6">
            <a:extLst>
              <a:ext uri="{FF2B5EF4-FFF2-40B4-BE49-F238E27FC236}">
                <a16:creationId xmlns:a16="http://schemas.microsoft.com/office/drawing/2014/main" id="{D6418BF3-32BC-2071-E7A2-FA21A6875173}"/>
              </a:ext>
            </a:extLst>
          </p:cNvPr>
          <p:cNvSpPr txBox="1"/>
          <p:nvPr/>
        </p:nvSpPr>
        <p:spPr>
          <a:xfrm>
            <a:off x="2541068" y="2226655"/>
            <a:ext cx="6802827" cy="1015663"/>
          </a:xfrm>
          <a:prstGeom prst="rect">
            <a:avLst/>
          </a:prstGeom>
          <a:noFill/>
        </p:spPr>
        <p:txBody>
          <a:bodyPr wrap="square">
            <a:spAutoFit/>
          </a:bodyPr>
          <a:lstStyle/>
          <a:p>
            <a:pPr>
              <a:spcBef>
                <a:spcPts val="600"/>
              </a:spcBef>
              <a:defRPr sz="2000" b="1"/>
            </a:pPr>
            <a:r>
              <a:rPr dirty="0" err="1"/>
              <a:t>Yesu</a:t>
            </a:r>
            <a:r>
              <a:rPr dirty="0"/>
              <a:t> </a:t>
            </a:r>
            <a:r>
              <a:rPr dirty="0" err="1"/>
              <a:t>alimwita</a:t>
            </a:r>
            <a:r>
              <a:rPr dirty="0"/>
              <a:t> </a:t>
            </a:r>
            <a:r>
              <a:rPr dirty="0" err="1"/>
              <a:t>kiumbe</a:t>
            </a:r>
            <a:r>
              <a:rPr dirty="0"/>
              <a:t> </a:t>
            </a:r>
            <a:r>
              <a:rPr dirty="0" err="1"/>
              <a:t>huyu</a:t>
            </a:r>
            <a:r>
              <a:rPr dirty="0"/>
              <a:t> </a:t>
            </a:r>
            <a:r>
              <a:rPr dirty="0" err="1"/>
              <a:t>anayepanda</a:t>
            </a:r>
            <a:r>
              <a:rPr dirty="0"/>
              <a:t> </a:t>
            </a:r>
            <a:r>
              <a:rPr dirty="0" err="1"/>
              <a:t>kutoamini</a:t>
            </a:r>
            <a:r>
              <a:rPr dirty="0"/>
              <a:t> </a:t>
            </a:r>
            <a:r>
              <a:rPr dirty="0" err="1"/>
              <a:t>kati</a:t>
            </a:r>
            <a:r>
              <a:rPr dirty="0"/>
              <a:t> </a:t>
            </a:r>
            <a:r>
              <a:rPr dirty="0" err="1"/>
              <a:t>ya</a:t>
            </a:r>
            <a:r>
              <a:rPr dirty="0"/>
              <a:t> </a:t>
            </a:r>
            <a:r>
              <a:rPr dirty="0" err="1"/>
              <a:t>Mungu</a:t>
            </a:r>
            <a:r>
              <a:rPr dirty="0"/>
              <a:t> </a:t>
            </a:r>
            <a:r>
              <a:rPr dirty="0" err="1"/>
              <a:t>na</a:t>
            </a:r>
            <a:r>
              <a:rPr dirty="0"/>
              <a:t> </a:t>
            </a:r>
            <a:r>
              <a:rPr dirty="0" err="1"/>
              <a:t>viumbe</a:t>
            </a:r>
            <a:r>
              <a:rPr dirty="0"/>
              <a:t> wake "</a:t>
            </a:r>
            <a:r>
              <a:rPr dirty="0" err="1"/>
              <a:t>adui</a:t>
            </a:r>
            <a:r>
              <a:rPr dirty="0"/>
              <a:t>," </a:t>
            </a:r>
            <a:r>
              <a:rPr dirty="0" err="1"/>
              <a:t>ambaye</a:t>
            </a:r>
            <a:r>
              <a:rPr dirty="0"/>
              <a:t> </a:t>
            </a:r>
            <a:r>
              <a:rPr dirty="0" err="1"/>
              <a:t>alimtambua</a:t>
            </a:r>
            <a:r>
              <a:rPr dirty="0"/>
              <a:t> </a:t>
            </a:r>
            <a:r>
              <a:rPr dirty="0" err="1"/>
              <a:t>kama</a:t>
            </a:r>
            <a:r>
              <a:rPr dirty="0"/>
              <a:t> </a:t>
            </a:r>
            <a:r>
              <a:rPr dirty="0" err="1"/>
              <a:t>shetani</a:t>
            </a:r>
            <a:r>
              <a:rPr dirty="0"/>
              <a:t> (Mt. 13:39</a:t>
            </a:r>
            <a:r>
              <a:rPr lang="en-US" dirty="0"/>
              <a:t>)</a:t>
            </a:r>
            <a:endParaRPr dirty="0"/>
          </a:p>
        </p:txBody>
      </p:sp>
      <p:sp>
        <p:nvSpPr>
          <p:cNvPr id="11" name="CuadroTexto 10">
            <a:extLst>
              <a:ext uri="{FF2B5EF4-FFF2-40B4-BE49-F238E27FC236}">
                <a16:creationId xmlns:a16="http://schemas.microsoft.com/office/drawing/2014/main" id="{3FF5D2DF-4CBA-8874-C1AF-1CA5C0DB6FA2}"/>
              </a:ext>
            </a:extLst>
          </p:cNvPr>
          <p:cNvSpPr txBox="1"/>
          <p:nvPr/>
        </p:nvSpPr>
        <p:spPr>
          <a:xfrm>
            <a:off x="2432551" y="5255804"/>
            <a:ext cx="6902959" cy="1631216"/>
          </a:xfrm>
          <a:prstGeom prst="rect">
            <a:avLst/>
          </a:prstGeom>
          <a:noFill/>
        </p:spPr>
        <p:txBody>
          <a:bodyPr wrap="square">
            <a:spAutoFit/>
          </a:bodyPr>
          <a:lstStyle/>
          <a:p>
            <a:pPr>
              <a:spcBef>
                <a:spcPts val="600"/>
              </a:spcBef>
              <a:defRPr sz="2000" b="1"/>
            </a:pPr>
            <a:r>
              <a:t>Ikiwa Lusifa alikuwa mkamilifu, aliwezaje kuwa shetani? Mgogoro kati ya Mungu na yeye ulianzaje? Mungu alimpa, kama viumbe vyake vyote vilivyoumbwa, uhuru wa kuchagua na, bila kueleza, Lusifa aliamua kuasi, na alitamani kuchukua kiti cha enzi cha Mungu (Ez. 28:15; Isa. 14:13-14).</a:t>
            </a:r>
          </a:p>
        </p:txBody>
      </p:sp>
    </p:spTree>
    <p:extLst>
      <p:ext uri="{BB962C8B-B14F-4D97-AF65-F5344CB8AC3E}">
        <p14:creationId xmlns:p14="http://schemas.microsoft.com/office/powerpoint/2010/main" val="493920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8"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heel(8)">
                                      <p:cBhvr>
                                        <p:cTn id="23" dur="1000"/>
                                        <p:tgtEl>
                                          <p:spTgt spid="6"/>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8"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heel(8)">
                                      <p:cBhvr>
                                        <p:cTn id="32" dur="1000"/>
                                        <p:tgtEl>
                                          <p:spTgt spid="8"/>
                                        </p:tgtEl>
                                      </p:cBhvr>
                                    </p:animEffect>
                                  </p:childTnLst>
                                </p:cTn>
                              </p:par>
                            </p:childTnLst>
                          </p:cTn>
                        </p:par>
                        <p:par>
                          <p:cTn id="33" fill="hold">
                            <p:stCondLst>
                              <p:cond delay="1000"/>
                            </p:stCondLst>
                            <p:childTnLst>
                              <p:par>
                                <p:cTn id="34" presetID="22" presetClass="entr" presetSubtype="8"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left)">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left)">
                                      <p:cBhvr>
                                        <p:cTn id="41" dur="500"/>
                                        <p:tgtEl>
                                          <p:spTgt spid="14"/>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1000"/>
                                        <p:tgtEl>
                                          <p:spTgt spid="10"/>
                                        </p:tgtEl>
                                      </p:cBhvr>
                                    </p:animEffect>
                                    <p:anim calcmode="lin" valueType="num">
                                      <p:cBhvr>
                                        <p:cTn id="47" dur="1000" fill="hold"/>
                                        <p:tgtEl>
                                          <p:spTgt spid="10"/>
                                        </p:tgtEl>
                                        <p:attrNameLst>
                                          <p:attrName>ppt_x</p:attrName>
                                        </p:attrNameLst>
                                      </p:cBhvr>
                                      <p:tavLst>
                                        <p:tav tm="0">
                                          <p:val>
                                            <p:strVal val="#ppt_x"/>
                                          </p:val>
                                        </p:tav>
                                        <p:tav tm="100000">
                                          <p:val>
                                            <p:strVal val="#ppt_x"/>
                                          </p:val>
                                        </p:tav>
                                      </p:tavLst>
                                    </p:anim>
                                    <p:anim calcmode="lin" valueType="num">
                                      <p:cBhvr>
                                        <p:cTn id="48" dur="1000" fill="hold"/>
                                        <p:tgtEl>
                                          <p:spTgt spid="10"/>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1000"/>
                                        <p:tgtEl>
                                          <p:spTgt spid="16"/>
                                        </p:tgtEl>
                                      </p:cBhvr>
                                    </p:animEffect>
                                    <p:anim calcmode="lin" valueType="num">
                                      <p:cBhvr>
                                        <p:cTn id="52" dur="1000" fill="hold"/>
                                        <p:tgtEl>
                                          <p:spTgt spid="16"/>
                                        </p:tgtEl>
                                        <p:attrNameLst>
                                          <p:attrName>ppt_x</p:attrName>
                                        </p:attrNameLst>
                                      </p:cBhvr>
                                      <p:tavLst>
                                        <p:tav tm="0">
                                          <p:val>
                                            <p:strVal val="#ppt_x"/>
                                          </p:val>
                                        </p:tav>
                                        <p:tav tm="100000">
                                          <p:val>
                                            <p:strVal val="#ppt_x"/>
                                          </p:val>
                                        </p:tav>
                                      </p:tavLst>
                                    </p:anim>
                                    <p:anim calcmode="lin" valueType="num">
                                      <p:cBhvr>
                                        <p:cTn id="5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7" presetClass="entr" presetSubtype="0" fill="hold" nodeType="click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par>
                                <p:cTn id="61" presetID="47" presetClass="entr" presetSubtype="0" fill="hold" grpId="0" nodeType="with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fade">
                                      <p:cBhvr>
                                        <p:cTn id="63" dur="1000"/>
                                        <p:tgtEl>
                                          <p:spTgt spid="11"/>
                                        </p:tgtEl>
                                      </p:cBhvr>
                                    </p:animEffect>
                                    <p:anim calcmode="lin" valueType="num">
                                      <p:cBhvr>
                                        <p:cTn id="64" dur="1000" fill="hold"/>
                                        <p:tgtEl>
                                          <p:spTgt spid="11"/>
                                        </p:tgtEl>
                                        <p:attrNameLst>
                                          <p:attrName>ppt_x</p:attrName>
                                        </p:attrNameLst>
                                      </p:cBhvr>
                                      <p:tavLst>
                                        <p:tav tm="0">
                                          <p:val>
                                            <p:strVal val="#ppt_x"/>
                                          </p:val>
                                        </p:tav>
                                        <p:tav tm="100000">
                                          <p:val>
                                            <p:strVal val="#ppt_x"/>
                                          </p:val>
                                        </p:tav>
                                      </p:tavLst>
                                    </p:anim>
                                    <p:anim calcmode="lin" valueType="num">
                                      <p:cBhvr>
                                        <p:cTn id="6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4" grpId="0"/>
      <p:bldP spid="16" grpId="0"/>
      <p:bldP spid="7"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F43A6AE-8595-51E6-F43A-FCAE21CE731E}"/>
              </a:ext>
            </a:extLst>
          </p:cNvPr>
          <p:cNvSpPr txBox="1"/>
          <p:nvPr/>
        </p:nvSpPr>
        <p:spPr>
          <a:xfrm>
            <a:off x="0" y="0"/>
            <a:ext cx="9103773" cy="769441"/>
          </a:xfrm>
          <a:prstGeom prst="rect">
            <a:avLst/>
          </a:prstGeom>
          <a:noFill/>
        </p:spPr>
        <p:txBody>
          <a:bodyPr wrap="square">
            <a:spAutoFit/>
          </a:bodyPr>
          <a:lstStyle/>
          <a:p>
            <a:pPr algn="ctr">
              <a:defRPr sz="4400"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defRPr>
            </a:pPr>
            <a:r>
              <a:rPr lang="en-US" dirty="0"/>
              <a:t>UASI MBINGUNI</a:t>
            </a:r>
          </a:p>
        </p:txBody>
      </p:sp>
      <p:sp>
        <p:nvSpPr>
          <p:cNvPr id="4" name="CuadroTexto 3">
            <a:extLst>
              <a:ext uri="{FF2B5EF4-FFF2-40B4-BE49-F238E27FC236}">
                <a16:creationId xmlns:a16="http://schemas.microsoft.com/office/drawing/2014/main" id="{A91C6524-AD94-733A-0A3C-C63F3C2F4D2B}"/>
              </a:ext>
            </a:extLst>
          </p:cNvPr>
          <p:cNvSpPr txBox="1"/>
          <p:nvPr/>
        </p:nvSpPr>
        <p:spPr>
          <a:xfrm>
            <a:off x="799036" y="586977"/>
            <a:ext cx="7505700" cy="646331"/>
          </a:xfrm>
          <a:prstGeom prst="rect">
            <a:avLst/>
          </a:prstGeom>
          <a:noFill/>
        </p:spPr>
        <p:txBody>
          <a:bodyPr wrap="square">
            <a:spAutoFit/>
          </a:bodyPr>
          <a:lstStyle/>
          <a:p>
            <a:pPr algn="ctr">
              <a:defRPr b="1">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defRPr>
            </a:pPr>
            <a:r>
              <a:rPr dirty="0"/>
              <a:t>"</a:t>
            </a:r>
            <a:r>
              <a:rPr dirty="0" err="1"/>
              <a:t>Mkia</a:t>
            </a:r>
            <a:r>
              <a:rPr dirty="0"/>
              <a:t> wake </a:t>
            </a:r>
            <a:r>
              <a:rPr dirty="0" err="1"/>
              <a:t>ulifagia</a:t>
            </a:r>
            <a:r>
              <a:rPr dirty="0"/>
              <a:t> </a:t>
            </a:r>
            <a:r>
              <a:rPr dirty="0" err="1"/>
              <a:t>theluthi</a:t>
            </a:r>
            <a:r>
              <a:rPr dirty="0"/>
              <a:t> </a:t>
            </a:r>
            <a:r>
              <a:rPr dirty="0" err="1"/>
              <a:t>ya</a:t>
            </a:r>
            <a:r>
              <a:rPr dirty="0"/>
              <a:t> </a:t>
            </a:r>
            <a:r>
              <a:rPr dirty="0" err="1"/>
              <a:t>nyota</a:t>
            </a:r>
            <a:r>
              <a:rPr dirty="0"/>
              <a:t> </a:t>
            </a:r>
            <a:r>
              <a:rPr dirty="0" err="1"/>
              <a:t>kutoka</a:t>
            </a:r>
            <a:r>
              <a:rPr dirty="0"/>
              <a:t> </a:t>
            </a:r>
            <a:r>
              <a:rPr dirty="0" err="1"/>
              <a:t>angani</a:t>
            </a:r>
            <a:r>
              <a:rPr dirty="0"/>
              <a:t> </a:t>
            </a:r>
            <a:r>
              <a:rPr dirty="0" err="1"/>
              <a:t>na</a:t>
            </a:r>
            <a:r>
              <a:rPr dirty="0"/>
              <a:t> </a:t>
            </a:r>
            <a:r>
              <a:rPr dirty="0" err="1"/>
              <a:t>kuzirusha</a:t>
            </a:r>
            <a:r>
              <a:rPr dirty="0"/>
              <a:t> </a:t>
            </a:r>
            <a:r>
              <a:rPr dirty="0" err="1"/>
              <a:t>duniani</a:t>
            </a:r>
            <a:r>
              <a:rPr dirty="0"/>
              <a:t>..." </a:t>
            </a:r>
            <a:r>
              <a:rPr sz="1400" dirty="0"/>
              <a:t>(</a:t>
            </a:r>
            <a:r>
              <a:rPr sz="1400" dirty="0" err="1"/>
              <a:t>Ufunuo</a:t>
            </a:r>
            <a:r>
              <a:rPr sz="1400" dirty="0"/>
              <a:t> 12:4)</a:t>
            </a:r>
          </a:p>
        </p:txBody>
      </p:sp>
      <p:sp>
        <p:nvSpPr>
          <p:cNvPr id="5" name="CuadroTexto 4">
            <a:extLst>
              <a:ext uri="{FF2B5EF4-FFF2-40B4-BE49-F238E27FC236}">
                <a16:creationId xmlns:a16="http://schemas.microsoft.com/office/drawing/2014/main" id="{D1A84429-C2F7-99B2-7FEC-D4C287892965}"/>
              </a:ext>
            </a:extLst>
          </p:cNvPr>
          <p:cNvSpPr txBox="1"/>
          <p:nvPr/>
        </p:nvSpPr>
        <p:spPr>
          <a:xfrm>
            <a:off x="3889740" y="1307809"/>
            <a:ext cx="4933176" cy="1938992"/>
          </a:xfrm>
          <a:prstGeom prst="rect">
            <a:avLst/>
          </a:prstGeom>
          <a:noFill/>
        </p:spPr>
        <p:txBody>
          <a:bodyPr wrap="square">
            <a:spAutoFit/>
          </a:bodyPr>
          <a:lstStyle/>
          <a:p>
            <a:pPr algn="just">
              <a:spcBef>
                <a:spcPts val="600"/>
              </a:spcBef>
              <a:defRPr sz="2000" b="1"/>
            </a:pPr>
            <a:r>
              <a:rPr dirty="0" err="1"/>
              <a:t>Katika</a:t>
            </a:r>
            <a:r>
              <a:rPr dirty="0"/>
              <a:t> </a:t>
            </a:r>
            <a:r>
              <a:rPr dirty="0" err="1"/>
              <a:t>hamu</a:t>
            </a:r>
            <a:r>
              <a:rPr dirty="0"/>
              <a:t> </a:t>
            </a:r>
            <a:r>
              <a:rPr dirty="0" err="1"/>
              <a:t>yake</a:t>
            </a:r>
            <a:r>
              <a:rPr dirty="0"/>
              <a:t> </a:t>
            </a:r>
            <a:r>
              <a:rPr dirty="0" err="1"/>
              <a:t>ya</a:t>
            </a:r>
            <a:r>
              <a:rPr dirty="0"/>
              <a:t> </a:t>
            </a:r>
            <a:r>
              <a:rPr dirty="0" err="1"/>
              <a:t>kunyakua</a:t>
            </a:r>
            <a:r>
              <a:rPr dirty="0"/>
              <a:t> </a:t>
            </a:r>
            <a:r>
              <a:rPr dirty="0" err="1"/>
              <a:t>kiti</a:t>
            </a:r>
            <a:r>
              <a:rPr dirty="0"/>
              <a:t> cha </a:t>
            </a:r>
            <a:r>
              <a:rPr dirty="0" err="1"/>
              <a:t>enzi</a:t>
            </a:r>
            <a:r>
              <a:rPr dirty="0"/>
              <a:t> cha </a:t>
            </a:r>
            <a:r>
              <a:rPr dirty="0" err="1"/>
              <a:t>Mbinguni</a:t>
            </a:r>
            <a:r>
              <a:rPr dirty="0"/>
              <a:t>, </a:t>
            </a:r>
            <a:r>
              <a:rPr dirty="0" err="1"/>
              <a:t>Lusifa</a:t>
            </a:r>
            <a:r>
              <a:rPr dirty="0"/>
              <a:t> </a:t>
            </a:r>
            <a:r>
              <a:rPr dirty="0" err="1"/>
              <a:t>aliibua</a:t>
            </a:r>
            <a:r>
              <a:rPr dirty="0"/>
              <a:t> </a:t>
            </a:r>
            <a:r>
              <a:rPr dirty="0" err="1"/>
              <a:t>mashaka</a:t>
            </a:r>
            <a:r>
              <a:rPr dirty="0"/>
              <a:t> </a:t>
            </a:r>
            <a:r>
              <a:rPr dirty="0" err="1"/>
              <a:t>kwa</a:t>
            </a:r>
            <a:r>
              <a:rPr dirty="0"/>
              <a:t> </a:t>
            </a:r>
            <a:r>
              <a:rPr dirty="0" err="1"/>
              <a:t>malaika</a:t>
            </a:r>
            <a:r>
              <a:rPr dirty="0"/>
              <a:t> </a:t>
            </a:r>
            <a:r>
              <a:rPr dirty="0" err="1"/>
              <a:t>juu</a:t>
            </a:r>
            <a:r>
              <a:rPr dirty="0"/>
              <a:t> </a:t>
            </a:r>
            <a:r>
              <a:rPr dirty="0" err="1"/>
              <a:t>ya</a:t>
            </a:r>
            <a:r>
              <a:rPr dirty="0"/>
              <a:t> </a:t>
            </a:r>
            <a:r>
              <a:rPr dirty="0" err="1"/>
              <a:t>haki</a:t>
            </a:r>
            <a:r>
              <a:rPr dirty="0"/>
              <a:t> </a:t>
            </a:r>
            <a:r>
              <a:rPr dirty="0" err="1"/>
              <a:t>ya</a:t>
            </a:r>
            <a:r>
              <a:rPr dirty="0"/>
              <a:t> </a:t>
            </a:r>
            <a:r>
              <a:rPr dirty="0" err="1"/>
              <a:t>serikali</a:t>
            </a:r>
            <a:r>
              <a:rPr dirty="0"/>
              <a:t> </a:t>
            </a:r>
            <a:r>
              <a:rPr dirty="0" err="1"/>
              <a:t>takatifu</a:t>
            </a:r>
            <a:r>
              <a:rPr dirty="0"/>
              <a:t>. </a:t>
            </a:r>
            <a:r>
              <a:rPr dirty="0" err="1"/>
              <a:t>Je</a:t>
            </a:r>
            <a:r>
              <a:rPr dirty="0"/>
              <a:t>, </a:t>
            </a:r>
            <a:r>
              <a:rPr dirty="0" err="1"/>
              <a:t>wote</a:t>
            </a:r>
            <a:r>
              <a:rPr dirty="0"/>
              <a:t> </a:t>
            </a:r>
            <a:r>
              <a:rPr dirty="0" err="1"/>
              <a:t>hawakuwa</a:t>
            </a:r>
            <a:r>
              <a:rPr dirty="0"/>
              <a:t> </a:t>
            </a:r>
            <a:r>
              <a:rPr dirty="0" err="1"/>
              <a:t>huru</a:t>
            </a:r>
            <a:r>
              <a:rPr dirty="0"/>
              <a:t>? Kwa </a:t>
            </a:r>
            <a:r>
              <a:rPr dirty="0" err="1"/>
              <a:t>nini</a:t>
            </a:r>
            <a:r>
              <a:rPr dirty="0"/>
              <a:t> </a:t>
            </a:r>
            <a:r>
              <a:rPr dirty="0" err="1"/>
              <a:t>ujitiishe</a:t>
            </a:r>
            <a:r>
              <a:rPr dirty="0"/>
              <a:t> </a:t>
            </a:r>
            <a:r>
              <a:rPr dirty="0" err="1"/>
              <a:t>kwa</a:t>
            </a:r>
            <a:r>
              <a:rPr dirty="0"/>
              <a:t> </a:t>
            </a:r>
            <a:r>
              <a:rPr dirty="0" err="1"/>
              <a:t>sheria</a:t>
            </a:r>
            <a:r>
              <a:rPr dirty="0"/>
              <a:t> kali </a:t>
            </a:r>
            <a:r>
              <a:rPr dirty="0" err="1"/>
              <a:t>na</a:t>
            </a:r>
            <a:r>
              <a:rPr dirty="0"/>
              <a:t>, </a:t>
            </a:r>
            <a:r>
              <a:rPr dirty="0" err="1"/>
              <a:t>labda</a:t>
            </a:r>
            <a:r>
              <a:rPr dirty="0"/>
              <a:t>, </a:t>
            </a:r>
            <a:r>
              <a:rPr dirty="0" err="1"/>
              <a:t>zisizo</a:t>
            </a:r>
            <a:r>
              <a:rPr dirty="0"/>
              <a:t> </a:t>
            </a:r>
            <a:r>
              <a:rPr dirty="0" err="1"/>
              <a:t>za</a:t>
            </a:r>
            <a:r>
              <a:rPr dirty="0"/>
              <a:t> </a:t>
            </a:r>
            <a:r>
              <a:rPr dirty="0" err="1"/>
              <a:t>haki</a:t>
            </a:r>
            <a:r>
              <a:rPr dirty="0"/>
              <a:t> au </a:t>
            </a:r>
            <a:r>
              <a:rPr dirty="0" err="1"/>
              <a:t>zisizo</a:t>
            </a:r>
            <a:r>
              <a:rPr dirty="0"/>
              <a:t> </a:t>
            </a:r>
            <a:r>
              <a:rPr dirty="0" err="1"/>
              <a:t>za</a:t>
            </a:r>
            <a:r>
              <a:rPr dirty="0"/>
              <a:t> </a:t>
            </a:r>
            <a:r>
              <a:rPr dirty="0" err="1"/>
              <a:t>kawaida</a:t>
            </a:r>
            <a:r>
              <a:rPr dirty="0"/>
              <a:t>?</a:t>
            </a:r>
          </a:p>
        </p:txBody>
      </p:sp>
      <p:pic>
        <p:nvPicPr>
          <p:cNvPr id="6" name="Imagen 5" descr="Imagen que contiene tabla, alimentos  Descripción generada automáticamente">
            <a:extLst>
              <a:ext uri="{FF2B5EF4-FFF2-40B4-BE49-F238E27FC236}">
                <a16:creationId xmlns:a16="http://schemas.microsoft.com/office/drawing/2014/main" id="{0C0D24BE-5152-4276-7EF9-45FC1AB4C630}"/>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103773" y="122259"/>
            <a:ext cx="2607342" cy="1545232"/>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BDD9E4"/>
            </a:contourClr>
          </a:sp3d>
        </p:spPr>
      </p:pic>
      <p:pic>
        <p:nvPicPr>
          <p:cNvPr id="8" name="Imagen 7" descr="Un par de mujeres con vestidos largos  Descripción generada automáticamente con confianza baja">
            <a:extLst>
              <a:ext uri="{FF2B5EF4-FFF2-40B4-BE49-F238E27FC236}">
                <a16:creationId xmlns:a16="http://schemas.microsoft.com/office/drawing/2014/main" id="{92483582-60EE-97A0-170E-C8F6327D0239}"/>
              </a:ext>
            </a:extLst>
          </p:cNvPr>
          <p:cNvPicPr>
            <a:picLocks noChangeAspect="1"/>
          </p:cNvPicPr>
          <p:nvPr/>
        </p:nvPicPr>
        <p:blipFill>
          <a:blip r:embed="rId5" cstate="hqprint">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tretch>
            <a:fillRect/>
          </a:stretch>
        </p:blipFill>
        <p:spPr>
          <a:xfrm>
            <a:off x="142276" y="1344360"/>
            <a:ext cx="3689713" cy="3162272"/>
          </a:xfrm>
          <a:prstGeom prst="roundRect">
            <a:avLst>
              <a:gd name="adj" fmla="val 8753"/>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Imagen 9" descr="Una caricatura de una persona  Descripción generada automáticamente con confianza baja">
            <a:extLst>
              <a:ext uri="{FF2B5EF4-FFF2-40B4-BE49-F238E27FC236}">
                <a16:creationId xmlns:a16="http://schemas.microsoft.com/office/drawing/2014/main" id="{68A00CDA-44E3-11AD-3795-5DCD9B968E6A}"/>
              </a:ext>
            </a:extLst>
          </p:cNvPr>
          <p:cNvPicPr>
            <a:picLocks noChangeAspect="1"/>
          </p:cNvPicPr>
          <p:nvPr/>
        </p:nvPicPr>
        <p:blipFill rotWithShape="1">
          <a:blip r:embed="rId7" cstate="hqprint">
            <a:extLst>
              <a:ext uri="{28A0092B-C50C-407E-A947-70E740481C1C}">
                <a14:useLocalDpi xmlns:a14="http://schemas.microsoft.com/office/drawing/2010/main"/>
              </a:ext>
            </a:extLst>
          </a:blip>
          <a:srcRect/>
          <a:stretch/>
        </p:blipFill>
        <p:spPr>
          <a:xfrm>
            <a:off x="8822915" y="1847863"/>
            <a:ext cx="3169059" cy="2706989"/>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AC4D50"/>
            </a:contourClr>
          </a:sp3d>
        </p:spPr>
      </p:pic>
      <p:sp>
        <p:nvSpPr>
          <p:cNvPr id="14" name="CuadroTexto 13">
            <a:extLst>
              <a:ext uri="{FF2B5EF4-FFF2-40B4-BE49-F238E27FC236}">
                <a16:creationId xmlns:a16="http://schemas.microsoft.com/office/drawing/2014/main" id="{A59EB62A-C2BF-BC10-27A8-DA35750FE9CD}"/>
              </a:ext>
            </a:extLst>
          </p:cNvPr>
          <p:cNvSpPr txBox="1"/>
          <p:nvPr/>
        </p:nvSpPr>
        <p:spPr>
          <a:xfrm>
            <a:off x="3599848" y="4554852"/>
            <a:ext cx="8592152" cy="1015663"/>
          </a:xfrm>
          <a:prstGeom prst="rect">
            <a:avLst/>
          </a:prstGeom>
          <a:noFill/>
        </p:spPr>
        <p:txBody>
          <a:bodyPr wrap="square">
            <a:spAutoFit/>
          </a:bodyPr>
          <a:lstStyle/>
          <a:p>
            <a:pPr algn="just">
              <a:spcBef>
                <a:spcPts val="600"/>
              </a:spcBef>
              <a:defRPr sz="2000" b="1"/>
            </a:pPr>
            <a:r>
              <a:rPr dirty="0" err="1"/>
              <a:t>Uasi</a:t>
            </a:r>
            <a:r>
              <a:rPr dirty="0"/>
              <a:t> </a:t>
            </a:r>
            <a:r>
              <a:rPr dirty="0" err="1"/>
              <a:t>ukawa</a:t>
            </a:r>
            <a:r>
              <a:rPr dirty="0"/>
              <a:t> vita </a:t>
            </a:r>
            <a:r>
              <a:rPr dirty="0" err="1"/>
              <a:t>vya</a:t>
            </a:r>
            <a:r>
              <a:rPr dirty="0"/>
              <a:t> </a:t>
            </a:r>
            <a:r>
              <a:rPr dirty="0" err="1"/>
              <a:t>wazi</a:t>
            </a:r>
            <a:r>
              <a:rPr dirty="0"/>
              <a:t>, vita </a:t>
            </a:r>
            <a:r>
              <a:rPr dirty="0" err="1"/>
              <a:t>ambapo</a:t>
            </a:r>
            <a:r>
              <a:rPr dirty="0"/>
              <a:t> </a:t>
            </a:r>
            <a:r>
              <a:rPr dirty="0" err="1"/>
              <a:t>kila</a:t>
            </a:r>
            <a:r>
              <a:rPr dirty="0"/>
              <a:t> </a:t>
            </a:r>
            <a:r>
              <a:rPr dirty="0" err="1"/>
              <a:t>malaika</a:t>
            </a:r>
            <a:r>
              <a:rPr dirty="0"/>
              <a:t> </a:t>
            </a:r>
            <a:r>
              <a:rPr dirty="0" err="1"/>
              <a:t>alilazimika</a:t>
            </a:r>
            <a:r>
              <a:rPr dirty="0"/>
              <a:t> </a:t>
            </a:r>
            <a:r>
              <a:rPr dirty="0" err="1"/>
              <a:t>kufanya</a:t>
            </a:r>
            <a:r>
              <a:rPr dirty="0"/>
              <a:t> </a:t>
            </a:r>
            <a:r>
              <a:rPr dirty="0" err="1"/>
              <a:t>uamuzi</a:t>
            </a:r>
            <a:r>
              <a:rPr dirty="0"/>
              <a:t> wake. </a:t>
            </a:r>
            <a:r>
              <a:rPr dirty="0" err="1"/>
              <a:t>Theluthi</a:t>
            </a:r>
            <a:r>
              <a:rPr dirty="0"/>
              <a:t> </a:t>
            </a:r>
            <a:r>
              <a:rPr dirty="0" err="1"/>
              <a:t>moja</a:t>
            </a:r>
            <a:r>
              <a:rPr dirty="0"/>
              <a:t> </a:t>
            </a:r>
            <a:r>
              <a:rPr dirty="0" err="1"/>
              <a:t>ya</a:t>
            </a:r>
            <a:r>
              <a:rPr dirty="0"/>
              <a:t> </a:t>
            </a:r>
            <a:r>
              <a:rPr dirty="0" err="1"/>
              <a:t>malaika</a:t>
            </a:r>
            <a:r>
              <a:rPr dirty="0"/>
              <a:t> </a:t>
            </a:r>
            <a:r>
              <a:rPr dirty="0" err="1"/>
              <a:t>walimfuata</a:t>
            </a:r>
            <a:r>
              <a:rPr dirty="0"/>
              <a:t> </a:t>
            </a:r>
            <a:r>
              <a:rPr dirty="0" err="1"/>
              <a:t>Shetani</a:t>
            </a:r>
            <a:r>
              <a:rPr dirty="0"/>
              <a:t>, </a:t>
            </a:r>
            <a:r>
              <a:rPr dirty="0" err="1"/>
              <a:t>wakati</a:t>
            </a:r>
            <a:r>
              <a:rPr dirty="0"/>
              <a:t> </a:t>
            </a:r>
            <a:r>
              <a:rPr dirty="0" err="1"/>
              <a:t>wengine</a:t>
            </a:r>
            <a:r>
              <a:rPr dirty="0"/>
              <a:t> </a:t>
            </a:r>
            <a:r>
              <a:rPr dirty="0" err="1"/>
              <a:t>walibaki</a:t>
            </a:r>
            <a:r>
              <a:rPr dirty="0"/>
              <a:t> </a:t>
            </a:r>
            <a:r>
              <a:rPr dirty="0" err="1"/>
              <a:t>waaminifu</a:t>
            </a:r>
            <a:r>
              <a:rPr dirty="0"/>
              <a:t> </a:t>
            </a:r>
            <a:r>
              <a:rPr dirty="0" err="1"/>
              <a:t>kwa</a:t>
            </a:r>
            <a:r>
              <a:rPr dirty="0"/>
              <a:t> </a:t>
            </a:r>
            <a:r>
              <a:rPr dirty="0" err="1"/>
              <a:t>Mungu</a:t>
            </a:r>
            <a:r>
              <a:rPr dirty="0"/>
              <a:t> (</a:t>
            </a:r>
            <a:r>
              <a:rPr dirty="0" err="1"/>
              <a:t>Ufu</a:t>
            </a:r>
            <a:r>
              <a:rPr dirty="0"/>
              <a:t>. 12:4).</a:t>
            </a:r>
          </a:p>
        </p:txBody>
      </p:sp>
      <p:pic>
        <p:nvPicPr>
          <p:cNvPr id="16" name="Imagen 15" descr="Dibujo de un hombre  Descripción generada automáticamente con confianza media">
            <a:extLst>
              <a:ext uri="{FF2B5EF4-FFF2-40B4-BE49-F238E27FC236}">
                <a16:creationId xmlns:a16="http://schemas.microsoft.com/office/drawing/2014/main" id="{B6941F9C-6B9F-683F-4434-343729FB6F83}"/>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142275" y="4581133"/>
            <a:ext cx="3457573" cy="2288100"/>
          </a:xfrm>
          <a:prstGeom prst="rect">
            <a:avLst/>
          </a:prstGeom>
          <a:effectLst>
            <a:outerShdw blurRad="50800" dist="38100" dir="2700000" algn="tl" rotWithShape="0">
              <a:prstClr val="black">
                <a:alpha val="40000"/>
              </a:prstClr>
            </a:outerShdw>
          </a:effectLst>
        </p:spPr>
      </p:pic>
      <p:sp>
        <p:nvSpPr>
          <p:cNvPr id="7" name="CuadroTexto 6">
            <a:extLst>
              <a:ext uri="{FF2B5EF4-FFF2-40B4-BE49-F238E27FC236}">
                <a16:creationId xmlns:a16="http://schemas.microsoft.com/office/drawing/2014/main" id="{3280BF00-F2EE-4197-37D3-25D6A6CDFCB8}"/>
              </a:ext>
            </a:extLst>
          </p:cNvPr>
          <p:cNvSpPr txBox="1"/>
          <p:nvPr/>
        </p:nvSpPr>
        <p:spPr>
          <a:xfrm>
            <a:off x="3889740" y="3388328"/>
            <a:ext cx="4933174" cy="1323439"/>
          </a:xfrm>
          <a:prstGeom prst="rect">
            <a:avLst/>
          </a:prstGeom>
          <a:noFill/>
        </p:spPr>
        <p:txBody>
          <a:bodyPr wrap="square">
            <a:spAutoFit/>
          </a:bodyPr>
          <a:lstStyle/>
          <a:p>
            <a:pPr algn="just">
              <a:spcBef>
                <a:spcPts val="600"/>
              </a:spcBef>
              <a:defRPr sz="2000" b="1"/>
            </a:pPr>
            <a:r>
              <a:rPr dirty="0" err="1"/>
              <a:t>Lusifa</a:t>
            </a:r>
            <a:r>
              <a:rPr dirty="0"/>
              <a:t> </a:t>
            </a:r>
            <a:r>
              <a:rPr dirty="0" err="1"/>
              <a:t>akawa</a:t>
            </a:r>
            <a:r>
              <a:rPr dirty="0"/>
              <a:t> </a:t>
            </a:r>
            <a:r>
              <a:rPr dirty="0" err="1"/>
              <a:t>Shetani</a:t>
            </a:r>
            <a:r>
              <a:rPr dirty="0"/>
              <a:t>, </a:t>
            </a:r>
            <a:r>
              <a:rPr dirty="0" err="1"/>
              <a:t>mshtaki</a:t>
            </a:r>
            <a:r>
              <a:rPr dirty="0"/>
              <a:t> (</a:t>
            </a:r>
            <a:r>
              <a:rPr dirty="0" err="1"/>
              <a:t>Ufu</a:t>
            </a:r>
            <a:r>
              <a:rPr dirty="0"/>
              <a:t>. 12:10; </a:t>
            </a:r>
            <a:r>
              <a:rPr dirty="0" err="1"/>
              <a:t>Ayubu</a:t>
            </a:r>
            <a:r>
              <a:rPr dirty="0"/>
              <a:t> 1:6, 9-10). </a:t>
            </a:r>
            <a:r>
              <a:rPr dirty="0" err="1"/>
              <a:t>Alikataa</a:t>
            </a:r>
            <a:r>
              <a:rPr dirty="0"/>
              <a:t> </a:t>
            </a:r>
            <a:r>
              <a:rPr dirty="0" err="1"/>
              <a:t>wito</a:t>
            </a:r>
            <a:r>
              <a:rPr dirty="0"/>
              <a:t> </a:t>
            </a:r>
            <a:r>
              <a:rPr dirty="0" err="1"/>
              <a:t>wote</a:t>
            </a:r>
            <a:r>
              <a:rPr dirty="0"/>
              <a:t> </a:t>
            </a:r>
            <a:r>
              <a:rPr dirty="0" err="1"/>
              <a:t>wa</a:t>
            </a:r>
            <a:r>
              <a:rPr dirty="0"/>
              <a:t> </a:t>
            </a:r>
            <a:r>
              <a:rPr dirty="0" err="1"/>
              <a:t>upendo</a:t>
            </a:r>
            <a:r>
              <a:rPr dirty="0"/>
              <a:t> </a:t>
            </a:r>
            <a:r>
              <a:rPr dirty="0" err="1"/>
              <a:t>wa</a:t>
            </a:r>
            <a:r>
              <a:rPr dirty="0"/>
              <a:t> </a:t>
            </a:r>
            <a:r>
              <a:rPr dirty="0" err="1"/>
              <a:t>Mungu</a:t>
            </a:r>
            <a:r>
              <a:rPr dirty="0"/>
              <a:t> </a:t>
            </a:r>
            <a:r>
              <a:rPr dirty="0" err="1"/>
              <a:t>kubadilisha</a:t>
            </a:r>
            <a:r>
              <a:rPr dirty="0"/>
              <a:t> </a:t>
            </a:r>
            <a:r>
              <a:rPr dirty="0" err="1"/>
              <a:t>mtazamo</a:t>
            </a:r>
            <a:r>
              <a:rPr dirty="0"/>
              <a:t> wake.</a:t>
            </a:r>
          </a:p>
        </p:txBody>
      </p:sp>
      <p:sp>
        <p:nvSpPr>
          <p:cNvPr id="11" name="CuadroTexto 10">
            <a:extLst>
              <a:ext uri="{FF2B5EF4-FFF2-40B4-BE49-F238E27FC236}">
                <a16:creationId xmlns:a16="http://schemas.microsoft.com/office/drawing/2014/main" id="{BA1DA002-89D6-5038-2506-9CA02A5AAE19}"/>
              </a:ext>
            </a:extLst>
          </p:cNvPr>
          <p:cNvSpPr txBox="1"/>
          <p:nvPr/>
        </p:nvSpPr>
        <p:spPr>
          <a:xfrm>
            <a:off x="3599848" y="5570515"/>
            <a:ext cx="8392126" cy="1323439"/>
          </a:xfrm>
          <a:prstGeom prst="rect">
            <a:avLst/>
          </a:prstGeom>
          <a:noFill/>
        </p:spPr>
        <p:txBody>
          <a:bodyPr wrap="square">
            <a:spAutoFit/>
          </a:bodyPr>
          <a:lstStyle/>
          <a:p>
            <a:pPr algn="just">
              <a:spcBef>
                <a:spcPts val="600"/>
              </a:spcBef>
              <a:defRPr sz="2000" b="1"/>
            </a:pPr>
            <a:r>
              <a:rPr dirty="0"/>
              <a:t>Leo vita </a:t>
            </a:r>
            <a:r>
              <a:rPr dirty="0" err="1"/>
              <a:t>vinaendelea</a:t>
            </a:r>
            <a:r>
              <a:rPr dirty="0"/>
              <a:t>. </a:t>
            </a:r>
            <a:r>
              <a:rPr dirty="0" err="1"/>
              <a:t>Shetani</a:t>
            </a:r>
            <a:r>
              <a:rPr dirty="0"/>
              <a:t> </a:t>
            </a:r>
            <a:r>
              <a:rPr dirty="0" err="1"/>
              <a:t>bado</a:t>
            </a:r>
            <a:r>
              <a:rPr dirty="0"/>
              <a:t> </a:t>
            </a:r>
            <a:r>
              <a:rPr dirty="0" err="1"/>
              <a:t>anafanya</a:t>
            </a:r>
            <a:r>
              <a:rPr dirty="0"/>
              <a:t> </a:t>
            </a:r>
            <a:r>
              <a:rPr dirty="0" err="1"/>
              <a:t>kazi</a:t>
            </a:r>
            <a:r>
              <a:rPr dirty="0"/>
              <a:t>. </a:t>
            </a:r>
            <a:r>
              <a:rPr dirty="0" err="1"/>
              <a:t>Anajaribu</a:t>
            </a:r>
            <a:r>
              <a:rPr dirty="0"/>
              <a:t> </a:t>
            </a:r>
            <a:r>
              <a:rPr dirty="0" err="1"/>
              <a:t>kuvuta</a:t>
            </a:r>
            <a:r>
              <a:rPr dirty="0"/>
              <a:t> </a:t>
            </a:r>
            <a:r>
              <a:rPr dirty="0" err="1"/>
              <a:t>kila</a:t>
            </a:r>
            <a:r>
              <a:rPr dirty="0"/>
              <a:t> </a:t>
            </a:r>
            <a:r>
              <a:rPr dirty="0" err="1"/>
              <a:t>mtu</a:t>
            </a:r>
            <a:r>
              <a:rPr dirty="0"/>
              <a:t> </a:t>
            </a:r>
            <a:r>
              <a:rPr dirty="0" err="1"/>
              <a:t>kuasi</a:t>
            </a:r>
            <a:r>
              <a:rPr dirty="0"/>
              <a:t> </a:t>
            </a:r>
            <a:r>
              <a:rPr dirty="0" err="1"/>
              <a:t>dhidi</a:t>
            </a:r>
            <a:r>
              <a:rPr dirty="0"/>
              <a:t> </a:t>
            </a:r>
            <a:r>
              <a:rPr dirty="0" err="1"/>
              <a:t>ya</a:t>
            </a:r>
            <a:r>
              <a:rPr dirty="0"/>
              <a:t> </a:t>
            </a:r>
            <a:r>
              <a:rPr dirty="0" err="1"/>
              <a:t>Mungu</a:t>
            </a:r>
            <a:r>
              <a:rPr dirty="0"/>
              <a:t>. Kuna </a:t>
            </a:r>
            <a:r>
              <a:rPr dirty="0" err="1"/>
              <a:t>pande</a:t>
            </a:r>
            <a:r>
              <a:rPr dirty="0"/>
              <a:t> </a:t>
            </a:r>
            <a:r>
              <a:rPr dirty="0" err="1"/>
              <a:t>mbili</a:t>
            </a:r>
            <a:r>
              <a:rPr dirty="0"/>
              <a:t> </a:t>
            </a:r>
            <a:r>
              <a:rPr dirty="0" err="1"/>
              <a:t>tu.</a:t>
            </a:r>
            <a:r>
              <a:rPr dirty="0"/>
              <a:t> Wale </a:t>
            </a:r>
            <a:r>
              <a:rPr dirty="0" err="1"/>
              <a:t>ambao</a:t>
            </a:r>
            <a:r>
              <a:rPr dirty="0"/>
              <a:t> </a:t>
            </a:r>
            <a:r>
              <a:rPr dirty="0" err="1"/>
              <a:t>wanataka</a:t>
            </a:r>
            <a:r>
              <a:rPr dirty="0"/>
              <a:t> </a:t>
            </a:r>
            <a:r>
              <a:rPr dirty="0" err="1"/>
              <a:t>kutii</a:t>
            </a:r>
            <a:r>
              <a:rPr dirty="0"/>
              <a:t> </a:t>
            </a:r>
            <a:r>
              <a:rPr dirty="0" err="1"/>
              <a:t>Sheria</a:t>
            </a:r>
            <a:r>
              <a:rPr dirty="0"/>
              <a:t> </a:t>
            </a:r>
            <a:r>
              <a:rPr dirty="0" err="1"/>
              <a:t>ya</a:t>
            </a:r>
            <a:r>
              <a:rPr dirty="0"/>
              <a:t> </a:t>
            </a:r>
            <a:r>
              <a:rPr dirty="0" err="1"/>
              <a:t>Mungu</a:t>
            </a:r>
            <a:r>
              <a:rPr dirty="0"/>
              <a:t>, au wale </a:t>
            </a:r>
            <a:r>
              <a:rPr dirty="0" err="1"/>
              <a:t>wanaoikataa</a:t>
            </a:r>
            <a:r>
              <a:rPr dirty="0"/>
              <a:t>. </a:t>
            </a:r>
            <a:r>
              <a:rPr dirty="0" err="1"/>
              <a:t>Uamuzi</a:t>
            </a:r>
            <a:r>
              <a:rPr dirty="0"/>
              <a:t> </a:t>
            </a:r>
            <a:r>
              <a:rPr dirty="0" err="1"/>
              <a:t>ni</a:t>
            </a:r>
            <a:r>
              <a:rPr dirty="0"/>
              <a:t> </a:t>
            </a:r>
            <a:r>
              <a:rPr dirty="0" err="1"/>
              <a:t>wetu</a:t>
            </a:r>
            <a:r>
              <a:rPr dirty="0"/>
              <a:t> </a:t>
            </a:r>
            <a:br>
              <a:rPr lang="en" sz="2000" b="1" dirty="0"/>
            </a:br>
            <a:r>
              <a:rPr dirty="0"/>
              <a:t>(Kum. 30:11, 16, 19; </a:t>
            </a:r>
            <a:r>
              <a:rPr dirty="0" err="1"/>
              <a:t>Yos</a:t>
            </a:r>
            <a:r>
              <a:rPr dirty="0"/>
              <a:t>. 24:15</a:t>
            </a:r>
            <a:r>
              <a:rPr lang="en-US" dirty="0"/>
              <a:t>)</a:t>
            </a:r>
            <a:r>
              <a:rPr dirty="0"/>
              <a:t> </a:t>
            </a:r>
          </a:p>
        </p:txBody>
      </p:sp>
    </p:spTree>
    <p:extLst>
      <p:ext uri="{BB962C8B-B14F-4D97-AF65-F5344CB8AC3E}">
        <p14:creationId xmlns:p14="http://schemas.microsoft.com/office/powerpoint/2010/main" val="3474082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12"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0-#ppt_w/2"/>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par>
                                <p:cTn id="18" presetID="2" presetClass="entr" presetSubtype="12"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0-#ppt_w/2"/>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528"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animEffect transition="in" filter="fade">
                                      <p:cBhvr>
                                        <p:cTn id="28" dur="500"/>
                                        <p:tgtEl>
                                          <p:spTgt spid="8"/>
                                        </p:tgtEl>
                                      </p:cBhvr>
                                    </p:animEffect>
                                    <p:anim calcmode="lin" valueType="num">
                                      <p:cBhvr>
                                        <p:cTn id="29" dur="500" fill="hold"/>
                                        <p:tgtEl>
                                          <p:spTgt spid="8"/>
                                        </p:tgtEl>
                                        <p:attrNameLst>
                                          <p:attrName>ppt_x</p:attrName>
                                        </p:attrNameLst>
                                      </p:cBhvr>
                                      <p:tavLst>
                                        <p:tav tm="0">
                                          <p:val>
                                            <p:fltVal val="0.5"/>
                                          </p:val>
                                        </p:tav>
                                        <p:tav tm="100000">
                                          <p:val>
                                            <p:strVal val="#ppt_x"/>
                                          </p:val>
                                        </p:tav>
                                      </p:tavLst>
                                    </p:anim>
                                    <p:anim calcmode="lin" valueType="num">
                                      <p:cBhvr>
                                        <p:cTn id="30" dur="500" fill="hold"/>
                                        <p:tgtEl>
                                          <p:spTgt spid="8"/>
                                        </p:tgtEl>
                                        <p:attrNameLst>
                                          <p:attrName>ppt_y</p:attrName>
                                        </p:attrNameLst>
                                      </p:cBhvr>
                                      <p:tavLst>
                                        <p:tav tm="0">
                                          <p:val>
                                            <p:fltVal val="0.5"/>
                                          </p:val>
                                        </p:tav>
                                        <p:tav tm="100000">
                                          <p:val>
                                            <p:strVal val="#ppt_y"/>
                                          </p:val>
                                        </p:tav>
                                      </p:tavLst>
                                    </p:anim>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left)">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 calcmode="lin" valueType="num">
                                      <p:cBhvr>
                                        <p:cTn id="41" dur="1000" fill="hold"/>
                                        <p:tgtEl>
                                          <p:spTgt spid="10"/>
                                        </p:tgtEl>
                                        <p:attrNameLst>
                                          <p:attrName>style.rotation</p:attrName>
                                        </p:attrNameLst>
                                      </p:cBhvr>
                                      <p:tavLst>
                                        <p:tav tm="0">
                                          <p:val>
                                            <p:fltVal val="90"/>
                                          </p:val>
                                        </p:tav>
                                        <p:tav tm="100000">
                                          <p:val>
                                            <p:fltVal val="0"/>
                                          </p:val>
                                        </p:tav>
                                      </p:tavLst>
                                    </p:anim>
                                    <p:animEffect transition="in" filter="fade">
                                      <p:cBhvr>
                                        <p:cTn id="42" dur="1000"/>
                                        <p:tgtEl>
                                          <p:spTgt spid="10"/>
                                        </p:tgtEl>
                                      </p:cBhvr>
                                    </p:animEffect>
                                  </p:childTnLst>
                                </p:cTn>
                              </p:par>
                            </p:childTnLst>
                          </p:cTn>
                        </p:par>
                        <p:par>
                          <p:cTn id="43" fill="hold">
                            <p:stCondLst>
                              <p:cond delay="1000"/>
                            </p:stCondLst>
                            <p:childTnLst>
                              <p:par>
                                <p:cTn id="44" presetID="22" presetClass="entr" presetSubtype="8"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wipe(left)">
                                      <p:cBhvr>
                                        <p:cTn id="46" dur="500"/>
                                        <p:tgtEl>
                                          <p:spTgt spid="7"/>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childTnLst>
                    </p:cTn>
                  </p:par>
                  <p:par>
                    <p:cTn id="52" fill="hold">
                      <p:stCondLst>
                        <p:cond delay="indefinite"/>
                      </p:stCondLst>
                      <p:childTnLst>
                        <p:par>
                          <p:cTn id="53" fill="hold">
                            <p:stCondLst>
                              <p:cond delay="0"/>
                            </p:stCondLst>
                            <p:childTnLst>
                              <p:par>
                                <p:cTn id="54" presetID="17" presetClass="entr" presetSubtype="4" fill="hold" nodeType="click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p:cTn id="56" dur="500" fill="hold"/>
                                        <p:tgtEl>
                                          <p:spTgt spid="16"/>
                                        </p:tgtEl>
                                        <p:attrNameLst>
                                          <p:attrName>ppt_x</p:attrName>
                                        </p:attrNameLst>
                                      </p:cBhvr>
                                      <p:tavLst>
                                        <p:tav tm="0">
                                          <p:val>
                                            <p:strVal val="#ppt_x"/>
                                          </p:val>
                                        </p:tav>
                                        <p:tav tm="100000">
                                          <p:val>
                                            <p:strVal val="#ppt_x"/>
                                          </p:val>
                                        </p:tav>
                                      </p:tavLst>
                                    </p:anim>
                                    <p:anim calcmode="lin" valueType="num">
                                      <p:cBhvr>
                                        <p:cTn id="57" dur="500" fill="hold"/>
                                        <p:tgtEl>
                                          <p:spTgt spid="16"/>
                                        </p:tgtEl>
                                        <p:attrNameLst>
                                          <p:attrName>ppt_y</p:attrName>
                                        </p:attrNameLst>
                                      </p:cBhvr>
                                      <p:tavLst>
                                        <p:tav tm="0">
                                          <p:val>
                                            <p:strVal val="#ppt_y+#ppt_h/2"/>
                                          </p:val>
                                        </p:tav>
                                        <p:tav tm="100000">
                                          <p:val>
                                            <p:strVal val="#ppt_y"/>
                                          </p:val>
                                        </p:tav>
                                      </p:tavLst>
                                    </p:anim>
                                    <p:anim calcmode="lin" valueType="num">
                                      <p:cBhvr>
                                        <p:cTn id="58" dur="500" fill="hold"/>
                                        <p:tgtEl>
                                          <p:spTgt spid="16"/>
                                        </p:tgtEl>
                                        <p:attrNameLst>
                                          <p:attrName>ppt_w</p:attrName>
                                        </p:attrNameLst>
                                      </p:cBhvr>
                                      <p:tavLst>
                                        <p:tav tm="0">
                                          <p:val>
                                            <p:strVal val="#ppt_w"/>
                                          </p:val>
                                        </p:tav>
                                        <p:tav tm="100000">
                                          <p:val>
                                            <p:strVal val="#ppt_w"/>
                                          </p:val>
                                        </p:tav>
                                      </p:tavLst>
                                    </p:anim>
                                    <p:anim calcmode="lin" valueType="num">
                                      <p:cBhvr>
                                        <p:cTn id="59" dur="500" fill="hold"/>
                                        <p:tgtEl>
                                          <p:spTgt spid="16"/>
                                        </p:tgtEl>
                                        <p:attrNameLst>
                                          <p:attrName>ppt_h</p:attrName>
                                        </p:attrNameLst>
                                      </p:cBhvr>
                                      <p:tavLst>
                                        <p:tav tm="0">
                                          <p:val>
                                            <p:fltVal val="0"/>
                                          </p:val>
                                        </p:tav>
                                        <p:tav tm="100000">
                                          <p:val>
                                            <p:strVal val="#ppt_h"/>
                                          </p:val>
                                        </p:tav>
                                      </p:tavLst>
                                    </p:anim>
                                  </p:childTnLst>
                                </p:cTn>
                              </p:par>
                            </p:childTnLst>
                          </p:cTn>
                        </p:par>
                        <p:par>
                          <p:cTn id="60" fill="hold">
                            <p:stCondLst>
                              <p:cond delay="500"/>
                            </p:stCondLst>
                            <p:childTnLst>
                              <p:par>
                                <p:cTn id="61" presetID="22" presetClass="entr" presetSubtype="8"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left)">
                                      <p:cBhvr>
                                        <p:cTn id="6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4" grpId="0"/>
      <p:bldP spid="7"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5988625-5BE6-578E-B04F-5E89DAD4360B}"/>
              </a:ext>
            </a:extLst>
          </p:cNvPr>
          <p:cNvSpPr txBox="1"/>
          <p:nvPr/>
        </p:nvSpPr>
        <p:spPr>
          <a:xfrm>
            <a:off x="1264909" y="1502038"/>
            <a:ext cx="10517154" cy="4401205"/>
          </a:xfrm>
          <a:prstGeom prst="rect">
            <a:avLst/>
          </a:prstGeom>
          <a:noFill/>
        </p:spPr>
        <p:txBody>
          <a:bodyPr wrap="square">
            <a:spAutoFit/>
          </a:bodyPr>
          <a:lstStyle/>
          <a:p>
            <a:pPr algn="just">
              <a:spcBef>
                <a:spcPts val="600"/>
              </a:spcBef>
              <a:defRPr sz="2800" b="1">
                <a:latin typeface="Constantia" panose="02030602050306030303" pitchFamily="18" charset="0"/>
              </a:defRPr>
            </a:pPr>
            <a:r>
              <a:rPr dirty="0"/>
              <a:t>“</a:t>
            </a:r>
            <a:r>
              <a:rPr dirty="0" err="1"/>
              <a:t>Mungu</a:t>
            </a:r>
            <a:r>
              <a:rPr dirty="0"/>
              <a:t> </a:t>
            </a:r>
            <a:r>
              <a:rPr dirty="0" err="1"/>
              <a:t>mkuu</a:t>
            </a:r>
            <a:r>
              <a:rPr dirty="0"/>
              <a:t> </a:t>
            </a:r>
            <a:r>
              <a:rPr dirty="0" err="1"/>
              <a:t>angeweza</a:t>
            </a:r>
            <a:r>
              <a:rPr dirty="0"/>
              <a:t> </a:t>
            </a:r>
            <a:r>
              <a:rPr dirty="0" err="1"/>
              <a:t>mara</a:t>
            </a:r>
            <a:r>
              <a:rPr dirty="0"/>
              <a:t> </a:t>
            </a:r>
            <a:r>
              <a:rPr dirty="0" err="1"/>
              <a:t>moja</a:t>
            </a:r>
            <a:r>
              <a:rPr dirty="0"/>
              <a:t> </a:t>
            </a:r>
            <a:r>
              <a:rPr dirty="0" err="1"/>
              <a:t>kumtupa</a:t>
            </a:r>
            <a:r>
              <a:rPr dirty="0"/>
              <a:t> </a:t>
            </a:r>
            <a:r>
              <a:rPr dirty="0" err="1"/>
              <a:t>mdanganyifu</a:t>
            </a:r>
            <a:r>
              <a:rPr dirty="0"/>
              <a:t> </a:t>
            </a:r>
            <a:r>
              <a:rPr dirty="0" err="1"/>
              <a:t>huyu</a:t>
            </a:r>
            <a:r>
              <a:rPr dirty="0"/>
              <a:t> </a:t>
            </a:r>
            <a:r>
              <a:rPr dirty="0" err="1"/>
              <a:t>mkuu</a:t>
            </a:r>
            <a:r>
              <a:rPr dirty="0"/>
              <a:t> </a:t>
            </a:r>
            <a:r>
              <a:rPr dirty="0" err="1"/>
              <a:t>kutoka</a:t>
            </a:r>
            <a:r>
              <a:rPr dirty="0"/>
              <a:t> </a:t>
            </a:r>
            <a:r>
              <a:rPr dirty="0" err="1"/>
              <a:t>mbinguni</a:t>
            </a:r>
            <a:r>
              <a:rPr dirty="0"/>
              <a:t>; </a:t>
            </a:r>
            <a:r>
              <a:rPr dirty="0" err="1"/>
              <a:t>lakini</a:t>
            </a:r>
            <a:r>
              <a:rPr dirty="0"/>
              <a:t> </a:t>
            </a:r>
            <a:r>
              <a:rPr dirty="0" err="1"/>
              <a:t>hili</a:t>
            </a:r>
            <a:r>
              <a:rPr dirty="0"/>
              <a:t> </a:t>
            </a:r>
            <a:r>
              <a:rPr dirty="0" err="1"/>
              <a:t>halikuwa</a:t>
            </a:r>
            <a:r>
              <a:rPr dirty="0"/>
              <a:t> </a:t>
            </a:r>
            <a:r>
              <a:rPr dirty="0" err="1"/>
              <a:t>kusudi</a:t>
            </a:r>
            <a:r>
              <a:rPr dirty="0"/>
              <a:t> Lake. </a:t>
            </a:r>
            <a:r>
              <a:rPr dirty="0" err="1"/>
              <a:t>Angewapa</a:t>
            </a:r>
            <a:r>
              <a:rPr dirty="0"/>
              <a:t> </a:t>
            </a:r>
            <a:r>
              <a:rPr dirty="0" err="1"/>
              <a:t>waasi</a:t>
            </a:r>
            <a:r>
              <a:rPr dirty="0"/>
              <a:t> </a:t>
            </a:r>
            <a:r>
              <a:rPr dirty="0" err="1"/>
              <a:t>nafasi</a:t>
            </a:r>
            <a:r>
              <a:rPr dirty="0"/>
              <a:t> </a:t>
            </a:r>
            <a:r>
              <a:rPr dirty="0" err="1"/>
              <a:t>sawa</a:t>
            </a:r>
            <a:r>
              <a:rPr dirty="0"/>
              <a:t> </a:t>
            </a:r>
            <a:r>
              <a:rPr dirty="0" err="1"/>
              <a:t>ya</a:t>
            </a:r>
            <a:r>
              <a:rPr dirty="0"/>
              <a:t> </a:t>
            </a:r>
            <a:r>
              <a:rPr dirty="0" err="1"/>
              <a:t>kupima</a:t>
            </a:r>
            <a:r>
              <a:rPr dirty="0"/>
              <a:t> </a:t>
            </a:r>
            <a:r>
              <a:rPr lang="en-US" dirty="0" err="1"/>
              <a:t>uwezo</a:t>
            </a:r>
            <a:r>
              <a:rPr dirty="0"/>
              <a:t> </a:t>
            </a:r>
            <a:r>
              <a:rPr dirty="0" err="1"/>
              <a:t>na</a:t>
            </a:r>
            <a:r>
              <a:rPr dirty="0"/>
              <a:t> </a:t>
            </a:r>
            <a:r>
              <a:rPr dirty="0" err="1"/>
              <a:t>nguvu</a:t>
            </a:r>
            <a:r>
              <a:rPr dirty="0"/>
              <a:t> </a:t>
            </a:r>
            <a:r>
              <a:rPr dirty="0" err="1"/>
              <a:t>na</a:t>
            </a:r>
            <a:r>
              <a:rPr dirty="0"/>
              <a:t> </a:t>
            </a:r>
            <a:r>
              <a:rPr dirty="0" err="1"/>
              <a:t>Mwanawe</a:t>
            </a:r>
            <a:r>
              <a:rPr dirty="0"/>
              <a:t> </a:t>
            </a:r>
            <a:r>
              <a:rPr dirty="0" err="1"/>
              <a:t>Mwenyewe</a:t>
            </a:r>
            <a:r>
              <a:rPr dirty="0"/>
              <a:t> </a:t>
            </a:r>
            <a:r>
              <a:rPr dirty="0" err="1"/>
              <a:t>na</a:t>
            </a:r>
            <a:r>
              <a:rPr dirty="0"/>
              <a:t> </a:t>
            </a:r>
            <a:r>
              <a:rPr dirty="0" err="1"/>
              <a:t>malaika</a:t>
            </a:r>
            <a:r>
              <a:rPr dirty="0"/>
              <a:t> wake </a:t>
            </a:r>
            <a:r>
              <a:rPr dirty="0" err="1"/>
              <a:t>waaminifu</a:t>
            </a:r>
            <a:r>
              <a:rPr dirty="0"/>
              <a:t>. </a:t>
            </a:r>
            <a:r>
              <a:rPr dirty="0" err="1"/>
              <a:t>Katika</a:t>
            </a:r>
            <a:r>
              <a:rPr dirty="0"/>
              <a:t> vita </a:t>
            </a:r>
            <a:r>
              <a:rPr dirty="0" err="1"/>
              <a:t>hivi</a:t>
            </a:r>
            <a:r>
              <a:rPr dirty="0"/>
              <a:t> </a:t>
            </a:r>
            <a:r>
              <a:rPr dirty="0" err="1"/>
              <a:t>kila</a:t>
            </a:r>
            <a:r>
              <a:rPr dirty="0"/>
              <a:t> </a:t>
            </a:r>
            <a:r>
              <a:rPr dirty="0" err="1"/>
              <a:t>malaika</a:t>
            </a:r>
            <a:r>
              <a:rPr dirty="0"/>
              <a:t> </a:t>
            </a:r>
            <a:r>
              <a:rPr dirty="0" err="1"/>
              <a:t>angechagua</a:t>
            </a:r>
            <a:r>
              <a:rPr dirty="0"/>
              <a:t> </a:t>
            </a:r>
            <a:r>
              <a:rPr dirty="0" err="1"/>
              <a:t>upande</a:t>
            </a:r>
            <a:r>
              <a:rPr dirty="0"/>
              <a:t> wake </a:t>
            </a:r>
            <a:r>
              <a:rPr dirty="0" err="1"/>
              <a:t>mwenyewe</a:t>
            </a:r>
            <a:r>
              <a:rPr dirty="0"/>
              <a:t> </a:t>
            </a:r>
            <a:r>
              <a:rPr dirty="0" err="1"/>
              <a:t>na</a:t>
            </a:r>
            <a:r>
              <a:rPr dirty="0"/>
              <a:t> </a:t>
            </a:r>
            <a:r>
              <a:rPr dirty="0" err="1"/>
              <a:t>kudhihirishwa</a:t>
            </a:r>
            <a:r>
              <a:rPr dirty="0"/>
              <a:t> </a:t>
            </a:r>
            <a:r>
              <a:rPr dirty="0" err="1"/>
              <a:t>kwa</a:t>
            </a:r>
            <a:r>
              <a:rPr dirty="0"/>
              <a:t> </a:t>
            </a:r>
            <a:r>
              <a:rPr dirty="0" err="1"/>
              <a:t>wote</a:t>
            </a:r>
            <a:r>
              <a:rPr dirty="0"/>
              <a:t>. […] </a:t>
            </a:r>
            <a:r>
              <a:rPr dirty="0" err="1"/>
              <a:t>Ikiwa</a:t>
            </a:r>
            <a:r>
              <a:rPr dirty="0"/>
              <a:t> </a:t>
            </a:r>
            <a:r>
              <a:rPr dirty="0" err="1"/>
              <a:t>Mungu</a:t>
            </a:r>
            <a:r>
              <a:rPr dirty="0"/>
              <a:t> </a:t>
            </a:r>
            <a:r>
              <a:rPr dirty="0" err="1"/>
              <a:t>angetumia</a:t>
            </a:r>
            <a:r>
              <a:rPr dirty="0"/>
              <a:t> </a:t>
            </a:r>
            <a:r>
              <a:rPr dirty="0" err="1"/>
              <a:t>nguvu</a:t>
            </a:r>
            <a:r>
              <a:rPr dirty="0"/>
              <a:t> </a:t>
            </a:r>
            <a:r>
              <a:rPr dirty="0" err="1"/>
              <a:t>zake</a:t>
            </a:r>
            <a:r>
              <a:rPr dirty="0"/>
              <a:t> </a:t>
            </a:r>
            <a:r>
              <a:rPr dirty="0" err="1"/>
              <a:t>kumwadhibu</a:t>
            </a:r>
            <a:r>
              <a:rPr dirty="0"/>
              <a:t> </a:t>
            </a:r>
            <a:r>
              <a:rPr dirty="0" err="1"/>
              <a:t>huyu</a:t>
            </a:r>
            <a:r>
              <a:rPr dirty="0"/>
              <a:t> </a:t>
            </a:r>
            <a:r>
              <a:rPr dirty="0" err="1"/>
              <a:t>mwasi</a:t>
            </a:r>
            <a:r>
              <a:rPr dirty="0"/>
              <a:t> </a:t>
            </a:r>
            <a:r>
              <a:rPr dirty="0" err="1"/>
              <a:t>mkuu</a:t>
            </a:r>
            <a:r>
              <a:rPr dirty="0"/>
              <a:t>, </a:t>
            </a:r>
            <a:r>
              <a:rPr dirty="0" err="1"/>
              <a:t>malaika</a:t>
            </a:r>
            <a:r>
              <a:rPr dirty="0"/>
              <a:t> </a:t>
            </a:r>
            <a:r>
              <a:rPr dirty="0" err="1"/>
              <a:t>waliodharauliwa</a:t>
            </a:r>
            <a:r>
              <a:rPr dirty="0"/>
              <a:t> </a:t>
            </a:r>
            <a:r>
              <a:rPr dirty="0" err="1"/>
              <a:t>wasingedhihirishwa</a:t>
            </a:r>
            <a:r>
              <a:rPr dirty="0"/>
              <a:t>; </a:t>
            </a:r>
            <a:r>
              <a:rPr dirty="0" err="1"/>
              <a:t>kwa</a:t>
            </a:r>
            <a:r>
              <a:rPr dirty="0"/>
              <a:t> </a:t>
            </a:r>
            <a:r>
              <a:rPr dirty="0" err="1"/>
              <a:t>hivyo</a:t>
            </a:r>
            <a:r>
              <a:rPr dirty="0"/>
              <a:t>, </a:t>
            </a:r>
            <a:r>
              <a:rPr dirty="0" err="1"/>
              <a:t>Mungu</a:t>
            </a:r>
            <a:r>
              <a:rPr dirty="0"/>
              <a:t> </a:t>
            </a:r>
            <a:r>
              <a:rPr dirty="0" err="1"/>
              <a:t>alichukua</a:t>
            </a:r>
            <a:r>
              <a:rPr dirty="0"/>
              <a:t> </a:t>
            </a:r>
            <a:r>
              <a:rPr dirty="0" err="1"/>
              <a:t>njia</a:t>
            </a:r>
            <a:r>
              <a:rPr dirty="0"/>
              <a:t> </a:t>
            </a:r>
            <a:r>
              <a:rPr dirty="0" err="1"/>
              <a:t>nyingine</a:t>
            </a:r>
            <a:r>
              <a:rPr dirty="0"/>
              <a:t>, </a:t>
            </a:r>
            <a:r>
              <a:rPr dirty="0" err="1"/>
              <a:t>kwa</a:t>
            </a:r>
            <a:r>
              <a:rPr dirty="0"/>
              <a:t> </a:t>
            </a:r>
            <a:r>
              <a:rPr dirty="0" err="1"/>
              <a:t>maana</a:t>
            </a:r>
            <a:r>
              <a:rPr dirty="0"/>
              <a:t> </a:t>
            </a:r>
            <a:r>
              <a:rPr dirty="0" err="1"/>
              <a:t>angedhihirisha</a:t>
            </a:r>
            <a:r>
              <a:rPr dirty="0"/>
              <a:t> </a:t>
            </a:r>
            <a:r>
              <a:rPr dirty="0" err="1"/>
              <a:t>wazi</a:t>
            </a:r>
            <a:r>
              <a:rPr dirty="0"/>
              <a:t> </a:t>
            </a:r>
            <a:r>
              <a:rPr dirty="0" err="1"/>
              <a:t>kwa</a:t>
            </a:r>
            <a:r>
              <a:rPr dirty="0"/>
              <a:t> </a:t>
            </a:r>
            <a:r>
              <a:rPr dirty="0" err="1"/>
              <a:t>jeshi</a:t>
            </a:r>
            <a:r>
              <a:rPr dirty="0"/>
              <a:t> </a:t>
            </a:r>
            <a:r>
              <a:rPr dirty="0" err="1"/>
              <a:t>lote</a:t>
            </a:r>
            <a:r>
              <a:rPr dirty="0"/>
              <a:t> la </a:t>
            </a:r>
            <a:r>
              <a:rPr dirty="0" err="1"/>
              <a:t>mbinguni</a:t>
            </a:r>
            <a:r>
              <a:rPr dirty="0"/>
              <a:t> </a:t>
            </a:r>
            <a:r>
              <a:rPr dirty="0" err="1"/>
              <a:t>haki</a:t>
            </a:r>
            <a:r>
              <a:rPr dirty="0"/>
              <a:t> </a:t>
            </a:r>
            <a:r>
              <a:rPr dirty="0" err="1"/>
              <a:t>yake</a:t>
            </a:r>
            <a:r>
              <a:rPr dirty="0"/>
              <a:t> </a:t>
            </a:r>
            <a:r>
              <a:rPr dirty="0" err="1"/>
              <a:t>na</a:t>
            </a:r>
            <a:r>
              <a:rPr dirty="0"/>
              <a:t> </a:t>
            </a:r>
            <a:r>
              <a:rPr dirty="0" err="1"/>
              <a:t>hukumu</a:t>
            </a:r>
            <a:r>
              <a:rPr dirty="0"/>
              <a:t> </a:t>
            </a:r>
            <a:r>
              <a:rPr dirty="0" err="1"/>
              <a:t>yake</a:t>
            </a:r>
            <a:r>
              <a:rPr dirty="0"/>
              <a:t>.”</a:t>
            </a:r>
            <a:endParaRPr lang="en" sz="2800" b="1" dirty="0">
              <a:latin typeface="Constantia" panose="02030602050306030303" pitchFamily="18" charset="0"/>
            </a:endParaRPr>
          </a:p>
        </p:txBody>
      </p:sp>
      <p:sp>
        <p:nvSpPr>
          <p:cNvPr id="4" name="CuadroTexto 3">
            <a:extLst>
              <a:ext uri="{FF2B5EF4-FFF2-40B4-BE49-F238E27FC236}">
                <a16:creationId xmlns:a16="http://schemas.microsoft.com/office/drawing/2014/main" id="{F109F5B5-FAFD-B5E4-DDAD-C6235185F207}"/>
              </a:ext>
            </a:extLst>
          </p:cNvPr>
          <p:cNvSpPr txBox="1"/>
          <p:nvPr/>
        </p:nvSpPr>
        <p:spPr>
          <a:xfrm>
            <a:off x="8989611" y="6395085"/>
            <a:ext cx="3090141" cy="338554"/>
          </a:xfrm>
          <a:prstGeom prst="rect">
            <a:avLst/>
          </a:prstGeom>
          <a:noFill/>
        </p:spPr>
        <p:txBody>
          <a:bodyPr wrap="none">
            <a:spAutoFit/>
          </a:bodyPr>
          <a:lstStyle/>
          <a:p>
            <a:pPr algn="r">
              <a:defRPr sz="1600" b="1"/>
            </a:pPr>
            <a:r>
              <a:rPr dirty="0"/>
              <a:t>EGW (</a:t>
            </a:r>
            <a:r>
              <a:rPr lang="en-US" dirty="0"/>
              <a:t>Story of Redemption</a:t>
            </a:r>
            <a:r>
              <a:rPr dirty="0"/>
              <a:t>, </a:t>
            </a:r>
            <a:r>
              <a:rPr dirty="0" err="1"/>
              <a:t>uk</a:t>
            </a:r>
            <a:r>
              <a:rPr dirty="0"/>
              <a:t>. 17</a:t>
            </a:r>
          </a:p>
        </p:txBody>
      </p:sp>
    </p:spTree>
    <p:extLst>
      <p:ext uri="{BB962C8B-B14F-4D97-AF65-F5344CB8AC3E}">
        <p14:creationId xmlns:p14="http://schemas.microsoft.com/office/powerpoint/2010/main" val="2327494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6" name="Imagen 5" descr="Dibujo de una persona  Descripción generada automáticamente con confianza baja">
            <a:extLst>
              <a:ext uri="{FF2B5EF4-FFF2-40B4-BE49-F238E27FC236}">
                <a16:creationId xmlns:a16="http://schemas.microsoft.com/office/drawing/2014/main" id="{8C9AE25A-0F0F-86CF-0C6C-BF558602BD4F}"/>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8123722" y="1371294"/>
            <a:ext cx="3972022" cy="1936816"/>
          </a:xfrm>
          <a:prstGeom prst="rect">
            <a:avLst/>
          </a:prstGeom>
          <a:ln>
            <a:noFill/>
          </a:ln>
          <a:effectLst>
            <a:outerShdw blurRad="190500" algn="tl" rotWithShape="0">
              <a:srgbClr val="000000">
                <a:alpha val="70000"/>
              </a:srgbClr>
            </a:outerShdw>
          </a:effectLst>
        </p:spPr>
      </p:pic>
      <p:sp>
        <p:nvSpPr>
          <p:cNvPr id="3" name="CuadroTexto 2">
            <a:extLst>
              <a:ext uri="{FF2B5EF4-FFF2-40B4-BE49-F238E27FC236}">
                <a16:creationId xmlns:a16="http://schemas.microsoft.com/office/drawing/2014/main" id="{6EB4846B-25CB-9741-78E5-CC064958AE84}"/>
              </a:ext>
            </a:extLst>
          </p:cNvPr>
          <p:cNvSpPr txBox="1"/>
          <p:nvPr/>
        </p:nvSpPr>
        <p:spPr>
          <a:xfrm>
            <a:off x="2117558" y="0"/>
            <a:ext cx="10074441" cy="769441"/>
          </a:xfrm>
          <a:prstGeom prst="rect">
            <a:avLst/>
          </a:prstGeom>
          <a:noFill/>
        </p:spPr>
        <p:txBody>
          <a:bodyPr wrap="square">
            <a:spAutoFit/>
          </a:bodyPr>
          <a:lstStyle/>
          <a:p>
            <a:pPr algn="ctr">
              <a:defRPr sz="4400" b="1">
                <a:ln w="12700">
                  <a:solidFill>
                    <a:srgbClr val="A17301"/>
                  </a:solidFill>
                  <a:prstDash val="solid"/>
                </a:ln>
                <a:pattFill prst="dkUpDiag">
                  <a:fgClr>
                    <a:srgbClr val="E09F01"/>
                  </a:fgClr>
                  <a:bgClr>
                    <a:srgbClr val="FFD15D"/>
                  </a:bgClr>
                </a:pattFill>
                <a:effectLst>
                  <a:outerShdw dist="38100" dir="2640000" algn="bl" rotWithShape="0">
                    <a:srgbClr val="A17301"/>
                  </a:outerShdw>
                </a:effectLst>
              </a:defRPr>
            </a:pPr>
            <a:r>
              <a:rPr lang="en-US" dirty="0"/>
              <a:t>UASI DUNIANI</a:t>
            </a:r>
          </a:p>
        </p:txBody>
      </p:sp>
      <p:sp>
        <p:nvSpPr>
          <p:cNvPr id="4" name="CuadroTexto 3">
            <a:extLst>
              <a:ext uri="{FF2B5EF4-FFF2-40B4-BE49-F238E27FC236}">
                <a16:creationId xmlns:a16="http://schemas.microsoft.com/office/drawing/2014/main" id="{7C96F50E-F20A-A8D5-FC38-2F6C20C4EBC9}"/>
              </a:ext>
            </a:extLst>
          </p:cNvPr>
          <p:cNvSpPr txBox="1"/>
          <p:nvPr/>
        </p:nvSpPr>
        <p:spPr>
          <a:xfrm>
            <a:off x="2549440" y="609092"/>
            <a:ext cx="9210675" cy="646331"/>
          </a:xfrm>
          <a:prstGeom prst="rect">
            <a:avLst/>
          </a:prstGeom>
          <a:noFill/>
        </p:spPr>
        <p:txBody>
          <a:bodyPr wrap="square">
            <a:spAutoFit/>
          </a:bodyPr>
          <a:lstStyle/>
          <a:p>
            <a:pPr algn="ctr">
              <a:defRPr b="1">
                <a:solidFill>
                  <a:schemeClr val="accent1">
                    <a:lumMod val="50000"/>
                  </a:schemeClr>
                </a:solidFill>
                <a:latin typeface="Comic Sans MS" panose="030F0702030302020204" pitchFamily="66" charset="0"/>
              </a:defRPr>
            </a:pPr>
            <a:r>
              <a:t>Akasema, Ni nani aliyekuambia ya kuwa ulikuwa uchi? Je! Umekula matunda ya mti niliyokuamuru usile? ” </a:t>
            </a:r>
            <a:r>
              <a:rPr sz="1400"/>
              <a:t>(Mwanzo 3:11)</a:t>
            </a:r>
          </a:p>
        </p:txBody>
      </p:sp>
      <p:sp>
        <p:nvSpPr>
          <p:cNvPr id="5" name="CuadroTexto 4">
            <a:extLst>
              <a:ext uri="{FF2B5EF4-FFF2-40B4-BE49-F238E27FC236}">
                <a16:creationId xmlns:a16="http://schemas.microsoft.com/office/drawing/2014/main" id="{7D80EB75-2C0E-1DA1-9355-9BFEA36E873C}"/>
              </a:ext>
            </a:extLst>
          </p:cNvPr>
          <p:cNvSpPr txBox="1"/>
          <p:nvPr/>
        </p:nvSpPr>
        <p:spPr>
          <a:xfrm>
            <a:off x="202403" y="1294328"/>
            <a:ext cx="7825065" cy="1015663"/>
          </a:xfrm>
          <a:prstGeom prst="rect">
            <a:avLst/>
          </a:prstGeom>
          <a:noFill/>
        </p:spPr>
        <p:txBody>
          <a:bodyPr wrap="square">
            <a:spAutoFit/>
          </a:bodyPr>
          <a:lstStyle/>
          <a:p>
            <a:pPr algn="just">
              <a:spcBef>
                <a:spcPts val="600"/>
              </a:spcBef>
              <a:defRPr sz="2000" b="1"/>
            </a:pPr>
            <a:r>
              <a:rPr dirty="0" err="1"/>
              <a:t>Mungu</a:t>
            </a:r>
            <a:r>
              <a:rPr dirty="0"/>
              <a:t> </a:t>
            </a:r>
            <a:r>
              <a:rPr dirty="0" err="1"/>
              <a:t>aliumba</a:t>
            </a:r>
            <a:r>
              <a:rPr dirty="0"/>
              <a:t> </a:t>
            </a:r>
            <a:r>
              <a:rPr dirty="0" err="1"/>
              <a:t>malaika</a:t>
            </a:r>
            <a:r>
              <a:rPr dirty="0"/>
              <a:t> </a:t>
            </a:r>
            <a:r>
              <a:rPr dirty="0" err="1"/>
              <a:t>katika</a:t>
            </a:r>
            <a:r>
              <a:rPr dirty="0"/>
              <a:t> </a:t>
            </a:r>
            <a:r>
              <a:rPr dirty="0" err="1"/>
              <a:t>mazingira</a:t>
            </a:r>
            <a:r>
              <a:rPr dirty="0"/>
              <a:t> </a:t>
            </a:r>
            <a:r>
              <a:rPr dirty="0" err="1"/>
              <a:t>yasiyo</a:t>
            </a:r>
            <a:r>
              <a:rPr dirty="0"/>
              <a:t> </a:t>
            </a:r>
            <a:r>
              <a:rPr dirty="0" err="1"/>
              <a:t>na</a:t>
            </a:r>
            <a:r>
              <a:rPr dirty="0"/>
              <a:t> </a:t>
            </a:r>
            <a:r>
              <a:rPr dirty="0" err="1"/>
              <a:t>dhambi</a:t>
            </a:r>
            <a:r>
              <a:rPr dirty="0"/>
              <a:t>, </a:t>
            </a:r>
            <a:r>
              <a:rPr dirty="0" err="1"/>
              <a:t>kamilifu</a:t>
            </a:r>
            <a:r>
              <a:rPr dirty="0"/>
              <a:t>. </a:t>
            </a:r>
            <a:r>
              <a:rPr dirty="0" err="1"/>
              <a:t>Vivyo</a:t>
            </a:r>
            <a:r>
              <a:rPr dirty="0"/>
              <a:t> </a:t>
            </a:r>
            <a:r>
              <a:rPr dirty="0" err="1"/>
              <a:t>hivyo</a:t>
            </a:r>
            <a:r>
              <a:rPr dirty="0"/>
              <a:t>, </a:t>
            </a:r>
            <a:r>
              <a:rPr dirty="0" err="1"/>
              <a:t>Mungu</a:t>
            </a:r>
            <a:r>
              <a:rPr dirty="0"/>
              <a:t> </a:t>
            </a:r>
            <a:r>
              <a:rPr dirty="0" err="1"/>
              <a:t>aliumba</a:t>
            </a:r>
            <a:r>
              <a:rPr dirty="0"/>
              <a:t> </a:t>
            </a:r>
            <a:r>
              <a:rPr dirty="0" err="1"/>
              <a:t>wanadamu</a:t>
            </a:r>
            <a:r>
              <a:rPr dirty="0"/>
              <a:t> </a:t>
            </a:r>
            <a:r>
              <a:rPr dirty="0" err="1"/>
              <a:t>katika</a:t>
            </a:r>
            <a:r>
              <a:rPr dirty="0"/>
              <a:t> </a:t>
            </a:r>
            <a:r>
              <a:rPr dirty="0" err="1"/>
              <a:t>mazingira</a:t>
            </a:r>
            <a:r>
              <a:rPr dirty="0"/>
              <a:t> </a:t>
            </a:r>
            <a:r>
              <a:rPr dirty="0" err="1"/>
              <a:t>kamilifu</a:t>
            </a:r>
            <a:r>
              <a:rPr dirty="0"/>
              <a:t>, </a:t>
            </a:r>
            <a:r>
              <a:rPr dirty="0" err="1"/>
              <a:t>bila</a:t>
            </a:r>
            <a:r>
              <a:rPr dirty="0"/>
              <a:t> </a:t>
            </a:r>
            <a:r>
              <a:rPr dirty="0" err="1"/>
              <a:t>dhambi</a:t>
            </a:r>
            <a:r>
              <a:rPr dirty="0"/>
              <a:t> (</a:t>
            </a:r>
            <a:r>
              <a:rPr dirty="0" err="1"/>
              <a:t>Mwa</a:t>
            </a:r>
            <a:r>
              <a:rPr dirty="0"/>
              <a:t> 1:31).</a:t>
            </a:r>
          </a:p>
        </p:txBody>
      </p:sp>
      <p:pic>
        <p:nvPicPr>
          <p:cNvPr id="8" name="Imagen 7" descr="Un dibujo de un árbol  Descripción generada automáticamente con confianza media">
            <a:extLst>
              <a:ext uri="{FF2B5EF4-FFF2-40B4-BE49-F238E27FC236}">
                <a16:creationId xmlns:a16="http://schemas.microsoft.com/office/drawing/2014/main" id="{8EE45EBF-D13B-CBE7-FF02-54F70930F250}"/>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02403" y="3608370"/>
            <a:ext cx="1915155" cy="1773919"/>
          </a:xfrm>
          <a:prstGeom prst="rect">
            <a:avLst/>
          </a:prstGeom>
          <a:solidFill>
            <a:srgbClr val="FFFFFF">
              <a:shade val="85000"/>
            </a:srgbClr>
          </a:solidFill>
          <a:ln w="88900" cap="sq">
            <a:solidFill>
              <a:srgbClr val="D9FF85"/>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CuadroTexto 9">
            <a:extLst>
              <a:ext uri="{FF2B5EF4-FFF2-40B4-BE49-F238E27FC236}">
                <a16:creationId xmlns:a16="http://schemas.microsoft.com/office/drawing/2014/main" id="{B24AF282-6875-6042-77F3-2802058B3226}"/>
              </a:ext>
            </a:extLst>
          </p:cNvPr>
          <p:cNvSpPr txBox="1"/>
          <p:nvPr/>
        </p:nvSpPr>
        <p:spPr>
          <a:xfrm>
            <a:off x="2259529" y="3671295"/>
            <a:ext cx="6920329" cy="1938992"/>
          </a:xfrm>
          <a:prstGeom prst="rect">
            <a:avLst/>
          </a:prstGeom>
          <a:noFill/>
        </p:spPr>
        <p:txBody>
          <a:bodyPr wrap="square">
            <a:spAutoFit/>
          </a:bodyPr>
          <a:lstStyle/>
          <a:p>
            <a:pPr algn="just">
              <a:spcBef>
                <a:spcPts val="600"/>
              </a:spcBef>
              <a:defRPr sz="2000" b="1"/>
            </a:pPr>
            <a:r>
              <a:rPr dirty="0" err="1"/>
              <a:t>Hapo</a:t>
            </a:r>
            <a:r>
              <a:rPr dirty="0"/>
              <a:t> </a:t>
            </a:r>
            <a:r>
              <a:rPr dirty="0" err="1"/>
              <a:t>ndipo</a:t>
            </a:r>
            <a:r>
              <a:rPr dirty="0"/>
              <a:t> </a:t>
            </a:r>
            <a:r>
              <a:rPr dirty="0" err="1"/>
              <a:t>tu</a:t>
            </a:r>
            <a:r>
              <a:rPr dirty="0"/>
              <a:t> </a:t>
            </a:r>
            <a:r>
              <a:rPr dirty="0" err="1"/>
              <a:t>Shetani</a:t>
            </a:r>
            <a:r>
              <a:rPr dirty="0"/>
              <a:t> </a:t>
            </a:r>
            <a:r>
              <a:rPr dirty="0" err="1"/>
              <a:t>angeweza</a:t>
            </a:r>
            <a:r>
              <a:rPr dirty="0"/>
              <a:t> </a:t>
            </a:r>
            <a:r>
              <a:rPr dirty="0" err="1"/>
              <a:t>kuwafanya</a:t>
            </a:r>
            <a:r>
              <a:rPr dirty="0"/>
              <a:t> </a:t>
            </a:r>
            <a:r>
              <a:rPr dirty="0" err="1"/>
              <a:t>wawe</a:t>
            </a:r>
            <a:r>
              <a:rPr dirty="0"/>
              <a:t> </a:t>
            </a:r>
            <a:r>
              <a:rPr dirty="0" err="1"/>
              <a:t>na</a:t>
            </a:r>
            <a:r>
              <a:rPr dirty="0"/>
              <a:t> </a:t>
            </a:r>
            <a:r>
              <a:rPr dirty="0" err="1"/>
              <a:t>shaka</a:t>
            </a:r>
            <a:r>
              <a:rPr dirty="0"/>
              <a:t>. Kwa </a:t>
            </a:r>
            <a:r>
              <a:rPr dirty="0" err="1"/>
              <a:t>udanganyifu</a:t>
            </a:r>
            <a:r>
              <a:rPr dirty="0"/>
              <a:t>, </a:t>
            </a:r>
            <a:r>
              <a:rPr dirty="0" err="1"/>
              <a:t>alitimiza</a:t>
            </a:r>
            <a:r>
              <a:rPr dirty="0"/>
              <a:t> </a:t>
            </a:r>
            <a:r>
              <a:rPr dirty="0" err="1"/>
              <a:t>lengo</a:t>
            </a:r>
            <a:r>
              <a:rPr dirty="0"/>
              <a:t> lake. </a:t>
            </a:r>
            <a:r>
              <a:rPr dirty="0" err="1"/>
              <a:t>Adamu</a:t>
            </a:r>
            <a:r>
              <a:rPr dirty="0"/>
              <a:t> </a:t>
            </a:r>
            <a:r>
              <a:rPr dirty="0" err="1"/>
              <a:t>na</a:t>
            </a:r>
            <a:r>
              <a:rPr dirty="0"/>
              <a:t> </a:t>
            </a:r>
            <a:r>
              <a:rPr dirty="0" err="1"/>
              <a:t>Hawa</a:t>
            </a:r>
            <a:r>
              <a:rPr dirty="0"/>
              <a:t> </a:t>
            </a:r>
            <a:r>
              <a:rPr dirty="0" err="1"/>
              <a:t>walimtilia</a:t>
            </a:r>
            <a:r>
              <a:rPr dirty="0"/>
              <a:t> </a:t>
            </a:r>
            <a:r>
              <a:rPr dirty="0" err="1"/>
              <a:t>shaka</a:t>
            </a:r>
            <a:r>
              <a:rPr dirty="0"/>
              <a:t> </a:t>
            </a:r>
            <a:r>
              <a:rPr dirty="0" err="1"/>
              <a:t>Mungu</a:t>
            </a:r>
            <a:r>
              <a:rPr dirty="0"/>
              <a:t>, </a:t>
            </a:r>
            <a:r>
              <a:rPr dirty="0" err="1"/>
              <a:t>hawakumtii</a:t>
            </a:r>
            <a:r>
              <a:rPr dirty="0"/>
              <a:t>, </a:t>
            </a:r>
            <a:r>
              <a:rPr dirty="0" err="1"/>
              <a:t>na</a:t>
            </a:r>
            <a:r>
              <a:rPr dirty="0"/>
              <a:t> </a:t>
            </a:r>
            <a:r>
              <a:rPr dirty="0" err="1"/>
              <a:t>wakageuka</a:t>
            </a:r>
            <a:r>
              <a:rPr dirty="0"/>
              <a:t> </a:t>
            </a:r>
            <a:r>
              <a:rPr dirty="0" err="1"/>
              <a:t>kutoka</a:t>
            </a:r>
            <a:r>
              <a:rPr dirty="0"/>
              <a:t> </a:t>
            </a:r>
            <a:r>
              <a:rPr dirty="0" err="1"/>
              <a:t>kwenye</a:t>
            </a:r>
            <a:r>
              <a:rPr dirty="0"/>
              <a:t> </a:t>
            </a:r>
            <a:r>
              <a:rPr dirty="0" err="1"/>
              <a:t>chemchemi</a:t>
            </a:r>
            <a:r>
              <a:rPr dirty="0"/>
              <a:t> </a:t>
            </a:r>
            <a:r>
              <a:rPr dirty="0" err="1"/>
              <a:t>ya</a:t>
            </a:r>
            <a:r>
              <a:rPr dirty="0"/>
              <a:t> </a:t>
            </a:r>
            <a:r>
              <a:rPr dirty="0" err="1"/>
              <a:t>uzima</a:t>
            </a:r>
            <a:r>
              <a:rPr dirty="0"/>
              <a:t> (</a:t>
            </a:r>
            <a:r>
              <a:rPr dirty="0" err="1"/>
              <a:t>Mwa</a:t>
            </a:r>
            <a:r>
              <a:rPr dirty="0"/>
              <a:t> 3:6, 9-13, 19). </a:t>
            </a:r>
            <a:r>
              <a:rPr dirty="0" err="1"/>
              <a:t>Adamu</a:t>
            </a:r>
            <a:r>
              <a:rPr dirty="0"/>
              <a:t> </a:t>
            </a:r>
            <a:r>
              <a:rPr dirty="0" err="1"/>
              <a:t>alifungua</a:t>
            </a:r>
            <a:r>
              <a:rPr dirty="0"/>
              <a:t> </a:t>
            </a:r>
            <a:r>
              <a:rPr dirty="0" err="1"/>
              <a:t>mlango</a:t>
            </a:r>
            <a:r>
              <a:rPr dirty="0"/>
              <a:t> </a:t>
            </a:r>
            <a:r>
              <a:rPr dirty="0" err="1"/>
              <a:t>wa</a:t>
            </a:r>
            <a:r>
              <a:rPr dirty="0"/>
              <a:t> </a:t>
            </a:r>
            <a:r>
              <a:rPr dirty="0" err="1"/>
              <a:t>dhambi</a:t>
            </a:r>
            <a:r>
              <a:rPr dirty="0"/>
              <a:t> </a:t>
            </a:r>
            <a:r>
              <a:rPr dirty="0" err="1"/>
              <a:t>kuingia</a:t>
            </a:r>
            <a:r>
              <a:rPr dirty="0"/>
              <a:t>, </a:t>
            </a:r>
            <a:r>
              <a:rPr dirty="0" err="1"/>
              <a:t>na</a:t>
            </a:r>
            <a:r>
              <a:rPr dirty="0"/>
              <a:t> </a:t>
            </a:r>
            <a:r>
              <a:rPr dirty="0" err="1"/>
              <a:t>hivyo</a:t>
            </a:r>
            <a:r>
              <a:rPr dirty="0"/>
              <a:t> </a:t>
            </a:r>
            <a:r>
              <a:rPr dirty="0" err="1"/>
              <a:t>kifo</a:t>
            </a:r>
            <a:r>
              <a:rPr dirty="0"/>
              <a:t> </a:t>
            </a:r>
            <a:r>
              <a:rPr dirty="0" err="1"/>
              <a:t>kikawafikia</a:t>
            </a:r>
            <a:r>
              <a:rPr dirty="0"/>
              <a:t> </a:t>
            </a:r>
            <a:r>
              <a:rPr dirty="0" err="1"/>
              <a:t>watu</a:t>
            </a:r>
            <a:r>
              <a:rPr dirty="0"/>
              <a:t> </a:t>
            </a:r>
            <a:r>
              <a:rPr dirty="0" err="1"/>
              <a:t>wote</a:t>
            </a:r>
            <a:r>
              <a:rPr dirty="0"/>
              <a:t> (Rum. 5:12</a:t>
            </a:r>
            <a:r>
              <a:rPr lang="en-US" dirty="0"/>
              <a:t>)</a:t>
            </a:r>
            <a:endParaRPr dirty="0"/>
          </a:p>
        </p:txBody>
      </p:sp>
      <p:pic>
        <p:nvPicPr>
          <p:cNvPr id="14" name="Imagen 13" descr="Pintura de una persona  Descripción generada automáticamente con confianza media">
            <a:extLst>
              <a:ext uri="{FF2B5EF4-FFF2-40B4-BE49-F238E27FC236}">
                <a16:creationId xmlns:a16="http://schemas.microsoft.com/office/drawing/2014/main" id="{1F4FE59E-7FE6-5D4C-C4B2-C19065A09AF7}"/>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9254417" y="3336985"/>
            <a:ext cx="2544201" cy="3287081"/>
          </a:xfrm>
          <a:prstGeom prst="rect">
            <a:avLst/>
          </a:prstGeom>
          <a:solidFill>
            <a:srgbClr val="FFFFFF">
              <a:shade val="85000"/>
            </a:srgbClr>
          </a:solidFill>
          <a:ln w="381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6" name="CuadroTexto 15">
            <a:extLst>
              <a:ext uri="{FF2B5EF4-FFF2-40B4-BE49-F238E27FC236}">
                <a16:creationId xmlns:a16="http://schemas.microsoft.com/office/drawing/2014/main" id="{CF5C2958-4204-6291-5C16-BCEF0DBD2934}"/>
              </a:ext>
            </a:extLst>
          </p:cNvPr>
          <p:cNvSpPr txBox="1"/>
          <p:nvPr/>
        </p:nvSpPr>
        <p:spPr>
          <a:xfrm>
            <a:off x="96256" y="5440959"/>
            <a:ext cx="8884115" cy="707886"/>
          </a:xfrm>
          <a:prstGeom prst="rect">
            <a:avLst/>
          </a:prstGeom>
          <a:noFill/>
        </p:spPr>
        <p:txBody>
          <a:bodyPr wrap="square">
            <a:spAutoFit/>
          </a:bodyPr>
          <a:lstStyle/>
          <a:p>
            <a:pPr>
              <a:spcBef>
                <a:spcPts val="600"/>
              </a:spcBef>
              <a:defRPr sz="2000" b="1"/>
            </a:pPr>
            <a:r>
              <a:rPr dirty="0" err="1"/>
              <a:t>Tangu</a:t>
            </a:r>
            <a:r>
              <a:rPr dirty="0"/>
              <a:t> </a:t>
            </a:r>
            <a:r>
              <a:rPr dirty="0" err="1"/>
              <a:t>wakati</a:t>
            </a:r>
            <a:r>
              <a:rPr dirty="0"/>
              <a:t> </a:t>
            </a:r>
            <a:r>
              <a:rPr dirty="0" err="1"/>
              <a:t>huo</a:t>
            </a:r>
            <a:r>
              <a:rPr dirty="0"/>
              <a:t>, </a:t>
            </a:r>
            <a:r>
              <a:rPr dirty="0" err="1"/>
              <a:t>tunaishi</a:t>
            </a:r>
            <a:r>
              <a:rPr dirty="0"/>
              <a:t> </a:t>
            </a:r>
            <a:r>
              <a:rPr dirty="0" err="1"/>
              <a:t>katika</a:t>
            </a:r>
            <a:r>
              <a:rPr dirty="0"/>
              <a:t> </a:t>
            </a:r>
            <a:r>
              <a:rPr dirty="0" err="1"/>
              <a:t>ulimwengu</a:t>
            </a:r>
            <a:r>
              <a:rPr dirty="0"/>
              <a:t> </a:t>
            </a:r>
            <a:r>
              <a:rPr dirty="0" err="1"/>
              <a:t>ulio</a:t>
            </a:r>
            <a:r>
              <a:rPr dirty="0"/>
              <a:t> </a:t>
            </a:r>
            <a:r>
              <a:rPr dirty="0" err="1"/>
              <a:t>na</a:t>
            </a:r>
            <a:r>
              <a:rPr dirty="0"/>
              <a:t> </a:t>
            </a:r>
            <a:r>
              <a:rPr dirty="0" err="1"/>
              <a:t>maumivu</a:t>
            </a:r>
            <a:r>
              <a:rPr dirty="0"/>
              <a:t>, </a:t>
            </a:r>
            <a:r>
              <a:rPr dirty="0" err="1"/>
              <a:t>magonjwa</a:t>
            </a:r>
            <a:r>
              <a:rPr dirty="0"/>
              <a:t> </a:t>
            </a:r>
            <a:r>
              <a:rPr dirty="0" err="1"/>
              <a:t>na</a:t>
            </a:r>
            <a:r>
              <a:rPr dirty="0"/>
              <a:t> </a:t>
            </a:r>
            <a:r>
              <a:rPr dirty="0" err="1"/>
              <a:t>kifo</a:t>
            </a:r>
            <a:r>
              <a:rPr dirty="0"/>
              <a:t>. </a:t>
            </a:r>
            <a:r>
              <a:rPr dirty="0" err="1"/>
              <a:t>Je</a:t>
            </a:r>
            <a:r>
              <a:rPr dirty="0"/>
              <a:t>, </a:t>
            </a:r>
            <a:r>
              <a:rPr dirty="0" err="1"/>
              <a:t>sisi</a:t>
            </a:r>
            <a:r>
              <a:rPr dirty="0"/>
              <a:t> </a:t>
            </a:r>
            <a:r>
              <a:rPr dirty="0" err="1"/>
              <a:t>sote</a:t>
            </a:r>
            <a:r>
              <a:rPr dirty="0"/>
              <a:t> </a:t>
            </a:r>
            <a:r>
              <a:rPr dirty="0" err="1"/>
              <a:t>tunalipia</a:t>
            </a:r>
            <a:r>
              <a:rPr dirty="0"/>
              <a:t> </a:t>
            </a:r>
            <a:r>
              <a:rPr dirty="0" err="1"/>
              <a:t>dhambi</a:t>
            </a:r>
            <a:r>
              <a:rPr dirty="0"/>
              <a:t> </a:t>
            </a:r>
            <a:r>
              <a:rPr dirty="0" err="1"/>
              <a:t>ya</a:t>
            </a:r>
            <a:r>
              <a:rPr dirty="0"/>
              <a:t> </a:t>
            </a:r>
            <a:r>
              <a:rPr dirty="0" err="1"/>
              <a:t>Adamu</a:t>
            </a:r>
            <a:r>
              <a:rPr dirty="0"/>
              <a:t>?</a:t>
            </a:r>
          </a:p>
        </p:txBody>
      </p:sp>
      <p:pic>
        <p:nvPicPr>
          <p:cNvPr id="18" name="Imagen 17" descr="Imagen que contiene mujer, parado, niña, frente  Descripción generada automáticamente">
            <a:extLst>
              <a:ext uri="{FF2B5EF4-FFF2-40B4-BE49-F238E27FC236}">
                <a16:creationId xmlns:a16="http://schemas.microsoft.com/office/drawing/2014/main" id="{697E3400-EC19-AD3D-8C23-2B5AAD35234B}"/>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115506" y="102105"/>
            <a:ext cx="1915155" cy="1076923"/>
          </a:xfrm>
          <a:prstGeom prst="rect">
            <a:avLst/>
          </a:prstGeom>
          <a:ln w="38100" cap="sq">
            <a:solidFill>
              <a:schemeClr val="accent1">
                <a:lumMod val="60000"/>
                <a:lumOff val="40000"/>
              </a:schemeClr>
            </a:solidFill>
            <a:prstDash val="solid"/>
            <a:miter lim="800000"/>
          </a:ln>
          <a:effectLst>
            <a:outerShdw blurRad="50800" dist="38100" dir="2700000" algn="tl" rotWithShape="0">
              <a:srgbClr val="000000">
                <a:alpha val="43000"/>
              </a:srgbClr>
            </a:outerShdw>
          </a:effectLst>
        </p:spPr>
      </p:pic>
      <p:sp>
        <p:nvSpPr>
          <p:cNvPr id="7" name="CuadroTexto 6">
            <a:extLst>
              <a:ext uri="{FF2B5EF4-FFF2-40B4-BE49-F238E27FC236}">
                <a16:creationId xmlns:a16="http://schemas.microsoft.com/office/drawing/2014/main" id="{F012E307-6094-E33B-CB13-3B5C2478DB18}"/>
              </a:ext>
            </a:extLst>
          </p:cNvPr>
          <p:cNvSpPr txBox="1"/>
          <p:nvPr/>
        </p:nvSpPr>
        <p:spPr>
          <a:xfrm>
            <a:off x="202402" y="2266170"/>
            <a:ext cx="7921319" cy="1323439"/>
          </a:xfrm>
          <a:prstGeom prst="rect">
            <a:avLst/>
          </a:prstGeom>
          <a:noFill/>
        </p:spPr>
        <p:txBody>
          <a:bodyPr wrap="square">
            <a:spAutoFit/>
          </a:bodyPr>
          <a:lstStyle/>
          <a:p>
            <a:pPr algn="just">
              <a:spcBef>
                <a:spcPts val="600"/>
              </a:spcBef>
              <a:defRPr sz="2000" b="1"/>
            </a:pPr>
            <a:r>
              <a:rPr dirty="0"/>
              <a:t>Kama </a:t>
            </a:r>
            <a:r>
              <a:rPr dirty="0" err="1"/>
              <a:t>ilivyotokea</a:t>
            </a:r>
            <a:r>
              <a:rPr dirty="0"/>
              <a:t> </a:t>
            </a:r>
            <a:r>
              <a:rPr dirty="0" err="1"/>
              <a:t>kwa</a:t>
            </a:r>
            <a:r>
              <a:rPr dirty="0"/>
              <a:t> </a:t>
            </a:r>
            <a:r>
              <a:rPr dirty="0" err="1"/>
              <a:t>malaika</a:t>
            </a:r>
            <a:r>
              <a:rPr dirty="0"/>
              <a:t>, </a:t>
            </a:r>
            <a:r>
              <a:rPr dirty="0" err="1"/>
              <a:t>Mungu</a:t>
            </a:r>
            <a:r>
              <a:rPr dirty="0"/>
              <a:t> pia </a:t>
            </a:r>
            <a:r>
              <a:rPr dirty="0" err="1"/>
              <a:t>alituumba</a:t>
            </a:r>
            <a:r>
              <a:rPr dirty="0"/>
              <a:t> </a:t>
            </a:r>
            <a:r>
              <a:rPr dirty="0" err="1"/>
              <a:t>na</a:t>
            </a:r>
            <a:r>
              <a:rPr dirty="0"/>
              <a:t> </a:t>
            </a:r>
            <a:r>
              <a:rPr dirty="0" err="1"/>
              <a:t>uwezo</a:t>
            </a:r>
            <a:r>
              <a:rPr dirty="0"/>
              <a:t> </a:t>
            </a:r>
            <a:r>
              <a:rPr dirty="0" err="1"/>
              <a:t>wa</a:t>
            </a:r>
            <a:r>
              <a:rPr dirty="0"/>
              <a:t> </a:t>
            </a:r>
            <a:r>
              <a:rPr dirty="0" err="1"/>
              <a:t>kuchagua</a:t>
            </a:r>
            <a:r>
              <a:rPr dirty="0"/>
              <a:t> </a:t>
            </a:r>
            <a:r>
              <a:rPr dirty="0" err="1"/>
              <a:t>kwa</a:t>
            </a:r>
            <a:r>
              <a:rPr dirty="0"/>
              <a:t> </a:t>
            </a:r>
            <a:r>
              <a:rPr dirty="0" err="1"/>
              <a:t>uhuru</a:t>
            </a:r>
            <a:r>
              <a:rPr dirty="0"/>
              <a:t>. Kwa </a:t>
            </a:r>
            <a:r>
              <a:rPr dirty="0" err="1"/>
              <a:t>hivyo</a:t>
            </a:r>
            <a:r>
              <a:rPr dirty="0"/>
              <a:t>, </a:t>
            </a:r>
            <a:r>
              <a:rPr dirty="0" err="1"/>
              <a:t>Adamu</a:t>
            </a:r>
            <a:r>
              <a:rPr dirty="0"/>
              <a:t> </a:t>
            </a:r>
            <a:r>
              <a:rPr dirty="0" err="1"/>
              <a:t>na</a:t>
            </a:r>
            <a:r>
              <a:rPr dirty="0"/>
              <a:t> </a:t>
            </a:r>
            <a:r>
              <a:rPr dirty="0" err="1"/>
              <a:t>Hawa</a:t>
            </a:r>
            <a:r>
              <a:rPr dirty="0"/>
              <a:t> </a:t>
            </a:r>
            <a:r>
              <a:rPr dirty="0" err="1"/>
              <a:t>wangeweza</a:t>
            </a:r>
            <a:r>
              <a:rPr dirty="0"/>
              <a:t> </a:t>
            </a:r>
            <a:r>
              <a:rPr dirty="0" err="1"/>
              <a:t>kutumia</a:t>
            </a:r>
            <a:r>
              <a:rPr dirty="0"/>
              <a:t> </a:t>
            </a:r>
            <a:r>
              <a:rPr dirty="0" err="1"/>
              <a:t>uhuru</a:t>
            </a:r>
            <a:r>
              <a:rPr dirty="0"/>
              <a:t> </a:t>
            </a:r>
            <a:r>
              <a:rPr dirty="0" err="1"/>
              <a:t>huo</a:t>
            </a:r>
            <a:r>
              <a:rPr dirty="0"/>
              <a:t>, </a:t>
            </a:r>
            <a:r>
              <a:rPr dirty="0" err="1"/>
              <a:t>aliwapa</a:t>
            </a:r>
            <a:r>
              <a:rPr dirty="0"/>
              <a:t> </a:t>
            </a:r>
            <a:r>
              <a:rPr dirty="0" err="1"/>
              <a:t>agizo</a:t>
            </a:r>
            <a:r>
              <a:rPr dirty="0"/>
              <a:t> </a:t>
            </a:r>
            <a:r>
              <a:rPr dirty="0" err="1"/>
              <a:t>rahisi</a:t>
            </a:r>
            <a:r>
              <a:rPr dirty="0"/>
              <a:t>: "</a:t>
            </a:r>
            <a:r>
              <a:rPr dirty="0" err="1"/>
              <a:t>lakini</a:t>
            </a:r>
            <a:r>
              <a:rPr dirty="0"/>
              <a:t> </a:t>
            </a:r>
            <a:r>
              <a:rPr dirty="0" err="1"/>
              <a:t>msile</a:t>
            </a:r>
            <a:r>
              <a:rPr dirty="0"/>
              <a:t> </a:t>
            </a:r>
            <a:r>
              <a:rPr dirty="0" err="1"/>
              <a:t>matunda</a:t>
            </a:r>
            <a:r>
              <a:rPr dirty="0"/>
              <a:t> </a:t>
            </a:r>
            <a:r>
              <a:rPr dirty="0" err="1"/>
              <a:t>ya</a:t>
            </a:r>
            <a:r>
              <a:rPr dirty="0"/>
              <a:t> </a:t>
            </a:r>
            <a:r>
              <a:rPr dirty="0" err="1"/>
              <a:t>mti</a:t>
            </a:r>
            <a:r>
              <a:rPr dirty="0"/>
              <a:t> </a:t>
            </a:r>
            <a:r>
              <a:rPr dirty="0" err="1"/>
              <a:t>wa</a:t>
            </a:r>
            <a:r>
              <a:rPr dirty="0"/>
              <a:t> </a:t>
            </a:r>
            <a:r>
              <a:rPr dirty="0" err="1"/>
              <a:t>ujuzi</a:t>
            </a:r>
            <a:r>
              <a:rPr dirty="0"/>
              <a:t> </a:t>
            </a:r>
            <a:r>
              <a:rPr dirty="0" err="1"/>
              <a:t>wa</a:t>
            </a:r>
            <a:r>
              <a:rPr dirty="0"/>
              <a:t> </a:t>
            </a:r>
            <a:r>
              <a:rPr dirty="0" err="1"/>
              <a:t>mema</a:t>
            </a:r>
            <a:r>
              <a:rPr dirty="0"/>
              <a:t> </a:t>
            </a:r>
            <a:r>
              <a:rPr dirty="0" err="1"/>
              <a:t>na</a:t>
            </a:r>
            <a:r>
              <a:rPr dirty="0"/>
              <a:t> </a:t>
            </a:r>
            <a:r>
              <a:rPr dirty="0" err="1"/>
              <a:t>mabaya</a:t>
            </a:r>
            <a:r>
              <a:rPr dirty="0"/>
              <a:t>" (</a:t>
            </a:r>
            <a:r>
              <a:rPr dirty="0" err="1"/>
              <a:t>Mwa</a:t>
            </a:r>
            <a:r>
              <a:rPr dirty="0"/>
              <a:t>. 2:17).</a:t>
            </a:r>
          </a:p>
        </p:txBody>
      </p:sp>
      <p:sp>
        <p:nvSpPr>
          <p:cNvPr id="11" name="CuadroTexto 10">
            <a:extLst>
              <a:ext uri="{FF2B5EF4-FFF2-40B4-BE49-F238E27FC236}">
                <a16:creationId xmlns:a16="http://schemas.microsoft.com/office/drawing/2014/main" id="{707E058D-5BEB-E9C9-6EA4-C050BE067C81}"/>
              </a:ext>
            </a:extLst>
          </p:cNvPr>
          <p:cNvSpPr txBox="1"/>
          <p:nvPr/>
        </p:nvSpPr>
        <p:spPr>
          <a:xfrm>
            <a:off x="115505" y="6105025"/>
            <a:ext cx="8864865" cy="707886"/>
          </a:xfrm>
          <a:prstGeom prst="rect">
            <a:avLst/>
          </a:prstGeom>
          <a:noFill/>
        </p:spPr>
        <p:txBody>
          <a:bodyPr wrap="square">
            <a:spAutoFit/>
          </a:bodyPr>
          <a:lstStyle/>
          <a:p>
            <a:pPr>
              <a:spcBef>
                <a:spcPts val="600"/>
              </a:spcBef>
              <a:defRPr sz="2000" b="1"/>
            </a:pPr>
            <a:r>
              <a:rPr dirty="0"/>
              <a:t>Kila </a:t>
            </a:r>
            <a:r>
              <a:rPr dirty="0" err="1"/>
              <a:t>mmoja</a:t>
            </a:r>
            <a:r>
              <a:rPr dirty="0"/>
              <a:t> </a:t>
            </a:r>
            <a:r>
              <a:rPr dirty="0" err="1"/>
              <a:t>wetu</a:t>
            </a:r>
            <a:r>
              <a:rPr dirty="0"/>
              <a:t> </a:t>
            </a:r>
            <a:r>
              <a:rPr dirty="0" err="1"/>
              <a:t>hulipa</a:t>
            </a:r>
            <a:r>
              <a:rPr dirty="0"/>
              <a:t> </a:t>
            </a:r>
            <a:r>
              <a:rPr dirty="0" err="1"/>
              <a:t>dhambi</a:t>
            </a:r>
            <a:r>
              <a:rPr dirty="0"/>
              <a:t> </a:t>
            </a:r>
            <a:r>
              <a:rPr dirty="0" err="1"/>
              <a:t>y</a:t>
            </a:r>
            <a:r>
              <a:rPr lang="en-US" dirty="0" err="1"/>
              <a:t>ake</a:t>
            </a:r>
            <a:r>
              <a:rPr dirty="0"/>
              <a:t> </a:t>
            </a:r>
            <a:r>
              <a:rPr lang="en-US" dirty="0" err="1"/>
              <a:t>m</a:t>
            </a:r>
            <a:r>
              <a:rPr dirty="0" err="1"/>
              <a:t>wenyewe</a:t>
            </a:r>
            <a:r>
              <a:rPr dirty="0"/>
              <a:t>: "</a:t>
            </a:r>
            <a:r>
              <a:rPr dirty="0" err="1"/>
              <a:t>kwa</a:t>
            </a:r>
            <a:r>
              <a:rPr dirty="0"/>
              <a:t> </a:t>
            </a:r>
            <a:r>
              <a:rPr dirty="0" err="1"/>
              <a:t>maana</a:t>
            </a:r>
            <a:r>
              <a:rPr dirty="0"/>
              <a:t> </a:t>
            </a:r>
            <a:r>
              <a:rPr dirty="0" err="1"/>
              <a:t>wote</a:t>
            </a:r>
            <a:r>
              <a:rPr dirty="0"/>
              <a:t> </a:t>
            </a:r>
            <a:r>
              <a:rPr dirty="0" err="1"/>
              <a:t>wamefanya</a:t>
            </a:r>
            <a:r>
              <a:rPr dirty="0"/>
              <a:t> </a:t>
            </a:r>
            <a:r>
              <a:rPr dirty="0" err="1"/>
              <a:t>dhambi</a:t>
            </a:r>
            <a:r>
              <a:rPr dirty="0"/>
              <a:t> </a:t>
            </a:r>
            <a:r>
              <a:rPr dirty="0" err="1"/>
              <a:t>na</a:t>
            </a:r>
            <a:r>
              <a:rPr dirty="0"/>
              <a:t> </a:t>
            </a:r>
            <a:r>
              <a:rPr dirty="0" err="1"/>
              <a:t>kupungukiwa</a:t>
            </a:r>
            <a:r>
              <a:rPr dirty="0"/>
              <a:t> </a:t>
            </a:r>
            <a:r>
              <a:rPr dirty="0" err="1"/>
              <a:t>na</a:t>
            </a:r>
            <a:r>
              <a:rPr dirty="0"/>
              <a:t> </a:t>
            </a:r>
            <a:r>
              <a:rPr dirty="0" err="1"/>
              <a:t>utukufu</a:t>
            </a:r>
            <a:r>
              <a:rPr dirty="0"/>
              <a:t> </a:t>
            </a:r>
            <a:r>
              <a:rPr dirty="0" err="1"/>
              <a:t>wa</a:t>
            </a:r>
            <a:r>
              <a:rPr dirty="0"/>
              <a:t> </a:t>
            </a:r>
            <a:r>
              <a:rPr dirty="0" err="1"/>
              <a:t>Mungu</a:t>
            </a:r>
            <a:r>
              <a:rPr dirty="0"/>
              <a:t>" (Rum. 3:23</a:t>
            </a:r>
            <a:r>
              <a:rPr lang="en-US" dirty="0"/>
              <a:t>)</a:t>
            </a:r>
            <a:r>
              <a:rPr dirty="0"/>
              <a:t> </a:t>
            </a:r>
          </a:p>
        </p:txBody>
      </p:sp>
    </p:spTree>
    <p:extLst>
      <p:ext uri="{BB962C8B-B14F-4D97-AF65-F5344CB8AC3E}">
        <p14:creationId xmlns:p14="http://schemas.microsoft.com/office/powerpoint/2010/main" val="3174959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0-#ppt_w/2"/>
                                          </p:val>
                                        </p:tav>
                                        <p:tav tm="100000">
                                          <p:val>
                                            <p:strVal val="#ppt_x"/>
                                          </p:val>
                                        </p:tav>
                                      </p:tavLst>
                                    </p:anim>
                                    <p:anim calcmode="lin" valueType="num">
                                      <p:cBhvr additive="base">
                                        <p:cTn id="17" dur="500" fill="hold"/>
                                        <p:tgtEl>
                                          <p:spTgt spid="4"/>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additive="base">
                                        <p:cTn id="20" dur="500" fill="hold"/>
                                        <p:tgtEl>
                                          <p:spTgt spid="18"/>
                                        </p:tgtEl>
                                        <p:attrNameLst>
                                          <p:attrName>ppt_x</p:attrName>
                                        </p:attrNameLst>
                                      </p:cBhvr>
                                      <p:tavLst>
                                        <p:tav tm="0">
                                          <p:val>
                                            <p:strVal val="0-#ppt_w/2"/>
                                          </p:val>
                                        </p:tav>
                                        <p:tav tm="100000">
                                          <p:val>
                                            <p:strVal val="#ppt_x"/>
                                          </p:val>
                                        </p:tav>
                                      </p:tavLst>
                                    </p:anim>
                                    <p:anim calcmode="lin" valueType="num">
                                      <p:cBhvr additive="base">
                                        <p:cTn id="21"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3" presetClass="entr" presetSubtype="32"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plus(out)">
                                      <p:cBhvr>
                                        <p:cTn id="26" dur="1000"/>
                                        <p:tgtEl>
                                          <p:spTgt spid="6"/>
                                        </p:tgtEl>
                                      </p:cBhvr>
                                    </p:animEffect>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left)">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49" presetClass="entr" presetSubtype="0" decel="10000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 calcmode="lin" valueType="num">
                                      <p:cBhvr>
                                        <p:cTn id="37" dur="500" fill="hold"/>
                                        <p:tgtEl>
                                          <p:spTgt spid="8"/>
                                        </p:tgtEl>
                                        <p:attrNameLst>
                                          <p:attrName>style.rotation</p:attrName>
                                        </p:attrNameLst>
                                      </p:cBhvr>
                                      <p:tavLst>
                                        <p:tav tm="0">
                                          <p:val>
                                            <p:fltVal val="360"/>
                                          </p:val>
                                        </p:tav>
                                        <p:tav tm="100000">
                                          <p:val>
                                            <p:fltVal val="0"/>
                                          </p:val>
                                        </p:tav>
                                      </p:tavLst>
                                    </p:anim>
                                    <p:animEffect transition="in" filter="fade">
                                      <p:cBhvr>
                                        <p:cTn id="38" dur="500"/>
                                        <p:tgtEl>
                                          <p:spTgt spid="8"/>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left)">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p:cTn id="47" dur="1000" fill="hold"/>
                                        <p:tgtEl>
                                          <p:spTgt spid="14"/>
                                        </p:tgtEl>
                                        <p:attrNameLst>
                                          <p:attrName>ppt_w</p:attrName>
                                        </p:attrNameLst>
                                      </p:cBhvr>
                                      <p:tavLst>
                                        <p:tav tm="0">
                                          <p:val>
                                            <p:fltVal val="0"/>
                                          </p:val>
                                        </p:tav>
                                        <p:tav tm="100000">
                                          <p:val>
                                            <p:strVal val="#ppt_w"/>
                                          </p:val>
                                        </p:tav>
                                      </p:tavLst>
                                    </p:anim>
                                    <p:anim calcmode="lin" valueType="num">
                                      <p:cBhvr>
                                        <p:cTn id="48" dur="1000" fill="hold"/>
                                        <p:tgtEl>
                                          <p:spTgt spid="14"/>
                                        </p:tgtEl>
                                        <p:attrNameLst>
                                          <p:attrName>ppt_h</p:attrName>
                                        </p:attrNameLst>
                                      </p:cBhvr>
                                      <p:tavLst>
                                        <p:tav tm="0">
                                          <p:val>
                                            <p:fltVal val="0"/>
                                          </p:val>
                                        </p:tav>
                                        <p:tav tm="100000">
                                          <p:val>
                                            <p:strVal val="#ppt_h"/>
                                          </p:val>
                                        </p:tav>
                                      </p:tavLst>
                                    </p:anim>
                                    <p:anim calcmode="lin" valueType="num">
                                      <p:cBhvr>
                                        <p:cTn id="49" dur="1000" fill="hold"/>
                                        <p:tgtEl>
                                          <p:spTgt spid="14"/>
                                        </p:tgtEl>
                                        <p:attrNameLst>
                                          <p:attrName>style.rotation</p:attrName>
                                        </p:attrNameLst>
                                      </p:cBhvr>
                                      <p:tavLst>
                                        <p:tav tm="0">
                                          <p:val>
                                            <p:fltVal val="90"/>
                                          </p:val>
                                        </p:tav>
                                        <p:tav tm="100000">
                                          <p:val>
                                            <p:fltVal val="0"/>
                                          </p:val>
                                        </p:tav>
                                      </p:tavLst>
                                    </p:anim>
                                    <p:animEffect transition="in" filter="fade">
                                      <p:cBhvr>
                                        <p:cTn id="50" dur="1000"/>
                                        <p:tgtEl>
                                          <p:spTgt spid="14"/>
                                        </p:tgtEl>
                                      </p:cBhvr>
                                    </p:animEffect>
                                  </p:childTnLst>
                                </p:cTn>
                              </p:par>
                            </p:childTnLst>
                          </p:cTn>
                        </p:par>
                        <p:par>
                          <p:cTn id="51" fill="hold">
                            <p:stCondLst>
                              <p:cond delay="1000"/>
                            </p:stCondLst>
                            <p:childTnLst>
                              <p:par>
                                <p:cTn id="52" presetID="22" presetClass="entr" presetSubtype="8" fill="hold" grpId="0" nodeType="after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wipe(left)">
                                      <p:cBhvr>
                                        <p:cTn id="54" dur="500"/>
                                        <p:tgtEl>
                                          <p:spTgt spid="10"/>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wipe(left)">
                                      <p:cBhvr>
                                        <p:cTn id="59" dur="500"/>
                                        <p:tgtEl>
                                          <p:spTgt spid="16"/>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11"/>
                                        </p:tgtEl>
                                        <p:attrNameLst>
                                          <p:attrName>style.visibility</p:attrName>
                                        </p:attrNameLst>
                                      </p:cBhvr>
                                      <p:to>
                                        <p:strVal val="visible"/>
                                      </p:to>
                                    </p:set>
                                    <p:animEffect transition="in" filter="wipe(left)">
                                      <p:cBhvr>
                                        <p:cTn id="6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0" grpId="0"/>
      <p:bldP spid="16" grpId="0"/>
      <p:bldP spid="7"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2E91116-386D-D176-DBE8-8BEC1D24F10C}"/>
              </a:ext>
            </a:extLst>
          </p:cNvPr>
          <p:cNvSpPr txBox="1"/>
          <p:nvPr/>
        </p:nvSpPr>
        <p:spPr>
          <a:xfrm>
            <a:off x="0" y="0"/>
            <a:ext cx="12192000" cy="769441"/>
          </a:xfrm>
          <a:prstGeom prst="rect">
            <a:avLst/>
          </a:prstGeom>
          <a:noFill/>
        </p:spPr>
        <p:txBody>
          <a:bodyPr wrap="square">
            <a:spAutoFit/>
          </a:bodyPr>
          <a:lstStyle/>
          <a:p>
            <a:pPr algn="ctr">
              <a:defRPr sz="4400" b="1">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defRPr>
            </a:pPr>
            <a:r>
              <a:rPr dirty="0"/>
              <a:t>UPENDO</a:t>
            </a:r>
            <a:r>
              <a:rPr lang="en-US" dirty="0"/>
              <a:t> UNAPAMBANA TENA</a:t>
            </a:r>
            <a:endParaRPr dirty="0"/>
          </a:p>
        </p:txBody>
      </p:sp>
      <p:sp>
        <p:nvSpPr>
          <p:cNvPr id="4" name="CuadroTexto 3">
            <a:extLst>
              <a:ext uri="{FF2B5EF4-FFF2-40B4-BE49-F238E27FC236}">
                <a16:creationId xmlns:a16="http://schemas.microsoft.com/office/drawing/2014/main" id="{EEDA96CF-2747-9481-EB82-E366262F2A7F}"/>
              </a:ext>
            </a:extLst>
          </p:cNvPr>
          <p:cNvSpPr txBox="1"/>
          <p:nvPr/>
        </p:nvSpPr>
        <p:spPr>
          <a:xfrm>
            <a:off x="771525" y="647997"/>
            <a:ext cx="10648950" cy="646331"/>
          </a:xfrm>
          <a:prstGeom prst="rect">
            <a:avLst/>
          </a:prstGeom>
          <a:noFill/>
        </p:spPr>
        <p:txBody>
          <a:bodyPr wrap="square">
            <a:spAutoFit/>
          </a:bodyPr>
          <a:lstStyle/>
          <a:p>
            <a:pPr algn="ctr">
              <a:defRPr b="1">
                <a:solidFill>
                  <a:srgbClr val="D2ECB6"/>
                </a:solidFill>
                <a:effectLst>
                  <a:outerShdw blurRad="38100" dist="38100" dir="2700000" algn="tl">
                    <a:srgbClr val="000000">
                      <a:alpha val="43137"/>
                    </a:srgbClr>
                  </a:outerShdw>
                </a:effectLst>
                <a:latin typeface="Comic Sans MS" panose="030F0702030302020204" pitchFamily="66" charset="0"/>
              </a:defRPr>
            </a:pPr>
            <a:r>
              <a:rPr dirty="0"/>
              <a:t>"</a:t>
            </a:r>
            <a:r>
              <a:rPr dirty="0" err="1"/>
              <a:t>Huu</a:t>
            </a:r>
            <a:r>
              <a:rPr dirty="0"/>
              <a:t> </a:t>
            </a:r>
            <a:r>
              <a:rPr dirty="0" err="1"/>
              <a:t>ndio</a:t>
            </a:r>
            <a:r>
              <a:rPr dirty="0"/>
              <a:t> </a:t>
            </a:r>
            <a:r>
              <a:rPr dirty="0" err="1"/>
              <a:t>upendo</a:t>
            </a:r>
            <a:r>
              <a:rPr dirty="0"/>
              <a:t>: </a:t>
            </a:r>
            <a:r>
              <a:rPr dirty="0" err="1"/>
              <a:t>si</a:t>
            </a:r>
            <a:r>
              <a:rPr dirty="0"/>
              <a:t> </a:t>
            </a:r>
            <a:r>
              <a:rPr dirty="0" err="1"/>
              <a:t>kwamba</a:t>
            </a:r>
            <a:r>
              <a:rPr dirty="0"/>
              <a:t> </a:t>
            </a:r>
            <a:r>
              <a:rPr dirty="0" err="1"/>
              <a:t>sisi</a:t>
            </a:r>
            <a:r>
              <a:rPr dirty="0"/>
              <a:t> </a:t>
            </a:r>
            <a:r>
              <a:rPr dirty="0" err="1"/>
              <a:t>tulimpenda</a:t>
            </a:r>
            <a:r>
              <a:rPr dirty="0"/>
              <a:t> </a:t>
            </a:r>
            <a:r>
              <a:rPr dirty="0" err="1"/>
              <a:t>Mungu</a:t>
            </a:r>
            <a:r>
              <a:rPr dirty="0"/>
              <a:t>, </a:t>
            </a:r>
            <a:r>
              <a:rPr dirty="0" err="1"/>
              <a:t>bali</a:t>
            </a:r>
            <a:r>
              <a:rPr dirty="0"/>
              <a:t> </a:t>
            </a:r>
            <a:r>
              <a:rPr dirty="0" err="1"/>
              <a:t>kwamba</a:t>
            </a:r>
            <a:r>
              <a:rPr dirty="0"/>
              <a:t> </a:t>
            </a:r>
            <a:r>
              <a:rPr dirty="0" err="1"/>
              <a:t>yeye</a:t>
            </a:r>
            <a:r>
              <a:rPr dirty="0"/>
              <a:t> </a:t>
            </a:r>
            <a:r>
              <a:rPr dirty="0" err="1"/>
              <a:t>alitupenda</a:t>
            </a:r>
            <a:r>
              <a:rPr dirty="0"/>
              <a:t> </a:t>
            </a:r>
            <a:r>
              <a:rPr dirty="0" err="1"/>
              <a:t>sisi</a:t>
            </a:r>
            <a:r>
              <a:rPr dirty="0"/>
              <a:t>, </a:t>
            </a:r>
            <a:r>
              <a:rPr dirty="0" err="1"/>
              <a:t>akamtuma</a:t>
            </a:r>
            <a:r>
              <a:rPr dirty="0"/>
              <a:t> </a:t>
            </a:r>
            <a:r>
              <a:rPr dirty="0" err="1"/>
              <a:t>Mwanawe</a:t>
            </a:r>
            <a:r>
              <a:rPr dirty="0"/>
              <a:t> </a:t>
            </a:r>
            <a:r>
              <a:rPr dirty="0" err="1"/>
              <a:t>kuwa</a:t>
            </a:r>
            <a:r>
              <a:rPr dirty="0"/>
              <a:t> </a:t>
            </a:r>
            <a:r>
              <a:rPr dirty="0" err="1"/>
              <a:t>dhabihu</a:t>
            </a:r>
            <a:r>
              <a:rPr dirty="0"/>
              <a:t> </a:t>
            </a:r>
            <a:r>
              <a:rPr dirty="0" err="1"/>
              <a:t>ya</a:t>
            </a:r>
            <a:r>
              <a:rPr dirty="0"/>
              <a:t> </a:t>
            </a:r>
            <a:r>
              <a:rPr dirty="0" err="1"/>
              <a:t>upatanisho</a:t>
            </a:r>
            <a:r>
              <a:rPr dirty="0"/>
              <a:t> </a:t>
            </a:r>
            <a:r>
              <a:rPr dirty="0" err="1"/>
              <a:t>kwa</a:t>
            </a:r>
            <a:r>
              <a:rPr dirty="0"/>
              <a:t> </a:t>
            </a:r>
            <a:r>
              <a:rPr dirty="0" err="1"/>
              <a:t>dhambi</a:t>
            </a:r>
            <a:r>
              <a:rPr dirty="0"/>
              <a:t> </a:t>
            </a:r>
            <a:r>
              <a:rPr dirty="0" err="1"/>
              <a:t>zetu</a:t>
            </a:r>
            <a:r>
              <a:rPr dirty="0"/>
              <a:t>" </a:t>
            </a:r>
            <a:r>
              <a:rPr sz="1400" dirty="0"/>
              <a:t>(1Yoh.</a:t>
            </a:r>
            <a:r>
              <a:rPr lang="en-US" sz="1400" dirty="0"/>
              <a:t> </a:t>
            </a:r>
            <a:r>
              <a:rPr sz="1400" dirty="0"/>
              <a:t>4:10)</a:t>
            </a:r>
            <a:endParaRPr dirty="0"/>
          </a:p>
        </p:txBody>
      </p:sp>
      <p:sp>
        <p:nvSpPr>
          <p:cNvPr id="2" name="CuadroTexto 1">
            <a:extLst>
              <a:ext uri="{FF2B5EF4-FFF2-40B4-BE49-F238E27FC236}">
                <a16:creationId xmlns:a16="http://schemas.microsoft.com/office/drawing/2014/main" id="{5A333EEA-E7F8-521C-F7E2-12526677AE0A}"/>
              </a:ext>
            </a:extLst>
          </p:cNvPr>
          <p:cNvSpPr txBox="1"/>
          <p:nvPr/>
        </p:nvSpPr>
        <p:spPr>
          <a:xfrm>
            <a:off x="322707" y="1381462"/>
            <a:ext cx="11766625" cy="707886"/>
          </a:xfrm>
          <a:prstGeom prst="rect">
            <a:avLst/>
          </a:prstGeom>
          <a:noFill/>
        </p:spPr>
        <p:txBody>
          <a:bodyPr wrap="square">
            <a:spAutoFit/>
          </a:bodyPr>
          <a:lstStyle/>
          <a:p>
            <a:pPr>
              <a:spcBef>
                <a:spcPts val="600"/>
              </a:spcBef>
              <a:defRPr sz="2000" b="1"/>
            </a:pPr>
            <a:r>
              <a:t>Hata kabla ya kutangaza matokeo ya kutotii, Mungu aliwajulisha Adamu na Hawa kwamba kulikuwa na mpango wa ukombozi wao (Mwa 3:15).</a:t>
            </a:r>
          </a:p>
        </p:txBody>
      </p:sp>
      <p:pic>
        <p:nvPicPr>
          <p:cNvPr id="7" name="Imagen 6" descr="Imagen que contiene Texto  Descripción generada automáticamente">
            <a:extLst>
              <a:ext uri="{FF2B5EF4-FFF2-40B4-BE49-F238E27FC236}">
                <a16:creationId xmlns:a16="http://schemas.microsoft.com/office/drawing/2014/main" id="{CBB08273-8B05-36F9-3FE4-736D5A2E3A0B}"/>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612043" y="1743205"/>
            <a:ext cx="2287529" cy="2230331"/>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9" name="Imagen 8" descr="Imagen que contiene parado, frente, hombre, oscuro  Descripción generada automáticamente">
            <a:extLst>
              <a:ext uri="{FF2B5EF4-FFF2-40B4-BE49-F238E27FC236}">
                <a16:creationId xmlns:a16="http://schemas.microsoft.com/office/drawing/2014/main" id="{F57C5520-45F7-66DC-8B19-070CBF140929}"/>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5553777" y="3106610"/>
            <a:ext cx="6451334" cy="3586758"/>
          </a:xfrm>
          <a:prstGeom prst="rect">
            <a:avLst/>
          </a:prstGeom>
          <a:ln w="38100" cap="sq">
            <a:solidFill>
              <a:srgbClr val="D2ECB6"/>
            </a:solidFill>
            <a:prstDash val="solid"/>
            <a:miter lim="800000"/>
          </a:ln>
          <a:effectLst>
            <a:outerShdw blurRad="50800" dist="38100" dir="2700000" algn="tl" rotWithShape="0">
              <a:srgbClr val="000000">
                <a:alpha val="43000"/>
              </a:srgbClr>
            </a:outerShdw>
          </a:effectLst>
        </p:spPr>
      </p:pic>
      <p:sp>
        <p:nvSpPr>
          <p:cNvPr id="11" name="CuadroTexto 10">
            <a:extLst>
              <a:ext uri="{FF2B5EF4-FFF2-40B4-BE49-F238E27FC236}">
                <a16:creationId xmlns:a16="http://schemas.microsoft.com/office/drawing/2014/main" id="{EA8BD6D8-006B-805E-075B-78A7BD384F07}"/>
              </a:ext>
            </a:extLst>
          </p:cNvPr>
          <p:cNvSpPr txBox="1"/>
          <p:nvPr/>
        </p:nvSpPr>
        <p:spPr>
          <a:xfrm>
            <a:off x="137160" y="5476811"/>
            <a:ext cx="5239351" cy="1323439"/>
          </a:xfrm>
          <a:prstGeom prst="rect">
            <a:avLst/>
          </a:prstGeom>
          <a:noFill/>
        </p:spPr>
        <p:txBody>
          <a:bodyPr wrap="square">
            <a:spAutoFit/>
          </a:bodyPr>
          <a:lstStyle/>
          <a:p>
            <a:pPr algn="just">
              <a:spcBef>
                <a:spcPts val="600"/>
              </a:spcBef>
              <a:defRPr sz="2000" b="1"/>
            </a:pPr>
            <a:r>
              <a:rPr dirty="0"/>
              <a:t>Hakuna </a:t>
            </a:r>
            <a:r>
              <a:rPr dirty="0" err="1"/>
              <a:t>kitu</a:t>
            </a:r>
            <a:r>
              <a:rPr dirty="0"/>
              <a:t> </a:t>
            </a:r>
            <a:r>
              <a:rPr dirty="0" err="1"/>
              <a:t>ndani</a:t>
            </a:r>
            <a:r>
              <a:rPr dirty="0"/>
              <a:t> </a:t>
            </a:r>
            <a:r>
              <a:rPr dirty="0" err="1"/>
              <a:t>yetu</a:t>
            </a:r>
            <a:r>
              <a:rPr dirty="0"/>
              <a:t> </a:t>
            </a:r>
            <a:r>
              <a:rPr dirty="0" err="1"/>
              <a:t>ambacho</a:t>
            </a:r>
            <a:r>
              <a:rPr dirty="0"/>
              <a:t> </a:t>
            </a:r>
            <a:r>
              <a:rPr dirty="0" err="1"/>
              <a:t>kinatufanya</a:t>
            </a:r>
            <a:r>
              <a:rPr dirty="0"/>
              <a:t> </a:t>
            </a:r>
            <a:r>
              <a:rPr dirty="0" err="1"/>
              <a:t>tustahili</a:t>
            </a:r>
            <a:r>
              <a:rPr dirty="0"/>
              <a:t> </a:t>
            </a:r>
            <a:r>
              <a:rPr dirty="0" err="1"/>
              <a:t>upendo</a:t>
            </a:r>
            <a:r>
              <a:rPr dirty="0"/>
              <a:t> </a:t>
            </a:r>
            <a:r>
              <a:rPr dirty="0" err="1"/>
              <a:t>wa</a:t>
            </a:r>
            <a:r>
              <a:rPr dirty="0"/>
              <a:t> </a:t>
            </a:r>
            <a:r>
              <a:rPr dirty="0" err="1"/>
              <a:t>Mungu</a:t>
            </a:r>
            <a:r>
              <a:rPr dirty="0"/>
              <a:t>. </a:t>
            </a:r>
            <a:r>
              <a:rPr dirty="0" err="1"/>
              <a:t>Walakini</a:t>
            </a:r>
            <a:r>
              <a:rPr dirty="0"/>
              <a:t>, </a:t>
            </a:r>
            <a:r>
              <a:rPr dirty="0" err="1"/>
              <a:t>kwa</a:t>
            </a:r>
            <a:r>
              <a:rPr dirty="0"/>
              <a:t> </a:t>
            </a:r>
            <a:r>
              <a:rPr dirty="0" err="1"/>
              <a:t>kila</a:t>
            </a:r>
            <a:r>
              <a:rPr dirty="0"/>
              <a:t> tone la </a:t>
            </a:r>
            <a:r>
              <a:rPr dirty="0" err="1"/>
              <a:t>damu</a:t>
            </a:r>
            <a:r>
              <a:rPr dirty="0"/>
              <a:t> </a:t>
            </a:r>
            <a:r>
              <a:rPr dirty="0" err="1"/>
              <a:t>ambalo</a:t>
            </a:r>
            <a:r>
              <a:rPr dirty="0"/>
              <a:t> </a:t>
            </a:r>
            <a:r>
              <a:rPr dirty="0" err="1"/>
              <a:t>Yesu</a:t>
            </a:r>
            <a:r>
              <a:rPr dirty="0"/>
              <a:t> </a:t>
            </a:r>
            <a:r>
              <a:rPr dirty="0" err="1"/>
              <a:t>alimwaga</a:t>
            </a:r>
            <a:r>
              <a:rPr dirty="0"/>
              <a:t> </a:t>
            </a:r>
            <a:r>
              <a:rPr dirty="0" err="1"/>
              <a:t>Kalvari</a:t>
            </a:r>
            <a:r>
              <a:rPr dirty="0"/>
              <a:t>, </a:t>
            </a:r>
            <a:r>
              <a:rPr dirty="0" err="1"/>
              <a:t>Mungu</a:t>
            </a:r>
            <a:r>
              <a:rPr dirty="0"/>
              <a:t> </a:t>
            </a:r>
            <a:r>
              <a:rPr dirty="0" err="1"/>
              <a:t>anatuambia</a:t>
            </a:r>
            <a:r>
              <a:rPr dirty="0"/>
              <a:t>: "</a:t>
            </a:r>
            <a:r>
              <a:rPr dirty="0" err="1"/>
              <a:t>Ninakupenda</a:t>
            </a:r>
            <a:r>
              <a:rPr dirty="0"/>
              <a:t>."</a:t>
            </a:r>
          </a:p>
        </p:txBody>
      </p:sp>
      <p:pic>
        <p:nvPicPr>
          <p:cNvPr id="13" name="Imagen 12" descr="Dibujo de una persona  Descripción generada automáticamente con confianza baja">
            <a:extLst>
              <a:ext uri="{FF2B5EF4-FFF2-40B4-BE49-F238E27FC236}">
                <a16:creationId xmlns:a16="http://schemas.microsoft.com/office/drawing/2014/main" id="{A7C84C56-252C-B913-B5E7-35591C05AEE9}"/>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888414" y="3017935"/>
            <a:ext cx="1455468" cy="2458603"/>
          </a:xfrm>
          <a:prstGeom prst="rect">
            <a:avLst/>
          </a:prstGeom>
          <a:effectLst>
            <a:outerShdw blurRad="50800" dist="38100" dir="2700000" algn="tl" rotWithShape="0">
              <a:prstClr val="black">
                <a:alpha val="40000"/>
              </a:prstClr>
            </a:outerShdw>
          </a:effectLst>
        </p:spPr>
      </p:pic>
      <p:sp>
        <p:nvSpPr>
          <p:cNvPr id="15" name="CuadroTexto 14">
            <a:extLst>
              <a:ext uri="{FF2B5EF4-FFF2-40B4-BE49-F238E27FC236}">
                <a16:creationId xmlns:a16="http://schemas.microsoft.com/office/drawing/2014/main" id="{06408EAE-E534-C459-CAC4-0B7DCBABA26F}"/>
              </a:ext>
            </a:extLst>
          </p:cNvPr>
          <p:cNvSpPr txBox="1"/>
          <p:nvPr/>
        </p:nvSpPr>
        <p:spPr>
          <a:xfrm>
            <a:off x="137160" y="3845459"/>
            <a:ext cx="3703320" cy="1631216"/>
          </a:xfrm>
          <a:prstGeom prst="rect">
            <a:avLst/>
          </a:prstGeom>
          <a:noFill/>
        </p:spPr>
        <p:txBody>
          <a:bodyPr wrap="square">
            <a:spAutoFit/>
          </a:bodyPr>
          <a:lstStyle/>
          <a:p>
            <a:pPr algn="just">
              <a:spcBef>
                <a:spcPts val="600"/>
              </a:spcBef>
              <a:defRPr sz="2000" b="1"/>
            </a:pPr>
            <a:r>
              <a:rPr dirty="0" err="1"/>
              <a:t>Kifo</a:t>
            </a:r>
            <a:r>
              <a:rPr dirty="0"/>
              <a:t> </a:t>
            </a:r>
            <a:r>
              <a:rPr dirty="0" err="1"/>
              <a:t>hakikupaswa</a:t>
            </a:r>
            <a:r>
              <a:rPr dirty="0"/>
              <a:t> </a:t>
            </a:r>
            <a:r>
              <a:rPr dirty="0" err="1"/>
              <a:t>kuwa</a:t>
            </a:r>
            <a:r>
              <a:rPr dirty="0"/>
              <a:t> </a:t>
            </a:r>
            <a:r>
              <a:rPr dirty="0" err="1"/>
              <a:t>hatima</a:t>
            </a:r>
            <a:r>
              <a:rPr dirty="0"/>
              <a:t> </a:t>
            </a:r>
            <a:r>
              <a:rPr dirty="0" err="1"/>
              <a:t>ya</a:t>
            </a:r>
            <a:r>
              <a:rPr dirty="0"/>
              <a:t> </a:t>
            </a:r>
            <a:r>
              <a:rPr dirty="0" err="1"/>
              <a:t>milele</a:t>
            </a:r>
            <a:r>
              <a:rPr dirty="0"/>
              <a:t> </a:t>
            </a:r>
            <a:r>
              <a:rPr dirty="0" err="1"/>
              <a:t>kwa</a:t>
            </a:r>
            <a:r>
              <a:rPr dirty="0"/>
              <a:t> </a:t>
            </a:r>
            <a:r>
              <a:rPr dirty="0" err="1"/>
              <a:t>mwenye</a:t>
            </a:r>
            <a:r>
              <a:rPr dirty="0"/>
              <a:t> </a:t>
            </a:r>
            <a:r>
              <a:rPr dirty="0" err="1"/>
              <a:t>dhambi</a:t>
            </a:r>
            <a:r>
              <a:rPr dirty="0"/>
              <a:t>. </a:t>
            </a:r>
            <a:r>
              <a:rPr dirty="0" err="1"/>
              <a:t>Yesu</a:t>
            </a:r>
            <a:r>
              <a:rPr dirty="0"/>
              <a:t> </a:t>
            </a:r>
            <a:r>
              <a:rPr dirty="0" err="1"/>
              <a:t>alionyesha</a:t>
            </a:r>
            <a:r>
              <a:rPr dirty="0"/>
              <a:t> </a:t>
            </a:r>
            <a:r>
              <a:rPr dirty="0" err="1"/>
              <a:t>upendo</a:t>
            </a:r>
            <a:r>
              <a:rPr dirty="0"/>
              <a:t> wake </a:t>
            </a:r>
            <a:r>
              <a:rPr dirty="0" err="1"/>
              <a:t>kwa</a:t>
            </a:r>
            <a:r>
              <a:rPr dirty="0"/>
              <a:t> </a:t>
            </a:r>
            <a:r>
              <a:rPr dirty="0" err="1"/>
              <a:t>kulipa</a:t>
            </a:r>
            <a:r>
              <a:rPr dirty="0"/>
              <a:t> </a:t>
            </a:r>
            <a:r>
              <a:rPr dirty="0" err="1"/>
              <a:t>gharama</a:t>
            </a:r>
            <a:r>
              <a:rPr dirty="0"/>
              <a:t> </a:t>
            </a:r>
            <a:r>
              <a:rPr dirty="0" err="1"/>
              <a:t>ya</a:t>
            </a:r>
            <a:r>
              <a:rPr dirty="0"/>
              <a:t> </a:t>
            </a:r>
            <a:r>
              <a:rPr dirty="0" err="1"/>
              <a:t>dhambi</a:t>
            </a:r>
            <a:r>
              <a:rPr dirty="0"/>
              <a:t> </a:t>
            </a:r>
            <a:r>
              <a:rPr dirty="0" err="1"/>
              <a:t>kwa</a:t>
            </a:r>
            <a:r>
              <a:rPr dirty="0"/>
              <a:t> </a:t>
            </a:r>
            <a:r>
              <a:rPr dirty="0" err="1"/>
              <a:t>maisha</a:t>
            </a:r>
            <a:r>
              <a:rPr dirty="0"/>
              <a:t> </a:t>
            </a:r>
            <a:r>
              <a:rPr dirty="0" err="1"/>
              <a:t>yake</a:t>
            </a:r>
            <a:r>
              <a:rPr dirty="0"/>
              <a:t> (Rum. 5:8). </a:t>
            </a:r>
          </a:p>
        </p:txBody>
      </p:sp>
      <p:sp>
        <p:nvSpPr>
          <p:cNvPr id="6" name="CuadroTexto 5">
            <a:extLst>
              <a:ext uri="{FF2B5EF4-FFF2-40B4-BE49-F238E27FC236}">
                <a16:creationId xmlns:a16="http://schemas.microsoft.com/office/drawing/2014/main" id="{52698689-3B2D-C509-4590-6E6BBF2D2E9F}"/>
              </a:ext>
            </a:extLst>
          </p:cNvPr>
          <p:cNvSpPr txBox="1"/>
          <p:nvPr/>
        </p:nvSpPr>
        <p:spPr>
          <a:xfrm>
            <a:off x="3119719" y="2060773"/>
            <a:ext cx="8885392" cy="1015663"/>
          </a:xfrm>
          <a:prstGeom prst="rect">
            <a:avLst/>
          </a:prstGeom>
          <a:noFill/>
        </p:spPr>
        <p:txBody>
          <a:bodyPr wrap="square">
            <a:spAutoFit/>
          </a:bodyPr>
          <a:lstStyle/>
          <a:p>
            <a:pPr>
              <a:spcBef>
                <a:spcPts val="600"/>
              </a:spcBef>
              <a:defRPr sz="2000" b="1"/>
            </a:pPr>
            <a:r>
              <a:rPr dirty="0" err="1"/>
              <a:t>Ubinadamu</a:t>
            </a:r>
            <a:r>
              <a:rPr dirty="0"/>
              <a:t> </a:t>
            </a:r>
            <a:r>
              <a:rPr dirty="0" err="1"/>
              <a:t>ulikuwa</a:t>
            </a:r>
            <a:r>
              <a:rPr dirty="0"/>
              <a:t> </a:t>
            </a:r>
            <a:r>
              <a:rPr dirty="0" err="1"/>
              <a:t>umejitenga</a:t>
            </a:r>
            <a:r>
              <a:rPr dirty="0"/>
              <a:t> </a:t>
            </a:r>
            <a:r>
              <a:rPr dirty="0" err="1"/>
              <a:t>kwa</a:t>
            </a:r>
            <a:r>
              <a:rPr dirty="0"/>
              <a:t> </a:t>
            </a:r>
            <a:r>
              <a:rPr dirty="0" err="1"/>
              <a:t>hiari</a:t>
            </a:r>
            <a:r>
              <a:rPr dirty="0"/>
              <a:t> </a:t>
            </a:r>
            <a:r>
              <a:rPr dirty="0" err="1"/>
              <a:t>na</a:t>
            </a:r>
            <a:r>
              <a:rPr dirty="0"/>
              <a:t> </a:t>
            </a:r>
            <a:r>
              <a:rPr dirty="0" err="1"/>
              <a:t>Muumba</a:t>
            </a:r>
            <a:r>
              <a:rPr dirty="0"/>
              <a:t>. </a:t>
            </a:r>
            <a:r>
              <a:rPr dirty="0" err="1"/>
              <a:t>Lakini</a:t>
            </a:r>
            <a:r>
              <a:rPr dirty="0"/>
              <a:t> </a:t>
            </a:r>
            <a:r>
              <a:rPr dirty="0" err="1"/>
              <a:t>mbali</a:t>
            </a:r>
            <a:r>
              <a:rPr dirty="0"/>
              <a:t> </a:t>
            </a:r>
            <a:r>
              <a:rPr dirty="0" err="1"/>
              <a:t>na</a:t>
            </a:r>
            <a:r>
              <a:rPr dirty="0"/>
              <a:t> </a:t>
            </a:r>
            <a:r>
              <a:rPr dirty="0" err="1"/>
              <a:t>kuwaacha</a:t>
            </a:r>
            <a:r>
              <a:rPr dirty="0"/>
              <a:t> </a:t>
            </a:r>
            <a:r>
              <a:rPr dirty="0" err="1"/>
              <a:t>watoto</a:t>
            </a:r>
            <a:r>
              <a:rPr dirty="0"/>
              <a:t> wake </a:t>
            </a:r>
            <a:r>
              <a:rPr dirty="0" err="1"/>
              <a:t>wasio</a:t>
            </a:r>
            <a:r>
              <a:rPr dirty="0"/>
              <a:t> </a:t>
            </a:r>
            <a:r>
              <a:rPr dirty="0" err="1"/>
              <a:t>na</a:t>
            </a:r>
            <a:r>
              <a:rPr dirty="0"/>
              <a:t> </a:t>
            </a:r>
            <a:r>
              <a:rPr dirty="0" err="1"/>
              <a:t>shukrani</a:t>
            </a:r>
            <a:r>
              <a:rPr dirty="0"/>
              <a:t>, </a:t>
            </a:r>
            <a:r>
              <a:rPr dirty="0" err="1"/>
              <a:t>Mungu</a:t>
            </a:r>
            <a:r>
              <a:rPr dirty="0"/>
              <a:t> </a:t>
            </a:r>
            <a:r>
              <a:rPr dirty="0" err="1"/>
              <a:t>alifunua</a:t>
            </a:r>
            <a:r>
              <a:rPr dirty="0"/>
              <a:t> </a:t>
            </a:r>
            <a:r>
              <a:rPr dirty="0" err="1"/>
              <a:t>tabia</a:t>
            </a:r>
            <a:r>
              <a:rPr dirty="0"/>
              <a:t> </a:t>
            </a:r>
            <a:r>
              <a:rPr dirty="0" err="1"/>
              <a:t>yake</a:t>
            </a:r>
            <a:r>
              <a:rPr dirty="0"/>
              <a:t> </a:t>
            </a:r>
            <a:r>
              <a:rPr dirty="0" err="1"/>
              <a:t>ya</a:t>
            </a:r>
            <a:r>
              <a:rPr dirty="0"/>
              <a:t> </a:t>
            </a:r>
            <a:r>
              <a:rPr dirty="0" err="1"/>
              <a:t>kweli</a:t>
            </a:r>
            <a:r>
              <a:rPr dirty="0"/>
              <a:t> </a:t>
            </a:r>
            <a:r>
              <a:rPr dirty="0" err="1"/>
              <a:t>kwa</a:t>
            </a:r>
            <a:r>
              <a:rPr dirty="0"/>
              <a:t> </a:t>
            </a:r>
            <a:r>
              <a:rPr dirty="0" err="1"/>
              <a:t>kuwapenda</a:t>
            </a:r>
            <a:r>
              <a:rPr dirty="0"/>
              <a:t> </a:t>
            </a:r>
            <a:r>
              <a:rPr lang="en-US" dirty="0" err="1"/>
              <a:t>kuliko</a:t>
            </a:r>
            <a:r>
              <a:rPr lang="en-US" dirty="0"/>
              <a:t> </a:t>
            </a:r>
            <a:r>
              <a:rPr lang="en-US" dirty="0" err="1"/>
              <a:t>kawaida</a:t>
            </a:r>
            <a:r>
              <a:rPr dirty="0"/>
              <a:t> (Yohana 3:16).</a:t>
            </a:r>
          </a:p>
        </p:txBody>
      </p:sp>
    </p:spTree>
    <p:extLst>
      <p:ext uri="{BB962C8B-B14F-4D97-AF65-F5344CB8AC3E}">
        <p14:creationId xmlns:p14="http://schemas.microsoft.com/office/powerpoint/2010/main" val="3382376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strVal val="#ppt_w+.3"/>
                                          </p:val>
                                        </p:tav>
                                        <p:tav tm="100000">
                                          <p:val>
                                            <p:strVal val="#ppt_w"/>
                                          </p:val>
                                        </p:tav>
                                      </p:tavLst>
                                    </p:anim>
                                    <p:anim calcmode="lin" valueType="num">
                                      <p:cBhvr>
                                        <p:cTn id="22" dur="1000" fill="hold"/>
                                        <p:tgtEl>
                                          <p:spTgt spid="7"/>
                                        </p:tgtEl>
                                        <p:attrNameLst>
                                          <p:attrName>ppt_h</p:attrName>
                                        </p:attrNameLst>
                                      </p:cBhvr>
                                      <p:tavLst>
                                        <p:tav tm="0">
                                          <p:val>
                                            <p:strVal val="#ppt_h"/>
                                          </p:val>
                                        </p:tav>
                                        <p:tav tm="100000">
                                          <p:val>
                                            <p:strVal val="#ppt_h"/>
                                          </p:val>
                                        </p:tav>
                                      </p:tavLst>
                                    </p:anim>
                                    <p:animEffect transition="in" filter="fade">
                                      <p:cBhvr>
                                        <p:cTn id="23" dur="1000"/>
                                        <p:tgtEl>
                                          <p:spTgt spid="7"/>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37"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ipe(left)">
                                      <p:cBhvr>
                                        <p:cTn id="36" dur="5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ipe(left)">
                                      <p:cBhvr>
                                        <p:cTn id="41" dur="50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17" presetClass="entr" presetSubtype="1" fill="hold" nodeType="click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500" fill="hold"/>
                                        <p:tgtEl>
                                          <p:spTgt spid="13"/>
                                        </p:tgtEl>
                                        <p:attrNameLst>
                                          <p:attrName>ppt_x</p:attrName>
                                        </p:attrNameLst>
                                      </p:cBhvr>
                                      <p:tavLst>
                                        <p:tav tm="0">
                                          <p:val>
                                            <p:strVal val="#ppt_x"/>
                                          </p:val>
                                        </p:tav>
                                        <p:tav tm="100000">
                                          <p:val>
                                            <p:strVal val="#ppt_x"/>
                                          </p:val>
                                        </p:tav>
                                      </p:tavLst>
                                    </p:anim>
                                    <p:anim calcmode="lin" valueType="num">
                                      <p:cBhvr>
                                        <p:cTn id="47" dur="500" fill="hold"/>
                                        <p:tgtEl>
                                          <p:spTgt spid="13"/>
                                        </p:tgtEl>
                                        <p:attrNameLst>
                                          <p:attrName>ppt_y</p:attrName>
                                        </p:attrNameLst>
                                      </p:cBhvr>
                                      <p:tavLst>
                                        <p:tav tm="0">
                                          <p:val>
                                            <p:strVal val="#ppt_y-#ppt_h/2"/>
                                          </p:val>
                                        </p:tav>
                                        <p:tav tm="100000">
                                          <p:val>
                                            <p:strVal val="#ppt_y"/>
                                          </p:val>
                                        </p:tav>
                                      </p:tavLst>
                                    </p:anim>
                                    <p:anim calcmode="lin" valueType="num">
                                      <p:cBhvr>
                                        <p:cTn id="48" dur="500" fill="hold"/>
                                        <p:tgtEl>
                                          <p:spTgt spid="13"/>
                                        </p:tgtEl>
                                        <p:attrNameLst>
                                          <p:attrName>ppt_w</p:attrName>
                                        </p:attrNameLst>
                                      </p:cBhvr>
                                      <p:tavLst>
                                        <p:tav tm="0">
                                          <p:val>
                                            <p:strVal val="#ppt_w"/>
                                          </p:val>
                                        </p:tav>
                                        <p:tav tm="100000">
                                          <p:val>
                                            <p:strVal val="#ppt_w"/>
                                          </p:val>
                                        </p:tav>
                                      </p:tavLst>
                                    </p:anim>
                                    <p:anim calcmode="lin" valueType="num">
                                      <p:cBhvr>
                                        <p:cTn id="49" dur="500" fill="hold"/>
                                        <p:tgtEl>
                                          <p:spTgt spid="13"/>
                                        </p:tgtEl>
                                        <p:attrNameLst>
                                          <p:attrName>ppt_h</p:attrName>
                                        </p:attrNameLst>
                                      </p:cBhvr>
                                      <p:tavLst>
                                        <p:tav tm="0">
                                          <p:val>
                                            <p:fltVal val="0"/>
                                          </p:val>
                                        </p:tav>
                                        <p:tav tm="100000">
                                          <p:val>
                                            <p:strVal val="#ppt_h"/>
                                          </p:val>
                                        </p:tav>
                                      </p:tavLst>
                                    </p:anim>
                                  </p:childTnLst>
                                </p:cTn>
                              </p:par>
                            </p:childTnLst>
                          </p:cTn>
                        </p:par>
                        <p:par>
                          <p:cTn id="50" fill="hold">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wipe(left)">
                                      <p:cBhvr>
                                        <p:cTn id="5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 grpId="0"/>
      <p:bldP spid="11" grpId="0"/>
      <p:bldP spid="1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A333EEA-E7F8-521C-F7E2-12526677AE0A}"/>
              </a:ext>
            </a:extLst>
          </p:cNvPr>
          <p:cNvSpPr txBox="1"/>
          <p:nvPr/>
        </p:nvSpPr>
        <p:spPr>
          <a:xfrm>
            <a:off x="134754" y="1359688"/>
            <a:ext cx="11935325" cy="400110"/>
          </a:xfrm>
          <a:prstGeom prst="rect">
            <a:avLst/>
          </a:prstGeom>
          <a:noFill/>
        </p:spPr>
        <p:txBody>
          <a:bodyPr wrap="square">
            <a:spAutoFit/>
          </a:bodyPr>
          <a:lstStyle/>
          <a:p>
            <a:pPr algn="ctr">
              <a:spcBef>
                <a:spcPts val="600"/>
              </a:spcBef>
              <a:defRPr sz="2000" b="1"/>
            </a:pPr>
            <a:r>
              <a:t>Yesu alituonyeshaje upendo wake?</a:t>
            </a:r>
          </a:p>
        </p:txBody>
      </p:sp>
      <p:graphicFrame>
        <p:nvGraphicFramePr>
          <p:cNvPr id="3" name="Diagrama 2">
            <a:extLst>
              <a:ext uri="{FF2B5EF4-FFF2-40B4-BE49-F238E27FC236}">
                <a16:creationId xmlns:a16="http://schemas.microsoft.com/office/drawing/2014/main" id="{778B68EB-C985-2CC3-31DD-E98323D57142}"/>
              </a:ext>
            </a:extLst>
          </p:cNvPr>
          <p:cNvGraphicFramePr/>
          <p:nvPr>
            <p:extLst>
              <p:ext uri="{D42A27DB-BD31-4B8C-83A1-F6EECF244321}">
                <p14:modId xmlns:p14="http://schemas.microsoft.com/office/powerpoint/2010/main" val="4133973150"/>
              </p:ext>
            </p:extLst>
          </p:nvPr>
        </p:nvGraphicFramePr>
        <p:xfrm>
          <a:off x="295275" y="1742173"/>
          <a:ext cx="11620801" cy="49473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uadroTexto 5">
            <a:extLst>
              <a:ext uri="{FF2B5EF4-FFF2-40B4-BE49-F238E27FC236}">
                <a16:creationId xmlns:a16="http://schemas.microsoft.com/office/drawing/2014/main" id="{A6A552CE-C13E-2B79-15E9-4179B46C0B02}"/>
              </a:ext>
            </a:extLst>
          </p:cNvPr>
          <p:cNvSpPr txBox="1"/>
          <p:nvPr/>
        </p:nvSpPr>
        <p:spPr>
          <a:xfrm>
            <a:off x="0" y="0"/>
            <a:ext cx="12192000" cy="769441"/>
          </a:xfrm>
          <a:prstGeom prst="rect">
            <a:avLst/>
          </a:prstGeom>
          <a:noFill/>
        </p:spPr>
        <p:txBody>
          <a:bodyPr wrap="square">
            <a:spAutoFit/>
          </a:bodyPr>
          <a:lstStyle/>
          <a:p>
            <a:pPr algn="ctr">
              <a:defRPr sz="4400" b="1">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defRPr>
            </a:pPr>
            <a:r>
              <a:rPr lang="en-US" dirty="0"/>
              <a:t>UPENDO UNAPAMBANA TENA</a:t>
            </a:r>
          </a:p>
        </p:txBody>
      </p:sp>
      <p:sp>
        <p:nvSpPr>
          <p:cNvPr id="7" name="CuadroTexto 6">
            <a:extLst>
              <a:ext uri="{FF2B5EF4-FFF2-40B4-BE49-F238E27FC236}">
                <a16:creationId xmlns:a16="http://schemas.microsoft.com/office/drawing/2014/main" id="{298499BE-6257-8638-2FBC-E95CFF6474C2}"/>
              </a:ext>
            </a:extLst>
          </p:cNvPr>
          <p:cNvSpPr txBox="1"/>
          <p:nvPr/>
        </p:nvSpPr>
        <p:spPr>
          <a:xfrm>
            <a:off x="771525" y="647997"/>
            <a:ext cx="10648950" cy="646331"/>
          </a:xfrm>
          <a:prstGeom prst="rect">
            <a:avLst/>
          </a:prstGeom>
          <a:noFill/>
        </p:spPr>
        <p:txBody>
          <a:bodyPr wrap="square">
            <a:spAutoFit/>
          </a:bodyPr>
          <a:lstStyle/>
          <a:p>
            <a:pPr algn="ctr">
              <a:defRPr b="1">
                <a:solidFill>
                  <a:srgbClr val="D2ECB6"/>
                </a:solidFill>
                <a:effectLst>
                  <a:outerShdw blurRad="38100" dist="38100" dir="2700000" algn="tl">
                    <a:srgbClr val="000000">
                      <a:alpha val="43137"/>
                    </a:srgbClr>
                  </a:outerShdw>
                </a:effectLst>
                <a:latin typeface="Comic Sans MS" panose="030F0702030302020204" pitchFamily="66" charset="0"/>
              </a:defRPr>
            </a:pPr>
            <a:r>
              <a:rPr dirty="0"/>
              <a:t>"</a:t>
            </a:r>
            <a:r>
              <a:rPr dirty="0" err="1"/>
              <a:t>Huu</a:t>
            </a:r>
            <a:r>
              <a:rPr dirty="0"/>
              <a:t> </a:t>
            </a:r>
            <a:r>
              <a:rPr dirty="0" err="1"/>
              <a:t>ndio</a:t>
            </a:r>
            <a:r>
              <a:rPr dirty="0"/>
              <a:t> </a:t>
            </a:r>
            <a:r>
              <a:rPr dirty="0" err="1"/>
              <a:t>upendo</a:t>
            </a:r>
            <a:r>
              <a:rPr dirty="0"/>
              <a:t>: </a:t>
            </a:r>
            <a:r>
              <a:rPr dirty="0" err="1"/>
              <a:t>si</a:t>
            </a:r>
            <a:r>
              <a:rPr dirty="0"/>
              <a:t> </a:t>
            </a:r>
            <a:r>
              <a:rPr dirty="0" err="1"/>
              <a:t>kwamba</a:t>
            </a:r>
            <a:r>
              <a:rPr dirty="0"/>
              <a:t> </a:t>
            </a:r>
            <a:r>
              <a:rPr dirty="0" err="1"/>
              <a:t>sisi</a:t>
            </a:r>
            <a:r>
              <a:rPr dirty="0"/>
              <a:t> </a:t>
            </a:r>
            <a:r>
              <a:rPr dirty="0" err="1"/>
              <a:t>tulimpenda</a:t>
            </a:r>
            <a:r>
              <a:rPr dirty="0"/>
              <a:t> </a:t>
            </a:r>
            <a:r>
              <a:rPr dirty="0" err="1"/>
              <a:t>Mungu</a:t>
            </a:r>
            <a:r>
              <a:rPr dirty="0"/>
              <a:t>, </a:t>
            </a:r>
            <a:r>
              <a:rPr dirty="0" err="1"/>
              <a:t>bali</a:t>
            </a:r>
            <a:r>
              <a:rPr dirty="0"/>
              <a:t> </a:t>
            </a:r>
            <a:r>
              <a:rPr dirty="0" err="1"/>
              <a:t>kwamba</a:t>
            </a:r>
            <a:r>
              <a:rPr dirty="0"/>
              <a:t> </a:t>
            </a:r>
            <a:r>
              <a:rPr dirty="0" err="1"/>
              <a:t>yeye</a:t>
            </a:r>
            <a:r>
              <a:rPr dirty="0"/>
              <a:t> </a:t>
            </a:r>
            <a:r>
              <a:rPr dirty="0" err="1"/>
              <a:t>alitupenda</a:t>
            </a:r>
            <a:r>
              <a:rPr dirty="0"/>
              <a:t> </a:t>
            </a:r>
            <a:r>
              <a:rPr dirty="0" err="1"/>
              <a:t>sisi</a:t>
            </a:r>
            <a:r>
              <a:rPr dirty="0"/>
              <a:t>, </a:t>
            </a:r>
            <a:r>
              <a:rPr dirty="0" err="1"/>
              <a:t>akamtuma</a:t>
            </a:r>
            <a:r>
              <a:rPr dirty="0"/>
              <a:t> </a:t>
            </a:r>
            <a:r>
              <a:rPr dirty="0" err="1"/>
              <a:t>Mwanawe</a:t>
            </a:r>
            <a:r>
              <a:rPr dirty="0"/>
              <a:t> </a:t>
            </a:r>
            <a:r>
              <a:rPr dirty="0" err="1"/>
              <a:t>kuwa</a:t>
            </a:r>
            <a:r>
              <a:rPr dirty="0"/>
              <a:t> </a:t>
            </a:r>
            <a:r>
              <a:rPr dirty="0" err="1"/>
              <a:t>dhabihu</a:t>
            </a:r>
            <a:r>
              <a:rPr dirty="0"/>
              <a:t> </a:t>
            </a:r>
            <a:r>
              <a:rPr dirty="0" err="1"/>
              <a:t>ya</a:t>
            </a:r>
            <a:r>
              <a:rPr dirty="0"/>
              <a:t> </a:t>
            </a:r>
            <a:r>
              <a:rPr dirty="0" err="1"/>
              <a:t>upatanisho</a:t>
            </a:r>
            <a:r>
              <a:rPr dirty="0"/>
              <a:t> </a:t>
            </a:r>
            <a:r>
              <a:rPr dirty="0" err="1"/>
              <a:t>kwa</a:t>
            </a:r>
            <a:r>
              <a:rPr dirty="0"/>
              <a:t> </a:t>
            </a:r>
            <a:r>
              <a:rPr dirty="0" err="1"/>
              <a:t>dhambi</a:t>
            </a:r>
            <a:r>
              <a:rPr dirty="0"/>
              <a:t> </a:t>
            </a:r>
            <a:r>
              <a:rPr dirty="0" err="1"/>
              <a:t>zetu</a:t>
            </a:r>
            <a:r>
              <a:rPr dirty="0"/>
              <a:t>" </a:t>
            </a:r>
            <a:r>
              <a:rPr sz="1400" dirty="0"/>
              <a:t>(1Yoh. 4:10)</a:t>
            </a:r>
            <a:endParaRPr dirty="0"/>
          </a:p>
        </p:txBody>
      </p:sp>
    </p:spTree>
    <p:extLst>
      <p:ext uri="{BB962C8B-B14F-4D97-AF65-F5344CB8AC3E}">
        <p14:creationId xmlns:p14="http://schemas.microsoft.com/office/powerpoint/2010/main" val="2538843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528" fill="hold" grpId="0" nodeType="clickEffect">
                                  <p:stCondLst>
                                    <p:cond delay="0"/>
                                  </p:stCondLst>
                                  <p:childTnLst>
                                    <p:set>
                                      <p:cBhvr>
                                        <p:cTn id="18" dur="1" fill="hold">
                                          <p:stCondLst>
                                            <p:cond delay="0"/>
                                          </p:stCondLst>
                                        </p:cTn>
                                        <p:tgtEl>
                                          <p:spTgt spid="3">
                                            <p:graphicEl>
                                              <a:dgm id="{3425B0F2-C3C8-4125-87C3-98F6D97C089B}"/>
                                            </p:graphicEl>
                                          </p:spTgt>
                                        </p:tgtEl>
                                        <p:attrNameLst>
                                          <p:attrName>style.visibility</p:attrName>
                                        </p:attrNameLst>
                                      </p:cBhvr>
                                      <p:to>
                                        <p:strVal val="visible"/>
                                      </p:to>
                                    </p:set>
                                    <p:anim calcmode="lin" valueType="num">
                                      <p:cBhvr>
                                        <p:cTn id="19" dur="500" fill="hold"/>
                                        <p:tgtEl>
                                          <p:spTgt spid="3">
                                            <p:graphicEl>
                                              <a:dgm id="{3425B0F2-C3C8-4125-87C3-98F6D97C089B}"/>
                                            </p:graphicEl>
                                          </p:spTgt>
                                        </p:tgtEl>
                                        <p:attrNameLst>
                                          <p:attrName>ppt_w</p:attrName>
                                        </p:attrNameLst>
                                      </p:cBhvr>
                                      <p:tavLst>
                                        <p:tav tm="0">
                                          <p:val>
                                            <p:fltVal val="0"/>
                                          </p:val>
                                        </p:tav>
                                        <p:tav tm="100000">
                                          <p:val>
                                            <p:strVal val="#ppt_w"/>
                                          </p:val>
                                        </p:tav>
                                      </p:tavLst>
                                    </p:anim>
                                    <p:anim calcmode="lin" valueType="num">
                                      <p:cBhvr>
                                        <p:cTn id="20" dur="500" fill="hold"/>
                                        <p:tgtEl>
                                          <p:spTgt spid="3">
                                            <p:graphicEl>
                                              <a:dgm id="{3425B0F2-C3C8-4125-87C3-98F6D97C089B}"/>
                                            </p:graphicEl>
                                          </p:spTgt>
                                        </p:tgtEl>
                                        <p:attrNameLst>
                                          <p:attrName>ppt_h</p:attrName>
                                        </p:attrNameLst>
                                      </p:cBhvr>
                                      <p:tavLst>
                                        <p:tav tm="0">
                                          <p:val>
                                            <p:fltVal val="0"/>
                                          </p:val>
                                        </p:tav>
                                        <p:tav tm="100000">
                                          <p:val>
                                            <p:strVal val="#ppt_h"/>
                                          </p:val>
                                        </p:tav>
                                      </p:tavLst>
                                    </p:anim>
                                    <p:animEffect transition="in" filter="fade">
                                      <p:cBhvr>
                                        <p:cTn id="21" dur="500"/>
                                        <p:tgtEl>
                                          <p:spTgt spid="3">
                                            <p:graphicEl>
                                              <a:dgm id="{3425B0F2-C3C8-4125-87C3-98F6D97C089B}"/>
                                            </p:graphicEl>
                                          </p:spTgt>
                                        </p:tgtEl>
                                      </p:cBhvr>
                                    </p:animEffect>
                                    <p:anim calcmode="lin" valueType="num">
                                      <p:cBhvr>
                                        <p:cTn id="22" dur="500" fill="hold"/>
                                        <p:tgtEl>
                                          <p:spTgt spid="3">
                                            <p:graphicEl>
                                              <a:dgm id="{3425B0F2-C3C8-4125-87C3-98F6D97C089B}"/>
                                            </p:graphicEl>
                                          </p:spTgt>
                                        </p:tgtEl>
                                        <p:attrNameLst>
                                          <p:attrName>ppt_x</p:attrName>
                                        </p:attrNameLst>
                                      </p:cBhvr>
                                      <p:tavLst>
                                        <p:tav tm="0">
                                          <p:val>
                                            <p:fltVal val="0.5"/>
                                          </p:val>
                                        </p:tav>
                                        <p:tav tm="100000">
                                          <p:val>
                                            <p:strVal val="#ppt_x"/>
                                          </p:val>
                                        </p:tav>
                                      </p:tavLst>
                                    </p:anim>
                                    <p:anim calcmode="lin" valueType="num">
                                      <p:cBhvr>
                                        <p:cTn id="23" dur="500" fill="hold"/>
                                        <p:tgtEl>
                                          <p:spTgt spid="3">
                                            <p:graphicEl>
                                              <a:dgm id="{3425B0F2-C3C8-4125-87C3-98F6D97C089B}"/>
                                            </p:graphicEl>
                                          </p:spTgt>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0"/>
                                  </p:stCondLst>
                                  <p:childTnLst>
                                    <p:set>
                                      <p:cBhvr>
                                        <p:cTn id="25" dur="1" fill="hold">
                                          <p:stCondLst>
                                            <p:cond delay="0"/>
                                          </p:stCondLst>
                                        </p:cTn>
                                        <p:tgtEl>
                                          <p:spTgt spid="3">
                                            <p:graphicEl>
                                              <a:dgm id="{4A75FEE0-12CA-4BA1-BAA0-346A38023E4D}"/>
                                            </p:graphicEl>
                                          </p:spTgt>
                                        </p:tgtEl>
                                        <p:attrNameLst>
                                          <p:attrName>style.visibility</p:attrName>
                                        </p:attrNameLst>
                                      </p:cBhvr>
                                      <p:to>
                                        <p:strVal val="visible"/>
                                      </p:to>
                                    </p:set>
                                    <p:anim calcmode="lin" valueType="num">
                                      <p:cBhvr>
                                        <p:cTn id="26" dur="500" fill="hold"/>
                                        <p:tgtEl>
                                          <p:spTgt spid="3">
                                            <p:graphicEl>
                                              <a:dgm id="{4A75FEE0-12CA-4BA1-BAA0-346A38023E4D}"/>
                                            </p:graphicEl>
                                          </p:spTgt>
                                        </p:tgtEl>
                                        <p:attrNameLst>
                                          <p:attrName>ppt_w</p:attrName>
                                        </p:attrNameLst>
                                      </p:cBhvr>
                                      <p:tavLst>
                                        <p:tav tm="0">
                                          <p:val>
                                            <p:fltVal val="0"/>
                                          </p:val>
                                        </p:tav>
                                        <p:tav tm="100000">
                                          <p:val>
                                            <p:strVal val="#ppt_w"/>
                                          </p:val>
                                        </p:tav>
                                      </p:tavLst>
                                    </p:anim>
                                    <p:anim calcmode="lin" valueType="num">
                                      <p:cBhvr>
                                        <p:cTn id="27" dur="500" fill="hold"/>
                                        <p:tgtEl>
                                          <p:spTgt spid="3">
                                            <p:graphicEl>
                                              <a:dgm id="{4A75FEE0-12CA-4BA1-BAA0-346A38023E4D}"/>
                                            </p:graphicEl>
                                          </p:spTgt>
                                        </p:tgtEl>
                                        <p:attrNameLst>
                                          <p:attrName>ppt_h</p:attrName>
                                        </p:attrNameLst>
                                      </p:cBhvr>
                                      <p:tavLst>
                                        <p:tav tm="0">
                                          <p:val>
                                            <p:fltVal val="0"/>
                                          </p:val>
                                        </p:tav>
                                        <p:tav tm="100000">
                                          <p:val>
                                            <p:strVal val="#ppt_h"/>
                                          </p:val>
                                        </p:tav>
                                      </p:tavLst>
                                    </p:anim>
                                    <p:animEffect transition="in" filter="fade">
                                      <p:cBhvr>
                                        <p:cTn id="28" dur="500"/>
                                        <p:tgtEl>
                                          <p:spTgt spid="3">
                                            <p:graphicEl>
                                              <a:dgm id="{4A75FEE0-12CA-4BA1-BAA0-346A38023E4D}"/>
                                            </p:graphicEl>
                                          </p:spTgt>
                                        </p:tgtEl>
                                      </p:cBhvr>
                                    </p:animEffect>
                                    <p:anim calcmode="lin" valueType="num">
                                      <p:cBhvr>
                                        <p:cTn id="29" dur="500" fill="hold"/>
                                        <p:tgtEl>
                                          <p:spTgt spid="3">
                                            <p:graphicEl>
                                              <a:dgm id="{4A75FEE0-12CA-4BA1-BAA0-346A38023E4D}"/>
                                            </p:graphicEl>
                                          </p:spTgt>
                                        </p:tgtEl>
                                        <p:attrNameLst>
                                          <p:attrName>ppt_x</p:attrName>
                                        </p:attrNameLst>
                                      </p:cBhvr>
                                      <p:tavLst>
                                        <p:tav tm="0">
                                          <p:val>
                                            <p:fltVal val="0.5"/>
                                          </p:val>
                                        </p:tav>
                                        <p:tav tm="100000">
                                          <p:val>
                                            <p:strVal val="#ppt_x"/>
                                          </p:val>
                                        </p:tav>
                                      </p:tavLst>
                                    </p:anim>
                                    <p:anim calcmode="lin" valueType="num">
                                      <p:cBhvr>
                                        <p:cTn id="30" dur="500" fill="hold"/>
                                        <p:tgtEl>
                                          <p:spTgt spid="3">
                                            <p:graphicEl>
                                              <a:dgm id="{4A75FEE0-12CA-4BA1-BAA0-346A38023E4D}"/>
                                            </p:graphicEl>
                                          </p:spTgt>
                                        </p:tgtEl>
                                        <p:attrNameLst>
                                          <p:attrName>ppt_y</p:attrName>
                                        </p:attrNameLst>
                                      </p:cBhvr>
                                      <p:tavLst>
                                        <p:tav tm="0">
                                          <p:val>
                                            <p:fltVal val="0.5"/>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3" presetClass="entr" presetSubtype="528" fill="hold" grpId="0" nodeType="clickEffect">
                                  <p:stCondLst>
                                    <p:cond delay="0"/>
                                  </p:stCondLst>
                                  <p:childTnLst>
                                    <p:set>
                                      <p:cBhvr>
                                        <p:cTn id="34" dur="1" fill="hold">
                                          <p:stCondLst>
                                            <p:cond delay="0"/>
                                          </p:stCondLst>
                                        </p:cTn>
                                        <p:tgtEl>
                                          <p:spTgt spid="3">
                                            <p:graphicEl>
                                              <a:dgm id="{2F41995C-22B0-421C-8230-891191E1E846}"/>
                                            </p:graphicEl>
                                          </p:spTgt>
                                        </p:tgtEl>
                                        <p:attrNameLst>
                                          <p:attrName>style.visibility</p:attrName>
                                        </p:attrNameLst>
                                      </p:cBhvr>
                                      <p:to>
                                        <p:strVal val="visible"/>
                                      </p:to>
                                    </p:set>
                                    <p:anim calcmode="lin" valueType="num">
                                      <p:cBhvr>
                                        <p:cTn id="35" dur="500" fill="hold"/>
                                        <p:tgtEl>
                                          <p:spTgt spid="3">
                                            <p:graphicEl>
                                              <a:dgm id="{2F41995C-22B0-421C-8230-891191E1E846}"/>
                                            </p:graphicEl>
                                          </p:spTgt>
                                        </p:tgtEl>
                                        <p:attrNameLst>
                                          <p:attrName>ppt_w</p:attrName>
                                        </p:attrNameLst>
                                      </p:cBhvr>
                                      <p:tavLst>
                                        <p:tav tm="0">
                                          <p:val>
                                            <p:fltVal val="0"/>
                                          </p:val>
                                        </p:tav>
                                        <p:tav tm="100000">
                                          <p:val>
                                            <p:strVal val="#ppt_w"/>
                                          </p:val>
                                        </p:tav>
                                      </p:tavLst>
                                    </p:anim>
                                    <p:anim calcmode="lin" valueType="num">
                                      <p:cBhvr>
                                        <p:cTn id="36" dur="500" fill="hold"/>
                                        <p:tgtEl>
                                          <p:spTgt spid="3">
                                            <p:graphicEl>
                                              <a:dgm id="{2F41995C-22B0-421C-8230-891191E1E846}"/>
                                            </p:graphicEl>
                                          </p:spTgt>
                                        </p:tgtEl>
                                        <p:attrNameLst>
                                          <p:attrName>ppt_h</p:attrName>
                                        </p:attrNameLst>
                                      </p:cBhvr>
                                      <p:tavLst>
                                        <p:tav tm="0">
                                          <p:val>
                                            <p:fltVal val="0"/>
                                          </p:val>
                                        </p:tav>
                                        <p:tav tm="100000">
                                          <p:val>
                                            <p:strVal val="#ppt_h"/>
                                          </p:val>
                                        </p:tav>
                                      </p:tavLst>
                                    </p:anim>
                                    <p:animEffect transition="in" filter="fade">
                                      <p:cBhvr>
                                        <p:cTn id="37" dur="500"/>
                                        <p:tgtEl>
                                          <p:spTgt spid="3">
                                            <p:graphicEl>
                                              <a:dgm id="{2F41995C-22B0-421C-8230-891191E1E846}"/>
                                            </p:graphicEl>
                                          </p:spTgt>
                                        </p:tgtEl>
                                      </p:cBhvr>
                                    </p:animEffect>
                                    <p:anim calcmode="lin" valueType="num">
                                      <p:cBhvr>
                                        <p:cTn id="38" dur="500" fill="hold"/>
                                        <p:tgtEl>
                                          <p:spTgt spid="3">
                                            <p:graphicEl>
                                              <a:dgm id="{2F41995C-22B0-421C-8230-891191E1E846}"/>
                                            </p:graphicEl>
                                          </p:spTgt>
                                        </p:tgtEl>
                                        <p:attrNameLst>
                                          <p:attrName>ppt_x</p:attrName>
                                        </p:attrNameLst>
                                      </p:cBhvr>
                                      <p:tavLst>
                                        <p:tav tm="0">
                                          <p:val>
                                            <p:fltVal val="0.5"/>
                                          </p:val>
                                        </p:tav>
                                        <p:tav tm="100000">
                                          <p:val>
                                            <p:strVal val="#ppt_x"/>
                                          </p:val>
                                        </p:tav>
                                      </p:tavLst>
                                    </p:anim>
                                    <p:anim calcmode="lin" valueType="num">
                                      <p:cBhvr>
                                        <p:cTn id="39" dur="500" fill="hold"/>
                                        <p:tgtEl>
                                          <p:spTgt spid="3">
                                            <p:graphicEl>
                                              <a:dgm id="{2F41995C-22B0-421C-8230-891191E1E846}"/>
                                            </p:graphicEl>
                                          </p:spTgt>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3">
                                            <p:graphicEl>
                                              <a:dgm id="{72C37650-D275-4B9D-9E2D-9D7401BA3D9E}"/>
                                            </p:graphicEl>
                                          </p:spTgt>
                                        </p:tgtEl>
                                        <p:attrNameLst>
                                          <p:attrName>style.visibility</p:attrName>
                                        </p:attrNameLst>
                                      </p:cBhvr>
                                      <p:to>
                                        <p:strVal val="visible"/>
                                      </p:to>
                                    </p:set>
                                    <p:anim calcmode="lin" valueType="num">
                                      <p:cBhvr>
                                        <p:cTn id="42" dur="500" fill="hold"/>
                                        <p:tgtEl>
                                          <p:spTgt spid="3">
                                            <p:graphicEl>
                                              <a:dgm id="{72C37650-D275-4B9D-9E2D-9D7401BA3D9E}"/>
                                            </p:graphicEl>
                                          </p:spTgt>
                                        </p:tgtEl>
                                        <p:attrNameLst>
                                          <p:attrName>ppt_w</p:attrName>
                                        </p:attrNameLst>
                                      </p:cBhvr>
                                      <p:tavLst>
                                        <p:tav tm="0">
                                          <p:val>
                                            <p:fltVal val="0"/>
                                          </p:val>
                                        </p:tav>
                                        <p:tav tm="100000">
                                          <p:val>
                                            <p:strVal val="#ppt_w"/>
                                          </p:val>
                                        </p:tav>
                                      </p:tavLst>
                                    </p:anim>
                                    <p:anim calcmode="lin" valueType="num">
                                      <p:cBhvr>
                                        <p:cTn id="43" dur="500" fill="hold"/>
                                        <p:tgtEl>
                                          <p:spTgt spid="3">
                                            <p:graphicEl>
                                              <a:dgm id="{72C37650-D275-4B9D-9E2D-9D7401BA3D9E}"/>
                                            </p:graphicEl>
                                          </p:spTgt>
                                        </p:tgtEl>
                                        <p:attrNameLst>
                                          <p:attrName>ppt_h</p:attrName>
                                        </p:attrNameLst>
                                      </p:cBhvr>
                                      <p:tavLst>
                                        <p:tav tm="0">
                                          <p:val>
                                            <p:fltVal val="0"/>
                                          </p:val>
                                        </p:tav>
                                        <p:tav tm="100000">
                                          <p:val>
                                            <p:strVal val="#ppt_h"/>
                                          </p:val>
                                        </p:tav>
                                      </p:tavLst>
                                    </p:anim>
                                    <p:animEffect transition="in" filter="fade">
                                      <p:cBhvr>
                                        <p:cTn id="44" dur="500"/>
                                        <p:tgtEl>
                                          <p:spTgt spid="3">
                                            <p:graphicEl>
                                              <a:dgm id="{72C37650-D275-4B9D-9E2D-9D7401BA3D9E}"/>
                                            </p:graphicEl>
                                          </p:spTgt>
                                        </p:tgtEl>
                                      </p:cBhvr>
                                    </p:animEffect>
                                    <p:anim calcmode="lin" valueType="num">
                                      <p:cBhvr>
                                        <p:cTn id="45" dur="500" fill="hold"/>
                                        <p:tgtEl>
                                          <p:spTgt spid="3">
                                            <p:graphicEl>
                                              <a:dgm id="{72C37650-D275-4B9D-9E2D-9D7401BA3D9E}"/>
                                            </p:graphicEl>
                                          </p:spTgt>
                                        </p:tgtEl>
                                        <p:attrNameLst>
                                          <p:attrName>ppt_x</p:attrName>
                                        </p:attrNameLst>
                                      </p:cBhvr>
                                      <p:tavLst>
                                        <p:tav tm="0">
                                          <p:val>
                                            <p:fltVal val="0.5"/>
                                          </p:val>
                                        </p:tav>
                                        <p:tav tm="100000">
                                          <p:val>
                                            <p:strVal val="#ppt_x"/>
                                          </p:val>
                                        </p:tav>
                                      </p:tavLst>
                                    </p:anim>
                                    <p:anim calcmode="lin" valueType="num">
                                      <p:cBhvr>
                                        <p:cTn id="46" dur="500" fill="hold"/>
                                        <p:tgtEl>
                                          <p:spTgt spid="3">
                                            <p:graphicEl>
                                              <a:dgm id="{72C37650-D275-4B9D-9E2D-9D7401BA3D9E}"/>
                                            </p:graphicEl>
                                          </p:spTgt>
                                        </p:tgtEl>
                                        <p:attrNameLst>
                                          <p:attrName>ppt_y</p:attrName>
                                        </p:attrNameLst>
                                      </p:cBhvr>
                                      <p:tavLst>
                                        <p:tav tm="0">
                                          <p:val>
                                            <p:fltVal val="0.5"/>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53" presetClass="entr" presetSubtype="528" fill="hold" grpId="0" nodeType="clickEffect">
                                  <p:stCondLst>
                                    <p:cond delay="0"/>
                                  </p:stCondLst>
                                  <p:childTnLst>
                                    <p:set>
                                      <p:cBhvr>
                                        <p:cTn id="50" dur="1" fill="hold">
                                          <p:stCondLst>
                                            <p:cond delay="0"/>
                                          </p:stCondLst>
                                        </p:cTn>
                                        <p:tgtEl>
                                          <p:spTgt spid="3">
                                            <p:graphicEl>
                                              <a:dgm id="{DBA62EDB-871E-40DE-B429-17C783811F47}"/>
                                            </p:graphicEl>
                                          </p:spTgt>
                                        </p:tgtEl>
                                        <p:attrNameLst>
                                          <p:attrName>style.visibility</p:attrName>
                                        </p:attrNameLst>
                                      </p:cBhvr>
                                      <p:to>
                                        <p:strVal val="visible"/>
                                      </p:to>
                                    </p:set>
                                    <p:anim calcmode="lin" valueType="num">
                                      <p:cBhvr>
                                        <p:cTn id="51" dur="500" fill="hold"/>
                                        <p:tgtEl>
                                          <p:spTgt spid="3">
                                            <p:graphicEl>
                                              <a:dgm id="{DBA62EDB-871E-40DE-B429-17C783811F47}"/>
                                            </p:graphicEl>
                                          </p:spTgt>
                                        </p:tgtEl>
                                        <p:attrNameLst>
                                          <p:attrName>ppt_w</p:attrName>
                                        </p:attrNameLst>
                                      </p:cBhvr>
                                      <p:tavLst>
                                        <p:tav tm="0">
                                          <p:val>
                                            <p:fltVal val="0"/>
                                          </p:val>
                                        </p:tav>
                                        <p:tav tm="100000">
                                          <p:val>
                                            <p:strVal val="#ppt_w"/>
                                          </p:val>
                                        </p:tav>
                                      </p:tavLst>
                                    </p:anim>
                                    <p:anim calcmode="lin" valueType="num">
                                      <p:cBhvr>
                                        <p:cTn id="52" dur="500" fill="hold"/>
                                        <p:tgtEl>
                                          <p:spTgt spid="3">
                                            <p:graphicEl>
                                              <a:dgm id="{DBA62EDB-871E-40DE-B429-17C783811F47}"/>
                                            </p:graphicEl>
                                          </p:spTgt>
                                        </p:tgtEl>
                                        <p:attrNameLst>
                                          <p:attrName>ppt_h</p:attrName>
                                        </p:attrNameLst>
                                      </p:cBhvr>
                                      <p:tavLst>
                                        <p:tav tm="0">
                                          <p:val>
                                            <p:fltVal val="0"/>
                                          </p:val>
                                        </p:tav>
                                        <p:tav tm="100000">
                                          <p:val>
                                            <p:strVal val="#ppt_h"/>
                                          </p:val>
                                        </p:tav>
                                      </p:tavLst>
                                    </p:anim>
                                    <p:animEffect transition="in" filter="fade">
                                      <p:cBhvr>
                                        <p:cTn id="53" dur="500"/>
                                        <p:tgtEl>
                                          <p:spTgt spid="3">
                                            <p:graphicEl>
                                              <a:dgm id="{DBA62EDB-871E-40DE-B429-17C783811F47}"/>
                                            </p:graphicEl>
                                          </p:spTgt>
                                        </p:tgtEl>
                                      </p:cBhvr>
                                    </p:animEffect>
                                    <p:anim calcmode="lin" valueType="num">
                                      <p:cBhvr>
                                        <p:cTn id="54" dur="500" fill="hold"/>
                                        <p:tgtEl>
                                          <p:spTgt spid="3">
                                            <p:graphicEl>
                                              <a:dgm id="{DBA62EDB-871E-40DE-B429-17C783811F47}"/>
                                            </p:graphicEl>
                                          </p:spTgt>
                                        </p:tgtEl>
                                        <p:attrNameLst>
                                          <p:attrName>ppt_x</p:attrName>
                                        </p:attrNameLst>
                                      </p:cBhvr>
                                      <p:tavLst>
                                        <p:tav tm="0">
                                          <p:val>
                                            <p:fltVal val="0.5"/>
                                          </p:val>
                                        </p:tav>
                                        <p:tav tm="100000">
                                          <p:val>
                                            <p:strVal val="#ppt_x"/>
                                          </p:val>
                                        </p:tav>
                                      </p:tavLst>
                                    </p:anim>
                                    <p:anim calcmode="lin" valueType="num">
                                      <p:cBhvr>
                                        <p:cTn id="55" dur="500" fill="hold"/>
                                        <p:tgtEl>
                                          <p:spTgt spid="3">
                                            <p:graphicEl>
                                              <a:dgm id="{DBA62EDB-871E-40DE-B429-17C783811F47}"/>
                                            </p:graphicEl>
                                          </p:spTgt>
                                        </p:tgtEl>
                                        <p:attrNameLst>
                                          <p:attrName>ppt_y</p:attrName>
                                        </p:attrNameLst>
                                      </p:cBhvr>
                                      <p:tavLst>
                                        <p:tav tm="0">
                                          <p:val>
                                            <p:fltVal val="0.5"/>
                                          </p:val>
                                        </p:tav>
                                        <p:tav tm="100000">
                                          <p:val>
                                            <p:strVal val="#ppt_y"/>
                                          </p:val>
                                        </p:tav>
                                      </p:tavLst>
                                    </p:anim>
                                  </p:childTnLst>
                                </p:cTn>
                              </p:par>
                              <p:par>
                                <p:cTn id="56" presetID="53" presetClass="entr" presetSubtype="528" fill="hold" grpId="0" nodeType="withEffect">
                                  <p:stCondLst>
                                    <p:cond delay="0"/>
                                  </p:stCondLst>
                                  <p:childTnLst>
                                    <p:set>
                                      <p:cBhvr>
                                        <p:cTn id="57" dur="1" fill="hold">
                                          <p:stCondLst>
                                            <p:cond delay="0"/>
                                          </p:stCondLst>
                                        </p:cTn>
                                        <p:tgtEl>
                                          <p:spTgt spid="3">
                                            <p:graphicEl>
                                              <a:dgm id="{F79FEEF2-A183-4219-8981-FB5DBB4F39B0}"/>
                                            </p:graphicEl>
                                          </p:spTgt>
                                        </p:tgtEl>
                                        <p:attrNameLst>
                                          <p:attrName>style.visibility</p:attrName>
                                        </p:attrNameLst>
                                      </p:cBhvr>
                                      <p:to>
                                        <p:strVal val="visible"/>
                                      </p:to>
                                    </p:set>
                                    <p:anim calcmode="lin" valueType="num">
                                      <p:cBhvr>
                                        <p:cTn id="58" dur="500" fill="hold"/>
                                        <p:tgtEl>
                                          <p:spTgt spid="3">
                                            <p:graphicEl>
                                              <a:dgm id="{F79FEEF2-A183-4219-8981-FB5DBB4F39B0}"/>
                                            </p:graphicEl>
                                          </p:spTgt>
                                        </p:tgtEl>
                                        <p:attrNameLst>
                                          <p:attrName>ppt_w</p:attrName>
                                        </p:attrNameLst>
                                      </p:cBhvr>
                                      <p:tavLst>
                                        <p:tav tm="0">
                                          <p:val>
                                            <p:fltVal val="0"/>
                                          </p:val>
                                        </p:tav>
                                        <p:tav tm="100000">
                                          <p:val>
                                            <p:strVal val="#ppt_w"/>
                                          </p:val>
                                        </p:tav>
                                      </p:tavLst>
                                    </p:anim>
                                    <p:anim calcmode="lin" valueType="num">
                                      <p:cBhvr>
                                        <p:cTn id="59" dur="500" fill="hold"/>
                                        <p:tgtEl>
                                          <p:spTgt spid="3">
                                            <p:graphicEl>
                                              <a:dgm id="{F79FEEF2-A183-4219-8981-FB5DBB4F39B0}"/>
                                            </p:graphicEl>
                                          </p:spTgt>
                                        </p:tgtEl>
                                        <p:attrNameLst>
                                          <p:attrName>ppt_h</p:attrName>
                                        </p:attrNameLst>
                                      </p:cBhvr>
                                      <p:tavLst>
                                        <p:tav tm="0">
                                          <p:val>
                                            <p:fltVal val="0"/>
                                          </p:val>
                                        </p:tav>
                                        <p:tav tm="100000">
                                          <p:val>
                                            <p:strVal val="#ppt_h"/>
                                          </p:val>
                                        </p:tav>
                                      </p:tavLst>
                                    </p:anim>
                                    <p:animEffect transition="in" filter="fade">
                                      <p:cBhvr>
                                        <p:cTn id="60" dur="500"/>
                                        <p:tgtEl>
                                          <p:spTgt spid="3">
                                            <p:graphicEl>
                                              <a:dgm id="{F79FEEF2-A183-4219-8981-FB5DBB4F39B0}"/>
                                            </p:graphicEl>
                                          </p:spTgt>
                                        </p:tgtEl>
                                      </p:cBhvr>
                                    </p:animEffect>
                                    <p:anim calcmode="lin" valueType="num">
                                      <p:cBhvr>
                                        <p:cTn id="61" dur="500" fill="hold"/>
                                        <p:tgtEl>
                                          <p:spTgt spid="3">
                                            <p:graphicEl>
                                              <a:dgm id="{F79FEEF2-A183-4219-8981-FB5DBB4F39B0}"/>
                                            </p:graphicEl>
                                          </p:spTgt>
                                        </p:tgtEl>
                                        <p:attrNameLst>
                                          <p:attrName>ppt_x</p:attrName>
                                        </p:attrNameLst>
                                      </p:cBhvr>
                                      <p:tavLst>
                                        <p:tav tm="0">
                                          <p:val>
                                            <p:fltVal val="0.5"/>
                                          </p:val>
                                        </p:tav>
                                        <p:tav tm="100000">
                                          <p:val>
                                            <p:strVal val="#ppt_x"/>
                                          </p:val>
                                        </p:tav>
                                      </p:tavLst>
                                    </p:anim>
                                    <p:anim calcmode="lin" valueType="num">
                                      <p:cBhvr>
                                        <p:cTn id="62" dur="500" fill="hold"/>
                                        <p:tgtEl>
                                          <p:spTgt spid="3">
                                            <p:graphicEl>
                                              <a:dgm id="{F79FEEF2-A183-4219-8981-FB5DBB4F39B0}"/>
                                            </p:graphicEl>
                                          </p:spTgt>
                                        </p:tgtEl>
                                        <p:attrNameLst>
                                          <p:attrName>ppt_y</p:attrName>
                                        </p:attrNameLst>
                                      </p:cBhvr>
                                      <p:tavLst>
                                        <p:tav tm="0">
                                          <p:val>
                                            <p:fltVal val="0.5"/>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53" presetClass="entr" presetSubtype="528" fill="hold" grpId="0" nodeType="clickEffect">
                                  <p:stCondLst>
                                    <p:cond delay="0"/>
                                  </p:stCondLst>
                                  <p:childTnLst>
                                    <p:set>
                                      <p:cBhvr>
                                        <p:cTn id="66" dur="1" fill="hold">
                                          <p:stCondLst>
                                            <p:cond delay="0"/>
                                          </p:stCondLst>
                                        </p:cTn>
                                        <p:tgtEl>
                                          <p:spTgt spid="3">
                                            <p:graphicEl>
                                              <a:dgm id="{89585A44-E233-4086-BB1B-031CB0C559F4}"/>
                                            </p:graphicEl>
                                          </p:spTgt>
                                        </p:tgtEl>
                                        <p:attrNameLst>
                                          <p:attrName>style.visibility</p:attrName>
                                        </p:attrNameLst>
                                      </p:cBhvr>
                                      <p:to>
                                        <p:strVal val="visible"/>
                                      </p:to>
                                    </p:set>
                                    <p:anim calcmode="lin" valueType="num">
                                      <p:cBhvr>
                                        <p:cTn id="67" dur="500" fill="hold"/>
                                        <p:tgtEl>
                                          <p:spTgt spid="3">
                                            <p:graphicEl>
                                              <a:dgm id="{89585A44-E233-4086-BB1B-031CB0C559F4}"/>
                                            </p:graphicEl>
                                          </p:spTgt>
                                        </p:tgtEl>
                                        <p:attrNameLst>
                                          <p:attrName>ppt_w</p:attrName>
                                        </p:attrNameLst>
                                      </p:cBhvr>
                                      <p:tavLst>
                                        <p:tav tm="0">
                                          <p:val>
                                            <p:fltVal val="0"/>
                                          </p:val>
                                        </p:tav>
                                        <p:tav tm="100000">
                                          <p:val>
                                            <p:strVal val="#ppt_w"/>
                                          </p:val>
                                        </p:tav>
                                      </p:tavLst>
                                    </p:anim>
                                    <p:anim calcmode="lin" valueType="num">
                                      <p:cBhvr>
                                        <p:cTn id="68" dur="500" fill="hold"/>
                                        <p:tgtEl>
                                          <p:spTgt spid="3">
                                            <p:graphicEl>
                                              <a:dgm id="{89585A44-E233-4086-BB1B-031CB0C559F4}"/>
                                            </p:graphicEl>
                                          </p:spTgt>
                                        </p:tgtEl>
                                        <p:attrNameLst>
                                          <p:attrName>ppt_h</p:attrName>
                                        </p:attrNameLst>
                                      </p:cBhvr>
                                      <p:tavLst>
                                        <p:tav tm="0">
                                          <p:val>
                                            <p:fltVal val="0"/>
                                          </p:val>
                                        </p:tav>
                                        <p:tav tm="100000">
                                          <p:val>
                                            <p:strVal val="#ppt_h"/>
                                          </p:val>
                                        </p:tav>
                                      </p:tavLst>
                                    </p:anim>
                                    <p:animEffect transition="in" filter="fade">
                                      <p:cBhvr>
                                        <p:cTn id="69" dur="500"/>
                                        <p:tgtEl>
                                          <p:spTgt spid="3">
                                            <p:graphicEl>
                                              <a:dgm id="{89585A44-E233-4086-BB1B-031CB0C559F4}"/>
                                            </p:graphicEl>
                                          </p:spTgt>
                                        </p:tgtEl>
                                      </p:cBhvr>
                                    </p:animEffect>
                                    <p:anim calcmode="lin" valueType="num">
                                      <p:cBhvr>
                                        <p:cTn id="70" dur="500" fill="hold"/>
                                        <p:tgtEl>
                                          <p:spTgt spid="3">
                                            <p:graphicEl>
                                              <a:dgm id="{89585A44-E233-4086-BB1B-031CB0C559F4}"/>
                                            </p:graphicEl>
                                          </p:spTgt>
                                        </p:tgtEl>
                                        <p:attrNameLst>
                                          <p:attrName>ppt_x</p:attrName>
                                        </p:attrNameLst>
                                      </p:cBhvr>
                                      <p:tavLst>
                                        <p:tav tm="0">
                                          <p:val>
                                            <p:fltVal val="0.5"/>
                                          </p:val>
                                        </p:tav>
                                        <p:tav tm="100000">
                                          <p:val>
                                            <p:strVal val="#ppt_x"/>
                                          </p:val>
                                        </p:tav>
                                      </p:tavLst>
                                    </p:anim>
                                    <p:anim calcmode="lin" valueType="num">
                                      <p:cBhvr>
                                        <p:cTn id="71" dur="500" fill="hold"/>
                                        <p:tgtEl>
                                          <p:spTgt spid="3">
                                            <p:graphicEl>
                                              <a:dgm id="{89585A44-E233-4086-BB1B-031CB0C559F4}"/>
                                            </p:graphicEl>
                                          </p:spTgt>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
                                            <p:graphicEl>
                                              <a:dgm id="{4D95D6BB-787B-4B1F-9474-902198FD8113}"/>
                                            </p:graphicEl>
                                          </p:spTgt>
                                        </p:tgtEl>
                                        <p:attrNameLst>
                                          <p:attrName>style.visibility</p:attrName>
                                        </p:attrNameLst>
                                      </p:cBhvr>
                                      <p:to>
                                        <p:strVal val="visible"/>
                                      </p:to>
                                    </p:set>
                                    <p:anim calcmode="lin" valueType="num">
                                      <p:cBhvr>
                                        <p:cTn id="74" dur="500" fill="hold"/>
                                        <p:tgtEl>
                                          <p:spTgt spid="3">
                                            <p:graphicEl>
                                              <a:dgm id="{4D95D6BB-787B-4B1F-9474-902198FD8113}"/>
                                            </p:graphicEl>
                                          </p:spTgt>
                                        </p:tgtEl>
                                        <p:attrNameLst>
                                          <p:attrName>ppt_w</p:attrName>
                                        </p:attrNameLst>
                                      </p:cBhvr>
                                      <p:tavLst>
                                        <p:tav tm="0">
                                          <p:val>
                                            <p:fltVal val="0"/>
                                          </p:val>
                                        </p:tav>
                                        <p:tav tm="100000">
                                          <p:val>
                                            <p:strVal val="#ppt_w"/>
                                          </p:val>
                                        </p:tav>
                                      </p:tavLst>
                                    </p:anim>
                                    <p:anim calcmode="lin" valueType="num">
                                      <p:cBhvr>
                                        <p:cTn id="75" dur="500" fill="hold"/>
                                        <p:tgtEl>
                                          <p:spTgt spid="3">
                                            <p:graphicEl>
                                              <a:dgm id="{4D95D6BB-787B-4B1F-9474-902198FD8113}"/>
                                            </p:graphicEl>
                                          </p:spTgt>
                                        </p:tgtEl>
                                        <p:attrNameLst>
                                          <p:attrName>ppt_h</p:attrName>
                                        </p:attrNameLst>
                                      </p:cBhvr>
                                      <p:tavLst>
                                        <p:tav tm="0">
                                          <p:val>
                                            <p:fltVal val="0"/>
                                          </p:val>
                                        </p:tav>
                                        <p:tav tm="100000">
                                          <p:val>
                                            <p:strVal val="#ppt_h"/>
                                          </p:val>
                                        </p:tav>
                                      </p:tavLst>
                                    </p:anim>
                                    <p:animEffect transition="in" filter="fade">
                                      <p:cBhvr>
                                        <p:cTn id="76" dur="500"/>
                                        <p:tgtEl>
                                          <p:spTgt spid="3">
                                            <p:graphicEl>
                                              <a:dgm id="{4D95D6BB-787B-4B1F-9474-902198FD8113}"/>
                                            </p:graphicEl>
                                          </p:spTgt>
                                        </p:tgtEl>
                                      </p:cBhvr>
                                    </p:animEffect>
                                    <p:anim calcmode="lin" valueType="num">
                                      <p:cBhvr>
                                        <p:cTn id="77" dur="500" fill="hold"/>
                                        <p:tgtEl>
                                          <p:spTgt spid="3">
                                            <p:graphicEl>
                                              <a:dgm id="{4D95D6BB-787B-4B1F-9474-902198FD8113}"/>
                                            </p:graphicEl>
                                          </p:spTgt>
                                        </p:tgtEl>
                                        <p:attrNameLst>
                                          <p:attrName>ppt_x</p:attrName>
                                        </p:attrNameLst>
                                      </p:cBhvr>
                                      <p:tavLst>
                                        <p:tav tm="0">
                                          <p:val>
                                            <p:fltVal val="0.5"/>
                                          </p:val>
                                        </p:tav>
                                        <p:tav tm="100000">
                                          <p:val>
                                            <p:strVal val="#ppt_x"/>
                                          </p:val>
                                        </p:tav>
                                      </p:tavLst>
                                    </p:anim>
                                    <p:anim calcmode="lin" valueType="num">
                                      <p:cBhvr>
                                        <p:cTn id="78" dur="500" fill="hold"/>
                                        <p:tgtEl>
                                          <p:spTgt spid="3">
                                            <p:graphicEl>
                                              <a:dgm id="{4D95D6BB-787B-4B1F-9474-902198FD8113}"/>
                                            </p:graphicEl>
                                          </p:spTgt>
                                        </p:tgtEl>
                                        <p:attrNameLst>
                                          <p:attrName>ppt_y</p:attrName>
                                        </p:attrNameLst>
                                      </p:cBhvr>
                                      <p:tavLst>
                                        <p:tav tm="0">
                                          <p:val>
                                            <p:fltVal val="0.5"/>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53" presetClass="entr" presetSubtype="528" fill="hold" grpId="0" nodeType="clickEffect">
                                  <p:stCondLst>
                                    <p:cond delay="0"/>
                                  </p:stCondLst>
                                  <p:childTnLst>
                                    <p:set>
                                      <p:cBhvr>
                                        <p:cTn id="82" dur="1" fill="hold">
                                          <p:stCondLst>
                                            <p:cond delay="0"/>
                                          </p:stCondLst>
                                        </p:cTn>
                                        <p:tgtEl>
                                          <p:spTgt spid="3">
                                            <p:graphicEl>
                                              <a:dgm id="{475ED61E-E34C-49AE-AB8E-3966E0F0933B}"/>
                                            </p:graphicEl>
                                          </p:spTgt>
                                        </p:tgtEl>
                                        <p:attrNameLst>
                                          <p:attrName>style.visibility</p:attrName>
                                        </p:attrNameLst>
                                      </p:cBhvr>
                                      <p:to>
                                        <p:strVal val="visible"/>
                                      </p:to>
                                    </p:set>
                                    <p:anim calcmode="lin" valueType="num">
                                      <p:cBhvr>
                                        <p:cTn id="83" dur="500" fill="hold"/>
                                        <p:tgtEl>
                                          <p:spTgt spid="3">
                                            <p:graphicEl>
                                              <a:dgm id="{475ED61E-E34C-49AE-AB8E-3966E0F0933B}"/>
                                            </p:graphicEl>
                                          </p:spTgt>
                                        </p:tgtEl>
                                        <p:attrNameLst>
                                          <p:attrName>ppt_w</p:attrName>
                                        </p:attrNameLst>
                                      </p:cBhvr>
                                      <p:tavLst>
                                        <p:tav tm="0">
                                          <p:val>
                                            <p:fltVal val="0"/>
                                          </p:val>
                                        </p:tav>
                                        <p:tav tm="100000">
                                          <p:val>
                                            <p:strVal val="#ppt_w"/>
                                          </p:val>
                                        </p:tav>
                                      </p:tavLst>
                                    </p:anim>
                                    <p:anim calcmode="lin" valueType="num">
                                      <p:cBhvr>
                                        <p:cTn id="84" dur="500" fill="hold"/>
                                        <p:tgtEl>
                                          <p:spTgt spid="3">
                                            <p:graphicEl>
                                              <a:dgm id="{475ED61E-E34C-49AE-AB8E-3966E0F0933B}"/>
                                            </p:graphicEl>
                                          </p:spTgt>
                                        </p:tgtEl>
                                        <p:attrNameLst>
                                          <p:attrName>ppt_h</p:attrName>
                                        </p:attrNameLst>
                                      </p:cBhvr>
                                      <p:tavLst>
                                        <p:tav tm="0">
                                          <p:val>
                                            <p:fltVal val="0"/>
                                          </p:val>
                                        </p:tav>
                                        <p:tav tm="100000">
                                          <p:val>
                                            <p:strVal val="#ppt_h"/>
                                          </p:val>
                                        </p:tav>
                                      </p:tavLst>
                                    </p:anim>
                                    <p:animEffect transition="in" filter="fade">
                                      <p:cBhvr>
                                        <p:cTn id="85" dur="500"/>
                                        <p:tgtEl>
                                          <p:spTgt spid="3">
                                            <p:graphicEl>
                                              <a:dgm id="{475ED61E-E34C-49AE-AB8E-3966E0F0933B}"/>
                                            </p:graphicEl>
                                          </p:spTgt>
                                        </p:tgtEl>
                                      </p:cBhvr>
                                    </p:animEffect>
                                    <p:anim calcmode="lin" valueType="num">
                                      <p:cBhvr>
                                        <p:cTn id="86" dur="500" fill="hold"/>
                                        <p:tgtEl>
                                          <p:spTgt spid="3">
                                            <p:graphicEl>
                                              <a:dgm id="{475ED61E-E34C-49AE-AB8E-3966E0F0933B}"/>
                                            </p:graphicEl>
                                          </p:spTgt>
                                        </p:tgtEl>
                                        <p:attrNameLst>
                                          <p:attrName>ppt_x</p:attrName>
                                        </p:attrNameLst>
                                      </p:cBhvr>
                                      <p:tavLst>
                                        <p:tav tm="0">
                                          <p:val>
                                            <p:fltVal val="0.5"/>
                                          </p:val>
                                        </p:tav>
                                        <p:tav tm="100000">
                                          <p:val>
                                            <p:strVal val="#ppt_x"/>
                                          </p:val>
                                        </p:tav>
                                      </p:tavLst>
                                    </p:anim>
                                    <p:anim calcmode="lin" valueType="num">
                                      <p:cBhvr>
                                        <p:cTn id="87" dur="500" fill="hold"/>
                                        <p:tgtEl>
                                          <p:spTgt spid="3">
                                            <p:graphicEl>
                                              <a:dgm id="{475ED61E-E34C-49AE-AB8E-3966E0F0933B}"/>
                                            </p:graphicEl>
                                          </p:spTgt>
                                        </p:tgtEl>
                                        <p:attrNameLst>
                                          <p:attrName>ppt_y</p:attrName>
                                        </p:attrNameLst>
                                      </p:cBhvr>
                                      <p:tavLst>
                                        <p:tav tm="0">
                                          <p:val>
                                            <p:fltVal val="0.5"/>
                                          </p:val>
                                        </p:tav>
                                        <p:tav tm="100000">
                                          <p:val>
                                            <p:strVal val="#ppt_y"/>
                                          </p:val>
                                        </p:tav>
                                      </p:tavLst>
                                    </p:anim>
                                  </p:childTnLst>
                                </p:cTn>
                              </p:par>
                              <p:par>
                                <p:cTn id="88" presetID="53" presetClass="entr" presetSubtype="528" fill="hold" grpId="0" nodeType="withEffect">
                                  <p:stCondLst>
                                    <p:cond delay="0"/>
                                  </p:stCondLst>
                                  <p:childTnLst>
                                    <p:set>
                                      <p:cBhvr>
                                        <p:cTn id="89" dur="1" fill="hold">
                                          <p:stCondLst>
                                            <p:cond delay="0"/>
                                          </p:stCondLst>
                                        </p:cTn>
                                        <p:tgtEl>
                                          <p:spTgt spid="3">
                                            <p:graphicEl>
                                              <a:dgm id="{C02D3DC0-21BB-4B11-8F49-6AFF1271CD62}"/>
                                            </p:graphicEl>
                                          </p:spTgt>
                                        </p:tgtEl>
                                        <p:attrNameLst>
                                          <p:attrName>style.visibility</p:attrName>
                                        </p:attrNameLst>
                                      </p:cBhvr>
                                      <p:to>
                                        <p:strVal val="visible"/>
                                      </p:to>
                                    </p:set>
                                    <p:anim calcmode="lin" valueType="num">
                                      <p:cBhvr>
                                        <p:cTn id="90" dur="500" fill="hold"/>
                                        <p:tgtEl>
                                          <p:spTgt spid="3">
                                            <p:graphicEl>
                                              <a:dgm id="{C02D3DC0-21BB-4B11-8F49-6AFF1271CD62}"/>
                                            </p:graphicEl>
                                          </p:spTgt>
                                        </p:tgtEl>
                                        <p:attrNameLst>
                                          <p:attrName>ppt_w</p:attrName>
                                        </p:attrNameLst>
                                      </p:cBhvr>
                                      <p:tavLst>
                                        <p:tav tm="0">
                                          <p:val>
                                            <p:fltVal val="0"/>
                                          </p:val>
                                        </p:tav>
                                        <p:tav tm="100000">
                                          <p:val>
                                            <p:strVal val="#ppt_w"/>
                                          </p:val>
                                        </p:tav>
                                      </p:tavLst>
                                    </p:anim>
                                    <p:anim calcmode="lin" valueType="num">
                                      <p:cBhvr>
                                        <p:cTn id="91" dur="500" fill="hold"/>
                                        <p:tgtEl>
                                          <p:spTgt spid="3">
                                            <p:graphicEl>
                                              <a:dgm id="{C02D3DC0-21BB-4B11-8F49-6AFF1271CD62}"/>
                                            </p:graphicEl>
                                          </p:spTgt>
                                        </p:tgtEl>
                                        <p:attrNameLst>
                                          <p:attrName>ppt_h</p:attrName>
                                        </p:attrNameLst>
                                      </p:cBhvr>
                                      <p:tavLst>
                                        <p:tav tm="0">
                                          <p:val>
                                            <p:fltVal val="0"/>
                                          </p:val>
                                        </p:tav>
                                        <p:tav tm="100000">
                                          <p:val>
                                            <p:strVal val="#ppt_h"/>
                                          </p:val>
                                        </p:tav>
                                      </p:tavLst>
                                    </p:anim>
                                    <p:animEffect transition="in" filter="fade">
                                      <p:cBhvr>
                                        <p:cTn id="92" dur="500"/>
                                        <p:tgtEl>
                                          <p:spTgt spid="3">
                                            <p:graphicEl>
                                              <a:dgm id="{C02D3DC0-21BB-4B11-8F49-6AFF1271CD62}"/>
                                            </p:graphicEl>
                                          </p:spTgt>
                                        </p:tgtEl>
                                      </p:cBhvr>
                                    </p:animEffect>
                                    <p:anim calcmode="lin" valueType="num">
                                      <p:cBhvr>
                                        <p:cTn id="93" dur="500" fill="hold"/>
                                        <p:tgtEl>
                                          <p:spTgt spid="3">
                                            <p:graphicEl>
                                              <a:dgm id="{C02D3DC0-21BB-4B11-8F49-6AFF1271CD62}"/>
                                            </p:graphicEl>
                                          </p:spTgt>
                                        </p:tgtEl>
                                        <p:attrNameLst>
                                          <p:attrName>ppt_x</p:attrName>
                                        </p:attrNameLst>
                                      </p:cBhvr>
                                      <p:tavLst>
                                        <p:tav tm="0">
                                          <p:val>
                                            <p:fltVal val="0.5"/>
                                          </p:val>
                                        </p:tav>
                                        <p:tav tm="100000">
                                          <p:val>
                                            <p:strVal val="#ppt_x"/>
                                          </p:val>
                                        </p:tav>
                                      </p:tavLst>
                                    </p:anim>
                                    <p:anim calcmode="lin" valueType="num">
                                      <p:cBhvr>
                                        <p:cTn id="94" dur="500" fill="hold"/>
                                        <p:tgtEl>
                                          <p:spTgt spid="3">
                                            <p:graphicEl>
                                              <a:dgm id="{C02D3DC0-21BB-4B11-8F49-6AFF1271CD62}"/>
                                            </p:graphicEl>
                                          </p:spTgt>
                                        </p:tgtEl>
                                        <p:attrNameLst>
                                          <p:attrName>ppt_y</p:attrName>
                                        </p:attrNameLst>
                                      </p:cBhvr>
                                      <p:tavLst>
                                        <p:tav tm="0">
                                          <p:val>
                                            <p:fltVal val="0.5"/>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53" presetClass="entr" presetSubtype="528" fill="hold" grpId="0" nodeType="clickEffect">
                                  <p:stCondLst>
                                    <p:cond delay="0"/>
                                  </p:stCondLst>
                                  <p:childTnLst>
                                    <p:set>
                                      <p:cBhvr>
                                        <p:cTn id="98" dur="1" fill="hold">
                                          <p:stCondLst>
                                            <p:cond delay="0"/>
                                          </p:stCondLst>
                                        </p:cTn>
                                        <p:tgtEl>
                                          <p:spTgt spid="3">
                                            <p:graphicEl>
                                              <a:dgm id="{A5F1CBFD-6BDB-4629-9C06-78B8EDC96FE0}"/>
                                            </p:graphicEl>
                                          </p:spTgt>
                                        </p:tgtEl>
                                        <p:attrNameLst>
                                          <p:attrName>style.visibility</p:attrName>
                                        </p:attrNameLst>
                                      </p:cBhvr>
                                      <p:to>
                                        <p:strVal val="visible"/>
                                      </p:to>
                                    </p:set>
                                    <p:anim calcmode="lin" valueType="num">
                                      <p:cBhvr>
                                        <p:cTn id="99" dur="500" fill="hold"/>
                                        <p:tgtEl>
                                          <p:spTgt spid="3">
                                            <p:graphicEl>
                                              <a:dgm id="{A5F1CBFD-6BDB-4629-9C06-78B8EDC96FE0}"/>
                                            </p:graphicEl>
                                          </p:spTgt>
                                        </p:tgtEl>
                                        <p:attrNameLst>
                                          <p:attrName>ppt_w</p:attrName>
                                        </p:attrNameLst>
                                      </p:cBhvr>
                                      <p:tavLst>
                                        <p:tav tm="0">
                                          <p:val>
                                            <p:fltVal val="0"/>
                                          </p:val>
                                        </p:tav>
                                        <p:tav tm="100000">
                                          <p:val>
                                            <p:strVal val="#ppt_w"/>
                                          </p:val>
                                        </p:tav>
                                      </p:tavLst>
                                    </p:anim>
                                    <p:anim calcmode="lin" valueType="num">
                                      <p:cBhvr>
                                        <p:cTn id="100" dur="500" fill="hold"/>
                                        <p:tgtEl>
                                          <p:spTgt spid="3">
                                            <p:graphicEl>
                                              <a:dgm id="{A5F1CBFD-6BDB-4629-9C06-78B8EDC96FE0}"/>
                                            </p:graphicEl>
                                          </p:spTgt>
                                        </p:tgtEl>
                                        <p:attrNameLst>
                                          <p:attrName>ppt_h</p:attrName>
                                        </p:attrNameLst>
                                      </p:cBhvr>
                                      <p:tavLst>
                                        <p:tav tm="0">
                                          <p:val>
                                            <p:fltVal val="0"/>
                                          </p:val>
                                        </p:tav>
                                        <p:tav tm="100000">
                                          <p:val>
                                            <p:strVal val="#ppt_h"/>
                                          </p:val>
                                        </p:tav>
                                      </p:tavLst>
                                    </p:anim>
                                    <p:animEffect transition="in" filter="fade">
                                      <p:cBhvr>
                                        <p:cTn id="101" dur="500"/>
                                        <p:tgtEl>
                                          <p:spTgt spid="3">
                                            <p:graphicEl>
                                              <a:dgm id="{A5F1CBFD-6BDB-4629-9C06-78B8EDC96FE0}"/>
                                            </p:graphicEl>
                                          </p:spTgt>
                                        </p:tgtEl>
                                      </p:cBhvr>
                                    </p:animEffect>
                                    <p:anim calcmode="lin" valueType="num">
                                      <p:cBhvr>
                                        <p:cTn id="102" dur="500" fill="hold"/>
                                        <p:tgtEl>
                                          <p:spTgt spid="3">
                                            <p:graphicEl>
                                              <a:dgm id="{A5F1CBFD-6BDB-4629-9C06-78B8EDC96FE0}"/>
                                            </p:graphicEl>
                                          </p:spTgt>
                                        </p:tgtEl>
                                        <p:attrNameLst>
                                          <p:attrName>ppt_x</p:attrName>
                                        </p:attrNameLst>
                                      </p:cBhvr>
                                      <p:tavLst>
                                        <p:tav tm="0">
                                          <p:val>
                                            <p:fltVal val="0.5"/>
                                          </p:val>
                                        </p:tav>
                                        <p:tav tm="100000">
                                          <p:val>
                                            <p:strVal val="#ppt_x"/>
                                          </p:val>
                                        </p:tav>
                                      </p:tavLst>
                                    </p:anim>
                                    <p:anim calcmode="lin" valueType="num">
                                      <p:cBhvr>
                                        <p:cTn id="103" dur="500" fill="hold"/>
                                        <p:tgtEl>
                                          <p:spTgt spid="3">
                                            <p:graphicEl>
                                              <a:dgm id="{A5F1CBFD-6BDB-4629-9C06-78B8EDC96FE0}"/>
                                            </p:graphicEl>
                                          </p:spTgt>
                                        </p:tgtEl>
                                        <p:attrNameLst>
                                          <p:attrName>ppt_y</p:attrName>
                                        </p:attrNameLst>
                                      </p:cBhvr>
                                      <p:tavLst>
                                        <p:tav tm="0">
                                          <p:val>
                                            <p:fltVal val="0.5"/>
                                          </p:val>
                                        </p:tav>
                                        <p:tav tm="100000">
                                          <p:val>
                                            <p:strVal val="#ppt_y"/>
                                          </p:val>
                                        </p:tav>
                                      </p:tavLst>
                                    </p:anim>
                                  </p:childTnLst>
                                </p:cTn>
                              </p:par>
                              <p:par>
                                <p:cTn id="104" presetID="53" presetClass="entr" presetSubtype="528" fill="hold" grpId="0" nodeType="withEffect">
                                  <p:stCondLst>
                                    <p:cond delay="0"/>
                                  </p:stCondLst>
                                  <p:childTnLst>
                                    <p:set>
                                      <p:cBhvr>
                                        <p:cTn id="105" dur="1" fill="hold">
                                          <p:stCondLst>
                                            <p:cond delay="0"/>
                                          </p:stCondLst>
                                        </p:cTn>
                                        <p:tgtEl>
                                          <p:spTgt spid="3">
                                            <p:graphicEl>
                                              <a:dgm id="{5B052712-857B-452D-AEE2-B6AE847FA35E}"/>
                                            </p:graphicEl>
                                          </p:spTgt>
                                        </p:tgtEl>
                                        <p:attrNameLst>
                                          <p:attrName>style.visibility</p:attrName>
                                        </p:attrNameLst>
                                      </p:cBhvr>
                                      <p:to>
                                        <p:strVal val="visible"/>
                                      </p:to>
                                    </p:set>
                                    <p:anim calcmode="lin" valueType="num">
                                      <p:cBhvr>
                                        <p:cTn id="106" dur="500" fill="hold"/>
                                        <p:tgtEl>
                                          <p:spTgt spid="3">
                                            <p:graphicEl>
                                              <a:dgm id="{5B052712-857B-452D-AEE2-B6AE847FA35E}"/>
                                            </p:graphicEl>
                                          </p:spTgt>
                                        </p:tgtEl>
                                        <p:attrNameLst>
                                          <p:attrName>ppt_w</p:attrName>
                                        </p:attrNameLst>
                                      </p:cBhvr>
                                      <p:tavLst>
                                        <p:tav tm="0">
                                          <p:val>
                                            <p:fltVal val="0"/>
                                          </p:val>
                                        </p:tav>
                                        <p:tav tm="100000">
                                          <p:val>
                                            <p:strVal val="#ppt_w"/>
                                          </p:val>
                                        </p:tav>
                                      </p:tavLst>
                                    </p:anim>
                                    <p:anim calcmode="lin" valueType="num">
                                      <p:cBhvr>
                                        <p:cTn id="107" dur="500" fill="hold"/>
                                        <p:tgtEl>
                                          <p:spTgt spid="3">
                                            <p:graphicEl>
                                              <a:dgm id="{5B052712-857B-452D-AEE2-B6AE847FA35E}"/>
                                            </p:graphicEl>
                                          </p:spTgt>
                                        </p:tgtEl>
                                        <p:attrNameLst>
                                          <p:attrName>ppt_h</p:attrName>
                                        </p:attrNameLst>
                                      </p:cBhvr>
                                      <p:tavLst>
                                        <p:tav tm="0">
                                          <p:val>
                                            <p:fltVal val="0"/>
                                          </p:val>
                                        </p:tav>
                                        <p:tav tm="100000">
                                          <p:val>
                                            <p:strVal val="#ppt_h"/>
                                          </p:val>
                                        </p:tav>
                                      </p:tavLst>
                                    </p:anim>
                                    <p:animEffect transition="in" filter="fade">
                                      <p:cBhvr>
                                        <p:cTn id="108" dur="500"/>
                                        <p:tgtEl>
                                          <p:spTgt spid="3">
                                            <p:graphicEl>
                                              <a:dgm id="{5B052712-857B-452D-AEE2-B6AE847FA35E}"/>
                                            </p:graphicEl>
                                          </p:spTgt>
                                        </p:tgtEl>
                                      </p:cBhvr>
                                    </p:animEffect>
                                    <p:anim calcmode="lin" valueType="num">
                                      <p:cBhvr>
                                        <p:cTn id="109" dur="500" fill="hold"/>
                                        <p:tgtEl>
                                          <p:spTgt spid="3">
                                            <p:graphicEl>
                                              <a:dgm id="{5B052712-857B-452D-AEE2-B6AE847FA35E}"/>
                                            </p:graphicEl>
                                          </p:spTgt>
                                        </p:tgtEl>
                                        <p:attrNameLst>
                                          <p:attrName>ppt_x</p:attrName>
                                        </p:attrNameLst>
                                      </p:cBhvr>
                                      <p:tavLst>
                                        <p:tav tm="0">
                                          <p:val>
                                            <p:fltVal val="0.5"/>
                                          </p:val>
                                        </p:tav>
                                        <p:tav tm="100000">
                                          <p:val>
                                            <p:strVal val="#ppt_x"/>
                                          </p:val>
                                        </p:tav>
                                      </p:tavLst>
                                    </p:anim>
                                    <p:anim calcmode="lin" valueType="num">
                                      <p:cBhvr>
                                        <p:cTn id="110" dur="500" fill="hold"/>
                                        <p:tgtEl>
                                          <p:spTgt spid="3">
                                            <p:graphicEl>
                                              <a:dgm id="{5B052712-857B-452D-AEE2-B6AE847FA35E}"/>
                                            </p:graphicEl>
                                          </p:spTgt>
                                        </p:tgtEl>
                                        <p:attrNameLst>
                                          <p:attrName>ppt_y</p:attrName>
                                        </p:attrNameLst>
                                      </p:cBhvr>
                                      <p:tavLst>
                                        <p:tav tm="0">
                                          <p:val>
                                            <p:fltVal val="0.5"/>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53" presetClass="entr" presetSubtype="528" fill="hold" grpId="0" nodeType="clickEffect">
                                  <p:stCondLst>
                                    <p:cond delay="0"/>
                                  </p:stCondLst>
                                  <p:childTnLst>
                                    <p:set>
                                      <p:cBhvr>
                                        <p:cTn id="114" dur="1" fill="hold">
                                          <p:stCondLst>
                                            <p:cond delay="0"/>
                                          </p:stCondLst>
                                        </p:cTn>
                                        <p:tgtEl>
                                          <p:spTgt spid="3">
                                            <p:graphicEl>
                                              <a:dgm id="{F408E34B-A19F-437D-8DE7-54BA144AC0B4}"/>
                                            </p:graphicEl>
                                          </p:spTgt>
                                        </p:tgtEl>
                                        <p:attrNameLst>
                                          <p:attrName>style.visibility</p:attrName>
                                        </p:attrNameLst>
                                      </p:cBhvr>
                                      <p:to>
                                        <p:strVal val="visible"/>
                                      </p:to>
                                    </p:set>
                                    <p:anim calcmode="lin" valueType="num">
                                      <p:cBhvr>
                                        <p:cTn id="115" dur="500" fill="hold"/>
                                        <p:tgtEl>
                                          <p:spTgt spid="3">
                                            <p:graphicEl>
                                              <a:dgm id="{F408E34B-A19F-437D-8DE7-54BA144AC0B4}"/>
                                            </p:graphicEl>
                                          </p:spTgt>
                                        </p:tgtEl>
                                        <p:attrNameLst>
                                          <p:attrName>ppt_w</p:attrName>
                                        </p:attrNameLst>
                                      </p:cBhvr>
                                      <p:tavLst>
                                        <p:tav tm="0">
                                          <p:val>
                                            <p:fltVal val="0"/>
                                          </p:val>
                                        </p:tav>
                                        <p:tav tm="100000">
                                          <p:val>
                                            <p:strVal val="#ppt_w"/>
                                          </p:val>
                                        </p:tav>
                                      </p:tavLst>
                                    </p:anim>
                                    <p:anim calcmode="lin" valueType="num">
                                      <p:cBhvr>
                                        <p:cTn id="116" dur="500" fill="hold"/>
                                        <p:tgtEl>
                                          <p:spTgt spid="3">
                                            <p:graphicEl>
                                              <a:dgm id="{F408E34B-A19F-437D-8DE7-54BA144AC0B4}"/>
                                            </p:graphicEl>
                                          </p:spTgt>
                                        </p:tgtEl>
                                        <p:attrNameLst>
                                          <p:attrName>ppt_h</p:attrName>
                                        </p:attrNameLst>
                                      </p:cBhvr>
                                      <p:tavLst>
                                        <p:tav tm="0">
                                          <p:val>
                                            <p:fltVal val="0"/>
                                          </p:val>
                                        </p:tav>
                                        <p:tav tm="100000">
                                          <p:val>
                                            <p:strVal val="#ppt_h"/>
                                          </p:val>
                                        </p:tav>
                                      </p:tavLst>
                                    </p:anim>
                                    <p:animEffect transition="in" filter="fade">
                                      <p:cBhvr>
                                        <p:cTn id="117" dur="500"/>
                                        <p:tgtEl>
                                          <p:spTgt spid="3">
                                            <p:graphicEl>
                                              <a:dgm id="{F408E34B-A19F-437D-8DE7-54BA144AC0B4}"/>
                                            </p:graphicEl>
                                          </p:spTgt>
                                        </p:tgtEl>
                                      </p:cBhvr>
                                    </p:animEffect>
                                    <p:anim calcmode="lin" valueType="num">
                                      <p:cBhvr>
                                        <p:cTn id="118" dur="500" fill="hold"/>
                                        <p:tgtEl>
                                          <p:spTgt spid="3">
                                            <p:graphicEl>
                                              <a:dgm id="{F408E34B-A19F-437D-8DE7-54BA144AC0B4}"/>
                                            </p:graphicEl>
                                          </p:spTgt>
                                        </p:tgtEl>
                                        <p:attrNameLst>
                                          <p:attrName>ppt_x</p:attrName>
                                        </p:attrNameLst>
                                      </p:cBhvr>
                                      <p:tavLst>
                                        <p:tav tm="0">
                                          <p:val>
                                            <p:fltVal val="0.5"/>
                                          </p:val>
                                        </p:tav>
                                        <p:tav tm="100000">
                                          <p:val>
                                            <p:strVal val="#ppt_x"/>
                                          </p:val>
                                        </p:tav>
                                      </p:tavLst>
                                    </p:anim>
                                    <p:anim calcmode="lin" valueType="num">
                                      <p:cBhvr>
                                        <p:cTn id="119" dur="500" fill="hold"/>
                                        <p:tgtEl>
                                          <p:spTgt spid="3">
                                            <p:graphicEl>
                                              <a:dgm id="{F408E34B-A19F-437D-8DE7-54BA144AC0B4}"/>
                                            </p:graphicEl>
                                          </p:spTgt>
                                        </p:tgtEl>
                                        <p:attrNameLst>
                                          <p:attrName>ppt_y</p:attrName>
                                        </p:attrNameLst>
                                      </p:cBhvr>
                                      <p:tavLst>
                                        <p:tav tm="0">
                                          <p:val>
                                            <p:fltVal val="0.5"/>
                                          </p:val>
                                        </p:tav>
                                        <p:tav tm="100000">
                                          <p:val>
                                            <p:strVal val="#ppt_y"/>
                                          </p:val>
                                        </p:tav>
                                      </p:tavLst>
                                    </p:anim>
                                  </p:childTnLst>
                                </p:cTn>
                              </p:par>
                              <p:par>
                                <p:cTn id="120" presetID="53" presetClass="entr" presetSubtype="528" fill="hold" grpId="0" nodeType="withEffect">
                                  <p:stCondLst>
                                    <p:cond delay="0"/>
                                  </p:stCondLst>
                                  <p:childTnLst>
                                    <p:set>
                                      <p:cBhvr>
                                        <p:cTn id="121" dur="1" fill="hold">
                                          <p:stCondLst>
                                            <p:cond delay="0"/>
                                          </p:stCondLst>
                                        </p:cTn>
                                        <p:tgtEl>
                                          <p:spTgt spid="3">
                                            <p:graphicEl>
                                              <a:dgm id="{557ACB4E-4DC4-4E82-BA70-4D0847941B4E}"/>
                                            </p:graphicEl>
                                          </p:spTgt>
                                        </p:tgtEl>
                                        <p:attrNameLst>
                                          <p:attrName>style.visibility</p:attrName>
                                        </p:attrNameLst>
                                      </p:cBhvr>
                                      <p:to>
                                        <p:strVal val="visible"/>
                                      </p:to>
                                    </p:set>
                                    <p:anim calcmode="lin" valueType="num">
                                      <p:cBhvr>
                                        <p:cTn id="122" dur="500" fill="hold"/>
                                        <p:tgtEl>
                                          <p:spTgt spid="3">
                                            <p:graphicEl>
                                              <a:dgm id="{557ACB4E-4DC4-4E82-BA70-4D0847941B4E}"/>
                                            </p:graphicEl>
                                          </p:spTgt>
                                        </p:tgtEl>
                                        <p:attrNameLst>
                                          <p:attrName>ppt_w</p:attrName>
                                        </p:attrNameLst>
                                      </p:cBhvr>
                                      <p:tavLst>
                                        <p:tav tm="0">
                                          <p:val>
                                            <p:fltVal val="0"/>
                                          </p:val>
                                        </p:tav>
                                        <p:tav tm="100000">
                                          <p:val>
                                            <p:strVal val="#ppt_w"/>
                                          </p:val>
                                        </p:tav>
                                      </p:tavLst>
                                    </p:anim>
                                    <p:anim calcmode="lin" valueType="num">
                                      <p:cBhvr>
                                        <p:cTn id="123" dur="500" fill="hold"/>
                                        <p:tgtEl>
                                          <p:spTgt spid="3">
                                            <p:graphicEl>
                                              <a:dgm id="{557ACB4E-4DC4-4E82-BA70-4D0847941B4E}"/>
                                            </p:graphicEl>
                                          </p:spTgt>
                                        </p:tgtEl>
                                        <p:attrNameLst>
                                          <p:attrName>ppt_h</p:attrName>
                                        </p:attrNameLst>
                                      </p:cBhvr>
                                      <p:tavLst>
                                        <p:tav tm="0">
                                          <p:val>
                                            <p:fltVal val="0"/>
                                          </p:val>
                                        </p:tav>
                                        <p:tav tm="100000">
                                          <p:val>
                                            <p:strVal val="#ppt_h"/>
                                          </p:val>
                                        </p:tav>
                                      </p:tavLst>
                                    </p:anim>
                                    <p:animEffect transition="in" filter="fade">
                                      <p:cBhvr>
                                        <p:cTn id="124" dur="500"/>
                                        <p:tgtEl>
                                          <p:spTgt spid="3">
                                            <p:graphicEl>
                                              <a:dgm id="{557ACB4E-4DC4-4E82-BA70-4D0847941B4E}"/>
                                            </p:graphicEl>
                                          </p:spTgt>
                                        </p:tgtEl>
                                      </p:cBhvr>
                                    </p:animEffect>
                                    <p:anim calcmode="lin" valueType="num">
                                      <p:cBhvr>
                                        <p:cTn id="125" dur="500" fill="hold"/>
                                        <p:tgtEl>
                                          <p:spTgt spid="3">
                                            <p:graphicEl>
                                              <a:dgm id="{557ACB4E-4DC4-4E82-BA70-4D0847941B4E}"/>
                                            </p:graphicEl>
                                          </p:spTgt>
                                        </p:tgtEl>
                                        <p:attrNameLst>
                                          <p:attrName>ppt_x</p:attrName>
                                        </p:attrNameLst>
                                      </p:cBhvr>
                                      <p:tavLst>
                                        <p:tav tm="0">
                                          <p:val>
                                            <p:fltVal val="0.5"/>
                                          </p:val>
                                        </p:tav>
                                        <p:tav tm="100000">
                                          <p:val>
                                            <p:strVal val="#ppt_x"/>
                                          </p:val>
                                        </p:tav>
                                      </p:tavLst>
                                    </p:anim>
                                    <p:anim calcmode="lin" valueType="num">
                                      <p:cBhvr>
                                        <p:cTn id="126" dur="500" fill="hold"/>
                                        <p:tgtEl>
                                          <p:spTgt spid="3">
                                            <p:graphicEl>
                                              <a:dgm id="{557ACB4E-4DC4-4E82-BA70-4D0847941B4E}"/>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3" grpId="0">
        <p:bldSub>
          <a:bldDgm bld="one"/>
        </p:bldSub>
      </p:bldGraphic>
    </p:bldLst>
  </p:timing>
</p:sld>
</file>

<file path=ppt/theme/theme1.xml><?xml version="1.0" encoding="utf-8"?>
<a:theme xmlns:a="http://schemas.openxmlformats.org/drawingml/2006/main" name="Tema de Office">
  <a:themeElements>
    <a:clrScheme name="Personalizado 3">
      <a:dk1>
        <a:sysClr val="windowText" lastClr="000000"/>
      </a:dk1>
      <a:lt1>
        <a:sysClr val="window" lastClr="FFFFFF"/>
      </a:lt1>
      <a:dk2>
        <a:srgbClr val="FF00FF"/>
      </a:dk2>
      <a:lt2>
        <a:srgbClr val="CCCC00"/>
      </a:lt2>
      <a:accent1>
        <a:srgbClr val="2FC753"/>
      </a:accent1>
      <a:accent2>
        <a:srgbClr val="E3B84B"/>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1097</TotalTime>
  <Words>1358</Words>
  <Application>Microsoft Office PowerPoint</Application>
  <PresentationFormat>Panorámica</PresentationFormat>
  <Paragraphs>63</Paragraphs>
  <Slides>11</Slides>
  <Notes>5</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11</vt:i4>
      </vt:variant>
    </vt:vector>
  </HeadingPairs>
  <TitlesOfParts>
    <vt:vector size="18" baseType="lpstr">
      <vt:lpstr>Aptos</vt:lpstr>
      <vt:lpstr>Comic Sans MS</vt:lpstr>
      <vt:lpstr>Constantia</vt:lpstr>
      <vt:lpstr>Arial</vt:lpstr>
      <vt:lpstr>Aptos Display</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Isabel Laveda</cp:lastModifiedBy>
  <cp:revision>106</cp:revision>
  <dcterms:created xsi:type="dcterms:W3CDTF">2024-03-24T10:47:51Z</dcterms:created>
  <dcterms:modified xsi:type="dcterms:W3CDTF">2024-04-02T06:03:40Z</dcterms:modified>
</cp:coreProperties>
</file>