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5" r:id="rId3"/>
    <p:sldId id="278" r:id="rId4"/>
    <p:sldId id="257" r:id="rId5"/>
    <p:sldId id="258" r:id="rId6"/>
    <p:sldId id="259" r:id="rId7"/>
    <p:sldId id="260" r:id="rId8"/>
    <p:sldId id="276" r:id="rId9"/>
    <p:sldId id="262" r:id="rId10"/>
    <p:sldId id="263" r:id="rId11"/>
    <p:sldId id="274" r:id="rId12"/>
    <p:sldId id="277" r:id="rId13"/>
    <p:sldId id="271" r:id="rId14"/>
    <p:sldId id="272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D5"/>
    <a:srgbClr val="E18B61"/>
    <a:srgbClr val="889FB8"/>
    <a:srgbClr val="99A0A7"/>
    <a:srgbClr val="A0DDE0"/>
    <a:srgbClr val="73CDD1"/>
    <a:srgbClr val="474062"/>
    <a:srgbClr val="5C537E"/>
    <a:srgbClr val="FF2D82"/>
    <a:srgbClr val="F2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A4875-3509-4BD2-1283-82D27DF4E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FF61C5-B525-29F5-22A8-36CEA36C4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247233-5F94-AFB2-95AB-7C459B12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E7660D-A579-6F22-2D2D-5E46BA9D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ABF3EA-4BB7-DE2E-C204-41E485E1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9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CF4F8-50BE-AD5E-942F-CD19BD9C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9A7E9E-E77F-0C08-3E70-F258FDB4D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3CB7A9-25CC-71B2-B9AF-FE890E14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356C2B-8A08-F0FE-4A57-A8768D54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1FB862-053A-B816-FF53-12FDCF67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5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6650D8-FEB3-B2E0-A590-87BDF1B0F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9E184A-8D68-4AB6-530E-19F2A77F8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5F93E-FF3F-73A2-04A5-DC1BB0F4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FDEFCB-E941-6715-79E1-23134197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9C0A85-62B3-98CC-A894-73EDE971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4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3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64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5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26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8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00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1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D02D1-98AC-907E-DB67-81D02DDB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57DBC6-6127-54C6-5A1D-106A0C494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CA1E45-0F13-5D8E-104F-73A56785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25B6D7-9228-B9D2-65BF-F59493BF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795A6-9936-8A4A-7437-DEFC8348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4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1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3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E5F51-9F05-17AC-220C-4A91FABB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AE5D7A-3CA5-5C7A-F7E0-42064D15C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43AF69-973E-7058-1E1B-10DE9A21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1F33F7-852D-A6CB-24FE-9C7FEA52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03162C-4C0B-2482-88B7-DB52B496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C481E-9019-B80B-7F80-0886A814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F21D96-B4A8-4F22-6785-16836A97A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121BD8-1CF2-E04E-FCB8-D5D655DBC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87FC19-DE6A-E03F-6C7C-3862D6F3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30F905-9B60-BA4A-2FAD-EB0DA078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1579DC-30D5-CC44-9DB7-DE8E399C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1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75EA8-360A-3720-EA8C-96A04685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9DFECC-49D6-E4C3-96E8-CD2AC6FDB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F34A63-F946-6304-3349-CCD4854D5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8C1A0A-A038-54AC-9805-F1985846D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E370B3-7576-9224-3957-17DF71F41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62E755-4B53-354D-CE3A-F5FF8777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53014-052F-B0F3-2E19-0105D8EB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874040-5DBD-6F97-3653-0DC2024D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38088-AFD6-6406-E6E6-70678F55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0DF3F4-3DD2-B949-778E-217F3969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6E3D5A-183F-081E-8A81-720EA5B3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0C4C70-890E-6B64-AC2F-64010979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1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BF016B-0BCF-DA07-CBBE-733012FD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362595-A6C0-C5C0-3D43-246479BE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2F8EF4-83E7-1782-8E41-27AFE493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2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92D27-420A-7038-E8FB-F3A5D109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758E3D-4263-849D-38C4-6C247A4AE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3A75DA-F451-0DB1-B1D3-F4FBA59F3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B6A437-8EE1-BF5B-96DD-AC7F9D8C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5B2752-3C9E-A160-75ED-71FF9ED8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CD5066-D290-1CAA-E3C9-D4E8C3A5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5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F3BCA-865E-29E7-68A0-E83AF571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F3C2CD-3FCA-662A-E837-8A83070B1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FA65AC-2B34-DEFF-7363-D643E740D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760E6B-1196-786B-B993-CF193C99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1625B5-4CAC-BCC9-CD3B-2CE86F9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98DF28-1991-1E55-5771-4DC99E74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3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337231-0C0F-8765-07C7-48D3A73F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1BF194-C620-E49D-C801-2ECBA229A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70D5E7-8BE0-F98C-3C72-BA4B3196A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2B7CA8-529F-44B7-914D-1B87AC336B9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A03FD-F10C-51DC-A13D-55EA4A575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E19F6-8C13-DEF6-9A4D-2C8EA5E1F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18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99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5138B80-96FB-BEFA-D2B7-BF74EEA1E75F}"/>
              </a:ext>
            </a:extLst>
          </p:cNvPr>
          <p:cNvSpPr txBox="1"/>
          <p:nvPr/>
        </p:nvSpPr>
        <p:spPr>
          <a:xfrm>
            <a:off x="2149642" y="517690"/>
            <a:ext cx="7892716" cy="3438294"/>
          </a:xfrm>
          <a:prstGeom prst="rect">
            <a:avLst/>
          </a:prstGeom>
          <a:noFill/>
        </p:spPr>
        <p:txBody>
          <a:bodyPr wrap="square">
            <a:prstTxWarp prst="textFadeDown">
              <a:avLst>
                <a:gd name="adj" fmla="val 17290"/>
              </a:avLst>
            </a:prstTxWarp>
            <a:spAutoFit/>
          </a:bodyPr>
          <a:lstStyle/>
          <a:p>
            <a:pPr algn="ctr">
              <a:defRPr sz="7200" b="1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/>
              </a:defRPr>
            </a:pPr>
            <a:r>
              <a:rPr dirty="0"/>
              <a:t>NURU INAANGAZA</a:t>
            </a:r>
          </a:p>
          <a:p>
            <a:pPr algn="ctr">
              <a:defRPr sz="7200" b="1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/>
              </a:defRPr>
            </a:pPr>
            <a:r>
              <a:rPr dirty="0"/>
              <a:t>Giza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258DF7-4841-EEAF-4B52-78106B53AFEA}"/>
              </a:ext>
            </a:extLst>
          </p:cNvPr>
          <p:cNvSpPr txBox="1"/>
          <p:nvPr/>
        </p:nvSpPr>
        <p:spPr>
          <a:xfrm>
            <a:off x="8639925" y="6447415"/>
            <a:ext cx="346409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>
                <a:solidFill>
                  <a:srgbClr val="D8DBCF"/>
                </a:solidFill>
              </a:defRPr>
            </a:pPr>
            <a:r>
              <a:rPr lang="en-US" dirty="0" err="1"/>
              <a:t>Lessoni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3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ajili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dirty="0"/>
              <a:t> </a:t>
            </a:r>
            <a:r>
              <a:rPr dirty="0" err="1"/>
              <a:t>Aprili</a:t>
            </a:r>
            <a:r>
              <a:rPr dirty="0"/>
              <a:t> 20, 2024</a:t>
            </a:r>
          </a:p>
        </p:txBody>
      </p:sp>
    </p:spTree>
    <p:extLst>
      <p:ext uri="{BB962C8B-B14F-4D97-AF65-F5344CB8AC3E}">
        <p14:creationId xmlns:p14="http://schemas.microsoft.com/office/powerpoint/2010/main" val="41734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C993C9-085C-F81E-D214-F8CA7088D6F6}"/>
              </a:ext>
            </a:extLst>
          </p:cNvPr>
          <p:cNvSpPr txBox="1"/>
          <p:nvPr/>
        </p:nvSpPr>
        <p:spPr>
          <a:xfrm>
            <a:off x="1384760" y="1604823"/>
            <a:ext cx="10609444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600" b="1">
                <a:latin typeface="Constantia" panose="02030602050306030303" pitchFamily="18" charset="0"/>
              </a:defRPr>
            </a:pPr>
            <a:r>
              <a:rPr dirty="0"/>
              <a:t>"Giza la </a:t>
            </a:r>
            <a:r>
              <a:rPr dirty="0" err="1"/>
              <a:t>kiroho</a:t>
            </a:r>
            <a:r>
              <a:rPr dirty="0"/>
              <a:t> </a:t>
            </a:r>
            <a:r>
              <a:rPr dirty="0" err="1"/>
              <a:t>limeifunika</a:t>
            </a:r>
            <a:r>
              <a:rPr dirty="0"/>
              <a:t> dunia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giza</a:t>
            </a:r>
            <a:r>
              <a:rPr dirty="0"/>
              <a:t> </a:t>
            </a:r>
            <a:r>
              <a:rPr dirty="0" err="1"/>
              <a:t>kubwa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. </a:t>
            </a:r>
            <a:r>
              <a:rPr lang="en-US" dirty="0" err="1"/>
              <a:t>K</a:t>
            </a:r>
            <a:r>
              <a:rPr dirty="0" err="1"/>
              <a:t>atika</a:t>
            </a:r>
            <a:r>
              <a:rPr dirty="0"/>
              <a:t> </a:t>
            </a:r>
            <a:r>
              <a:rPr dirty="0" err="1"/>
              <a:t>makanisa</a:t>
            </a:r>
            <a:r>
              <a:rPr dirty="0"/>
              <a:t> </a:t>
            </a:r>
            <a:r>
              <a:rPr dirty="0" err="1"/>
              <a:t>mengi</a:t>
            </a:r>
            <a:r>
              <a:rPr lang="en-US" dirty="0"/>
              <a:t> </a:t>
            </a:r>
            <a:r>
              <a:rPr lang="en-US" dirty="0" err="1"/>
              <a:t>kuna</a:t>
            </a:r>
            <a:r>
              <a:rPr dirty="0"/>
              <a:t> </a:t>
            </a:r>
            <a:r>
              <a:rPr dirty="0" err="1"/>
              <a:t>mashaka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ukosefu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uaminifu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tafsiri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Maandiko</a:t>
            </a:r>
            <a:r>
              <a:rPr dirty="0"/>
              <a:t>. </a:t>
            </a:r>
            <a:r>
              <a:rPr dirty="0" err="1"/>
              <a:t>W</a:t>
            </a:r>
            <a:r>
              <a:rPr lang="en-US" dirty="0" err="1"/>
              <a:t>atu</a:t>
            </a:r>
            <a:r>
              <a:rPr dirty="0"/>
              <a:t>, </a:t>
            </a:r>
            <a:r>
              <a:rPr dirty="0" err="1"/>
              <a:t>wengi</a:t>
            </a:r>
            <a:r>
              <a:rPr dirty="0"/>
              <a:t> </a:t>
            </a:r>
            <a:r>
              <a:rPr dirty="0" err="1"/>
              <a:t>sana</a:t>
            </a:r>
            <a:r>
              <a:rPr dirty="0"/>
              <a:t>, </a:t>
            </a:r>
            <a:r>
              <a:rPr dirty="0" err="1"/>
              <a:t>wanahoji</a:t>
            </a:r>
            <a:r>
              <a:rPr dirty="0"/>
              <a:t> </a:t>
            </a:r>
            <a:r>
              <a:rPr dirty="0" err="1"/>
              <a:t>u</a:t>
            </a:r>
            <a:r>
              <a:rPr lang="en-US" dirty="0" err="1"/>
              <a:t>hakika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Maandiko</a:t>
            </a:r>
            <a:r>
              <a:rPr dirty="0"/>
              <a:t>. </a:t>
            </a:r>
            <a:r>
              <a:rPr dirty="0" err="1"/>
              <a:t>Mawazo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kibinadamu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mawazo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moyo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mwanadamu</a:t>
            </a:r>
            <a:r>
              <a:rPr dirty="0"/>
              <a:t> </a:t>
            </a:r>
            <a:r>
              <a:rPr dirty="0" err="1"/>
              <a:t>yanadhoofisha</a:t>
            </a:r>
            <a:r>
              <a:rPr dirty="0"/>
              <a:t> </a:t>
            </a:r>
            <a:r>
              <a:rPr lang="en-US" dirty="0" err="1"/>
              <a:t>uvuvio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Neno</a:t>
            </a:r>
            <a:r>
              <a:rPr dirty="0"/>
              <a:t> la </a:t>
            </a:r>
            <a:r>
              <a:rPr dirty="0" err="1"/>
              <a:t>Mungu</a:t>
            </a:r>
            <a:r>
              <a:rPr dirty="0"/>
              <a:t>[…]</a:t>
            </a:r>
          </a:p>
          <a:p>
            <a:pPr algn="just">
              <a:spcBef>
                <a:spcPts val="600"/>
              </a:spcBef>
              <a:defRPr sz="2600" b="1">
                <a:latin typeface="Constantia" panose="02030602050306030303" pitchFamily="18" charset="0"/>
              </a:defRPr>
            </a:pPr>
            <a:r>
              <a:rPr dirty="0" err="1"/>
              <a:t>Kitabu</a:t>
            </a:r>
            <a:r>
              <a:rPr dirty="0"/>
              <a:t> </a:t>
            </a:r>
            <a:r>
              <a:rPr dirty="0" err="1"/>
              <a:t>hiki</a:t>
            </a:r>
            <a:r>
              <a:rPr dirty="0"/>
              <a:t> </a:t>
            </a:r>
            <a:r>
              <a:rPr dirty="0" err="1"/>
              <a:t>Kitakatifu</a:t>
            </a:r>
            <a:r>
              <a:rPr dirty="0"/>
              <a:t> </a:t>
            </a:r>
            <a:r>
              <a:rPr dirty="0" err="1"/>
              <a:t>kimehimili</a:t>
            </a:r>
            <a:r>
              <a:rPr dirty="0"/>
              <a:t> </a:t>
            </a:r>
            <a:r>
              <a:rPr dirty="0" err="1"/>
              <a:t>mashambulizi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Shetani</a:t>
            </a:r>
            <a:r>
              <a:rPr dirty="0"/>
              <a:t>,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ameungana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waovu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cha </a:t>
            </a:r>
            <a:r>
              <a:rPr dirty="0" err="1"/>
              <a:t>tabia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kimungu</a:t>
            </a:r>
            <a:r>
              <a:rPr dirty="0"/>
              <a:t> </a:t>
            </a:r>
            <a:r>
              <a:rPr dirty="0" err="1"/>
              <a:t>kufunikwa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mawingu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giza</a:t>
            </a:r>
            <a:r>
              <a:rPr dirty="0"/>
              <a:t>. </a:t>
            </a:r>
            <a:r>
              <a:rPr dirty="0" err="1"/>
              <a:t>Lakini</a:t>
            </a:r>
            <a:r>
              <a:rPr dirty="0"/>
              <a:t> Bwana </a:t>
            </a:r>
            <a:r>
              <a:rPr dirty="0" err="1"/>
              <a:t>amehifadhi</a:t>
            </a:r>
            <a:r>
              <a:rPr dirty="0"/>
              <a:t> </a:t>
            </a:r>
            <a:r>
              <a:rPr dirty="0" err="1"/>
              <a:t>Kitabu</a:t>
            </a:r>
            <a:r>
              <a:rPr dirty="0"/>
              <a:t> </a:t>
            </a:r>
            <a:r>
              <a:rPr dirty="0" err="1"/>
              <a:t>hiki</a:t>
            </a:r>
            <a:r>
              <a:rPr dirty="0"/>
              <a:t> </a:t>
            </a:r>
            <a:r>
              <a:rPr dirty="0" err="1"/>
              <a:t>Kitakatifu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miujiza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umbo lake la </a:t>
            </a:r>
            <a:r>
              <a:rPr dirty="0" err="1"/>
              <a:t>sasa</a:t>
            </a:r>
            <a:r>
              <a:rPr dirty="0"/>
              <a:t> - </a:t>
            </a:r>
            <a:r>
              <a:rPr lang="en-US" dirty="0" err="1"/>
              <a:t>ramani</a:t>
            </a:r>
            <a:r>
              <a:rPr dirty="0"/>
              <a:t> au </a:t>
            </a:r>
            <a:r>
              <a:rPr dirty="0" err="1"/>
              <a:t>kitabu</a:t>
            </a:r>
            <a:r>
              <a:rPr dirty="0"/>
              <a:t> cha </a:t>
            </a:r>
            <a:r>
              <a:rPr dirty="0" err="1"/>
              <a:t>mwongozo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familia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wanadamu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kuwaonyesha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0A910F-9D13-2784-0B18-6D83BFC33762}"/>
              </a:ext>
            </a:extLst>
          </p:cNvPr>
          <p:cNvSpPr txBox="1"/>
          <p:nvPr/>
        </p:nvSpPr>
        <p:spPr>
          <a:xfrm>
            <a:off x="1235413" y="58368"/>
            <a:ext cx="108852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400" b="1" dirty="0"/>
              <a:t>EGW (Selected Messages, volume 1, page 17)</a:t>
            </a:r>
          </a:p>
        </p:txBody>
      </p:sp>
    </p:spTree>
    <p:extLst>
      <p:ext uri="{BB962C8B-B14F-4D97-AF65-F5344CB8AC3E}">
        <p14:creationId xmlns:p14="http://schemas.microsoft.com/office/powerpoint/2010/main" val="32028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187532" y="2731324"/>
            <a:ext cx="98068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6000" b="1">
                <a:ln w="6600">
                  <a:solidFill>
                    <a:srgbClr val="132960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132960"/>
                  </a:outerShdw>
                </a:effectLst>
              </a:defRPr>
            </a:pPr>
            <a:r>
              <a:rPr sz="5400" dirty="0"/>
              <a:t>MAPAMBANO KWA AJILI YA AKILI</a:t>
            </a:r>
          </a:p>
        </p:txBody>
      </p:sp>
    </p:spTree>
    <p:extLst>
      <p:ext uri="{BB962C8B-B14F-4D97-AF65-F5344CB8AC3E}">
        <p14:creationId xmlns:p14="http://schemas.microsoft.com/office/powerpoint/2010/main" val="39872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F3A1A4B-D33D-DA61-9C6D-E6CF22BFC4F9}"/>
              </a:ext>
            </a:extLst>
          </p:cNvPr>
          <p:cNvSpPr txBox="1"/>
          <p:nvPr/>
        </p:nvSpPr>
        <p:spPr>
          <a:xfrm>
            <a:off x="301558" y="442425"/>
            <a:ext cx="10126494" cy="646331"/>
          </a:xfrm>
          <a:prstGeom prst="rect">
            <a:avLst/>
          </a:prstGeom>
          <a:solidFill>
            <a:srgbClr val="889FB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"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ulimwengu</a:t>
            </a:r>
            <a:r>
              <a:rPr dirty="0"/>
              <a:t> </a:t>
            </a:r>
            <a:r>
              <a:rPr dirty="0" err="1"/>
              <a:t>huu</a:t>
            </a:r>
            <a:r>
              <a:rPr dirty="0"/>
              <a:t> </a:t>
            </a:r>
            <a:r>
              <a:rPr dirty="0" err="1"/>
              <a:t>amepofusha</a:t>
            </a:r>
            <a:r>
              <a:rPr dirty="0"/>
              <a:t> </a:t>
            </a:r>
            <a:r>
              <a:rPr dirty="0" err="1"/>
              <a:t>akili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wasioamini</a:t>
            </a:r>
            <a:r>
              <a:rPr dirty="0"/>
              <a:t>,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wasiweze</a:t>
            </a:r>
            <a:r>
              <a:rPr dirty="0"/>
              <a:t> </a:t>
            </a:r>
            <a:r>
              <a:rPr dirty="0" err="1"/>
              <a:t>kuona</a:t>
            </a:r>
            <a:r>
              <a:rPr dirty="0"/>
              <a:t> </a:t>
            </a:r>
            <a:r>
              <a:rPr dirty="0" err="1"/>
              <a:t>nuru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injili</a:t>
            </a:r>
            <a:r>
              <a:rPr dirty="0"/>
              <a:t> </a:t>
            </a:r>
            <a:r>
              <a:rPr dirty="0" err="1"/>
              <a:t>inayoonyesha</a:t>
            </a:r>
            <a:r>
              <a:rPr dirty="0"/>
              <a:t> </a:t>
            </a:r>
            <a:r>
              <a:rPr dirty="0" err="1"/>
              <a:t>utukufu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Kristo</a:t>
            </a:r>
            <a:r>
              <a:rPr dirty="0"/>
              <a:t>,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mfano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"         </a:t>
            </a:r>
            <a:r>
              <a:rPr sz="1400" dirty="0"/>
              <a:t>(2 </a:t>
            </a:r>
            <a:r>
              <a:rPr sz="1400" dirty="0" err="1"/>
              <a:t>Wakorintho</a:t>
            </a:r>
            <a:r>
              <a:rPr sz="1400" dirty="0"/>
              <a:t> 4:4)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CE2429-13E7-8830-A05C-9623E1D98697}"/>
              </a:ext>
            </a:extLst>
          </p:cNvPr>
          <p:cNvSpPr txBox="1"/>
          <p:nvPr/>
        </p:nvSpPr>
        <p:spPr>
          <a:xfrm>
            <a:off x="161365" y="1274555"/>
            <a:ext cx="89368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Msemo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Kihispania</a:t>
            </a:r>
            <a:r>
              <a:rPr dirty="0"/>
              <a:t> </a:t>
            </a:r>
            <a:r>
              <a:rPr dirty="0" err="1"/>
              <a:t>unasema</a:t>
            </a:r>
            <a:r>
              <a:rPr dirty="0"/>
              <a:t>: "Hakuna </a:t>
            </a:r>
            <a:r>
              <a:rPr dirty="0" err="1"/>
              <a:t>kipofu</a:t>
            </a:r>
            <a:r>
              <a:rPr dirty="0"/>
              <a:t> </a:t>
            </a:r>
            <a:r>
              <a:rPr dirty="0" err="1"/>
              <a:t>mbaya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, </a:t>
            </a:r>
            <a:r>
              <a:rPr dirty="0" err="1"/>
              <a:t>kuliko</a:t>
            </a:r>
            <a:r>
              <a:rPr dirty="0"/>
              <a:t> yule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hataki</a:t>
            </a:r>
            <a:r>
              <a:rPr dirty="0"/>
              <a:t> </a:t>
            </a:r>
            <a:r>
              <a:rPr dirty="0" err="1"/>
              <a:t>kuona</a:t>
            </a:r>
            <a:r>
              <a:rPr dirty="0"/>
              <a:t>." </a:t>
            </a:r>
            <a:r>
              <a:rPr dirty="0" err="1"/>
              <a:t>Yaani</a:t>
            </a:r>
            <a:r>
              <a:rPr dirty="0"/>
              <a:t>, </a:t>
            </a:r>
            <a:r>
              <a:rPr dirty="0" err="1"/>
              <a:t>haifai</a:t>
            </a:r>
            <a:r>
              <a:rPr dirty="0"/>
              <a:t> </a:t>
            </a:r>
            <a:r>
              <a:rPr dirty="0" err="1"/>
              <a:t>kumshawishi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kuona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ambacho</a:t>
            </a:r>
            <a:r>
              <a:rPr dirty="0"/>
              <a:t> </a:t>
            </a:r>
            <a:r>
              <a:rPr dirty="0" err="1"/>
              <a:t>hataki</a:t>
            </a:r>
            <a:r>
              <a:rPr dirty="0"/>
              <a:t> </a:t>
            </a:r>
            <a:r>
              <a:rPr dirty="0" err="1"/>
              <a:t>kuona</a:t>
            </a:r>
            <a:r>
              <a:rPr dirty="0"/>
              <a:t>. </a:t>
            </a:r>
            <a:r>
              <a:rPr dirty="0" err="1"/>
              <a:t>Ndivyo</a:t>
            </a:r>
            <a:r>
              <a:rPr dirty="0"/>
              <a:t> </a:t>
            </a:r>
            <a:r>
              <a:rPr dirty="0" err="1"/>
              <a:t>ilivyo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wale </a:t>
            </a:r>
            <a:r>
              <a:rPr dirty="0" err="1"/>
              <a:t>ambao</a:t>
            </a:r>
            <a:r>
              <a:rPr dirty="0"/>
              <a:t> "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ulimwengu</a:t>
            </a:r>
            <a:r>
              <a:rPr dirty="0"/>
              <a:t> </a:t>
            </a:r>
            <a:r>
              <a:rPr dirty="0" err="1"/>
              <a:t>huu</a:t>
            </a:r>
            <a:r>
              <a:rPr dirty="0"/>
              <a:t>" </a:t>
            </a:r>
            <a:r>
              <a:rPr dirty="0" err="1"/>
              <a:t>ame</a:t>
            </a:r>
            <a:r>
              <a:rPr lang="en-US" dirty="0" err="1"/>
              <a:t>wa</a:t>
            </a:r>
            <a:r>
              <a:rPr dirty="0" err="1"/>
              <a:t>pofusha</a:t>
            </a:r>
            <a:r>
              <a:rPr dirty="0"/>
              <a:t> (2Kor. 4:4).</a:t>
            </a:r>
          </a:p>
        </p:txBody>
      </p:sp>
      <p:pic>
        <p:nvPicPr>
          <p:cNvPr id="5" name="Imagen 4" descr="Imagen que contiene hombre, roca, comida, grande  Descripción generada automáticamente">
            <a:extLst>
              <a:ext uri="{FF2B5EF4-FFF2-40B4-BE49-F238E27FC236}">
                <a16:creationId xmlns:a16="http://schemas.microsoft.com/office/drawing/2014/main" id="{79703241-4C15-D672-B25C-071C1D50CC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2911" y="1342696"/>
            <a:ext cx="2847724" cy="229415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Persona en el agua  Descripción generada automáticamente con confianza media">
            <a:extLst>
              <a:ext uri="{FF2B5EF4-FFF2-40B4-BE49-F238E27FC236}">
                <a16:creationId xmlns:a16="http://schemas.microsoft.com/office/drawing/2014/main" id="{6575DDB2-588D-DE72-86D7-B59503C7E7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0" b="6773"/>
          <a:stretch/>
        </p:blipFill>
        <p:spPr>
          <a:xfrm>
            <a:off x="154497" y="3981733"/>
            <a:ext cx="3027142" cy="2786136"/>
          </a:xfrm>
          <a:prstGeom prst="round2DiagRect">
            <a:avLst>
              <a:gd name="adj1" fmla="val 16667"/>
              <a:gd name="adj2" fmla="val 1683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C6C5F2D-B01E-4559-10A4-CBAB167AE0E0}"/>
              </a:ext>
            </a:extLst>
          </p:cNvPr>
          <p:cNvSpPr txBox="1"/>
          <p:nvPr/>
        </p:nvSpPr>
        <p:spPr>
          <a:xfrm>
            <a:off x="3431836" y="3970039"/>
            <a:ext cx="54195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Lakini</a:t>
            </a:r>
            <a:r>
              <a:rPr dirty="0"/>
              <a:t> hakuna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anayehitaji</a:t>
            </a:r>
            <a:r>
              <a:rPr dirty="0"/>
              <a:t> </a:t>
            </a:r>
            <a:r>
              <a:rPr dirty="0" err="1"/>
              <a:t>kubaki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hali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.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akili</a:t>
            </a:r>
            <a:r>
              <a:rPr dirty="0"/>
              <a:t> </a:t>
            </a:r>
            <a:r>
              <a:rPr dirty="0" err="1"/>
              <a:t>iko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giza</a:t>
            </a:r>
            <a:r>
              <a:rPr dirty="0"/>
              <a:t> la </a:t>
            </a:r>
            <a:r>
              <a:rPr dirty="0" err="1"/>
              <a:t>kiroho</a:t>
            </a:r>
            <a:r>
              <a:rPr dirty="0"/>
              <a:t>, </a:t>
            </a:r>
            <a:r>
              <a:rPr dirty="0" err="1"/>
              <a:t>kuna</a:t>
            </a:r>
            <a:r>
              <a:rPr dirty="0"/>
              <a:t> </a:t>
            </a:r>
            <a:r>
              <a:rPr dirty="0" err="1"/>
              <a:t>nuru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inaweza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itaangaza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: "</a:t>
            </a:r>
            <a:r>
              <a:rPr dirty="0" err="1"/>
              <a:t>Nuru</a:t>
            </a:r>
            <a:r>
              <a:rPr dirty="0"/>
              <a:t> [</a:t>
            </a:r>
            <a:r>
              <a:rPr dirty="0" err="1"/>
              <a:t>Yesu</a:t>
            </a:r>
            <a:r>
              <a:rPr dirty="0"/>
              <a:t>] </a:t>
            </a:r>
            <a:r>
              <a:rPr dirty="0" err="1"/>
              <a:t>huangaza</a:t>
            </a:r>
            <a:r>
              <a:rPr dirty="0"/>
              <a:t> </a:t>
            </a:r>
            <a:r>
              <a:rPr dirty="0" err="1"/>
              <a:t>gizani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giza</a:t>
            </a:r>
            <a:r>
              <a:rPr dirty="0"/>
              <a:t> </a:t>
            </a:r>
            <a:r>
              <a:rPr dirty="0" err="1"/>
              <a:t>halikuishinda</a:t>
            </a:r>
            <a:r>
              <a:rPr dirty="0"/>
              <a:t>" (Yohana 1:5).</a:t>
            </a:r>
          </a:p>
        </p:txBody>
      </p:sp>
      <p:pic>
        <p:nvPicPr>
          <p:cNvPr id="11" name="Imagen 10" descr="Un dibujo de una mujer sentada en una silla  Descripción generada automáticamente con confianza baja">
            <a:extLst>
              <a:ext uri="{FF2B5EF4-FFF2-40B4-BE49-F238E27FC236}">
                <a16:creationId xmlns:a16="http://schemas.microsoft.com/office/drawing/2014/main" id="{156093E2-A08D-6EA9-62C3-F93461B7D7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8629" y="3890791"/>
            <a:ext cx="3058874" cy="2786135"/>
          </a:xfrm>
          <a:prstGeom prst="round2DiagRect">
            <a:avLst>
              <a:gd name="adj1" fmla="val 0"/>
              <a:gd name="adj2" fmla="val 15013"/>
            </a:avLst>
          </a:prstGeom>
          <a:ln w="38100" cap="sq">
            <a:solidFill>
              <a:srgbClr val="E18B6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900FD6-144B-AAD3-682C-B5CF20B12726}"/>
              </a:ext>
            </a:extLst>
          </p:cNvPr>
          <p:cNvSpPr txBox="1"/>
          <p:nvPr/>
        </p:nvSpPr>
        <p:spPr>
          <a:xfrm>
            <a:off x="154497" y="2622297"/>
            <a:ext cx="89437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Ukosefu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maarifa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wale </a:t>
            </a:r>
            <a:r>
              <a:rPr dirty="0" err="1"/>
              <a:t>waliopotea</a:t>
            </a:r>
            <a:r>
              <a:rPr dirty="0"/>
              <a:t> </a:t>
            </a:r>
            <a:r>
              <a:rPr dirty="0" err="1"/>
              <a:t>sio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hawana</a:t>
            </a:r>
            <a:r>
              <a:rPr dirty="0"/>
              <a:t> </a:t>
            </a:r>
            <a:r>
              <a:rPr dirty="0" err="1"/>
              <a:t>uwezo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kujua</a:t>
            </a:r>
            <a:r>
              <a:rPr dirty="0"/>
              <a:t>. Ni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i="1" dirty="0" err="1"/>
              <a:t>hawataki</a:t>
            </a:r>
            <a:r>
              <a:rPr i="1" dirty="0"/>
              <a:t> </a:t>
            </a:r>
            <a:r>
              <a:rPr dirty="0" err="1"/>
              <a:t>kujua</a:t>
            </a:r>
            <a:r>
              <a:rPr dirty="0"/>
              <a:t>. </a:t>
            </a:r>
            <a:r>
              <a:rPr dirty="0" err="1"/>
              <a:t>Ibilisi</a:t>
            </a:r>
            <a:r>
              <a:rPr dirty="0"/>
              <a:t> </a:t>
            </a:r>
            <a:r>
              <a:rPr dirty="0" err="1"/>
              <a:t>ameshughulikia</a:t>
            </a:r>
            <a:r>
              <a:rPr dirty="0"/>
              <a:t> </a:t>
            </a:r>
            <a:r>
              <a:rPr dirty="0" err="1"/>
              <a:t>akili</a:t>
            </a:r>
            <a:r>
              <a:rPr dirty="0"/>
              <a:t> </a:t>
            </a:r>
            <a:r>
              <a:rPr dirty="0" err="1"/>
              <a:t>zao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mambo </a:t>
            </a:r>
            <a:r>
              <a:rPr dirty="0" err="1"/>
              <a:t>mengi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yanawazuia</a:t>
            </a:r>
            <a:r>
              <a:rPr dirty="0"/>
              <a:t> </a:t>
            </a:r>
            <a:r>
              <a:rPr dirty="0" err="1"/>
              <a:t>kufikiri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ambacho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 </a:t>
            </a:r>
            <a:r>
              <a:rPr dirty="0" err="1"/>
              <a:t>sana</a:t>
            </a:r>
            <a:r>
              <a:rPr dirty="0"/>
              <a:t>: </a:t>
            </a:r>
            <a:r>
              <a:rPr dirty="0" err="1"/>
              <a:t>wokovu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D689E5-BAD2-829A-817A-172F1FD280AD}"/>
              </a:ext>
            </a:extLst>
          </p:cNvPr>
          <p:cNvSpPr txBox="1"/>
          <p:nvPr/>
        </p:nvSpPr>
        <p:spPr>
          <a:xfrm>
            <a:off x="3431836" y="5625557"/>
            <a:ext cx="53283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Wale </a:t>
            </a:r>
            <a:r>
              <a:rPr dirty="0" err="1"/>
              <a:t>wetu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tuna</a:t>
            </a:r>
            <a:r>
              <a:rPr lang="en-US" dirty="0" err="1"/>
              <a:t>oi</a:t>
            </a:r>
            <a:r>
              <a:rPr dirty="0" err="1"/>
              <a:t>kubali</a:t>
            </a:r>
            <a:r>
              <a:rPr dirty="0"/>
              <a:t> </a:t>
            </a:r>
            <a:r>
              <a:rPr dirty="0" err="1"/>
              <a:t>nuru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 </a:t>
            </a:r>
            <a:r>
              <a:rPr lang="en-US" dirty="0" err="1"/>
              <a:t>tu</a:t>
            </a:r>
            <a:r>
              <a:rPr dirty="0" err="1"/>
              <a:t>naweza</a:t>
            </a:r>
            <a:r>
              <a:rPr dirty="0"/>
              <a:t> </a:t>
            </a:r>
            <a:r>
              <a:rPr dirty="0" err="1"/>
              <a:t>ku</a:t>
            </a:r>
            <a:r>
              <a:rPr lang="en-US" dirty="0" err="1"/>
              <a:t>iharibu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adui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kuifanya</a:t>
            </a:r>
            <a:r>
              <a:rPr dirty="0"/>
              <a:t> </a:t>
            </a:r>
            <a:r>
              <a:rPr dirty="0" err="1"/>
              <a:t>nuru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iangaze</a:t>
            </a:r>
            <a:r>
              <a:rPr dirty="0"/>
              <a:t> </a:t>
            </a:r>
            <a:r>
              <a:rPr dirty="0" err="1"/>
              <a:t>gizani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28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C993C9-085C-F81E-D214-F8CA7088D6F6}"/>
              </a:ext>
            </a:extLst>
          </p:cNvPr>
          <p:cNvSpPr txBox="1"/>
          <p:nvPr/>
        </p:nvSpPr>
        <p:spPr>
          <a:xfrm>
            <a:off x="2219262" y="1497702"/>
            <a:ext cx="9588251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dirty="0"/>
              <a:t>“</a:t>
            </a:r>
            <a:r>
              <a:rPr dirty="0" err="1"/>
              <a:t>Wote</a:t>
            </a:r>
            <a:r>
              <a:rPr dirty="0"/>
              <a:t> </a:t>
            </a:r>
            <a:r>
              <a:rPr dirty="0" err="1"/>
              <a:t>wanaosafiri</a:t>
            </a:r>
            <a:r>
              <a:rPr dirty="0"/>
              <a:t> </a:t>
            </a:r>
            <a:r>
              <a:rPr dirty="0" err="1"/>
              <a:t>kuelekea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 </a:t>
            </a:r>
            <a:r>
              <a:rPr dirty="0" err="1"/>
              <a:t>wanahitaji</a:t>
            </a:r>
            <a:r>
              <a:rPr dirty="0"/>
              <a:t> </a:t>
            </a:r>
            <a:r>
              <a:rPr dirty="0" err="1"/>
              <a:t>mwongozo</a:t>
            </a:r>
            <a:r>
              <a:rPr dirty="0"/>
              <a:t> </a:t>
            </a:r>
            <a:r>
              <a:rPr dirty="0" err="1"/>
              <a:t>salama</a:t>
            </a:r>
            <a:r>
              <a:rPr dirty="0"/>
              <a:t>. </a:t>
            </a:r>
            <a:r>
              <a:rPr dirty="0" err="1"/>
              <a:t>Hatupaswi</a:t>
            </a:r>
            <a:r>
              <a:rPr dirty="0"/>
              <a:t> </a:t>
            </a:r>
            <a:r>
              <a:rPr dirty="0" err="1"/>
              <a:t>kutembea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hekima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kibinadamu</a:t>
            </a:r>
            <a:r>
              <a:rPr dirty="0"/>
              <a:t>. Ni </a:t>
            </a:r>
            <a:r>
              <a:rPr dirty="0" err="1"/>
              <a:t>fursa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kusikiliza</a:t>
            </a:r>
            <a:r>
              <a:rPr dirty="0"/>
              <a:t> </a:t>
            </a:r>
            <a:r>
              <a:rPr dirty="0" err="1"/>
              <a:t>sauti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Kristo</a:t>
            </a:r>
            <a:r>
              <a:rPr dirty="0"/>
              <a:t> </a:t>
            </a:r>
            <a:r>
              <a:rPr dirty="0" err="1"/>
              <a:t>akizungumza</a:t>
            </a:r>
            <a:r>
              <a:rPr dirty="0"/>
              <a:t> nasi </a:t>
            </a:r>
            <a:r>
              <a:rPr dirty="0" err="1"/>
              <a:t>tunapotembea</a:t>
            </a:r>
            <a:r>
              <a:rPr dirty="0"/>
              <a:t> safari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maneno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daima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maneno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hekima</a:t>
            </a:r>
            <a:r>
              <a:rPr dirty="0"/>
              <a:t>. ...</a:t>
            </a:r>
          </a:p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dirty="0" err="1"/>
              <a:t>Usalama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 </a:t>
            </a:r>
            <a:r>
              <a:rPr dirty="0" err="1"/>
              <a:t>pekee</a:t>
            </a:r>
            <a:r>
              <a:rPr dirty="0"/>
              <a:t> </a:t>
            </a:r>
            <a:r>
              <a:rPr dirty="0" err="1"/>
              <a:t>uko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kumfuata</a:t>
            </a:r>
            <a:r>
              <a:rPr dirty="0"/>
              <a:t> </a:t>
            </a:r>
            <a:r>
              <a:rPr dirty="0" err="1"/>
              <a:t>Kristo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karibu</a:t>
            </a:r>
            <a:r>
              <a:rPr dirty="0"/>
              <a:t>, </a:t>
            </a:r>
            <a:r>
              <a:rPr dirty="0" err="1"/>
              <a:t>kutembea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hekima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kutenda</a:t>
            </a:r>
            <a:r>
              <a:rPr dirty="0"/>
              <a:t> </a:t>
            </a:r>
            <a:r>
              <a:rPr dirty="0" err="1"/>
              <a:t>ukweli</a:t>
            </a:r>
            <a:r>
              <a:rPr dirty="0"/>
              <a:t> wake. </a:t>
            </a:r>
            <a:r>
              <a:rPr dirty="0" err="1"/>
              <a:t>Hatuwezi</a:t>
            </a:r>
            <a:r>
              <a:rPr dirty="0"/>
              <a:t> </a:t>
            </a:r>
            <a:r>
              <a:rPr dirty="0" err="1"/>
              <a:t>kugundua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urahisi</a:t>
            </a:r>
            <a:r>
              <a:rPr dirty="0"/>
              <a:t> </a:t>
            </a:r>
            <a:r>
              <a:rPr dirty="0" err="1"/>
              <a:t>utendaji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Shetani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; </a:t>
            </a:r>
            <a:r>
              <a:rPr dirty="0" err="1"/>
              <a:t>hatujui</a:t>
            </a:r>
            <a:r>
              <a:rPr dirty="0"/>
              <a:t> </a:t>
            </a:r>
            <a:r>
              <a:rPr dirty="0" err="1"/>
              <a:t>anaweka</a:t>
            </a:r>
            <a:r>
              <a:rPr dirty="0"/>
              <a:t> </a:t>
            </a:r>
            <a:r>
              <a:rPr dirty="0" err="1"/>
              <a:t>wapi</a:t>
            </a:r>
            <a:r>
              <a:rPr dirty="0"/>
              <a:t> </a:t>
            </a:r>
            <a:r>
              <a:rPr dirty="0" err="1"/>
              <a:t>mitego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.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anaelewa</a:t>
            </a:r>
            <a:r>
              <a:rPr dirty="0"/>
              <a:t> </a:t>
            </a:r>
            <a:r>
              <a:rPr dirty="0" err="1"/>
              <a:t>sanaa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hila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adui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anaweza</a:t>
            </a:r>
            <a:r>
              <a:rPr dirty="0"/>
              <a:t> </a:t>
            </a:r>
            <a:r>
              <a:rPr dirty="0" err="1"/>
              <a:t>kuweka</a:t>
            </a:r>
            <a:r>
              <a:rPr dirty="0"/>
              <a:t> </a:t>
            </a:r>
            <a:r>
              <a:rPr dirty="0" err="1"/>
              <a:t>miguu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salama</a:t>
            </a:r>
            <a:r>
              <a:rPr dirty="0"/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0A910F-9D13-2784-0B18-6D83BFC33762}"/>
              </a:ext>
            </a:extLst>
          </p:cNvPr>
          <p:cNvSpPr txBox="1"/>
          <p:nvPr/>
        </p:nvSpPr>
        <p:spPr>
          <a:xfrm>
            <a:off x="8105304" y="6472708"/>
            <a:ext cx="408669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400" b="1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EGW (Wito Wetu Mkuu, Januari 10)</a:t>
            </a:r>
          </a:p>
        </p:txBody>
      </p:sp>
    </p:spTree>
    <p:extLst>
      <p:ext uri="{BB962C8B-B14F-4D97-AF65-F5344CB8AC3E}">
        <p14:creationId xmlns:p14="http://schemas.microsoft.com/office/powerpoint/2010/main" val="42899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F8E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 descr="Hombre parado en un cuerpo de agua  Descripción generada automáticamente">
            <a:extLst>
              <a:ext uri="{FF2B5EF4-FFF2-40B4-BE49-F238E27FC236}">
                <a16:creationId xmlns:a16="http://schemas.microsoft.com/office/drawing/2014/main" id="{04AC55FD-EBB1-5257-911E-B63F6C54B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0" r="-2" b="-2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4FBBD9-1307-23C2-928F-1E09A92CE77F}"/>
              </a:ext>
            </a:extLst>
          </p:cNvPr>
          <p:cNvSpPr txBox="1"/>
          <p:nvPr/>
        </p:nvSpPr>
        <p:spPr>
          <a:xfrm>
            <a:off x="238386" y="905230"/>
            <a:ext cx="4471416" cy="50475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dirty="0"/>
              <a:t>Kisha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akawaambia</a:t>
            </a:r>
            <a:r>
              <a:rPr dirty="0"/>
              <a:t>, "Mwanga </a:t>
            </a:r>
            <a:r>
              <a:rPr dirty="0" err="1"/>
              <a:t>bado</a:t>
            </a:r>
            <a:r>
              <a:rPr dirty="0"/>
              <a:t> </a:t>
            </a:r>
            <a:r>
              <a:rPr dirty="0" err="1"/>
              <a:t>uko</a:t>
            </a:r>
            <a:r>
              <a:rPr dirty="0"/>
              <a:t> </a:t>
            </a:r>
            <a:r>
              <a:rPr dirty="0" err="1"/>
              <a:t>nanyi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kitambo</a:t>
            </a:r>
            <a:r>
              <a:rPr dirty="0"/>
              <a:t> </a:t>
            </a:r>
            <a:r>
              <a:rPr dirty="0" err="1"/>
              <a:t>kidogo</a:t>
            </a:r>
            <a:r>
              <a:rPr dirty="0"/>
              <a:t>. </a:t>
            </a:r>
            <a:r>
              <a:rPr dirty="0" err="1"/>
              <a:t>Tembeeni</a:t>
            </a:r>
            <a:r>
              <a:rPr dirty="0"/>
              <a:t> </a:t>
            </a:r>
            <a:r>
              <a:rPr dirty="0" err="1"/>
              <a:t>mkiwa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nuru</a:t>
            </a:r>
            <a:r>
              <a:rPr dirty="0"/>
              <a:t>, </a:t>
            </a:r>
            <a:r>
              <a:rPr dirty="0" err="1"/>
              <a:t>giza</a:t>
            </a:r>
            <a:r>
              <a:rPr dirty="0"/>
              <a:t> </a:t>
            </a:r>
            <a:r>
              <a:rPr dirty="0" err="1"/>
              <a:t>lisije</a:t>
            </a:r>
            <a:r>
              <a:rPr dirty="0"/>
              <a:t> </a:t>
            </a:r>
            <a:r>
              <a:rPr dirty="0" err="1"/>
              <a:t>likawachukua</a:t>
            </a:r>
            <a:r>
              <a:rPr dirty="0"/>
              <a:t>; </a:t>
            </a:r>
            <a:r>
              <a:rPr dirty="0" err="1"/>
              <a:t>yeye</a:t>
            </a:r>
            <a:r>
              <a:rPr dirty="0"/>
              <a:t> </a:t>
            </a:r>
            <a:r>
              <a:rPr dirty="0" err="1"/>
              <a:t>aendaye</a:t>
            </a:r>
            <a:r>
              <a:rPr dirty="0"/>
              <a:t> </a:t>
            </a:r>
            <a:r>
              <a:rPr dirty="0" err="1"/>
              <a:t>gizani</a:t>
            </a:r>
            <a:r>
              <a:rPr dirty="0"/>
              <a:t> </a:t>
            </a:r>
            <a:r>
              <a:rPr dirty="0" err="1"/>
              <a:t>hajui</a:t>
            </a:r>
            <a:r>
              <a:rPr dirty="0"/>
              <a:t> </a:t>
            </a:r>
            <a:r>
              <a:rPr dirty="0" err="1"/>
              <a:t>aendako</a:t>
            </a:r>
            <a:r>
              <a:rPr dirty="0"/>
              <a:t>.”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2400" dirty="0"/>
              <a:t>(Yohana 12:35)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7E972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40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2637E14-3CCA-6DF1-2DB4-4DE1837478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5945" y="3347670"/>
            <a:ext cx="11860109" cy="34246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C1003A-54FD-9525-365D-091D0AB7A469}"/>
              </a:ext>
            </a:extLst>
          </p:cNvPr>
          <p:cNvSpPr txBox="1"/>
          <p:nvPr/>
        </p:nvSpPr>
        <p:spPr>
          <a:xfrm>
            <a:off x="6338048" y="3429000"/>
            <a:ext cx="561100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400" b="1">
                <a:solidFill>
                  <a:srgbClr val="176653"/>
                </a:solidFill>
              </a:defRPr>
            </a:pPr>
            <a:r>
              <a:rPr dirty="0" err="1"/>
              <a:t>Kupigania</a:t>
            </a:r>
            <a:r>
              <a:rPr dirty="0"/>
              <a:t> </a:t>
            </a:r>
            <a:r>
              <a:rPr dirty="0" err="1"/>
              <a:t>ukweli</a:t>
            </a:r>
            <a:r>
              <a:rPr dirty="0"/>
              <a:t>:</a:t>
            </a:r>
          </a:p>
          <a:p>
            <a:pPr lvl="1">
              <a:spcBef>
                <a:spcPts val="600"/>
              </a:spcBef>
              <a:defRPr sz="2400" b="1"/>
            </a:pP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dhidi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u="sng" dirty="0" err="1"/>
              <a:t>uongo</a:t>
            </a:r>
            <a:r>
              <a:rPr dirty="0"/>
              <a:t>.</a:t>
            </a:r>
          </a:p>
          <a:p>
            <a:pPr lvl="1">
              <a:spcBef>
                <a:spcPts val="600"/>
              </a:spcBef>
              <a:defRPr sz="2400" b="1"/>
            </a:pPr>
            <a:r>
              <a:rPr dirty="0" err="1"/>
              <a:t>Makubaliano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kanisa</a:t>
            </a:r>
            <a:r>
              <a:rPr dirty="0"/>
              <a:t>.</a:t>
            </a:r>
          </a:p>
          <a:p>
            <a:pPr>
              <a:spcBef>
                <a:spcPts val="1200"/>
              </a:spcBef>
              <a:defRPr sz="2400" b="1">
                <a:solidFill>
                  <a:srgbClr val="791974"/>
                </a:solidFill>
              </a:defRPr>
            </a:pPr>
            <a:r>
              <a:rPr dirty="0" err="1"/>
              <a:t>Kupigania</a:t>
            </a:r>
            <a:r>
              <a:rPr dirty="0"/>
              <a:t> Neno la </a:t>
            </a:r>
            <a:r>
              <a:rPr dirty="0" err="1"/>
              <a:t>Mungu</a:t>
            </a:r>
            <a:r>
              <a:rPr dirty="0"/>
              <a:t>:</a:t>
            </a:r>
          </a:p>
          <a:p>
            <a:pPr lvl="1">
              <a:spcBef>
                <a:spcPts val="600"/>
              </a:spcBef>
              <a:defRPr sz="2400" b="1"/>
            </a:pPr>
            <a:r>
              <a:rPr dirty="0" err="1"/>
              <a:t>Usalama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Biblia.</a:t>
            </a:r>
          </a:p>
          <a:p>
            <a:pPr lvl="1">
              <a:spcBef>
                <a:spcPts val="600"/>
              </a:spcBef>
              <a:defRPr sz="2400" b="1"/>
            </a:pPr>
            <a:r>
              <a:rPr dirty="0"/>
              <a:t>Mawazo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kibinadamu</a:t>
            </a:r>
            <a:r>
              <a:rPr dirty="0"/>
              <a:t>.</a:t>
            </a:r>
          </a:p>
          <a:p>
            <a:pPr>
              <a:spcBef>
                <a:spcPts val="1200"/>
              </a:spcBef>
              <a:defRPr sz="2400" b="1">
                <a:solidFill>
                  <a:srgbClr val="713518"/>
                </a:solidFill>
              </a:defRPr>
            </a:pPr>
            <a:r>
              <a:rPr dirty="0" err="1"/>
              <a:t>Mapambano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akili</a:t>
            </a:r>
            <a:r>
              <a:rPr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157353-2A0A-7DAD-CA8D-0BC55B81B87C}"/>
              </a:ext>
            </a:extLst>
          </p:cNvPr>
          <p:cNvSpPr txBox="1"/>
          <p:nvPr/>
        </p:nvSpPr>
        <p:spPr>
          <a:xfrm>
            <a:off x="245258" y="135791"/>
            <a:ext cx="5898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Vita </a:t>
            </a:r>
            <a:r>
              <a:rPr dirty="0" err="1"/>
              <a:t>hushinda</a:t>
            </a:r>
            <a:r>
              <a:rPr dirty="0"/>
              <a:t> au </a:t>
            </a:r>
            <a:r>
              <a:rPr dirty="0" err="1"/>
              <a:t>kupoteza</a:t>
            </a:r>
            <a:r>
              <a:rPr dirty="0"/>
              <a:t> </a:t>
            </a:r>
            <a:r>
              <a:rPr lang="en-US" dirty="0" err="1"/>
              <a:t>mapambano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lang="en-US" dirty="0" err="1"/>
              <a:t>mapambano</a:t>
            </a:r>
            <a:r>
              <a:rPr lang="en-US" dirty="0"/>
              <a:t> </a:t>
            </a:r>
            <a:r>
              <a:rPr lang="en-US" dirty="0" err="1"/>
              <a:t>mengine</a:t>
            </a:r>
            <a:r>
              <a:rPr dirty="0"/>
              <a:t>.</a:t>
            </a:r>
          </a:p>
        </p:txBody>
      </p:sp>
      <p:pic>
        <p:nvPicPr>
          <p:cNvPr id="5" name="Imagen 4" descr="Imagen que contiene Texto  Descripción generada automáticamente">
            <a:extLst>
              <a:ext uri="{FF2B5EF4-FFF2-40B4-BE49-F238E27FC236}">
                <a16:creationId xmlns:a16="http://schemas.microsoft.com/office/drawing/2014/main" id="{6B4F27E9-EF4E-1B1A-F6DD-6823C674E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8176" y="135791"/>
            <a:ext cx="3505601" cy="313806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2524656-23A6-59BF-834E-1096A5DAFE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698" y="135791"/>
            <a:ext cx="1905000" cy="313806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Dibujo de una persona  Descripción generada automáticamente con confianza media">
            <a:extLst>
              <a:ext uri="{FF2B5EF4-FFF2-40B4-BE49-F238E27FC236}">
                <a16:creationId xmlns:a16="http://schemas.microsoft.com/office/drawing/2014/main" id="{0D03C0B6-5C3C-07F0-C623-C7D742FAC3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5953" y="3477125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hombre, edificio, sostener  Descripción generada automáticamente">
            <a:extLst>
              <a:ext uri="{FF2B5EF4-FFF2-40B4-BE49-F238E27FC236}">
                <a16:creationId xmlns:a16="http://schemas.microsoft.com/office/drawing/2014/main" id="{31F6CC88-2391-3630-21B1-C087954D25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945" y="3477124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 descr="Imagen que contiene verde, luz, iluminado, oscuro  Descripción generada automáticamente">
            <a:extLst>
              <a:ext uri="{FF2B5EF4-FFF2-40B4-BE49-F238E27FC236}">
                <a16:creationId xmlns:a16="http://schemas.microsoft.com/office/drawing/2014/main" id="{E01FFE65-DDF6-FD26-26FA-0FCAF24408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481" y="5745454"/>
            <a:ext cx="408641" cy="406142"/>
          </a:xfrm>
          <a:prstGeom prst="rect">
            <a:avLst/>
          </a:prstGeom>
        </p:spPr>
      </p:pic>
      <p:pic>
        <p:nvPicPr>
          <p:cNvPr id="19" name="Imagen 18" descr="Imagen que contiene firmar, naranja, oscuro, luz  Descripción generada automáticamente">
            <a:extLst>
              <a:ext uri="{FF2B5EF4-FFF2-40B4-BE49-F238E27FC236}">
                <a16:creationId xmlns:a16="http://schemas.microsoft.com/office/drawing/2014/main" id="{F85BA111-318C-BDEA-A7E7-B4829A0F77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481" y="4376928"/>
            <a:ext cx="408641" cy="406142"/>
          </a:xfrm>
          <a:prstGeom prst="rect">
            <a:avLst/>
          </a:prstGeom>
        </p:spPr>
      </p:pic>
      <p:pic>
        <p:nvPicPr>
          <p:cNvPr id="20" name="Imagen 19" descr="Forma, Flecha  Descripción generada automáticamente">
            <a:extLst>
              <a:ext uri="{FF2B5EF4-FFF2-40B4-BE49-F238E27FC236}">
                <a16:creationId xmlns:a16="http://schemas.microsoft.com/office/drawing/2014/main" id="{3D8B2582-2C91-AF69-4CC8-B3B748EB04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481" y="5290732"/>
            <a:ext cx="408641" cy="406142"/>
          </a:xfrm>
          <a:prstGeom prst="rect">
            <a:avLst/>
          </a:prstGeom>
        </p:spPr>
      </p:pic>
      <p:pic>
        <p:nvPicPr>
          <p:cNvPr id="22" name="Imagen 21" descr="Forma, Flecha  Descripción generada automáticamente">
            <a:extLst>
              <a:ext uri="{FF2B5EF4-FFF2-40B4-BE49-F238E27FC236}">
                <a16:creationId xmlns:a16="http://schemas.microsoft.com/office/drawing/2014/main" id="{A0D122BD-91BE-D5C9-906C-D0E5D684B1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481" y="3898282"/>
            <a:ext cx="408641" cy="406142"/>
          </a:xfrm>
          <a:prstGeom prst="rect">
            <a:avLst/>
          </a:prstGeom>
        </p:spPr>
      </p:pic>
      <p:pic>
        <p:nvPicPr>
          <p:cNvPr id="24" name="Imagen 23" descr="Imagen que contiene tabla, oscuro, naranja, luz  Descripción generada automáticamente">
            <a:extLst>
              <a:ext uri="{FF2B5EF4-FFF2-40B4-BE49-F238E27FC236}">
                <a16:creationId xmlns:a16="http://schemas.microsoft.com/office/drawing/2014/main" id="{365F6D1E-58AC-DBCF-D4E4-BB05FE0AECF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6221970"/>
            <a:ext cx="334165" cy="482347"/>
          </a:xfrm>
          <a:prstGeom prst="rect">
            <a:avLst/>
          </a:prstGeom>
        </p:spPr>
      </p:pic>
      <p:pic>
        <p:nvPicPr>
          <p:cNvPr id="27" name="Imagen 26" descr="Imagen que contiene tabla, verde, monitor, oscuro  Descripción generada automáticamente">
            <a:extLst>
              <a:ext uri="{FF2B5EF4-FFF2-40B4-BE49-F238E27FC236}">
                <a16:creationId xmlns:a16="http://schemas.microsoft.com/office/drawing/2014/main" id="{7F3D6A42-82A3-641D-8536-8050CD7E563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3417522"/>
            <a:ext cx="334165" cy="482347"/>
          </a:xfrm>
          <a:prstGeom prst="rect">
            <a:avLst/>
          </a:prstGeom>
        </p:spPr>
      </p:pic>
      <p:pic>
        <p:nvPicPr>
          <p:cNvPr id="30" name="Imagen 29" descr="Imagen que contiene morado, oscuro, gato, tabla  Descripción generada automáticamente">
            <a:extLst>
              <a:ext uri="{FF2B5EF4-FFF2-40B4-BE49-F238E27FC236}">
                <a16:creationId xmlns:a16="http://schemas.microsoft.com/office/drawing/2014/main" id="{7B3B5EDF-34EE-4BFC-8886-520D2C6A130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4818798"/>
            <a:ext cx="334165" cy="4823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3CF85A6-8BFA-0EC6-AF8A-F2F18F56120A}"/>
              </a:ext>
            </a:extLst>
          </p:cNvPr>
          <p:cNvSpPr txBox="1"/>
          <p:nvPr/>
        </p:nvSpPr>
        <p:spPr>
          <a:xfrm>
            <a:off x="243572" y="2151727"/>
            <a:ext cx="58987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Ulinzi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 </a:t>
            </a:r>
            <a:r>
              <a:rPr dirty="0" err="1"/>
              <a:t>pekee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vita </a:t>
            </a:r>
            <a:r>
              <a:rPr dirty="0" err="1"/>
              <a:t>hivi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kushikamana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,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Uzima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Neno</a:t>
            </a:r>
            <a:r>
              <a:rPr dirty="0"/>
              <a:t> lake </a:t>
            </a:r>
            <a:r>
              <a:rPr dirty="0" err="1"/>
              <a:t>Takatifu</a:t>
            </a:r>
            <a:r>
              <a:rPr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75E2F6-5CEF-A2F8-13FA-B0B6E74023C3}"/>
              </a:ext>
            </a:extLst>
          </p:cNvPr>
          <p:cNvSpPr txBox="1"/>
          <p:nvPr/>
        </p:nvSpPr>
        <p:spPr>
          <a:xfrm>
            <a:off x="242945" y="682095"/>
            <a:ext cx="58987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Shetani</a:t>
            </a:r>
            <a:r>
              <a:rPr dirty="0"/>
              <a:t> </a:t>
            </a:r>
            <a:r>
              <a:rPr dirty="0" err="1"/>
              <a:t>alipopoteza</a:t>
            </a:r>
            <a:r>
              <a:rPr dirty="0"/>
              <a:t> vita </a:t>
            </a:r>
            <a:r>
              <a:rPr dirty="0" err="1"/>
              <a:t>vya</a:t>
            </a:r>
            <a:r>
              <a:rPr dirty="0"/>
              <a:t> </a:t>
            </a:r>
            <a:r>
              <a:rPr dirty="0" err="1"/>
              <a:t>mateso</a:t>
            </a:r>
            <a:r>
              <a:rPr dirty="0"/>
              <a:t> </a:t>
            </a:r>
            <a:r>
              <a:rPr dirty="0" err="1"/>
              <a:t>alipanga</a:t>
            </a:r>
            <a:r>
              <a:rPr dirty="0"/>
              <a:t> </a:t>
            </a:r>
            <a:r>
              <a:rPr dirty="0" err="1"/>
              <a:t>mpango</a:t>
            </a:r>
            <a:r>
              <a:rPr dirty="0"/>
              <a:t> </a:t>
            </a:r>
            <a:r>
              <a:rPr dirty="0" err="1"/>
              <a:t>mpya</a:t>
            </a:r>
            <a:r>
              <a:rPr dirty="0"/>
              <a:t>: </a:t>
            </a:r>
            <a:r>
              <a:rPr dirty="0" err="1"/>
              <a:t>maelewano</a:t>
            </a:r>
            <a:r>
              <a:rPr dirty="0"/>
              <a:t>. </a:t>
            </a:r>
            <a:r>
              <a:rPr dirty="0" err="1"/>
              <a:t>Mchanganyiko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uwongo</a:t>
            </a:r>
            <a:r>
              <a:rPr dirty="0"/>
              <a:t> </a:t>
            </a:r>
            <a:r>
              <a:rPr dirty="0" err="1"/>
              <a:t>umewakokota</a:t>
            </a:r>
            <a:r>
              <a:rPr dirty="0"/>
              <a:t> </a:t>
            </a:r>
            <a:r>
              <a:rPr dirty="0" err="1"/>
              <a:t>mamilioni</a:t>
            </a:r>
            <a:r>
              <a:rPr dirty="0"/>
              <a:t> </a:t>
            </a:r>
            <a:r>
              <a:rPr dirty="0" err="1"/>
              <a:t>kukumbatia</a:t>
            </a:r>
            <a:r>
              <a:rPr dirty="0"/>
              <a:t> </a:t>
            </a: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ulioharibiwa</a:t>
            </a:r>
            <a:r>
              <a:rPr dirty="0"/>
              <a:t>, </a:t>
            </a:r>
            <a:r>
              <a:rPr dirty="0" err="1"/>
              <a:t>usio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uhai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17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46998" y="2921168"/>
            <a:ext cx="9298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6000" b="1">
                <a:ln w="6600">
                  <a:solidFill>
                    <a:srgbClr val="862256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862256"/>
                  </a:outerShdw>
                </a:effectLst>
              </a:defRPr>
            </a:pPr>
            <a:r>
              <a:rPr lang="en-US" dirty="0"/>
              <a:t>KUPIGANIA UKWELI</a:t>
            </a:r>
          </a:p>
        </p:txBody>
      </p:sp>
    </p:spTree>
    <p:extLst>
      <p:ext uri="{BB962C8B-B14F-4D97-AF65-F5344CB8AC3E}">
        <p14:creationId xmlns:p14="http://schemas.microsoft.com/office/powerpoint/2010/main" val="23270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CEE907F-1DCC-689C-BF88-7B5789E033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0" y="0"/>
            <a:ext cx="12191999" cy="128489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EF6546-3C17-3C80-56D6-D3343C52FF7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DHIDI</a:t>
            </a:r>
            <a:r>
              <a:rPr dirty="0"/>
              <a:t> YA </a:t>
            </a:r>
            <a:r>
              <a:rPr dirty="0" err="1"/>
              <a:t>UONGO</a:t>
            </a:r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35D7BC-0F40-ECFE-067A-E0F17E539E4C}"/>
              </a:ext>
            </a:extLst>
          </p:cNvPr>
          <p:cNvSpPr txBox="1"/>
          <p:nvPr/>
        </p:nvSpPr>
        <p:spPr>
          <a:xfrm>
            <a:off x="2604403" y="670673"/>
            <a:ext cx="67647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sz="1600" dirty="0" err="1"/>
              <a:t>Yesu</a:t>
            </a:r>
            <a:r>
              <a:rPr sz="1600" dirty="0"/>
              <a:t> </a:t>
            </a:r>
            <a:r>
              <a:rPr sz="1600" dirty="0" err="1"/>
              <a:t>akajibu</a:t>
            </a:r>
            <a:r>
              <a:rPr sz="1600" dirty="0"/>
              <a:t>, “Mimi </a:t>
            </a:r>
            <a:r>
              <a:rPr sz="1600" dirty="0" err="1"/>
              <a:t>ndiye</a:t>
            </a:r>
            <a:r>
              <a:rPr sz="1600" dirty="0"/>
              <a:t> </a:t>
            </a:r>
            <a:r>
              <a:rPr sz="1600" dirty="0" err="1"/>
              <a:t>njia</a:t>
            </a:r>
            <a:r>
              <a:rPr sz="1600" dirty="0"/>
              <a:t>, </a:t>
            </a:r>
            <a:r>
              <a:rPr sz="1600" dirty="0" err="1"/>
              <a:t>kweli</a:t>
            </a:r>
            <a:r>
              <a:rPr sz="1600" dirty="0"/>
              <a:t>,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uzima</a:t>
            </a:r>
            <a:r>
              <a:rPr sz="1600" dirty="0"/>
              <a:t>. </a:t>
            </a:r>
            <a:r>
              <a:rPr lang="en-US" sz="1600" dirty="0" err="1"/>
              <a:t>mtu</a:t>
            </a:r>
            <a:r>
              <a:rPr lang="en-US" sz="1600" dirty="0"/>
              <a:t> haji </a:t>
            </a:r>
            <a:r>
              <a:rPr lang="en-US" sz="1600" dirty="0" err="1"/>
              <a:t>kwa</a:t>
            </a:r>
            <a:r>
              <a:rPr lang="en-US" sz="1600" dirty="0"/>
              <a:t> Baba </a:t>
            </a:r>
            <a:r>
              <a:rPr lang="en-US" sz="1600" dirty="0" err="1"/>
              <a:t>ila</a:t>
            </a:r>
            <a:r>
              <a:rPr lang="en-US" sz="1600" dirty="0"/>
              <a:t> </a:t>
            </a:r>
            <a:r>
              <a:rPr lang="en-US" sz="1600" dirty="0" err="1"/>
              <a:t>kwa</a:t>
            </a:r>
            <a:r>
              <a:rPr lang="en-US" sz="1600" dirty="0"/>
              <a:t> </a:t>
            </a:r>
            <a:r>
              <a:rPr lang="en-US" sz="1600" dirty="0" err="1"/>
              <a:t>njia</a:t>
            </a:r>
            <a:r>
              <a:rPr lang="en-US" sz="1600" dirty="0"/>
              <a:t> </a:t>
            </a:r>
            <a:r>
              <a:rPr lang="en-US" sz="1600" dirty="0" err="1"/>
              <a:t>yangu</a:t>
            </a:r>
            <a:r>
              <a:rPr lang="en-US" sz="1600" dirty="0"/>
              <a:t> </a:t>
            </a:r>
            <a:r>
              <a:rPr lang="en-US" sz="1600" dirty="0" err="1"/>
              <a:t>mimi</a:t>
            </a:r>
            <a:r>
              <a:rPr sz="1600" dirty="0"/>
              <a:t>’ ”   </a:t>
            </a:r>
            <a:r>
              <a:rPr sz="1400" dirty="0"/>
              <a:t>(</a:t>
            </a:r>
            <a:r>
              <a:rPr lang="en-US" sz="1400" dirty="0"/>
              <a:t>Yohana</a:t>
            </a:r>
            <a:r>
              <a:rPr sz="1400" dirty="0"/>
              <a:t> 14:6</a:t>
            </a:r>
            <a:r>
              <a:rPr lang="en-US" sz="1400" dirty="0"/>
              <a:t>)</a:t>
            </a:r>
            <a:endParaRPr lang="es-ES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76200">
                  <a:srgbClr val="BC964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25BF3B-EB49-01B9-8D0D-475247A14A20}"/>
              </a:ext>
            </a:extLst>
          </p:cNvPr>
          <p:cNvSpPr txBox="1"/>
          <p:nvPr/>
        </p:nvSpPr>
        <p:spPr>
          <a:xfrm>
            <a:off x="3191435" y="1278526"/>
            <a:ext cx="55992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ndiye</a:t>
            </a:r>
            <a:r>
              <a:rPr dirty="0"/>
              <a:t> </a:t>
            </a: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hivyo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baba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wote</a:t>
            </a:r>
            <a:r>
              <a:rPr dirty="0"/>
              <a:t> (Yohana 14:6). Kila </a:t>
            </a:r>
            <a:r>
              <a:rPr dirty="0" err="1"/>
              <a:t>kitu</a:t>
            </a:r>
            <a:r>
              <a:rPr dirty="0"/>
              <a:t> cha </a:t>
            </a:r>
            <a:r>
              <a:rPr dirty="0" err="1"/>
              <a:t>kweli</a:t>
            </a:r>
            <a:r>
              <a:rPr dirty="0"/>
              <a:t>,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cha </a:t>
            </a:r>
            <a:r>
              <a:rPr dirty="0" err="1"/>
              <a:t>kuaminika</a:t>
            </a:r>
            <a:r>
              <a:rPr dirty="0"/>
              <a:t>,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ambacho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, </a:t>
            </a:r>
            <a:r>
              <a:rPr dirty="0" err="1"/>
              <a:t>kinatoka</a:t>
            </a:r>
            <a:r>
              <a:rPr dirty="0"/>
              <a:t> </a:t>
            </a:r>
            <a:r>
              <a:rPr dirty="0" err="1"/>
              <a:t>kwake</a:t>
            </a:r>
            <a:r>
              <a:rPr dirty="0"/>
              <a:t>. Na </a:t>
            </a:r>
            <a:r>
              <a:rPr dirty="0" err="1"/>
              <a:t>ukweli</a:t>
            </a:r>
            <a:r>
              <a:rPr dirty="0"/>
              <a:t> wake </a:t>
            </a:r>
            <a:r>
              <a:rPr dirty="0" err="1"/>
              <a:t>huzaa</a:t>
            </a:r>
            <a:r>
              <a:rPr dirty="0"/>
              <a:t> </a:t>
            </a:r>
            <a:r>
              <a:rPr dirty="0" err="1"/>
              <a:t>uzima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.</a:t>
            </a:r>
          </a:p>
        </p:txBody>
      </p:sp>
      <p:pic>
        <p:nvPicPr>
          <p:cNvPr id="7" name="Imagen 6" descr="Dibujo de una persona  Descripción generada automáticamente con confianza media">
            <a:extLst>
              <a:ext uri="{FF2B5EF4-FFF2-40B4-BE49-F238E27FC236}">
                <a16:creationId xmlns:a16="http://schemas.microsoft.com/office/drawing/2014/main" id="{C4D98785-1634-8DE7-946A-6636430010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537" y="881149"/>
            <a:ext cx="2807936" cy="36503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BB28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hombre, frente, parado, oscuro  Descripción generada automáticamente">
            <a:extLst>
              <a:ext uri="{FF2B5EF4-FFF2-40B4-BE49-F238E27FC236}">
                <a16:creationId xmlns:a16="http://schemas.microsoft.com/office/drawing/2014/main" id="{8FA19D2C-7BBF-958D-0053-AEB89392DE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7498" y="947019"/>
            <a:ext cx="2897753" cy="3197617"/>
          </a:xfrm>
          <a:prstGeom prst="snip2DiagRect">
            <a:avLst>
              <a:gd name="adj1" fmla="val 1618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D83A2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persona, pájaro, parado, grupo  Descripción generada automáticamente">
            <a:extLst>
              <a:ext uri="{FF2B5EF4-FFF2-40B4-BE49-F238E27FC236}">
                <a16:creationId xmlns:a16="http://schemas.microsoft.com/office/drawing/2014/main" id="{699D0C1B-4C9A-7F4F-FC48-7E1C8773A5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78" y="4667248"/>
            <a:ext cx="2911443" cy="209519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Imagen 12" descr="Un grupo de personas sentadas en una cama  Descripción generada automáticamente con confianza media">
            <a:extLst>
              <a:ext uri="{FF2B5EF4-FFF2-40B4-BE49-F238E27FC236}">
                <a16:creationId xmlns:a16="http://schemas.microsoft.com/office/drawing/2014/main" id="{A5054436-C0A4-BE34-7BEA-507D9B036F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126" y="4267297"/>
            <a:ext cx="3056964" cy="245623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7B7061-6E29-A592-03A9-C9B537E740B2}"/>
              </a:ext>
            </a:extLst>
          </p:cNvPr>
          <p:cNvSpPr txBox="1"/>
          <p:nvPr/>
        </p:nvSpPr>
        <p:spPr>
          <a:xfrm>
            <a:off x="3187155" y="5214972"/>
            <a:ext cx="56035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Kwa </a:t>
            </a:r>
            <a:r>
              <a:rPr dirty="0" err="1"/>
              <a:t>hivyo</a:t>
            </a:r>
            <a:r>
              <a:rPr dirty="0"/>
              <a:t>, </a:t>
            </a:r>
            <a:r>
              <a:rPr dirty="0" err="1"/>
              <a:t>shetani</a:t>
            </a:r>
            <a:r>
              <a:rPr dirty="0"/>
              <a:t> </a:t>
            </a:r>
            <a:r>
              <a:rPr dirty="0" err="1"/>
              <a:t>amefanya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kuharibu</a:t>
            </a:r>
            <a:r>
              <a:rPr dirty="0"/>
              <a:t> Biblia, </a:t>
            </a:r>
            <a:r>
              <a:rPr dirty="0" err="1"/>
              <a:t>ama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kuificha</a:t>
            </a:r>
            <a:r>
              <a:rPr dirty="0"/>
              <a:t> au </a:t>
            </a:r>
            <a:r>
              <a:rPr dirty="0" err="1"/>
              <a:t>kuipotosha</a:t>
            </a:r>
            <a:r>
              <a:rPr dirty="0"/>
              <a:t>. Na </a:t>
            </a:r>
            <a:r>
              <a:rPr dirty="0" err="1"/>
              <a:t>aliifanikisha</a:t>
            </a:r>
            <a:r>
              <a:rPr dirty="0"/>
              <a:t> (</a:t>
            </a:r>
            <a:r>
              <a:rPr dirty="0" err="1"/>
              <a:t>ingawa</a:t>
            </a:r>
            <a:r>
              <a:rPr dirty="0"/>
              <a:t> </a:t>
            </a:r>
            <a:r>
              <a:rPr dirty="0" err="1"/>
              <a:t>sio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) </a:t>
            </a: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Kanisa</a:t>
            </a:r>
            <a:r>
              <a:rPr dirty="0"/>
              <a:t> la </a:t>
            </a:r>
            <a:r>
              <a:rPr dirty="0" err="1"/>
              <a:t>Kirumi</a:t>
            </a:r>
            <a:r>
              <a:rPr dirty="0"/>
              <a:t>,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Zama </a:t>
            </a:r>
            <a:r>
              <a:rPr dirty="0" err="1"/>
              <a:t>za</a:t>
            </a:r>
            <a:r>
              <a:rPr dirty="0"/>
              <a:t> Kati (pia </a:t>
            </a:r>
            <a:r>
              <a:rPr dirty="0" err="1"/>
              <a:t>huitwa</a:t>
            </a:r>
            <a:r>
              <a:rPr dirty="0"/>
              <a:t> "Zama </a:t>
            </a:r>
            <a:r>
              <a:rPr dirty="0" err="1"/>
              <a:t>za</a:t>
            </a:r>
            <a:r>
              <a:rPr dirty="0"/>
              <a:t> Giza").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6A86A6E-CC72-AA65-536B-269FE440D1CE}"/>
              </a:ext>
            </a:extLst>
          </p:cNvPr>
          <p:cNvSpPr txBox="1"/>
          <p:nvPr/>
        </p:nvSpPr>
        <p:spPr>
          <a:xfrm>
            <a:off x="3187155" y="4108008"/>
            <a:ext cx="55992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makabiliano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adui</a:t>
            </a:r>
            <a:r>
              <a:rPr dirty="0"/>
              <a:t>,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alitumia</a:t>
            </a:r>
            <a:r>
              <a:rPr dirty="0"/>
              <a:t> Biblia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chanzo</a:t>
            </a:r>
            <a:r>
              <a:rPr dirty="0"/>
              <a:t> cha </a:t>
            </a: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wote</a:t>
            </a:r>
            <a:r>
              <a:rPr dirty="0"/>
              <a:t>: "</a:t>
            </a:r>
            <a:r>
              <a:rPr dirty="0" err="1"/>
              <a:t>Imeandikwa</a:t>
            </a:r>
            <a:r>
              <a:rPr dirty="0"/>
              <a:t>" (Mt. 4:4; 21:13).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E0159F-7B61-8D32-F128-0D187544D4F3}"/>
              </a:ext>
            </a:extLst>
          </p:cNvPr>
          <p:cNvSpPr txBox="1"/>
          <p:nvPr/>
        </p:nvSpPr>
        <p:spPr>
          <a:xfrm>
            <a:off x="3187155" y="2821197"/>
            <a:ext cx="55992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Kinyume</a:t>
            </a:r>
            <a:r>
              <a:rPr dirty="0"/>
              <a:t> </a:t>
            </a:r>
            <a:r>
              <a:rPr dirty="0" err="1"/>
              <a:t>chake</a:t>
            </a:r>
            <a:r>
              <a:rPr dirty="0"/>
              <a:t>, </a:t>
            </a:r>
            <a:r>
              <a:rPr dirty="0" err="1"/>
              <a:t>Shetani</a:t>
            </a:r>
            <a:r>
              <a:rPr dirty="0"/>
              <a:t> </a:t>
            </a:r>
            <a:r>
              <a:rPr dirty="0" err="1"/>
              <a:t>ndiye</a:t>
            </a:r>
            <a:r>
              <a:rPr dirty="0"/>
              <a:t> baba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uongo</a:t>
            </a:r>
            <a:r>
              <a:rPr dirty="0"/>
              <a:t>                 (</a:t>
            </a:r>
            <a:r>
              <a:rPr dirty="0" err="1"/>
              <a:t>Yn</a:t>
            </a:r>
            <a:r>
              <a:rPr dirty="0"/>
              <a:t>. 8:44</a:t>
            </a:r>
            <a:r>
              <a:rPr lang="en-US" dirty="0"/>
              <a:t>)</a:t>
            </a:r>
            <a:r>
              <a:rPr dirty="0"/>
              <a:t> </a:t>
            </a:r>
            <a:r>
              <a:rPr dirty="0" err="1"/>
              <a:t>Udanganyifu</a:t>
            </a:r>
            <a:r>
              <a:rPr dirty="0"/>
              <a:t> </a:t>
            </a:r>
            <a:r>
              <a:rPr dirty="0" err="1"/>
              <a:t>wote</a:t>
            </a:r>
            <a:r>
              <a:rPr dirty="0"/>
              <a:t>, hila </a:t>
            </a:r>
            <a:r>
              <a:rPr dirty="0" err="1"/>
              <a:t>zote</a:t>
            </a:r>
            <a:r>
              <a:rPr dirty="0"/>
              <a:t> </a:t>
            </a:r>
            <a:r>
              <a:rPr dirty="0" err="1"/>
              <a:t>mbaya</a:t>
            </a:r>
            <a:r>
              <a:rPr dirty="0"/>
              <a:t>, </a:t>
            </a: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wote</a:t>
            </a:r>
            <a:r>
              <a:rPr dirty="0"/>
              <a:t> </a:t>
            </a:r>
            <a:r>
              <a:rPr dirty="0" err="1"/>
              <a:t>ulioharibiwa</a:t>
            </a:r>
            <a:r>
              <a:rPr dirty="0"/>
              <a:t>, </a:t>
            </a:r>
            <a:r>
              <a:rPr dirty="0" err="1"/>
              <a:t>hutoka</a:t>
            </a:r>
            <a:r>
              <a:rPr dirty="0"/>
              <a:t> </a:t>
            </a:r>
            <a:r>
              <a:rPr dirty="0" err="1"/>
              <a:t>kwake</a:t>
            </a:r>
            <a:r>
              <a:rPr dirty="0"/>
              <a:t>. Na </a:t>
            </a:r>
            <a:r>
              <a:rPr dirty="0" err="1"/>
              <a:t>uwongo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 </a:t>
            </a:r>
            <a:r>
              <a:rPr dirty="0" err="1"/>
              <a:t>huleta</a:t>
            </a:r>
            <a:r>
              <a:rPr dirty="0"/>
              <a:t> </a:t>
            </a:r>
            <a:r>
              <a:rPr dirty="0" err="1"/>
              <a:t>mauti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99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3914277E-3006-3274-62B0-BB3F97F952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2315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A2CBBABD-4800-FCE9-3E96-49B3CB929EB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523151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424EC4B-600F-ACCA-46B9-7BAEC273DC5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 sz="4400" b="1">
                <a:ln/>
                <a:solidFill>
                  <a:srgbClr val="A400A4"/>
                </a:solidFill>
              </a:defRPr>
            </a:pPr>
            <a:r>
              <a:t>UTHIBITISHO WA KANISA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BF5ED6-6EE5-A9C9-C153-7DF1253220A7}"/>
              </a:ext>
            </a:extLst>
          </p:cNvPr>
          <p:cNvSpPr txBox="1"/>
          <p:nvPr/>
        </p:nvSpPr>
        <p:spPr>
          <a:xfrm>
            <a:off x="1156447" y="610524"/>
            <a:ext cx="987910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t>“Najua ya kuwa baada ya kuondoka kwangu mbwa mwitu wakali wataingia kwenu, wasilihurumie kundi. Hata katika idadi yenu wenyewe watu watatokea na kuipotosha kweli ili kuwavuta wanafunzi nyuma yao” </a:t>
            </a:r>
            <a:r>
              <a:rPr sz="1400"/>
              <a:t>(Matendo 20:29-30).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0DA57C5-2DAE-9E5D-3B15-0CE736F08AD4}"/>
              </a:ext>
            </a:extLst>
          </p:cNvPr>
          <p:cNvSpPr txBox="1"/>
          <p:nvPr/>
        </p:nvSpPr>
        <p:spPr>
          <a:xfrm>
            <a:off x="168611" y="1533854"/>
            <a:ext cx="75465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kuwaaga</a:t>
            </a:r>
            <a:r>
              <a:rPr dirty="0"/>
              <a:t> </a:t>
            </a:r>
            <a:r>
              <a:rPr dirty="0" err="1"/>
              <a:t>wazee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Efeso</a:t>
            </a:r>
            <a:r>
              <a:rPr dirty="0"/>
              <a:t>, Paulo </a:t>
            </a:r>
            <a:r>
              <a:rPr dirty="0" err="1"/>
              <a:t>alionyesha</a:t>
            </a:r>
            <a:r>
              <a:rPr dirty="0"/>
              <a:t> </a:t>
            </a:r>
            <a:r>
              <a:rPr dirty="0" err="1"/>
              <a:t>wasiwasi</a:t>
            </a:r>
            <a:r>
              <a:rPr dirty="0"/>
              <a:t> wake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shida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nje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ambazo</a:t>
            </a:r>
            <a:r>
              <a:rPr dirty="0"/>
              <a:t> </a:t>
            </a:r>
            <a:r>
              <a:rPr dirty="0" err="1"/>
              <a:t>wangekabiliana</a:t>
            </a:r>
            <a:r>
              <a:rPr dirty="0"/>
              <a:t> </a:t>
            </a:r>
            <a:r>
              <a:rPr dirty="0" err="1"/>
              <a:t>nazo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siku</a:t>
            </a:r>
            <a:r>
              <a:rPr dirty="0"/>
              <a:t> </a:t>
            </a:r>
            <a:r>
              <a:rPr dirty="0" err="1"/>
              <a:t>zijazo</a:t>
            </a:r>
            <a:r>
              <a:rPr dirty="0"/>
              <a:t> ( </a:t>
            </a:r>
            <a:r>
              <a:rPr dirty="0" err="1"/>
              <a:t>Matendo</a:t>
            </a:r>
            <a:r>
              <a:rPr dirty="0"/>
              <a:t> 20:29-30).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0E8139-0B76-EA6C-01D9-24B11D5C08EF}"/>
              </a:ext>
            </a:extLst>
          </p:cNvPr>
          <p:cNvSpPr txBox="1"/>
          <p:nvPr/>
        </p:nvSpPr>
        <p:spPr>
          <a:xfrm>
            <a:off x="176241" y="2549517"/>
            <a:ext cx="75280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 sz="2000" b="1"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solidFill>
                  <a:srgbClr val="FFFF99"/>
                </a:solidFill>
              </a:rPr>
              <a:t>Mbwa mwitu wanaonyonya wanyama </a:t>
            </a:r>
            <a:r>
              <a:rPr>
                <a:solidFill>
                  <a:schemeClr val="bg1"/>
                </a:solidFill>
              </a:rPr>
              <a:t>. Kuanzia mwaka wa 64 hadi 311 (amri ya Serdica ya uvumilivu ), Kanisa lilipitia mateso makali kutoka kwa Dola la Kirumi.</a:t>
            </a:r>
          </a:p>
          <a:p>
            <a:pPr marL="342900" indent="-342900">
              <a:buFont typeface="+mj-lt"/>
              <a:buAutoNum type="arabicPeriod"/>
              <a:defRPr sz="2000" b="1"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solidFill>
                  <a:srgbClr val="FFFF99"/>
                </a:solidFill>
              </a:rPr>
              <a:t>Wanaume wapotovu </a:t>
            </a:r>
            <a:r>
              <a:rPr>
                <a:solidFill>
                  <a:schemeClr val="bg1"/>
                </a:solidFill>
              </a:rPr>
              <a:t>. Kuanzia karne ya 4, watu wasioongoka waliingizwa katika Kanisa ambao walichanganya upagani wao na ukweli.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9CD7523-66F5-FEB3-7B65-4BE925E2AA55}"/>
              </a:ext>
            </a:extLst>
          </p:cNvPr>
          <p:cNvSpPr txBox="1"/>
          <p:nvPr/>
        </p:nvSpPr>
        <p:spPr>
          <a:xfrm>
            <a:off x="4036340" y="4406243"/>
            <a:ext cx="35238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Shetani</a:t>
            </a:r>
            <a:r>
              <a:rPr dirty="0"/>
              <a:t> </a:t>
            </a:r>
            <a:r>
              <a:rPr dirty="0" err="1"/>
              <a:t>alitumia</a:t>
            </a:r>
            <a:r>
              <a:rPr dirty="0"/>
              <a:t> </a:t>
            </a:r>
            <a:r>
              <a:rPr dirty="0" err="1"/>
              <a:t>mkakati</a:t>
            </a:r>
            <a:r>
              <a:rPr dirty="0"/>
              <a:t> wake </a:t>
            </a:r>
            <a:r>
              <a:rPr dirty="0" err="1"/>
              <a:t>wa</a:t>
            </a:r>
            <a:r>
              <a:rPr dirty="0"/>
              <a:t> "</a:t>
            </a:r>
            <a:r>
              <a:rPr dirty="0" err="1"/>
              <a:t>ndani</a:t>
            </a:r>
            <a:r>
              <a:rPr dirty="0"/>
              <a:t>" </a:t>
            </a:r>
            <a:r>
              <a:rPr dirty="0" err="1"/>
              <a:t>kuharibu</a:t>
            </a:r>
            <a:r>
              <a:rPr dirty="0"/>
              <a:t> </a:t>
            </a: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kuanzisha</a:t>
            </a:r>
            <a:r>
              <a:rPr dirty="0"/>
              <a:t> </a:t>
            </a:r>
            <a:r>
              <a:rPr dirty="0" err="1"/>
              <a:t>ibada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sanamu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utunzaji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Jumapili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Kanisa</a:t>
            </a:r>
            <a:r>
              <a:rPr dirty="0"/>
              <a:t>.</a:t>
            </a:r>
          </a:p>
        </p:txBody>
      </p:sp>
      <p:pic>
        <p:nvPicPr>
          <p:cNvPr id="10" name="Imagen 9" descr="Un animal color cafe con un perro  Descripción generada automáticamente con confianza media">
            <a:extLst>
              <a:ext uri="{FF2B5EF4-FFF2-40B4-BE49-F238E27FC236}">
                <a16:creationId xmlns:a16="http://schemas.microsoft.com/office/drawing/2014/main" id="{F77E692A-2757-E7B2-BF22-C93A637DA6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0048" y="1605977"/>
            <a:ext cx="4274679" cy="204571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CC153D7E-4E56-D25D-E619-FC7936B5CDAE}"/>
              </a:ext>
            </a:extLst>
          </p:cNvPr>
          <p:cNvGrpSpPr/>
          <p:nvPr/>
        </p:nvGrpSpPr>
        <p:grpSpPr>
          <a:xfrm>
            <a:off x="7812418" y="3694790"/>
            <a:ext cx="4282309" cy="2396048"/>
            <a:chOff x="7715138" y="3947718"/>
            <a:chExt cx="4282309" cy="2396048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8989CF-95A5-E8FA-49CC-E2B7478E6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5750" y="3947718"/>
              <a:ext cx="1741697" cy="232339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846CBDA-EEB5-E5CB-2FF5-5D6688D7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5138" y="3947718"/>
              <a:ext cx="1116039" cy="2323391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C11971A-ACD7-CDA1-9AAF-88394321EE49}"/>
                </a:ext>
              </a:extLst>
            </p:cNvPr>
            <p:cNvSpPr txBox="1"/>
            <p:nvPr/>
          </p:nvSpPr>
          <p:spPr>
            <a:xfrm>
              <a:off x="8831177" y="4096997"/>
              <a:ext cx="1424573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sz="1400" b="1"/>
              </a:pPr>
              <a:r>
                <a:t>Sanamu ya mungu wa Kirumi Jupita kwenye kilima cha Capitoline huko Roma ilitumiwa tena na kugeuzwa kuwa sanamu ya Mtakatifu Petro</a:t>
              </a:r>
            </a:p>
          </p:txBody>
        </p:sp>
      </p:grpSp>
      <p:pic>
        <p:nvPicPr>
          <p:cNvPr id="27" name="Imagen 26" descr="Moneda de metal con letras  Descripción generada automáticamente con confianza baja">
            <a:extLst>
              <a:ext uri="{FF2B5EF4-FFF2-40B4-BE49-F238E27FC236}">
                <a16:creationId xmlns:a16="http://schemas.microsoft.com/office/drawing/2014/main" id="{27478AEF-73E4-DD8A-EDFF-40CA78EE05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229" y="4460311"/>
            <a:ext cx="1679969" cy="1682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Logotipo  Descripción generada automáticamente">
            <a:extLst>
              <a:ext uri="{FF2B5EF4-FFF2-40B4-BE49-F238E27FC236}">
                <a16:creationId xmlns:a16="http://schemas.microsoft.com/office/drawing/2014/main" id="{BCFB1248-0596-AAA8-5C77-E236C4920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47" y="4460311"/>
            <a:ext cx="1739800" cy="1673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404F1208-4AAF-33A9-568F-D178CA39CA0B}"/>
              </a:ext>
            </a:extLst>
          </p:cNvPr>
          <p:cNvSpPr txBox="1"/>
          <p:nvPr/>
        </p:nvSpPr>
        <p:spPr>
          <a:xfrm>
            <a:off x="0" y="614421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Kama Paulo alivyotabiri, makosa haya yalikubaliwa, na yatabaki hadi mwisho kati ya wale ambao hawataki kujua ukweli (2 Thes. 2:7-12). Vita vya mwisho vitategemea maelewano na Sabato.</a:t>
            </a:r>
            <a:endParaRPr lang="es-ES" sz="2000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uiExpand="1" build="p"/>
      <p:bldP spid="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56623" y="2459504"/>
            <a:ext cx="92787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6000" b="1">
                <a:ln w="6600">
                  <a:solidFill>
                    <a:srgbClr val="5E2F0C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5E2F0C"/>
                  </a:outerShdw>
                </a:effectLst>
              </a:defRPr>
            </a:pPr>
            <a:r>
              <a:rPr lang="en-US" sz="5400" dirty="0"/>
              <a:t>KUPIGANIA NENO LA MUNGU</a:t>
            </a:r>
          </a:p>
        </p:txBody>
      </p:sp>
    </p:spTree>
    <p:extLst>
      <p:ext uri="{BB962C8B-B14F-4D97-AF65-F5344CB8AC3E}">
        <p14:creationId xmlns:p14="http://schemas.microsoft.com/office/powerpoint/2010/main" val="7213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362730-4EC0-0B73-62D7-CE9E84A03580}"/>
              </a:ext>
            </a:extLst>
          </p:cNvPr>
          <p:cNvSpPr txBox="1"/>
          <p:nvPr/>
        </p:nvSpPr>
        <p:spPr>
          <a:xfrm>
            <a:off x="0" y="-486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50800">
                    <a:schemeClr val="accent5">
                      <a:lumMod val="75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pPr>
            <a:r>
              <a:rPr lang="en-US" dirty="0"/>
              <a:t>USALAMA KATIKA BIBLIA.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7A000E-1BF8-12E2-E540-35B12EC1BDC5}"/>
              </a:ext>
            </a:extLst>
          </p:cNvPr>
          <p:cNvSpPr txBox="1"/>
          <p:nvPr/>
        </p:nvSpPr>
        <p:spPr>
          <a:xfrm>
            <a:off x="2034987" y="638565"/>
            <a:ext cx="8122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t>“Uwatakase kwa ile kweli; neno lako ndiyo kweli” </a:t>
            </a:r>
            <a:r>
              <a:rPr sz="1400"/>
              <a:t>(Yohana 17:17)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B2B3A2-14F9-E210-8322-F54E11D9755C}"/>
              </a:ext>
            </a:extLst>
          </p:cNvPr>
          <p:cNvSpPr txBox="1"/>
          <p:nvPr/>
        </p:nvSpPr>
        <p:spPr>
          <a:xfrm>
            <a:off x="4942958" y="1060900"/>
            <a:ext cx="72490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Biblia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ufunuo</a:t>
            </a:r>
            <a:r>
              <a:rPr dirty="0"/>
              <a:t> </a:t>
            </a:r>
            <a:r>
              <a:rPr dirty="0" err="1"/>
              <a:t>usio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makosa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mapenzi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 </a:t>
            </a:r>
            <a:r>
              <a:rPr dirty="0" err="1"/>
              <a:t>Inawasilisha</a:t>
            </a:r>
            <a:r>
              <a:rPr dirty="0"/>
              <a:t> </a:t>
            </a:r>
            <a:r>
              <a:rPr dirty="0" err="1"/>
              <a:t>mpango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Mbingu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wokovu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wanadamu</a:t>
            </a:r>
            <a:r>
              <a:rPr dirty="0"/>
              <a:t>.</a:t>
            </a:r>
          </a:p>
        </p:txBody>
      </p:sp>
      <p:pic>
        <p:nvPicPr>
          <p:cNvPr id="8" name="Imagen 7" descr="Imagen que contiene persona, hombre, montar a caballo, sostener  Descripción generada automáticamente">
            <a:extLst>
              <a:ext uri="{FF2B5EF4-FFF2-40B4-BE49-F238E27FC236}">
                <a16:creationId xmlns:a16="http://schemas.microsoft.com/office/drawing/2014/main" id="{A6E4EBBD-6361-C448-09FE-714A2D1AF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393" y="3881594"/>
            <a:ext cx="2732829" cy="2815348"/>
          </a:xfrm>
          <a:prstGeom prst="rect">
            <a:avLst/>
          </a:prstGeom>
          <a:ln w="57150" cap="rnd">
            <a:solidFill>
              <a:srgbClr val="FF2D8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interior, persona, hombre, tabla  Descripción generada automáticamente">
            <a:extLst>
              <a:ext uri="{FF2B5EF4-FFF2-40B4-BE49-F238E27FC236}">
                <a16:creationId xmlns:a16="http://schemas.microsoft.com/office/drawing/2014/main" id="{C89B0FB7-3174-B6EB-A430-50F69147A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22" y="1085995"/>
            <a:ext cx="4630810" cy="374185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6EC1E-BC78-6CD0-ED63-05E78621464A}"/>
              </a:ext>
            </a:extLst>
          </p:cNvPr>
          <p:cNvSpPr txBox="1"/>
          <p:nvPr/>
        </p:nvSpPr>
        <p:spPr>
          <a:xfrm>
            <a:off x="197222" y="4903690"/>
            <a:ext cx="51285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tutakataa</a:t>
            </a:r>
            <a:r>
              <a:rPr dirty="0"/>
              <a:t> </a:t>
            </a:r>
            <a:r>
              <a:rPr dirty="0" err="1"/>
              <a:t>sehemu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(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mfano</a:t>
            </a:r>
            <a:r>
              <a:rPr dirty="0"/>
              <a:t>, </a:t>
            </a:r>
            <a:r>
              <a:rPr lang="en-US" dirty="0" err="1"/>
              <a:t>maelezo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Uumbaji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Mwanzo</a:t>
            </a:r>
            <a:r>
              <a:rPr dirty="0"/>
              <a:t> 1 </a:t>
            </a:r>
            <a:r>
              <a:rPr dirty="0" err="1"/>
              <a:t>na</a:t>
            </a:r>
            <a:r>
              <a:rPr dirty="0"/>
              <a:t> 2), </a:t>
            </a:r>
            <a:r>
              <a:rPr dirty="0" err="1"/>
              <a:t>tunaweza</a:t>
            </a:r>
            <a:r>
              <a:rPr dirty="0"/>
              <a:t> </a:t>
            </a:r>
            <a:r>
              <a:rPr dirty="0" err="1"/>
              <a:t>kukataa</a:t>
            </a:r>
            <a:r>
              <a:rPr dirty="0"/>
              <a:t> </a:t>
            </a:r>
            <a:r>
              <a:rPr dirty="0" err="1"/>
              <a:t>mafundisho</a:t>
            </a:r>
            <a:r>
              <a:rPr dirty="0"/>
              <a:t> </a:t>
            </a:r>
            <a:r>
              <a:rPr dirty="0" err="1"/>
              <a:t>yoyote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inafundisha</a:t>
            </a:r>
            <a:r>
              <a:rPr dirty="0"/>
              <a:t>. Na </a:t>
            </a:r>
            <a:r>
              <a:rPr dirty="0" err="1"/>
              <a:t>kisha</a:t>
            </a:r>
            <a:r>
              <a:rPr dirty="0"/>
              <a:t>... </a:t>
            </a:r>
            <a:r>
              <a:rPr dirty="0" err="1"/>
              <a:t>tunaweza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</a:t>
            </a:r>
            <a:r>
              <a:rPr lang="en-US" dirty="0" err="1"/>
              <a:t>hakika</a:t>
            </a:r>
            <a:r>
              <a:rPr dirty="0"/>
              <a:t> </a:t>
            </a:r>
            <a:r>
              <a:rPr dirty="0" err="1"/>
              <a:t>gani</a:t>
            </a:r>
            <a:r>
              <a:rPr dirty="0"/>
              <a:t> </a:t>
            </a:r>
            <a:r>
              <a:rPr dirty="0" err="1"/>
              <a:t>kuamini</a:t>
            </a:r>
            <a:r>
              <a:rPr dirty="0"/>
              <a:t> Biblia yote?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3AFA8C-7AA1-5A3B-4734-7AD105324A56}"/>
              </a:ext>
            </a:extLst>
          </p:cNvPr>
          <p:cNvSpPr txBox="1"/>
          <p:nvPr/>
        </p:nvSpPr>
        <p:spPr>
          <a:xfrm>
            <a:off x="8406741" y="3719971"/>
            <a:ext cx="3518289" cy="646331"/>
          </a:xfrm>
          <a:custGeom>
            <a:avLst/>
            <a:gdLst>
              <a:gd name="connsiteX0" fmla="*/ 0 w 3518289"/>
              <a:gd name="connsiteY0" fmla="*/ 0 h 646331"/>
              <a:gd name="connsiteX1" fmla="*/ 586382 w 3518289"/>
              <a:gd name="connsiteY1" fmla="*/ 0 h 646331"/>
              <a:gd name="connsiteX2" fmla="*/ 1102397 w 3518289"/>
              <a:gd name="connsiteY2" fmla="*/ 0 h 646331"/>
              <a:gd name="connsiteX3" fmla="*/ 1618413 w 3518289"/>
              <a:gd name="connsiteY3" fmla="*/ 0 h 646331"/>
              <a:gd name="connsiteX4" fmla="*/ 2204794 w 3518289"/>
              <a:gd name="connsiteY4" fmla="*/ 0 h 646331"/>
              <a:gd name="connsiteX5" fmla="*/ 2755993 w 3518289"/>
              <a:gd name="connsiteY5" fmla="*/ 0 h 646331"/>
              <a:gd name="connsiteX6" fmla="*/ 3518289 w 3518289"/>
              <a:gd name="connsiteY6" fmla="*/ 0 h 646331"/>
              <a:gd name="connsiteX7" fmla="*/ 3518289 w 3518289"/>
              <a:gd name="connsiteY7" fmla="*/ 310239 h 646331"/>
              <a:gd name="connsiteX8" fmla="*/ 3518289 w 3518289"/>
              <a:gd name="connsiteY8" fmla="*/ 646331 h 646331"/>
              <a:gd name="connsiteX9" fmla="*/ 2931908 w 3518289"/>
              <a:gd name="connsiteY9" fmla="*/ 646331 h 646331"/>
              <a:gd name="connsiteX10" fmla="*/ 2380709 w 3518289"/>
              <a:gd name="connsiteY10" fmla="*/ 646331 h 646331"/>
              <a:gd name="connsiteX11" fmla="*/ 1723962 w 3518289"/>
              <a:gd name="connsiteY11" fmla="*/ 646331 h 646331"/>
              <a:gd name="connsiteX12" fmla="*/ 1207946 w 3518289"/>
              <a:gd name="connsiteY12" fmla="*/ 646331 h 646331"/>
              <a:gd name="connsiteX13" fmla="*/ 691930 w 3518289"/>
              <a:gd name="connsiteY13" fmla="*/ 646331 h 646331"/>
              <a:gd name="connsiteX14" fmla="*/ 0 w 3518289"/>
              <a:gd name="connsiteY14" fmla="*/ 646331 h 646331"/>
              <a:gd name="connsiteX15" fmla="*/ 0 w 3518289"/>
              <a:gd name="connsiteY15" fmla="*/ 316702 h 646331"/>
              <a:gd name="connsiteX16" fmla="*/ 0 w 3518289"/>
              <a:gd name="connsiteY16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18289" h="646331" fill="none" extrusionOk="0">
                <a:moveTo>
                  <a:pt x="0" y="0"/>
                </a:moveTo>
                <a:cubicBezTo>
                  <a:pt x="148574" y="-53081"/>
                  <a:pt x="449523" y="29451"/>
                  <a:pt x="586382" y="0"/>
                </a:cubicBezTo>
                <a:cubicBezTo>
                  <a:pt x="723241" y="-29451"/>
                  <a:pt x="908955" y="20731"/>
                  <a:pt x="1102397" y="0"/>
                </a:cubicBezTo>
                <a:cubicBezTo>
                  <a:pt x="1295839" y="-20731"/>
                  <a:pt x="1439968" y="38336"/>
                  <a:pt x="1618413" y="0"/>
                </a:cubicBezTo>
                <a:cubicBezTo>
                  <a:pt x="1796858" y="-38336"/>
                  <a:pt x="1916946" y="58285"/>
                  <a:pt x="2204794" y="0"/>
                </a:cubicBezTo>
                <a:cubicBezTo>
                  <a:pt x="2492642" y="-58285"/>
                  <a:pt x="2498354" y="56894"/>
                  <a:pt x="2755993" y="0"/>
                </a:cubicBezTo>
                <a:cubicBezTo>
                  <a:pt x="3013632" y="-56894"/>
                  <a:pt x="3167306" y="37462"/>
                  <a:pt x="3518289" y="0"/>
                </a:cubicBezTo>
                <a:cubicBezTo>
                  <a:pt x="3529140" y="111048"/>
                  <a:pt x="3513693" y="229435"/>
                  <a:pt x="3518289" y="310239"/>
                </a:cubicBezTo>
                <a:cubicBezTo>
                  <a:pt x="3522885" y="391043"/>
                  <a:pt x="3507633" y="520378"/>
                  <a:pt x="3518289" y="646331"/>
                </a:cubicBezTo>
                <a:cubicBezTo>
                  <a:pt x="3246028" y="699350"/>
                  <a:pt x="3112951" y="599193"/>
                  <a:pt x="2931908" y="646331"/>
                </a:cubicBezTo>
                <a:cubicBezTo>
                  <a:pt x="2750865" y="693469"/>
                  <a:pt x="2617154" y="645221"/>
                  <a:pt x="2380709" y="646331"/>
                </a:cubicBezTo>
                <a:cubicBezTo>
                  <a:pt x="2144264" y="647441"/>
                  <a:pt x="1936205" y="567858"/>
                  <a:pt x="1723962" y="646331"/>
                </a:cubicBezTo>
                <a:cubicBezTo>
                  <a:pt x="1511719" y="724804"/>
                  <a:pt x="1402813" y="607909"/>
                  <a:pt x="1207946" y="646331"/>
                </a:cubicBezTo>
                <a:cubicBezTo>
                  <a:pt x="1013079" y="684753"/>
                  <a:pt x="853529" y="604599"/>
                  <a:pt x="691930" y="646331"/>
                </a:cubicBezTo>
                <a:cubicBezTo>
                  <a:pt x="530331" y="688063"/>
                  <a:pt x="193860" y="631631"/>
                  <a:pt x="0" y="646331"/>
                </a:cubicBezTo>
                <a:cubicBezTo>
                  <a:pt x="-11721" y="556954"/>
                  <a:pt x="21305" y="401473"/>
                  <a:pt x="0" y="316702"/>
                </a:cubicBezTo>
                <a:cubicBezTo>
                  <a:pt x="-21305" y="231931"/>
                  <a:pt x="12661" y="146845"/>
                  <a:pt x="0" y="0"/>
                </a:cubicBezTo>
                <a:close/>
              </a:path>
              <a:path w="3518289" h="646331" stroke="0" extrusionOk="0">
                <a:moveTo>
                  <a:pt x="0" y="0"/>
                </a:moveTo>
                <a:cubicBezTo>
                  <a:pt x="124248" y="-60896"/>
                  <a:pt x="360331" y="29688"/>
                  <a:pt x="516016" y="0"/>
                </a:cubicBezTo>
                <a:cubicBezTo>
                  <a:pt x="671701" y="-29688"/>
                  <a:pt x="850804" y="32662"/>
                  <a:pt x="1172763" y="0"/>
                </a:cubicBezTo>
                <a:cubicBezTo>
                  <a:pt x="1494722" y="-32662"/>
                  <a:pt x="1506049" y="9965"/>
                  <a:pt x="1653596" y="0"/>
                </a:cubicBezTo>
                <a:cubicBezTo>
                  <a:pt x="1801143" y="-9965"/>
                  <a:pt x="2127028" y="30781"/>
                  <a:pt x="2275160" y="0"/>
                </a:cubicBezTo>
                <a:cubicBezTo>
                  <a:pt x="2423292" y="-30781"/>
                  <a:pt x="2698433" y="35436"/>
                  <a:pt x="2861542" y="0"/>
                </a:cubicBezTo>
                <a:cubicBezTo>
                  <a:pt x="3024651" y="-35436"/>
                  <a:pt x="3373553" y="26306"/>
                  <a:pt x="3518289" y="0"/>
                </a:cubicBezTo>
                <a:cubicBezTo>
                  <a:pt x="3538750" y="150674"/>
                  <a:pt x="3501347" y="226151"/>
                  <a:pt x="3518289" y="310239"/>
                </a:cubicBezTo>
                <a:cubicBezTo>
                  <a:pt x="3535231" y="394327"/>
                  <a:pt x="3510226" y="566156"/>
                  <a:pt x="3518289" y="646331"/>
                </a:cubicBezTo>
                <a:cubicBezTo>
                  <a:pt x="3269020" y="690215"/>
                  <a:pt x="3177404" y="633898"/>
                  <a:pt x="3002273" y="646331"/>
                </a:cubicBezTo>
                <a:cubicBezTo>
                  <a:pt x="2827142" y="658764"/>
                  <a:pt x="2635706" y="644436"/>
                  <a:pt x="2345526" y="646331"/>
                </a:cubicBezTo>
                <a:cubicBezTo>
                  <a:pt x="2055346" y="648226"/>
                  <a:pt x="1907072" y="612751"/>
                  <a:pt x="1688779" y="646331"/>
                </a:cubicBezTo>
                <a:cubicBezTo>
                  <a:pt x="1470486" y="679911"/>
                  <a:pt x="1299668" y="584706"/>
                  <a:pt x="1067214" y="646331"/>
                </a:cubicBezTo>
                <a:cubicBezTo>
                  <a:pt x="834760" y="707956"/>
                  <a:pt x="803347" y="623563"/>
                  <a:pt x="551199" y="646331"/>
                </a:cubicBezTo>
                <a:cubicBezTo>
                  <a:pt x="299051" y="669099"/>
                  <a:pt x="133357" y="598034"/>
                  <a:pt x="0" y="646331"/>
                </a:cubicBezTo>
                <a:cubicBezTo>
                  <a:pt x="-2339" y="513237"/>
                  <a:pt x="33915" y="463672"/>
                  <a:pt x="0" y="342555"/>
                </a:cubicBezTo>
                <a:cubicBezTo>
                  <a:pt x="-33915" y="221438"/>
                  <a:pt x="14889" y="125352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b="1">
                <a:solidFill>
                  <a:schemeClr val="accent6">
                    <a:lumMod val="50000"/>
                  </a:schemeClr>
                </a:solidFill>
              </a:defRPr>
            </a:pPr>
            <a:r>
              <a:rPr lang="en-US" dirty="0" err="1"/>
              <a:t>Neno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taa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miguu</a:t>
            </a:r>
            <a:r>
              <a:rPr lang="en-US" dirty="0"/>
              <a:t> </a:t>
            </a:r>
            <a:r>
              <a:rPr lang="en-US" dirty="0" err="1"/>
              <a:t>yangu</a:t>
            </a:r>
            <a:r>
              <a:rPr lang="en-US" dirty="0"/>
              <a:t>, </a:t>
            </a:r>
            <a:r>
              <a:rPr lang="en-US" dirty="0" err="1"/>
              <a:t>mwanga</a:t>
            </a:r>
            <a:r>
              <a:rPr lang="en-US" dirty="0"/>
              <a:t> </a:t>
            </a:r>
            <a:r>
              <a:rPr lang="en-US" dirty="0" err="1"/>
              <a:t>juu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njia</a:t>
            </a:r>
            <a:r>
              <a:rPr lang="en-US" dirty="0"/>
              <a:t> </a:t>
            </a:r>
            <a:r>
              <a:rPr lang="en-US" dirty="0" err="1"/>
              <a:t>yangu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9847F1A-9664-1EE0-078D-A262FB477A80}"/>
              </a:ext>
            </a:extLst>
          </p:cNvPr>
          <p:cNvSpPr txBox="1"/>
          <p:nvPr/>
        </p:nvSpPr>
        <p:spPr>
          <a:xfrm>
            <a:off x="8406741" y="4932637"/>
            <a:ext cx="3518289" cy="1292662"/>
          </a:xfrm>
          <a:custGeom>
            <a:avLst/>
            <a:gdLst>
              <a:gd name="connsiteX0" fmla="*/ 0 w 3518289"/>
              <a:gd name="connsiteY0" fmla="*/ 0 h 1292662"/>
              <a:gd name="connsiteX1" fmla="*/ 480833 w 3518289"/>
              <a:gd name="connsiteY1" fmla="*/ 0 h 1292662"/>
              <a:gd name="connsiteX2" fmla="*/ 1067214 w 3518289"/>
              <a:gd name="connsiteY2" fmla="*/ 0 h 1292662"/>
              <a:gd name="connsiteX3" fmla="*/ 1618413 w 3518289"/>
              <a:gd name="connsiteY3" fmla="*/ 0 h 1292662"/>
              <a:gd name="connsiteX4" fmla="*/ 2099246 w 3518289"/>
              <a:gd name="connsiteY4" fmla="*/ 0 h 1292662"/>
              <a:gd name="connsiteX5" fmla="*/ 2615261 w 3518289"/>
              <a:gd name="connsiteY5" fmla="*/ 0 h 1292662"/>
              <a:gd name="connsiteX6" fmla="*/ 3518289 w 3518289"/>
              <a:gd name="connsiteY6" fmla="*/ 0 h 1292662"/>
              <a:gd name="connsiteX7" fmla="*/ 3518289 w 3518289"/>
              <a:gd name="connsiteY7" fmla="*/ 443814 h 1292662"/>
              <a:gd name="connsiteX8" fmla="*/ 3518289 w 3518289"/>
              <a:gd name="connsiteY8" fmla="*/ 861775 h 1292662"/>
              <a:gd name="connsiteX9" fmla="*/ 3518289 w 3518289"/>
              <a:gd name="connsiteY9" fmla="*/ 1292662 h 1292662"/>
              <a:gd name="connsiteX10" fmla="*/ 2896725 w 3518289"/>
              <a:gd name="connsiteY10" fmla="*/ 1292662 h 1292662"/>
              <a:gd name="connsiteX11" fmla="*/ 2380709 w 3518289"/>
              <a:gd name="connsiteY11" fmla="*/ 1292662 h 1292662"/>
              <a:gd name="connsiteX12" fmla="*/ 1899876 w 3518289"/>
              <a:gd name="connsiteY12" fmla="*/ 1292662 h 1292662"/>
              <a:gd name="connsiteX13" fmla="*/ 1278312 w 3518289"/>
              <a:gd name="connsiteY13" fmla="*/ 1292662 h 1292662"/>
              <a:gd name="connsiteX14" fmla="*/ 691930 w 3518289"/>
              <a:gd name="connsiteY14" fmla="*/ 1292662 h 1292662"/>
              <a:gd name="connsiteX15" fmla="*/ 0 w 3518289"/>
              <a:gd name="connsiteY15" fmla="*/ 1292662 h 1292662"/>
              <a:gd name="connsiteX16" fmla="*/ 0 w 3518289"/>
              <a:gd name="connsiteY16" fmla="*/ 848848 h 1292662"/>
              <a:gd name="connsiteX17" fmla="*/ 0 w 3518289"/>
              <a:gd name="connsiteY17" fmla="*/ 443814 h 1292662"/>
              <a:gd name="connsiteX18" fmla="*/ 0 w 3518289"/>
              <a:gd name="connsiteY18" fmla="*/ 0 h 129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18289" h="1292662" fill="none" extrusionOk="0">
                <a:moveTo>
                  <a:pt x="0" y="0"/>
                </a:moveTo>
                <a:cubicBezTo>
                  <a:pt x="111924" y="-42615"/>
                  <a:pt x="311995" y="13317"/>
                  <a:pt x="480833" y="0"/>
                </a:cubicBezTo>
                <a:cubicBezTo>
                  <a:pt x="649671" y="-13317"/>
                  <a:pt x="779366" y="58285"/>
                  <a:pt x="1067214" y="0"/>
                </a:cubicBezTo>
                <a:cubicBezTo>
                  <a:pt x="1355062" y="-58285"/>
                  <a:pt x="1360774" y="56894"/>
                  <a:pt x="1618413" y="0"/>
                </a:cubicBezTo>
                <a:cubicBezTo>
                  <a:pt x="1876052" y="-56894"/>
                  <a:pt x="1909617" y="23094"/>
                  <a:pt x="2099246" y="0"/>
                </a:cubicBezTo>
                <a:cubicBezTo>
                  <a:pt x="2288875" y="-23094"/>
                  <a:pt x="2466553" y="19489"/>
                  <a:pt x="2615261" y="0"/>
                </a:cubicBezTo>
                <a:cubicBezTo>
                  <a:pt x="2763970" y="-19489"/>
                  <a:pt x="3165797" y="80140"/>
                  <a:pt x="3518289" y="0"/>
                </a:cubicBezTo>
                <a:cubicBezTo>
                  <a:pt x="3565922" y="130586"/>
                  <a:pt x="3476895" y="234331"/>
                  <a:pt x="3518289" y="443814"/>
                </a:cubicBezTo>
                <a:cubicBezTo>
                  <a:pt x="3559683" y="653297"/>
                  <a:pt x="3472054" y="711371"/>
                  <a:pt x="3518289" y="861775"/>
                </a:cubicBezTo>
                <a:cubicBezTo>
                  <a:pt x="3564524" y="1012179"/>
                  <a:pt x="3505710" y="1158275"/>
                  <a:pt x="3518289" y="1292662"/>
                </a:cubicBezTo>
                <a:cubicBezTo>
                  <a:pt x="3300650" y="1366233"/>
                  <a:pt x="3110359" y="1219021"/>
                  <a:pt x="2896725" y="1292662"/>
                </a:cubicBezTo>
                <a:cubicBezTo>
                  <a:pt x="2683091" y="1366303"/>
                  <a:pt x="2542308" y="1250930"/>
                  <a:pt x="2380709" y="1292662"/>
                </a:cubicBezTo>
                <a:cubicBezTo>
                  <a:pt x="2219110" y="1334394"/>
                  <a:pt x="2027003" y="1270430"/>
                  <a:pt x="1899876" y="1292662"/>
                </a:cubicBezTo>
                <a:cubicBezTo>
                  <a:pt x="1772749" y="1314894"/>
                  <a:pt x="1581906" y="1223135"/>
                  <a:pt x="1278312" y="1292662"/>
                </a:cubicBezTo>
                <a:cubicBezTo>
                  <a:pt x="974718" y="1362189"/>
                  <a:pt x="945855" y="1286666"/>
                  <a:pt x="691930" y="1292662"/>
                </a:cubicBezTo>
                <a:cubicBezTo>
                  <a:pt x="438005" y="1298658"/>
                  <a:pt x="213738" y="1286377"/>
                  <a:pt x="0" y="1292662"/>
                </a:cubicBezTo>
                <a:cubicBezTo>
                  <a:pt x="-12360" y="1140415"/>
                  <a:pt x="23668" y="943374"/>
                  <a:pt x="0" y="848848"/>
                </a:cubicBezTo>
                <a:cubicBezTo>
                  <a:pt x="-23668" y="754322"/>
                  <a:pt x="14721" y="628837"/>
                  <a:pt x="0" y="443814"/>
                </a:cubicBezTo>
                <a:cubicBezTo>
                  <a:pt x="-14721" y="258791"/>
                  <a:pt x="27175" y="109975"/>
                  <a:pt x="0" y="0"/>
                </a:cubicBezTo>
                <a:close/>
              </a:path>
              <a:path w="3518289" h="1292662" stroke="0" extrusionOk="0">
                <a:moveTo>
                  <a:pt x="0" y="0"/>
                </a:moveTo>
                <a:cubicBezTo>
                  <a:pt x="124248" y="-60896"/>
                  <a:pt x="360331" y="29688"/>
                  <a:pt x="516016" y="0"/>
                </a:cubicBezTo>
                <a:cubicBezTo>
                  <a:pt x="671701" y="-29688"/>
                  <a:pt x="850804" y="32662"/>
                  <a:pt x="1172763" y="0"/>
                </a:cubicBezTo>
                <a:cubicBezTo>
                  <a:pt x="1494722" y="-32662"/>
                  <a:pt x="1506049" y="9965"/>
                  <a:pt x="1653596" y="0"/>
                </a:cubicBezTo>
                <a:cubicBezTo>
                  <a:pt x="1801143" y="-9965"/>
                  <a:pt x="2127028" y="30781"/>
                  <a:pt x="2275160" y="0"/>
                </a:cubicBezTo>
                <a:cubicBezTo>
                  <a:pt x="2423292" y="-30781"/>
                  <a:pt x="2698433" y="35436"/>
                  <a:pt x="2861542" y="0"/>
                </a:cubicBezTo>
                <a:cubicBezTo>
                  <a:pt x="3024651" y="-35436"/>
                  <a:pt x="3373553" y="26306"/>
                  <a:pt x="3518289" y="0"/>
                </a:cubicBezTo>
                <a:cubicBezTo>
                  <a:pt x="3534397" y="190585"/>
                  <a:pt x="3486586" y="272188"/>
                  <a:pt x="3518289" y="405034"/>
                </a:cubicBezTo>
                <a:cubicBezTo>
                  <a:pt x="3549992" y="537880"/>
                  <a:pt x="3493266" y="640457"/>
                  <a:pt x="3518289" y="835921"/>
                </a:cubicBezTo>
                <a:cubicBezTo>
                  <a:pt x="3543312" y="1031385"/>
                  <a:pt x="3493949" y="1100050"/>
                  <a:pt x="3518289" y="1292662"/>
                </a:cubicBezTo>
                <a:cubicBezTo>
                  <a:pt x="3355023" y="1315541"/>
                  <a:pt x="3202065" y="1252691"/>
                  <a:pt x="3037456" y="1292662"/>
                </a:cubicBezTo>
                <a:cubicBezTo>
                  <a:pt x="2872847" y="1332633"/>
                  <a:pt x="2599002" y="1259082"/>
                  <a:pt x="2380709" y="1292662"/>
                </a:cubicBezTo>
                <a:cubicBezTo>
                  <a:pt x="2162416" y="1326242"/>
                  <a:pt x="1987808" y="1226488"/>
                  <a:pt x="1759145" y="1292662"/>
                </a:cubicBezTo>
                <a:cubicBezTo>
                  <a:pt x="1530482" y="1358836"/>
                  <a:pt x="1347236" y="1272830"/>
                  <a:pt x="1243129" y="1292662"/>
                </a:cubicBezTo>
                <a:cubicBezTo>
                  <a:pt x="1139022" y="1312494"/>
                  <a:pt x="887646" y="1229017"/>
                  <a:pt x="586381" y="1292662"/>
                </a:cubicBezTo>
                <a:cubicBezTo>
                  <a:pt x="285116" y="1356307"/>
                  <a:pt x="281014" y="1292079"/>
                  <a:pt x="0" y="1292662"/>
                </a:cubicBezTo>
                <a:cubicBezTo>
                  <a:pt x="-6369" y="1114799"/>
                  <a:pt x="11902" y="1016969"/>
                  <a:pt x="0" y="874701"/>
                </a:cubicBezTo>
                <a:cubicBezTo>
                  <a:pt x="-11902" y="732433"/>
                  <a:pt x="39269" y="564347"/>
                  <a:pt x="0" y="443814"/>
                </a:cubicBezTo>
                <a:cubicBezTo>
                  <a:pt x="-39269" y="323281"/>
                  <a:pt x="25932" y="106599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b="1">
                <a:solidFill>
                  <a:schemeClr val="accent1">
                    <a:lumMod val="50000"/>
                  </a:schemeClr>
                </a:solidFill>
              </a:defRPr>
            </a:pPr>
            <a:r>
              <a:rPr sz="2000" dirty="0"/>
              <a:t>"</a:t>
            </a:r>
            <a:r>
              <a:rPr sz="2000" dirty="0" err="1"/>
              <a:t>Kufunuliwa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maneno</a:t>
            </a:r>
            <a:r>
              <a:rPr sz="2000" dirty="0"/>
              <a:t> </a:t>
            </a:r>
            <a:r>
              <a:rPr sz="2000" dirty="0" err="1"/>
              <a:t>yako</a:t>
            </a:r>
            <a:r>
              <a:rPr sz="2000" dirty="0"/>
              <a:t> </a:t>
            </a:r>
            <a:r>
              <a:rPr sz="2000" dirty="0" err="1"/>
              <a:t>kunatoa</a:t>
            </a:r>
            <a:r>
              <a:rPr sz="2000" dirty="0"/>
              <a:t> </a:t>
            </a:r>
            <a:r>
              <a:rPr sz="2000" dirty="0" err="1"/>
              <a:t>nuru</a:t>
            </a:r>
            <a:r>
              <a:rPr sz="2000" dirty="0"/>
              <a:t>; </a:t>
            </a:r>
            <a:r>
              <a:rPr sz="2000" dirty="0" err="1"/>
              <a:t>kunatoa</a:t>
            </a:r>
            <a:r>
              <a:rPr sz="2000" dirty="0"/>
              <a:t> </a:t>
            </a:r>
            <a:r>
              <a:rPr sz="2000" dirty="0" err="1"/>
              <a:t>ufahamu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wasio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akili</a:t>
            </a:r>
            <a:r>
              <a:rPr sz="2000" dirty="0"/>
              <a:t>" </a:t>
            </a:r>
            <a:b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dirty="0"/>
              <a:t>(</a:t>
            </a:r>
            <a:r>
              <a:rPr dirty="0" err="1"/>
              <a:t>Zab</a:t>
            </a:r>
            <a:r>
              <a:rPr dirty="0"/>
              <a:t>. 119:130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8C1833-F17A-048E-F421-11B314694990}"/>
              </a:ext>
            </a:extLst>
          </p:cNvPr>
          <p:cNvSpPr txBox="1"/>
          <p:nvPr/>
        </p:nvSpPr>
        <p:spPr>
          <a:xfrm>
            <a:off x="4942957" y="2461283"/>
            <a:ext cx="71636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tunapata</a:t>
            </a:r>
            <a:r>
              <a:rPr dirty="0"/>
              <a:t> </a:t>
            </a:r>
            <a:r>
              <a:rPr dirty="0" err="1"/>
              <a:t>mkakati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shetani</a:t>
            </a:r>
            <a:r>
              <a:rPr dirty="0"/>
              <a:t>; </a:t>
            </a:r>
            <a:r>
              <a:rPr dirty="0" err="1"/>
              <a:t>uumbaji</a:t>
            </a:r>
            <a:r>
              <a:rPr dirty="0"/>
              <a:t>; </a:t>
            </a:r>
            <a:r>
              <a:rPr dirty="0" err="1"/>
              <a:t>kuzaliwa</a:t>
            </a:r>
            <a:r>
              <a:rPr dirty="0"/>
              <a:t>, </a:t>
            </a:r>
            <a:r>
              <a:rPr dirty="0" err="1"/>
              <a:t>maisha</a:t>
            </a:r>
            <a:r>
              <a:rPr dirty="0"/>
              <a:t>, </a:t>
            </a:r>
            <a:r>
              <a:rPr dirty="0" err="1"/>
              <a:t>kifo</a:t>
            </a:r>
            <a:r>
              <a:rPr dirty="0"/>
              <a:t>, </a:t>
            </a:r>
            <a:r>
              <a:rPr dirty="0" err="1"/>
              <a:t>ufufuo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maombezi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; </a:t>
            </a:r>
            <a:r>
              <a:rPr dirty="0" err="1"/>
              <a:t>msamaha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; </a:t>
            </a:r>
            <a:r>
              <a:rPr dirty="0" err="1"/>
              <a:t>Ujio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Pili; </a:t>
            </a:r>
            <a:r>
              <a:rPr dirty="0" err="1"/>
              <a:t>uzima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milele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Dunia </a:t>
            </a:r>
            <a:r>
              <a:rPr dirty="0" err="1"/>
              <a:t>Mpya</a:t>
            </a:r>
            <a:r>
              <a:rPr dirty="0"/>
              <a:t>...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63709B-479B-2B63-17AF-E769000B8EB2}"/>
              </a:ext>
            </a:extLst>
          </p:cNvPr>
          <p:cNvSpPr txBox="1"/>
          <p:nvPr/>
        </p:nvSpPr>
        <p:spPr>
          <a:xfrm>
            <a:off x="4942957" y="1768786"/>
            <a:ext cx="7163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Kwa </a:t>
            </a:r>
            <a:r>
              <a:rPr dirty="0" err="1"/>
              <a:t>hivyo</a:t>
            </a:r>
            <a:r>
              <a:rPr dirty="0"/>
              <a:t>, </a:t>
            </a:r>
            <a:r>
              <a:rPr dirty="0" err="1"/>
              <a:t>usalama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 </a:t>
            </a:r>
            <a:r>
              <a:rPr dirty="0" err="1"/>
              <a:t>unapatikana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Biblia,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kitabu</a:t>
            </a:r>
            <a:r>
              <a:rPr dirty="0"/>
              <a:t> </a:t>
            </a:r>
            <a:r>
              <a:rPr dirty="0" err="1"/>
              <a:t>chake</a:t>
            </a:r>
            <a:r>
              <a:rPr dirty="0"/>
              <a:t>, </a:t>
            </a:r>
            <a:r>
              <a:rPr dirty="0" err="1"/>
              <a:t>sura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mistari</a:t>
            </a:r>
            <a:r>
              <a:rPr dirty="0"/>
              <a:t> (2Tim. 3:16)</a:t>
            </a:r>
          </a:p>
        </p:txBody>
      </p:sp>
    </p:spTree>
    <p:extLst>
      <p:ext uri="{BB962C8B-B14F-4D97-AF65-F5344CB8AC3E}">
        <p14:creationId xmlns:p14="http://schemas.microsoft.com/office/powerpoint/2010/main" val="10750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 animBg="1"/>
      <p:bldP spid="2" grpId="0" animBg="1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A34462C-0DB1-FD10-12D7-B398A35A4B1C}"/>
              </a:ext>
            </a:extLst>
          </p:cNvPr>
          <p:cNvSpPr txBox="1"/>
          <p:nvPr/>
        </p:nvSpPr>
        <p:spPr>
          <a:xfrm>
            <a:off x="2636197" y="-29184"/>
            <a:ext cx="776381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 sz="4400" b="1">
                <a:ln/>
                <a:solidFill>
                  <a:schemeClr val="accent4"/>
                </a:solidFill>
              </a:defRPr>
            </a:pPr>
            <a:r>
              <a:rPr lang="en-US" dirty="0"/>
              <a:t>MAWAZO YA KIBINADAMU.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3F635-42E0-9EBB-C928-9E0F7F354158}"/>
              </a:ext>
            </a:extLst>
          </p:cNvPr>
          <p:cNvSpPr txBox="1"/>
          <p:nvPr/>
        </p:nvSpPr>
        <p:spPr>
          <a:xfrm>
            <a:off x="3127442" y="605822"/>
            <a:ext cx="6781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“Kuna njia ambayo inaonekana kuwa sawa,</a:t>
            </a:r>
          </a:p>
          <a:p>
            <a:pPr algn="ctr">
              <a:defRPr b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 lakini mwishowe huleta mauti” </a:t>
            </a:r>
            <a:r>
              <a:rPr sz="1400"/>
              <a:t>(Mithali 16:25)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D8E9C4-F44F-540B-79A8-4E236040BDF8}"/>
              </a:ext>
            </a:extLst>
          </p:cNvPr>
          <p:cNvSpPr txBox="1"/>
          <p:nvPr/>
        </p:nvSpPr>
        <p:spPr>
          <a:xfrm>
            <a:off x="4603428" y="1313648"/>
            <a:ext cx="56880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ndiye</a:t>
            </a:r>
            <a:r>
              <a:rPr dirty="0"/>
              <a:t> </a:t>
            </a:r>
            <a:r>
              <a:rPr dirty="0" err="1"/>
              <a:t>aliye</a:t>
            </a:r>
            <a:r>
              <a:rPr lang="en-US" dirty="0" err="1"/>
              <a:t>vuvi</a:t>
            </a:r>
            <a:r>
              <a:rPr dirty="0" err="1"/>
              <a:t>a</a:t>
            </a:r>
            <a:r>
              <a:rPr dirty="0"/>
              <a:t> Biblia,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nani</a:t>
            </a:r>
            <a:r>
              <a:rPr dirty="0"/>
              <a:t> </a:t>
            </a:r>
            <a:r>
              <a:rPr dirty="0" err="1"/>
              <a:t>anayeweza</a:t>
            </a:r>
            <a:r>
              <a:rPr dirty="0"/>
              <a:t> </a:t>
            </a:r>
            <a:r>
              <a:rPr dirty="0" err="1"/>
              <a:t>kuifasiri</a:t>
            </a:r>
            <a:r>
              <a:rPr dirty="0"/>
              <a:t> (2 Pet. 1:20; Yohana 14:26)?</a:t>
            </a:r>
          </a:p>
        </p:txBody>
      </p:sp>
      <p:pic>
        <p:nvPicPr>
          <p:cNvPr id="4" name="Imagen 3" descr="Imagen que contiene agua, tabla  Descripción generada automáticamente">
            <a:extLst>
              <a:ext uri="{FF2B5EF4-FFF2-40B4-BE49-F238E27FC236}">
                <a16:creationId xmlns:a16="http://schemas.microsoft.com/office/drawing/2014/main" id="{45E61A15-D2CF-1137-4F72-E39636B92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0010" y="102691"/>
            <a:ext cx="1683457" cy="1453735"/>
          </a:xfrm>
          <a:prstGeom prst="rect">
            <a:avLst/>
          </a:prstGeom>
          <a:ln w="38100" cap="sq">
            <a:solidFill>
              <a:srgbClr val="A0DDE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Imagen 7" descr="Imagen que contiene ventana, hombre, tabla, mujer  Descripción generada automáticamente">
            <a:extLst>
              <a:ext uri="{FF2B5EF4-FFF2-40B4-BE49-F238E27FC236}">
                <a16:creationId xmlns:a16="http://schemas.microsoft.com/office/drawing/2014/main" id="{B098FEC5-81E3-011E-CCAC-956AD3355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39" y="1203168"/>
            <a:ext cx="4360856" cy="5586738"/>
          </a:xfrm>
          <a:prstGeom prst="roundRect">
            <a:avLst>
              <a:gd name="adj" fmla="val 643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0DDE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655BE58-2921-B0C1-872B-62B9BC670421}"/>
              </a:ext>
            </a:extLst>
          </p:cNvPr>
          <p:cNvSpPr txBox="1"/>
          <p:nvPr/>
        </p:nvSpPr>
        <p:spPr>
          <a:xfrm>
            <a:off x="4603430" y="3484773"/>
            <a:ext cx="75885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Mfano wa mawazo ya kibinadamu ni ukosoaji wa hali ya juu ambao, tangu karne ya 18, umependekeza tafsiri ya "kitaaluma" ya Biblia.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0937DA4-EBAB-1E46-B1F7-F56F6CA72A26}"/>
              </a:ext>
            </a:extLst>
          </p:cNvPr>
          <p:cNvSpPr txBox="1"/>
          <p:nvPr/>
        </p:nvSpPr>
        <p:spPr>
          <a:xfrm>
            <a:off x="4603429" y="2091434"/>
            <a:ext cx="75885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asiye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hakubali</a:t>
            </a:r>
            <a:r>
              <a:rPr dirty="0"/>
              <a:t> </a:t>
            </a:r>
            <a:r>
              <a:rPr dirty="0" err="1"/>
              <a:t>vitu</a:t>
            </a:r>
            <a:r>
              <a:rPr dirty="0"/>
              <a:t> </a:t>
            </a:r>
            <a:r>
              <a:rPr dirty="0" err="1"/>
              <a:t>ambavyo</a:t>
            </a:r>
            <a:r>
              <a:rPr dirty="0"/>
              <a:t> </a:t>
            </a:r>
            <a:r>
              <a:rPr dirty="0" err="1"/>
              <a:t>hutoka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huviona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upumbavu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hawezi</a:t>
            </a:r>
            <a:r>
              <a:rPr dirty="0"/>
              <a:t> </a:t>
            </a:r>
            <a:r>
              <a:rPr dirty="0" err="1"/>
              <a:t>kuvifahamu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vinatambuliwa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 (1Kor. 2:14). </a:t>
            </a:r>
          </a:p>
        </p:txBody>
      </p:sp>
      <p:pic>
        <p:nvPicPr>
          <p:cNvPr id="14" name="Imagen 13" descr="Un dibujo de un grupo de personas en una montaña  Descripción generada automáticamente con confianza baja">
            <a:extLst>
              <a:ext uri="{FF2B5EF4-FFF2-40B4-BE49-F238E27FC236}">
                <a16:creationId xmlns:a16="http://schemas.microsoft.com/office/drawing/2014/main" id="{AC70E91D-9D5C-1E27-E41F-26D0D8E61C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039" y="102691"/>
            <a:ext cx="2502158" cy="100626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3B30672-D355-E2DF-D3F3-7EF510DD4130}"/>
              </a:ext>
            </a:extLst>
          </p:cNvPr>
          <p:cNvSpPr txBox="1"/>
          <p:nvPr/>
        </p:nvSpPr>
        <p:spPr>
          <a:xfrm>
            <a:off x="4603428" y="5963674"/>
            <a:ext cx="75885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Bila shaka, adui anapanga njia ambazo zinaonekana kuwa sawa, lakini mwisho wake ni kifo (Mit. 16:25).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46D20C-B581-4F9C-1054-00B2F69F2C90}"/>
              </a:ext>
            </a:extLst>
          </p:cNvPr>
          <p:cNvSpPr txBox="1"/>
          <p:nvPr/>
        </p:nvSpPr>
        <p:spPr>
          <a:xfrm>
            <a:off x="4603430" y="4570336"/>
            <a:ext cx="75885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msingi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kukana</a:t>
            </a:r>
            <a:r>
              <a:rPr dirty="0"/>
              <a:t> </a:t>
            </a:r>
            <a:r>
              <a:rPr dirty="0" err="1"/>
              <a:t>miujiza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kutowezekana</a:t>
            </a:r>
            <a:r>
              <a:rPr dirty="0"/>
              <a:t> </a:t>
            </a:r>
            <a:r>
              <a:rPr dirty="0" err="1"/>
              <a:t>kutabiri</a:t>
            </a:r>
            <a:r>
              <a:rPr dirty="0"/>
              <a:t> </a:t>
            </a:r>
            <a:r>
              <a:rPr dirty="0" err="1"/>
              <a:t>siku</a:t>
            </a:r>
            <a:r>
              <a:rPr dirty="0"/>
              <a:t> </a:t>
            </a:r>
            <a:r>
              <a:rPr dirty="0" err="1"/>
              <a:t>zijazo</a:t>
            </a:r>
            <a:r>
              <a:rPr dirty="0"/>
              <a:t>. </a:t>
            </a:r>
            <a:r>
              <a:rPr dirty="0" err="1"/>
              <a:t>Chini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, </a:t>
            </a:r>
            <a:r>
              <a:rPr dirty="0" err="1"/>
              <a:t>tunaweza</a:t>
            </a:r>
            <a:r>
              <a:rPr dirty="0"/>
              <a:t> </a:t>
            </a:r>
            <a:r>
              <a:rPr dirty="0" err="1"/>
              <a:t>kupata</a:t>
            </a:r>
            <a:r>
              <a:rPr dirty="0"/>
              <a:t> </a:t>
            </a:r>
            <a:r>
              <a:rPr dirty="0" err="1"/>
              <a:t>faida</a:t>
            </a:r>
            <a:r>
              <a:rPr dirty="0"/>
              <a:t> </a:t>
            </a:r>
            <a:r>
              <a:rPr dirty="0" err="1"/>
              <a:t>gani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neno</a:t>
            </a:r>
            <a:r>
              <a:rPr dirty="0"/>
              <a:t> la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tunakanusha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 au </a:t>
            </a:r>
            <a:r>
              <a:rPr dirty="0" err="1"/>
              <a:t>uwezo</a:t>
            </a:r>
            <a:r>
              <a:rPr dirty="0"/>
              <a:t> wake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kujua</a:t>
            </a:r>
            <a:r>
              <a:rPr dirty="0"/>
              <a:t> </a:t>
            </a:r>
            <a:r>
              <a:rPr lang="en-US" dirty="0" err="1"/>
              <a:t>mstakabali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siku</a:t>
            </a:r>
            <a:r>
              <a:rPr dirty="0"/>
              <a:t> </a:t>
            </a:r>
            <a:r>
              <a:rPr dirty="0" err="1"/>
              <a:t>zinazotungojea</a:t>
            </a:r>
            <a:r>
              <a:rPr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74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1262</Words>
  <Application>Microsoft Office PowerPoint</Application>
  <PresentationFormat>Panorámica</PresentationFormat>
  <Paragraphs>59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Aptos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99</cp:revision>
  <dcterms:created xsi:type="dcterms:W3CDTF">2024-03-31T16:03:06Z</dcterms:created>
  <dcterms:modified xsi:type="dcterms:W3CDTF">2024-04-16T05:41:56Z</dcterms:modified>
</cp:coreProperties>
</file>