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26"/>
  </p:normalViewPr>
  <p:slideViewPr>
    <p:cSldViewPr snapToGrid="0">
      <p:cViewPr varScale="1">
        <p:scale>
          <a:sx n="101" d="100"/>
          <a:sy n="101"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pPr>
            <a:defRPr sz="2000" b="1">
              <a:effectLst>
                <a:outerShdw blurRad="38100" dist="38100" dir="2700000" algn="tl">
                  <a:srgbClr val="000000">
                    <a:alpha val="43137"/>
                  </a:srgbClr>
                </a:outerShdw>
              </a:effectLst>
            </a:defRPr>
          </a:pPr>
          <a:r>
            <a:t>Kipindi cha mateso kinatangazwa kwa njia tatu tofauti</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pPr>
            <a:defRPr sz="2000" b="1"/>
          </a:pPr>
          <a:r>
            <a:t>"wakati, nyakati na nusu wakati" (Dan. 7:25; 12:7; Ufu.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pPr>
            <a:defRPr sz="2000" b="1"/>
          </a:pPr>
          <a:r>
            <a:rPr sz="2000" dirty="0" err="1"/>
            <a:t>Siku</a:t>
          </a:r>
          <a:r>
            <a:rPr sz="2000" dirty="0"/>
            <a:t> 1,260 (</a:t>
          </a:r>
          <a:r>
            <a:rPr sz="2000" dirty="0" err="1"/>
            <a:t>Ufu</a:t>
          </a:r>
          <a:r>
            <a:rPr sz="2000" dirty="0"/>
            <a:t>. 11:3; 12:6)</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pPr>
            <a:defRPr sz="2000" b="1"/>
          </a:pPr>
          <a:r>
            <a:rPr sz="2000" dirty="0" err="1"/>
            <a:t>Miezi</a:t>
          </a:r>
          <a:r>
            <a:rPr sz="2000" dirty="0"/>
            <a:t> 42 (</a:t>
          </a:r>
          <a:r>
            <a:rPr sz="2000" dirty="0" err="1"/>
            <a:t>Ufu</a:t>
          </a:r>
          <a:r>
            <a:rPr sz="2000" dirty="0"/>
            <a:t>. 11:2; 13:5)</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pPr>
            <a:defRPr sz="1800" b="1">
              <a:effectLst>
                <a:outerShdw blurRad="38100" dist="38100" dir="2700000" algn="tl">
                  <a:srgbClr val="000000">
                    <a:alpha val="43137"/>
                  </a:srgbClr>
                </a:outerShdw>
              </a:effectLst>
            </a:defRPr>
          </a:pPr>
          <a:r>
            <a:rPr sz="1800" dirty="0" err="1"/>
            <a:t>Miezi</a:t>
          </a:r>
          <a:r>
            <a:rPr sz="1800" dirty="0"/>
            <a:t> 42</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pPr>
            <a:defRPr sz="1800" b="1">
              <a:effectLst>
                <a:outerShdw blurRad="38100" dist="38100" dir="2700000" algn="tl">
                  <a:srgbClr val="000000">
                    <a:alpha val="43137"/>
                  </a:srgbClr>
                </a:outerShdw>
              </a:effectLst>
            </a:defRPr>
          </a:pPr>
          <a:r>
            <a:t>Siku 30</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pPr>
            <a:defRPr sz="1800" b="1">
              <a:effectLst>
                <a:outerShdw blurRad="38100" dist="38100" dir="2700000" algn="tl">
                  <a:srgbClr val="000000">
                    <a:alpha val="43137"/>
                  </a:srgbClr>
                </a:outerShdw>
              </a:effectLst>
            </a:defRPr>
          </a:pPr>
          <a:r>
            <a:t>Siku 1.260</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pPr>
            <a:defRPr sz="1800" b="1"/>
          </a:pPr>
          <a:r>
            <a:rPr sz="1600" dirty="0" err="1"/>
            <a:t>Mwaka</a:t>
          </a:r>
          <a:r>
            <a:rPr sz="1600" dirty="0"/>
            <a:t> 1</a:t>
          </a:r>
          <a:endParaRPr lang="es-ES" sz="16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pPr>
            <a:defRPr sz="1800" b="1"/>
          </a:pPr>
          <a:r>
            <a:rPr sz="1600" dirty="0" err="1"/>
            <a:t>miaka</a:t>
          </a:r>
          <a:r>
            <a:rPr sz="1600" dirty="0"/>
            <a:t> 2</a:t>
          </a:r>
          <a:endParaRPr lang="es-ES" sz="16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pPr>
            <a:defRPr sz="1800" b="1"/>
          </a:pPr>
          <a:r>
            <a:rPr sz="1600" dirty="0"/>
            <a:t>½ </a:t>
          </a:r>
          <a:r>
            <a:rPr sz="1600" dirty="0" err="1"/>
            <a:t>mwaka</a:t>
          </a:r>
          <a:endParaRPr sz="1600"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pPr>
            <a:defRPr sz="1800" b="1"/>
          </a:pPr>
          <a:r>
            <a:rPr sz="1800" dirty="0" err="1"/>
            <a:t>Miaka</a:t>
          </a:r>
          <a:r>
            <a:rPr sz="1800" dirty="0"/>
            <a:t> 3 ½</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pPr>
            <a:defRPr b="1"/>
          </a:pPr>
          <a:r>
            <a:rPr sz="1600"/>
            <a:t> </a:t>
          </a:r>
          <a:r>
            <a:rPr sz="1400"/>
            <a:t>Miezi</a:t>
          </a:r>
          <a:r>
            <a:rPr sz="1600"/>
            <a:t> 12</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pPr>
            <a:defRPr b="1"/>
          </a:pPr>
          <a:r>
            <a:rPr sz="1600"/>
            <a:t> </a:t>
          </a:r>
          <a:r>
            <a:rPr sz="1400"/>
            <a:t>Miezi</a:t>
          </a:r>
          <a:r>
            <a:rPr sz="1600"/>
            <a:t> 24</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pPr>
            <a:defRPr b="1"/>
          </a:pPr>
          <a:r>
            <a:rPr sz="1600"/>
            <a:t> </a:t>
          </a:r>
          <a:r>
            <a:rPr sz="1400"/>
            <a:t>Miezi</a:t>
          </a:r>
          <a:r>
            <a:rPr sz="1600"/>
            <a:t> 6</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pPr>
            <a:defRPr b="1"/>
          </a:pPr>
          <a:r>
            <a:rPr sz="1600"/>
            <a:t> </a:t>
          </a:r>
          <a:r>
            <a:rPr sz="1400"/>
            <a:t>Miezi</a:t>
          </a:r>
          <a:r>
            <a:rPr sz="1600"/>
            <a:t> 42</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pPr>
            <a:defRPr sz="1800" b="1">
              <a:effectLst>
                <a:outerShdw blurRad="38100" dist="38100" dir="2700000" algn="tl">
                  <a:srgbClr val="000000">
                    <a:alpha val="43137"/>
                  </a:srgbClr>
                </a:outerShdw>
              </a:effectLst>
            </a:defRPr>
          </a:pPr>
          <a:r>
            <a:rPr sz="1800" dirty="0" err="1"/>
            <a:t>Miezi</a:t>
          </a:r>
          <a:r>
            <a:rPr sz="1800" dirty="0"/>
            <a:t> 42</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pPr>
            <a:defRPr sz="1800" b="1">
              <a:effectLst>
                <a:outerShdw blurRad="38100" dist="38100" dir="2700000" algn="tl">
                  <a:srgbClr val="000000">
                    <a:alpha val="43137"/>
                  </a:srgbClr>
                </a:outerShdw>
              </a:effectLst>
            </a:defRPr>
          </a:pPr>
          <a:r>
            <a:t>Siku 30</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pPr>
            <a:defRPr sz="1800" b="1">
              <a:effectLst>
                <a:outerShdw blurRad="38100" dist="38100" dir="2700000" algn="tl">
                  <a:srgbClr val="000000">
                    <a:alpha val="43137"/>
                  </a:srgbClr>
                </a:outerShdw>
              </a:effectLst>
            </a:defRPr>
          </a:pPr>
          <a:r>
            <a:t>Siku 1.260</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pPr>
            <a:defRPr>
              <a:effectLst>
                <a:outerShdw blurRad="38100" dist="38100" dir="2700000" algn="tl">
                  <a:srgbClr val="000000">
                    <a:alpha val="43137"/>
                  </a:srgbClr>
                </a:outerShdw>
              </a:effectLst>
            </a:defRPr>
          </a:pPr>
          <a:r>
            <a:t>Mwaka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pPr>
            <a:defRPr>
              <a:effectLst>
                <a:outerShdw blurRad="38100" dist="38100" dir="2700000" algn="tl">
                  <a:srgbClr val="000000">
                    <a:alpha val="43137"/>
                  </a:srgbClr>
                </a:outerShdw>
              </a:effectLst>
            </a:defRPr>
          </a:pPr>
          <a:r>
            <a:t>Mwaka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lgn="l">
            <a:buNone/>
            <a:defRPr sz="1800" b="1"/>
          </a:pPr>
          <a:r>
            <a:rPr dirty="0" err="1"/>
            <a:t>Kanisa</a:t>
          </a:r>
          <a:r>
            <a:rPr dirty="0"/>
            <a:t> la </a:t>
          </a:r>
          <a:r>
            <a:rPr dirty="0" err="1"/>
            <a:t>Kirumi</a:t>
          </a:r>
          <a:r>
            <a:rPr dirty="0"/>
            <a:t> </a:t>
          </a:r>
          <a:r>
            <a:rPr dirty="0" err="1"/>
            <a:t>lilipata</a:t>
          </a:r>
          <a:r>
            <a:rPr dirty="0"/>
            <a:t> </a:t>
          </a:r>
          <a:r>
            <a:rPr dirty="0" err="1"/>
            <a:t>nguvu</a:t>
          </a:r>
          <a:r>
            <a:rPr dirty="0"/>
            <a:t> </a:t>
          </a:r>
          <a:r>
            <a:rPr dirty="0" err="1"/>
            <a:t>ya</a:t>
          </a:r>
          <a:r>
            <a:rPr dirty="0"/>
            <a:t> </a:t>
          </a:r>
          <a:r>
            <a:rPr dirty="0" err="1"/>
            <a:t>kisiasa</a:t>
          </a:r>
          <a:r>
            <a:rPr dirty="0"/>
            <a:t> </a:t>
          </a:r>
          <a:r>
            <a:rPr dirty="0" err="1"/>
            <a:t>wakati</a:t>
          </a:r>
          <a:r>
            <a:rPr dirty="0"/>
            <a:t> </a:t>
          </a:r>
          <a:r>
            <a:rPr dirty="0" err="1"/>
            <a:t>makabila</a:t>
          </a:r>
          <a:r>
            <a:rPr dirty="0"/>
            <a:t> matatu </a:t>
          </a:r>
          <a:r>
            <a:rPr dirty="0" err="1"/>
            <a:t>ambayo</a:t>
          </a:r>
          <a:r>
            <a:rPr dirty="0"/>
            <a:t> </a:t>
          </a:r>
          <a:r>
            <a:rPr dirty="0" err="1"/>
            <a:t>yalikubali</a:t>
          </a:r>
          <a:r>
            <a:rPr dirty="0"/>
            <a:t> </a:t>
          </a:r>
          <a:r>
            <a:rPr lang="en-US" dirty="0" err="1"/>
            <a:t>w</a:t>
          </a:r>
          <a:r>
            <a:rPr dirty="0" err="1"/>
            <a:t>arian</a:t>
          </a:r>
          <a:r>
            <a:rPr dirty="0"/>
            <a:t> </a:t>
          </a:r>
          <a:r>
            <a:rPr dirty="0" err="1"/>
            <a:t>yalishindwa</a:t>
          </a:r>
          <a:r>
            <a:rPr dirty="0"/>
            <a:t>: </a:t>
          </a:r>
          <a:r>
            <a:rPr lang="en-US" dirty="0" err="1"/>
            <a:t>Wah</a:t>
          </a:r>
          <a:r>
            <a:rPr dirty="0" err="1"/>
            <a:t>eruli</a:t>
          </a:r>
          <a:r>
            <a:rPr dirty="0"/>
            <a:t>, </a:t>
          </a:r>
          <a:r>
            <a:rPr lang="en-US" dirty="0" err="1"/>
            <a:t>Wav</a:t>
          </a:r>
          <a:r>
            <a:rPr dirty="0" err="1"/>
            <a:t>anda</a:t>
          </a:r>
          <a:r>
            <a:rPr dirty="0"/>
            <a:t> </a:t>
          </a:r>
          <a:r>
            <a:rPr dirty="0" err="1"/>
            <a:t>na</a:t>
          </a:r>
          <a:r>
            <a:rPr dirty="0"/>
            <a:t> </a:t>
          </a:r>
          <a:r>
            <a:rPr lang="en-US" dirty="0" err="1"/>
            <a:t>wao</a:t>
          </a:r>
          <a:r>
            <a:rPr dirty="0" err="1"/>
            <a:t>strogoth</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defRPr sz="1800" b="1"/>
          </a:pPr>
          <a:r>
            <a:t>Jenerali wa Ufaransa Berthier, chini ya amri ya Napoleon, anamchukua Papa mateka, akimaliza ukuu wa Kanisa la Kirumi</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pPr algn="just">
            <a:defRPr sz="1800" b="1"/>
          </a:pPr>
          <a:r>
            <a:rPr sz="1800" dirty="0" err="1"/>
            <a:t>Walikuwa</a:t>
          </a:r>
          <a:r>
            <a:rPr sz="1800" dirty="0"/>
            <a:t> </a:t>
          </a:r>
          <a:r>
            <a:rPr sz="1800" dirty="0" err="1"/>
            <a:t>wa</a:t>
          </a:r>
          <a:r>
            <a:rPr sz="1800" dirty="0"/>
            <a:t> kwanza </a:t>
          </a:r>
          <a:r>
            <a:rPr sz="1800" dirty="0" err="1"/>
            <a:t>kuwa</a:t>
          </a:r>
          <a:r>
            <a:rPr sz="1800" dirty="0"/>
            <a:t> </a:t>
          </a:r>
          <a:r>
            <a:rPr sz="1800" dirty="0" err="1"/>
            <a:t>na</a:t>
          </a:r>
          <a:r>
            <a:rPr sz="1800" dirty="0"/>
            <a:t> Biblia </a:t>
          </a:r>
          <a:r>
            <a:rPr sz="1800" dirty="0" err="1"/>
            <a:t>inayopatikana</a:t>
          </a:r>
          <a:r>
            <a:rPr sz="1800" dirty="0"/>
            <a:t> </a:t>
          </a:r>
          <a:r>
            <a:rPr sz="1800" dirty="0" err="1"/>
            <a:t>kwa</a:t>
          </a:r>
          <a:r>
            <a:rPr sz="1800" dirty="0"/>
            <a:t> </a:t>
          </a:r>
          <a:r>
            <a:rPr sz="1800" dirty="0" err="1"/>
            <a:t>lugha</a:t>
          </a:r>
          <a:r>
            <a:rPr sz="1800" dirty="0"/>
            <a:t> </a:t>
          </a:r>
          <a:r>
            <a:rPr sz="1800" dirty="0" err="1"/>
            <a:t>yao</a:t>
          </a:r>
          <a:r>
            <a:rPr sz="1800" dirty="0"/>
            <a:t> </a:t>
          </a:r>
          <a:r>
            <a:rPr sz="1800" dirty="0" err="1"/>
            <a:t>wenyewe</a:t>
          </a:r>
          <a:r>
            <a:rPr sz="1800" dirty="0"/>
            <a:t> (</a:t>
          </a:r>
          <a:r>
            <a:rPr sz="1800" dirty="0" err="1"/>
            <a:t>hadi</a:t>
          </a:r>
          <a:r>
            <a:rPr sz="1800" dirty="0"/>
            <a:t> </a:t>
          </a:r>
          <a:r>
            <a:rPr sz="1800" dirty="0" err="1"/>
            <a:t>wakati</a:t>
          </a:r>
          <a:r>
            <a:rPr sz="1800" dirty="0"/>
            <a:t> </a:t>
          </a:r>
          <a:r>
            <a:rPr sz="1800" dirty="0" err="1"/>
            <a:t>huo</a:t>
          </a:r>
          <a:r>
            <a:rPr sz="1800" dirty="0"/>
            <a:t>, </a:t>
          </a:r>
          <a:r>
            <a:rPr sz="1800" dirty="0" err="1"/>
            <a:t>ilikuwa</a:t>
          </a:r>
          <a:r>
            <a:rPr sz="1800" dirty="0"/>
            <a:t> </a:t>
          </a:r>
          <a:r>
            <a:rPr sz="1800" dirty="0" err="1"/>
            <a:t>inapatikana</a:t>
          </a:r>
          <a:r>
            <a:rPr sz="1800" dirty="0"/>
            <a:t> </a:t>
          </a:r>
          <a:r>
            <a:rPr sz="1800" dirty="0" err="1"/>
            <a:t>tu</a:t>
          </a:r>
          <a:r>
            <a:rPr sz="1800" dirty="0"/>
            <a:t> </a:t>
          </a:r>
          <a:r>
            <a:rPr sz="1800" dirty="0" err="1"/>
            <a:t>kwa</a:t>
          </a:r>
          <a:r>
            <a:rPr sz="1800" dirty="0"/>
            <a:t> </a:t>
          </a:r>
          <a:r>
            <a:rPr sz="1800" dirty="0" err="1"/>
            <a:t>Kilatini</a:t>
          </a:r>
          <a:r>
            <a:rPr sz="1800" dirty="0"/>
            <a:t>, </a:t>
          </a:r>
          <a:r>
            <a:rPr sz="1800" dirty="0" err="1"/>
            <a:t>Ki</a:t>
          </a:r>
          <a:r>
            <a:rPr lang="en-US" sz="1800" dirty="0" err="1"/>
            <a:t>yunani</a:t>
          </a:r>
          <a:r>
            <a:rPr sz="1800" dirty="0"/>
            <a:t> au </a:t>
          </a:r>
          <a:r>
            <a:rPr sz="1800" dirty="0" err="1"/>
            <a:t>Kiebrania</a:t>
          </a:r>
          <a:r>
            <a:rPr sz="1800" dirty="0"/>
            <a:t>).</a:t>
          </a: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pPr algn="just">
            <a:defRPr sz="1800" b="1"/>
          </a:pPr>
          <a:r>
            <a:rPr sz="1800" dirty="0"/>
            <a:t>Kwa </a:t>
          </a:r>
          <a:r>
            <a:rPr sz="1800" dirty="0" err="1"/>
            <a:t>kuwa</a:t>
          </a:r>
          <a:r>
            <a:rPr sz="1800" dirty="0"/>
            <a:t> </a:t>
          </a:r>
          <a:r>
            <a:rPr sz="1800" dirty="0" err="1"/>
            <a:t>kilikuwa</a:t>
          </a:r>
          <a:r>
            <a:rPr sz="1800" dirty="0"/>
            <a:t> </a:t>
          </a:r>
          <a:r>
            <a:rPr sz="1800" dirty="0" err="1"/>
            <a:t>kitabu</a:t>
          </a:r>
          <a:r>
            <a:rPr sz="1800" dirty="0"/>
            <a:t> </a:t>
          </a:r>
          <a:r>
            <a:rPr sz="1800" dirty="0" err="1"/>
            <a:t>kilichokatazwa</a:t>
          </a:r>
          <a:r>
            <a:rPr sz="1800" dirty="0"/>
            <a:t>, </a:t>
          </a:r>
          <a:r>
            <a:rPr sz="1800" dirty="0" err="1"/>
            <a:t>walikinakili</a:t>
          </a:r>
          <a:r>
            <a:rPr sz="1800" dirty="0"/>
            <a:t> </a:t>
          </a:r>
          <a:r>
            <a:rPr sz="1800" dirty="0" err="1"/>
            <a:t>katika</a:t>
          </a:r>
          <a:r>
            <a:rPr sz="1800" dirty="0"/>
            <a:t> </a:t>
          </a:r>
          <a:r>
            <a:rPr sz="1800" dirty="0" err="1"/>
            <a:t>mapango</a:t>
          </a:r>
          <a:r>
            <a:rPr sz="1800" dirty="0"/>
            <a:t>, </a:t>
          </a:r>
          <a:r>
            <a:rPr sz="1800" dirty="0" err="1"/>
            <a:t>wakijificha</a:t>
          </a:r>
          <a:r>
            <a:rPr sz="1800" dirty="0"/>
            <a:t> </a:t>
          </a:r>
          <a:r>
            <a:rPr sz="1800" dirty="0" err="1"/>
            <a:t>kutoka</a:t>
          </a:r>
          <a:r>
            <a:rPr sz="1800" dirty="0"/>
            <a:t> </a:t>
          </a:r>
          <a:r>
            <a:rPr sz="1800" dirty="0" err="1"/>
            <a:t>kwa</a:t>
          </a:r>
          <a:r>
            <a:rPr sz="1800" dirty="0"/>
            <a:t> </a:t>
          </a:r>
          <a:r>
            <a:rPr sz="1800" dirty="0" err="1"/>
            <a:t>wa</a:t>
          </a:r>
          <a:r>
            <a:rPr lang="en-US" sz="1800" dirty="0" err="1"/>
            <a:t>fuasi</a:t>
          </a:r>
          <a:r>
            <a:rPr lang="en-US" sz="1800" dirty="0"/>
            <a:t> </a:t>
          </a:r>
          <a:r>
            <a:rPr lang="en-US" sz="1800" dirty="0" err="1"/>
            <a:t>wa</a:t>
          </a:r>
          <a:r>
            <a:rPr lang="en-US" sz="1800" dirty="0"/>
            <a:t> </a:t>
          </a:r>
          <a:r>
            <a:rPr sz="1800" dirty="0"/>
            <a:t>papa </a:t>
          </a:r>
          <a:r>
            <a:rPr sz="1800" dirty="0" err="1"/>
            <a:t>waliowazingira</a:t>
          </a:r>
          <a:r>
            <a:rPr sz="1800" dirty="0"/>
            <a:t>.</a:t>
          </a: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pPr algn="just">
            <a:defRPr sz="1800" b="1"/>
          </a:pPr>
          <a:r>
            <a:rPr sz="1800" dirty="0" err="1"/>
            <a:t>Daima</a:t>
          </a:r>
          <a:r>
            <a:rPr sz="1800" dirty="0"/>
            <a:t> </a:t>
          </a:r>
          <a:r>
            <a:rPr sz="1800" dirty="0" err="1"/>
            <a:t>walibeba</a:t>
          </a:r>
          <a:r>
            <a:rPr sz="1800" dirty="0"/>
            <a:t> </a:t>
          </a:r>
          <a:r>
            <a:rPr sz="1800" dirty="0" err="1"/>
            <a:t>sehemu</a:t>
          </a:r>
          <a:r>
            <a:rPr sz="1800" dirty="0"/>
            <a:t> </a:t>
          </a:r>
          <a:r>
            <a:rPr sz="1800" dirty="0" err="1"/>
            <a:t>za</a:t>
          </a:r>
          <a:r>
            <a:rPr sz="1800" dirty="0"/>
            <a:t> </a:t>
          </a:r>
          <a:r>
            <a:rPr sz="1800" dirty="0" err="1"/>
            <a:t>kibiblia</a:t>
          </a:r>
          <a:r>
            <a:rPr sz="1800" dirty="0"/>
            <a:t> </a:t>
          </a:r>
          <a:r>
            <a:rPr sz="1800" dirty="0" err="1"/>
            <a:t>ambazo</a:t>
          </a:r>
          <a:r>
            <a:rPr sz="1800" dirty="0"/>
            <a:t>, </a:t>
          </a:r>
          <a:r>
            <a:rPr sz="1800" dirty="0" err="1"/>
            <a:t>kwa</a:t>
          </a:r>
          <a:r>
            <a:rPr sz="1800" dirty="0"/>
            <a:t> </a:t>
          </a:r>
          <a:r>
            <a:rPr sz="1800" dirty="0" err="1"/>
            <a:t>wakati</a:t>
          </a:r>
          <a:r>
            <a:rPr sz="1800" dirty="0"/>
            <a:t> </a:t>
          </a:r>
          <a:r>
            <a:rPr sz="1800" dirty="0" err="1"/>
            <a:t>unaofaa</a:t>
          </a:r>
          <a:r>
            <a:rPr sz="1800" dirty="0"/>
            <a:t>, </a:t>
          </a:r>
          <a:r>
            <a:rPr sz="1800" dirty="0" err="1"/>
            <a:t>walishiriki</a:t>
          </a:r>
          <a:r>
            <a:rPr sz="1800" dirty="0"/>
            <a:t> </a:t>
          </a:r>
          <a:r>
            <a:rPr sz="1800" dirty="0" err="1"/>
            <a:t>na</a:t>
          </a:r>
          <a:r>
            <a:rPr sz="1800" dirty="0"/>
            <a:t> </a:t>
          </a:r>
          <a:r>
            <a:rPr sz="1800" dirty="0" err="1"/>
            <a:t>wengine</a:t>
          </a:r>
          <a:r>
            <a:rPr sz="1800" dirty="0"/>
            <a:t>, </a:t>
          </a:r>
          <a:r>
            <a:rPr sz="1800" dirty="0" err="1"/>
            <a:t>wakiwapa</a:t>
          </a:r>
          <a:r>
            <a:rPr sz="1800" dirty="0"/>
            <a:t> </a:t>
          </a:r>
          <a:r>
            <a:rPr sz="1800" dirty="0" err="1"/>
            <a:t>tumaini</a:t>
          </a:r>
          <a:r>
            <a:rPr sz="1800" dirty="0"/>
            <a:t> </a:t>
          </a:r>
          <a:r>
            <a:rPr sz="1800" dirty="0" err="1"/>
            <a:t>na</a:t>
          </a:r>
          <a:r>
            <a:rPr sz="1800" dirty="0"/>
            <a:t> </a:t>
          </a:r>
          <a:r>
            <a:rPr sz="1800" dirty="0" err="1"/>
            <a:t>kutiwa</a:t>
          </a:r>
          <a:r>
            <a:rPr sz="1800" dirty="0"/>
            <a:t> </a:t>
          </a:r>
          <a:r>
            <a:rPr sz="1800" dirty="0" err="1"/>
            <a:t>moyo</a:t>
          </a:r>
          <a:r>
            <a:rPr sz="1800" dirty="0"/>
            <a:t> </a:t>
          </a:r>
          <a:r>
            <a:rPr sz="1800" dirty="0" err="1"/>
            <a:t>katika</a:t>
          </a:r>
          <a:r>
            <a:rPr sz="1800" dirty="0"/>
            <a:t> Bwana.</a:t>
          </a: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pPr algn="just">
            <a:defRPr sz="1800" b="1"/>
          </a:pPr>
          <a:r>
            <a:rPr sz="1800" dirty="0" err="1"/>
            <a:t>Walihifadhi</a:t>
          </a:r>
          <a:r>
            <a:rPr sz="1800" dirty="0"/>
            <a:t> </a:t>
          </a:r>
          <a:r>
            <a:rPr sz="1800" dirty="0" err="1"/>
            <a:t>ukweli</a:t>
          </a:r>
          <a:r>
            <a:rPr sz="1800" dirty="0"/>
            <a:t> </a:t>
          </a:r>
          <a:r>
            <a:rPr sz="1800" dirty="0" err="1"/>
            <a:t>wa</a:t>
          </a:r>
          <a:r>
            <a:rPr sz="1800" dirty="0"/>
            <a:t> </a:t>
          </a:r>
          <a:r>
            <a:rPr sz="1800" dirty="0" err="1"/>
            <a:t>kibiblia</a:t>
          </a:r>
          <a:r>
            <a:rPr sz="1800" dirty="0"/>
            <a:t> </a:t>
          </a:r>
          <a:r>
            <a:rPr sz="1800" dirty="0" err="1"/>
            <a:t>ambao</a:t>
          </a:r>
          <a:r>
            <a:rPr sz="1800" dirty="0"/>
            <a:t> </a:t>
          </a:r>
          <a:r>
            <a:rPr sz="1800" dirty="0" err="1"/>
            <a:t>walijua</a:t>
          </a:r>
          <a:r>
            <a:rPr sz="1800" dirty="0"/>
            <a:t> </a:t>
          </a:r>
          <a:r>
            <a:rPr sz="1800" dirty="0" err="1"/>
            <a:t>kwa</a:t>
          </a:r>
          <a:r>
            <a:rPr sz="1800" dirty="0"/>
            <a:t> </a:t>
          </a:r>
          <a:r>
            <a:rPr sz="1800" dirty="0" err="1"/>
            <a:t>karne</a:t>
          </a:r>
          <a:r>
            <a:rPr sz="1800" dirty="0"/>
            <a:t> </a:t>
          </a:r>
          <a:r>
            <a:rPr sz="1800" dirty="0" err="1"/>
            <a:t>nyingi</a:t>
          </a:r>
          <a:r>
            <a:rPr sz="1800" dirty="0"/>
            <a:t>. </a:t>
          </a:r>
          <a:r>
            <a:rPr sz="1800" dirty="0" err="1"/>
            <a:t>Walijulikana</a:t>
          </a:r>
          <a:r>
            <a:rPr sz="1800" dirty="0"/>
            <a:t> </a:t>
          </a:r>
          <a:r>
            <a:rPr sz="1800" dirty="0" err="1"/>
            <a:t>kwa</a:t>
          </a:r>
          <a:r>
            <a:rPr sz="1800" dirty="0"/>
            <a:t> </a:t>
          </a:r>
          <a:r>
            <a:rPr sz="1800" dirty="0" err="1"/>
            <a:t>uaminifu</a:t>
          </a:r>
          <a:r>
            <a:rPr sz="1800" dirty="0"/>
            <a:t> </a:t>
          </a:r>
          <a:r>
            <a:rPr sz="1800" dirty="0" err="1"/>
            <a:t>na</a:t>
          </a:r>
          <a:r>
            <a:rPr sz="1800" dirty="0"/>
            <a:t> </a:t>
          </a:r>
          <a:r>
            <a:rPr sz="1800" dirty="0" err="1"/>
            <a:t>kujitolea</a:t>
          </a:r>
          <a:r>
            <a:rPr sz="1800" dirty="0"/>
            <a:t> </a:t>
          </a:r>
          <a:r>
            <a:rPr sz="1800" dirty="0" err="1"/>
            <a:t>kwao</a:t>
          </a:r>
          <a:r>
            <a:rPr sz="1800" dirty="0"/>
            <a:t>.</a:t>
          </a: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pPr algn="just">
            <a:defRPr sz="1800" b="1"/>
          </a:pPr>
          <a:r>
            <a:rPr sz="1800" dirty="0" err="1"/>
            <a:t>Vijiji</a:t>
          </a:r>
          <a:r>
            <a:rPr sz="1800" dirty="0"/>
            <a:t> </a:t>
          </a:r>
          <a:r>
            <a:rPr sz="1800" dirty="0" err="1"/>
            <a:t>vyote</a:t>
          </a:r>
          <a:r>
            <a:rPr sz="1800" dirty="0"/>
            <a:t> </a:t>
          </a:r>
          <a:r>
            <a:rPr sz="1800" dirty="0" err="1"/>
            <a:t>vilibadilishwa</a:t>
          </a:r>
          <a:r>
            <a:rPr sz="1800" dirty="0"/>
            <a:t> </a:t>
          </a:r>
          <a:r>
            <a:rPr sz="1800" dirty="0" err="1"/>
            <a:t>kusini</a:t>
          </a:r>
          <a:r>
            <a:rPr sz="1800" dirty="0"/>
            <a:t> </a:t>
          </a:r>
          <a:r>
            <a:rPr sz="1800" dirty="0" err="1"/>
            <a:t>mwa</a:t>
          </a:r>
          <a:r>
            <a:rPr sz="1800" dirty="0"/>
            <a:t> </a:t>
          </a:r>
          <a:r>
            <a:rPr sz="1800" dirty="0" err="1"/>
            <a:t>Ufaransa</a:t>
          </a:r>
          <a:r>
            <a:rPr sz="1800" dirty="0"/>
            <a:t> </a:t>
          </a:r>
          <a:r>
            <a:rPr sz="1800" dirty="0" err="1"/>
            <a:t>na</a:t>
          </a:r>
          <a:r>
            <a:rPr sz="1800" dirty="0"/>
            <a:t> </a:t>
          </a:r>
          <a:r>
            <a:rPr sz="1800" dirty="0" err="1"/>
            <a:t>kaskazini</a:t>
          </a:r>
          <a:r>
            <a:rPr sz="1800" dirty="0"/>
            <a:t> </a:t>
          </a:r>
          <a:r>
            <a:rPr sz="1800" dirty="0" err="1"/>
            <a:t>mwa</a:t>
          </a:r>
          <a:r>
            <a:rPr sz="1800" dirty="0"/>
            <a:t> Italia, Piedmont.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pPr algn="just">
            <a:defRPr sz="1800" b="1"/>
          </a:pPr>
          <a:r>
            <a:rPr lang="en-US" sz="1800" dirty="0" err="1"/>
            <a:t>V</a:t>
          </a:r>
          <a:r>
            <a:rPr sz="1800" dirty="0" err="1"/>
            <a:t>ijiji</a:t>
          </a:r>
          <a:r>
            <a:rPr sz="1800" dirty="0"/>
            <a:t> </a:t>
          </a:r>
          <a:r>
            <a:rPr sz="1800" dirty="0" err="1"/>
            <a:t>hivi</a:t>
          </a:r>
          <a:r>
            <a:rPr sz="1800" dirty="0"/>
            <a:t> </a:t>
          </a:r>
          <a:r>
            <a:rPr lang="en-US" sz="1800" dirty="0" err="1"/>
            <a:t>vi</a:t>
          </a:r>
          <a:r>
            <a:rPr sz="1800" dirty="0" err="1"/>
            <a:t>liangamizw</a:t>
          </a:r>
          <a:r>
            <a:rPr lang="en-US" sz="1800" dirty="0" err="1"/>
            <a:t>a</a:t>
          </a:r>
          <a:r>
            <a:rPr sz="1800" dirty="0"/>
            <a:t> </a:t>
          </a:r>
          <a:r>
            <a:rPr sz="1800" dirty="0" err="1"/>
            <a:t>na</a:t>
          </a:r>
          <a:r>
            <a:rPr sz="1800" dirty="0"/>
            <a:t> </a:t>
          </a:r>
          <a:r>
            <a:rPr sz="1800" dirty="0" err="1"/>
            <a:t>Upapa</a:t>
          </a:r>
          <a:r>
            <a:rPr sz="1800" dirty="0"/>
            <a:t>, </a:t>
          </a:r>
          <a:r>
            <a:rPr sz="1800" dirty="0" err="1"/>
            <a:t>na</a:t>
          </a:r>
          <a:r>
            <a:rPr sz="1800" dirty="0"/>
            <a:t> </a:t>
          </a:r>
          <a:r>
            <a:rPr lang="en-US" sz="1800" dirty="0" err="1"/>
            <a:t>wakazi</a:t>
          </a:r>
          <a:r>
            <a:rPr lang="en-US" sz="1800" dirty="0"/>
            <a:t> wake </a:t>
          </a:r>
          <a:r>
            <a:rPr sz="1800" dirty="0" err="1"/>
            <a:t>waliuawa</a:t>
          </a:r>
          <a:r>
            <a:rPr sz="1800" dirty="0"/>
            <a:t>.</a:t>
          </a: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pPr>
            <a:defRPr sz="2000" b="1">
              <a:effectLst>
                <a:outerShdw blurRad="38100" dist="38100" dir="2700000" algn="tl">
                  <a:srgbClr val="000000">
                    <a:alpha val="43137"/>
                  </a:srgbClr>
                </a:outerShdw>
              </a:effectLst>
            </a:defRPr>
          </a:pPr>
          <a:r>
            <a:t>Waliamini katika ahadi za Kristo </a:t>
          </a: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pPr>
            <a:defRPr sz="2000" b="1">
              <a:effectLst>
                <a:outerShdw blurRad="38100" dist="38100" dir="2700000" algn="tl">
                  <a:srgbClr val="000000">
                    <a:alpha val="43137"/>
                  </a:srgbClr>
                </a:outerShdw>
              </a:effectLst>
            </a:defRPr>
          </a:pPr>
          <a:r>
            <a:t>Nguvu ya Kristo ilikuwa ya kutosha kwao kushinda majaribu</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pPr>
            <a:defRPr sz="2000" b="1"/>
          </a:pPr>
          <a:r>
            <a:t>Walipata furaha katika kushiriki katika mateso ya Kristo</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pPr>
            <a:defRPr sz="2000" b="1">
              <a:effectLst>
                <a:outerShdw blurRad="38100" dist="38100" dir="2700000" algn="tl">
                  <a:srgbClr val="000000">
                    <a:alpha val="43137"/>
                  </a:srgbClr>
                </a:outerShdw>
              </a:effectLst>
            </a:defRPr>
          </a:pPr>
          <a:r>
            <a:t>Uaminifu wake ulikuwa ushuhuda wenye nguvu kwa ulimwengu</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pPr>
            <a:defRPr sz="2000" b="1">
              <a:effectLst>
                <a:outerShdw blurRad="38100" dist="38100" dir="2700000" algn="tl">
                  <a:srgbClr val="000000">
                    <a:alpha val="43137"/>
                  </a:srgbClr>
                </a:outerShdw>
              </a:effectLst>
            </a:defRPr>
          </a:pPr>
          <a:r>
            <a:t>Walitazama zaidi ya sasa, kuelekea siku zijazo tukufu</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pPr>
            <a:defRPr sz="2000" b="1">
              <a:effectLst>
                <a:outerShdw blurRad="38100" dist="38100" dir="2700000" algn="tl">
                  <a:srgbClr val="000000">
                    <a:alpha val="43137"/>
                  </a:srgbClr>
                </a:outerShdw>
              </a:effectLst>
            </a:defRPr>
          </a:pPr>
          <a:r>
            <a:t>Walijua kwamba kifo kilikuwa adui aliyeshindwa</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pPr>
            <a:defRPr sz="2000" b="1">
              <a:effectLst>
                <a:outerShdw blurRad="38100" dist="38100" dir="2700000" algn="tl">
                  <a:srgbClr val="000000">
                    <a:alpha val="43137"/>
                  </a:srgbClr>
                </a:outerShdw>
              </a:effectLst>
            </a:defRPr>
          </a:pPr>
          <a:r>
            <a:t>Walishikilia sana ahadi za Neno la Mungu</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pPr>
            <a:defRPr sz="1800" b="1"/>
          </a:pPr>
          <a:r>
            <a:t>John Huss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pPr>
            <a:defRPr sz="1800" b="1"/>
          </a:pPr>
          <a:r>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pPr>
            <a:defRPr sz="1800" b="1"/>
          </a:pPr>
          <a:r>
            <a:t>Tyndale</a:t>
          </a:r>
          <a:br>
            <a:rPr lang="es-ES" sz="1800" b="1" dirty="0"/>
          </a:br>
          <a:r>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pPr>
            <a:defRPr sz="1800" b="1"/>
          </a:pPr>
          <a:r>
            <a:t>Hugh Latimer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Kipindi cha mateso kinatangazwa kwa njia tatu tofauti</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"wakati, nyakati na nusu wakati" (Dan. 7:25; 12:7; Ufu.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Siku</a:t>
          </a:r>
          <a:r>
            <a:rPr sz="2000" kern="1200" dirty="0"/>
            <a:t> 1,260 (</a:t>
          </a:r>
          <a:r>
            <a:rPr sz="2000" kern="1200" dirty="0" err="1"/>
            <a:t>Ufu</a:t>
          </a:r>
          <a:r>
            <a:rPr sz="2000" kern="1200" dirty="0"/>
            <a:t>. 11:3; 12:6)</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pPr>
          <a:r>
            <a:rPr sz="2000" kern="1200" dirty="0" err="1"/>
            <a:t>Miezi</a:t>
          </a:r>
          <a:r>
            <a:rPr sz="2000" kern="1200" dirty="0"/>
            <a:t> 42 (</a:t>
          </a:r>
          <a:r>
            <a:rPr sz="2000" kern="1200" dirty="0" err="1"/>
            <a:t>Ufu</a:t>
          </a:r>
          <a:r>
            <a:rPr sz="2000" kern="1200" dirty="0"/>
            <a:t>. 11:2; 13:5)</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1800" b="1">
              <a:effectLst>
                <a:outerShdw blurRad="38100" dist="38100" dir="2700000" algn="tl">
                  <a:srgbClr val="000000">
                    <a:alpha val="43137"/>
                  </a:srgbClr>
                </a:outerShdw>
              </a:effectLst>
            </a:defRPr>
          </a:pPr>
          <a:r>
            <a:rPr sz="1800" kern="1200" dirty="0" err="1"/>
            <a:t>Miezi</a:t>
          </a:r>
          <a:r>
            <a:rPr sz="1800" kern="1200" dirty="0"/>
            <a:t> 42</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Siku 30</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Siku 1.260</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sz="1800" b="1"/>
          </a:pPr>
          <a:r>
            <a:rPr sz="1600" kern="1200" dirty="0" err="1"/>
            <a:t>Mwaka</a:t>
          </a:r>
          <a:r>
            <a:rPr sz="1600" kern="1200" dirty="0"/>
            <a:t> 1</a:t>
          </a:r>
          <a:endParaRPr lang="es-ES" sz="16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sz="1800" b="1"/>
          </a:pPr>
          <a:r>
            <a:rPr sz="1600" kern="1200" dirty="0" err="1"/>
            <a:t>miaka</a:t>
          </a:r>
          <a:r>
            <a:rPr sz="1600" kern="1200" dirty="0"/>
            <a:t> 2</a:t>
          </a:r>
          <a:endParaRPr lang="es-ES" sz="16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sz="1800" b="1"/>
          </a:pPr>
          <a:r>
            <a:rPr sz="1600" kern="1200" dirty="0"/>
            <a:t>½ </a:t>
          </a:r>
          <a:r>
            <a:rPr sz="1600" kern="1200" dirty="0" err="1"/>
            <a:t>mwaka</a:t>
          </a:r>
          <a:endParaRPr sz="1600"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1800" b="1"/>
          </a:pPr>
          <a:r>
            <a:rPr sz="1800" kern="1200" dirty="0" err="1"/>
            <a:t>Miaka</a:t>
          </a:r>
          <a:r>
            <a:rPr sz="1800" kern="1200" dirty="0"/>
            <a:t> 3 ½</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b="1"/>
          </a:pPr>
          <a:r>
            <a:rPr sz="1600" kern="1200"/>
            <a:t> </a:t>
          </a:r>
          <a:r>
            <a:rPr sz="1400" kern="1200"/>
            <a:t>Miezi</a:t>
          </a:r>
          <a:r>
            <a:rPr sz="1600" kern="1200"/>
            <a:t> 12</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b="1"/>
          </a:pPr>
          <a:r>
            <a:rPr sz="1600" kern="1200"/>
            <a:t> </a:t>
          </a:r>
          <a:r>
            <a:rPr sz="1400" kern="1200"/>
            <a:t>Miezi</a:t>
          </a:r>
          <a:r>
            <a:rPr sz="1600" kern="1200"/>
            <a:t> 24</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b="1"/>
          </a:pPr>
          <a:r>
            <a:rPr sz="1600" kern="1200"/>
            <a:t> </a:t>
          </a:r>
          <a:r>
            <a:rPr sz="1400" kern="1200"/>
            <a:t>Miezi</a:t>
          </a:r>
          <a:r>
            <a:rPr sz="1600" kern="1200"/>
            <a:t> 6</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b="1"/>
          </a:pPr>
          <a:r>
            <a:rPr sz="1600" kern="1200"/>
            <a:t> </a:t>
          </a:r>
          <a:r>
            <a:rPr sz="1400" kern="1200"/>
            <a:t>Miezi</a:t>
          </a:r>
          <a:r>
            <a:rPr sz="1600" kern="1200"/>
            <a:t> 42</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1800" b="1">
              <a:effectLst>
                <a:outerShdw blurRad="38100" dist="38100" dir="2700000" algn="tl">
                  <a:srgbClr val="000000">
                    <a:alpha val="43137"/>
                  </a:srgbClr>
                </a:outerShdw>
              </a:effectLst>
            </a:defRPr>
          </a:pPr>
          <a:r>
            <a:rPr sz="1800" kern="1200" dirty="0" err="1"/>
            <a:t>Miezi</a:t>
          </a:r>
          <a:r>
            <a:rPr sz="1800" kern="1200" dirty="0"/>
            <a:t> 42</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Siku 30</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Siku 1.260</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5720" tIns="137160" rIns="45720" bIns="45720" numCol="1" spcCol="1270" anchor="t" anchorCtr="0">
          <a:noAutofit/>
        </a:bodyPr>
        <a:lstStyle/>
        <a:p>
          <a:pPr marL="0" lvl="1" indent="0" algn="l" defTabSz="1600200">
            <a:lnSpc>
              <a:spcPct val="90000"/>
            </a:lnSpc>
            <a:spcBef>
              <a:spcPct val="0"/>
            </a:spcBef>
            <a:spcAft>
              <a:spcPct val="15000"/>
            </a:spcAft>
            <a:buNone/>
            <a:defRPr sz="1800" b="1"/>
          </a:pPr>
          <a:r>
            <a:rPr kern="1200" dirty="0" err="1"/>
            <a:t>Kanisa</a:t>
          </a:r>
          <a:r>
            <a:rPr kern="1200" dirty="0"/>
            <a:t> la </a:t>
          </a:r>
          <a:r>
            <a:rPr kern="1200" dirty="0" err="1"/>
            <a:t>Kirumi</a:t>
          </a:r>
          <a:r>
            <a:rPr kern="1200" dirty="0"/>
            <a:t> </a:t>
          </a:r>
          <a:r>
            <a:rPr kern="1200" dirty="0" err="1"/>
            <a:t>lilipata</a:t>
          </a:r>
          <a:r>
            <a:rPr kern="1200" dirty="0"/>
            <a:t> </a:t>
          </a:r>
          <a:r>
            <a:rPr kern="1200" dirty="0" err="1"/>
            <a:t>nguvu</a:t>
          </a:r>
          <a:r>
            <a:rPr kern="1200" dirty="0"/>
            <a:t> </a:t>
          </a:r>
          <a:r>
            <a:rPr kern="1200" dirty="0" err="1"/>
            <a:t>ya</a:t>
          </a:r>
          <a:r>
            <a:rPr kern="1200" dirty="0"/>
            <a:t> </a:t>
          </a:r>
          <a:r>
            <a:rPr kern="1200" dirty="0" err="1"/>
            <a:t>kisiasa</a:t>
          </a:r>
          <a:r>
            <a:rPr kern="1200" dirty="0"/>
            <a:t> </a:t>
          </a:r>
          <a:r>
            <a:rPr kern="1200" dirty="0" err="1"/>
            <a:t>wakati</a:t>
          </a:r>
          <a:r>
            <a:rPr kern="1200" dirty="0"/>
            <a:t> </a:t>
          </a:r>
          <a:r>
            <a:rPr kern="1200" dirty="0" err="1"/>
            <a:t>makabila</a:t>
          </a:r>
          <a:r>
            <a:rPr kern="1200" dirty="0"/>
            <a:t> matatu </a:t>
          </a:r>
          <a:r>
            <a:rPr kern="1200" dirty="0" err="1"/>
            <a:t>ambayo</a:t>
          </a:r>
          <a:r>
            <a:rPr kern="1200" dirty="0"/>
            <a:t> </a:t>
          </a:r>
          <a:r>
            <a:rPr kern="1200" dirty="0" err="1"/>
            <a:t>yalikubali</a:t>
          </a:r>
          <a:r>
            <a:rPr kern="1200" dirty="0"/>
            <a:t> </a:t>
          </a:r>
          <a:r>
            <a:rPr lang="en-US" kern="1200" dirty="0" err="1"/>
            <a:t>w</a:t>
          </a:r>
          <a:r>
            <a:rPr kern="1200" dirty="0" err="1"/>
            <a:t>arian</a:t>
          </a:r>
          <a:r>
            <a:rPr kern="1200" dirty="0"/>
            <a:t> </a:t>
          </a:r>
          <a:r>
            <a:rPr kern="1200" dirty="0" err="1"/>
            <a:t>yalishindwa</a:t>
          </a:r>
          <a:r>
            <a:rPr kern="1200" dirty="0"/>
            <a:t>: </a:t>
          </a:r>
          <a:r>
            <a:rPr lang="en-US" kern="1200" dirty="0" err="1"/>
            <a:t>Wah</a:t>
          </a:r>
          <a:r>
            <a:rPr kern="1200" dirty="0" err="1"/>
            <a:t>eruli</a:t>
          </a:r>
          <a:r>
            <a:rPr kern="1200" dirty="0"/>
            <a:t>, </a:t>
          </a:r>
          <a:r>
            <a:rPr lang="en-US" kern="1200" dirty="0" err="1"/>
            <a:t>Wav</a:t>
          </a:r>
          <a:r>
            <a:rPr kern="1200" dirty="0" err="1"/>
            <a:t>anda</a:t>
          </a:r>
          <a:r>
            <a:rPr kern="1200" dirty="0"/>
            <a:t> </a:t>
          </a:r>
          <a:r>
            <a:rPr kern="1200" dirty="0" err="1"/>
            <a:t>na</a:t>
          </a:r>
          <a:r>
            <a:rPr kern="1200" dirty="0"/>
            <a:t> </a:t>
          </a:r>
          <a:r>
            <a:rPr lang="en-US" kern="1200" dirty="0" err="1"/>
            <a:t>wao</a:t>
          </a:r>
          <a:r>
            <a:rPr kern="1200" dirty="0" err="1"/>
            <a:t>strogoth</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defRPr>
              <a:effectLst>
                <a:outerShdw blurRad="38100" dist="38100" dir="2700000" algn="tl">
                  <a:srgbClr val="000000">
                    <a:alpha val="43137"/>
                  </a:srgbClr>
                </a:outerShdw>
              </a:effectLst>
            </a:defRPr>
          </a:pPr>
          <a:r>
            <a:rPr sz="2000" kern="1200"/>
            <a:t>Mwaka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45720" tIns="137160" rIns="45720" bIns="45720" numCol="1" spcCol="1270" anchor="t" anchorCtr="0">
          <a:noAutofit/>
        </a:bodyPr>
        <a:lstStyle/>
        <a:p>
          <a:pPr marL="0" lvl="1" indent="0" algn="l" defTabSz="1600200">
            <a:lnSpc>
              <a:spcPct val="90000"/>
            </a:lnSpc>
            <a:spcBef>
              <a:spcPct val="0"/>
            </a:spcBef>
            <a:spcAft>
              <a:spcPct val="15000"/>
            </a:spcAft>
            <a:buNone/>
            <a:defRPr sz="1800" b="1"/>
          </a:pPr>
          <a:r>
            <a:rPr kern="1200"/>
            <a:t>Jenerali wa Ufaransa Berthier, chini ya amri ya Napoleon, anamchukua Papa mateka, akimaliza ukuu wa Kanisa la Kirumi</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defRPr>
              <a:effectLst>
                <a:outerShdw blurRad="38100" dist="38100" dir="2700000" algn="tl">
                  <a:srgbClr val="000000">
                    <a:alpha val="43137"/>
                  </a:srgbClr>
                </a:outerShdw>
              </a:effectLst>
            </a:defRPr>
          </a:pPr>
          <a:r>
            <a:rPr sz="2000" kern="1200"/>
            <a:t>Mwaka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sz="1800" kern="1200" dirty="0" err="1"/>
            <a:t>Walikuwa</a:t>
          </a:r>
          <a:r>
            <a:rPr sz="1800" kern="1200" dirty="0"/>
            <a:t> </a:t>
          </a:r>
          <a:r>
            <a:rPr sz="1800" kern="1200" dirty="0" err="1"/>
            <a:t>wa</a:t>
          </a:r>
          <a:r>
            <a:rPr sz="1800" kern="1200" dirty="0"/>
            <a:t> kwanza </a:t>
          </a:r>
          <a:r>
            <a:rPr sz="1800" kern="1200" dirty="0" err="1"/>
            <a:t>kuwa</a:t>
          </a:r>
          <a:r>
            <a:rPr sz="1800" kern="1200" dirty="0"/>
            <a:t> </a:t>
          </a:r>
          <a:r>
            <a:rPr sz="1800" kern="1200" dirty="0" err="1"/>
            <a:t>na</a:t>
          </a:r>
          <a:r>
            <a:rPr sz="1800" kern="1200" dirty="0"/>
            <a:t> Biblia </a:t>
          </a:r>
          <a:r>
            <a:rPr sz="1800" kern="1200" dirty="0" err="1"/>
            <a:t>inayopatikana</a:t>
          </a:r>
          <a:r>
            <a:rPr sz="1800" kern="1200" dirty="0"/>
            <a:t> </a:t>
          </a:r>
          <a:r>
            <a:rPr sz="1800" kern="1200" dirty="0" err="1"/>
            <a:t>kwa</a:t>
          </a:r>
          <a:r>
            <a:rPr sz="1800" kern="1200" dirty="0"/>
            <a:t> </a:t>
          </a:r>
          <a:r>
            <a:rPr sz="1800" kern="1200" dirty="0" err="1"/>
            <a:t>lugha</a:t>
          </a:r>
          <a:r>
            <a:rPr sz="1800" kern="1200" dirty="0"/>
            <a:t> </a:t>
          </a:r>
          <a:r>
            <a:rPr sz="1800" kern="1200" dirty="0" err="1"/>
            <a:t>yao</a:t>
          </a:r>
          <a:r>
            <a:rPr sz="1800" kern="1200" dirty="0"/>
            <a:t> </a:t>
          </a:r>
          <a:r>
            <a:rPr sz="1800" kern="1200" dirty="0" err="1"/>
            <a:t>wenyewe</a:t>
          </a:r>
          <a:r>
            <a:rPr sz="1800" kern="1200" dirty="0"/>
            <a:t> (</a:t>
          </a:r>
          <a:r>
            <a:rPr sz="1800" kern="1200" dirty="0" err="1"/>
            <a:t>hadi</a:t>
          </a:r>
          <a:r>
            <a:rPr sz="1800" kern="1200" dirty="0"/>
            <a:t> </a:t>
          </a:r>
          <a:r>
            <a:rPr sz="1800" kern="1200" dirty="0" err="1"/>
            <a:t>wakati</a:t>
          </a:r>
          <a:r>
            <a:rPr sz="1800" kern="1200" dirty="0"/>
            <a:t> </a:t>
          </a:r>
          <a:r>
            <a:rPr sz="1800" kern="1200" dirty="0" err="1"/>
            <a:t>huo</a:t>
          </a:r>
          <a:r>
            <a:rPr sz="1800" kern="1200" dirty="0"/>
            <a:t>, </a:t>
          </a:r>
          <a:r>
            <a:rPr sz="1800" kern="1200" dirty="0" err="1"/>
            <a:t>ilikuwa</a:t>
          </a:r>
          <a:r>
            <a:rPr sz="1800" kern="1200" dirty="0"/>
            <a:t> </a:t>
          </a:r>
          <a:r>
            <a:rPr sz="1800" kern="1200" dirty="0" err="1"/>
            <a:t>inapatikana</a:t>
          </a:r>
          <a:r>
            <a:rPr sz="1800" kern="1200" dirty="0"/>
            <a:t> </a:t>
          </a:r>
          <a:r>
            <a:rPr sz="1800" kern="1200" dirty="0" err="1"/>
            <a:t>tu</a:t>
          </a:r>
          <a:r>
            <a:rPr sz="1800" kern="1200" dirty="0"/>
            <a:t> </a:t>
          </a:r>
          <a:r>
            <a:rPr sz="1800" kern="1200" dirty="0" err="1"/>
            <a:t>kwa</a:t>
          </a:r>
          <a:r>
            <a:rPr sz="1800" kern="1200" dirty="0"/>
            <a:t> </a:t>
          </a:r>
          <a:r>
            <a:rPr sz="1800" kern="1200" dirty="0" err="1"/>
            <a:t>Kilatini</a:t>
          </a:r>
          <a:r>
            <a:rPr sz="1800" kern="1200" dirty="0"/>
            <a:t>, </a:t>
          </a:r>
          <a:r>
            <a:rPr sz="1800" kern="1200" dirty="0" err="1"/>
            <a:t>Ki</a:t>
          </a:r>
          <a:r>
            <a:rPr lang="en-US" sz="1800" kern="1200" dirty="0" err="1"/>
            <a:t>yunani</a:t>
          </a:r>
          <a:r>
            <a:rPr sz="1800" kern="1200" dirty="0"/>
            <a:t> au </a:t>
          </a:r>
          <a:r>
            <a:rPr sz="1800" kern="1200" dirty="0" err="1"/>
            <a:t>Kiebrania</a:t>
          </a:r>
          <a:r>
            <a:rPr sz="1800" kern="1200" dirty="0"/>
            <a:t>).</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sz="1800" kern="1200" dirty="0"/>
            <a:t>Kwa </a:t>
          </a:r>
          <a:r>
            <a:rPr sz="1800" kern="1200" dirty="0" err="1"/>
            <a:t>kuwa</a:t>
          </a:r>
          <a:r>
            <a:rPr sz="1800" kern="1200" dirty="0"/>
            <a:t> </a:t>
          </a:r>
          <a:r>
            <a:rPr sz="1800" kern="1200" dirty="0" err="1"/>
            <a:t>kilikuwa</a:t>
          </a:r>
          <a:r>
            <a:rPr sz="1800" kern="1200" dirty="0"/>
            <a:t> </a:t>
          </a:r>
          <a:r>
            <a:rPr sz="1800" kern="1200" dirty="0" err="1"/>
            <a:t>kitabu</a:t>
          </a:r>
          <a:r>
            <a:rPr sz="1800" kern="1200" dirty="0"/>
            <a:t> </a:t>
          </a:r>
          <a:r>
            <a:rPr sz="1800" kern="1200" dirty="0" err="1"/>
            <a:t>kilichokatazwa</a:t>
          </a:r>
          <a:r>
            <a:rPr sz="1800" kern="1200" dirty="0"/>
            <a:t>, </a:t>
          </a:r>
          <a:r>
            <a:rPr sz="1800" kern="1200" dirty="0" err="1"/>
            <a:t>walikinakili</a:t>
          </a:r>
          <a:r>
            <a:rPr sz="1800" kern="1200" dirty="0"/>
            <a:t> </a:t>
          </a:r>
          <a:r>
            <a:rPr sz="1800" kern="1200" dirty="0" err="1"/>
            <a:t>katika</a:t>
          </a:r>
          <a:r>
            <a:rPr sz="1800" kern="1200" dirty="0"/>
            <a:t> </a:t>
          </a:r>
          <a:r>
            <a:rPr sz="1800" kern="1200" dirty="0" err="1"/>
            <a:t>mapango</a:t>
          </a:r>
          <a:r>
            <a:rPr sz="1800" kern="1200" dirty="0"/>
            <a:t>, </a:t>
          </a:r>
          <a:r>
            <a:rPr sz="1800" kern="1200" dirty="0" err="1"/>
            <a:t>wakijificha</a:t>
          </a:r>
          <a:r>
            <a:rPr sz="1800" kern="1200" dirty="0"/>
            <a:t> </a:t>
          </a:r>
          <a:r>
            <a:rPr sz="1800" kern="1200" dirty="0" err="1"/>
            <a:t>kutoka</a:t>
          </a:r>
          <a:r>
            <a:rPr sz="1800" kern="1200" dirty="0"/>
            <a:t> </a:t>
          </a:r>
          <a:r>
            <a:rPr sz="1800" kern="1200" dirty="0" err="1"/>
            <a:t>kwa</a:t>
          </a:r>
          <a:r>
            <a:rPr sz="1800" kern="1200" dirty="0"/>
            <a:t> </a:t>
          </a:r>
          <a:r>
            <a:rPr sz="1800" kern="1200" dirty="0" err="1"/>
            <a:t>wa</a:t>
          </a:r>
          <a:r>
            <a:rPr lang="en-US" sz="1800" kern="1200" dirty="0" err="1"/>
            <a:t>fuasi</a:t>
          </a:r>
          <a:r>
            <a:rPr lang="en-US" sz="1800" kern="1200" dirty="0"/>
            <a:t> </a:t>
          </a:r>
          <a:r>
            <a:rPr lang="en-US" sz="1800" kern="1200" dirty="0" err="1"/>
            <a:t>wa</a:t>
          </a:r>
          <a:r>
            <a:rPr lang="en-US" sz="1800" kern="1200" dirty="0"/>
            <a:t> </a:t>
          </a:r>
          <a:r>
            <a:rPr sz="1800" kern="1200" dirty="0"/>
            <a:t>papa </a:t>
          </a:r>
          <a:r>
            <a:rPr sz="1800" kern="1200" dirty="0" err="1"/>
            <a:t>waliowazingira</a:t>
          </a:r>
          <a:r>
            <a:rPr sz="1800" kern="1200" dirty="0"/>
            <a:t>.</a:t>
          </a: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sz="1800" kern="1200" dirty="0" err="1"/>
            <a:t>Daima</a:t>
          </a:r>
          <a:r>
            <a:rPr sz="1800" kern="1200" dirty="0"/>
            <a:t> </a:t>
          </a:r>
          <a:r>
            <a:rPr sz="1800" kern="1200" dirty="0" err="1"/>
            <a:t>walibeba</a:t>
          </a:r>
          <a:r>
            <a:rPr sz="1800" kern="1200" dirty="0"/>
            <a:t> </a:t>
          </a:r>
          <a:r>
            <a:rPr sz="1800" kern="1200" dirty="0" err="1"/>
            <a:t>sehemu</a:t>
          </a:r>
          <a:r>
            <a:rPr sz="1800" kern="1200" dirty="0"/>
            <a:t> </a:t>
          </a:r>
          <a:r>
            <a:rPr sz="1800" kern="1200" dirty="0" err="1"/>
            <a:t>za</a:t>
          </a:r>
          <a:r>
            <a:rPr sz="1800" kern="1200" dirty="0"/>
            <a:t> </a:t>
          </a:r>
          <a:r>
            <a:rPr sz="1800" kern="1200" dirty="0" err="1"/>
            <a:t>kibiblia</a:t>
          </a:r>
          <a:r>
            <a:rPr sz="1800" kern="1200" dirty="0"/>
            <a:t> </a:t>
          </a:r>
          <a:r>
            <a:rPr sz="1800" kern="1200" dirty="0" err="1"/>
            <a:t>ambazo</a:t>
          </a:r>
          <a:r>
            <a:rPr sz="1800" kern="1200" dirty="0"/>
            <a:t>, </a:t>
          </a:r>
          <a:r>
            <a:rPr sz="1800" kern="1200" dirty="0" err="1"/>
            <a:t>kwa</a:t>
          </a:r>
          <a:r>
            <a:rPr sz="1800" kern="1200" dirty="0"/>
            <a:t> </a:t>
          </a:r>
          <a:r>
            <a:rPr sz="1800" kern="1200" dirty="0" err="1"/>
            <a:t>wakati</a:t>
          </a:r>
          <a:r>
            <a:rPr sz="1800" kern="1200" dirty="0"/>
            <a:t> </a:t>
          </a:r>
          <a:r>
            <a:rPr sz="1800" kern="1200" dirty="0" err="1"/>
            <a:t>unaofaa</a:t>
          </a:r>
          <a:r>
            <a:rPr sz="1800" kern="1200" dirty="0"/>
            <a:t>, </a:t>
          </a:r>
          <a:r>
            <a:rPr sz="1800" kern="1200" dirty="0" err="1"/>
            <a:t>walishiriki</a:t>
          </a:r>
          <a:r>
            <a:rPr sz="1800" kern="1200" dirty="0"/>
            <a:t> </a:t>
          </a:r>
          <a:r>
            <a:rPr sz="1800" kern="1200" dirty="0" err="1"/>
            <a:t>na</a:t>
          </a:r>
          <a:r>
            <a:rPr sz="1800" kern="1200" dirty="0"/>
            <a:t> </a:t>
          </a:r>
          <a:r>
            <a:rPr sz="1800" kern="1200" dirty="0" err="1"/>
            <a:t>wengine</a:t>
          </a:r>
          <a:r>
            <a:rPr sz="1800" kern="1200" dirty="0"/>
            <a:t>, </a:t>
          </a:r>
          <a:r>
            <a:rPr sz="1800" kern="1200" dirty="0" err="1"/>
            <a:t>wakiwapa</a:t>
          </a:r>
          <a:r>
            <a:rPr sz="1800" kern="1200" dirty="0"/>
            <a:t> </a:t>
          </a:r>
          <a:r>
            <a:rPr sz="1800" kern="1200" dirty="0" err="1"/>
            <a:t>tumaini</a:t>
          </a:r>
          <a:r>
            <a:rPr sz="1800" kern="1200" dirty="0"/>
            <a:t> </a:t>
          </a:r>
          <a:r>
            <a:rPr sz="1800" kern="1200" dirty="0" err="1"/>
            <a:t>na</a:t>
          </a:r>
          <a:r>
            <a:rPr sz="1800" kern="1200" dirty="0"/>
            <a:t> </a:t>
          </a:r>
          <a:r>
            <a:rPr sz="1800" kern="1200" dirty="0" err="1"/>
            <a:t>kutiwa</a:t>
          </a:r>
          <a:r>
            <a:rPr sz="1800" kern="1200" dirty="0"/>
            <a:t> </a:t>
          </a:r>
          <a:r>
            <a:rPr sz="1800" kern="1200" dirty="0" err="1"/>
            <a:t>moyo</a:t>
          </a:r>
          <a:r>
            <a:rPr sz="1800" kern="1200" dirty="0"/>
            <a:t> </a:t>
          </a:r>
          <a:r>
            <a:rPr sz="1800" kern="1200" dirty="0" err="1"/>
            <a:t>katika</a:t>
          </a:r>
          <a:r>
            <a:rPr sz="1800" kern="1200" dirty="0"/>
            <a:t> Bwana.</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sz="1800" kern="1200" dirty="0" err="1"/>
            <a:t>Walihifadhi</a:t>
          </a:r>
          <a:r>
            <a:rPr sz="1800" kern="1200" dirty="0"/>
            <a:t> </a:t>
          </a:r>
          <a:r>
            <a:rPr sz="1800" kern="1200" dirty="0" err="1"/>
            <a:t>ukweli</a:t>
          </a:r>
          <a:r>
            <a:rPr sz="1800" kern="1200" dirty="0"/>
            <a:t> </a:t>
          </a:r>
          <a:r>
            <a:rPr sz="1800" kern="1200" dirty="0" err="1"/>
            <a:t>wa</a:t>
          </a:r>
          <a:r>
            <a:rPr sz="1800" kern="1200" dirty="0"/>
            <a:t> </a:t>
          </a:r>
          <a:r>
            <a:rPr sz="1800" kern="1200" dirty="0" err="1"/>
            <a:t>kibiblia</a:t>
          </a:r>
          <a:r>
            <a:rPr sz="1800" kern="1200" dirty="0"/>
            <a:t> </a:t>
          </a:r>
          <a:r>
            <a:rPr sz="1800" kern="1200" dirty="0" err="1"/>
            <a:t>ambao</a:t>
          </a:r>
          <a:r>
            <a:rPr sz="1800" kern="1200" dirty="0"/>
            <a:t> </a:t>
          </a:r>
          <a:r>
            <a:rPr sz="1800" kern="1200" dirty="0" err="1"/>
            <a:t>walijua</a:t>
          </a:r>
          <a:r>
            <a:rPr sz="1800" kern="1200" dirty="0"/>
            <a:t> </a:t>
          </a:r>
          <a:r>
            <a:rPr sz="1800" kern="1200" dirty="0" err="1"/>
            <a:t>kwa</a:t>
          </a:r>
          <a:r>
            <a:rPr sz="1800" kern="1200" dirty="0"/>
            <a:t> </a:t>
          </a:r>
          <a:r>
            <a:rPr sz="1800" kern="1200" dirty="0" err="1"/>
            <a:t>karne</a:t>
          </a:r>
          <a:r>
            <a:rPr sz="1800" kern="1200" dirty="0"/>
            <a:t> </a:t>
          </a:r>
          <a:r>
            <a:rPr sz="1800" kern="1200" dirty="0" err="1"/>
            <a:t>nyingi</a:t>
          </a:r>
          <a:r>
            <a:rPr sz="1800" kern="1200" dirty="0"/>
            <a:t>. </a:t>
          </a:r>
          <a:r>
            <a:rPr sz="1800" kern="1200" dirty="0" err="1"/>
            <a:t>Walijulikana</a:t>
          </a:r>
          <a:r>
            <a:rPr sz="1800" kern="1200" dirty="0"/>
            <a:t> </a:t>
          </a:r>
          <a:r>
            <a:rPr sz="1800" kern="1200" dirty="0" err="1"/>
            <a:t>kwa</a:t>
          </a:r>
          <a:r>
            <a:rPr sz="1800" kern="1200" dirty="0"/>
            <a:t> </a:t>
          </a:r>
          <a:r>
            <a:rPr sz="1800" kern="1200" dirty="0" err="1"/>
            <a:t>uaminifu</a:t>
          </a:r>
          <a:r>
            <a:rPr sz="1800" kern="1200" dirty="0"/>
            <a:t> </a:t>
          </a:r>
          <a:r>
            <a:rPr sz="1800" kern="1200" dirty="0" err="1"/>
            <a:t>na</a:t>
          </a:r>
          <a:r>
            <a:rPr sz="1800" kern="1200" dirty="0"/>
            <a:t> </a:t>
          </a:r>
          <a:r>
            <a:rPr sz="1800" kern="1200" dirty="0" err="1"/>
            <a:t>kujitolea</a:t>
          </a:r>
          <a:r>
            <a:rPr sz="1800" kern="1200" dirty="0"/>
            <a:t> </a:t>
          </a:r>
          <a:r>
            <a:rPr sz="1800" kern="1200" dirty="0" err="1"/>
            <a:t>kwao</a:t>
          </a:r>
          <a:r>
            <a:rPr sz="1800" kern="1200" dirty="0"/>
            <a:t>.</a:t>
          </a: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sz="1800" kern="1200" dirty="0" err="1"/>
            <a:t>Vijiji</a:t>
          </a:r>
          <a:r>
            <a:rPr sz="1800" kern="1200" dirty="0"/>
            <a:t> </a:t>
          </a:r>
          <a:r>
            <a:rPr sz="1800" kern="1200" dirty="0" err="1"/>
            <a:t>vyote</a:t>
          </a:r>
          <a:r>
            <a:rPr sz="1800" kern="1200" dirty="0"/>
            <a:t> </a:t>
          </a:r>
          <a:r>
            <a:rPr sz="1800" kern="1200" dirty="0" err="1"/>
            <a:t>vilibadilishwa</a:t>
          </a:r>
          <a:r>
            <a:rPr sz="1800" kern="1200" dirty="0"/>
            <a:t> </a:t>
          </a:r>
          <a:r>
            <a:rPr sz="1800" kern="1200" dirty="0" err="1"/>
            <a:t>kusini</a:t>
          </a:r>
          <a:r>
            <a:rPr sz="1800" kern="1200" dirty="0"/>
            <a:t> </a:t>
          </a:r>
          <a:r>
            <a:rPr sz="1800" kern="1200" dirty="0" err="1"/>
            <a:t>mwa</a:t>
          </a:r>
          <a:r>
            <a:rPr sz="1800" kern="1200" dirty="0"/>
            <a:t> </a:t>
          </a:r>
          <a:r>
            <a:rPr sz="1800" kern="1200" dirty="0" err="1"/>
            <a:t>Ufaransa</a:t>
          </a:r>
          <a:r>
            <a:rPr sz="1800" kern="1200" dirty="0"/>
            <a:t> </a:t>
          </a:r>
          <a:r>
            <a:rPr sz="1800" kern="1200" dirty="0" err="1"/>
            <a:t>na</a:t>
          </a:r>
          <a:r>
            <a:rPr sz="1800" kern="1200" dirty="0"/>
            <a:t> </a:t>
          </a:r>
          <a:r>
            <a:rPr sz="1800" kern="1200" dirty="0" err="1"/>
            <a:t>kaskazini</a:t>
          </a:r>
          <a:r>
            <a:rPr sz="1800" kern="1200" dirty="0"/>
            <a:t> </a:t>
          </a:r>
          <a:r>
            <a:rPr sz="1800" kern="1200" dirty="0" err="1"/>
            <a:t>mwa</a:t>
          </a:r>
          <a:r>
            <a:rPr sz="1800" kern="1200" dirty="0"/>
            <a:t> Italia, Piedmont.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defRPr sz="1800" b="1"/>
          </a:pPr>
          <a:r>
            <a:rPr lang="en-US" sz="1800" kern="1200" dirty="0" err="1"/>
            <a:t>V</a:t>
          </a:r>
          <a:r>
            <a:rPr sz="1800" kern="1200" dirty="0" err="1"/>
            <a:t>ijiji</a:t>
          </a:r>
          <a:r>
            <a:rPr sz="1800" kern="1200" dirty="0"/>
            <a:t> </a:t>
          </a:r>
          <a:r>
            <a:rPr sz="1800" kern="1200" dirty="0" err="1"/>
            <a:t>hivi</a:t>
          </a:r>
          <a:r>
            <a:rPr sz="1800" kern="1200" dirty="0"/>
            <a:t> </a:t>
          </a:r>
          <a:r>
            <a:rPr lang="en-US" sz="1800" kern="1200" dirty="0" err="1"/>
            <a:t>vi</a:t>
          </a:r>
          <a:r>
            <a:rPr sz="1800" kern="1200" dirty="0" err="1"/>
            <a:t>liangamizw</a:t>
          </a:r>
          <a:r>
            <a:rPr lang="en-US" sz="1800" kern="1200" dirty="0" err="1"/>
            <a:t>a</a:t>
          </a:r>
          <a:r>
            <a:rPr sz="1800" kern="1200" dirty="0"/>
            <a:t> </a:t>
          </a:r>
          <a:r>
            <a:rPr sz="1800" kern="1200" dirty="0" err="1"/>
            <a:t>na</a:t>
          </a:r>
          <a:r>
            <a:rPr sz="1800" kern="1200" dirty="0"/>
            <a:t> </a:t>
          </a:r>
          <a:r>
            <a:rPr sz="1800" kern="1200" dirty="0" err="1"/>
            <a:t>Upapa</a:t>
          </a:r>
          <a:r>
            <a:rPr sz="1800" kern="1200" dirty="0"/>
            <a:t>, </a:t>
          </a:r>
          <a:r>
            <a:rPr sz="1800" kern="1200" dirty="0" err="1"/>
            <a:t>na</a:t>
          </a:r>
          <a:r>
            <a:rPr sz="1800" kern="1200" dirty="0"/>
            <a:t> </a:t>
          </a:r>
          <a:r>
            <a:rPr lang="en-US" sz="1800" kern="1200" dirty="0" err="1"/>
            <a:t>wakazi</a:t>
          </a:r>
          <a:r>
            <a:rPr lang="en-US" sz="1800" kern="1200" dirty="0"/>
            <a:t> wake </a:t>
          </a:r>
          <a:r>
            <a:rPr sz="1800" kern="1200" dirty="0" err="1"/>
            <a:t>waliuawa</a:t>
          </a:r>
          <a:r>
            <a:rPr sz="1800" kern="1200" dirty="0"/>
            <a:t>.</a:t>
          </a: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1600200">
            <a:lnSpc>
              <a:spcPct val="90000"/>
            </a:lnSpc>
            <a:spcBef>
              <a:spcPct val="0"/>
            </a:spcBef>
            <a:spcAft>
              <a:spcPct val="35000"/>
            </a:spcAft>
            <a:buNone/>
            <a:defRPr sz="2000" b="1">
              <a:effectLst>
                <a:outerShdw blurRad="38100" dist="38100" dir="2700000" algn="tl">
                  <a:srgbClr val="000000">
                    <a:alpha val="43137"/>
                  </a:srgbClr>
                </a:outerShdw>
              </a:effectLst>
            </a:defRPr>
          </a:pPr>
          <a:r>
            <a:rPr sz="3600" kern="1200"/>
            <a:t>Waliamini katika ahadi za Kristo </a:t>
          </a: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Nguvu ya Kristo ilikuwa ya kutosha kwao kushinda majaribu</a:t>
          </a:r>
          <a:endParaRPr lang="es-ES" sz="20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Walipata furaha katika kushiriki katika mateso ya Kristo</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Uaminifu wake ulikuwa ushuhuda wenye nguvu kwa ulimwengu</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Walitazama zaidi ya sasa, kuelekea siku zijazo tukufu</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Walijua kwamba kifo kilikuwa adui aliyeshindwa</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137160" rIns="256032"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Walishikilia sana ahadi za Neno la Mungu</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sz="1800" b="1"/>
          </a:pPr>
          <a:r>
            <a:rPr sz="3600" kern="1200"/>
            <a:t>John Huss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sz="1800" b="1"/>
          </a:pPr>
          <a:r>
            <a:rPr sz="3600" kern="120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pPr>
          <a:r>
            <a:rPr kern="1200"/>
            <a:t>Tyndale</a:t>
          </a:r>
          <a:br>
            <a:rPr lang="es-ES" sz="1800" b="1" kern="1200" dirty="0"/>
          </a:br>
          <a:r>
            <a:rPr kern="120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sz="1800" b="1"/>
          </a:pPr>
          <a:r>
            <a:rPr sz="3600" kern="1200"/>
            <a:t>Hugh Latimer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11/04/2024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3" name="Imagen 2" descr="Imagen que contiene montaña, pasto, exterior, tabla  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  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200342" y="-77314"/>
            <a:ext cx="6229351" cy="2123658"/>
          </a:xfrm>
          <a:prstGeom prst="rect">
            <a:avLst/>
          </a:prstGeom>
          <a:noFill/>
        </p:spPr>
        <p:txBody>
          <a:bodyPr wrap="square">
            <a:spAutoFit/>
            <a:scene3d>
              <a:camera prst="orthographicFront"/>
              <a:lightRig rig="sunrise" dir="t"/>
            </a:scene3d>
            <a:sp3d extrusionH="57150">
              <a:bevelT w="38100" h="38100" prst="convex"/>
            </a:sp3d>
          </a:bodyPr>
          <a:lstStyle/>
          <a:p>
            <a:pPr algn="ctr">
              <a:defRPr sz="6600" b="1">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defRPr>
            </a:pPr>
            <a:r>
              <a:rPr dirty="0"/>
              <a:t>KUSIMAMA KWA AJILI YA UKWELI</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3464090" cy="338554"/>
          </a:xfrm>
          <a:prstGeom prst="rect">
            <a:avLst/>
          </a:prstGeom>
          <a:noFill/>
        </p:spPr>
        <p:txBody>
          <a:bodyPr wrap="none">
            <a:spAutoFit/>
          </a:bodyPr>
          <a:lstStyle/>
          <a:p>
            <a:pPr>
              <a:defRPr sz="1600" b="1">
                <a:solidFill>
                  <a:srgbClr val="D0EBB3"/>
                </a:solidFill>
                <a:effectLst>
                  <a:outerShdw blurRad="38100" dist="38100" dir="2700000" algn="tl">
                    <a:srgbClr val="000000">
                      <a:alpha val="43137"/>
                    </a:srgbClr>
                  </a:outerShdw>
                </a:effectLst>
              </a:defRPr>
            </a:pPr>
            <a:r>
              <a:rPr lang="en-US" dirty="0" err="1"/>
              <a:t>Lessoni</a:t>
            </a:r>
            <a:r>
              <a:rPr lang="en-US" dirty="0"/>
              <a:t> </a:t>
            </a:r>
            <a:r>
              <a:rPr lang="en-US" dirty="0" err="1"/>
              <a:t>y</a:t>
            </a:r>
            <a:r>
              <a:rPr dirty="0" err="1"/>
              <a:t>a</a:t>
            </a:r>
            <a:r>
              <a:rPr dirty="0"/>
              <a:t> 4 </a:t>
            </a:r>
            <a:r>
              <a:rPr lang="en-US" dirty="0" err="1"/>
              <a:t>kw</a:t>
            </a:r>
            <a:r>
              <a:rPr dirty="0" err="1"/>
              <a:t>a</a:t>
            </a:r>
            <a:r>
              <a:rPr lang="en-US" dirty="0"/>
              <a:t> </a:t>
            </a:r>
            <a:r>
              <a:rPr lang="en-US" dirty="0" err="1"/>
              <a:t>ajili</a:t>
            </a:r>
            <a:r>
              <a:rPr lang="en-US" dirty="0"/>
              <a:t> </a:t>
            </a:r>
            <a:r>
              <a:rPr lang="en-US" dirty="0" err="1"/>
              <a:t>ya</a:t>
            </a:r>
            <a:r>
              <a:rPr dirty="0"/>
              <a:t> </a:t>
            </a:r>
            <a:r>
              <a:rPr dirty="0" err="1"/>
              <a:t>Aprili</a:t>
            </a:r>
            <a:r>
              <a:rPr dirty="0"/>
              <a:t> 27, 2024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1536257056"/>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defRPr sz="2400" b="1"/>
            </a:pPr>
            <a:r>
              <a:t>Ni nini kilichowatambulisha Waaldensia?</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defRPr>
            </a:pPr>
            <a:r>
              <a:rPr lang="en-US" dirty="0"/>
              <a:t>KUSHIRIKI BIBLIA: WAALDENSIA.</a:t>
            </a:r>
            <a:endPar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defRPr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pPr>
            <a:r>
              <a:rPr dirty="0"/>
              <a:t>NURU YA MATENGENEZO: JOHN W</a:t>
            </a:r>
            <a:r>
              <a:rPr lang="en-US" dirty="0"/>
              <a:t>Y</a:t>
            </a:r>
            <a:r>
              <a:rPr dirty="0"/>
              <a:t>CL</a:t>
            </a:r>
            <a:r>
              <a:rPr lang="en-US" dirty="0"/>
              <a:t>I</a:t>
            </a:r>
            <a:r>
              <a:rPr dirty="0"/>
              <a:t>F</a:t>
            </a:r>
            <a:r>
              <a:rPr lang="en-US" dirty="0"/>
              <a:t>FE</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369332"/>
          </a:xfrm>
          <a:prstGeom prst="rect">
            <a:avLst/>
          </a:prstGeom>
          <a:noFill/>
        </p:spPr>
        <p:txBody>
          <a:bodyPr wrap="square">
            <a:spAutoFit/>
          </a:bodyPr>
          <a:lstStyle/>
          <a:p>
            <a:pPr algn="ctr">
              <a:defRPr b="1">
                <a:solidFill>
                  <a:schemeClr val="bg2">
                    <a:lumMod val="50000"/>
                  </a:schemeClr>
                </a:solidFill>
                <a:latin typeface="Comic Sans MS" panose="030F0702030302020204" pitchFamily="66" charset="0"/>
              </a:defRPr>
            </a:pPr>
            <a:r>
              <a:rPr dirty="0"/>
              <a:t>"</a:t>
            </a:r>
            <a:r>
              <a:rPr dirty="0" err="1"/>
              <a:t>Njia</a:t>
            </a:r>
            <a:r>
              <a:rPr dirty="0"/>
              <a:t> </a:t>
            </a:r>
            <a:r>
              <a:rPr dirty="0" err="1"/>
              <a:t>ya</a:t>
            </a:r>
            <a:r>
              <a:rPr dirty="0"/>
              <a:t> </a:t>
            </a:r>
            <a:r>
              <a:rPr dirty="0" err="1"/>
              <a:t>wenye</a:t>
            </a:r>
            <a:r>
              <a:rPr dirty="0"/>
              <a:t> </a:t>
            </a:r>
            <a:r>
              <a:rPr dirty="0" err="1"/>
              <a:t>haki</a:t>
            </a:r>
            <a:r>
              <a:rPr dirty="0"/>
              <a:t> </a:t>
            </a:r>
            <a:r>
              <a:rPr dirty="0" err="1"/>
              <a:t>ni</a:t>
            </a:r>
            <a:r>
              <a:rPr dirty="0"/>
              <a:t> </a:t>
            </a:r>
            <a:r>
              <a:rPr dirty="0" err="1"/>
              <a:t>kama</a:t>
            </a:r>
            <a:r>
              <a:rPr dirty="0"/>
              <a:t> </a:t>
            </a:r>
            <a:r>
              <a:rPr dirty="0" err="1"/>
              <a:t>jua</a:t>
            </a:r>
            <a:r>
              <a:rPr dirty="0"/>
              <a:t> la </a:t>
            </a:r>
            <a:r>
              <a:rPr dirty="0" err="1"/>
              <a:t>asubuhi</a:t>
            </a:r>
            <a:r>
              <a:rPr dirty="0"/>
              <a:t>, liking 'aa </a:t>
            </a:r>
            <a:r>
              <a:rPr dirty="0" err="1"/>
              <a:t>zaidi</a:t>
            </a:r>
            <a:r>
              <a:rPr dirty="0"/>
              <a:t> </a:t>
            </a:r>
            <a:r>
              <a:rPr dirty="0" err="1"/>
              <a:t>hata</a:t>
            </a:r>
            <a:r>
              <a:rPr dirty="0"/>
              <a:t> </a:t>
            </a:r>
            <a:r>
              <a:rPr dirty="0" err="1"/>
              <a:t>mchana</a:t>
            </a:r>
            <a:r>
              <a:rPr dirty="0"/>
              <a:t>" </a:t>
            </a:r>
            <a:r>
              <a:rPr sz="1400" dirty="0"/>
              <a:t>(</a:t>
            </a:r>
            <a:r>
              <a:rPr sz="1400" dirty="0" err="1"/>
              <a:t>Mithali</a:t>
            </a:r>
            <a:r>
              <a:rPr sz="1400" dirty="0"/>
              <a:t>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a:spAutoFit/>
          </a:bodyPr>
          <a:lstStyle/>
          <a:p>
            <a:pPr algn="just">
              <a:spcBef>
                <a:spcPts val="600"/>
              </a:spcBef>
              <a:defRPr sz="2000" b="1"/>
            </a:pPr>
            <a:r>
              <a:rPr dirty="0"/>
              <a:t>John Wycliffe (1324-1384) </a:t>
            </a:r>
            <a:r>
              <a:rPr dirty="0" err="1"/>
              <a:t>alijitolea</a:t>
            </a:r>
            <a:r>
              <a:rPr dirty="0"/>
              <a:t> </a:t>
            </a:r>
            <a:r>
              <a:rPr dirty="0" err="1"/>
              <a:t>maisha</a:t>
            </a:r>
            <a:r>
              <a:rPr dirty="0"/>
              <a:t> </a:t>
            </a:r>
            <a:r>
              <a:rPr dirty="0" err="1"/>
              <a:t>yake</a:t>
            </a:r>
            <a:r>
              <a:rPr dirty="0"/>
              <a:t> yote </a:t>
            </a:r>
            <a:r>
              <a:rPr dirty="0" err="1"/>
              <a:t>kutafsiri</a:t>
            </a:r>
            <a:r>
              <a:rPr dirty="0"/>
              <a:t> Biblia </a:t>
            </a:r>
            <a:r>
              <a:rPr dirty="0" err="1"/>
              <a:t>kwa</a:t>
            </a:r>
            <a:r>
              <a:rPr dirty="0"/>
              <a:t> </a:t>
            </a:r>
            <a:r>
              <a:rPr dirty="0" err="1"/>
              <a:t>Kiingereza</a:t>
            </a:r>
            <a:r>
              <a:rPr dirty="0"/>
              <a:t>. Ni </a:t>
            </a:r>
            <a:r>
              <a:rPr dirty="0" err="1"/>
              <a:t>nini</a:t>
            </a:r>
            <a:r>
              <a:rPr dirty="0"/>
              <a:t> </a:t>
            </a:r>
            <a:r>
              <a:rPr dirty="0" err="1"/>
              <a:t>kilichomchochea</a:t>
            </a:r>
            <a:r>
              <a:rPr dirty="0"/>
              <a:t> </a:t>
            </a:r>
            <a:r>
              <a:rPr dirty="0" err="1"/>
              <a:t>kufanya</a:t>
            </a:r>
            <a:r>
              <a:rPr dirty="0"/>
              <a:t> </a:t>
            </a:r>
            <a:r>
              <a:rPr dirty="0" err="1"/>
              <a:t>hivi</a:t>
            </a:r>
            <a:r>
              <a:rPr dirty="0"/>
              <a:t>? </a:t>
            </a:r>
            <a:r>
              <a:rPr dirty="0" err="1"/>
              <a:t>Sababu</a:t>
            </a:r>
            <a:r>
              <a:rPr dirty="0"/>
              <a:t> </a:t>
            </a:r>
            <a:r>
              <a:rPr dirty="0" err="1"/>
              <a:t>mbili</a:t>
            </a:r>
            <a:r>
              <a:rPr dirty="0"/>
              <a:t>: </a:t>
            </a:r>
            <a:r>
              <a:rPr dirty="0" err="1"/>
              <a:t>Kristo</a:t>
            </a:r>
            <a:r>
              <a:rPr dirty="0"/>
              <a:t> </a:t>
            </a:r>
            <a:r>
              <a:rPr dirty="0" err="1"/>
              <a:t>alikuwa</a:t>
            </a:r>
            <a:r>
              <a:rPr dirty="0"/>
              <a:t> </a:t>
            </a:r>
            <a:r>
              <a:rPr dirty="0" err="1"/>
              <a:t>amembadilisha</a:t>
            </a:r>
            <a:r>
              <a:rPr dirty="0"/>
              <a:t> </a:t>
            </a:r>
            <a:r>
              <a:rPr dirty="0" err="1"/>
              <a:t>kupitia</a:t>
            </a:r>
            <a:r>
              <a:rPr dirty="0"/>
              <a:t> </a:t>
            </a:r>
            <a:r>
              <a:rPr dirty="0" err="1"/>
              <a:t>Neno</a:t>
            </a:r>
            <a:r>
              <a:rPr dirty="0"/>
              <a:t>; </a:t>
            </a:r>
            <a:r>
              <a:rPr dirty="0" err="1"/>
              <a:t>na</a:t>
            </a:r>
            <a:r>
              <a:rPr dirty="0"/>
              <a:t> </a:t>
            </a:r>
            <a:r>
              <a:rPr dirty="0" err="1"/>
              <a:t>alitaka</a:t>
            </a:r>
            <a:r>
              <a:rPr dirty="0"/>
              <a:t> </a:t>
            </a:r>
            <a:r>
              <a:rPr dirty="0" err="1"/>
              <a:t>kushiriki</a:t>
            </a:r>
            <a:r>
              <a:rPr dirty="0"/>
              <a:t> </a:t>
            </a:r>
            <a:r>
              <a:rPr dirty="0" err="1"/>
              <a:t>upendo</a:t>
            </a:r>
            <a:r>
              <a:rPr dirty="0"/>
              <a:t> </a:t>
            </a:r>
            <a:r>
              <a:rPr dirty="0" err="1"/>
              <a:t>wa</a:t>
            </a:r>
            <a:r>
              <a:rPr dirty="0"/>
              <a:t> </a:t>
            </a:r>
            <a:r>
              <a:rPr dirty="0" err="1"/>
              <a:t>Kristo</a:t>
            </a:r>
            <a:r>
              <a:rPr dirty="0"/>
              <a:t> </a:t>
            </a:r>
            <a:r>
              <a:rPr dirty="0" err="1"/>
              <a:t>na</a:t>
            </a:r>
            <a:r>
              <a:rPr dirty="0"/>
              <a:t> </a:t>
            </a:r>
            <a:r>
              <a:rPr dirty="0" err="1"/>
              <a:t>wengine</a:t>
            </a:r>
            <a:r>
              <a:rPr dirty="0"/>
              <a:t>.</a:t>
            </a:r>
          </a:p>
        </p:txBody>
      </p:sp>
      <p:pic>
        <p:nvPicPr>
          <p:cNvPr id="8" name="Imagen 7" descr="Imagen en blanco y negro de un grupo de personas  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  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  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  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3983108"/>
            <a:ext cx="7270434" cy="1015663"/>
          </a:xfrm>
          <a:prstGeom prst="rect">
            <a:avLst/>
          </a:prstGeom>
          <a:noFill/>
        </p:spPr>
        <p:txBody>
          <a:bodyPr wrap="square">
            <a:spAutoFit/>
          </a:bodyPr>
          <a:lstStyle/>
          <a:p>
            <a:pPr algn="just">
              <a:spcBef>
                <a:spcPts val="600"/>
              </a:spcBef>
              <a:defRPr sz="2000" b="1"/>
            </a:pPr>
            <a:r>
              <a:rPr dirty="0" err="1"/>
              <a:t>Bila</a:t>
            </a:r>
            <a:r>
              <a:rPr dirty="0"/>
              <a:t> </a:t>
            </a:r>
            <a:r>
              <a:rPr dirty="0" err="1"/>
              <a:t>shaka</a:t>
            </a:r>
            <a:r>
              <a:rPr dirty="0"/>
              <a:t>, </a:t>
            </a:r>
            <a:r>
              <a:rPr dirty="0" err="1"/>
              <a:t>hii</a:t>
            </a:r>
            <a:r>
              <a:rPr dirty="0"/>
              <a:t> </a:t>
            </a:r>
            <a:r>
              <a:rPr dirty="0" err="1"/>
              <a:t>ilimleta</a:t>
            </a:r>
            <a:r>
              <a:rPr dirty="0"/>
              <a:t> </a:t>
            </a:r>
            <a:r>
              <a:rPr dirty="0" err="1"/>
              <a:t>katika</a:t>
            </a:r>
            <a:r>
              <a:rPr dirty="0"/>
              <a:t> </a:t>
            </a:r>
            <a:r>
              <a:rPr dirty="0" err="1"/>
              <a:t>mgogoro</a:t>
            </a:r>
            <a:r>
              <a:rPr dirty="0"/>
              <a:t> </a:t>
            </a:r>
            <a:r>
              <a:rPr dirty="0" err="1"/>
              <a:t>na</a:t>
            </a:r>
            <a:r>
              <a:rPr dirty="0"/>
              <a:t> </a:t>
            </a:r>
            <a:r>
              <a:rPr dirty="0" err="1"/>
              <a:t>Kanisa</a:t>
            </a:r>
            <a:r>
              <a:rPr dirty="0"/>
              <a:t> </a:t>
            </a:r>
            <a:r>
              <a:rPr dirty="0" err="1"/>
              <a:t>rasmi</a:t>
            </a:r>
            <a:r>
              <a:rPr dirty="0"/>
              <a:t>. Kwa </a:t>
            </a:r>
            <a:r>
              <a:rPr dirty="0" err="1"/>
              <a:t>sababu</a:t>
            </a:r>
            <a:r>
              <a:rPr dirty="0"/>
              <a:t> </a:t>
            </a:r>
            <a:r>
              <a:rPr dirty="0" err="1"/>
              <a:t>ya</a:t>
            </a:r>
            <a:r>
              <a:rPr dirty="0"/>
              <a:t> </a:t>
            </a:r>
            <a:r>
              <a:rPr dirty="0" err="1"/>
              <a:t>mawasiliano</a:t>
            </a:r>
            <a:r>
              <a:rPr dirty="0"/>
              <a:t> </a:t>
            </a:r>
            <a:r>
              <a:rPr dirty="0" err="1"/>
              <a:t>yake</a:t>
            </a:r>
            <a:r>
              <a:rPr dirty="0"/>
              <a:t> </a:t>
            </a:r>
            <a:r>
              <a:rPr dirty="0" err="1"/>
              <a:t>na</a:t>
            </a:r>
            <a:r>
              <a:rPr dirty="0"/>
              <a:t> </a:t>
            </a:r>
            <a:r>
              <a:rPr dirty="0" err="1"/>
              <a:t>maafisa</a:t>
            </a:r>
            <a:r>
              <a:rPr dirty="0"/>
              <a:t> </a:t>
            </a:r>
            <a:r>
              <a:rPr dirty="0" err="1"/>
              <a:t>wakuu</a:t>
            </a:r>
            <a:r>
              <a:rPr dirty="0"/>
              <a:t> </a:t>
            </a:r>
            <a:r>
              <a:rPr dirty="0" err="1"/>
              <a:t>nchini</a:t>
            </a:r>
            <a:r>
              <a:rPr dirty="0"/>
              <a:t> </a:t>
            </a:r>
            <a:r>
              <a:rPr dirty="0" err="1"/>
              <a:t>Uingereza</a:t>
            </a:r>
            <a:r>
              <a:rPr dirty="0"/>
              <a:t>, John </a:t>
            </a:r>
            <a:r>
              <a:rPr dirty="0" err="1"/>
              <a:t>aliepuka</a:t>
            </a:r>
            <a:r>
              <a:rPr dirty="0"/>
              <a:t> </a:t>
            </a:r>
            <a:r>
              <a:rPr dirty="0" err="1"/>
              <a:t>kifo</a:t>
            </a:r>
            <a:r>
              <a:rPr dirty="0"/>
              <a:t> </a:t>
            </a:r>
            <a:r>
              <a:rPr dirty="0" err="1"/>
              <a:t>mikononi</a:t>
            </a:r>
            <a:r>
              <a:rPr dirty="0"/>
              <a:t> </a:t>
            </a:r>
            <a:r>
              <a:rPr dirty="0" err="1"/>
              <a:t>mwa</a:t>
            </a:r>
            <a:r>
              <a:rPr dirty="0"/>
              <a:t> </a:t>
            </a:r>
            <a:r>
              <a:rPr dirty="0" err="1"/>
              <a:t>Kanisa</a:t>
            </a:r>
            <a:r>
              <a:rPr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333150" cy="1631216"/>
          </a:xfrm>
          <a:prstGeom prst="rect">
            <a:avLst/>
          </a:prstGeom>
          <a:noFill/>
        </p:spPr>
        <p:txBody>
          <a:bodyPr wrap="square">
            <a:spAutoFit/>
          </a:bodyPr>
          <a:lstStyle/>
          <a:p>
            <a:pPr algn="just">
              <a:spcBef>
                <a:spcPts val="600"/>
              </a:spcBef>
              <a:defRPr sz="2000" b="1"/>
            </a:pPr>
            <a:r>
              <a:rPr dirty="0" err="1"/>
              <a:t>Yeye</a:t>
            </a:r>
            <a:r>
              <a:rPr dirty="0"/>
              <a:t>, </a:t>
            </a:r>
            <a:r>
              <a:rPr dirty="0" err="1"/>
              <a:t>ambaye</a:t>
            </a:r>
            <a:r>
              <a:rPr dirty="0"/>
              <a:t> </a:t>
            </a:r>
            <a:r>
              <a:rPr dirty="0" err="1"/>
              <a:t>anajifunza</a:t>
            </a:r>
            <a:r>
              <a:rPr dirty="0"/>
              <a:t> Biblia </a:t>
            </a:r>
            <a:r>
              <a:rPr dirty="0" err="1"/>
              <a:t>kwa</a:t>
            </a:r>
            <a:r>
              <a:rPr dirty="0"/>
              <a:t> </a:t>
            </a:r>
            <a:r>
              <a:rPr dirty="0" err="1"/>
              <a:t>dhati</a:t>
            </a:r>
            <a:r>
              <a:rPr dirty="0"/>
              <a:t>, </a:t>
            </a:r>
            <a:r>
              <a:rPr dirty="0" err="1"/>
              <a:t>na</a:t>
            </a:r>
            <a:r>
              <a:rPr dirty="0"/>
              <a:t> </a:t>
            </a:r>
            <a:r>
              <a:rPr dirty="0" err="1"/>
              <a:t>kufungua</a:t>
            </a:r>
            <a:r>
              <a:rPr dirty="0"/>
              <a:t> </a:t>
            </a:r>
            <a:r>
              <a:rPr dirty="0" err="1"/>
              <a:t>moyo</a:t>
            </a:r>
            <a:r>
              <a:rPr dirty="0"/>
              <a:t> wake </a:t>
            </a:r>
            <a:r>
              <a:rPr dirty="0" err="1"/>
              <a:t>kwa</a:t>
            </a:r>
            <a:r>
              <a:rPr dirty="0"/>
              <a:t> </a:t>
            </a:r>
            <a:r>
              <a:rPr dirty="0" err="1"/>
              <a:t>ushawishi</a:t>
            </a:r>
            <a:r>
              <a:rPr dirty="0"/>
              <a:t> </a:t>
            </a:r>
            <a:r>
              <a:rPr dirty="0" err="1"/>
              <a:t>wa</a:t>
            </a:r>
            <a:r>
              <a:rPr dirty="0"/>
              <a:t> </a:t>
            </a:r>
            <a:r>
              <a:rPr dirty="0" err="1"/>
              <a:t>Roho</a:t>
            </a:r>
            <a:r>
              <a:rPr dirty="0"/>
              <a:t> </a:t>
            </a:r>
            <a:r>
              <a:rPr dirty="0" err="1"/>
              <a:t>Mtakatifu</a:t>
            </a:r>
            <a:r>
              <a:rPr dirty="0"/>
              <a:t>, </a:t>
            </a:r>
            <a:r>
              <a:rPr dirty="0" err="1"/>
              <a:t>anabadilishwa</a:t>
            </a:r>
            <a:r>
              <a:rPr dirty="0"/>
              <a:t> (</a:t>
            </a:r>
            <a:r>
              <a:rPr dirty="0" err="1"/>
              <a:t>Ebr</a:t>
            </a:r>
            <a:r>
              <a:rPr dirty="0"/>
              <a:t>. 4:12)</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707886"/>
          </a:xfrm>
          <a:prstGeom prst="rect">
            <a:avLst/>
          </a:prstGeom>
          <a:noFill/>
        </p:spPr>
        <p:txBody>
          <a:bodyPr wrap="square">
            <a:spAutoFit/>
          </a:bodyPr>
          <a:lstStyle/>
          <a:p>
            <a:pPr algn="just">
              <a:spcBef>
                <a:spcPts val="600"/>
              </a:spcBef>
              <a:defRPr sz="2000" b="1"/>
            </a:pPr>
            <a:r>
              <a:rPr dirty="0" err="1"/>
              <a:t>Mnamo</a:t>
            </a:r>
            <a:r>
              <a:rPr dirty="0"/>
              <a:t> 1428 </a:t>
            </a:r>
            <a:r>
              <a:rPr dirty="0" err="1"/>
              <a:t>mabaki</a:t>
            </a:r>
            <a:r>
              <a:rPr dirty="0"/>
              <a:t> </a:t>
            </a:r>
            <a:r>
              <a:rPr dirty="0" err="1"/>
              <a:t>ya</a:t>
            </a:r>
            <a:r>
              <a:rPr dirty="0"/>
              <a:t> </a:t>
            </a:r>
            <a:r>
              <a:rPr dirty="0" err="1"/>
              <a:t>mwanamatengenezo</a:t>
            </a:r>
            <a:r>
              <a:rPr dirty="0"/>
              <a:t> </a:t>
            </a:r>
            <a:r>
              <a:rPr dirty="0" err="1"/>
              <a:t>yaliteketezwa</a:t>
            </a:r>
            <a:r>
              <a:rPr dirty="0"/>
              <a:t>, </a:t>
            </a:r>
            <a:r>
              <a:rPr dirty="0" err="1"/>
              <a:t>na</a:t>
            </a:r>
            <a:r>
              <a:rPr dirty="0"/>
              <a:t> </a:t>
            </a:r>
            <a:r>
              <a:rPr dirty="0" err="1"/>
              <a:t>majivu</a:t>
            </a:r>
            <a:r>
              <a:rPr dirty="0"/>
              <a:t> </a:t>
            </a:r>
            <a:r>
              <a:rPr dirty="0" err="1"/>
              <a:t>yake</a:t>
            </a:r>
            <a:r>
              <a:rPr dirty="0"/>
              <a:t> </a:t>
            </a:r>
            <a:r>
              <a:rPr dirty="0" err="1"/>
              <a:t>yalitupwa</a:t>
            </a:r>
            <a:r>
              <a:rPr dirty="0"/>
              <a:t> </a:t>
            </a:r>
            <a:r>
              <a:rPr dirty="0" err="1"/>
              <a:t>mtoni</a:t>
            </a:r>
            <a:r>
              <a:rPr dirty="0"/>
              <a:t>. </a:t>
            </a:r>
            <a:r>
              <a:rPr dirty="0" err="1"/>
              <a:t>Majivu</a:t>
            </a:r>
            <a:r>
              <a:rPr dirty="0"/>
              <a:t> </a:t>
            </a:r>
            <a:r>
              <a:rPr dirty="0" err="1"/>
              <a:t>yake</a:t>
            </a:r>
            <a:r>
              <a:rPr dirty="0"/>
              <a:t> </a:t>
            </a:r>
            <a:r>
              <a:rPr dirty="0" err="1"/>
              <a:t>yaliyotawanyika</a:t>
            </a:r>
            <a:r>
              <a:rPr dirty="0"/>
              <a:t> </a:t>
            </a:r>
            <a:r>
              <a:rPr dirty="0" err="1"/>
              <a:t>yakawa</a:t>
            </a:r>
            <a:r>
              <a:rPr dirty="0"/>
              <a:t> </a:t>
            </a:r>
            <a:r>
              <a:rPr dirty="0" err="1"/>
              <a:t>ishara</a:t>
            </a:r>
            <a:r>
              <a:rPr dirty="0"/>
              <a:t> </a:t>
            </a:r>
            <a:r>
              <a:rPr dirty="0" err="1"/>
              <a:t>ya</a:t>
            </a:r>
            <a:r>
              <a:rPr dirty="0"/>
              <a:t> </a:t>
            </a:r>
            <a:r>
              <a:rPr dirty="0" err="1"/>
              <a:t>urithi</a:t>
            </a:r>
            <a:r>
              <a:rPr dirty="0"/>
              <a:t> wake.</a:t>
            </a: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1015663"/>
          </a:xfrm>
          <a:prstGeom prst="rect">
            <a:avLst/>
          </a:prstGeom>
          <a:noFill/>
        </p:spPr>
        <p:txBody>
          <a:bodyPr wrap="square">
            <a:spAutoFit/>
          </a:bodyPr>
          <a:lstStyle/>
          <a:p>
            <a:pPr algn="just">
              <a:spcBef>
                <a:spcPts val="600"/>
              </a:spcBef>
              <a:defRPr sz="2000" b="1"/>
            </a:pPr>
            <a:r>
              <a:rPr dirty="0" err="1"/>
              <a:t>Nuru</a:t>
            </a:r>
            <a:r>
              <a:rPr dirty="0"/>
              <a:t> </a:t>
            </a:r>
            <a:r>
              <a:rPr dirty="0" err="1"/>
              <a:t>ndogo</a:t>
            </a:r>
            <a:r>
              <a:rPr dirty="0"/>
              <a:t> </a:t>
            </a:r>
            <a:r>
              <a:rPr dirty="0" err="1"/>
              <a:t>ya</a:t>
            </a:r>
            <a:r>
              <a:rPr dirty="0"/>
              <a:t> </a:t>
            </a:r>
            <a:r>
              <a:rPr dirty="0" err="1"/>
              <a:t>ukweli</a:t>
            </a:r>
            <a:r>
              <a:rPr dirty="0"/>
              <a:t> </a:t>
            </a:r>
            <a:r>
              <a:rPr dirty="0" err="1"/>
              <a:t>ambayo</a:t>
            </a:r>
            <a:r>
              <a:rPr dirty="0"/>
              <a:t> John Wycliffe </a:t>
            </a:r>
            <a:r>
              <a:rPr dirty="0" err="1"/>
              <a:t>aliwasha</a:t>
            </a:r>
            <a:r>
              <a:rPr dirty="0"/>
              <a:t> </a:t>
            </a:r>
            <a:r>
              <a:rPr dirty="0" err="1"/>
              <a:t>ilifikia</a:t>
            </a:r>
            <a:r>
              <a:rPr dirty="0"/>
              <a:t> Bohemia, </a:t>
            </a:r>
            <a:r>
              <a:rPr dirty="0" err="1"/>
              <a:t>ambapo</a:t>
            </a:r>
            <a:r>
              <a:rPr dirty="0"/>
              <a:t> John Hus</a:t>
            </a:r>
            <a:r>
              <a:rPr lang="en-US" dirty="0"/>
              <a:t>s</a:t>
            </a:r>
            <a:r>
              <a:rPr dirty="0"/>
              <a:t> </a:t>
            </a:r>
            <a:r>
              <a:rPr dirty="0" err="1"/>
              <a:t>alichukua</a:t>
            </a:r>
            <a:r>
              <a:rPr dirty="0"/>
              <a:t> </a:t>
            </a:r>
            <a:r>
              <a:rPr dirty="0" err="1"/>
              <a:t>urithi</a:t>
            </a:r>
            <a:r>
              <a:rPr dirty="0"/>
              <a:t> wake. Kwa </a:t>
            </a:r>
            <a:r>
              <a:rPr dirty="0" err="1"/>
              <a:t>njia</a:t>
            </a:r>
            <a:r>
              <a:rPr dirty="0"/>
              <a:t> </a:t>
            </a:r>
            <a:r>
              <a:rPr dirty="0" err="1"/>
              <a:t>hii</a:t>
            </a:r>
            <a:r>
              <a:rPr dirty="0"/>
              <a:t>, </a:t>
            </a:r>
            <a:r>
              <a:rPr dirty="0" err="1"/>
              <a:t>ukweli</a:t>
            </a:r>
            <a:r>
              <a:rPr dirty="0"/>
              <a:t> </a:t>
            </a:r>
            <a:r>
              <a:rPr dirty="0" err="1"/>
              <a:t>ulifanya</a:t>
            </a:r>
            <a:r>
              <a:rPr dirty="0"/>
              <a:t> </a:t>
            </a:r>
            <a:r>
              <a:rPr dirty="0" err="1"/>
              <a:t>kazi</a:t>
            </a:r>
            <a:r>
              <a:rPr dirty="0"/>
              <a:t> </a:t>
            </a:r>
            <a:r>
              <a:rPr dirty="0" err="1"/>
              <a:t>hadi</a:t>
            </a:r>
            <a:r>
              <a:rPr dirty="0"/>
              <a:t> </a:t>
            </a:r>
            <a:r>
              <a:rPr dirty="0" err="1"/>
              <a:t>mapambazuko</a:t>
            </a:r>
            <a:r>
              <a:rPr dirty="0"/>
              <a:t> </a:t>
            </a:r>
            <a:r>
              <a:rPr dirty="0" err="1"/>
              <a:t>ya</a:t>
            </a:r>
            <a:r>
              <a:rPr dirty="0"/>
              <a:t> </a:t>
            </a:r>
            <a:r>
              <a:rPr dirty="0" err="1"/>
              <a:t>matengenezo</a:t>
            </a:r>
            <a:r>
              <a:rPr dirty="0"/>
              <a:t>. </a:t>
            </a:r>
            <a:r>
              <a:rPr dirty="0" err="1"/>
              <a:t>Siku</a:t>
            </a:r>
            <a:r>
              <a:rPr dirty="0"/>
              <a:t> </a:t>
            </a:r>
            <a:r>
              <a:rPr dirty="0" err="1"/>
              <a:t>ilikuwa</a:t>
            </a:r>
            <a:r>
              <a:rPr dirty="0"/>
              <a:t> </a:t>
            </a:r>
            <a:r>
              <a:rPr dirty="0" err="1"/>
              <a:t>inaanza</a:t>
            </a:r>
            <a:r>
              <a:rPr dirty="0"/>
              <a:t> </a:t>
            </a:r>
            <a:r>
              <a:t>ku</a:t>
            </a:r>
            <a:r>
              <a:rPr lang="en-US"/>
              <a:t>pambazuka</a:t>
            </a:r>
            <a:r>
              <a:t>.</a:t>
            </a:r>
            <a:endParaRPr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defRPr sz="4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Kuimarishwa kwa imani: John Huss na wengine.</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defRPr b="1">
                <a:solidFill>
                  <a:schemeClr val="accent5">
                    <a:lumMod val="75000"/>
                  </a:schemeClr>
                </a:solidFill>
                <a:latin typeface="Comic Sans MS" panose="030F0702030302020204" pitchFamily="66" charset="0"/>
              </a:defRPr>
            </a:pPr>
            <a:r>
              <a:t>“Yeye aliye naye Mwana, anao huo uzima; asiye naye Mwana wa Mungu hana huo uzima” </a:t>
            </a:r>
            <a:r>
              <a:rPr sz="1400"/>
              <a:t>(1Yohana 5:12)</a:t>
            </a:r>
            <a:r>
              <a:t>.</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a:spAutoFit/>
          </a:bodyPr>
          <a:lstStyle/>
          <a:p>
            <a:pPr>
              <a:spcBef>
                <a:spcPts val="600"/>
              </a:spcBef>
              <a:defRPr sz="2000" b="1"/>
            </a:pPr>
            <a:r>
              <a:t>Baada ya John Wycliffe, wanamatengenezo wengine waliibuka: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928606292"/>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a:spAutoFit/>
          </a:bodyPr>
          <a:lstStyle/>
          <a:p>
            <a:pPr>
              <a:spcBef>
                <a:spcPts val="600"/>
              </a:spcBef>
              <a:defRPr sz="2000" b="1"/>
            </a:pPr>
            <a:r>
              <a:t>John Hus alifungwa gerezani na hatimaye kuchomwa moto. Akiwa gerezani aliandika: "Jinsi Mungu alivyonihurumia, na jinsi alivyonitegemeza kwa njia ya ajabu." Kama vile ahadi za Mungu zilivyowategemeza watu wake zamani, zinatutegemeza leo.</a:t>
            </a: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015663"/>
          </a:xfrm>
          <a:prstGeom prst="rect">
            <a:avLst/>
          </a:prstGeom>
          <a:noFill/>
        </p:spPr>
        <p:txBody>
          <a:bodyPr wrap="square">
            <a:spAutoFit/>
          </a:bodyPr>
          <a:lstStyle/>
          <a:p>
            <a:pPr>
              <a:spcBef>
                <a:spcPts val="600"/>
              </a:spcBef>
              <a:defRPr sz="2000" b="1"/>
            </a:pPr>
            <a:r>
              <a:t>Ni nini kilichowapa ujasiri wa kutekeleza matengenezo yao na kukabiliana na matatizo na kifo?</a:t>
            </a:r>
          </a:p>
        </p:txBody>
      </p:sp>
      <p:pic>
        <p:nvPicPr>
          <p:cNvPr id="16" name="Imagen 15" descr="Imagen que contiene Patrón de fondo  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2020927"/>
            <a:ext cx="11724640" cy="3785652"/>
          </a:xfrm>
          <a:prstGeom prst="rect">
            <a:avLst/>
          </a:prstGeom>
          <a:noFill/>
        </p:spPr>
        <p:txBody>
          <a:bodyPr wrap="square">
            <a:spAutoFit/>
          </a:bodyPr>
          <a:lstStyle/>
          <a:p>
            <a:pPr>
              <a:spcBef>
                <a:spcPts val="600"/>
              </a:spcBef>
              <a:defRPr sz="2400" b="1">
                <a:latin typeface="Constantia" panose="02030602050306030303" pitchFamily="18" charset="0"/>
              </a:defRPr>
            </a:pPr>
            <a:r>
              <a:t>“Wote ambao katika siku hiyo mbaya bila woga wangemtumikia Mungu kulingana na dhamiri, watahitaji ujasiri, uthabiti, na ujuzi wa Mungu na neno Lake; kwa maana wale ambao ni waaminifu kwa Mungu watateswa, nia zao zitapingwa, juhudi zao bora zitafsiriwa vibaya, na majina yao kutupwa nje kama maovu. Shetani atafanya kazi kwa nguvu zake zote za udanganyifu kushawishi moyo na kuficha uelewa. […] Kadri imani ya watu wa Mungu inavyozidi kuwa thabiti na safi, na dhamira yao ya kumtii, ndivyo Shetani atakavyojitahidi kwa ukali zaidi kuchochea ghadhabu ya wale ambao, huku wakidai kuwa waadilifu, wanakanyaga sheria ya Mungu. Itahitaji uaminifu thabiti zaidi, kusudi la kishujaa zaidi, kushikilia imani iliyotolewa mara moja kwa watakatifu”</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240798" y="6047740"/>
            <a:ext cx="3819122" cy="338554"/>
          </a:xfrm>
          <a:prstGeom prst="rect">
            <a:avLst/>
          </a:prstGeom>
          <a:noFill/>
        </p:spPr>
        <p:txBody>
          <a:bodyPr wrap="none">
            <a:spAutoFit/>
          </a:bodyPr>
          <a:lstStyle/>
          <a:p>
            <a:pPr algn="r">
              <a:defRPr sz="1600" b="1">
                <a:solidFill>
                  <a:schemeClr val="bg1"/>
                </a:solidFill>
                <a:effectLst>
                  <a:outerShdw blurRad="38100" dist="38100" dir="2700000" algn="tl">
                    <a:srgbClr val="000000">
                      <a:alpha val="43137"/>
                    </a:srgbClr>
                  </a:outerShdw>
                </a:effectLst>
              </a:defRPr>
            </a:pPr>
            <a:r>
              <a:t>EGW (Matendo ya Mitume, uk. 431.1)</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kern="1200">
                <a:ln>
                  <a:noFill/>
                </a:ln>
                <a:solidFill>
                  <a:prstClr val="black"/>
                </a:solidFill>
                <a:effectLst/>
                <a:uLnTx/>
                <a:uFillTx/>
                <a:latin typeface="Comic Sans MS" panose="030F0702030302020204" pitchFamily="66" charset="0"/>
                <a:ea typeface="+mn-ea"/>
                <a:cs typeface="+mn-cs"/>
              </a:defRPr>
            </a:pPr>
            <a:r>
              <a:rPr sz="2400" dirty="0"/>
              <a:t>"Na </a:t>
            </a:r>
            <a:r>
              <a:rPr sz="2400" dirty="0" err="1"/>
              <a:t>kama</a:t>
            </a:r>
            <a:r>
              <a:rPr sz="2400" dirty="0"/>
              <a:t> vile Musa </a:t>
            </a:r>
            <a:r>
              <a:rPr sz="2400" dirty="0" err="1"/>
              <a:t>alivyomwinua</a:t>
            </a:r>
            <a:r>
              <a:rPr sz="2400" dirty="0"/>
              <a:t> </a:t>
            </a:r>
            <a:r>
              <a:rPr sz="2400" dirty="0" err="1"/>
              <a:t>nyoka</a:t>
            </a:r>
            <a:r>
              <a:rPr sz="2400" dirty="0"/>
              <a:t> </a:t>
            </a:r>
            <a:r>
              <a:rPr sz="2400" dirty="0" err="1"/>
              <a:t>jangwani</a:t>
            </a:r>
            <a:r>
              <a:rPr sz="2400" dirty="0"/>
              <a:t>, </a:t>
            </a:r>
            <a:r>
              <a:rPr sz="2400" dirty="0" err="1"/>
              <a:t>vivyo</a:t>
            </a:r>
            <a:r>
              <a:rPr sz="2400" dirty="0"/>
              <a:t> </a:t>
            </a:r>
            <a:r>
              <a:rPr sz="2400" dirty="0" err="1"/>
              <a:t>hivyo</a:t>
            </a:r>
            <a:r>
              <a:rPr sz="2400" dirty="0"/>
              <a:t> </a:t>
            </a:r>
            <a:r>
              <a:rPr sz="2400" dirty="0" err="1"/>
              <a:t>Mwana</a:t>
            </a:r>
            <a:r>
              <a:rPr sz="2400" dirty="0"/>
              <a:t> </a:t>
            </a:r>
            <a:r>
              <a:rPr sz="2400" dirty="0" err="1"/>
              <a:t>wa</a:t>
            </a:r>
            <a:r>
              <a:rPr sz="2400" dirty="0"/>
              <a:t> </a:t>
            </a:r>
            <a:r>
              <a:rPr sz="2400" dirty="0" err="1"/>
              <a:t>Adamu</a:t>
            </a:r>
            <a:r>
              <a:rPr sz="2400" dirty="0"/>
              <a:t> </a:t>
            </a:r>
            <a:r>
              <a:rPr sz="2400" dirty="0" err="1"/>
              <a:t>hana</a:t>
            </a:r>
            <a:r>
              <a:rPr sz="2400" dirty="0"/>
              <a:t> </a:t>
            </a:r>
            <a:r>
              <a:rPr sz="2400" dirty="0" err="1"/>
              <a:t>budi</a:t>
            </a:r>
            <a:r>
              <a:rPr sz="2400" dirty="0"/>
              <a:t> </a:t>
            </a:r>
            <a:r>
              <a:rPr sz="2400" dirty="0" err="1"/>
              <a:t>kuinuliwa</a:t>
            </a:r>
            <a:r>
              <a:rPr sz="2400" dirty="0"/>
              <a:t>, </a:t>
            </a:r>
            <a:r>
              <a:rPr sz="2400" dirty="0" err="1"/>
              <a:t>ili</a:t>
            </a:r>
            <a:r>
              <a:rPr sz="2400" dirty="0"/>
              <a:t> </a:t>
            </a:r>
            <a:r>
              <a:rPr sz="2400" dirty="0" err="1"/>
              <a:t>kila</a:t>
            </a:r>
            <a:r>
              <a:rPr sz="2400" dirty="0"/>
              <a:t> </a:t>
            </a:r>
            <a:r>
              <a:rPr sz="2400" dirty="0" err="1"/>
              <a:t>mtu</a:t>
            </a:r>
            <a:r>
              <a:rPr sz="2400" dirty="0"/>
              <a:t> </a:t>
            </a:r>
            <a:r>
              <a:rPr sz="2400" dirty="0" err="1"/>
              <a:t>amwaminiye</a:t>
            </a:r>
            <a:r>
              <a:rPr sz="2400" dirty="0"/>
              <a:t> </a:t>
            </a:r>
            <a:r>
              <a:rPr sz="2400" dirty="0" err="1"/>
              <a:t>asipotee</a:t>
            </a:r>
            <a:r>
              <a:rPr sz="2400" dirty="0"/>
              <a:t> </a:t>
            </a:r>
            <a:r>
              <a:rPr sz="2400" dirty="0" err="1"/>
              <a:t>bali</a:t>
            </a:r>
            <a:r>
              <a:rPr sz="2400" dirty="0"/>
              <a:t> awe </a:t>
            </a:r>
            <a:r>
              <a:rPr sz="2400" dirty="0" err="1"/>
              <a:t>na</a:t>
            </a:r>
            <a:r>
              <a:rPr sz="2400" dirty="0"/>
              <a:t> </a:t>
            </a:r>
            <a:r>
              <a:rPr sz="2400" dirty="0" err="1"/>
              <a:t>uzima</a:t>
            </a:r>
            <a:r>
              <a:rPr sz="2400" dirty="0"/>
              <a:t> </a:t>
            </a:r>
            <a:r>
              <a:rPr sz="2400" dirty="0" err="1"/>
              <a:t>wa</a:t>
            </a:r>
            <a:r>
              <a:rPr sz="2400" dirty="0"/>
              <a:t> </a:t>
            </a:r>
            <a:r>
              <a:rPr sz="2400" dirty="0" err="1"/>
              <a:t>milele</a:t>
            </a:r>
            <a:r>
              <a:rPr sz="2400" dirty="0"/>
              <a:t>" </a:t>
            </a:r>
            <a:r>
              <a:rPr sz="1800" dirty="0"/>
              <a:t>(Yohana 3:14, 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a:spAutoFit/>
          </a:bodyPr>
          <a:lstStyle/>
          <a:p>
            <a:pPr>
              <a:spcBef>
                <a:spcPts val="600"/>
              </a:spcBef>
              <a:defRPr sz="2000" b="1">
                <a:solidFill>
                  <a:schemeClr val="bg1"/>
                </a:solidFill>
                <a:effectLst>
                  <a:outerShdw blurRad="38100" dist="38100" dir="2700000" algn="tl">
                    <a:srgbClr val="000000">
                      <a:alpha val="43137"/>
                    </a:srgbClr>
                  </a:outerShdw>
                </a:effectLst>
                <a:highlight>
                  <a:srgbClr val="F74A00"/>
                </a:highlight>
              </a:defRPr>
            </a:pPr>
            <a:r>
              <a:t>Ukweli husika:</a:t>
            </a:r>
          </a:p>
          <a:p>
            <a:pPr lvl="1">
              <a:spcBef>
                <a:spcPts val="600"/>
              </a:spcBef>
              <a:defRPr sz="2000" b="1"/>
            </a:pPr>
            <a:r>
              <a:t>Nyakati za mateso.</a:t>
            </a:r>
          </a:p>
          <a:p>
            <a:pPr lvl="1">
              <a:spcBef>
                <a:spcPts val="600"/>
              </a:spcBef>
              <a:defRPr sz="2000" b="1"/>
            </a:pPr>
            <a:r>
              <a:t>Uaminifu katika harakati.</a:t>
            </a:r>
          </a:p>
          <a:p>
            <a:pPr>
              <a:spcBef>
                <a:spcPts val="1800"/>
              </a:spcBef>
              <a:defRPr sz="2000" b="1">
                <a:solidFill>
                  <a:schemeClr val="bg1"/>
                </a:solidFill>
                <a:highlight>
                  <a:srgbClr val="19AC00"/>
                </a:highlight>
              </a:defRPr>
            </a:pPr>
            <a:r>
              <a:t>Utetezi wa ukweli:</a:t>
            </a:r>
          </a:p>
          <a:p>
            <a:pPr lvl="1">
              <a:spcBef>
                <a:spcPts val="600"/>
              </a:spcBef>
              <a:defRPr sz="2000" b="1"/>
            </a:pPr>
            <a:r>
              <a:t>Kushiriki Biblia: Waaldensia.</a:t>
            </a:r>
          </a:p>
          <a:p>
            <a:pPr lvl="1">
              <a:spcBef>
                <a:spcPts val="600"/>
              </a:spcBef>
              <a:defRPr sz="2000" b="1"/>
            </a:pPr>
            <a:r>
              <a:t>Nyota ya matengenezo: John Wycliffe.</a:t>
            </a:r>
          </a:p>
          <a:p>
            <a:pPr lvl="1">
              <a:spcBef>
                <a:spcPts val="600"/>
              </a:spcBef>
              <a:defRPr sz="2000" b="1"/>
            </a:pPr>
            <a:r>
              <a:t>Kuimarishwa kwa imani: John Huss na wengine.</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1015663"/>
          </a:xfrm>
          <a:prstGeom prst="rect">
            <a:avLst/>
          </a:prstGeom>
          <a:noFill/>
        </p:spPr>
        <p:txBody>
          <a:bodyPr wrap="square">
            <a:spAutoFit/>
          </a:bodyPr>
          <a:lstStyle/>
          <a:p>
            <a:pPr algn="just">
              <a:spcBef>
                <a:spcPts val="600"/>
              </a:spcBef>
              <a:defRPr sz="2000" b="1"/>
            </a:pPr>
            <a:r>
              <a:rPr dirty="0" err="1"/>
              <a:t>Danieli</a:t>
            </a:r>
            <a:r>
              <a:rPr dirty="0"/>
              <a:t> </a:t>
            </a:r>
            <a:r>
              <a:rPr dirty="0" err="1"/>
              <a:t>na</a:t>
            </a:r>
            <a:r>
              <a:rPr dirty="0"/>
              <a:t> </a:t>
            </a:r>
            <a:r>
              <a:rPr dirty="0" err="1"/>
              <a:t>Ufunuo</a:t>
            </a:r>
            <a:r>
              <a:rPr dirty="0"/>
              <a:t> </a:t>
            </a:r>
            <a:r>
              <a:rPr dirty="0" err="1"/>
              <a:t>hutangaza</a:t>
            </a:r>
            <a:r>
              <a:rPr dirty="0"/>
              <a:t> </a:t>
            </a:r>
            <a:r>
              <a:rPr dirty="0" err="1"/>
              <a:t>wakati</a:t>
            </a:r>
            <a:r>
              <a:rPr dirty="0"/>
              <a:t> </a:t>
            </a:r>
            <a:r>
              <a:rPr dirty="0" err="1"/>
              <a:t>ambapo</a:t>
            </a:r>
            <a:r>
              <a:rPr dirty="0"/>
              <a:t> </a:t>
            </a:r>
            <a:r>
              <a:rPr dirty="0" err="1"/>
              <a:t>Shetani</a:t>
            </a:r>
            <a:r>
              <a:rPr dirty="0"/>
              <a:t> </a:t>
            </a:r>
            <a:r>
              <a:rPr dirty="0" err="1"/>
              <a:t>angetumia</a:t>
            </a:r>
            <a:r>
              <a:rPr dirty="0"/>
              <a:t> </a:t>
            </a:r>
            <a:r>
              <a:rPr dirty="0" err="1"/>
              <a:t>nguvu</a:t>
            </a:r>
            <a:r>
              <a:rPr dirty="0"/>
              <a:t> </a:t>
            </a:r>
            <a:r>
              <a:rPr dirty="0" err="1"/>
              <a:t>za</a:t>
            </a:r>
            <a:r>
              <a:rPr dirty="0"/>
              <a:t> </a:t>
            </a:r>
            <a:r>
              <a:rPr dirty="0" err="1"/>
              <a:t>kisiasa</a:t>
            </a:r>
            <a:r>
              <a:rPr dirty="0"/>
              <a:t> </a:t>
            </a:r>
            <a:r>
              <a:rPr dirty="0" err="1"/>
              <a:t>na</a:t>
            </a:r>
            <a:r>
              <a:rPr dirty="0"/>
              <a:t> </a:t>
            </a:r>
            <a:r>
              <a:rPr dirty="0" err="1"/>
              <a:t>kidini</a:t>
            </a:r>
            <a:r>
              <a:rPr dirty="0"/>
              <a:t> </a:t>
            </a:r>
            <a:r>
              <a:rPr dirty="0" err="1"/>
              <a:t>kuwatesa</a:t>
            </a:r>
            <a:r>
              <a:rPr dirty="0"/>
              <a:t> </a:t>
            </a:r>
            <a:r>
              <a:rPr dirty="0" err="1"/>
              <a:t>na</a:t>
            </a:r>
            <a:r>
              <a:rPr dirty="0"/>
              <a:t> </a:t>
            </a:r>
            <a:r>
              <a:rPr dirty="0" err="1"/>
              <a:t>kuwaangamiza</a:t>
            </a:r>
            <a:r>
              <a:rPr dirty="0"/>
              <a:t> wale </a:t>
            </a:r>
            <a:r>
              <a:rPr dirty="0" err="1"/>
              <a:t>waliosimama</a:t>
            </a:r>
            <a:r>
              <a:rPr dirty="0"/>
              <a:t> </a:t>
            </a:r>
            <a:r>
              <a:rPr dirty="0" err="1"/>
              <a:t>imara</a:t>
            </a:r>
            <a:r>
              <a:rPr dirty="0"/>
              <a:t> </a:t>
            </a:r>
            <a:r>
              <a:rPr dirty="0" err="1"/>
              <a:t>katika</a:t>
            </a:r>
            <a:r>
              <a:rPr dirty="0"/>
              <a:t> </a:t>
            </a:r>
            <a:r>
              <a:rPr dirty="0" err="1"/>
              <a:t>ukweli</a:t>
            </a:r>
            <a:r>
              <a:rPr dirty="0"/>
              <a:t>.</a:t>
            </a:r>
            <a:endParaRPr lang="es-ES" sz="2000" b="1" dirty="0"/>
          </a:p>
        </p:txBody>
      </p:sp>
      <p:pic>
        <p:nvPicPr>
          <p:cNvPr id="7" name="Imagen 6" descr="Imagen que contiene animal  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  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  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  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  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  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  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  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  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  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1015663"/>
          </a:xfrm>
          <a:prstGeom prst="rect">
            <a:avLst/>
          </a:prstGeom>
          <a:noFill/>
        </p:spPr>
        <p:txBody>
          <a:bodyPr wrap="square">
            <a:spAutoFit/>
          </a:bodyPr>
          <a:lstStyle/>
          <a:p>
            <a:pPr algn="just">
              <a:spcBef>
                <a:spcPts val="600"/>
              </a:spcBef>
              <a:defRPr sz="2000" b="1"/>
            </a:pPr>
            <a:r>
              <a:rPr dirty="0" err="1"/>
              <a:t>Katika</a:t>
            </a:r>
            <a:r>
              <a:rPr dirty="0"/>
              <a:t> </a:t>
            </a:r>
            <a:r>
              <a:rPr dirty="0" err="1"/>
              <a:t>kipindi</a:t>
            </a:r>
            <a:r>
              <a:rPr dirty="0"/>
              <a:t> </a:t>
            </a:r>
            <a:r>
              <a:rPr dirty="0" err="1"/>
              <a:t>hiki</a:t>
            </a:r>
            <a:r>
              <a:rPr dirty="0"/>
              <a:t> – Zama </a:t>
            </a:r>
            <a:r>
              <a:rPr dirty="0" err="1"/>
              <a:t>za</a:t>
            </a:r>
            <a:r>
              <a:rPr dirty="0"/>
              <a:t> Giza – </a:t>
            </a:r>
            <a:r>
              <a:rPr dirty="0" err="1"/>
              <a:t>ukweli</a:t>
            </a:r>
            <a:r>
              <a:rPr dirty="0"/>
              <a:t> </a:t>
            </a:r>
            <a:r>
              <a:rPr dirty="0" err="1"/>
              <a:t>ulihojiwa</a:t>
            </a:r>
            <a:r>
              <a:rPr dirty="0"/>
              <a:t>. </a:t>
            </a:r>
            <a:r>
              <a:rPr dirty="0" err="1"/>
              <a:t>Lakini</a:t>
            </a:r>
            <a:r>
              <a:rPr dirty="0"/>
              <a:t> </a:t>
            </a:r>
            <a:r>
              <a:rPr dirty="0" err="1"/>
              <a:t>kulikuwa</a:t>
            </a:r>
            <a:r>
              <a:rPr dirty="0"/>
              <a:t> </a:t>
            </a:r>
            <a:r>
              <a:rPr dirty="0" err="1"/>
              <a:t>na</a:t>
            </a:r>
            <a:r>
              <a:rPr dirty="0"/>
              <a:t> </a:t>
            </a:r>
            <a:r>
              <a:rPr dirty="0" err="1"/>
              <a:t>watu</a:t>
            </a:r>
            <a:r>
              <a:rPr dirty="0"/>
              <a:t> </a:t>
            </a:r>
            <a:r>
              <a:rPr dirty="0" err="1"/>
              <a:t>ambao</a:t>
            </a:r>
            <a:r>
              <a:rPr dirty="0"/>
              <a:t> </a:t>
            </a:r>
            <a:r>
              <a:rPr dirty="0" err="1"/>
              <a:t>walitetea</a:t>
            </a:r>
            <a:r>
              <a:rPr dirty="0"/>
              <a:t> </a:t>
            </a:r>
            <a:r>
              <a:rPr dirty="0" err="1"/>
              <a:t>ukweli</a:t>
            </a:r>
            <a:r>
              <a:rPr dirty="0"/>
              <a:t>, </a:t>
            </a:r>
            <a:r>
              <a:rPr dirty="0" err="1"/>
              <a:t>na</a:t>
            </a:r>
            <a:r>
              <a:rPr dirty="0"/>
              <a:t> </a:t>
            </a:r>
            <a:r>
              <a:rPr dirty="0" err="1"/>
              <a:t>walikuwa</a:t>
            </a:r>
            <a:r>
              <a:rPr dirty="0"/>
              <a:t> </a:t>
            </a:r>
            <a:r>
              <a:rPr dirty="0" err="1"/>
              <a:t>tayari</a:t>
            </a:r>
            <a:r>
              <a:rPr dirty="0"/>
              <a:t> </a:t>
            </a:r>
            <a:r>
              <a:rPr dirty="0" err="1"/>
              <a:t>kutoa</a:t>
            </a:r>
            <a:r>
              <a:rPr dirty="0"/>
              <a:t> </a:t>
            </a:r>
            <a:r>
              <a:rPr dirty="0" err="1"/>
              <a:t>maisha</a:t>
            </a:r>
            <a:r>
              <a:rPr dirty="0"/>
              <a:t> </a:t>
            </a:r>
            <a:r>
              <a:rPr dirty="0" err="1"/>
              <a:t>yao</a:t>
            </a:r>
            <a:r>
              <a:rPr dirty="0"/>
              <a:t> </a:t>
            </a:r>
            <a:r>
              <a:rPr dirty="0" err="1"/>
              <a:t>kwa</a:t>
            </a:r>
            <a:r>
              <a:rPr dirty="0"/>
              <a:t> </a:t>
            </a:r>
            <a:r>
              <a:rPr dirty="0" err="1"/>
              <a:t>ajili</a:t>
            </a:r>
            <a:r>
              <a:rPr dirty="0"/>
              <a:t> </a:t>
            </a:r>
            <a:r>
              <a:rPr dirty="0" err="1"/>
              <a:t>yake</a:t>
            </a:r>
            <a:r>
              <a:rPr dirty="0"/>
              <a:t>.</a:t>
            </a:r>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38842"/>
            <a:ext cx="7115175" cy="1323439"/>
          </a:xfrm>
          <a:prstGeom prst="rect">
            <a:avLst/>
          </a:prstGeom>
          <a:noFill/>
        </p:spPr>
        <p:txBody>
          <a:bodyPr wrap="square">
            <a:spAutoFit/>
          </a:bodyPr>
          <a:lstStyle/>
          <a:p>
            <a:pPr algn="just">
              <a:spcBef>
                <a:spcPts val="600"/>
              </a:spcBef>
              <a:defRPr sz="2000" b="1"/>
            </a:pPr>
            <a:r>
              <a:rPr dirty="0" err="1"/>
              <a:t>Nguvu</a:t>
            </a:r>
            <a:r>
              <a:rPr dirty="0"/>
              <a:t> </a:t>
            </a:r>
            <a:r>
              <a:rPr dirty="0" err="1"/>
              <a:t>hii</a:t>
            </a:r>
            <a:r>
              <a:rPr dirty="0"/>
              <a:t> “</a:t>
            </a:r>
            <a:r>
              <a:rPr dirty="0" err="1"/>
              <a:t>huipindua</a:t>
            </a:r>
            <a:r>
              <a:rPr dirty="0"/>
              <a:t> </a:t>
            </a:r>
            <a:r>
              <a:rPr dirty="0" err="1"/>
              <a:t>kweli</a:t>
            </a:r>
            <a:r>
              <a:rPr dirty="0"/>
              <a:t>” (Dan. 8:12 </a:t>
            </a:r>
            <a:r>
              <a:rPr dirty="0" err="1"/>
              <a:t>Wakati</a:t>
            </a:r>
            <a:r>
              <a:rPr dirty="0"/>
              <a:t> </a:t>
            </a:r>
            <a:r>
              <a:rPr dirty="0" err="1"/>
              <a:t>huo</a:t>
            </a:r>
            <a:r>
              <a:rPr dirty="0"/>
              <a:t> "</a:t>
            </a:r>
            <a:r>
              <a:rPr dirty="0" err="1"/>
              <a:t>Baadhi</a:t>
            </a:r>
            <a:r>
              <a:rPr dirty="0"/>
              <a:t> </a:t>
            </a:r>
            <a:r>
              <a:rPr dirty="0" err="1"/>
              <a:t>ya</a:t>
            </a:r>
            <a:r>
              <a:rPr dirty="0"/>
              <a:t> </a:t>
            </a:r>
            <a:r>
              <a:rPr dirty="0" err="1"/>
              <a:t>wenye</a:t>
            </a:r>
            <a:r>
              <a:rPr dirty="0"/>
              <a:t> </a:t>
            </a:r>
            <a:r>
              <a:rPr dirty="0" err="1"/>
              <a:t>hekima</a:t>
            </a:r>
            <a:r>
              <a:rPr dirty="0"/>
              <a:t> </a:t>
            </a:r>
            <a:r>
              <a:rPr dirty="0" err="1"/>
              <a:t>watajikwaa</a:t>
            </a:r>
            <a:r>
              <a:rPr dirty="0"/>
              <a:t>, </a:t>
            </a:r>
            <a:r>
              <a:rPr dirty="0" err="1"/>
              <a:t>ili</a:t>
            </a:r>
            <a:r>
              <a:rPr dirty="0"/>
              <a:t> </a:t>
            </a:r>
            <a:r>
              <a:rPr dirty="0" err="1"/>
              <a:t>waweze</a:t>
            </a:r>
            <a:r>
              <a:rPr dirty="0"/>
              <a:t> </a:t>
            </a:r>
            <a:r>
              <a:rPr dirty="0" err="1"/>
              <a:t>kusafishwa</a:t>
            </a:r>
            <a:r>
              <a:rPr dirty="0"/>
              <a:t>, </a:t>
            </a:r>
            <a:r>
              <a:rPr dirty="0" err="1"/>
              <a:t>kutakaswa</a:t>
            </a:r>
            <a:r>
              <a:rPr dirty="0"/>
              <a:t> </a:t>
            </a:r>
            <a:r>
              <a:rPr dirty="0" err="1"/>
              <a:t>na</a:t>
            </a:r>
            <a:r>
              <a:rPr dirty="0"/>
              <a:t> </a:t>
            </a:r>
            <a:r>
              <a:rPr dirty="0" err="1"/>
              <a:t>kufanywa</a:t>
            </a:r>
            <a:r>
              <a:rPr dirty="0"/>
              <a:t> </a:t>
            </a:r>
            <a:r>
              <a:rPr dirty="0" err="1"/>
              <a:t>bila</a:t>
            </a:r>
            <a:r>
              <a:rPr dirty="0"/>
              <a:t> </a:t>
            </a:r>
            <a:r>
              <a:rPr dirty="0" err="1"/>
              <a:t>doa</a:t>
            </a:r>
            <a:r>
              <a:rPr dirty="0"/>
              <a:t> </a:t>
            </a:r>
            <a:r>
              <a:rPr dirty="0" err="1"/>
              <a:t>mpaka</a:t>
            </a:r>
            <a:r>
              <a:rPr dirty="0"/>
              <a:t> </a:t>
            </a:r>
            <a:r>
              <a:rPr dirty="0" err="1"/>
              <a:t>wakati</a:t>
            </a:r>
            <a:r>
              <a:rPr dirty="0"/>
              <a:t> </a:t>
            </a:r>
            <a:r>
              <a:rPr dirty="0" err="1"/>
              <a:t>wa</a:t>
            </a:r>
            <a:r>
              <a:rPr dirty="0"/>
              <a:t> </a:t>
            </a:r>
            <a:r>
              <a:rPr dirty="0" err="1"/>
              <a:t>mwisho</a:t>
            </a:r>
            <a:r>
              <a:rPr dirty="0"/>
              <a:t>, </a:t>
            </a:r>
            <a:r>
              <a:rPr dirty="0" err="1"/>
              <a:t>kwa</a:t>
            </a:r>
            <a:r>
              <a:rPr dirty="0"/>
              <a:t> </a:t>
            </a:r>
            <a:r>
              <a:rPr dirty="0" err="1"/>
              <a:t>maana</a:t>
            </a:r>
            <a:r>
              <a:rPr dirty="0"/>
              <a:t> </a:t>
            </a:r>
            <a:r>
              <a:rPr lang="en-US" sz="2000" dirty="0" err="1"/>
              <a:t>ni</a:t>
            </a:r>
            <a:r>
              <a:rPr lang="en-US" sz="2000" dirty="0"/>
              <a:t> </a:t>
            </a:r>
            <a:r>
              <a:rPr lang="en-US" sz="2000" dirty="0" err="1"/>
              <a:t>kwa</a:t>
            </a:r>
            <a:r>
              <a:rPr lang="en-US" sz="2000" dirty="0"/>
              <a:t> </a:t>
            </a:r>
            <a:r>
              <a:rPr lang="en-US" sz="2000" dirty="0" err="1"/>
              <a:t>wakati</a:t>
            </a:r>
            <a:r>
              <a:rPr lang="en-US" sz="2000" dirty="0"/>
              <a:t> </a:t>
            </a:r>
            <a:r>
              <a:rPr lang="en-US" sz="2000" dirty="0" err="1"/>
              <a:t>ulioamriwa</a:t>
            </a:r>
            <a:r>
              <a:rPr lang="en-US" sz="2000" dirty="0"/>
              <a:t>, </a:t>
            </a:r>
            <a:r>
              <a:rPr lang="en-US" sz="2000" dirty="0" err="1"/>
              <a:t>ambao</a:t>
            </a:r>
            <a:r>
              <a:rPr lang="en-US" sz="2000" dirty="0"/>
              <a:t> </a:t>
            </a:r>
            <a:r>
              <a:rPr lang="en-US" sz="2000" dirty="0" err="1"/>
              <a:t>haujaja</a:t>
            </a:r>
            <a:r>
              <a:rPr dirty="0"/>
              <a:t>." (Dan. 11:35</a:t>
            </a:r>
            <a:r>
              <a:rPr lang="en-US" dirty="0"/>
              <a:t>)</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1864360" y="2767280"/>
            <a:ext cx="8463280"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defRPr sz="8000" b="1">
                <a:ln w="22225">
                  <a:noFill/>
                  <a:prstDash val="solid"/>
                </a:ln>
                <a:solidFill>
                  <a:schemeClr val="accent2">
                    <a:lumMod val="40000"/>
                    <a:lumOff val="60000"/>
                  </a:schemeClr>
                </a:solidFill>
                <a:effectLst>
                  <a:outerShdw blurRad="63500" sx="102000" sy="102000" algn="ctr" rotWithShape="0">
                    <a:prstClr val="black">
                      <a:alpha val="79000"/>
                    </a:prstClr>
                  </a:outerShdw>
                </a:effectLst>
              </a:defRPr>
            </a:pPr>
            <a:r>
              <a:rPr lang="en-US" dirty="0"/>
              <a:t>UKWELI HUSIKA</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  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NYAKATI ZA MATESO</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523220"/>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75000"/>
                  </a:schemeClr>
                </a:solidFill>
                <a:latin typeface="Comic Sans MS" panose="030F0702030302020204" pitchFamily="66" charset="0"/>
              </a:defRPr>
            </a:pPr>
            <a:r>
              <a:rPr sz="1400" dirty="0"/>
              <a:t>"</a:t>
            </a:r>
            <a:r>
              <a:rPr sz="1400" dirty="0" err="1"/>
              <a:t>Atasema</a:t>
            </a:r>
            <a:r>
              <a:rPr sz="1400" dirty="0"/>
              <a:t> </a:t>
            </a:r>
            <a:r>
              <a:rPr sz="1400" dirty="0" err="1"/>
              <a:t>dhidi</a:t>
            </a:r>
            <a:r>
              <a:rPr sz="1400" dirty="0"/>
              <a:t> </a:t>
            </a:r>
            <a:r>
              <a:rPr sz="1400" dirty="0" err="1"/>
              <a:t>ya</a:t>
            </a:r>
            <a:r>
              <a:rPr sz="1400" dirty="0"/>
              <a:t> </a:t>
            </a:r>
            <a:r>
              <a:rPr sz="1400" dirty="0" err="1"/>
              <a:t>Aliye</a:t>
            </a:r>
            <a:r>
              <a:rPr sz="1400" dirty="0"/>
              <a:t> </a:t>
            </a:r>
            <a:r>
              <a:rPr sz="1400" dirty="0" err="1"/>
              <a:t>Juu</a:t>
            </a:r>
            <a:r>
              <a:rPr sz="1400" dirty="0"/>
              <a:t> </a:t>
            </a:r>
            <a:r>
              <a:rPr sz="1400" dirty="0" err="1"/>
              <a:t>na</a:t>
            </a:r>
            <a:r>
              <a:rPr sz="1400" dirty="0"/>
              <a:t> </a:t>
            </a:r>
            <a:r>
              <a:rPr sz="1400" dirty="0" err="1"/>
              <a:t>kuwakandamiza</a:t>
            </a:r>
            <a:r>
              <a:rPr sz="1400" dirty="0"/>
              <a:t> </a:t>
            </a:r>
            <a:r>
              <a:rPr sz="1400" dirty="0" err="1"/>
              <a:t>watu</a:t>
            </a:r>
            <a:r>
              <a:rPr sz="1400" dirty="0"/>
              <a:t> wake </a:t>
            </a:r>
            <a:r>
              <a:rPr sz="1400" dirty="0" err="1"/>
              <a:t>watakatifu</a:t>
            </a:r>
            <a:r>
              <a:rPr sz="1400" dirty="0"/>
              <a:t> </a:t>
            </a:r>
            <a:r>
              <a:rPr sz="1400" dirty="0" err="1"/>
              <a:t>na</a:t>
            </a:r>
            <a:r>
              <a:rPr sz="1400" dirty="0"/>
              <a:t> </a:t>
            </a:r>
            <a:r>
              <a:rPr sz="1400" dirty="0" err="1"/>
              <a:t>kujaribu</a:t>
            </a:r>
            <a:r>
              <a:rPr sz="1400" dirty="0"/>
              <a:t> </a:t>
            </a:r>
            <a:r>
              <a:rPr sz="1400" dirty="0" err="1"/>
              <a:t>kubadilisha</a:t>
            </a:r>
            <a:r>
              <a:rPr sz="1400" dirty="0"/>
              <a:t> </a:t>
            </a:r>
            <a:r>
              <a:rPr sz="1400" dirty="0" err="1"/>
              <a:t>nyakati</a:t>
            </a:r>
            <a:r>
              <a:rPr sz="1400" dirty="0"/>
              <a:t> </a:t>
            </a:r>
            <a:r>
              <a:rPr sz="1400" dirty="0" err="1"/>
              <a:t>zilizowekwa</a:t>
            </a:r>
            <a:r>
              <a:rPr sz="1400" dirty="0"/>
              <a:t> </a:t>
            </a:r>
            <a:r>
              <a:rPr sz="1400" dirty="0" err="1"/>
              <a:t>na</a:t>
            </a:r>
            <a:r>
              <a:rPr sz="1400" dirty="0"/>
              <a:t> </a:t>
            </a:r>
            <a:r>
              <a:rPr sz="1400" dirty="0" err="1"/>
              <a:t>sheria</a:t>
            </a:r>
            <a:r>
              <a:rPr sz="1400" dirty="0"/>
              <a:t>. </a:t>
            </a:r>
            <a:r>
              <a:rPr sz="1400" dirty="0" err="1"/>
              <a:t>Watu</a:t>
            </a:r>
            <a:r>
              <a:rPr sz="1400" dirty="0"/>
              <a:t> </a:t>
            </a:r>
            <a:r>
              <a:rPr sz="1400" dirty="0" err="1"/>
              <a:t>watakatifu</a:t>
            </a:r>
            <a:r>
              <a:rPr sz="1400" dirty="0"/>
              <a:t> </a:t>
            </a:r>
            <a:r>
              <a:rPr sz="1400" dirty="0" err="1"/>
              <a:t>watatiwa</a:t>
            </a:r>
            <a:r>
              <a:rPr sz="1400" dirty="0"/>
              <a:t> </a:t>
            </a:r>
            <a:r>
              <a:rPr sz="1400" dirty="0" err="1"/>
              <a:t>mikononi</a:t>
            </a:r>
            <a:r>
              <a:rPr sz="1400" dirty="0"/>
              <a:t> </a:t>
            </a:r>
            <a:r>
              <a:rPr sz="1400" dirty="0" err="1"/>
              <a:t>mwake</a:t>
            </a:r>
            <a:r>
              <a:rPr sz="1400" dirty="0"/>
              <a:t> </a:t>
            </a:r>
            <a:r>
              <a:rPr sz="1400" dirty="0" err="1"/>
              <a:t>kwa</a:t>
            </a:r>
            <a:r>
              <a:rPr sz="1400" dirty="0"/>
              <a:t> </a:t>
            </a:r>
            <a:r>
              <a:rPr sz="1400" dirty="0" err="1"/>
              <a:t>wakati</a:t>
            </a:r>
            <a:r>
              <a:rPr sz="1400" dirty="0"/>
              <a:t>, </a:t>
            </a:r>
            <a:r>
              <a:rPr sz="1400" dirty="0" err="1"/>
              <a:t>na</a:t>
            </a:r>
            <a:r>
              <a:rPr sz="1400" dirty="0"/>
              <a:t> </a:t>
            </a:r>
            <a:r>
              <a:rPr sz="1400" dirty="0" err="1"/>
              <a:t>nyakati</a:t>
            </a:r>
            <a:r>
              <a:rPr sz="1400" dirty="0"/>
              <a:t>, </a:t>
            </a:r>
            <a:r>
              <a:rPr sz="1400" dirty="0" err="1"/>
              <a:t>na</a:t>
            </a:r>
            <a:r>
              <a:rPr sz="1400" dirty="0"/>
              <a:t> </a:t>
            </a:r>
            <a:r>
              <a:rPr sz="1400" dirty="0" err="1"/>
              <a:t>nusu</a:t>
            </a:r>
            <a:r>
              <a:rPr sz="1400" dirty="0"/>
              <a:t> </a:t>
            </a:r>
            <a:r>
              <a:rPr sz="1400" dirty="0" err="1"/>
              <a:t>ya</a:t>
            </a:r>
            <a:r>
              <a:rPr sz="1400" dirty="0"/>
              <a:t> </a:t>
            </a:r>
            <a:r>
              <a:rPr sz="1400" dirty="0" err="1"/>
              <a:t>wakati</a:t>
            </a:r>
            <a:r>
              <a:rPr sz="1400" dirty="0"/>
              <a:t>” (</a:t>
            </a:r>
            <a:r>
              <a:rPr sz="1400" dirty="0" err="1"/>
              <a:t>Danieli</a:t>
            </a:r>
            <a:r>
              <a:rPr sz="1400" dirty="0"/>
              <a:t>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a:spAutoFit/>
          </a:bodyPr>
          <a:lstStyle/>
          <a:p>
            <a:pPr>
              <a:spcBef>
                <a:spcPts val="600"/>
              </a:spcBef>
              <a:defRPr sz="2000" b="1"/>
            </a:pPr>
            <a:r>
              <a:t>Maneno yote yanaonyesha kipindi kimoja: siku 1,260.</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877360760"/>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a:spAutoFit/>
          </a:bodyPr>
          <a:lstStyle/>
          <a:p>
            <a:pPr>
              <a:spcBef>
                <a:spcPts val="600"/>
              </a:spcBef>
              <a:defRPr sz="2000" b="1"/>
            </a:pPr>
            <a:r>
              <a:t>Katika nyakati za kale na leo, muda wa kawaida wa mwezi ni siku 30: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426369956"/>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323439"/>
          </a:xfrm>
          <a:prstGeom prst="rect">
            <a:avLst/>
          </a:prstGeom>
          <a:noFill/>
        </p:spPr>
        <p:txBody>
          <a:bodyPr wrap="square">
            <a:spAutoFit/>
          </a:bodyPr>
          <a:lstStyle/>
          <a:p>
            <a:pPr algn="just">
              <a:spcBef>
                <a:spcPts val="600"/>
              </a:spcBef>
              <a:defRPr sz="2000" b="1"/>
            </a:pPr>
            <a:r>
              <a:rPr dirty="0" err="1"/>
              <a:t>Neno</a:t>
            </a:r>
            <a:r>
              <a:rPr dirty="0"/>
              <a:t> "</a:t>
            </a:r>
            <a:r>
              <a:rPr dirty="0" err="1"/>
              <a:t>wakati</a:t>
            </a:r>
            <a:r>
              <a:rPr dirty="0"/>
              <a:t>" </a:t>
            </a:r>
            <a:r>
              <a:rPr dirty="0" err="1"/>
              <a:t>ni</a:t>
            </a:r>
            <a:r>
              <a:rPr dirty="0"/>
              <a:t> </a:t>
            </a:r>
            <a:r>
              <a:rPr dirty="0" err="1"/>
              <a:t>sawa</a:t>
            </a:r>
            <a:r>
              <a:rPr dirty="0"/>
              <a:t> </a:t>
            </a:r>
            <a:r>
              <a:rPr dirty="0" err="1"/>
              <a:t>na</a:t>
            </a:r>
            <a:r>
              <a:rPr dirty="0"/>
              <a:t> "</a:t>
            </a:r>
            <a:r>
              <a:rPr dirty="0" err="1"/>
              <a:t>mwaka</a:t>
            </a:r>
            <a:r>
              <a:rPr dirty="0"/>
              <a:t>," </a:t>
            </a:r>
            <a:r>
              <a:rPr dirty="0" err="1"/>
              <a:t>wakati</a:t>
            </a:r>
            <a:r>
              <a:rPr dirty="0"/>
              <a:t> </a:t>
            </a:r>
            <a:r>
              <a:rPr dirty="0" err="1"/>
              <a:t>neno</a:t>
            </a:r>
            <a:r>
              <a:rPr dirty="0"/>
              <a:t> "</a:t>
            </a:r>
            <a:r>
              <a:rPr dirty="0" err="1"/>
              <a:t>nyakati</a:t>
            </a:r>
            <a:r>
              <a:rPr dirty="0"/>
              <a:t>" </a:t>
            </a:r>
            <a:r>
              <a:rPr dirty="0" err="1"/>
              <a:t>linalotumiwa</a:t>
            </a:r>
            <a:r>
              <a:rPr dirty="0"/>
              <a:t> </a:t>
            </a:r>
            <a:r>
              <a:rPr dirty="0" err="1"/>
              <a:t>na</a:t>
            </a:r>
            <a:r>
              <a:rPr dirty="0"/>
              <a:t> </a:t>
            </a:r>
            <a:r>
              <a:rPr dirty="0" err="1"/>
              <a:t>Danieli</a:t>
            </a:r>
            <a:r>
              <a:rPr dirty="0"/>
              <a:t> </a:t>
            </a:r>
            <a:r>
              <a:rPr dirty="0" err="1"/>
              <a:t>kihalisi</a:t>
            </a:r>
            <a:r>
              <a:rPr dirty="0"/>
              <a:t> </a:t>
            </a:r>
            <a:r>
              <a:rPr dirty="0" err="1"/>
              <a:t>linamaanisha</a:t>
            </a:r>
            <a:r>
              <a:rPr dirty="0"/>
              <a:t> "</a:t>
            </a:r>
            <a:r>
              <a:rPr dirty="0" err="1"/>
              <a:t>mara</a:t>
            </a:r>
            <a:r>
              <a:rPr dirty="0"/>
              <a:t> </a:t>
            </a:r>
            <a:r>
              <a:rPr dirty="0" err="1"/>
              <a:t>mbili</a:t>
            </a:r>
            <a:r>
              <a:rPr dirty="0"/>
              <a:t>".</a:t>
            </a: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4264229348"/>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3929789374"/>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2317475239"/>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defRPr sz="2000" b="1"/>
            </a:pPr>
            <a:r>
              <a:t>Chini ya kanuni ya "siku kwa mwaka" (Ez. 4:6; Hes. 14:34), kipindi hiki cha mateso kina miaka 1,260 ya historia.</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707886"/>
          </a:xfrm>
          <a:prstGeom prst="rect">
            <a:avLst/>
          </a:prstGeom>
          <a:noFill/>
        </p:spPr>
        <p:txBody>
          <a:bodyPr wrap="square">
            <a:spAutoFit/>
          </a:bodyPr>
          <a:lstStyle/>
          <a:p>
            <a:pPr algn="just">
              <a:spcBef>
                <a:spcPts val="600"/>
              </a:spcBef>
              <a:defRPr sz="2000" b="1"/>
            </a:pPr>
            <a:r>
              <a:rPr dirty="0" err="1"/>
              <a:t>Mateso</a:t>
            </a:r>
            <a:r>
              <a:rPr dirty="0"/>
              <a:t> </a:t>
            </a:r>
            <a:r>
              <a:rPr dirty="0" err="1"/>
              <a:t>ya</a:t>
            </a:r>
            <a:r>
              <a:rPr dirty="0"/>
              <a:t> </a:t>
            </a:r>
            <a:r>
              <a:rPr dirty="0" err="1"/>
              <a:t>miaka</a:t>
            </a:r>
            <a:r>
              <a:rPr dirty="0"/>
              <a:t> 1,260 </a:t>
            </a:r>
            <a:r>
              <a:rPr dirty="0" err="1"/>
              <a:t>yaliyotangazwa</a:t>
            </a:r>
            <a:r>
              <a:rPr dirty="0"/>
              <a:t> </a:t>
            </a:r>
            <a:r>
              <a:rPr dirty="0" err="1"/>
              <a:t>na</a:t>
            </a:r>
            <a:r>
              <a:rPr dirty="0"/>
              <a:t> </a:t>
            </a:r>
            <a:r>
              <a:rPr dirty="0" err="1"/>
              <a:t>Danieli</a:t>
            </a:r>
            <a:r>
              <a:rPr dirty="0"/>
              <a:t> </a:t>
            </a:r>
            <a:r>
              <a:rPr dirty="0" err="1"/>
              <a:t>na</a:t>
            </a:r>
            <a:r>
              <a:rPr dirty="0"/>
              <a:t> </a:t>
            </a:r>
            <a:r>
              <a:rPr dirty="0" err="1"/>
              <a:t>Ufunuo</a:t>
            </a:r>
            <a:r>
              <a:rPr dirty="0"/>
              <a:t> </a:t>
            </a:r>
            <a:r>
              <a:rPr dirty="0" err="1"/>
              <a:t>yanahusu</a:t>
            </a:r>
            <a:r>
              <a:rPr dirty="0"/>
              <a:t> </a:t>
            </a:r>
            <a:r>
              <a:rPr dirty="0" err="1"/>
              <a:t>kipindi</a:t>
            </a:r>
            <a:r>
              <a:rPr dirty="0"/>
              <a:t> </a:t>
            </a:r>
            <a:r>
              <a:rPr dirty="0" err="1"/>
              <a:t>gani</a:t>
            </a:r>
            <a:r>
              <a:rPr dirty="0"/>
              <a:t> cha </a:t>
            </a:r>
            <a:r>
              <a:rPr dirty="0" err="1"/>
              <a:t>kihistoria</a:t>
            </a:r>
            <a:r>
              <a:rPr dirty="0"/>
              <a:t>?</a:t>
            </a: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408301987"/>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323439"/>
          </a:xfrm>
          <a:prstGeom prst="rect">
            <a:avLst/>
          </a:prstGeom>
          <a:noFill/>
        </p:spPr>
        <p:txBody>
          <a:bodyPr wrap="square">
            <a:spAutoFit/>
          </a:bodyPr>
          <a:lstStyle/>
          <a:p>
            <a:pPr algn="just">
              <a:spcBef>
                <a:spcPts val="600"/>
              </a:spcBef>
              <a:defRPr sz="2000" b="1"/>
            </a:pPr>
            <a:r>
              <a:rPr dirty="0"/>
              <a:t>Kama </a:t>
            </a:r>
            <a:r>
              <a:rPr dirty="0" err="1"/>
              <a:t>ilivyotabiriwa</a:t>
            </a:r>
            <a:r>
              <a:rPr dirty="0"/>
              <a:t>, </a:t>
            </a:r>
            <a:r>
              <a:rPr dirty="0" err="1"/>
              <a:t>Mungu</a:t>
            </a:r>
            <a:r>
              <a:rPr dirty="0"/>
              <a:t> </a:t>
            </a:r>
            <a:r>
              <a:rPr dirty="0" err="1"/>
              <a:t>aliandaa</a:t>
            </a:r>
            <a:r>
              <a:rPr dirty="0"/>
              <a:t> </a:t>
            </a:r>
            <a:r>
              <a:rPr dirty="0" err="1"/>
              <a:t>mahali</a:t>
            </a:r>
            <a:r>
              <a:rPr dirty="0"/>
              <a:t> pa </a:t>
            </a:r>
            <a:r>
              <a:rPr dirty="0" err="1"/>
              <a:t>kusaidia</a:t>
            </a:r>
            <a:r>
              <a:rPr dirty="0"/>
              <a:t> </a:t>
            </a:r>
            <a:r>
              <a:rPr dirty="0" err="1"/>
              <a:t>kanisa</a:t>
            </a:r>
            <a:r>
              <a:rPr lang="en-US" dirty="0"/>
              <a:t> la </a:t>
            </a:r>
            <a:r>
              <a:rPr dirty="0" err="1"/>
              <a:t>wa</a:t>
            </a:r>
            <a:r>
              <a:rPr lang="en-US" dirty="0" err="1"/>
              <a:t>a</a:t>
            </a:r>
            <a:r>
              <a:rPr dirty="0" err="1"/>
              <a:t>minifu</a:t>
            </a:r>
            <a:r>
              <a:rPr dirty="0"/>
              <a:t>: </a:t>
            </a:r>
            <a:r>
              <a:rPr dirty="0" err="1"/>
              <a:t>jangwa</a:t>
            </a:r>
            <a:r>
              <a:rPr dirty="0"/>
              <a:t>, </a:t>
            </a:r>
            <a:r>
              <a:rPr dirty="0" err="1"/>
              <a:t>yaani</a:t>
            </a:r>
            <a:r>
              <a:rPr dirty="0"/>
              <a:t>, </a:t>
            </a:r>
            <a:r>
              <a:rPr dirty="0" err="1"/>
              <a:t>maeneo</a:t>
            </a:r>
            <a:r>
              <a:rPr dirty="0"/>
              <a:t> </a:t>
            </a:r>
            <a:r>
              <a:rPr dirty="0" err="1"/>
              <a:t>yenye</a:t>
            </a:r>
            <a:r>
              <a:rPr dirty="0"/>
              <a:t> </a:t>
            </a:r>
            <a:r>
              <a:rPr dirty="0" err="1"/>
              <a:t>watu</a:t>
            </a:r>
            <a:r>
              <a:rPr dirty="0"/>
              <a:t> </a:t>
            </a:r>
            <a:r>
              <a:rPr dirty="0" err="1"/>
              <a:t>wachache</a:t>
            </a:r>
            <a:r>
              <a:rPr dirty="0"/>
              <a:t> (</a:t>
            </a:r>
            <a:r>
              <a:rPr dirty="0" err="1"/>
              <a:t>Ufu</a:t>
            </a:r>
            <a:r>
              <a:rPr dirty="0"/>
              <a:t>. 12:6, 14).</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NYAKATI ZA MATESO</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584775"/>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75000"/>
                  </a:schemeClr>
                </a:solidFill>
                <a:latin typeface="Comic Sans MS" panose="030F0702030302020204" pitchFamily="66" charset="0"/>
              </a:defRPr>
            </a:pPr>
            <a:r>
              <a:rPr sz="1600" dirty="0"/>
              <a:t>"</a:t>
            </a:r>
            <a:r>
              <a:rPr sz="1600" dirty="0" err="1"/>
              <a:t>Atasema</a:t>
            </a:r>
            <a:r>
              <a:rPr sz="1600" dirty="0"/>
              <a:t> </a:t>
            </a:r>
            <a:r>
              <a:rPr sz="1600" dirty="0" err="1"/>
              <a:t>dhidi</a:t>
            </a:r>
            <a:r>
              <a:rPr sz="1600" dirty="0"/>
              <a:t> </a:t>
            </a:r>
            <a:r>
              <a:rPr sz="1600" dirty="0" err="1"/>
              <a:t>ya</a:t>
            </a:r>
            <a:r>
              <a:rPr sz="1600" dirty="0"/>
              <a:t> </a:t>
            </a:r>
            <a:r>
              <a:rPr sz="1600" dirty="0" err="1"/>
              <a:t>Aliye</a:t>
            </a:r>
            <a:r>
              <a:rPr sz="1600" dirty="0"/>
              <a:t> </a:t>
            </a:r>
            <a:r>
              <a:rPr sz="1600" dirty="0" err="1"/>
              <a:t>Juu</a:t>
            </a:r>
            <a:r>
              <a:rPr sz="1600" dirty="0"/>
              <a:t> </a:t>
            </a:r>
            <a:r>
              <a:rPr sz="1600" dirty="0" err="1"/>
              <a:t>na</a:t>
            </a:r>
            <a:r>
              <a:rPr sz="1600" dirty="0"/>
              <a:t> </a:t>
            </a:r>
            <a:r>
              <a:rPr sz="1600" dirty="0" err="1"/>
              <a:t>kuwakandamiza</a:t>
            </a:r>
            <a:r>
              <a:rPr sz="1600" dirty="0"/>
              <a:t> </a:t>
            </a:r>
            <a:r>
              <a:rPr sz="1600" dirty="0" err="1"/>
              <a:t>watu</a:t>
            </a:r>
            <a:r>
              <a:rPr sz="1600" dirty="0"/>
              <a:t> wake </a:t>
            </a:r>
            <a:r>
              <a:rPr sz="1600" dirty="0" err="1"/>
              <a:t>watakatifu</a:t>
            </a:r>
            <a:r>
              <a:rPr sz="1600" dirty="0"/>
              <a:t> </a:t>
            </a:r>
            <a:r>
              <a:rPr sz="1600" dirty="0" err="1"/>
              <a:t>na</a:t>
            </a:r>
            <a:r>
              <a:rPr sz="1600" dirty="0"/>
              <a:t> </a:t>
            </a:r>
            <a:r>
              <a:rPr sz="1600" dirty="0" err="1"/>
              <a:t>kujaribu</a:t>
            </a:r>
            <a:r>
              <a:rPr sz="1600" dirty="0"/>
              <a:t> </a:t>
            </a:r>
            <a:r>
              <a:rPr sz="1600" dirty="0" err="1"/>
              <a:t>kubadilisha</a:t>
            </a:r>
            <a:r>
              <a:rPr sz="1600" dirty="0"/>
              <a:t> </a:t>
            </a:r>
            <a:r>
              <a:rPr sz="1600" dirty="0" err="1"/>
              <a:t>nyakati</a:t>
            </a:r>
            <a:r>
              <a:rPr sz="1600" dirty="0"/>
              <a:t> </a:t>
            </a:r>
            <a:r>
              <a:rPr sz="1600" dirty="0" err="1"/>
              <a:t>zilizowekwa</a:t>
            </a:r>
            <a:r>
              <a:rPr sz="1600" dirty="0"/>
              <a:t> </a:t>
            </a:r>
            <a:r>
              <a:rPr sz="1600" dirty="0" err="1"/>
              <a:t>na</a:t>
            </a:r>
            <a:r>
              <a:rPr sz="1600" dirty="0"/>
              <a:t> </a:t>
            </a:r>
            <a:r>
              <a:rPr sz="1600" dirty="0" err="1"/>
              <a:t>sheria</a:t>
            </a:r>
            <a:r>
              <a:rPr sz="1600" dirty="0"/>
              <a:t>. </a:t>
            </a:r>
            <a:r>
              <a:rPr sz="1600" dirty="0" err="1"/>
              <a:t>Watu</a:t>
            </a:r>
            <a:r>
              <a:rPr sz="1600" dirty="0"/>
              <a:t> </a:t>
            </a:r>
            <a:r>
              <a:rPr sz="1600" dirty="0" err="1"/>
              <a:t>watakatifu</a:t>
            </a:r>
            <a:r>
              <a:rPr sz="1600" dirty="0"/>
              <a:t> </a:t>
            </a:r>
            <a:r>
              <a:rPr sz="1600" dirty="0" err="1"/>
              <a:t>watatiwa</a:t>
            </a:r>
            <a:r>
              <a:rPr sz="1600" dirty="0"/>
              <a:t> </a:t>
            </a:r>
            <a:r>
              <a:rPr sz="1600" dirty="0" err="1"/>
              <a:t>mikononi</a:t>
            </a:r>
            <a:r>
              <a:rPr sz="1600" dirty="0"/>
              <a:t> </a:t>
            </a:r>
            <a:r>
              <a:rPr sz="1600" dirty="0" err="1"/>
              <a:t>mwake</a:t>
            </a:r>
            <a:r>
              <a:rPr sz="1600" dirty="0"/>
              <a:t> </a:t>
            </a:r>
            <a:r>
              <a:rPr sz="1600" dirty="0" err="1"/>
              <a:t>kwa</a:t>
            </a:r>
            <a:r>
              <a:rPr sz="1600" dirty="0"/>
              <a:t> </a:t>
            </a:r>
            <a:r>
              <a:rPr sz="1600" dirty="0" err="1"/>
              <a:t>wakati</a:t>
            </a:r>
            <a:r>
              <a:rPr sz="1600" dirty="0"/>
              <a:t>, </a:t>
            </a:r>
            <a:r>
              <a:rPr sz="1600" dirty="0" err="1"/>
              <a:t>na</a:t>
            </a:r>
            <a:r>
              <a:rPr sz="1600" dirty="0"/>
              <a:t> </a:t>
            </a:r>
            <a:r>
              <a:rPr sz="1600" dirty="0" err="1"/>
              <a:t>nyakati</a:t>
            </a:r>
            <a:r>
              <a:rPr sz="1600" dirty="0"/>
              <a:t>, </a:t>
            </a:r>
            <a:r>
              <a:rPr sz="1600" dirty="0" err="1"/>
              <a:t>na</a:t>
            </a:r>
            <a:r>
              <a:rPr sz="1600" dirty="0"/>
              <a:t> </a:t>
            </a:r>
            <a:r>
              <a:rPr sz="1600" dirty="0" err="1"/>
              <a:t>nusu</a:t>
            </a:r>
            <a:r>
              <a:rPr sz="1600" dirty="0"/>
              <a:t> </a:t>
            </a:r>
            <a:r>
              <a:rPr sz="1600" dirty="0" err="1"/>
              <a:t>ya</a:t>
            </a:r>
            <a:r>
              <a:rPr sz="1600" dirty="0"/>
              <a:t> </a:t>
            </a:r>
            <a:r>
              <a:rPr sz="1600" dirty="0" err="1"/>
              <a:t>wakati</a:t>
            </a:r>
            <a:r>
              <a:rPr sz="1600" dirty="0"/>
              <a:t>” (</a:t>
            </a:r>
            <a:r>
              <a:rPr sz="1600" dirty="0" err="1"/>
              <a:t>Danieli</a:t>
            </a:r>
            <a:r>
              <a:rPr sz="1600" dirty="0"/>
              <a:t> 7:25)</a:t>
            </a:r>
          </a:p>
        </p:txBody>
      </p:sp>
      <p:pic>
        <p:nvPicPr>
          <p:cNvPr id="11" name="Imagen 10" descr="Personas en frente de un edificio  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1015663"/>
          </a:xfrm>
          <a:prstGeom prst="rect">
            <a:avLst/>
          </a:prstGeom>
          <a:noFill/>
        </p:spPr>
        <p:txBody>
          <a:bodyPr wrap="square">
            <a:spAutoFit/>
          </a:bodyPr>
          <a:lstStyle/>
          <a:p>
            <a:pPr algn="just">
              <a:spcBef>
                <a:spcPts val="600"/>
              </a:spcBef>
              <a:defRPr sz="2000" b="1"/>
            </a:pPr>
            <a:r>
              <a:rPr dirty="0" err="1"/>
              <a:t>Wakati</a:t>
            </a:r>
            <a:r>
              <a:rPr dirty="0"/>
              <a:t> </a:t>
            </a:r>
            <a:r>
              <a:rPr dirty="0" err="1"/>
              <a:t>falme</a:t>
            </a:r>
            <a:r>
              <a:rPr dirty="0"/>
              <a:t> </a:t>
            </a:r>
            <a:r>
              <a:rPr dirty="0" err="1"/>
              <a:t>kumi</a:t>
            </a:r>
            <a:r>
              <a:rPr dirty="0"/>
              <a:t> </a:t>
            </a:r>
            <a:r>
              <a:rPr dirty="0" err="1"/>
              <a:t>za</a:t>
            </a:r>
            <a:r>
              <a:rPr dirty="0"/>
              <a:t> </a:t>
            </a:r>
            <a:r>
              <a:rPr dirty="0" err="1"/>
              <a:t>kisiasa</a:t>
            </a:r>
            <a:r>
              <a:rPr dirty="0"/>
              <a:t> </a:t>
            </a:r>
            <a:r>
              <a:rPr dirty="0" err="1"/>
              <a:t>zilipoibuka</a:t>
            </a:r>
            <a:r>
              <a:rPr dirty="0"/>
              <a:t> </a:t>
            </a:r>
            <a:r>
              <a:rPr dirty="0" err="1"/>
              <a:t>kutoka</a:t>
            </a:r>
            <a:r>
              <a:rPr dirty="0"/>
              <a:t> Rumi (</a:t>
            </a:r>
            <a:r>
              <a:rPr dirty="0" err="1"/>
              <a:t>makabila</a:t>
            </a:r>
            <a:r>
              <a:rPr dirty="0"/>
              <a:t> </a:t>
            </a:r>
            <a:r>
              <a:rPr dirty="0" err="1"/>
              <a:t>yaliyovamia</a:t>
            </a:r>
            <a:r>
              <a:rPr dirty="0"/>
              <a:t> </a:t>
            </a:r>
            <a:r>
              <a:rPr dirty="0" err="1"/>
              <a:t>ufalme</a:t>
            </a:r>
            <a:r>
              <a:rPr dirty="0"/>
              <a:t>), </a:t>
            </a:r>
            <a:r>
              <a:rPr dirty="0" err="1"/>
              <a:t>ufalme</a:t>
            </a:r>
            <a:r>
              <a:rPr dirty="0"/>
              <a:t> </a:t>
            </a:r>
            <a:r>
              <a:rPr dirty="0" err="1"/>
              <a:t>mwingine</a:t>
            </a:r>
            <a:r>
              <a:rPr dirty="0"/>
              <a:t> </a:t>
            </a:r>
            <a:r>
              <a:rPr dirty="0" err="1"/>
              <a:t>ungetokea</a:t>
            </a:r>
            <a:r>
              <a:rPr dirty="0"/>
              <a:t> </a:t>
            </a:r>
            <a:r>
              <a:rPr dirty="0" err="1"/>
              <a:t>na</a:t>
            </a:r>
            <a:r>
              <a:rPr dirty="0"/>
              <a:t> </a:t>
            </a:r>
            <a:r>
              <a:rPr dirty="0" err="1"/>
              <a:t>kupindua</a:t>
            </a:r>
            <a:r>
              <a:rPr dirty="0"/>
              <a:t> </a:t>
            </a:r>
            <a:r>
              <a:rPr dirty="0" err="1"/>
              <a:t>falme</a:t>
            </a:r>
            <a:r>
              <a:rPr dirty="0"/>
              <a:t> </a:t>
            </a:r>
            <a:r>
              <a:rPr dirty="0" err="1"/>
              <a:t>tatu</a:t>
            </a:r>
            <a:r>
              <a:rPr dirty="0"/>
              <a:t> </a:t>
            </a:r>
            <a:r>
              <a:rPr dirty="0" err="1"/>
              <a:t>kati</a:t>
            </a:r>
            <a:r>
              <a:rPr dirty="0"/>
              <a:t> </a:t>
            </a:r>
            <a:r>
              <a:rPr dirty="0" err="1"/>
              <a:t>ya</a:t>
            </a:r>
            <a:r>
              <a:rPr dirty="0"/>
              <a:t> </a:t>
            </a:r>
            <a:r>
              <a:rPr dirty="0" err="1"/>
              <a:t>kumi</a:t>
            </a:r>
            <a:r>
              <a:rPr dirty="0"/>
              <a:t> (Dn. 7:23-25).</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527147" cy="707886"/>
          </a:xfrm>
          <a:prstGeom prst="rect">
            <a:avLst/>
          </a:prstGeom>
          <a:noFill/>
        </p:spPr>
        <p:txBody>
          <a:bodyPr wrap="square">
            <a:spAutoFit/>
          </a:bodyPr>
          <a:lstStyle/>
          <a:p>
            <a:pPr>
              <a:spcBef>
                <a:spcPts val="600"/>
              </a:spcBef>
              <a:defRPr sz="2000" b="1"/>
            </a:pPr>
            <a:r>
              <a:t>Kwa bahati mbaya, wengi walilazimika kulipia uaminifu wao kwa damu yao.</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415393"/>
            <a:ext cx="4540039" cy="1631216"/>
          </a:xfrm>
          <a:prstGeom prst="rect">
            <a:avLst/>
          </a:prstGeom>
          <a:noFill/>
        </p:spPr>
        <p:txBody>
          <a:bodyPr wrap="square">
            <a:spAutoFit/>
          </a:bodyPr>
          <a:lstStyle/>
          <a:p>
            <a:pPr algn="just">
              <a:spcBef>
                <a:spcPts val="600"/>
              </a:spcBef>
              <a:defRPr sz="2000" b="1"/>
            </a:pPr>
            <a:r>
              <a:rPr dirty="0" err="1"/>
              <a:t>Wakati</a:t>
            </a:r>
            <a:r>
              <a:rPr dirty="0"/>
              <a:t> </a:t>
            </a:r>
            <a:r>
              <a:rPr dirty="0" err="1"/>
              <a:t>wa</a:t>
            </a:r>
            <a:r>
              <a:rPr dirty="0"/>
              <a:t> </a:t>
            </a:r>
            <a:r>
              <a:rPr dirty="0" err="1"/>
              <a:t>shida</a:t>
            </a:r>
            <a:r>
              <a:rPr dirty="0"/>
              <a:t> </a:t>
            </a:r>
            <a:r>
              <a:rPr dirty="0" err="1"/>
              <a:t>na</a:t>
            </a:r>
            <a:r>
              <a:rPr dirty="0"/>
              <a:t> </a:t>
            </a:r>
            <a:r>
              <a:rPr dirty="0" err="1"/>
              <a:t>mateso</a:t>
            </a:r>
            <a:r>
              <a:rPr dirty="0"/>
              <a:t>, </a:t>
            </a:r>
            <a:r>
              <a:rPr dirty="0" err="1"/>
              <a:t>waumini</a:t>
            </a:r>
            <a:r>
              <a:rPr dirty="0"/>
              <a:t> </a:t>
            </a:r>
            <a:r>
              <a:rPr dirty="0" err="1"/>
              <a:t>waaminifu</a:t>
            </a:r>
            <a:r>
              <a:rPr dirty="0"/>
              <a:t> </a:t>
            </a:r>
            <a:r>
              <a:rPr dirty="0" err="1"/>
              <a:t>walisimama</a:t>
            </a:r>
            <a:r>
              <a:rPr dirty="0"/>
              <a:t> </a:t>
            </a:r>
            <a:r>
              <a:rPr dirty="0" err="1"/>
              <a:t>imara</a:t>
            </a:r>
            <a:r>
              <a:rPr dirty="0"/>
              <a:t> </a:t>
            </a:r>
            <a:r>
              <a:rPr dirty="0" err="1"/>
              <a:t>katika</a:t>
            </a:r>
            <a:r>
              <a:rPr dirty="0"/>
              <a:t> </a:t>
            </a:r>
            <a:r>
              <a:rPr dirty="0" err="1"/>
              <a:t>kutetea</a:t>
            </a:r>
            <a:r>
              <a:rPr dirty="0"/>
              <a:t> </a:t>
            </a:r>
            <a:r>
              <a:rPr dirty="0" err="1"/>
              <a:t>ukweli</a:t>
            </a:r>
            <a:r>
              <a:rPr dirty="0"/>
              <a:t>, </a:t>
            </a:r>
            <a:r>
              <a:rPr dirty="0" err="1"/>
              <a:t>waki</a:t>
            </a:r>
            <a:r>
              <a:rPr lang="en-US" dirty="0" err="1"/>
              <a:t>tegemea</a:t>
            </a:r>
            <a:r>
              <a:rPr dirty="0"/>
              <a:t>  </a:t>
            </a:r>
            <a:r>
              <a:rPr dirty="0" err="1"/>
              <a:t>upendo</a:t>
            </a:r>
            <a:r>
              <a:rPr dirty="0"/>
              <a:t> </a:t>
            </a:r>
            <a:r>
              <a:rPr dirty="0" err="1"/>
              <a:t>na</a:t>
            </a:r>
            <a:r>
              <a:rPr dirty="0"/>
              <a:t> </a:t>
            </a:r>
            <a:r>
              <a:rPr dirty="0" err="1"/>
              <a:t>utunzaji</a:t>
            </a:r>
            <a:r>
              <a:rPr dirty="0"/>
              <a:t> </a:t>
            </a:r>
            <a:r>
              <a:rPr dirty="0" err="1"/>
              <a:t>wa</a:t>
            </a:r>
            <a:r>
              <a:rPr dirty="0"/>
              <a:t> </a:t>
            </a:r>
            <a:r>
              <a:rPr dirty="0" err="1"/>
              <a:t>Mungu</a:t>
            </a:r>
            <a:br>
              <a:rPr lang="en-US" sz="2000" b="1" dirty="0"/>
            </a:br>
            <a:r>
              <a:rPr dirty="0"/>
              <a:t>(</a:t>
            </a:r>
            <a:r>
              <a:rPr dirty="0" err="1"/>
              <a:t>Zab</a:t>
            </a:r>
            <a:r>
              <a:rPr dirty="0"/>
              <a:t>. 46:1-3).</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effectLst>
              </a:defRPr>
            </a:pPr>
            <a:r>
              <a:t>UAMINIFU KATIKA MATESO</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defRPr b="1">
                <a:solidFill>
                  <a:schemeClr val="accent6">
                    <a:lumMod val="20000"/>
                    <a:lumOff val="80000"/>
                  </a:schemeClr>
                </a:solidFill>
                <a:effectLst>
                  <a:glow rad="139700">
                    <a:srgbClr val="00500B">
                      <a:alpha val="72000"/>
                    </a:srgbClr>
                  </a:glow>
                </a:effectLst>
                <a:latin typeface="Comic Sans MS" panose="030F0702030302020204" pitchFamily="66" charset="0"/>
              </a:defRPr>
            </a:pPr>
            <a:r>
              <a:t>"Wapenzi, ingawa nilikuwa na hamu sana ya kuwaandikia juu ya wokovu tunaoshiriki, nilihisi kulazimika kuwaandikia na kuwasihi kushindana kwa imani ambayo iliwakabidhiwa watu wa Mungu mara moja tu" </a:t>
            </a:r>
            <a:r>
              <a:rPr sz="1400"/>
              <a:t>(Yuda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a:spAutoFit/>
          </a:bodyPr>
          <a:lstStyle/>
          <a:p>
            <a:pPr algn="just">
              <a:spcBef>
                <a:spcPts val="600"/>
              </a:spcBef>
              <a:defRPr sz="2000" b="1"/>
            </a:pPr>
            <a:r>
              <a:rPr dirty="0"/>
              <a:t>Mara </a:t>
            </a:r>
            <a:r>
              <a:rPr dirty="0" err="1"/>
              <a:t>tu</a:t>
            </a:r>
            <a:r>
              <a:rPr dirty="0"/>
              <a:t> </a:t>
            </a:r>
            <a:r>
              <a:rPr dirty="0" err="1"/>
              <a:t>ilipopata</a:t>
            </a:r>
            <a:r>
              <a:rPr dirty="0"/>
              <a:t> </a:t>
            </a:r>
            <a:r>
              <a:rPr dirty="0" err="1"/>
              <a:t>mamlaka</a:t>
            </a:r>
            <a:r>
              <a:rPr dirty="0"/>
              <a:t> </a:t>
            </a:r>
            <a:r>
              <a:rPr dirty="0" err="1"/>
              <a:t>ya</a:t>
            </a:r>
            <a:r>
              <a:rPr dirty="0"/>
              <a:t> </a:t>
            </a:r>
            <a:r>
              <a:rPr dirty="0" err="1"/>
              <a:t>kisiasa</a:t>
            </a:r>
            <a:r>
              <a:rPr dirty="0"/>
              <a:t>, </a:t>
            </a:r>
            <a:r>
              <a:rPr dirty="0" err="1"/>
              <a:t>Kanisa</a:t>
            </a:r>
            <a:r>
              <a:rPr dirty="0"/>
              <a:t> la </a:t>
            </a:r>
            <a:r>
              <a:rPr dirty="0" err="1"/>
              <a:t>Kirumi</a:t>
            </a:r>
            <a:r>
              <a:rPr dirty="0"/>
              <a:t> </a:t>
            </a:r>
            <a:r>
              <a:rPr dirty="0" err="1"/>
              <a:t>lilianza</a:t>
            </a:r>
            <a:r>
              <a:rPr dirty="0"/>
              <a:t> </a:t>
            </a:r>
            <a:r>
              <a:rPr dirty="0" err="1"/>
              <a:t>kutumia</a:t>
            </a:r>
            <a:r>
              <a:rPr dirty="0"/>
              <a:t> </a:t>
            </a:r>
            <a:r>
              <a:rPr dirty="0" err="1"/>
              <a:t>nguvu</a:t>
            </a:r>
            <a:r>
              <a:rPr dirty="0"/>
              <a:t> </a:t>
            </a:r>
            <a:r>
              <a:rPr dirty="0" err="1"/>
              <a:t>zake</a:t>
            </a:r>
            <a:r>
              <a:rPr dirty="0"/>
              <a:t> </a:t>
            </a:r>
            <a:r>
              <a:rPr dirty="0" err="1"/>
              <a:t>kumtaka</a:t>
            </a:r>
            <a:r>
              <a:rPr dirty="0"/>
              <a:t> </a:t>
            </a:r>
            <a:r>
              <a:rPr dirty="0" err="1"/>
              <a:t>kila</a:t>
            </a:r>
            <a:r>
              <a:rPr dirty="0"/>
              <a:t> </a:t>
            </a:r>
            <a:r>
              <a:rPr dirty="0" err="1"/>
              <a:t>mtu</a:t>
            </a:r>
            <a:r>
              <a:rPr dirty="0"/>
              <a:t> </a:t>
            </a:r>
            <a:r>
              <a:rPr dirty="0" err="1"/>
              <a:t>kufuata</a:t>
            </a:r>
            <a:r>
              <a:rPr dirty="0"/>
              <a:t> </a:t>
            </a:r>
            <a:r>
              <a:rPr dirty="0" err="1"/>
              <a:t>maagizo</a:t>
            </a:r>
            <a:r>
              <a:rPr dirty="0"/>
              <a:t> </a:t>
            </a:r>
            <a:r>
              <a:rPr dirty="0" err="1"/>
              <a:t>yake</a:t>
            </a:r>
            <a:r>
              <a:rPr dirty="0"/>
              <a:t> </a:t>
            </a:r>
            <a:r>
              <a:rPr dirty="0" err="1"/>
              <a:t>ya</a:t>
            </a:r>
            <a:r>
              <a:rPr dirty="0"/>
              <a:t> </a:t>
            </a:r>
            <a:r>
              <a:rPr dirty="0" err="1"/>
              <a:t>kidini</a:t>
            </a:r>
            <a:r>
              <a:rPr dirty="0"/>
              <a:t>, </a:t>
            </a:r>
            <a:r>
              <a:rPr dirty="0" err="1"/>
              <a:t>ambayo</a:t>
            </a:r>
            <a:r>
              <a:rPr dirty="0"/>
              <a:t> </a:t>
            </a:r>
            <a:r>
              <a:rPr dirty="0" err="1"/>
              <a:t>mengi</a:t>
            </a:r>
            <a:r>
              <a:rPr dirty="0"/>
              <a:t> </a:t>
            </a:r>
            <a:r>
              <a:rPr dirty="0" err="1"/>
              <a:t>yalikuwa</a:t>
            </a:r>
            <a:r>
              <a:rPr dirty="0"/>
              <a:t> </a:t>
            </a:r>
            <a:r>
              <a:rPr dirty="0" err="1"/>
              <a:t>yamepotoshwa</a:t>
            </a:r>
            <a:r>
              <a:rPr dirty="0"/>
              <a:t>.</a:t>
            </a:r>
          </a:p>
        </p:txBody>
      </p:sp>
      <p:pic>
        <p:nvPicPr>
          <p:cNvPr id="4" name="Imagen 3" descr="Dibujo de una persona  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742608"/>
            <a:ext cx="6096000" cy="1323439"/>
          </a:xfrm>
          <a:prstGeom prst="rect">
            <a:avLst/>
          </a:prstGeom>
          <a:noFill/>
        </p:spPr>
        <p:txBody>
          <a:bodyPr wrap="square">
            <a:spAutoFit/>
          </a:bodyPr>
          <a:lstStyle/>
          <a:p>
            <a:pPr algn="just">
              <a:spcBef>
                <a:spcPts val="600"/>
              </a:spcBef>
              <a:defRPr sz="2000" b="1"/>
            </a:pPr>
            <a:r>
              <a:rPr dirty="0" err="1"/>
              <a:t>Lakini</a:t>
            </a:r>
            <a:r>
              <a:rPr dirty="0"/>
              <a:t> </a:t>
            </a:r>
            <a:r>
              <a:rPr dirty="0" err="1"/>
              <a:t>hakuweza</a:t>
            </a:r>
            <a:r>
              <a:rPr dirty="0"/>
              <a:t> </a:t>
            </a:r>
            <a:r>
              <a:rPr dirty="0" err="1"/>
              <a:t>kuiharibu</a:t>
            </a:r>
            <a:r>
              <a:rPr dirty="0"/>
              <a:t> </a:t>
            </a:r>
            <a:r>
              <a:rPr dirty="0" err="1"/>
              <a:t>kabisa</a:t>
            </a:r>
            <a:r>
              <a:rPr dirty="0"/>
              <a:t>. </a:t>
            </a:r>
            <a:r>
              <a:rPr dirty="0" err="1"/>
              <a:t>Waaminifu</a:t>
            </a:r>
            <a:r>
              <a:rPr dirty="0"/>
              <a:t> </a:t>
            </a:r>
            <a:r>
              <a:rPr dirty="0" err="1"/>
              <a:t>waliibuka</a:t>
            </a:r>
            <a:r>
              <a:rPr dirty="0"/>
              <a:t> </a:t>
            </a:r>
            <a:r>
              <a:rPr dirty="0" err="1"/>
              <a:t>ambao</a:t>
            </a:r>
            <a:r>
              <a:rPr dirty="0"/>
              <a:t>, </a:t>
            </a:r>
            <a:r>
              <a:rPr dirty="0" err="1"/>
              <a:t>wakiongozwa</a:t>
            </a:r>
            <a:r>
              <a:rPr dirty="0"/>
              <a:t> </a:t>
            </a:r>
            <a:r>
              <a:rPr dirty="0" err="1"/>
              <a:t>na</a:t>
            </a:r>
            <a:r>
              <a:rPr dirty="0"/>
              <a:t> </a:t>
            </a:r>
            <a:r>
              <a:rPr dirty="0" err="1"/>
              <a:t>mafundisho</a:t>
            </a:r>
            <a:r>
              <a:rPr dirty="0"/>
              <a:t> </a:t>
            </a:r>
            <a:r>
              <a:rPr dirty="0" err="1"/>
              <a:t>ya</a:t>
            </a:r>
            <a:r>
              <a:rPr dirty="0"/>
              <a:t> </a:t>
            </a:r>
            <a:r>
              <a:rPr dirty="0" err="1"/>
              <a:t>kibiblia</a:t>
            </a:r>
            <a:r>
              <a:rPr dirty="0"/>
              <a:t> </a:t>
            </a:r>
            <a:r>
              <a:rPr dirty="0" err="1"/>
              <a:t>na</a:t>
            </a:r>
            <a:r>
              <a:rPr dirty="0"/>
              <a:t> </a:t>
            </a:r>
            <a:r>
              <a:rPr dirty="0" err="1"/>
              <a:t>kufuata</a:t>
            </a:r>
            <a:r>
              <a:rPr dirty="0"/>
              <a:t> </a:t>
            </a:r>
            <a:r>
              <a:rPr dirty="0" err="1"/>
              <a:t>ushauri</a:t>
            </a:r>
            <a:r>
              <a:rPr dirty="0"/>
              <a:t> </a:t>
            </a:r>
            <a:r>
              <a:rPr dirty="0" err="1"/>
              <a:t>wa</a:t>
            </a:r>
            <a:r>
              <a:rPr dirty="0"/>
              <a:t> </a:t>
            </a:r>
            <a:r>
              <a:rPr dirty="0" err="1"/>
              <a:t>Yuda</a:t>
            </a:r>
            <a:r>
              <a:rPr dirty="0"/>
              <a:t>, </a:t>
            </a:r>
            <a:r>
              <a:rPr dirty="0" err="1"/>
              <a:t>walipigana</a:t>
            </a:r>
            <a:r>
              <a:rPr dirty="0"/>
              <a:t> </a:t>
            </a:r>
            <a:r>
              <a:rPr dirty="0" err="1"/>
              <a:t>kwa</a:t>
            </a:r>
            <a:r>
              <a:rPr dirty="0"/>
              <a:t> </a:t>
            </a:r>
            <a:r>
              <a:rPr dirty="0" err="1"/>
              <a:t>nguvu</a:t>
            </a:r>
            <a:r>
              <a:rPr dirty="0"/>
              <a:t> </a:t>
            </a:r>
            <a:r>
              <a:rPr dirty="0" err="1"/>
              <a:t>kutetea</a:t>
            </a:r>
            <a:r>
              <a:rPr dirty="0"/>
              <a:t> </a:t>
            </a:r>
            <a:r>
              <a:rPr dirty="0" err="1"/>
              <a:t>imani</a:t>
            </a:r>
            <a:r>
              <a:rPr dirty="0"/>
              <a:t> </a:t>
            </a:r>
            <a:r>
              <a:rPr dirty="0" err="1"/>
              <a:t>yao</a:t>
            </a:r>
            <a:r>
              <a:rPr dirty="0"/>
              <a:t> (</a:t>
            </a:r>
            <a:r>
              <a:rPr dirty="0" err="1"/>
              <a:t>Yuda</a:t>
            </a:r>
            <a:r>
              <a:rPr dirty="0"/>
              <a:t> 1:3).</a:t>
            </a:r>
          </a:p>
        </p:txBody>
      </p:sp>
      <p:pic>
        <p:nvPicPr>
          <p:cNvPr id="12" name="Imagen 11" descr="Imagen que contiene reloj, grande, foto, cara  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  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lgn="just">
              <a:spcBef>
                <a:spcPts val="600"/>
              </a:spcBef>
              <a:defRPr sz="2000" b="1"/>
            </a:pPr>
            <a:r>
              <a:rPr dirty="0" err="1"/>
              <a:t>Kuongezea</a:t>
            </a:r>
            <a:r>
              <a:rPr dirty="0"/>
              <a:t> </a:t>
            </a:r>
            <a:r>
              <a:rPr dirty="0" err="1"/>
              <a:t>kwa</a:t>
            </a:r>
            <a:r>
              <a:rPr dirty="0"/>
              <a:t> </a:t>
            </a:r>
            <a:r>
              <a:rPr dirty="0" err="1"/>
              <a:t>hili</a:t>
            </a:r>
            <a:r>
              <a:rPr dirty="0"/>
              <a:t> </a:t>
            </a:r>
            <a:r>
              <a:rPr dirty="0" err="1"/>
              <a:t>kulikuwa</a:t>
            </a:r>
            <a:r>
              <a:rPr dirty="0"/>
              <a:t> </a:t>
            </a:r>
            <a:r>
              <a:rPr dirty="0" err="1"/>
              <a:t>ni</a:t>
            </a:r>
            <a:r>
              <a:rPr dirty="0"/>
              <a:t> </a:t>
            </a:r>
            <a:r>
              <a:rPr dirty="0" err="1"/>
              <a:t>kuongezeka</a:t>
            </a:r>
            <a:r>
              <a:rPr dirty="0"/>
              <a:t> </a:t>
            </a:r>
            <a:r>
              <a:rPr dirty="0" err="1"/>
              <a:t>kwa</a:t>
            </a:r>
            <a:r>
              <a:rPr dirty="0"/>
              <a:t> </a:t>
            </a:r>
            <a:r>
              <a:rPr dirty="0" err="1"/>
              <a:t>ufisadi</a:t>
            </a:r>
            <a:r>
              <a:rPr dirty="0"/>
              <a:t> </a:t>
            </a:r>
            <a:r>
              <a:rPr dirty="0" err="1"/>
              <a:t>miongoni</a:t>
            </a:r>
            <a:r>
              <a:rPr dirty="0"/>
              <a:t> </a:t>
            </a:r>
            <a:r>
              <a:rPr dirty="0" err="1"/>
              <a:t>mwa</a:t>
            </a:r>
            <a:r>
              <a:rPr dirty="0"/>
              <a:t> </a:t>
            </a:r>
            <a:r>
              <a:rPr dirty="0" err="1"/>
              <a:t>uongozi</a:t>
            </a:r>
            <a:r>
              <a:rPr dirty="0"/>
              <a:t> </a:t>
            </a:r>
            <a:r>
              <a:rPr dirty="0" err="1"/>
              <a:t>wa</a:t>
            </a:r>
            <a:r>
              <a:rPr dirty="0"/>
              <a:t> </a:t>
            </a:r>
            <a:r>
              <a:rPr dirty="0" err="1"/>
              <a:t>kidini</a:t>
            </a:r>
            <a:r>
              <a:rPr dirty="0"/>
              <a:t>. Ili </a:t>
            </a:r>
            <a:r>
              <a:rPr dirty="0" err="1"/>
              <a:t>kuzuia</a:t>
            </a:r>
            <a:r>
              <a:rPr dirty="0"/>
              <a:t> </a:t>
            </a:r>
            <a:r>
              <a:rPr dirty="0" err="1"/>
              <a:t>umati</a:t>
            </a:r>
            <a:r>
              <a:rPr dirty="0"/>
              <a:t> </a:t>
            </a:r>
            <a:r>
              <a:rPr dirty="0" err="1"/>
              <a:t>wa</a:t>
            </a:r>
            <a:r>
              <a:rPr dirty="0"/>
              <a:t> </a:t>
            </a:r>
            <a:r>
              <a:rPr dirty="0" err="1"/>
              <a:t>watu</a:t>
            </a:r>
            <a:r>
              <a:rPr dirty="0"/>
              <a:t> </a:t>
            </a:r>
            <a:r>
              <a:rPr dirty="0" err="1"/>
              <a:t>kuasi</a:t>
            </a:r>
            <a:r>
              <a:rPr dirty="0"/>
              <a:t> </a:t>
            </a:r>
            <a:r>
              <a:rPr dirty="0" err="1"/>
              <a:t>dhidi</a:t>
            </a:r>
            <a:r>
              <a:rPr dirty="0"/>
              <a:t> </a:t>
            </a:r>
            <a:r>
              <a:rPr dirty="0" err="1"/>
              <a:t>ya</a:t>
            </a:r>
            <a:r>
              <a:rPr dirty="0"/>
              <a:t> </a:t>
            </a:r>
            <a:r>
              <a:rPr dirty="0" err="1"/>
              <a:t>mamlaka</a:t>
            </a:r>
            <a:r>
              <a:rPr dirty="0"/>
              <a:t> </a:t>
            </a:r>
            <a:r>
              <a:rPr dirty="0" err="1"/>
              <a:t>yake</a:t>
            </a:r>
            <a:r>
              <a:rPr dirty="0"/>
              <a:t>, </a:t>
            </a:r>
            <a:r>
              <a:rPr dirty="0" err="1"/>
              <a:t>alichukua</a:t>
            </a:r>
            <a:r>
              <a:rPr dirty="0"/>
              <a:t> </a:t>
            </a:r>
            <a:r>
              <a:rPr dirty="0" err="1"/>
              <a:t>kutoka</a:t>
            </a:r>
            <a:r>
              <a:rPr dirty="0"/>
              <a:t> </a:t>
            </a:r>
            <a:r>
              <a:rPr dirty="0" err="1"/>
              <a:t>kwao</a:t>
            </a:r>
            <a:r>
              <a:rPr dirty="0"/>
              <a:t> </a:t>
            </a:r>
            <a:r>
              <a:rPr dirty="0" err="1"/>
              <a:t>kitu</a:t>
            </a:r>
            <a:r>
              <a:rPr dirty="0"/>
              <a:t> cha </a:t>
            </a:r>
            <a:r>
              <a:rPr dirty="0" err="1"/>
              <a:t>thamani</a:t>
            </a:r>
            <a:r>
              <a:rPr dirty="0"/>
              <a:t> </a:t>
            </a:r>
            <a:r>
              <a:rPr dirty="0" err="1"/>
              <a:t>zaidi</a:t>
            </a:r>
            <a:r>
              <a:rPr dirty="0"/>
              <a:t>: </a:t>
            </a:r>
            <a:r>
              <a:rPr dirty="0" err="1"/>
              <a:t>Neno</a:t>
            </a:r>
            <a:r>
              <a:rPr dirty="0"/>
              <a:t> la </a:t>
            </a:r>
            <a:r>
              <a:rPr dirty="0" err="1"/>
              <a:t>Mungu</a:t>
            </a:r>
            <a:r>
              <a:rPr dirty="0"/>
              <a:t>.</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lgn="just">
              <a:spcBef>
                <a:spcPts val="600"/>
              </a:spcBef>
              <a:defRPr sz="2000" b="1"/>
            </a:pPr>
            <a:r>
              <a:rPr dirty="0" err="1"/>
              <a:t>Wakiwa</a:t>
            </a:r>
            <a:r>
              <a:rPr dirty="0"/>
              <a:t> </a:t>
            </a:r>
            <a:r>
              <a:rPr dirty="0" err="1"/>
              <a:t>wameimarishwa</a:t>
            </a:r>
            <a:r>
              <a:rPr dirty="0"/>
              <a:t> </a:t>
            </a:r>
            <a:r>
              <a:rPr dirty="0" err="1"/>
              <a:t>na</a:t>
            </a:r>
            <a:r>
              <a:rPr dirty="0"/>
              <a:t> </a:t>
            </a:r>
            <a:r>
              <a:rPr dirty="0" err="1"/>
              <a:t>nguvu</a:t>
            </a:r>
            <a:r>
              <a:rPr dirty="0"/>
              <a:t> </a:t>
            </a:r>
            <a:r>
              <a:rPr dirty="0" err="1"/>
              <a:t>ya</a:t>
            </a:r>
            <a:r>
              <a:rPr dirty="0"/>
              <a:t> </a:t>
            </a:r>
            <a:r>
              <a:rPr dirty="0" err="1"/>
              <a:t>Neno</a:t>
            </a:r>
            <a:r>
              <a:rPr dirty="0"/>
              <a:t>, </a:t>
            </a:r>
            <a:r>
              <a:rPr dirty="0" err="1"/>
              <a:t>bila</a:t>
            </a:r>
            <a:r>
              <a:rPr dirty="0"/>
              <a:t> </a:t>
            </a:r>
            <a:r>
              <a:rPr dirty="0" err="1"/>
              <a:t>woga</a:t>
            </a:r>
            <a:r>
              <a:rPr dirty="0"/>
              <a:t> </a:t>
            </a:r>
            <a:r>
              <a:rPr dirty="0" err="1"/>
              <a:t>walisambaza</a:t>
            </a:r>
            <a:r>
              <a:rPr dirty="0"/>
              <a:t> </a:t>
            </a:r>
            <a:r>
              <a:rPr dirty="0" err="1"/>
              <a:t>mafundisho</a:t>
            </a:r>
            <a:r>
              <a:rPr dirty="0"/>
              <a:t> </a:t>
            </a:r>
            <a:r>
              <a:rPr dirty="0" err="1"/>
              <a:t>yake</a:t>
            </a:r>
            <a:r>
              <a:rPr dirty="0"/>
              <a:t>. </a:t>
            </a:r>
            <a:r>
              <a:rPr dirty="0" err="1"/>
              <a:t>Wakiwa</a:t>
            </a:r>
            <a:r>
              <a:rPr dirty="0"/>
              <a:t> </a:t>
            </a:r>
            <a:r>
              <a:rPr dirty="0" err="1"/>
              <a:t>wameimarishwa</a:t>
            </a:r>
            <a:r>
              <a:rPr dirty="0"/>
              <a:t> </a:t>
            </a:r>
            <a:r>
              <a:rPr dirty="0" err="1"/>
              <a:t>na</a:t>
            </a:r>
            <a:r>
              <a:rPr dirty="0"/>
              <a:t> </a:t>
            </a:r>
            <a:r>
              <a:rPr dirty="0" err="1"/>
              <a:t>ahadi</a:t>
            </a:r>
            <a:r>
              <a:rPr dirty="0"/>
              <a:t> </a:t>
            </a:r>
            <a:r>
              <a:rPr dirty="0" err="1"/>
              <a:t>kama</a:t>
            </a:r>
            <a:r>
              <a:rPr dirty="0"/>
              <a:t> </a:t>
            </a:r>
            <a:r>
              <a:rPr dirty="0" err="1"/>
              <a:t>Ufunuo</a:t>
            </a:r>
            <a:r>
              <a:rPr dirty="0"/>
              <a:t> 2:10, </a:t>
            </a:r>
            <a:r>
              <a:rPr dirty="0" err="1"/>
              <a:t>walikuwa</a:t>
            </a:r>
            <a:r>
              <a:rPr dirty="0"/>
              <a:t> </a:t>
            </a:r>
            <a:r>
              <a:rPr dirty="0" err="1"/>
              <a:t>waaminifu</a:t>
            </a:r>
            <a:r>
              <a:rPr dirty="0"/>
              <a:t> </a:t>
            </a:r>
            <a:r>
              <a:rPr dirty="0" err="1"/>
              <a:t>hadi</a:t>
            </a:r>
            <a:r>
              <a:rPr dirty="0"/>
              <a:t> </a:t>
            </a:r>
            <a:r>
              <a:rPr dirty="0" err="1"/>
              <a:t>kifo</a:t>
            </a:r>
            <a:r>
              <a:rPr dirty="0"/>
              <a:t>, </a:t>
            </a:r>
            <a:r>
              <a:rPr dirty="0" err="1"/>
              <a:t>wakijua</a:t>
            </a:r>
            <a:r>
              <a:rPr dirty="0"/>
              <a:t> </a:t>
            </a:r>
            <a:r>
              <a:rPr dirty="0" err="1"/>
              <a:t>kwamba</a:t>
            </a:r>
            <a:r>
              <a:rPr dirty="0"/>
              <a:t> </a:t>
            </a:r>
            <a:r>
              <a:rPr dirty="0" err="1"/>
              <a:t>watapokea</a:t>
            </a:r>
            <a:r>
              <a:rPr dirty="0"/>
              <a:t> </a:t>
            </a:r>
            <a:r>
              <a:rPr dirty="0" err="1"/>
              <a:t>taji</a:t>
            </a:r>
            <a:r>
              <a:rPr dirty="0"/>
              <a:t> </a:t>
            </a:r>
            <a:r>
              <a:rPr dirty="0" err="1"/>
              <a:t>ya</a:t>
            </a:r>
            <a:r>
              <a:rPr dirty="0"/>
              <a:t> </a:t>
            </a:r>
            <a:r>
              <a:rPr dirty="0" err="1"/>
              <a:t>uzima</a:t>
            </a:r>
            <a:r>
              <a:rPr dirty="0"/>
              <a:t>.</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857885" y="2767280"/>
            <a:ext cx="9633712"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defRPr sz="8000" b="1">
                <a:ln w="22225">
                  <a:noFill/>
                  <a:prstDash val="solid"/>
                </a:ln>
                <a:solidFill>
                  <a:schemeClr val="accent2">
                    <a:lumMod val="40000"/>
                    <a:lumOff val="60000"/>
                  </a:schemeClr>
                </a:solidFill>
                <a:effectLst>
                  <a:outerShdw blurRad="63500" sx="102000" sy="102000" algn="ctr" rotWithShape="0">
                    <a:prstClr val="black">
                      <a:alpha val="79000"/>
                    </a:prstClr>
                  </a:outerShdw>
                </a:effectLst>
              </a:defRPr>
            </a:pPr>
            <a:r>
              <a:rPr lang="en-US" dirty="0"/>
              <a:t>UTETEZI WA UKWELI</a:t>
            </a:r>
            <a:endPar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defRPr>
            </a:pPr>
            <a:r>
              <a:rPr lang="en-US" dirty="0"/>
              <a:t>KUSHIRIKI BIBLIA: WAALDENSIA.</a:t>
            </a:r>
            <a:endPar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b="1">
                <a:solidFill>
                  <a:schemeClr val="accent3">
                    <a:lumMod val="75000"/>
                  </a:schemeClr>
                </a:solidFill>
                <a:latin typeface="Comic Sans MS" panose="030F0702030302020204" pitchFamily="66" charset="0"/>
              </a:defRPr>
            </a:pPr>
            <a:r>
              <a:t>“Petro na mitume wengine wakajibu, wakisema, Imetupasa kumtii Mungu kuliko wanadamu” </a:t>
            </a:r>
            <a:r>
              <a:rPr sz="1400"/>
              <a:t>(Matendo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631216"/>
          </a:xfrm>
          <a:prstGeom prst="rect">
            <a:avLst/>
          </a:prstGeom>
          <a:noFill/>
        </p:spPr>
        <p:txBody>
          <a:bodyPr wrap="square">
            <a:spAutoFit/>
          </a:bodyPr>
          <a:lstStyle/>
          <a:p>
            <a:pPr algn="just">
              <a:spcBef>
                <a:spcPts val="600"/>
              </a:spcBef>
              <a:defRPr sz="2000" b="1"/>
            </a:pPr>
            <a:r>
              <a:rPr dirty="0"/>
              <a:t>Peter Waldo (1140-1218), </a:t>
            </a:r>
            <a:r>
              <a:rPr dirty="0" err="1"/>
              <a:t>mfanyabiashara</a:t>
            </a:r>
            <a:r>
              <a:rPr dirty="0"/>
              <a:t> </a:t>
            </a:r>
            <a:r>
              <a:rPr dirty="0" err="1"/>
              <a:t>tajiri</a:t>
            </a:r>
            <a:r>
              <a:rPr dirty="0"/>
              <a:t> </a:t>
            </a:r>
            <a:r>
              <a:rPr dirty="0" err="1"/>
              <a:t>wa</a:t>
            </a:r>
            <a:r>
              <a:rPr dirty="0"/>
              <a:t> </a:t>
            </a:r>
            <a:r>
              <a:rPr dirty="0" err="1"/>
              <a:t>Kifaransa</a:t>
            </a:r>
            <a:r>
              <a:rPr dirty="0"/>
              <a:t> </a:t>
            </a:r>
            <a:r>
              <a:rPr dirty="0" err="1"/>
              <a:t>ambaye</a:t>
            </a:r>
            <a:r>
              <a:rPr dirty="0"/>
              <a:t> </a:t>
            </a:r>
            <a:r>
              <a:rPr dirty="0" err="1"/>
              <a:t>alikataa</a:t>
            </a:r>
            <a:r>
              <a:rPr dirty="0"/>
              <a:t> </a:t>
            </a:r>
            <a:r>
              <a:rPr dirty="0" err="1"/>
              <a:t>utajiri</a:t>
            </a:r>
            <a:r>
              <a:rPr dirty="0"/>
              <a:t> wake </a:t>
            </a:r>
            <a:r>
              <a:rPr dirty="0" err="1"/>
              <a:t>ili</a:t>
            </a:r>
            <a:r>
              <a:rPr dirty="0"/>
              <a:t> </a:t>
            </a:r>
            <a:r>
              <a:rPr dirty="0" err="1"/>
              <a:t>kumhubiri</a:t>
            </a:r>
            <a:r>
              <a:rPr dirty="0"/>
              <a:t> </a:t>
            </a:r>
            <a:r>
              <a:rPr dirty="0" err="1"/>
              <a:t>Kristo</a:t>
            </a:r>
            <a:r>
              <a:rPr dirty="0"/>
              <a:t>, </a:t>
            </a:r>
            <a:r>
              <a:rPr dirty="0" err="1"/>
              <a:t>alianzisha</a:t>
            </a:r>
            <a:r>
              <a:rPr dirty="0"/>
              <a:t> </a:t>
            </a:r>
            <a:r>
              <a:rPr dirty="0" err="1"/>
              <a:t>harakati</a:t>
            </a:r>
            <a:r>
              <a:rPr dirty="0"/>
              <a:t> </a:t>
            </a:r>
            <a:r>
              <a:rPr dirty="0" err="1"/>
              <a:t>ya</a:t>
            </a:r>
            <a:r>
              <a:rPr dirty="0"/>
              <a:t> "</a:t>
            </a:r>
            <a:r>
              <a:rPr dirty="0" err="1"/>
              <a:t>Maskini</a:t>
            </a:r>
            <a:r>
              <a:rPr dirty="0"/>
              <a:t> </a:t>
            </a:r>
            <a:r>
              <a:rPr dirty="0" err="1"/>
              <a:t>wa</a:t>
            </a:r>
            <a:r>
              <a:rPr dirty="0"/>
              <a:t> Lyon", </a:t>
            </a:r>
            <a:r>
              <a:rPr dirty="0" err="1"/>
              <a:t>inayojulikana</a:t>
            </a:r>
            <a:r>
              <a:rPr dirty="0"/>
              <a:t> </a:t>
            </a:r>
            <a:r>
              <a:rPr dirty="0" err="1"/>
              <a:t>kama</a:t>
            </a:r>
            <a:r>
              <a:rPr dirty="0"/>
              <a:t> "</a:t>
            </a:r>
            <a:r>
              <a:rPr dirty="0" err="1"/>
              <a:t>Waaldensia</a:t>
            </a:r>
            <a:r>
              <a:rPr dirty="0"/>
              <a:t>." Papa Alexander III </a:t>
            </a:r>
            <a:r>
              <a:rPr dirty="0" err="1"/>
              <a:t>alikubali</a:t>
            </a:r>
            <a:r>
              <a:rPr dirty="0"/>
              <a:t> </a:t>
            </a:r>
            <a:r>
              <a:rPr dirty="0" err="1"/>
              <a:t>nadhiri</a:t>
            </a:r>
            <a:r>
              <a:rPr dirty="0"/>
              <a:t> </a:t>
            </a:r>
            <a:r>
              <a:rPr dirty="0" err="1"/>
              <a:t>yake</a:t>
            </a:r>
            <a:r>
              <a:rPr dirty="0"/>
              <a:t> </a:t>
            </a:r>
            <a:r>
              <a:rPr dirty="0" err="1"/>
              <a:t>ya</a:t>
            </a:r>
            <a:r>
              <a:rPr dirty="0"/>
              <a:t> </a:t>
            </a:r>
            <a:r>
              <a:rPr dirty="0" err="1"/>
              <a:t>umaskini</a:t>
            </a:r>
            <a:r>
              <a:rPr dirty="0"/>
              <a:t>.</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631216"/>
          </a:xfrm>
          <a:prstGeom prst="rect">
            <a:avLst/>
          </a:prstGeom>
          <a:noFill/>
        </p:spPr>
        <p:txBody>
          <a:bodyPr wrap="square">
            <a:spAutoFit/>
          </a:bodyPr>
          <a:lstStyle/>
          <a:p>
            <a:pPr algn="just">
              <a:spcBef>
                <a:spcPts val="600"/>
              </a:spcBef>
              <a:defRPr sz="2000" b="1"/>
            </a:pPr>
            <a:r>
              <a:rPr dirty="0" err="1"/>
              <a:t>Kufikia</a:t>
            </a:r>
            <a:r>
              <a:rPr dirty="0"/>
              <a:t> </a:t>
            </a:r>
            <a:r>
              <a:rPr dirty="0" err="1"/>
              <a:t>wakati</a:t>
            </a:r>
            <a:r>
              <a:rPr dirty="0"/>
              <a:t> </a:t>
            </a:r>
            <a:r>
              <a:rPr dirty="0" err="1"/>
              <a:t>huo</a:t>
            </a:r>
            <a:r>
              <a:rPr dirty="0"/>
              <a:t>, Papa Lucius III </a:t>
            </a:r>
            <a:r>
              <a:rPr dirty="0" err="1"/>
              <a:t>alikuwa</a:t>
            </a:r>
            <a:r>
              <a:rPr dirty="0"/>
              <a:t> </a:t>
            </a:r>
            <a:r>
              <a:rPr dirty="0" err="1"/>
              <a:t>amewahukumu</a:t>
            </a:r>
            <a:r>
              <a:rPr dirty="0"/>
              <a:t> </a:t>
            </a:r>
            <a:r>
              <a:rPr dirty="0" err="1"/>
              <a:t>wafuasi</a:t>
            </a:r>
            <a:r>
              <a:rPr dirty="0"/>
              <a:t> </a:t>
            </a:r>
            <a:r>
              <a:rPr dirty="0" err="1"/>
              <a:t>wa</a:t>
            </a:r>
            <a:r>
              <a:rPr dirty="0"/>
              <a:t> </a:t>
            </a:r>
            <a:r>
              <a:rPr dirty="0" err="1"/>
              <a:t>Petro</a:t>
            </a:r>
            <a:r>
              <a:rPr dirty="0"/>
              <a:t> Waldo </a:t>
            </a:r>
            <a:r>
              <a:rPr dirty="0" err="1"/>
              <a:t>kama</a:t>
            </a:r>
            <a:r>
              <a:rPr dirty="0"/>
              <a:t> </a:t>
            </a:r>
            <a:r>
              <a:rPr dirty="0" err="1"/>
              <a:t>wazushi</a:t>
            </a:r>
            <a:r>
              <a:rPr dirty="0"/>
              <a:t>. </a:t>
            </a:r>
            <a:r>
              <a:rPr dirty="0" err="1"/>
              <a:t>Walakini</a:t>
            </a:r>
            <a:r>
              <a:rPr dirty="0"/>
              <a:t>, </a:t>
            </a:r>
            <a:r>
              <a:rPr dirty="0" err="1"/>
              <a:t>Wafransisko</a:t>
            </a:r>
            <a:r>
              <a:rPr dirty="0"/>
              <a:t> </a:t>
            </a:r>
            <a:r>
              <a:rPr dirty="0" err="1"/>
              <a:t>wakawa</a:t>
            </a:r>
            <a:r>
              <a:rPr dirty="0"/>
              <a:t> </a:t>
            </a:r>
            <a:r>
              <a:rPr dirty="0" err="1"/>
              <a:t>nguzo</a:t>
            </a:r>
            <a:r>
              <a:rPr dirty="0"/>
              <a:t> </a:t>
            </a:r>
            <a:r>
              <a:rPr dirty="0" err="1"/>
              <a:t>ya</a:t>
            </a:r>
            <a:r>
              <a:rPr dirty="0"/>
              <a:t> </a:t>
            </a:r>
            <a:r>
              <a:rPr dirty="0" err="1"/>
              <a:t>Kanisa</a:t>
            </a:r>
            <a:r>
              <a:rPr dirty="0"/>
              <a:t> la </a:t>
            </a:r>
            <a:r>
              <a:rPr dirty="0" err="1"/>
              <a:t>Kirumi</a:t>
            </a:r>
            <a:r>
              <a:rPr dirty="0"/>
              <a:t> </a:t>
            </a:r>
            <a:r>
              <a:rPr dirty="0" err="1"/>
              <a:t>wakati</a:t>
            </a:r>
            <a:r>
              <a:rPr dirty="0"/>
              <a:t> </a:t>
            </a:r>
            <a:r>
              <a:rPr dirty="0" err="1"/>
              <a:t>Waaldensia</a:t>
            </a:r>
            <a:r>
              <a:rPr dirty="0"/>
              <a:t> </a:t>
            </a:r>
            <a:r>
              <a:rPr dirty="0" err="1"/>
              <a:t>waliteswa</a:t>
            </a:r>
            <a:r>
              <a:rPr dirty="0"/>
              <a:t> </a:t>
            </a:r>
            <a:r>
              <a:rPr dirty="0" err="1"/>
              <a:t>hadi</a:t>
            </a:r>
            <a:r>
              <a:rPr dirty="0"/>
              <a:t> </a:t>
            </a:r>
            <a:r>
              <a:rPr dirty="0" err="1"/>
              <a:t>karibu</a:t>
            </a:r>
            <a:r>
              <a:rPr dirty="0"/>
              <a:t> </a:t>
            </a:r>
            <a:r>
              <a:rPr dirty="0" err="1"/>
              <a:t>kutoweka</a:t>
            </a:r>
            <a:r>
              <a:rPr dirty="0"/>
              <a:t>. Kwa </a:t>
            </a:r>
            <a:r>
              <a:rPr dirty="0" err="1"/>
              <a:t>nini</a:t>
            </a:r>
            <a:r>
              <a:rPr dirty="0"/>
              <a:t>?</a:t>
            </a:r>
          </a:p>
        </p:txBody>
      </p:sp>
      <p:pic>
        <p:nvPicPr>
          <p:cNvPr id="11" name="Imagen 10" descr="Imagen que contiene pequeño, tabla, cuarto, escritorio  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951801"/>
            <a:ext cx="6170297" cy="1323439"/>
          </a:xfrm>
          <a:prstGeom prst="rect">
            <a:avLst/>
          </a:prstGeom>
          <a:noFill/>
        </p:spPr>
        <p:txBody>
          <a:bodyPr wrap="square">
            <a:spAutoFit/>
          </a:bodyPr>
          <a:lstStyle/>
          <a:p>
            <a:pPr algn="just">
              <a:spcBef>
                <a:spcPts val="600"/>
              </a:spcBef>
              <a:defRPr sz="2000" b="1"/>
            </a:pPr>
            <a:r>
              <a:rPr dirty="0"/>
              <a:t>Muda </a:t>
            </a:r>
            <a:r>
              <a:rPr dirty="0" err="1"/>
              <a:t>mfupi</a:t>
            </a:r>
            <a:r>
              <a:rPr dirty="0"/>
              <a:t> </a:t>
            </a:r>
            <a:r>
              <a:rPr dirty="0" err="1"/>
              <a:t>baadaye</a:t>
            </a:r>
            <a:r>
              <a:rPr dirty="0"/>
              <a:t>, Francis </a:t>
            </a:r>
            <a:r>
              <a:rPr dirty="0" err="1"/>
              <a:t>wa</a:t>
            </a:r>
            <a:r>
              <a:rPr dirty="0"/>
              <a:t> Assisi (1181-1226), </a:t>
            </a:r>
            <a:r>
              <a:rPr dirty="0" err="1"/>
              <a:t>ambaye</a:t>
            </a:r>
            <a:r>
              <a:rPr dirty="0"/>
              <a:t> pia </a:t>
            </a:r>
            <a:r>
              <a:rPr dirty="0" err="1"/>
              <a:t>alichukua</a:t>
            </a:r>
            <a:r>
              <a:rPr dirty="0"/>
              <a:t> </a:t>
            </a:r>
            <a:r>
              <a:rPr dirty="0" err="1"/>
              <a:t>nadhiri</a:t>
            </a:r>
            <a:r>
              <a:rPr dirty="0"/>
              <a:t> </a:t>
            </a:r>
            <a:r>
              <a:rPr dirty="0" err="1"/>
              <a:t>ya</a:t>
            </a:r>
            <a:r>
              <a:rPr dirty="0"/>
              <a:t> </a:t>
            </a:r>
            <a:r>
              <a:rPr dirty="0" err="1"/>
              <a:t>umaskini</a:t>
            </a:r>
            <a:r>
              <a:rPr dirty="0"/>
              <a:t>, </a:t>
            </a:r>
            <a:r>
              <a:rPr dirty="0" err="1"/>
              <a:t>iliyoidhinishwa</a:t>
            </a:r>
            <a:r>
              <a:rPr dirty="0"/>
              <a:t> </a:t>
            </a:r>
            <a:r>
              <a:rPr dirty="0" err="1"/>
              <a:t>na</a:t>
            </a:r>
            <a:r>
              <a:rPr dirty="0"/>
              <a:t> Papa Innocent III, </a:t>
            </a:r>
            <a:r>
              <a:rPr dirty="0" err="1"/>
              <a:t>alianzisha</a:t>
            </a:r>
            <a:r>
              <a:rPr dirty="0"/>
              <a:t> </a:t>
            </a:r>
            <a:r>
              <a:rPr dirty="0" err="1"/>
              <a:t>harakati</a:t>
            </a:r>
            <a:r>
              <a:rPr dirty="0"/>
              <a:t> </a:t>
            </a:r>
            <a:r>
              <a:rPr dirty="0" err="1"/>
              <a:t>ya</a:t>
            </a:r>
            <a:r>
              <a:rPr dirty="0"/>
              <a:t> </a:t>
            </a:r>
            <a:r>
              <a:rPr dirty="0" err="1"/>
              <a:t>Wafransisko</a:t>
            </a:r>
            <a:r>
              <a:rPr dirty="0"/>
              <a:t>.</a:t>
            </a: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lgn="just">
              <a:spcBef>
                <a:spcPts val="600"/>
              </a:spcBef>
              <a:defRPr sz="2000" b="1"/>
            </a:pPr>
            <a:r>
              <a:rPr dirty="0"/>
              <a:t>Kwa </a:t>
            </a:r>
            <a:r>
              <a:rPr dirty="0" err="1"/>
              <a:t>uaminifu</a:t>
            </a:r>
            <a:r>
              <a:rPr dirty="0"/>
              <a:t> wake. </a:t>
            </a:r>
            <a:r>
              <a:rPr dirty="0" err="1"/>
              <a:t>Wa</a:t>
            </a:r>
            <a:r>
              <a:rPr dirty="0"/>
              <a:t> kwanza </a:t>
            </a:r>
            <a:r>
              <a:rPr dirty="0" err="1"/>
              <a:t>walikuwa</a:t>
            </a:r>
            <a:r>
              <a:rPr dirty="0"/>
              <a:t> </a:t>
            </a:r>
            <a:r>
              <a:rPr dirty="0" err="1"/>
              <a:t>waaminifu</a:t>
            </a:r>
            <a:r>
              <a:rPr dirty="0"/>
              <a:t> </a:t>
            </a:r>
            <a:r>
              <a:rPr dirty="0" err="1"/>
              <a:t>kwa</a:t>
            </a:r>
            <a:r>
              <a:rPr dirty="0"/>
              <a:t> Papa, </a:t>
            </a:r>
            <a:r>
              <a:rPr dirty="0" err="1"/>
              <a:t>wakati</a:t>
            </a:r>
            <a:r>
              <a:rPr dirty="0"/>
              <a:t> </a:t>
            </a:r>
            <a:r>
              <a:rPr dirty="0" err="1"/>
              <a:t>wa</a:t>
            </a:r>
            <a:r>
              <a:rPr dirty="0"/>
              <a:t> </a:t>
            </a:r>
            <a:r>
              <a:rPr dirty="0" err="1"/>
              <a:t>mwisho</a:t>
            </a:r>
            <a:r>
              <a:rPr dirty="0"/>
              <a:t> </a:t>
            </a:r>
            <a:r>
              <a:rPr dirty="0" err="1"/>
              <a:t>walikuwa</a:t>
            </a:r>
            <a:r>
              <a:rPr dirty="0"/>
              <a:t> </a:t>
            </a:r>
            <a:r>
              <a:rPr dirty="0" err="1"/>
              <a:t>waaminifu</a:t>
            </a:r>
            <a:r>
              <a:rPr dirty="0"/>
              <a:t> </a:t>
            </a:r>
            <a:r>
              <a:rPr dirty="0" err="1"/>
              <a:t>kwa</a:t>
            </a:r>
            <a:r>
              <a:rPr dirty="0"/>
              <a:t> </a:t>
            </a:r>
            <a:r>
              <a:rPr dirty="0" err="1"/>
              <a:t>mafundisho</a:t>
            </a:r>
            <a:r>
              <a:rPr dirty="0"/>
              <a:t> </a:t>
            </a:r>
            <a:r>
              <a:rPr dirty="0" err="1"/>
              <a:t>ya</a:t>
            </a:r>
            <a:r>
              <a:rPr dirty="0"/>
              <a:t> Biblia.</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582</TotalTime>
  <Words>1522</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104</cp:revision>
  <dcterms:created xsi:type="dcterms:W3CDTF">2024-04-06T15:01:35Z</dcterms:created>
  <dcterms:modified xsi:type="dcterms:W3CDTF">2024-04-11T15:26:19Z</dcterms:modified>
</cp:coreProperties>
</file>