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2" r:id="rId4"/>
    <p:sldId id="257" r:id="rId5"/>
    <p:sldId id="258" r:id="rId6"/>
    <p:sldId id="259" r:id="rId7"/>
    <p:sldId id="260" r:id="rId8"/>
    <p:sldId id="310" r:id="rId9"/>
    <p:sldId id="262" r:id="rId10"/>
    <p:sldId id="311" r:id="rId11"/>
    <p:sldId id="264" r:id="rId12"/>
    <p:sldId id="30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2F"/>
    <a:srgbClr val="084E3E"/>
    <a:srgbClr val="DDADB1"/>
    <a:srgbClr val="FEFEFE"/>
    <a:srgbClr val="7B5B5C"/>
    <a:srgbClr val="C4C5B7"/>
    <a:srgbClr val="170215"/>
    <a:srgbClr val="65454F"/>
    <a:srgbClr val="34192A"/>
    <a:srgbClr val="A67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26"/>
  </p:normalViewPr>
  <p:slideViewPr>
    <p:cSldViewPr snapToGrid="0">
      <p:cViewPr varScale="1">
        <p:scale>
          <a:sx n="34" d="100"/>
          <a:sy n="34" d="100"/>
        </p:scale>
        <p:origin x="78" y="12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91670-337C-43B8-9FC9-ADC9C2411F18}"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4ED5EA10-60AF-471B-9F4D-7ACF4B4B61B4}">
      <dgm:prSet phldrT="[Texto]" custT="1">
        <dgm:style>
          <a:lnRef idx="0">
            <a:schemeClr val="accent5"/>
          </a:lnRef>
          <a:fillRef idx="3">
            <a:schemeClr val="accent5"/>
          </a:fillRef>
          <a:effectRef idx="3">
            <a:schemeClr val="accent5"/>
          </a:effectRef>
          <a:fontRef idx="minor">
            <a:schemeClr val="lt1"/>
          </a:fontRef>
        </dgm:style>
      </dgm:prSet>
      <dgm:spPr/>
      <dgm:t>
        <a:bodyPr/>
        <a:lstStyle/>
        <a:p>
          <a:pPr>
            <a:defRPr sz="2000" b="1">
              <a:solidFill>
                <a:schemeClr val="bg2">
                  <a:lumMod val="60000"/>
                  <a:lumOff val="40000"/>
                </a:schemeClr>
              </a:solidFill>
              <a:effectLst>
                <a:outerShdw blurRad="38100" dist="38100" dir="2700000" algn="tl">
                  <a:srgbClr val="000000">
                    <a:alpha val="43137"/>
                  </a:srgbClr>
                </a:outerShdw>
              </a:effectLst>
            </a:defRPr>
          </a:pPr>
          <a:r>
            <a:t>Mafundisho ya kwanza </a:t>
          </a:r>
          <a:br>
            <a:rPr lang="es-ES" sz="2000" b="1" dirty="0">
              <a:solidFill>
                <a:schemeClr val="bg2">
                  <a:lumMod val="60000"/>
                  <a:lumOff val="40000"/>
                </a:schemeClr>
              </a:solidFill>
              <a:effectLst>
                <a:outerShdw blurRad="38100" dist="38100" dir="2700000" algn="tl">
                  <a:srgbClr val="000000">
                    <a:alpha val="43137"/>
                  </a:srgbClr>
                </a:outerShdw>
              </a:effectLst>
            </a:rPr>
          </a:br>
          <a:r>
            <a:t>(Marko 9:35-37)</a:t>
          </a:r>
        </a:p>
      </dgm:t>
    </dgm:pt>
    <dgm:pt modelId="{32BE2B10-13AB-4CDB-BCB8-A466D5E132DD}" type="parTrans" cxnId="{B688A199-C83E-4AD9-828F-89003767E6DD}">
      <dgm:prSet/>
      <dgm:spPr/>
      <dgm:t>
        <a:bodyPr/>
        <a:lstStyle/>
        <a:p>
          <a:endParaRPr lang="es-ES" sz="2000" b="1"/>
        </a:p>
      </dgm:t>
    </dgm:pt>
    <dgm:pt modelId="{B844E885-AD6C-422F-B32D-5F13658E9638}" type="sibTrans" cxnId="{B688A199-C83E-4AD9-828F-89003767E6DD}">
      <dgm:prSet/>
      <dgm:spPr/>
      <dgm:t>
        <a:bodyPr/>
        <a:lstStyle/>
        <a:p>
          <a:endParaRPr lang="es-ES" sz="2000" b="1"/>
        </a:p>
      </dgm:t>
    </dgm:pt>
    <dgm:pt modelId="{DB8D9231-E580-45AB-8B96-612E1739A0A2}">
      <dgm:prSet custT="1"/>
      <dgm:spPr/>
      <dgm:t>
        <a:bodyPr/>
        <a:lstStyle/>
        <a:p>
          <a:pPr rtl="0">
            <a:defRPr sz="2000" b="1">
              <a:solidFill>
                <a:schemeClr val="bg2">
                  <a:lumMod val="60000"/>
                  <a:lumOff val="40000"/>
                </a:schemeClr>
              </a:solidFill>
              <a:effectLst>
                <a:outerShdw blurRad="38100" dist="38100" dir="2700000" algn="tl">
                  <a:srgbClr val="000000">
                    <a:alpha val="43137"/>
                  </a:srgbClr>
                </a:outerShdw>
              </a:effectLst>
            </a:defRPr>
          </a:pPr>
          <a:r>
            <a:t>Mafundisho ya pili </a:t>
          </a:r>
          <a:br>
            <a:rPr lang="es-ES" sz="2000" b="1" dirty="0">
              <a:solidFill>
                <a:schemeClr val="bg2">
                  <a:lumMod val="60000"/>
                  <a:lumOff val="40000"/>
                </a:schemeClr>
              </a:solidFill>
              <a:effectLst>
                <a:outerShdw blurRad="38100" dist="38100" dir="2700000" algn="tl">
                  <a:srgbClr val="000000">
                    <a:alpha val="43137"/>
                  </a:srgbClr>
                </a:outerShdw>
              </a:effectLst>
            </a:rPr>
          </a:br>
          <a:r>
            <a:t>(Marko 9:38-41)</a:t>
          </a:r>
        </a:p>
      </dgm:t>
    </dgm:pt>
    <dgm:pt modelId="{95ECF98E-2584-49BB-B4B7-B47E6220F72C}" type="parTrans" cxnId="{EBAEE286-6698-45DB-B6CA-BED581A2002E}">
      <dgm:prSet/>
      <dgm:spPr/>
      <dgm:t>
        <a:bodyPr/>
        <a:lstStyle/>
        <a:p>
          <a:endParaRPr lang="es-ES" sz="2000" b="1"/>
        </a:p>
      </dgm:t>
    </dgm:pt>
    <dgm:pt modelId="{3197FE25-E4B7-404D-B9EE-3D2B19B6BB93}" type="sibTrans" cxnId="{EBAEE286-6698-45DB-B6CA-BED581A2002E}">
      <dgm:prSet/>
      <dgm:spPr/>
      <dgm:t>
        <a:bodyPr/>
        <a:lstStyle/>
        <a:p>
          <a:endParaRPr lang="es-ES" sz="2000" b="1"/>
        </a:p>
      </dgm:t>
    </dgm:pt>
    <dgm:pt modelId="{B02CF6F8-7A5B-4B50-B427-93EDAD11A6C1}">
      <dgm:prSet phldrT="[Texto]" custT="1"/>
      <dgm:spPr/>
      <dgm:t>
        <a:bodyPr/>
        <a:lstStyle/>
        <a:p>
          <a:pPr algn="just">
            <a:defRPr sz="2000" b="1"/>
          </a:pPr>
          <a:r>
            <a:rPr sz="1800" dirty="0" err="1"/>
            <a:t>Kumchukua</a:t>
          </a:r>
          <a:r>
            <a:rPr sz="1800" dirty="0"/>
            <a:t> </a:t>
          </a:r>
          <a:r>
            <a:rPr sz="1800" dirty="0" err="1"/>
            <a:t>mtoto</a:t>
          </a:r>
          <a:r>
            <a:rPr sz="1800" dirty="0"/>
            <a:t>, </a:t>
          </a:r>
          <a:r>
            <a:rPr sz="1800" dirty="0" err="1"/>
            <a:t>alionyesha</a:t>
          </a:r>
          <a:r>
            <a:rPr sz="1800" dirty="0"/>
            <a:t> </a:t>
          </a:r>
          <a:r>
            <a:rPr sz="1800" dirty="0" err="1"/>
            <a:t>ukuu</a:t>
          </a:r>
          <a:r>
            <a:rPr sz="1800" dirty="0"/>
            <a:t> </a:t>
          </a:r>
          <a:r>
            <a:rPr sz="1800" dirty="0" err="1"/>
            <a:t>katika</a:t>
          </a:r>
          <a:r>
            <a:rPr sz="1800" dirty="0"/>
            <a:t> </a:t>
          </a:r>
          <a:r>
            <a:rPr sz="1800" dirty="0" err="1"/>
            <a:t>Ufalme</a:t>
          </a:r>
          <a:r>
            <a:rPr sz="1800" dirty="0"/>
            <a:t>: </a:t>
          </a:r>
          <a:r>
            <a:rPr sz="1800" dirty="0" err="1"/>
            <a:t>wa</a:t>
          </a:r>
          <a:r>
            <a:rPr sz="1800" dirty="0"/>
            <a:t> kwanza </a:t>
          </a:r>
          <a:r>
            <a:rPr sz="1800" dirty="0" err="1"/>
            <a:t>ni</a:t>
          </a:r>
          <a:r>
            <a:rPr sz="1800" dirty="0"/>
            <a:t> </a:t>
          </a:r>
          <a:r>
            <a:rPr sz="1800" dirty="0" err="1"/>
            <a:t>wa</a:t>
          </a:r>
          <a:r>
            <a:rPr sz="1800" dirty="0"/>
            <a:t> </a:t>
          </a:r>
          <a:r>
            <a:rPr sz="1800" dirty="0" err="1"/>
            <a:t>mwisho</a:t>
          </a:r>
          <a:r>
            <a:rPr sz="1800" dirty="0"/>
            <a:t>; </a:t>
          </a:r>
          <a:r>
            <a:rPr sz="1800" dirty="0" err="1"/>
            <a:t>mkubwa</a:t>
          </a:r>
          <a:r>
            <a:rPr sz="1800" dirty="0"/>
            <a:t> </a:t>
          </a:r>
          <a:r>
            <a:rPr sz="1800" dirty="0" err="1"/>
            <a:t>ni</a:t>
          </a:r>
          <a:r>
            <a:rPr sz="1800" dirty="0"/>
            <a:t> </a:t>
          </a:r>
          <a:r>
            <a:rPr sz="1800" dirty="0" err="1"/>
            <a:t>mtumishi</a:t>
          </a:r>
          <a:r>
            <a:rPr sz="1800" dirty="0"/>
            <a:t>; </a:t>
          </a:r>
          <a:r>
            <a:rPr sz="1800" dirty="0" err="1"/>
            <a:t>mdogo</a:t>
          </a:r>
          <a:r>
            <a:rPr sz="1800" dirty="0"/>
            <a:t> </a:t>
          </a:r>
          <a:r>
            <a:rPr sz="1800" dirty="0" err="1"/>
            <a:t>na</a:t>
          </a:r>
          <a:r>
            <a:rPr sz="1800" dirty="0"/>
            <a:t> </a:t>
          </a:r>
          <a:r>
            <a:rPr sz="1800" dirty="0" err="1"/>
            <a:t>mnyenyekevu</a:t>
          </a:r>
          <a:r>
            <a:rPr sz="1800" dirty="0"/>
            <a:t> </a:t>
          </a:r>
          <a:r>
            <a:rPr sz="1800" dirty="0" err="1"/>
            <a:t>lazima</a:t>
          </a:r>
          <a:r>
            <a:rPr sz="1800" dirty="0"/>
            <a:t> </a:t>
          </a:r>
          <a:r>
            <a:rPr sz="1800" dirty="0" err="1"/>
            <a:t>atendewe</a:t>
          </a:r>
          <a:r>
            <a:rPr sz="1800" dirty="0"/>
            <a:t> kana </a:t>
          </a:r>
          <a:r>
            <a:rPr sz="1800" dirty="0" err="1"/>
            <a:t>kwamba</a:t>
          </a:r>
          <a:r>
            <a:rPr sz="1800" dirty="0"/>
            <a:t> </a:t>
          </a:r>
          <a:r>
            <a:rPr sz="1800" dirty="0" err="1"/>
            <a:t>yeye</a:t>
          </a:r>
          <a:r>
            <a:rPr sz="1800" dirty="0"/>
            <a:t> </a:t>
          </a:r>
          <a:r>
            <a:rPr sz="1800" dirty="0" err="1"/>
            <a:t>ni</a:t>
          </a:r>
          <a:r>
            <a:rPr sz="1800" dirty="0"/>
            <a:t> </a:t>
          </a:r>
          <a:r>
            <a:rPr sz="1800" dirty="0" err="1"/>
            <a:t>Yesu</a:t>
          </a:r>
          <a:r>
            <a:rPr sz="1800" dirty="0"/>
            <a:t> </a:t>
          </a:r>
          <a:r>
            <a:rPr sz="1800" dirty="0" err="1"/>
            <a:t>mwenyewe</a:t>
          </a:r>
          <a:r>
            <a:rPr sz="1800" dirty="0"/>
            <a:t>.</a:t>
          </a:r>
        </a:p>
      </dgm:t>
    </dgm:pt>
    <dgm:pt modelId="{18C973F8-FFC2-4F90-8D14-FD15578C1883}" type="parTrans" cxnId="{6A522D29-D527-4C7E-ADFA-83C6566502E8}">
      <dgm:prSet/>
      <dgm:spPr/>
      <dgm:t>
        <a:bodyPr/>
        <a:lstStyle/>
        <a:p>
          <a:endParaRPr lang="es-ES" sz="2000" b="1"/>
        </a:p>
      </dgm:t>
    </dgm:pt>
    <dgm:pt modelId="{A4A69FAD-B6E5-4B93-BE2F-18056D3C66CE}" type="sibTrans" cxnId="{6A522D29-D527-4C7E-ADFA-83C6566502E8}">
      <dgm:prSet/>
      <dgm:spPr/>
      <dgm:t>
        <a:bodyPr/>
        <a:lstStyle/>
        <a:p>
          <a:endParaRPr lang="es-ES" sz="2000" b="1"/>
        </a:p>
      </dgm:t>
    </dgm:pt>
    <dgm:pt modelId="{62FDDE24-7877-49D9-AF09-CFE0B48C4AC6}">
      <dgm:prSet custT="1"/>
      <dgm:spPr/>
      <dgm:t>
        <a:bodyPr/>
        <a:lstStyle/>
        <a:p>
          <a:pPr algn="just" rtl="0">
            <a:defRPr sz="2000" b="1"/>
          </a:pPr>
          <a:r>
            <a:rPr sz="1800" dirty="0"/>
            <a:t>Kila </a:t>
          </a:r>
          <a:r>
            <a:rPr sz="1800" dirty="0" err="1"/>
            <a:t>mtu</a:t>
          </a:r>
          <a:r>
            <a:rPr sz="1800" dirty="0"/>
            <a:t> </a:t>
          </a:r>
          <a:r>
            <a:rPr sz="1800" dirty="0" err="1"/>
            <a:t>ana</a:t>
          </a:r>
          <a:r>
            <a:rPr sz="1800" dirty="0"/>
            <a:t> </a:t>
          </a:r>
          <a:r>
            <a:rPr sz="1800" dirty="0" err="1"/>
            <a:t>sehemu</a:t>
          </a:r>
          <a:r>
            <a:rPr sz="1800" dirty="0"/>
            <a:t> </a:t>
          </a:r>
          <a:r>
            <a:rPr sz="1800" dirty="0" err="1"/>
            <a:t>yake</a:t>
          </a:r>
          <a:r>
            <a:rPr sz="1800" dirty="0"/>
            <a:t> </a:t>
          </a:r>
          <a:r>
            <a:rPr sz="1800" dirty="0" err="1"/>
            <a:t>ya</a:t>
          </a:r>
          <a:r>
            <a:rPr sz="1800" dirty="0"/>
            <a:t> </a:t>
          </a:r>
          <a:r>
            <a:rPr sz="1800" dirty="0" err="1"/>
            <a:t>kufanya</a:t>
          </a:r>
          <a:r>
            <a:rPr sz="1800" dirty="0"/>
            <a:t>, </a:t>
          </a:r>
          <a:r>
            <a:rPr sz="1800" dirty="0" err="1"/>
            <a:t>na</a:t>
          </a:r>
          <a:r>
            <a:rPr sz="1800" dirty="0"/>
            <a:t> hakuna </a:t>
          </a:r>
          <a:r>
            <a:rPr sz="1800" dirty="0" err="1"/>
            <a:t>mtu</a:t>
          </a:r>
          <a:r>
            <a:rPr sz="1800" dirty="0"/>
            <a:t> </a:t>
          </a:r>
          <a:r>
            <a:rPr sz="1800" dirty="0" err="1"/>
            <a:t>anayepaswa</a:t>
          </a:r>
          <a:r>
            <a:rPr sz="1800" dirty="0"/>
            <a:t> </a:t>
          </a:r>
          <a:r>
            <a:rPr sz="1800" dirty="0" err="1"/>
            <a:t>kuachwa</a:t>
          </a:r>
          <a:r>
            <a:rPr sz="1800" dirty="0"/>
            <a:t> </a:t>
          </a:r>
          <a:r>
            <a:rPr sz="1800" dirty="0" err="1"/>
            <a:t>nyuma</a:t>
          </a:r>
          <a:r>
            <a:rPr sz="1800" dirty="0"/>
            <a:t> </a:t>
          </a:r>
          <a:r>
            <a:rPr sz="1800" dirty="0" err="1"/>
            <a:t>wakati</a:t>
          </a:r>
          <a:r>
            <a:rPr sz="1800" dirty="0"/>
            <a:t> </a:t>
          </a:r>
          <a:r>
            <a:rPr sz="1800" dirty="0" err="1"/>
            <a:t>wa</a:t>
          </a:r>
          <a:r>
            <a:rPr sz="1800" dirty="0"/>
            <a:t> </a:t>
          </a:r>
          <a:r>
            <a:rPr sz="1800" dirty="0" err="1"/>
            <a:t>kufanya</a:t>
          </a:r>
          <a:r>
            <a:rPr sz="1800" dirty="0"/>
            <a:t> </a:t>
          </a:r>
          <a:r>
            <a:rPr sz="1800" dirty="0" err="1"/>
            <a:t>kazi</a:t>
          </a:r>
          <a:r>
            <a:rPr sz="1800" dirty="0"/>
            <a:t> </a:t>
          </a:r>
          <a:r>
            <a:rPr sz="1800" dirty="0" err="1"/>
            <a:t>ya</a:t>
          </a:r>
          <a:r>
            <a:rPr sz="1800" dirty="0"/>
            <a:t> </a:t>
          </a:r>
          <a:r>
            <a:rPr sz="1800" dirty="0" err="1"/>
            <a:t>Mungu</a:t>
          </a:r>
          <a:r>
            <a:rPr sz="1800" dirty="0"/>
            <a:t>, </a:t>
          </a:r>
          <a:r>
            <a:rPr sz="1800" dirty="0" err="1"/>
            <a:t>haijalishi</a:t>
          </a:r>
          <a:r>
            <a:rPr sz="1800" dirty="0"/>
            <a:t> </a:t>
          </a:r>
          <a:r>
            <a:rPr sz="1800" dirty="0" err="1"/>
            <a:t>ni</a:t>
          </a:r>
          <a:r>
            <a:rPr sz="1800" dirty="0"/>
            <a:t> </a:t>
          </a:r>
          <a:r>
            <a:rPr sz="1800" dirty="0" err="1"/>
            <a:t>ndogo</a:t>
          </a:r>
          <a:r>
            <a:rPr sz="1800" dirty="0"/>
            <a:t> </a:t>
          </a:r>
          <a:r>
            <a:rPr sz="1800" dirty="0" err="1"/>
            <a:t>kiasi</a:t>
          </a:r>
          <a:r>
            <a:rPr sz="1800" dirty="0"/>
            <a:t> </a:t>
          </a:r>
          <a:r>
            <a:rPr sz="1800" dirty="0" err="1"/>
            <a:t>gani</a:t>
          </a:r>
          <a:r>
            <a:rPr sz="1800" dirty="0"/>
            <a:t>.</a:t>
          </a:r>
        </a:p>
      </dgm:t>
    </dgm:pt>
    <dgm:pt modelId="{376AC1BA-1A60-450E-B179-CE29CF2B4B10}" type="parTrans" cxnId="{5C922A85-9FE0-4C47-842A-74B0E49BBA4F}">
      <dgm:prSet/>
      <dgm:spPr/>
      <dgm:t>
        <a:bodyPr/>
        <a:lstStyle/>
        <a:p>
          <a:endParaRPr lang="es-ES" sz="2000" b="1"/>
        </a:p>
      </dgm:t>
    </dgm:pt>
    <dgm:pt modelId="{B2C11E16-04DB-49A7-A5AA-AF09665E0EB3}" type="sibTrans" cxnId="{5C922A85-9FE0-4C47-842A-74B0E49BBA4F}">
      <dgm:prSet/>
      <dgm:spPr/>
      <dgm:t>
        <a:bodyPr/>
        <a:lstStyle/>
        <a:p>
          <a:endParaRPr lang="es-ES" sz="2000" b="1"/>
        </a:p>
      </dgm:t>
    </dgm:pt>
    <dgm:pt modelId="{15F9322C-6870-479C-87AD-2D478B545E65}" type="pres">
      <dgm:prSet presAssocID="{A6691670-337C-43B8-9FC9-ADC9C2411F18}" presName="Name0" presStyleCnt="0">
        <dgm:presLayoutVars>
          <dgm:dir/>
        </dgm:presLayoutVars>
      </dgm:prSet>
      <dgm:spPr/>
    </dgm:pt>
    <dgm:pt modelId="{82D7A63F-417B-473A-A5B6-D18118C145BB}" type="pres">
      <dgm:prSet presAssocID="{4ED5EA10-60AF-471B-9F4D-7ACF4B4B61B4}" presName="composite" presStyleCnt="0"/>
      <dgm:spPr/>
    </dgm:pt>
    <dgm:pt modelId="{D93928B3-6774-4ED3-B260-49CBADB2AFF2}" type="pres">
      <dgm:prSet presAssocID="{4ED5EA10-60AF-471B-9F4D-7ACF4B4B61B4}" presName="Accent" presStyleLbl="alignAcc1" presStyleIdx="0" presStyleCnt="2" custLinFactX="-680443" custLinFactNeighborX="-700000"/>
      <dgm:spPr>
        <a:ln w="57150">
          <a:solidFill>
            <a:schemeClr val="accent5">
              <a:lumMod val="75000"/>
            </a:schemeClr>
          </a:solidFill>
        </a:ln>
      </dgm:spPr>
    </dgm:pt>
    <dgm:pt modelId="{6E649C91-8A1D-4749-A47A-05E29CB21EAF}" type="pres">
      <dgm:prSet presAssocID="{4ED5EA10-60AF-471B-9F4D-7ACF4B4B61B4}" presName="Image" presStyleLbl="node1" presStyleIdx="0" presStyleCnt="2" custScaleX="142848"/>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C0C73B8-F0DB-4A06-AFA2-08C4538ADF53}" type="pres">
      <dgm:prSet presAssocID="{4ED5EA10-60AF-471B-9F4D-7ACF4B4B61B4}" presName="Child" presStyleLbl="revTx" presStyleIdx="0" presStyleCnt="2" custScaleX="141895" custScaleY="92702">
        <dgm:presLayoutVars>
          <dgm:bulletEnabled val="1"/>
        </dgm:presLayoutVars>
      </dgm:prSet>
      <dgm:spPr/>
    </dgm:pt>
    <dgm:pt modelId="{FFD92903-2C1D-4662-AFE9-B72665617204}" type="pres">
      <dgm:prSet presAssocID="{4ED5EA10-60AF-471B-9F4D-7ACF4B4B61B4}" presName="Parent" presStyleLbl="alignNode1" presStyleIdx="0" presStyleCnt="2" custScaleX="142848" custScaleY="119266">
        <dgm:presLayoutVars>
          <dgm:bulletEnabled val="1"/>
        </dgm:presLayoutVars>
      </dgm:prSet>
      <dgm:spPr/>
    </dgm:pt>
    <dgm:pt modelId="{60F24247-886A-4CA4-9941-33C1CCD84883}" type="pres">
      <dgm:prSet presAssocID="{B844E885-AD6C-422F-B32D-5F13658E9638}" presName="sibTrans" presStyleCnt="0"/>
      <dgm:spPr/>
    </dgm:pt>
    <dgm:pt modelId="{42ECE93F-A414-41B6-A3B0-B454A76F3E4F}" type="pres">
      <dgm:prSet presAssocID="{DB8D9231-E580-45AB-8B96-612E1739A0A2}" presName="composite" presStyleCnt="0"/>
      <dgm:spPr/>
    </dgm:pt>
    <dgm:pt modelId="{271460F9-68F8-42FF-B4C7-A16AE02332B1}" type="pres">
      <dgm:prSet presAssocID="{DB8D9231-E580-45AB-8B96-612E1739A0A2}" presName="Accent" presStyleLbl="alignAcc1" presStyleIdx="1" presStyleCnt="2" custLinFactX="-680442" custLinFactNeighborX="-700000"/>
      <dgm:spPr>
        <a:ln w="57150">
          <a:solidFill>
            <a:schemeClr val="accent3">
              <a:lumMod val="75000"/>
            </a:schemeClr>
          </a:solidFill>
        </a:ln>
      </dgm:spPr>
    </dgm:pt>
    <dgm:pt modelId="{A1012169-87EF-46FB-99D6-CAE49B981A51}" type="pres">
      <dgm:prSet presAssocID="{DB8D9231-E580-45AB-8B96-612E1739A0A2}" presName="Image" presStyleLbl="node1" presStyleIdx="1" presStyleCnt="2" custScaleX="142848" custScaleY="133858" custLinFactNeighborY="1564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248A69D-72AD-43DE-B2B6-C5447068DE08}" type="pres">
      <dgm:prSet presAssocID="{DB8D9231-E580-45AB-8B96-612E1739A0A2}" presName="Child" presStyleLbl="revTx" presStyleIdx="1" presStyleCnt="2" custScaleX="141895" custScaleY="66331" custLinFactNeighborY="12801">
        <dgm:presLayoutVars>
          <dgm:bulletEnabled val="1"/>
        </dgm:presLayoutVars>
      </dgm:prSet>
      <dgm:spPr/>
    </dgm:pt>
    <dgm:pt modelId="{1B70EBBE-7D24-42FE-BF74-15FC8AD215F7}" type="pres">
      <dgm:prSet presAssocID="{DB8D9231-E580-45AB-8B96-612E1739A0A2}" presName="Parent" presStyleLbl="alignNode1" presStyleIdx="1" presStyleCnt="2" custScaleX="142848" custScaleY="119266">
        <dgm:presLayoutVars>
          <dgm:bulletEnabled val="1"/>
        </dgm:presLayoutVars>
      </dgm:prSet>
      <dgm:spPr/>
    </dgm:pt>
  </dgm:ptLst>
  <dgm:cxnLst>
    <dgm:cxn modelId="{F7AEA609-3A9B-481D-8D0B-DA1F4C7FD734}" type="presOf" srcId="{B02CF6F8-7A5B-4B50-B427-93EDAD11A6C1}" destId="{6C0C73B8-F0DB-4A06-AFA2-08C4538ADF53}" srcOrd="0" destOrd="0" presId="urn:microsoft.com/office/officeart/2008/layout/TitlePictureLineup"/>
    <dgm:cxn modelId="{F5A24B18-0F83-4BE2-A406-42388C8672FD}" type="presOf" srcId="{A6691670-337C-43B8-9FC9-ADC9C2411F18}" destId="{15F9322C-6870-479C-87AD-2D478B545E65}" srcOrd="0" destOrd="0" presId="urn:microsoft.com/office/officeart/2008/layout/TitlePictureLineup"/>
    <dgm:cxn modelId="{6A522D29-D527-4C7E-ADFA-83C6566502E8}" srcId="{4ED5EA10-60AF-471B-9F4D-7ACF4B4B61B4}" destId="{B02CF6F8-7A5B-4B50-B427-93EDAD11A6C1}" srcOrd="0" destOrd="0" parTransId="{18C973F8-FFC2-4F90-8D14-FD15578C1883}" sibTransId="{A4A69FAD-B6E5-4B93-BE2F-18056D3C66CE}"/>
    <dgm:cxn modelId="{5C922A85-9FE0-4C47-842A-74B0E49BBA4F}" srcId="{DB8D9231-E580-45AB-8B96-612E1739A0A2}" destId="{62FDDE24-7877-49D9-AF09-CFE0B48C4AC6}" srcOrd="0" destOrd="0" parTransId="{376AC1BA-1A60-450E-B179-CE29CF2B4B10}" sibTransId="{B2C11E16-04DB-49A7-A5AA-AF09665E0EB3}"/>
    <dgm:cxn modelId="{EBAEE286-6698-45DB-B6CA-BED581A2002E}" srcId="{A6691670-337C-43B8-9FC9-ADC9C2411F18}" destId="{DB8D9231-E580-45AB-8B96-612E1739A0A2}" srcOrd="1" destOrd="0" parTransId="{95ECF98E-2584-49BB-B4B7-B47E6220F72C}" sibTransId="{3197FE25-E4B7-404D-B9EE-3D2B19B6BB93}"/>
    <dgm:cxn modelId="{B688A199-C83E-4AD9-828F-89003767E6DD}" srcId="{A6691670-337C-43B8-9FC9-ADC9C2411F18}" destId="{4ED5EA10-60AF-471B-9F4D-7ACF4B4B61B4}" srcOrd="0" destOrd="0" parTransId="{32BE2B10-13AB-4CDB-BCB8-A466D5E132DD}" sibTransId="{B844E885-AD6C-422F-B32D-5F13658E9638}"/>
    <dgm:cxn modelId="{1F55A9A7-FE13-468F-BB39-51234F2A792D}" type="presOf" srcId="{DB8D9231-E580-45AB-8B96-612E1739A0A2}" destId="{1B70EBBE-7D24-42FE-BF74-15FC8AD215F7}" srcOrd="0" destOrd="0" presId="urn:microsoft.com/office/officeart/2008/layout/TitlePictureLineup"/>
    <dgm:cxn modelId="{892E15EE-A597-450A-A409-EB0E60E2E10F}" type="presOf" srcId="{62FDDE24-7877-49D9-AF09-CFE0B48C4AC6}" destId="{1248A69D-72AD-43DE-B2B6-C5447068DE08}" srcOrd="0" destOrd="0" presId="urn:microsoft.com/office/officeart/2008/layout/TitlePictureLineup"/>
    <dgm:cxn modelId="{6E3B7EF8-9345-482C-B42A-6DBD45B7A3ED}" type="presOf" srcId="{4ED5EA10-60AF-471B-9F4D-7ACF4B4B61B4}" destId="{FFD92903-2C1D-4662-AFE9-B72665617204}" srcOrd="0" destOrd="0" presId="urn:microsoft.com/office/officeart/2008/layout/TitlePictureLineup"/>
    <dgm:cxn modelId="{EDAB6B83-A0C6-4AB9-9404-6C0ED15CBB38}" type="presParOf" srcId="{15F9322C-6870-479C-87AD-2D478B545E65}" destId="{82D7A63F-417B-473A-A5B6-D18118C145BB}" srcOrd="0" destOrd="0" presId="urn:microsoft.com/office/officeart/2008/layout/TitlePictureLineup"/>
    <dgm:cxn modelId="{134EC499-09B1-4C75-8116-EEB60DC6E569}" type="presParOf" srcId="{82D7A63F-417B-473A-A5B6-D18118C145BB}" destId="{D93928B3-6774-4ED3-B260-49CBADB2AFF2}" srcOrd="0" destOrd="0" presId="urn:microsoft.com/office/officeart/2008/layout/TitlePictureLineup"/>
    <dgm:cxn modelId="{869F2742-C34A-46DB-92AE-388F4FC3BA00}" type="presParOf" srcId="{82D7A63F-417B-473A-A5B6-D18118C145BB}" destId="{6E649C91-8A1D-4749-A47A-05E29CB21EAF}" srcOrd="1" destOrd="0" presId="urn:microsoft.com/office/officeart/2008/layout/TitlePictureLineup"/>
    <dgm:cxn modelId="{38F54A59-6D32-4F2C-A8A5-6CD5D701E314}" type="presParOf" srcId="{82D7A63F-417B-473A-A5B6-D18118C145BB}" destId="{6C0C73B8-F0DB-4A06-AFA2-08C4538ADF53}" srcOrd="2" destOrd="0" presId="urn:microsoft.com/office/officeart/2008/layout/TitlePictureLineup"/>
    <dgm:cxn modelId="{49939DB7-5390-49A7-8B49-9936B7ACA4B7}" type="presParOf" srcId="{82D7A63F-417B-473A-A5B6-D18118C145BB}" destId="{FFD92903-2C1D-4662-AFE9-B72665617204}" srcOrd="3" destOrd="0" presId="urn:microsoft.com/office/officeart/2008/layout/TitlePictureLineup"/>
    <dgm:cxn modelId="{ADADD3AA-32EB-43D3-A7A4-5CD2333EBA70}" type="presParOf" srcId="{15F9322C-6870-479C-87AD-2D478B545E65}" destId="{60F24247-886A-4CA4-9941-33C1CCD84883}" srcOrd="1" destOrd="0" presId="urn:microsoft.com/office/officeart/2008/layout/TitlePictureLineup"/>
    <dgm:cxn modelId="{DD9F9315-FDEE-4DBA-A3FC-44393CE30FE8}" type="presParOf" srcId="{15F9322C-6870-479C-87AD-2D478B545E65}" destId="{42ECE93F-A414-41B6-A3B0-B454A76F3E4F}" srcOrd="2" destOrd="0" presId="urn:microsoft.com/office/officeart/2008/layout/TitlePictureLineup"/>
    <dgm:cxn modelId="{FF266C8D-CAC7-4575-B66B-6927704059B1}" type="presParOf" srcId="{42ECE93F-A414-41B6-A3B0-B454A76F3E4F}" destId="{271460F9-68F8-42FF-B4C7-A16AE02332B1}" srcOrd="0" destOrd="0" presId="urn:microsoft.com/office/officeart/2008/layout/TitlePictureLineup"/>
    <dgm:cxn modelId="{BE6124CB-9C45-4FE3-9285-D8388A3E6F10}" type="presParOf" srcId="{42ECE93F-A414-41B6-A3B0-B454A76F3E4F}" destId="{A1012169-87EF-46FB-99D6-CAE49B981A51}" srcOrd="1" destOrd="0" presId="urn:microsoft.com/office/officeart/2008/layout/TitlePictureLineup"/>
    <dgm:cxn modelId="{2735B222-7522-4026-8CE5-A4EDEE26498B}" type="presParOf" srcId="{42ECE93F-A414-41B6-A3B0-B454A76F3E4F}" destId="{1248A69D-72AD-43DE-B2B6-C5447068DE08}" srcOrd="2" destOrd="0" presId="urn:microsoft.com/office/officeart/2008/layout/TitlePictureLineup"/>
    <dgm:cxn modelId="{8E367DFB-8C26-484F-BD4F-FF7D0C661576}" type="presParOf" srcId="{42ECE93F-A414-41B6-A3B0-B454A76F3E4F}" destId="{1B70EBBE-7D24-42FE-BF74-15FC8AD215F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928B3-6774-4ED3-B260-49CBADB2AFF2}">
      <dsp:nvSpPr>
        <dsp:cNvPr id="0" name=""/>
        <dsp:cNvSpPr/>
      </dsp:nvSpPr>
      <dsp:spPr>
        <a:xfrm>
          <a:off x="79918" y="512126"/>
          <a:ext cx="0" cy="4376927"/>
        </a:xfrm>
        <a:prstGeom prst="line">
          <a:avLst/>
        </a:prstGeom>
        <a:solidFill>
          <a:schemeClr val="lt1">
            <a:alpha val="90000"/>
            <a:hueOff val="0"/>
            <a:satOff val="0"/>
            <a:lumOff val="0"/>
            <a:alphaOff val="0"/>
          </a:schemeClr>
        </a:solidFill>
        <a:ln w="57150" cap="flat" cmpd="sng" algn="ctr">
          <a:solidFill>
            <a:schemeClr val="accent5">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6E649C91-8A1D-4749-A47A-05E29CB21EAF}">
      <dsp:nvSpPr>
        <dsp:cNvPr id="0" name=""/>
        <dsp:cNvSpPr/>
      </dsp:nvSpPr>
      <dsp:spPr>
        <a:xfrm>
          <a:off x="205274" y="658023"/>
          <a:ext cx="3288390" cy="1969617"/>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6C0C73B8-F0DB-4A06-AFA2-08C4538ADF53}">
      <dsp:nvSpPr>
        <dsp:cNvPr id="0" name=""/>
        <dsp:cNvSpPr/>
      </dsp:nvSpPr>
      <dsp:spPr>
        <a:xfrm>
          <a:off x="216243" y="2710160"/>
          <a:ext cx="3266452" cy="2096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800100">
            <a:lnSpc>
              <a:spcPct val="90000"/>
            </a:lnSpc>
            <a:spcBef>
              <a:spcPct val="0"/>
            </a:spcBef>
            <a:spcAft>
              <a:spcPct val="35000"/>
            </a:spcAft>
            <a:buNone/>
            <a:defRPr sz="2000" b="1"/>
          </a:pPr>
          <a:r>
            <a:rPr sz="1800" kern="1200" dirty="0" err="1"/>
            <a:t>Kumchukua</a:t>
          </a:r>
          <a:r>
            <a:rPr sz="1800" kern="1200" dirty="0"/>
            <a:t> </a:t>
          </a:r>
          <a:r>
            <a:rPr sz="1800" kern="1200" dirty="0" err="1"/>
            <a:t>mtoto</a:t>
          </a:r>
          <a:r>
            <a:rPr sz="1800" kern="1200" dirty="0"/>
            <a:t>, </a:t>
          </a:r>
          <a:r>
            <a:rPr sz="1800" kern="1200" dirty="0" err="1"/>
            <a:t>alionyesha</a:t>
          </a:r>
          <a:r>
            <a:rPr sz="1800" kern="1200" dirty="0"/>
            <a:t> </a:t>
          </a:r>
          <a:r>
            <a:rPr sz="1800" kern="1200" dirty="0" err="1"/>
            <a:t>ukuu</a:t>
          </a:r>
          <a:r>
            <a:rPr sz="1800" kern="1200" dirty="0"/>
            <a:t> </a:t>
          </a:r>
          <a:r>
            <a:rPr sz="1800" kern="1200" dirty="0" err="1"/>
            <a:t>katika</a:t>
          </a:r>
          <a:r>
            <a:rPr sz="1800" kern="1200" dirty="0"/>
            <a:t> </a:t>
          </a:r>
          <a:r>
            <a:rPr sz="1800" kern="1200" dirty="0" err="1"/>
            <a:t>Ufalme</a:t>
          </a:r>
          <a:r>
            <a:rPr sz="1800" kern="1200" dirty="0"/>
            <a:t>: </a:t>
          </a:r>
          <a:r>
            <a:rPr sz="1800" kern="1200" dirty="0" err="1"/>
            <a:t>wa</a:t>
          </a:r>
          <a:r>
            <a:rPr sz="1800" kern="1200" dirty="0"/>
            <a:t> kwanza </a:t>
          </a:r>
          <a:r>
            <a:rPr sz="1800" kern="1200" dirty="0" err="1"/>
            <a:t>ni</a:t>
          </a:r>
          <a:r>
            <a:rPr sz="1800" kern="1200" dirty="0"/>
            <a:t> </a:t>
          </a:r>
          <a:r>
            <a:rPr sz="1800" kern="1200" dirty="0" err="1"/>
            <a:t>wa</a:t>
          </a:r>
          <a:r>
            <a:rPr sz="1800" kern="1200" dirty="0"/>
            <a:t> </a:t>
          </a:r>
          <a:r>
            <a:rPr sz="1800" kern="1200" dirty="0" err="1"/>
            <a:t>mwisho</a:t>
          </a:r>
          <a:r>
            <a:rPr sz="1800" kern="1200" dirty="0"/>
            <a:t>; </a:t>
          </a:r>
          <a:r>
            <a:rPr sz="1800" kern="1200" dirty="0" err="1"/>
            <a:t>mkubwa</a:t>
          </a:r>
          <a:r>
            <a:rPr sz="1800" kern="1200" dirty="0"/>
            <a:t> </a:t>
          </a:r>
          <a:r>
            <a:rPr sz="1800" kern="1200" dirty="0" err="1"/>
            <a:t>ni</a:t>
          </a:r>
          <a:r>
            <a:rPr sz="1800" kern="1200" dirty="0"/>
            <a:t> </a:t>
          </a:r>
          <a:r>
            <a:rPr sz="1800" kern="1200" dirty="0" err="1"/>
            <a:t>mtumishi</a:t>
          </a:r>
          <a:r>
            <a:rPr sz="1800" kern="1200" dirty="0"/>
            <a:t>; </a:t>
          </a:r>
          <a:r>
            <a:rPr sz="1800" kern="1200" dirty="0" err="1"/>
            <a:t>mdogo</a:t>
          </a:r>
          <a:r>
            <a:rPr sz="1800" kern="1200" dirty="0"/>
            <a:t> </a:t>
          </a:r>
          <a:r>
            <a:rPr sz="1800" kern="1200" dirty="0" err="1"/>
            <a:t>na</a:t>
          </a:r>
          <a:r>
            <a:rPr sz="1800" kern="1200" dirty="0"/>
            <a:t> </a:t>
          </a:r>
          <a:r>
            <a:rPr sz="1800" kern="1200" dirty="0" err="1"/>
            <a:t>mnyenyekevu</a:t>
          </a:r>
          <a:r>
            <a:rPr sz="1800" kern="1200" dirty="0"/>
            <a:t> </a:t>
          </a:r>
          <a:r>
            <a:rPr sz="1800" kern="1200" dirty="0" err="1"/>
            <a:t>lazima</a:t>
          </a:r>
          <a:r>
            <a:rPr sz="1800" kern="1200" dirty="0"/>
            <a:t> </a:t>
          </a:r>
          <a:r>
            <a:rPr sz="1800" kern="1200" dirty="0" err="1"/>
            <a:t>atendewe</a:t>
          </a:r>
          <a:r>
            <a:rPr sz="1800" kern="1200" dirty="0"/>
            <a:t> kana </a:t>
          </a:r>
          <a:r>
            <a:rPr sz="1800" kern="1200" dirty="0" err="1"/>
            <a:t>kwamba</a:t>
          </a:r>
          <a:r>
            <a:rPr sz="1800" kern="1200" dirty="0"/>
            <a:t> </a:t>
          </a:r>
          <a:r>
            <a:rPr sz="1800" kern="1200" dirty="0" err="1"/>
            <a:t>yeye</a:t>
          </a:r>
          <a:r>
            <a:rPr sz="1800" kern="1200" dirty="0"/>
            <a:t> </a:t>
          </a:r>
          <a:r>
            <a:rPr sz="1800" kern="1200" dirty="0" err="1"/>
            <a:t>ni</a:t>
          </a:r>
          <a:r>
            <a:rPr sz="1800" kern="1200" dirty="0"/>
            <a:t> </a:t>
          </a:r>
          <a:r>
            <a:rPr sz="1800" kern="1200" dirty="0" err="1"/>
            <a:t>Yesu</a:t>
          </a:r>
          <a:r>
            <a:rPr sz="1800" kern="1200" dirty="0"/>
            <a:t> </a:t>
          </a:r>
          <a:r>
            <a:rPr sz="1800" kern="1200" dirty="0" err="1"/>
            <a:t>mwenyewe</a:t>
          </a:r>
          <a:r>
            <a:rPr sz="1800" kern="1200" dirty="0"/>
            <a:t>.</a:t>
          </a:r>
        </a:p>
      </dsp:txBody>
      <dsp:txXfrm>
        <a:off x="216243" y="2710160"/>
        <a:ext cx="3266452" cy="2096374"/>
      </dsp:txXfrm>
    </dsp:sp>
    <dsp:sp modelId="{FFD92903-2C1D-4662-AFE9-B72665617204}">
      <dsp:nvSpPr>
        <dsp:cNvPr id="0" name=""/>
        <dsp:cNvSpPr/>
      </dsp:nvSpPr>
      <dsp:spPr>
        <a:xfrm>
          <a:off x="55926" y="-21046"/>
          <a:ext cx="3473529" cy="580020"/>
        </a:xfrm>
        <a:prstGeom prst="rect">
          <a:avLst/>
        </a:prstGeom>
        <a:gradFill rotWithShape="1">
          <a:gsLst>
            <a:gs pos="0">
              <a:schemeClr val="accent5"/>
            </a:gs>
            <a:gs pos="100000">
              <a:schemeClr val="accent5">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defRPr sz="2000" b="1">
              <a:solidFill>
                <a:schemeClr val="bg2">
                  <a:lumMod val="60000"/>
                  <a:lumOff val="40000"/>
                </a:schemeClr>
              </a:solidFill>
              <a:effectLst>
                <a:outerShdw blurRad="38100" dist="38100" dir="2700000" algn="tl">
                  <a:srgbClr val="000000">
                    <a:alpha val="43137"/>
                  </a:srgbClr>
                </a:outerShdw>
              </a:effectLst>
            </a:defRPr>
          </a:pPr>
          <a:r>
            <a:rPr kern="1200"/>
            <a:t>Mafundisho ya kwanza </a:t>
          </a:r>
          <a:br>
            <a:rPr lang="es-ES" sz="2000" b="1" kern="1200" dirty="0">
              <a:solidFill>
                <a:schemeClr val="bg2">
                  <a:lumMod val="60000"/>
                  <a:lumOff val="40000"/>
                </a:schemeClr>
              </a:solidFill>
              <a:effectLst>
                <a:outerShdw blurRad="38100" dist="38100" dir="2700000" algn="tl">
                  <a:srgbClr val="000000">
                    <a:alpha val="43137"/>
                  </a:srgbClr>
                </a:outerShdw>
              </a:effectLst>
            </a:rPr>
          </a:br>
          <a:r>
            <a:rPr kern="1200"/>
            <a:t>(Marko 9:35-37)</a:t>
          </a:r>
        </a:p>
      </dsp:txBody>
      <dsp:txXfrm>
        <a:off x="55926" y="-21046"/>
        <a:ext cx="3473529" cy="580020"/>
      </dsp:txXfrm>
    </dsp:sp>
    <dsp:sp modelId="{271460F9-68F8-42FF-B4C7-A16AE02332B1}">
      <dsp:nvSpPr>
        <dsp:cNvPr id="0" name=""/>
        <dsp:cNvSpPr/>
      </dsp:nvSpPr>
      <dsp:spPr>
        <a:xfrm>
          <a:off x="3924588" y="512126"/>
          <a:ext cx="0" cy="4376927"/>
        </a:xfrm>
        <a:prstGeom prst="line">
          <a:avLst/>
        </a:prstGeom>
        <a:solidFill>
          <a:schemeClr val="lt1">
            <a:alpha val="90000"/>
            <a:hueOff val="0"/>
            <a:satOff val="0"/>
            <a:lumOff val="0"/>
            <a:alphaOff val="0"/>
          </a:schemeClr>
        </a:solidFill>
        <a:ln w="57150" cap="flat" cmpd="sng" algn="ctr">
          <a:solidFill>
            <a:schemeClr val="accent3">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A1012169-87EF-46FB-99D6-CAE49B981A51}">
      <dsp:nvSpPr>
        <dsp:cNvPr id="0" name=""/>
        <dsp:cNvSpPr/>
      </dsp:nvSpPr>
      <dsp:spPr>
        <a:xfrm>
          <a:off x="4049944" y="632694"/>
          <a:ext cx="3288390" cy="2636490"/>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1248A69D-72AD-43DE-B2B6-C5447068DE08}">
      <dsp:nvSpPr>
        <dsp:cNvPr id="0" name=""/>
        <dsp:cNvSpPr/>
      </dsp:nvSpPr>
      <dsp:spPr>
        <a:xfrm>
          <a:off x="4060913" y="3297822"/>
          <a:ext cx="3266452" cy="150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800100" rtl="0">
            <a:lnSpc>
              <a:spcPct val="90000"/>
            </a:lnSpc>
            <a:spcBef>
              <a:spcPct val="0"/>
            </a:spcBef>
            <a:spcAft>
              <a:spcPct val="35000"/>
            </a:spcAft>
            <a:buNone/>
            <a:defRPr sz="2000" b="1"/>
          </a:pPr>
          <a:r>
            <a:rPr sz="1800" kern="1200" dirty="0"/>
            <a:t>Kila </a:t>
          </a:r>
          <a:r>
            <a:rPr sz="1800" kern="1200" dirty="0" err="1"/>
            <a:t>mtu</a:t>
          </a:r>
          <a:r>
            <a:rPr sz="1800" kern="1200" dirty="0"/>
            <a:t> </a:t>
          </a:r>
          <a:r>
            <a:rPr sz="1800" kern="1200" dirty="0" err="1"/>
            <a:t>ana</a:t>
          </a:r>
          <a:r>
            <a:rPr sz="1800" kern="1200" dirty="0"/>
            <a:t> </a:t>
          </a:r>
          <a:r>
            <a:rPr sz="1800" kern="1200" dirty="0" err="1"/>
            <a:t>sehemu</a:t>
          </a:r>
          <a:r>
            <a:rPr sz="1800" kern="1200" dirty="0"/>
            <a:t> </a:t>
          </a:r>
          <a:r>
            <a:rPr sz="1800" kern="1200" dirty="0" err="1"/>
            <a:t>yake</a:t>
          </a:r>
          <a:r>
            <a:rPr sz="1800" kern="1200" dirty="0"/>
            <a:t> </a:t>
          </a:r>
          <a:r>
            <a:rPr sz="1800" kern="1200" dirty="0" err="1"/>
            <a:t>ya</a:t>
          </a:r>
          <a:r>
            <a:rPr sz="1800" kern="1200" dirty="0"/>
            <a:t> </a:t>
          </a:r>
          <a:r>
            <a:rPr sz="1800" kern="1200" dirty="0" err="1"/>
            <a:t>kufanya</a:t>
          </a:r>
          <a:r>
            <a:rPr sz="1800" kern="1200" dirty="0"/>
            <a:t>, </a:t>
          </a:r>
          <a:r>
            <a:rPr sz="1800" kern="1200" dirty="0" err="1"/>
            <a:t>na</a:t>
          </a:r>
          <a:r>
            <a:rPr sz="1800" kern="1200" dirty="0"/>
            <a:t> hakuna </a:t>
          </a:r>
          <a:r>
            <a:rPr sz="1800" kern="1200" dirty="0" err="1"/>
            <a:t>mtu</a:t>
          </a:r>
          <a:r>
            <a:rPr sz="1800" kern="1200" dirty="0"/>
            <a:t> </a:t>
          </a:r>
          <a:r>
            <a:rPr sz="1800" kern="1200" dirty="0" err="1"/>
            <a:t>anayepaswa</a:t>
          </a:r>
          <a:r>
            <a:rPr sz="1800" kern="1200" dirty="0"/>
            <a:t> </a:t>
          </a:r>
          <a:r>
            <a:rPr sz="1800" kern="1200" dirty="0" err="1"/>
            <a:t>kuachwa</a:t>
          </a:r>
          <a:r>
            <a:rPr sz="1800" kern="1200" dirty="0"/>
            <a:t> </a:t>
          </a:r>
          <a:r>
            <a:rPr sz="1800" kern="1200" dirty="0" err="1"/>
            <a:t>nyuma</a:t>
          </a:r>
          <a:r>
            <a:rPr sz="1800" kern="1200" dirty="0"/>
            <a:t> </a:t>
          </a:r>
          <a:r>
            <a:rPr sz="1800" kern="1200" dirty="0" err="1"/>
            <a:t>wakati</a:t>
          </a:r>
          <a:r>
            <a:rPr sz="1800" kern="1200" dirty="0"/>
            <a:t> </a:t>
          </a:r>
          <a:r>
            <a:rPr sz="1800" kern="1200" dirty="0" err="1"/>
            <a:t>wa</a:t>
          </a:r>
          <a:r>
            <a:rPr sz="1800" kern="1200" dirty="0"/>
            <a:t> </a:t>
          </a:r>
          <a:r>
            <a:rPr sz="1800" kern="1200" dirty="0" err="1"/>
            <a:t>kufanya</a:t>
          </a:r>
          <a:r>
            <a:rPr sz="1800" kern="1200" dirty="0"/>
            <a:t> </a:t>
          </a:r>
          <a:r>
            <a:rPr sz="1800" kern="1200" dirty="0" err="1"/>
            <a:t>kazi</a:t>
          </a:r>
          <a:r>
            <a:rPr sz="1800" kern="1200" dirty="0"/>
            <a:t> </a:t>
          </a:r>
          <a:r>
            <a:rPr sz="1800" kern="1200" dirty="0" err="1"/>
            <a:t>ya</a:t>
          </a:r>
          <a:r>
            <a:rPr sz="1800" kern="1200" dirty="0"/>
            <a:t> </a:t>
          </a:r>
          <a:r>
            <a:rPr sz="1800" kern="1200" dirty="0" err="1"/>
            <a:t>Mungu</a:t>
          </a:r>
          <a:r>
            <a:rPr sz="1800" kern="1200" dirty="0"/>
            <a:t>, </a:t>
          </a:r>
          <a:r>
            <a:rPr sz="1800" kern="1200" dirty="0" err="1"/>
            <a:t>haijalishi</a:t>
          </a:r>
          <a:r>
            <a:rPr sz="1800" kern="1200" dirty="0"/>
            <a:t> </a:t>
          </a:r>
          <a:r>
            <a:rPr sz="1800" kern="1200" dirty="0" err="1"/>
            <a:t>ni</a:t>
          </a:r>
          <a:r>
            <a:rPr sz="1800" kern="1200" dirty="0"/>
            <a:t> </a:t>
          </a:r>
          <a:r>
            <a:rPr sz="1800" kern="1200" dirty="0" err="1"/>
            <a:t>ndogo</a:t>
          </a:r>
          <a:r>
            <a:rPr sz="1800" kern="1200" dirty="0"/>
            <a:t> </a:t>
          </a:r>
          <a:r>
            <a:rPr sz="1800" kern="1200" dirty="0" err="1"/>
            <a:t>kiasi</a:t>
          </a:r>
          <a:r>
            <a:rPr sz="1800" kern="1200" dirty="0"/>
            <a:t> </a:t>
          </a:r>
          <a:r>
            <a:rPr sz="1800" kern="1200" dirty="0" err="1"/>
            <a:t>gani</a:t>
          </a:r>
          <a:r>
            <a:rPr sz="1800" kern="1200" dirty="0"/>
            <a:t>.</a:t>
          </a:r>
        </a:p>
      </dsp:txBody>
      <dsp:txXfrm>
        <a:off x="4060913" y="3297822"/>
        <a:ext cx="3266452" cy="1500017"/>
      </dsp:txXfrm>
    </dsp:sp>
    <dsp:sp modelId="{1B70EBBE-7D24-42FE-BF74-15FC8AD215F7}">
      <dsp:nvSpPr>
        <dsp:cNvPr id="0" name=""/>
        <dsp:cNvSpPr/>
      </dsp:nvSpPr>
      <dsp:spPr>
        <a:xfrm>
          <a:off x="3900596" y="-21046"/>
          <a:ext cx="3473529" cy="580020"/>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w="9525" cap="flat" cmpd="sng" algn="ctr">
          <a:solidFill>
            <a:schemeClr val="accent3">
              <a:hueOff val="0"/>
              <a:satOff val="0"/>
              <a:lumOff val="0"/>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rtl="0">
            <a:lnSpc>
              <a:spcPct val="90000"/>
            </a:lnSpc>
            <a:spcBef>
              <a:spcPct val="0"/>
            </a:spcBef>
            <a:spcAft>
              <a:spcPct val="35000"/>
            </a:spcAft>
            <a:buNone/>
            <a:defRPr sz="2000" b="1">
              <a:solidFill>
                <a:schemeClr val="bg2">
                  <a:lumMod val="60000"/>
                  <a:lumOff val="40000"/>
                </a:schemeClr>
              </a:solidFill>
              <a:effectLst>
                <a:outerShdw blurRad="38100" dist="38100" dir="2700000" algn="tl">
                  <a:srgbClr val="000000">
                    <a:alpha val="43137"/>
                  </a:srgbClr>
                </a:outerShdw>
              </a:effectLst>
            </a:defRPr>
          </a:pPr>
          <a:r>
            <a:rPr kern="1200"/>
            <a:t>Mafundisho ya pili </a:t>
          </a:r>
          <a:br>
            <a:rPr lang="es-ES" sz="2000" b="1" kern="1200" dirty="0">
              <a:solidFill>
                <a:schemeClr val="bg2">
                  <a:lumMod val="60000"/>
                  <a:lumOff val="40000"/>
                </a:schemeClr>
              </a:solidFill>
              <a:effectLst>
                <a:outerShdw blurRad="38100" dist="38100" dir="2700000" algn="tl">
                  <a:srgbClr val="000000">
                    <a:alpha val="43137"/>
                  </a:srgbClr>
                </a:outerShdw>
              </a:effectLst>
            </a:rPr>
          </a:br>
          <a:r>
            <a:rPr kern="1200"/>
            <a:t>(Marko 9:38-41)</a:t>
          </a:r>
        </a:p>
      </dsp:txBody>
      <dsp:txXfrm>
        <a:off x="3900596" y="-21046"/>
        <a:ext cx="3473529" cy="58002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56186-9D4E-477F-B248-ABBC7FFB066F}" type="datetimeFigureOut">
              <a:rPr lang="es-ES" smtClean="0"/>
              <a:t>20/07/2024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1B75D-3EF4-4D12-B659-680DC4B59702}" type="slidenum">
              <a:rPr lang="es-ES" smtClean="0"/>
              <a:t>‹Nº›</a:t>
            </a:fld>
            <a:endParaRPr lang="es-ES"/>
          </a:p>
        </p:txBody>
      </p:sp>
    </p:spTree>
    <p:extLst>
      <p:ext uri="{BB962C8B-B14F-4D97-AF65-F5344CB8AC3E}">
        <p14:creationId xmlns:p14="http://schemas.microsoft.com/office/powerpoint/2010/main" val="203042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5</a:t>
            </a:fld>
            <a:endParaRPr lang="es-ES"/>
          </a:p>
        </p:txBody>
      </p:sp>
    </p:spTree>
    <p:extLst>
      <p:ext uri="{BB962C8B-B14F-4D97-AF65-F5344CB8AC3E}">
        <p14:creationId xmlns:p14="http://schemas.microsoft.com/office/powerpoint/2010/main" val="384644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6</a:t>
            </a:fld>
            <a:endParaRPr lang="es-ES"/>
          </a:p>
        </p:txBody>
      </p:sp>
    </p:spTree>
    <p:extLst>
      <p:ext uri="{BB962C8B-B14F-4D97-AF65-F5344CB8AC3E}">
        <p14:creationId xmlns:p14="http://schemas.microsoft.com/office/powerpoint/2010/main" val="411892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48169-E3C2-A16F-3DCE-C8ED477612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DB43AB0-1FC0-5927-E569-BF15356FF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4458509-75C5-DD8B-6A40-9B1936790707}"/>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D3C70E5A-3931-EB07-E2F4-9557F49E12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1DF462-886B-C14B-64A6-BAFF652EFD53}"/>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46187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B2468-1C36-9D6D-E9FC-15B7BC4D95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C3EE0E-2141-A340-65C9-4B3EA12413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9C8562-80FD-D494-F8F3-E819F082E696}"/>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CA82C2D7-5D98-5BAD-9F99-BDDA4E8057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D21A48-1153-B91C-A554-969DECDFC45F}"/>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1242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3F088B-D264-C6A6-C87D-621C796028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70AB5AD-8563-E6C6-AA60-E6EF474B5F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67BBDD-FC58-6C2C-068A-5F97971CF1A4}"/>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E1D5BC23-FA9A-1F3B-B8A2-9152F69CAF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3EB215-04B2-0F79-AF71-FA737E880A8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24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996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95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68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900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982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1641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915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353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E859C-35B4-BE59-B22F-6E845903B8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4C5844-594B-9575-852C-74ED0392383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228485-CC00-CD17-C3A8-C9AA1295FC5C}"/>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9C01D365-1BE8-B4D9-3DDE-D657EE4F93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5B5681-A7E0-E165-BBF2-49442A65E02B}"/>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3895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31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886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22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52B9A-BD09-C767-B138-DBE3C8D12B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79CF4F-36A8-3AD8-E2FB-342036E1DD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DE8D0-50AA-2BEB-E7DB-FB4148AB527C}"/>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EEAE1F56-8E7E-B2F7-81D9-C27357287C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CD8D03-38C2-647C-95CB-B2F6AD9AFD37}"/>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64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77B97-259C-DC0F-E045-CEB7563BA2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1084F6-8C00-8A81-99A2-06A9C802DB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D2A1F75-E667-0152-E3CE-A5D25CBB08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1E720F8-18F7-F1CE-F42A-EAB73FB5D021}"/>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6" name="Marcador de pie de página 5">
            <a:extLst>
              <a:ext uri="{FF2B5EF4-FFF2-40B4-BE49-F238E27FC236}">
                <a16:creationId xmlns:a16="http://schemas.microsoft.com/office/drawing/2014/main" id="{2831D4B2-E33B-8A52-157E-020C2AA0B6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865C7C-C985-8BBE-B231-970395EC5E18}"/>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9216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36217-265C-0B98-C8E5-D4BD1C0AB3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8A5FB-D0A4-E206-D230-21B143E2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3A0BA8-CB9D-B7FC-7FE6-9C7370D0B4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ABE2543-1331-C755-2D22-5E44570D6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070284-52C4-B0A1-EACA-C982F55E51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CA04C6-5D19-AD59-BEF1-B6C754C8AA33}"/>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8" name="Marcador de pie de página 7">
            <a:extLst>
              <a:ext uri="{FF2B5EF4-FFF2-40B4-BE49-F238E27FC236}">
                <a16:creationId xmlns:a16="http://schemas.microsoft.com/office/drawing/2014/main" id="{44CB79C0-8A6B-E226-2529-3B733EB97A2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D6364F-0281-9F7B-B761-4B4FBB421F85}"/>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934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8D259-6AC6-68A7-CA0E-0A56B39F0A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9259D0C-0D84-3335-B934-D1C1D7EAE275}"/>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4" name="Marcador de pie de página 3">
            <a:extLst>
              <a:ext uri="{FF2B5EF4-FFF2-40B4-BE49-F238E27FC236}">
                <a16:creationId xmlns:a16="http://schemas.microsoft.com/office/drawing/2014/main" id="{23EE454B-296B-EEBA-5293-AAB7FFBFFF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608FC7E-6746-7878-A3FF-656556A428D6}"/>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61578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EE96C5-9D9A-8CDA-F03A-FE368E49C176}"/>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3" name="Marcador de pie de página 2">
            <a:extLst>
              <a:ext uri="{FF2B5EF4-FFF2-40B4-BE49-F238E27FC236}">
                <a16:creationId xmlns:a16="http://schemas.microsoft.com/office/drawing/2014/main" id="{6E15A3C2-5757-9AAF-65C3-A5878DE2C95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C7BE5E-8995-296F-179E-4A11816E2F8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9900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4639B-2608-32D1-0904-37FB32C956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4DE9DA-5919-F1D5-89DD-7FB92E485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105D8BD-95CD-C09E-49D0-AD0AC1826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012D6E-0553-97F0-B2D4-388DD52FB21C}"/>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6" name="Marcador de pie de página 5">
            <a:extLst>
              <a:ext uri="{FF2B5EF4-FFF2-40B4-BE49-F238E27FC236}">
                <a16:creationId xmlns:a16="http://schemas.microsoft.com/office/drawing/2014/main" id="{F63C3099-DD97-055D-8A2B-A8F7E6CEEF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E6F98D-2405-E708-6AE6-2F03AA3708D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9412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0444F-5858-9BB3-92E6-56966A59C9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D5C395D-3522-5712-B38D-8CCC7CC89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CACEA0-5E53-9109-5716-3B56C2F76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803E4C-F4D1-DD8B-6796-3FB2D28824D8}"/>
              </a:ext>
            </a:extLst>
          </p:cNvPr>
          <p:cNvSpPr>
            <a:spLocks noGrp="1"/>
          </p:cNvSpPr>
          <p:nvPr>
            <p:ph type="dt" sz="half" idx="10"/>
          </p:nvPr>
        </p:nvSpPr>
        <p:spPr/>
        <p:txBody>
          <a:bodyPr/>
          <a:lstStyle/>
          <a:p>
            <a:fld id="{DEE7C762-9C13-4C07-881F-90B248233D18}" type="datetimeFigureOut">
              <a:rPr lang="es-ES" smtClean="0"/>
              <a:t>20/07/2024</a:t>
            </a:fld>
            <a:endParaRPr lang="es-ES"/>
          </a:p>
        </p:txBody>
      </p:sp>
      <p:sp>
        <p:nvSpPr>
          <p:cNvPr id="6" name="Marcador de pie de página 5">
            <a:extLst>
              <a:ext uri="{FF2B5EF4-FFF2-40B4-BE49-F238E27FC236}">
                <a16:creationId xmlns:a16="http://schemas.microsoft.com/office/drawing/2014/main" id="{F2F3BBF6-348B-3666-DFD6-3E5E75DC4F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3CF9BC-8AAC-50CC-07D5-26BAC8E50BD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56941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4AB388-C3B5-7A6E-9B2B-CDE020ED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09E172-6DCF-0B4C-FD47-C56A440EE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DBA8D6-704C-F97F-9A07-441882D57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E7C762-9C13-4C07-881F-90B248233D18}" type="datetimeFigureOut">
              <a:rPr lang="es-ES" smtClean="0"/>
              <a:t>20/07/2024</a:t>
            </a:fld>
            <a:endParaRPr lang="es-ES"/>
          </a:p>
        </p:txBody>
      </p:sp>
      <p:sp>
        <p:nvSpPr>
          <p:cNvPr id="5" name="Marcador de pie de página 4">
            <a:extLst>
              <a:ext uri="{FF2B5EF4-FFF2-40B4-BE49-F238E27FC236}">
                <a16:creationId xmlns:a16="http://schemas.microsoft.com/office/drawing/2014/main" id="{4F365335-BB13-5C41-7397-5528B0F7E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A20C581-726C-D392-0BA7-A2769A540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85444D-E504-47F6-8C56-88577C0B3F79}" type="slidenum">
              <a:rPr lang="es-ES" smtClean="0"/>
              <a:t>‹Nº›</a:t>
            </a:fld>
            <a:endParaRPr lang="es-ES"/>
          </a:p>
        </p:txBody>
      </p:sp>
    </p:spTree>
    <p:extLst>
      <p:ext uri="{BB962C8B-B14F-4D97-AF65-F5344CB8AC3E}">
        <p14:creationId xmlns:p14="http://schemas.microsoft.com/office/powerpoint/2010/main" val="132123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20/07/2024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489471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5CD635-9485-33DE-91DA-95C3698D73A9}"/>
              </a:ext>
            </a:extLst>
          </p:cNvPr>
          <p:cNvSpPr txBox="1"/>
          <p:nvPr/>
        </p:nvSpPr>
        <p:spPr>
          <a:xfrm>
            <a:off x="0" y="29914"/>
            <a:ext cx="12192000" cy="923330"/>
          </a:xfrm>
          <a:prstGeom prst="rect">
            <a:avLst/>
          </a:prstGeom>
          <a:noFill/>
        </p:spPr>
        <p:txBody>
          <a:bodyPr wrap="square">
            <a:spAutoFit/>
            <a:scene3d>
              <a:camera prst="orthographicFront"/>
              <a:lightRig rig="threePt" dir="t"/>
            </a:scene3d>
            <a:sp3d extrusionH="57150" contourW="19050">
              <a:bevelT h="25400" prst="softRound"/>
              <a:contourClr>
                <a:schemeClr val="accent1">
                  <a:lumMod val="75000"/>
                </a:schemeClr>
              </a:contourClr>
            </a:sp3d>
          </a:bodyPr>
          <a:lstStyle/>
          <a:p>
            <a:pPr algn="ctr">
              <a:defRPr sz="5400" b="1">
                <a:ln w="13462">
                  <a:solidFill>
                    <a:schemeClr val="accent1">
                      <a:lumMod val="75000"/>
                    </a:schemeClr>
                  </a:solidFill>
                  <a:prstDash val="solid"/>
                </a:ln>
                <a:solidFill>
                  <a:schemeClr val="bg2">
                    <a:lumMod val="60000"/>
                    <a:lumOff val="40000"/>
                  </a:schemeClr>
                </a:solidFill>
                <a:effectLst>
                  <a:outerShdw dist="38100" dir="2700000" algn="bl" rotWithShape="0">
                    <a:schemeClr val="accent5">
                      <a:lumMod val="75000"/>
                    </a:schemeClr>
                  </a:outerShdw>
                </a:effectLst>
              </a:defRPr>
            </a:pPr>
            <a:r>
              <a:rPr dirty="0"/>
              <a:t>KUFUNDISHA WANAFUNZI: SEHEMU YA 1</a:t>
            </a:r>
          </a:p>
        </p:txBody>
      </p:sp>
      <p:sp>
        <p:nvSpPr>
          <p:cNvPr id="5" name="CuadroTexto 4">
            <a:extLst>
              <a:ext uri="{FF2B5EF4-FFF2-40B4-BE49-F238E27FC236}">
                <a16:creationId xmlns:a16="http://schemas.microsoft.com/office/drawing/2014/main" id="{F0F96E46-E9E9-F0A3-DAF5-11932195A21F}"/>
              </a:ext>
            </a:extLst>
          </p:cNvPr>
          <p:cNvSpPr txBox="1"/>
          <p:nvPr/>
        </p:nvSpPr>
        <p:spPr>
          <a:xfrm>
            <a:off x="7780699" y="6462525"/>
            <a:ext cx="4145750" cy="369332"/>
          </a:xfrm>
          <a:prstGeom prst="rect">
            <a:avLst/>
          </a:prstGeom>
          <a:noFill/>
        </p:spPr>
        <p:txBody>
          <a:bodyPr wrap="none">
            <a:spAutoFit/>
          </a:bodyPr>
          <a:lstStyle/>
          <a:p>
            <a:pPr algn="r">
              <a:defRPr b="1">
                <a:solidFill>
                  <a:schemeClr val="accent1">
                    <a:lumMod val="20000"/>
                    <a:lumOff val="80000"/>
                  </a:schemeClr>
                </a:solidFill>
                <a:effectLst>
                  <a:outerShdw blurRad="38100" dist="38100" dir="2700000" algn="tl">
                    <a:srgbClr val="000000">
                      <a:alpha val="43137"/>
                    </a:srgbClr>
                  </a:outerShdw>
                </a:effectLst>
              </a:defRPr>
            </a:pPr>
            <a:r>
              <a:t>Lessoni ya 7 kwa ajili ya Agosti 17, 2024</a:t>
            </a:r>
          </a:p>
        </p:txBody>
      </p:sp>
    </p:spTree>
    <p:extLst>
      <p:ext uri="{BB962C8B-B14F-4D97-AF65-F5344CB8AC3E}">
        <p14:creationId xmlns:p14="http://schemas.microsoft.com/office/powerpoint/2010/main" val="21290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1356FF-942B-3D5D-5FAF-3AF71E86DA0C}"/>
              </a:ext>
            </a:extLst>
          </p:cNvPr>
          <p:cNvSpPr txBox="1"/>
          <p:nvPr/>
        </p:nvSpPr>
        <p:spPr>
          <a:xfrm>
            <a:off x="0" y="0"/>
            <a:ext cx="9915940"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defRPr sz="4400" b="1">
                <a:ln/>
                <a:solidFill>
                  <a:schemeClr val="accent5">
                    <a:lumMod val="60000"/>
                    <a:lumOff val="40000"/>
                  </a:schemeClr>
                </a:solidFill>
              </a:defRPr>
            </a:pPr>
            <a:r>
              <a:rPr lang="en-US" dirty="0"/>
              <a:t>JINSI YA KUINGIA KATIKA UFALME </a:t>
            </a:r>
          </a:p>
        </p:txBody>
      </p:sp>
      <p:sp>
        <p:nvSpPr>
          <p:cNvPr id="5" name="CuadroTexto 4">
            <a:extLst>
              <a:ext uri="{FF2B5EF4-FFF2-40B4-BE49-F238E27FC236}">
                <a16:creationId xmlns:a16="http://schemas.microsoft.com/office/drawing/2014/main" id="{3123546A-FA31-2BD0-38F7-2A1942122C85}"/>
              </a:ext>
            </a:extLst>
          </p:cNvPr>
          <p:cNvSpPr txBox="1"/>
          <p:nvPr/>
        </p:nvSpPr>
        <p:spPr>
          <a:xfrm>
            <a:off x="390939" y="603380"/>
            <a:ext cx="9134061" cy="646331"/>
          </a:xfrm>
          <a:prstGeom prst="rect">
            <a:avLst/>
          </a:prstGeom>
          <a:noFill/>
        </p:spPr>
        <p:txBody>
          <a:bodyPr wrap="square">
            <a:spAutoFit/>
          </a:bodyPr>
          <a:lstStyle/>
          <a:p>
            <a:pPr algn="ctr">
              <a:defRPr b="1">
                <a:solidFill>
                  <a:srgbClr val="65454F"/>
                </a:solidFill>
                <a:latin typeface="Comic Sans MS" panose="030F0702030302020204" pitchFamily="66" charset="0"/>
              </a:defRPr>
            </a:pPr>
            <a:r>
              <a:t>"Kwa maana kila mtu atalishwa kwa moto, </a:t>
            </a:r>
          </a:p>
          <a:p>
            <a:pPr algn="ctr">
              <a:defRPr b="1">
                <a:solidFill>
                  <a:srgbClr val="65454F"/>
                </a:solidFill>
                <a:latin typeface="Comic Sans MS" panose="030F0702030302020204" pitchFamily="66" charset="0"/>
              </a:defRPr>
            </a:pPr>
            <a:r>
              <a:t>na kila dhabihu itatiwa chumvi” </a:t>
            </a:r>
            <a:r>
              <a:rPr sz="1400"/>
              <a:t>(Marko 9:49)</a:t>
            </a:r>
          </a:p>
        </p:txBody>
      </p:sp>
      <p:sp>
        <p:nvSpPr>
          <p:cNvPr id="6" name="CuadroTexto 5">
            <a:extLst>
              <a:ext uri="{FF2B5EF4-FFF2-40B4-BE49-F238E27FC236}">
                <a16:creationId xmlns:a16="http://schemas.microsoft.com/office/drawing/2014/main" id="{1BFD3C9F-E7AC-364A-D78D-DCCFCDE7B45F}"/>
              </a:ext>
            </a:extLst>
          </p:cNvPr>
          <p:cNvSpPr txBox="1"/>
          <p:nvPr/>
        </p:nvSpPr>
        <p:spPr>
          <a:xfrm>
            <a:off x="2240583" y="1321803"/>
            <a:ext cx="5274642" cy="1323439"/>
          </a:xfrm>
          <a:prstGeom prst="rect">
            <a:avLst/>
          </a:prstGeom>
          <a:noFill/>
        </p:spPr>
        <p:txBody>
          <a:bodyPr wrap="square">
            <a:spAutoFit/>
          </a:bodyPr>
          <a:lstStyle/>
          <a:p>
            <a:pPr>
              <a:spcBef>
                <a:spcPts val="600"/>
              </a:spcBef>
              <a:defRPr sz="2000" b="1">
                <a:solidFill>
                  <a:schemeClr val="bg1"/>
                </a:solidFill>
                <a:effectLst>
                  <a:glow rad="127000">
                    <a:srgbClr val="34192A"/>
                  </a:glow>
                  <a:outerShdw blurRad="38100" dist="38100" dir="2700000" algn="tl">
                    <a:srgbClr val="000000">
                      <a:alpha val="43137"/>
                    </a:srgbClr>
                  </a:outerShdw>
                </a:effectLst>
              </a:defRPr>
            </a:pPr>
            <a:r>
              <a:rPr dirty="0" err="1"/>
              <a:t>Funga</a:t>
            </a:r>
            <a:r>
              <a:rPr dirty="0"/>
              <a:t> </a:t>
            </a:r>
            <a:r>
              <a:rPr dirty="0" err="1"/>
              <a:t>jiwe</a:t>
            </a:r>
            <a:r>
              <a:rPr dirty="0"/>
              <a:t> </a:t>
            </a:r>
            <a:r>
              <a:rPr dirty="0" err="1"/>
              <a:t>kubwa</a:t>
            </a:r>
            <a:r>
              <a:rPr dirty="0"/>
              <a:t> </a:t>
            </a:r>
            <a:r>
              <a:rPr dirty="0" err="1"/>
              <a:t>shingoni</a:t>
            </a:r>
            <a:r>
              <a:rPr dirty="0"/>
              <a:t> </a:t>
            </a:r>
            <a:r>
              <a:rPr dirty="0" err="1"/>
              <a:t>mwako</a:t>
            </a:r>
            <a:r>
              <a:rPr dirty="0"/>
              <a:t> </a:t>
            </a:r>
            <a:r>
              <a:rPr dirty="0" err="1"/>
              <a:t>na</a:t>
            </a:r>
            <a:r>
              <a:rPr dirty="0"/>
              <a:t> </a:t>
            </a:r>
            <a:r>
              <a:rPr dirty="0" err="1"/>
              <a:t>ujitupe</a:t>
            </a:r>
            <a:r>
              <a:rPr dirty="0"/>
              <a:t> </a:t>
            </a:r>
            <a:r>
              <a:rPr dirty="0" err="1"/>
              <a:t>baharini</a:t>
            </a:r>
            <a:r>
              <a:rPr dirty="0"/>
              <a:t>; </a:t>
            </a:r>
            <a:r>
              <a:rPr dirty="0" err="1"/>
              <a:t>kukata</a:t>
            </a:r>
            <a:r>
              <a:rPr dirty="0"/>
              <a:t> </a:t>
            </a:r>
            <a:r>
              <a:rPr dirty="0" err="1"/>
              <a:t>mkono</a:t>
            </a:r>
            <a:r>
              <a:rPr dirty="0"/>
              <a:t>, </a:t>
            </a:r>
            <a:r>
              <a:rPr dirty="0" err="1"/>
              <a:t>mguu</a:t>
            </a:r>
            <a:r>
              <a:rPr dirty="0"/>
              <a:t>, au </a:t>
            </a:r>
            <a:r>
              <a:rPr dirty="0" err="1"/>
              <a:t>kutoa</a:t>
            </a:r>
            <a:r>
              <a:rPr dirty="0"/>
              <a:t> </a:t>
            </a:r>
            <a:r>
              <a:rPr dirty="0" err="1"/>
              <a:t>jicho</a:t>
            </a:r>
            <a:r>
              <a:rPr dirty="0"/>
              <a:t>. </a:t>
            </a:r>
            <a:r>
              <a:rPr dirty="0" err="1"/>
              <a:t>Njia</a:t>
            </a:r>
            <a:r>
              <a:rPr dirty="0"/>
              <a:t> </a:t>
            </a:r>
            <a:r>
              <a:rPr dirty="0" err="1"/>
              <a:t>za</a:t>
            </a:r>
            <a:r>
              <a:rPr dirty="0"/>
              <a:t> </a:t>
            </a:r>
            <a:r>
              <a:rPr dirty="0" err="1"/>
              <a:t>ajabu</a:t>
            </a:r>
            <a:r>
              <a:rPr dirty="0"/>
              <a:t> </a:t>
            </a:r>
            <a:r>
              <a:rPr dirty="0" err="1"/>
              <a:t>za</a:t>
            </a:r>
            <a:r>
              <a:rPr dirty="0"/>
              <a:t> </a:t>
            </a:r>
            <a:r>
              <a:rPr dirty="0" err="1"/>
              <a:t>kujiokoa</a:t>
            </a:r>
            <a:r>
              <a:rPr dirty="0"/>
              <a:t>, </a:t>
            </a:r>
            <a:r>
              <a:rPr dirty="0" err="1"/>
              <a:t>sivyo</a:t>
            </a:r>
            <a:r>
              <a:rPr dirty="0"/>
              <a:t>? (Marko 9:42-48).</a:t>
            </a:r>
          </a:p>
        </p:txBody>
      </p:sp>
      <p:sp>
        <p:nvSpPr>
          <p:cNvPr id="7" name="CuadroTexto 6">
            <a:extLst>
              <a:ext uri="{FF2B5EF4-FFF2-40B4-BE49-F238E27FC236}">
                <a16:creationId xmlns:a16="http://schemas.microsoft.com/office/drawing/2014/main" id="{34E83C86-8461-900C-03EF-347D7C09578E}"/>
              </a:ext>
            </a:extLst>
          </p:cNvPr>
          <p:cNvSpPr txBox="1"/>
          <p:nvPr/>
        </p:nvSpPr>
        <p:spPr>
          <a:xfrm>
            <a:off x="2461332" y="3729169"/>
            <a:ext cx="5420715" cy="1323439"/>
          </a:xfrm>
          <a:prstGeom prst="rect">
            <a:avLst/>
          </a:prstGeom>
          <a:noFill/>
        </p:spPr>
        <p:txBody>
          <a:bodyPr wrap="square">
            <a:spAutoFit/>
          </a:bodyPr>
          <a:lstStyle/>
          <a:p>
            <a:pPr marL="342900" indent="-342900">
              <a:buClr>
                <a:schemeClr val="bg2">
                  <a:lumMod val="75000"/>
                </a:schemeClr>
              </a:buClr>
              <a:buFont typeface="+mj-lt"/>
              <a:buAutoNum type="arabicPeriod"/>
              <a:defRPr sz="2000" b="1">
                <a:solidFill>
                  <a:schemeClr val="bg1"/>
                </a:solidFill>
                <a:effectLst>
                  <a:glow rad="127000">
                    <a:srgbClr val="34192A"/>
                  </a:glow>
                  <a:outerShdw blurRad="38100" dist="38100" dir="2700000" algn="tl">
                    <a:srgbClr val="000000">
                      <a:alpha val="43137"/>
                    </a:srgbClr>
                  </a:outerShdw>
                </a:effectLst>
              </a:defRPr>
            </a:pPr>
            <a:r>
              <a:t>Waliokombolewa wataishi milele na mwili uliokatwa.</a:t>
            </a:r>
          </a:p>
          <a:p>
            <a:pPr marL="342900" indent="-342900">
              <a:buClr>
                <a:schemeClr val="bg2">
                  <a:lumMod val="75000"/>
                </a:schemeClr>
              </a:buClr>
              <a:buFont typeface="+mj-lt"/>
              <a:buAutoNum type="arabicPeriod"/>
              <a:defRPr sz="2000" b="1">
                <a:solidFill>
                  <a:schemeClr val="bg1"/>
                </a:solidFill>
                <a:effectLst>
                  <a:glow rad="127000">
                    <a:srgbClr val="34192A"/>
                  </a:glow>
                  <a:outerShdw blurRad="38100" dist="38100" dir="2700000" algn="tl">
                    <a:srgbClr val="000000">
                      <a:alpha val="43137"/>
                    </a:srgbClr>
                  </a:outerShdw>
                </a:effectLst>
              </a:defRPr>
            </a:pPr>
            <a:r>
              <a:t>Waovu watateseka milele, lakini angalau miili yao itakuwa kamili.</a:t>
            </a:r>
          </a:p>
        </p:txBody>
      </p:sp>
      <p:sp>
        <p:nvSpPr>
          <p:cNvPr id="8" name="CuadroTexto 7">
            <a:extLst>
              <a:ext uri="{FF2B5EF4-FFF2-40B4-BE49-F238E27FC236}">
                <a16:creationId xmlns:a16="http://schemas.microsoft.com/office/drawing/2014/main" id="{0795B76C-D50E-47BB-645F-532027B621CF}"/>
              </a:ext>
            </a:extLst>
          </p:cNvPr>
          <p:cNvSpPr txBox="1"/>
          <p:nvPr/>
        </p:nvSpPr>
        <p:spPr>
          <a:xfrm>
            <a:off x="2240583" y="5122292"/>
            <a:ext cx="5665475" cy="1015663"/>
          </a:xfrm>
          <a:prstGeom prst="rect">
            <a:avLst/>
          </a:prstGeom>
          <a:noFill/>
        </p:spPr>
        <p:txBody>
          <a:bodyPr wrap="square">
            <a:spAutoFit/>
          </a:bodyPr>
          <a:lstStyle/>
          <a:p>
            <a:pPr>
              <a:spcBef>
                <a:spcPts val="600"/>
              </a:spcBef>
              <a:defRPr sz="2000" b="1">
                <a:solidFill>
                  <a:schemeClr val="bg1"/>
                </a:solidFill>
                <a:effectLst>
                  <a:glow rad="127000">
                    <a:srgbClr val="34192A"/>
                  </a:glow>
                  <a:outerShdw blurRad="38100" dist="38100" dir="2700000" algn="tl">
                    <a:srgbClr val="000000">
                      <a:alpha val="43137"/>
                    </a:srgbClr>
                  </a:outerShdw>
                </a:effectLst>
              </a:defRPr>
            </a:pPr>
            <a:r>
              <a:t>Somo kutoka kwa kutia chumvi hii ni dhahiri: dhambi ni mbaya sana kwamba lazima uikimbie mara moja.</a:t>
            </a:r>
          </a:p>
        </p:txBody>
      </p:sp>
      <p:pic>
        <p:nvPicPr>
          <p:cNvPr id="4" name="Imagen 3" descr="Imagen que contiene perro, puesto, agua, café  Descripción generada automáticamente">
            <a:extLst>
              <a:ext uri="{FF2B5EF4-FFF2-40B4-BE49-F238E27FC236}">
                <a16:creationId xmlns:a16="http://schemas.microsoft.com/office/drawing/2014/main" id="{3DB20A66-0346-135A-3B4C-60C840553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3" y="1360020"/>
            <a:ext cx="2018886"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Mano de una persona  Descripción generada automáticamente con confianza baja">
            <a:extLst>
              <a:ext uri="{FF2B5EF4-FFF2-40B4-BE49-F238E27FC236}">
                <a16:creationId xmlns:a16="http://schemas.microsoft.com/office/drawing/2014/main" id="{866740C2-4697-D668-33D2-49295E5EA3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5861" y="2802386"/>
            <a:ext cx="875548"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dibujo de una persona  Descripción generada automáticamente con confianza baja">
            <a:extLst>
              <a:ext uri="{FF2B5EF4-FFF2-40B4-BE49-F238E27FC236}">
                <a16:creationId xmlns:a16="http://schemas.microsoft.com/office/drawing/2014/main" id="{342E7C07-ABA9-E0BC-BA5D-A3A21FC4AB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2523" y="2802386"/>
            <a:ext cx="1061762"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Ojos de una persona  Descripción generada automáticamente">
            <a:extLst>
              <a:ext uri="{FF2B5EF4-FFF2-40B4-BE49-F238E27FC236}">
                <a16:creationId xmlns:a16="http://schemas.microsoft.com/office/drawing/2014/main" id="{FA3617CD-5847-61F9-3542-44820BA8F7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2523" y="4261230"/>
            <a:ext cx="2018886" cy="1722125"/>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descr="Imagen en blanco y negro  Descripción generada automáticamente con confianza media">
            <a:extLst>
              <a:ext uri="{FF2B5EF4-FFF2-40B4-BE49-F238E27FC236}">
                <a16:creationId xmlns:a16="http://schemas.microsoft.com/office/drawing/2014/main" id="{8591BFC4-D551-40B3-7624-934AF2CCA2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25879" y="98099"/>
            <a:ext cx="2141864" cy="2615408"/>
          </a:xfrm>
          <a:prstGeom prst="rect">
            <a:avLst/>
          </a:prstGeom>
          <a:solidFill>
            <a:srgbClr val="FFFFFF">
              <a:shade val="85000"/>
            </a:srgbClr>
          </a:solidFill>
          <a:ln w="38100" cap="sq">
            <a:gradFill flip="none" rotWithShape="1">
              <a:gsLst>
                <a:gs pos="0">
                  <a:srgbClr val="7B5B5C"/>
                </a:gs>
                <a:gs pos="42000">
                  <a:srgbClr val="7B5B5C"/>
                </a:gs>
                <a:gs pos="46000">
                  <a:srgbClr val="C4C5B7"/>
                </a:gs>
                <a:gs pos="100000">
                  <a:srgbClr val="C4C5B7"/>
                </a:gs>
              </a:gsLst>
              <a:lin ang="54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Un dibujo de una persona  Descripción generada automáticamente con confianza baja">
            <a:extLst>
              <a:ext uri="{FF2B5EF4-FFF2-40B4-BE49-F238E27FC236}">
                <a16:creationId xmlns:a16="http://schemas.microsoft.com/office/drawing/2014/main" id="{FC5345FB-0C7B-9C3D-054E-98E99FF2EF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15225" y="1311016"/>
            <a:ext cx="2309184" cy="1395428"/>
          </a:xfrm>
          <a:prstGeom prst="rect">
            <a:avLst/>
          </a:prstGeom>
          <a:solidFill>
            <a:srgbClr val="FFFFFF">
              <a:shade val="85000"/>
            </a:srgbClr>
          </a:solidFill>
          <a:ln w="28575" cap="sq">
            <a:solidFill>
              <a:schemeClr val="bg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287F578C-E663-BDF4-8FFC-0452AA92634A}"/>
              </a:ext>
            </a:extLst>
          </p:cNvPr>
          <p:cNvSpPr txBox="1"/>
          <p:nvPr/>
        </p:nvSpPr>
        <p:spPr>
          <a:xfrm>
            <a:off x="2282680" y="2713506"/>
            <a:ext cx="9775124" cy="1015663"/>
          </a:xfrm>
          <a:prstGeom prst="rect">
            <a:avLst/>
          </a:prstGeom>
          <a:noFill/>
        </p:spPr>
        <p:txBody>
          <a:bodyPr wrap="square">
            <a:spAutoFit/>
          </a:bodyPr>
          <a:lstStyle/>
          <a:p>
            <a:pPr>
              <a:spcBef>
                <a:spcPts val="600"/>
              </a:spcBef>
              <a:defRPr sz="2000" b="1">
                <a:solidFill>
                  <a:schemeClr val="bg1"/>
                </a:solidFill>
                <a:effectLst>
                  <a:glow rad="127000">
                    <a:srgbClr val="34192A"/>
                  </a:glow>
                  <a:outerShdw blurRad="38100" dist="38100" dir="2700000" algn="tl">
                    <a:srgbClr val="000000">
                      <a:alpha val="43137"/>
                    </a:srgbClr>
                  </a:outerShdw>
                </a:effectLst>
              </a:defRPr>
            </a:pPr>
            <a:r>
              <a:rPr dirty="0" err="1"/>
              <a:t>Ikiwa</a:t>
            </a:r>
            <a:r>
              <a:rPr dirty="0"/>
              <a:t> </a:t>
            </a:r>
            <a:r>
              <a:rPr dirty="0" err="1"/>
              <a:t>tunachukulia</a:t>
            </a:r>
            <a:r>
              <a:rPr dirty="0"/>
              <a:t> </a:t>
            </a:r>
            <a:r>
              <a:rPr dirty="0" err="1"/>
              <a:t>maneno</a:t>
            </a:r>
            <a:r>
              <a:rPr dirty="0"/>
              <a:t> </a:t>
            </a:r>
            <a:r>
              <a:rPr dirty="0" err="1"/>
              <a:t>haya</a:t>
            </a:r>
            <a:r>
              <a:rPr dirty="0"/>
              <a:t> </a:t>
            </a:r>
            <a:r>
              <a:rPr dirty="0" err="1"/>
              <a:t>kihalisi</a:t>
            </a:r>
            <a:r>
              <a:rPr dirty="0"/>
              <a:t> – </a:t>
            </a:r>
            <a:r>
              <a:rPr dirty="0" err="1"/>
              <a:t>kama</a:t>
            </a:r>
            <a:r>
              <a:rPr dirty="0"/>
              <a:t> </a:t>
            </a:r>
            <a:r>
              <a:rPr dirty="0" err="1"/>
              <a:t>wengi</a:t>
            </a:r>
            <a:r>
              <a:rPr dirty="0"/>
              <a:t> </a:t>
            </a:r>
            <a:r>
              <a:rPr dirty="0" err="1"/>
              <a:t>wanavyofanya</a:t>
            </a:r>
            <a:r>
              <a:rPr dirty="0"/>
              <a:t> </a:t>
            </a:r>
            <a:r>
              <a:rPr dirty="0" err="1"/>
              <a:t>na</a:t>
            </a:r>
            <a:r>
              <a:rPr dirty="0"/>
              <a:t> </a:t>
            </a:r>
            <a:r>
              <a:rPr dirty="0" err="1"/>
              <a:t>maneno</a:t>
            </a:r>
            <a:r>
              <a:rPr dirty="0"/>
              <a:t> "</a:t>
            </a:r>
            <a:r>
              <a:rPr lang="en-US" dirty="0" err="1"/>
              <a:t>funza</a:t>
            </a:r>
            <a:r>
              <a:rPr dirty="0"/>
              <a:t> </a:t>
            </a:r>
            <a:r>
              <a:rPr dirty="0" err="1"/>
              <a:t>inayowala</a:t>
            </a:r>
            <a:r>
              <a:rPr dirty="0"/>
              <a:t> </a:t>
            </a:r>
            <a:r>
              <a:rPr dirty="0" err="1"/>
              <a:t>haifi</a:t>
            </a:r>
            <a:r>
              <a:rPr dirty="0"/>
              <a:t>, </a:t>
            </a:r>
            <a:r>
              <a:rPr dirty="0" err="1"/>
              <a:t>na</a:t>
            </a:r>
            <a:r>
              <a:rPr dirty="0"/>
              <a:t> moto </a:t>
            </a:r>
            <a:r>
              <a:rPr dirty="0" err="1"/>
              <a:t>hauzimiki</a:t>
            </a:r>
            <a:r>
              <a:rPr dirty="0"/>
              <a:t>" (Marko 9:44, 46, 48) –, </a:t>
            </a:r>
            <a:r>
              <a:rPr dirty="0" err="1"/>
              <a:t>tunapaswa</a:t>
            </a:r>
            <a:r>
              <a:rPr dirty="0"/>
              <a:t> </a:t>
            </a:r>
            <a:r>
              <a:rPr dirty="0" err="1"/>
              <a:t>kufikia</a:t>
            </a:r>
            <a:r>
              <a:rPr dirty="0"/>
              <a:t> </a:t>
            </a:r>
            <a:r>
              <a:rPr dirty="0" err="1"/>
              <a:t>hitimisho</a:t>
            </a:r>
            <a:r>
              <a:rPr dirty="0"/>
              <a:t> </a:t>
            </a:r>
            <a:r>
              <a:rPr dirty="0" err="1"/>
              <a:t>lifuatalo</a:t>
            </a:r>
            <a:r>
              <a:rPr dirty="0"/>
              <a:t>:</a:t>
            </a:r>
          </a:p>
        </p:txBody>
      </p:sp>
      <p:grpSp>
        <p:nvGrpSpPr>
          <p:cNvPr id="24" name="Grupo 23">
            <a:extLst>
              <a:ext uri="{FF2B5EF4-FFF2-40B4-BE49-F238E27FC236}">
                <a16:creationId xmlns:a16="http://schemas.microsoft.com/office/drawing/2014/main" id="{C2526E82-C35D-E054-43D5-326345E06FAE}"/>
              </a:ext>
            </a:extLst>
          </p:cNvPr>
          <p:cNvGrpSpPr/>
          <p:nvPr/>
        </p:nvGrpSpPr>
        <p:grpSpPr>
          <a:xfrm>
            <a:off x="7963623" y="3675588"/>
            <a:ext cx="4046159" cy="3034619"/>
            <a:chOff x="9013870" y="4512968"/>
            <a:chExt cx="2995912" cy="2246934"/>
          </a:xfrm>
        </p:grpSpPr>
        <p:pic>
          <p:nvPicPr>
            <p:cNvPr id="22" name="Imagen 21">
              <a:extLst>
                <a:ext uri="{FF2B5EF4-FFF2-40B4-BE49-F238E27FC236}">
                  <a16:creationId xmlns:a16="http://schemas.microsoft.com/office/drawing/2014/main" id="{3741AC0D-7D40-A2FC-940E-51395D8183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3870" y="4512968"/>
              <a:ext cx="2995912" cy="2246934"/>
            </a:xfrm>
            <a:prstGeom prst="round2DiagRect">
              <a:avLst>
                <a:gd name="adj1" fmla="val 28785"/>
                <a:gd name="adj2" fmla="val 7533"/>
              </a:avLst>
            </a:prstGeom>
            <a:ln w="57150" cap="sq">
              <a:solidFill>
                <a:srgbClr val="DDADB1"/>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23" name="CuadroTexto 22">
              <a:extLst>
                <a:ext uri="{FF2B5EF4-FFF2-40B4-BE49-F238E27FC236}">
                  <a16:creationId xmlns:a16="http://schemas.microsoft.com/office/drawing/2014/main" id="{894D18A5-1B7A-7F72-070D-5903FAF7D025}"/>
                </a:ext>
              </a:extLst>
            </p:cNvPr>
            <p:cNvSpPr txBox="1"/>
            <p:nvPr/>
          </p:nvSpPr>
          <p:spPr>
            <a:xfrm rot="19963349">
              <a:off x="10118035" y="5093852"/>
              <a:ext cx="916798" cy="611827"/>
            </a:xfrm>
            <a:custGeom>
              <a:avLst/>
              <a:gdLst>
                <a:gd name="connsiteX0" fmla="*/ 0 w 797528"/>
                <a:gd name="connsiteY0" fmla="*/ 0 h 432923"/>
                <a:gd name="connsiteX1" fmla="*/ 79752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797528"/>
                <a:gd name="connsiteY0" fmla="*/ 0 h 432923"/>
                <a:gd name="connsiteX1" fmla="*/ 67825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854827"/>
                <a:gd name="connsiteY0" fmla="*/ 0 h 432923"/>
                <a:gd name="connsiteX1" fmla="*/ 678258 w 854827"/>
                <a:gd name="connsiteY1" fmla="*/ 0 h 432923"/>
                <a:gd name="connsiteX2" fmla="*/ 797528 w 854827"/>
                <a:gd name="connsiteY2" fmla="*/ 432923 h 432923"/>
                <a:gd name="connsiteX3" fmla="*/ 0 w 854827"/>
                <a:gd name="connsiteY3" fmla="*/ 432923 h 432923"/>
                <a:gd name="connsiteX4" fmla="*/ 0 w 854827"/>
                <a:gd name="connsiteY4" fmla="*/ 0 h 432923"/>
                <a:gd name="connsiteX0" fmla="*/ 0 w 881207"/>
                <a:gd name="connsiteY0" fmla="*/ 0 h 432923"/>
                <a:gd name="connsiteX1" fmla="*/ 718014 w 881207"/>
                <a:gd name="connsiteY1" fmla="*/ 39757 h 432923"/>
                <a:gd name="connsiteX2" fmla="*/ 797528 w 881207"/>
                <a:gd name="connsiteY2" fmla="*/ 432923 h 432923"/>
                <a:gd name="connsiteX3" fmla="*/ 0 w 881207"/>
                <a:gd name="connsiteY3" fmla="*/ 432923 h 432923"/>
                <a:gd name="connsiteX4" fmla="*/ 0 w 881207"/>
                <a:gd name="connsiteY4" fmla="*/ 0 h 432923"/>
                <a:gd name="connsiteX0" fmla="*/ 0 w 1046006"/>
                <a:gd name="connsiteY0" fmla="*/ 0 h 442862"/>
                <a:gd name="connsiteX1" fmla="*/ 718014 w 1046006"/>
                <a:gd name="connsiteY1" fmla="*/ 39757 h 442862"/>
                <a:gd name="connsiteX2" fmla="*/ 1046006 w 1046006"/>
                <a:gd name="connsiteY2" fmla="*/ 442862 h 442862"/>
                <a:gd name="connsiteX3" fmla="*/ 0 w 1046006"/>
                <a:gd name="connsiteY3" fmla="*/ 432923 h 442862"/>
                <a:gd name="connsiteX4" fmla="*/ 0 w 1046006"/>
                <a:gd name="connsiteY4" fmla="*/ 0 h 442862"/>
                <a:gd name="connsiteX0" fmla="*/ 0 w 1046006"/>
                <a:gd name="connsiteY0" fmla="*/ 0 h 502497"/>
                <a:gd name="connsiteX1" fmla="*/ 718014 w 1046006"/>
                <a:gd name="connsiteY1" fmla="*/ 39757 h 502497"/>
                <a:gd name="connsiteX2" fmla="*/ 1046006 w 1046006"/>
                <a:gd name="connsiteY2" fmla="*/ 442862 h 502497"/>
                <a:gd name="connsiteX3" fmla="*/ 159026 w 1046006"/>
                <a:gd name="connsiteY3" fmla="*/ 502497 h 502497"/>
                <a:gd name="connsiteX4" fmla="*/ 0 w 1046006"/>
                <a:gd name="connsiteY4" fmla="*/ 0 h 502497"/>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16798"/>
                <a:gd name="connsiteY0" fmla="*/ 0 h 522375"/>
                <a:gd name="connsiteX1" fmla="*/ 628562 w 916798"/>
                <a:gd name="connsiteY1" fmla="*/ 59635 h 522375"/>
                <a:gd name="connsiteX2" fmla="*/ 916798 w 916798"/>
                <a:gd name="connsiteY2" fmla="*/ 462740 h 522375"/>
                <a:gd name="connsiteX3" fmla="*/ 69574 w 916798"/>
                <a:gd name="connsiteY3" fmla="*/ 522375 h 522375"/>
                <a:gd name="connsiteX4" fmla="*/ 0 w 916798"/>
                <a:gd name="connsiteY4" fmla="*/ 0 h 522375"/>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489414 w 916798"/>
                <a:gd name="connsiteY1" fmla="*/ 39757 h 611827"/>
                <a:gd name="connsiteX2" fmla="*/ 916798 w 916798"/>
                <a:gd name="connsiteY2" fmla="*/ 462740 h 611827"/>
                <a:gd name="connsiteX3" fmla="*/ 178904 w 916798"/>
                <a:gd name="connsiteY3" fmla="*/ 611827 h 611827"/>
                <a:gd name="connsiteX4" fmla="*/ 0 w 916798"/>
                <a:gd name="connsiteY4" fmla="*/ 0 h 61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98" h="611827">
                  <a:moveTo>
                    <a:pt x="0" y="0"/>
                  </a:moveTo>
                  <a:lnTo>
                    <a:pt x="489414" y="39757"/>
                  </a:lnTo>
                  <a:cubicBezTo>
                    <a:pt x="787589" y="124431"/>
                    <a:pt x="877041" y="318432"/>
                    <a:pt x="916798" y="462740"/>
                  </a:cubicBezTo>
                  <a:cubicBezTo>
                    <a:pt x="670833" y="512436"/>
                    <a:pt x="395052" y="552192"/>
                    <a:pt x="178904" y="611827"/>
                  </a:cubicBezTo>
                  <a:cubicBezTo>
                    <a:pt x="9939" y="457580"/>
                    <a:pt x="59635" y="203942"/>
                    <a:pt x="0" y="0"/>
                  </a:cubicBezTo>
                  <a:close/>
                </a:path>
              </a:pathLst>
            </a:custGeom>
            <a:blipFill>
              <a:blip r:embed="rId10" cstate="email">
                <a:extLst>
                  <a:ext uri="{28A0092B-C50C-407E-A947-70E740481C1C}">
                    <a14:useLocalDpi xmlns:a14="http://schemas.microsoft.com/office/drawing/2010/main"/>
                  </a:ext>
                </a:extLst>
              </a:blip>
              <a:stretch>
                <a:fillRect/>
              </a:stretch>
            </a:blipFill>
            <a:ln>
              <a:solidFill>
                <a:srgbClr val="DDADB1"/>
              </a:solidFill>
            </a:ln>
            <a:effectLst>
              <a:outerShdw blurRad="50800" dist="38100" dir="2700000" algn="tl" rotWithShape="0">
                <a:prstClr val="black">
                  <a:alpha val="40000"/>
                </a:prstClr>
              </a:outerShdw>
            </a:effectLst>
            <a:scene3d>
              <a:camera prst="orthographicFront">
                <a:rot lat="0" lon="0" rev="20399999"/>
              </a:camera>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anchor="ctr" anchorCtr="0">
              <a:noAutofit/>
            </a:bodyPr>
            <a:lstStyle/>
            <a:p>
              <a:pPr algn="ctr">
                <a:defRPr b="1">
                  <a:solidFill>
                    <a:schemeClr val="bg1"/>
                  </a:solidFill>
                  <a:effectLst>
                    <a:glow rad="63500">
                      <a:schemeClr val="tx1"/>
                    </a:glow>
                  </a:effectLst>
                </a:defRPr>
              </a:pPr>
              <a:r>
                <a:t>Dhambi</a:t>
              </a:r>
            </a:p>
          </p:txBody>
        </p:sp>
      </p:grpSp>
      <p:sp>
        <p:nvSpPr>
          <p:cNvPr id="26" name="CuadroTexto 25">
            <a:extLst>
              <a:ext uri="{FF2B5EF4-FFF2-40B4-BE49-F238E27FC236}">
                <a16:creationId xmlns:a16="http://schemas.microsoft.com/office/drawing/2014/main" id="{91ED9FC1-80B2-D974-3A68-2D393243FA20}"/>
              </a:ext>
            </a:extLst>
          </p:cNvPr>
          <p:cNvSpPr txBox="1"/>
          <p:nvPr/>
        </p:nvSpPr>
        <p:spPr>
          <a:xfrm>
            <a:off x="182218" y="6078611"/>
            <a:ext cx="7699829" cy="707886"/>
          </a:xfrm>
          <a:prstGeom prst="rect">
            <a:avLst/>
          </a:prstGeom>
          <a:noFill/>
        </p:spPr>
        <p:txBody>
          <a:bodyPr wrap="square">
            <a:spAutoFit/>
          </a:bodyPr>
          <a:lstStyle/>
          <a:p>
            <a:pPr>
              <a:spcBef>
                <a:spcPts val="600"/>
              </a:spcBef>
              <a:defRPr sz="2000" b="1">
                <a:solidFill>
                  <a:schemeClr val="bg1"/>
                </a:solidFill>
                <a:effectLst>
                  <a:glow rad="127000">
                    <a:srgbClr val="34192A"/>
                  </a:glow>
                  <a:outerShdw blurRad="38100" dist="38100" dir="2700000" algn="tl">
                    <a:srgbClr val="000000">
                      <a:alpha val="43137"/>
                    </a:srgbClr>
                  </a:outerShdw>
                </a:effectLst>
              </a:defRPr>
            </a:pPr>
            <a:r>
              <a:t>Kuacha dhambi ni ngumu na hugharimu dhabihu, lakini matokeo yake yanastahili na hutupa amani (Marko 9:49-50).</a:t>
            </a:r>
          </a:p>
        </p:txBody>
      </p:sp>
    </p:spTree>
    <p:extLst>
      <p:ext uri="{BB962C8B-B14F-4D97-AF65-F5344CB8AC3E}">
        <p14:creationId xmlns:p14="http://schemas.microsoft.com/office/powerpoint/2010/main" val="6775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down)">
                                      <p:cBhvr>
                                        <p:cTn id="26" dur="500"/>
                                        <p:tgtEl>
                                          <p:spTgt spid="4"/>
                                        </p:tgtEl>
                                      </p:cBhvr>
                                    </p:animEffect>
                                  </p:childTnLst>
                                </p:cTn>
                              </p:par>
                              <p:par>
                                <p:cTn id="27" presetID="5" presetClass="entr" presetSubtype="10" fill="hold" nodeType="with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5" presetClass="entr" presetSubtype="5" fill="hold" nodeType="withEffect">
                                  <p:stCondLst>
                                    <p:cond delay="750"/>
                                  </p:stCondLst>
                                  <p:childTnLst>
                                    <p:set>
                                      <p:cBhvr>
                                        <p:cTn id="34" dur="1" fill="hold">
                                          <p:stCondLst>
                                            <p:cond delay="0"/>
                                          </p:stCondLst>
                                        </p:cTn>
                                        <p:tgtEl>
                                          <p:spTgt spid="14"/>
                                        </p:tgtEl>
                                        <p:attrNameLst>
                                          <p:attrName>style.visibility</p:attrName>
                                        </p:attrNameLst>
                                      </p:cBhvr>
                                      <p:to>
                                        <p:strVal val="visible"/>
                                      </p:to>
                                    </p:set>
                                    <p:animEffect transition="in" filter="checkerboard(down)">
                                      <p:cBhvr>
                                        <p:cTn id="35" dur="500"/>
                                        <p:tgtEl>
                                          <p:spTgt spid="14"/>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left)">
                                      <p:cBhvr>
                                        <p:cTn id="56" dur="5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wipe(left)">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build="p"/>
      <p:bldP spid="8" grpId="0"/>
      <p:bldP spid="2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A65B3D-2AF6-E160-D23F-EA84570C9C65}"/>
              </a:ext>
            </a:extLst>
          </p:cNvPr>
          <p:cNvSpPr txBox="1"/>
          <p:nvPr/>
        </p:nvSpPr>
        <p:spPr>
          <a:xfrm>
            <a:off x="2255797" y="892100"/>
            <a:ext cx="7524750" cy="4524315"/>
          </a:xfrm>
          <a:prstGeom prst="rect">
            <a:avLst/>
          </a:prstGeom>
          <a:noFill/>
        </p:spPr>
        <p:txBody>
          <a:bodyPr wrap="square">
            <a:spAutoFit/>
          </a:bodyPr>
          <a:lstStyle/>
          <a:p>
            <a:pPr algn="just">
              <a:spcBef>
                <a:spcPts val="600"/>
              </a:spcBef>
              <a:defRPr sz="2800" b="1">
                <a:solidFill>
                  <a:schemeClr val="bg1"/>
                </a:solidFill>
                <a:effectLst>
                  <a:glow rad="127000">
                    <a:srgbClr val="063C2F"/>
                  </a:glow>
                </a:effectLst>
                <a:latin typeface="Constantia" panose="02030602050306030303" pitchFamily="18" charset="0"/>
              </a:defRPr>
            </a:pPr>
            <a:r>
              <a:rPr sz="2400" dirty="0"/>
              <a:t>“Kila </a:t>
            </a:r>
            <a:r>
              <a:rPr sz="2400" dirty="0" err="1"/>
              <a:t>mfanyakazi</a:t>
            </a:r>
            <a:r>
              <a:rPr sz="2400" dirty="0"/>
              <a:t> </a:t>
            </a:r>
            <a:r>
              <a:rPr sz="2400" dirty="0" err="1"/>
              <a:t>wa</a:t>
            </a:r>
            <a:r>
              <a:rPr sz="2400" dirty="0"/>
              <a:t> </a:t>
            </a:r>
            <a:r>
              <a:rPr sz="2400" dirty="0" err="1"/>
              <a:t>kweli</a:t>
            </a:r>
            <a:r>
              <a:rPr sz="2400" dirty="0"/>
              <a:t>, </a:t>
            </a:r>
            <a:r>
              <a:rPr lang="en-US" sz="2400" dirty="0" err="1"/>
              <a:t>anayejitoa</a:t>
            </a:r>
            <a:r>
              <a:rPr sz="2400" dirty="0"/>
              <a:t> </a:t>
            </a:r>
            <a:r>
              <a:rPr sz="2400" dirty="0" err="1"/>
              <a:t>kwa</a:t>
            </a:r>
            <a:r>
              <a:rPr sz="2400" dirty="0"/>
              <a:t> </a:t>
            </a:r>
            <a:r>
              <a:rPr sz="2400" dirty="0" err="1"/>
              <a:t>ajili</a:t>
            </a:r>
            <a:r>
              <a:rPr sz="2400" dirty="0"/>
              <a:t> </a:t>
            </a:r>
            <a:r>
              <a:rPr sz="2400" dirty="0" err="1"/>
              <a:t>ya</a:t>
            </a:r>
            <a:r>
              <a:rPr sz="2400" dirty="0"/>
              <a:t> </a:t>
            </a:r>
            <a:r>
              <a:rPr sz="2400" dirty="0" err="1"/>
              <a:t>Mungu</a:t>
            </a:r>
            <a:r>
              <a:rPr sz="2400" dirty="0"/>
              <a:t> </a:t>
            </a:r>
            <a:r>
              <a:rPr sz="2400" dirty="0" err="1"/>
              <a:t>yuko</a:t>
            </a:r>
            <a:r>
              <a:rPr sz="2400" dirty="0"/>
              <a:t> </a:t>
            </a:r>
            <a:r>
              <a:rPr sz="2400" dirty="0" err="1"/>
              <a:t>tayari</a:t>
            </a:r>
            <a:r>
              <a:rPr sz="2400" dirty="0"/>
              <a:t> </a:t>
            </a:r>
            <a:r>
              <a:rPr sz="2400" dirty="0" err="1"/>
              <a:t>kutumi</a:t>
            </a:r>
            <a:r>
              <a:rPr lang="en-US" sz="2400" dirty="0" err="1"/>
              <a:t>k</a:t>
            </a:r>
            <a:r>
              <a:rPr sz="2400" dirty="0" err="1"/>
              <a:t>a</a:t>
            </a:r>
            <a:r>
              <a:rPr sz="2400" dirty="0"/>
              <a:t> </a:t>
            </a:r>
            <a:r>
              <a:rPr sz="2400" dirty="0" err="1"/>
              <a:t>na</a:t>
            </a:r>
            <a:r>
              <a:rPr sz="2400" dirty="0"/>
              <a:t> </a:t>
            </a:r>
            <a:r>
              <a:rPr sz="2400" dirty="0" err="1"/>
              <a:t>kutumiwa</a:t>
            </a:r>
            <a:r>
              <a:rPr sz="2400" dirty="0"/>
              <a:t> </a:t>
            </a:r>
            <a:r>
              <a:rPr sz="2400" dirty="0" err="1"/>
              <a:t>kwa</a:t>
            </a:r>
            <a:r>
              <a:rPr sz="2400" dirty="0"/>
              <a:t> </a:t>
            </a:r>
            <a:r>
              <a:rPr sz="2400" dirty="0" err="1"/>
              <a:t>ajili</a:t>
            </a:r>
            <a:r>
              <a:rPr sz="2400" dirty="0"/>
              <a:t> </a:t>
            </a:r>
            <a:r>
              <a:rPr sz="2400" dirty="0" err="1"/>
              <a:t>ya</a:t>
            </a:r>
            <a:r>
              <a:rPr sz="2400" dirty="0"/>
              <a:t> </a:t>
            </a:r>
            <a:r>
              <a:rPr sz="2400" dirty="0" err="1"/>
              <a:t>wengine</a:t>
            </a:r>
            <a:r>
              <a:rPr sz="2400" dirty="0"/>
              <a:t>. </a:t>
            </a:r>
            <a:r>
              <a:rPr sz="2400" dirty="0" err="1"/>
              <a:t>Kristo</a:t>
            </a:r>
            <a:r>
              <a:rPr sz="2400" dirty="0"/>
              <a:t> </a:t>
            </a:r>
            <a:r>
              <a:rPr sz="2400" dirty="0" err="1"/>
              <a:t>anasema</a:t>
            </a:r>
            <a:r>
              <a:rPr sz="2400" dirty="0"/>
              <a:t>, “</a:t>
            </a:r>
            <a:r>
              <a:rPr sz="2400" dirty="0" err="1"/>
              <a:t>Yeye</a:t>
            </a:r>
            <a:r>
              <a:rPr sz="2400" dirty="0"/>
              <a:t> </a:t>
            </a:r>
            <a:r>
              <a:rPr sz="2400" dirty="0" err="1"/>
              <a:t>aipendaye</a:t>
            </a:r>
            <a:r>
              <a:rPr sz="2400" dirty="0"/>
              <a:t> </a:t>
            </a:r>
            <a:r>
              <a:rPr sz="2400" dirty="0" err="1"/>
              <a:t>nafsi</a:t>
            </a:r>
            <a:r>
              <a:rPr sz="2400" dirty="0"/>
              <a:t> </a:t>
            </a:r>
            <a:r>
              <a:rPr sz="2400" dirty="0" err="1"/>
              <a:t>yake</a:t>
            </a:r>
            <a:r>
              <a:rPr sz="2400" dirty="0"/>
              <a:t> </a:t>
            </a:r>
            <a:r>
              <a:rPr sz="2400" dirty="0" err="1"/>
              <a:t>ataipoteza</a:t>
            </a:r>
            <a:r>
              <a:rPr sz="2400" dirty="0"/>
              <a:t>; </a:t>
            </a:r>
            <a:r>
              <a:rPr sz="2400" dirty="0" err="1"/>
              <a:t>naye</a:t>
            </a:r>
            <a:r>
              <a:rPr sz="2400" dirty="0"/>
              <a:t> </a:t>
            </a:r>
            <a:r>
              <a:rPr sz="2400" dirty="0" err="1"/>
              <a:t>aichukiaye</a:t>
            </a:r>
            <a:r>
              <a:rPr sz="2400" dirty="0"/>
              <a:t> </a:t>
            </a:r>
            <a:r>
              <a:rPr sz="2400" dirty="0" err="1"/>
              <a:t>nafsi</a:t>
            </a:r>
            <a:r>
              <a:rPr sz="2400" dirty="0"/>
              <a:t> </a:t>
            </a:r>
            <a:r>
              <a:rPr sz="2400" dirty="0" err="1"/>
              <a:t>yake</a:t>
            </a:r>
            <a:r>
              <a:rPr sz="2400" dirty="0"/>
              <a:t> </a:t>
            </a:r>
            <a:r>
              <a:rPr sz="2400" dirty="0" err="1"/>
              <a:t>katika</a:t>
            </a:r>
            <a:r>
              <a:rPr sz="2400" dirty="0"/>
              <a:t> </a:t>
            </a:r>
            <a:r>
              <a:rPr sz="2400" dirty="0" err="1"/>
              <a:t>ulimwengu</a:t>
            </a:r>
            <a:r>
              <a:rPr sz="2400" dirty="0"/>
              <a:t> </a:t>
            </a:r>
            <a:r>
              <a:rPr sz="2400" dirty="0" err="1"/>
              <a:t>huu</a:t>
            </a:r>
            <a:r>
              <a:rPr sz="2400" dirty="0"/>
              <a:t> </a:t>
            </a:r>
            <a:r>
              <a:rPr sz="2400" dirty="0" err="1"/>
              <a:t>atailinda</a:t>
            </a:r>
            <a:r>
              <a:rPr sz="2400" dirty="0"/>
              <a:t> </a:t>
            </a:r>
            <a:r>
              <a:rPr sz="2400" dirty="0" err="1"/>
              <a:t>hata</a:t>
            </a:r>
            <a:r>
              <a:rPr sz="2400" dirty="0"/>
              <a:t> </a:t>
            </a:r>
            <a:r>
              <a:rPr sz="2400" dirty="0" err="1"/>
              <a:t>uzima</a:t>
            </a:r>
            <a:r>
              <a:rPr sz="2400" dirty="0"/>
              <a:t> </a:t>
            </a:r>
            <a:r>
              <a:rPr sz="2400" dirty="0" err="1"/>
              <a:t>wa</a:t>
            </a:r>
            <a:r>
              <a:rPr sz="2400" dirty="0"/>
              <a:t> </a:t>
            </a:r>
            <a:r>
              <a:rPr sz="2400" dirty="0" err="1"/>
              <a:t>milele</a:t>
            </a:r>
            <a:r>
              <a:rPr sz="2400" dirty="0"/>
              <a:t>” (Yohana 12:25). Kwa </a:t>
            </a:r>
            <a:r>
              <a:rPr sz="2400" dirty="0" err="1"/>
              <a:t>juhudi</a:t>
            </a:r>
            <a:r>
              <a:rPr sz="2400" dirty="0"/>
              <a:t> </a:t>
            </a:r>
            <a:r>
              <a:rPr sz="2400" dirty="0" err="1"/>
              <a:t>za</a:t>
            </a:r>
            <a:r>
              <a:rPr sz="2400" dirty="0"/>
              <a:t> </a:t>
            </a:r>
            <a:r>
              <a:rPr sz="2400" dirty="0" err="1"/>
              <a:t>dhati</a:t>
            </a:r>
            <a:r>
              <a:rPr sz="2400" dirty="0"/>
              <a:t>, </a:t>
            </a:r>
            <a:r>
              <a:rPr sz="2400" dirty="0" err="1"/>
              <a:t>za</a:t>
            </a:r>
            <a:r>
              <a:rPr sz="2400" dirty="0"/>
              <a:t> </a:t>
            </a:r>
            <a:r>
              <a:rPr sz="2400" dirty="0" err="1"/>
              <a:t>kufikiria</a:t>
            </a:r>
            <a:r>
              <a:rPr sz="2400" dirty="0"/>
              <a:t> </a:t>
            </a:r>
            <a:r>
              <a:rPr sz="2400" dirty="0" err="1"/>
              <a:t>kusaidia</a:t>
            </a:r>
            <a:r>
              <a:rPr sz="2400" dirty="0"/>
              <a:t> pale </a:t>
            </a:r>
            <a:r>
              <a:rPr sz="2400" dirty="0" err="1"/>
              <a:t>ambapo</a:t>
            </a:r>
            <a:r>
              <a:rPr sz="2400" dirty="0"/>
              <a:t> </a:t>
            </a:r>
            <a:r>
              <a:rPr sz="2400" dirty="0" err="1"/>
              <a:t>msaada</a:t>
            </a:r>
            <a:r>
              <a:rPr sz="2400" dirty="0"/>
              <a:t> </a:t>
            </a:r>
            <a:r>
              <a:rPr sz="2400" dirty="0" err="1"/>
              <a:t>unahitajika</a:t>
            </a:r>
            <a:r>
              <a:rPr sz="2400" dirty="0"/>
              <a:t>, </a:t>
            </a:r>
            <a:r>
              <a:rPr sz="2400" dirty="0" err="1"/>
              <a:t>Mkristo</a:t>
            </a:r>
            <a:r>
              <a:rPr sz="2400" dirty="0"/>
              <a:t> </a:t>
            </a:r>
            <a:r>
              <a:rPr sz="2400" dirty="0" err="1"/>
              <a:t>wa</a:t>
            </a:r>
            <a:r>
              <a:rPr sz="2400" dirty="0"/>
              <a:t> </a:t>
            </a:r>
            <a:r>
              <a:rPr sz="2400" dirty="0" err="1"/>
              <a:t>kweli</a:t>
            </a:r>
            <a:r>
              <a:rPr sz="2400" dirty="0"/>
              <a:t> </a:t>
            </a:r>
            <a:r>
              <a:rPr sz="2400" dirty="0" err="1"/>
              <a:t>anaonyesha</a:t>
            </a:r>
            <a:r>
              <a:rPr sz="2400" dirty="0"/>
              <a:t> </a:t>
            </a:r>
            <a:r>
              <a:rPr sz="2400" dirty="0" err="1"/>
              <a:t>upendo</a:t>
            </a:r>
            <a:r>
              <a:rPr sz="2400" dirty="0"/>
              <a:t> wake </a:t>
            </a:r>
            <a:r>
              <a:rPr sz="2400" dirty="0" err="1"/>
              <a:t>kwa</a:t>
            </a:r>
            <a:r>
              <a:rPr sz="2400" dirty="0"/>
              <a:t> </a:t>
            </a:r>
            <a:r>
              <a:rPr sz="2400" dirty="0" err="1"/>
              <a:t>Mungu</a:t>
            </a:r>
            <a:r>
              <a:rPr sz="2400" dirty="0"/>
              <a:t> </a:t>
            </a:r>
            <a:r>
              <a:rPr sz="2400" dirty="0" err="1"/>
              <a:t>na</a:t>
            </a:r>
            <a:r>
              <a:rPr sz="2400" dirty="0"/>
              <a:t> </a:t>
            </a:r>
            <a:r>
              <a:rPr sz="2400" dirty="0" err="1"/>
              <a:t>kwa</a:t>
            </a:r>
            <a:r>
              <a:rPr sz="2400" dirty="0"/>
              <a:t> </a:t>
            </a:r>
            <a:r>
              <a:rPr sz="2400" dirty="0" err="1"/>
              <a:t>viumbe</a:t>
            </a:r>
            <a:r>
              <a:rPr sz="2400" dirty="0"/>
              <a:t> </a:t>
            </a:r>
            <a:r>
              <a:rPr sz="2400" dirty="0" err="1"/>
              <a:t>wenzake</a:t>
            </a:r>
            <a:r>
              <a:rPr sz="2400" dirty="0"/>
              <a:t>. </a:t>
            </a:r>
            <a:r>
              <a:rPr sz="2400" dirty="0" err="1"/>
              <a:t>Anaweza</a:t>
            </a:r>
            <a:r>
              <a:rPr sz="2400" dirty="0"/>
              <a:t> </a:t>
            </a:r>
            <a:r>
              <a:rPr sz="2400" dirty="0" err="1"/>
              <a:t>kupoteza</a:t>
            </a:r>
            <a:r>
              <a:rPr sz="2400" dirty="0"/>
              <a:t> </a:t>
            </a:r>
            <a:r>
              <a:rPr sz="2400" dirty="0" err="1"/>
              <a:t>maisha</a:t>
            </a:r>
            <a:r>
              <a:rPr sz="2400" dirty="0"/>
              <a:t> </a:t>
            </a:r>
            <a:r>
              <a:rPr sz="2400" dirty="0" err="1"/>
              <a:t>yake</a:t>
            </a:r>
            <a:r>
              <a:rPr sz="2400" dirty="0"/>
              <a:t> </a:t>
            </a:r>
            <a:r>
              <a:rPr sz="2400" dirty="0" err="1"/>
              <a:t>katika</a:t>
            </a:r>
            <a:r>
              <a:rPr sz="2400" dirty="0"/>
              <a:t> </a:t>
            </a:r>
            <a:r>
              <a:rPr sz="2400" dirty="0" err="1"/>
              <a:t>utumishi</a:t>
            </a:r>
            <a:r>
              <a:rPr sz="2400" dirty="0"/>
              <a:t>. </a:t>
            </a:r>
            <a:r>
              <a:rPr sz="2400" dirty="0" err="1"/>
              <a:t>Lakini</a:t>
            </a:r>
            <a:r>
              <a:rPr sz="2400" dirty="0"/>
              <a:t> </a:t>
            </a:r>
            <a:r>
              <a:rPr sz="2400" dirty="0" err="1"/>
              <a:t>Kristo</a:t>
            </a:r>
            <a:r>
              <a:rPr sz="2400" dirty="0"/>
              <a:t> </a:t>
            </a:r>
            <a:r>
              <a:rPr sz="2400" dirty="0" err="1"/>
              <a:t>atakapokuja</a:t>
            </a:r>
            <a:r>
              <a:rPr sz="2400" dirty="0"/>
              <a:t> </a:t>
            </a:r>
            <a:r>
              <a:rPr sz="2400" dirty="0" err="1"/>
              <a:t>kukusanya</a:t>
            </a:r>
            <a:r>
              <a:rPr sz="2400" dirty="0"/>
              <a:t> </a:t>
            </a:r>
            <a:r>
              <a:rPr sz="2400" dirty="0" err="1"/>
              <a:t>vito</a:t>
            </a:r>
            <a:r>
              <a:rPr sz="2400" dirty="0"/>
              <a:t> </a:t>
            </a:r>
            <a:r>
              <a:rPr sz="2400" dirty="0" err="1"/>
              <a:t>vyake</a:t>
            </a:r>
            <a:r>
              <a:rPr sz="2400" dirty="0"/>
              <a:t> </a:t>
            </a:r>
            <a:r>
              <a:rPr sz="2400" dirty="0" err="1"/>
              <a:t>mwenyewe</a:t>
            </a:r>
            <a:r>
              <a:rPr sz="2400" dirty="0"/>
              <a:t>, </a:t>
            </a:r>
            <a:r>
              <a:rPr sz="2400" dirty="0" err="1"/>
              <a:t>atapata</a:t>
            </a:r>
            <a:r>
              <a:rPr sz="2400" dirty="0"/>
              <a:t> </a:t>
            </a:r>
            <a:r>
              <a:rPr sz="2400" dirty="0" err="1"/>
              <a:t>tena</a:t>
            </a:r>
            <a:r>
              <a:rPr sz="2400" dirty="0"/>
              <a:t>."</a:t>
            </a:r>
          </a:p>
        </p:txBody>
      </p:sp>
      <p:sp>
        <p:nvSpPr>
          <p:cNvPr id="4" name="CuadroTexto 3">
            <a:extLst>
              <a:ext uri="{FF2B5EF4-FFF2-40B4-BE49-F238E27FC236}">
                <a16:creationId xmlns:a16="http://schemas.microsoft.com/office/drawing/2014/main" id="{4924E4D1-C8BB-05F9-D05A-2378D529C1B2}"/>
              </a:ext>
            </a:extLst>
          </p:cNvPr>
          <p:cNvSpPr txBox="1"/>
          <p:nvPr/>
        </p:nvSpPr>
        <p:spPr>
          <a:xfrm>
            <a:off x="5517137" y="5966159"/>
            <a:ext cx="4263410" cy="369332"/>
          </a:xfrm>
          <a:prstGeom prst="rect">
            <a:avLst/>
          </a:prstGeom>
          <a:noFill/>
        </p:spPr>
        <p:txBody>
          <a:bodyPr wrap="none">
            <a:spAutoFit/>
          </a:bodyPr>
          <a:lstStyle/>
          <a:p>
            <a:pPr algn="r"/>
            <a:r>
              <a:rPr lang="en" b="1" dirty="0"/>
              <a:t>EGW (Selected Messages, Book 1, page 78)</a:t>
            </a:r>
          </a:p>
        </p:txBody>
      </p:sp>
    </p:spTree>
    <p:extLst>
      <p:ext uri="{BB962C8B-B14F-4D97-AF65-F5344CB8AC3E}">
        <p14:creationId xmlns:p14="http://schemas.microsoft.com/office/powerpoint/2010/main" val="26147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813435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a:extLst>
              <a:ext uri="{FF2B5EF4-FFF2-40B4-BE49-F238E27FC236}">
                <a16:creationId xmlns:a16="http://schemas.microsoft.com/office/drawing/2014/main" id="{AF18D49F-369D-EB35-57BB-A476E3457E6E}"/>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625" r="1625"/>
          <a:stretch/>
        </p:blipFill>
        <p:spPr>
          <a:xfrm>
            <a:off x="279143" y="299509"/>
            <a:ext cx="7569457" cy="6258983"/>
          </a:xfrm>
          <a:prstGeom prst="rect">
            <a:avLst/>
          </a:prstGeom>
          <a:effectLst>
            <a:innerShdw blurRad="114300">
              <a:prstClr val="black"/>
            </a:innerShdw>
          </a:effectLst>
        </p:spPr>
      </p:pic>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90987" y="0"/>
            <a:ext cx="0" cy="685800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F4B7FC9-E2E7-C36B-A0EB-F5C30F381ECE}"/>
              </a:ext>
            </a:extLst>
          </p:cNvPr>
          <p:cNvSpPr txBox="1"/>
          <p:nvPr/>
        </p:nvSpPr>
        <p:spPr>
          <a:xfrm>
            <a:off x="8296285" y="428178"/>
            <a:ext cx="3693690" cy="6001643"/>
          </a:xfrm>
          <a:prstGeom prst="rect">
            <a:avLst/>
          </a:prstGeom>
          <a:noFill/>
        </p:spPr>
        <p:txBody>
          <a:bodyPr wrap="square">
            <a:spAutoFit/>
            <a:scene3d>
              <a:camera prst="orthographicFront"/>
              <a:lightRig rig="threePt" dir="t"/>
            </a:scene3d>
            <a:sp3d extrusionH="57150">
              <a:bevelT w="57150" h="38100" prst="artDeco"/>
            </a:sp3d>
          </a:bodyPr>
          <a:lstStyle/>
          <a:p>
            <a:pPr lvl="0" algn="ctr">
              <a:defRPr sz="3200" b="1" kern="120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defRPr>
            </a:pPr>
            <a:r>
              <a:rPr dirty="0"/>
              <a:t>“</a:t>
            </a:r>
            <a:r>
              <a:rPr lang="en-US" dirty="0" err="1"/>
              <a:t>Alipowaita</a:t>
            </a:r>
            <a:r>
              <a:rPr lang="en-US" dirty="0"/>
              <a:t> </a:t>
            </a:r>
            <a:r>
              <a:rPr lang="en-US" dirty="0" err="1"/>
              <a:t>watu</a:t>
            </a:r>
            <a:r>
              <a:rPr lang="en-US" dirty="0"/>
              <a:t> </a:t>
            </a:r>
            <a:r>
              <a:rPr lang="en-US" dirty="0" err="1"/>
              <a:t>kwake</a:t>
            </a:r>
            <a:r>
              <a:rPr lang="en-US" dirty="0"/>
              <a:t>, </a:t>
            </a:r>
            <a:r>
              <a:rPr lang="en-US" dirty="0" err="1"/>
              <a:t>na</a:t>
            </a:r>
            <a:r>
              <a:rPr lang="en-US" dirty="0"/>
              <a:t> </a:t>
            </a:r>
            <a:r>
              <a:rPr lang="en-US" dirty="0" err="1"/>
              <a:t>wanafunzi</a:t>
            </a:r>
            <a:r>
              <a:rPr lang="en-US" dirty="0"/>
              <a:t> wake pia, </a:t>
            </a:r>
            <a:r>
              <a:rPr lang="en-US" dirty="0" err="1"/>
              <a:t>aliwaambia</a:t>
            </a:r>
            <a:r>
              <a:rPr lang="en-US" dirty="0"/>
              <a:t>, "</a:t>
            </a:r>
            <a:r>
              <a:rPr lang="en-US" dirty="0" err="1"/>
              <a:t>Yeyote</a:t>
            </a:r>
            <a:r>
              <a:rPr lang="en-US" dirty="0"/>
              <a:t> </a:t>
            </a:r>
            <a:r>
              <a:rPr lang="en-US" dirty="0" err="1"/>
              <a:t>anayetaka</a:t>
            </a:r>
            <a:r>
              <a:rPr lang="en-US" dirty="0"/>
              <a:t> </a:t>
            </a:r>
            <a:r>
              <a:rPr lang="en-US" dirty="0" err="1"/>
              <a:t>kunifuata</a:t>
            </a:r>
            <a:r>
              <a:rPr lang="en-US" dirty="0"/>
              <a:t>, </a:t>
            </a:r>
            <a:r>
              <a:rPr lang="en-US" dirty="0" err="1"/>
              <a:t>na</a:t>
            </a:r>
            <a:r>
              <a:rPr lang="en-US" dirty="0"/>
              <a:t> </a:t>
            </a:r>
            <a:r>
              <a:rPr lang="en-US" dirty="0" err="1"/>
              <a:t>ajikane</a:t>
            </a:r>
            <a:r>
              <a:rPr lang="en-US" dirty="0"/>
              <a:t> </a:t>
            </a:r>
            <a:r>
              <a:rPr lang="en-US" dirty="0" err="1"/>
              <a:t>mwenyewe</a:t>
            </a:r>
            <a:r>
              <a:rPr lang="en-US" dirty="0"/>
              <a:t>, </a:t>
            </a:r>
            <a:r>
              <a:rPr lang="en-US" dirty="0" err="1"/>
              <a:t>ajitwike</a:t>
            </a:r>
            <a:r>
              <a:rPr lang="en-US" dirty="0"/>
              <a:t> </a:t>
            </a:r>
            <a:r>
              <a:rPr lang="en-US" dirty="0" err="1"/>
              <a:t>msalaba</a:t>
            </a:r>
            <a:r>
              <a:rPr lang="en-US" dirty="0"/>
              <a:t> wake, </a:t>
            </a:r>
            <a:r>
              <a:rPr lang="en-US" dirty="0" err="1"/>
              <a:t>anifuate</a:t>
            </a:r>
            <a:r>
              <a:rPr lang="en-US" dirty="0"/>
              <a:t>." </a:t>
            </a:r>
            <a:r>
              <a:rPr dirty="0"/>
              <a:t>’ ”</a:t>
            </a:r>
            <a:r>
              <a:rPr lang="en-US" dirty="0"/>
              <a:t> </a:t>
            </a:r>
            <a:r>
              <a:rPr sz="2400" dirty="0"/>
              <a:t>(Mark 8:34)</a:t>
            </a:r>
            <a:endParaRPr kumimoji="0" lang="es-ES" sz="32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435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33EAC0-4CD6-73EC-47A5-F9EECDEFAC37}"/>
              </a:ext>
            </a:extLst>
          </p:cNvPr>
          <p:cNvSpPr txBox="1"/>
          <p:nvPr/>
        </p:nvSpPr>
        <p:spPr>
          <a:xfrm>
            <a:off x="5895975" y="3705225"/>
            <a:ext cx="6296025" cy="2862322"/>
          </a:xfrm>
          <a:prstGeom prst="rect">
            <a:avLst/>
          </a:prstGeom>
          <a:noFill/>
        </p:spPr>
        <p:txBody>
          <a:bodyPr wrap="square">
            <a:spAutoFit/>
            <a:scene3d>
              <a:camera prst="orthographicFront"/>
              <a:lightRig rig="threePt" dir="t"/>
            </a:scene3d>
            <a:sp3d extrusionH="57150">
              <a:bevelT w="38100" h="38100"/>
            </a:sp3d>
          </a:bodyPr>
          <a:lstStyle/>
          <a:p>
            <a:pPr>
              <a:spcBef>
                <a:spcPts val="600"/>
              </a:spcBef>
              <a:defRPr sz="2000" b="1">
                <a:solidFill>
                  <a:srgbClr val="0016B5"/>
                </a:solidFill>
              </a:defRPr>
            </a:pPr>
            <a:r>
              <a:t>Mafundisho katika awamu mbili:</a:t>
            </a:r>
          </a:p>
          <a:p>
            <a:pPr lvl="1">
              <a:spcBef>
                <a:spcPts val="600"/>
              </a:spcBef>
              <a:defRPr sz="2000" b="1"/>
            </a:pPr>
            <a:r>
              <a:t>Maelekezo ya msingi. Marko 8:22-30.</a:t>
            </a:r>
          </a:p>
          <a:p>
            <a:pPr lvl="1">
              <a:spcBef>
                <a:spcPts val="600"/>
              </a:spcBef>
              <a:defRPr sz="2000" b="1"/>
            </a:pPr>
            <a:r>
              <a:t>Maarifa kamili. Marko 8:31-38.</a:t>
            </a:r>
          </a:p>
          <a:p>
            <a:pPr>
              <a:spcBef>
                <a:spcPts val="1800"/>
              </a:spcBef>
              <a:defRPr sz="2000" b="1">
                <a:solidFill>
                  <a:srgbClr val="B60001"/>
                </a:solidFill>
              </a:defRPr>
            </a:pPr>
            <a:r>
              <a:t>Mafundisho kuhusu Ufalme:</a:t>
            </a:r>
          </a:p>
          <a:p>
            <a:pPr lvl="1">
              <a:spcBef>
                <a:spcPts val="600"/>
              </a:spcBef>
              <a:defRPr sz="2000" b="1"/>
            </a:pPr>
            <a:r>
              <a:t>Ufalme ujao na wa sasa. Marko 9:1-13.</a:t>
            </a:r>
          </a:p>
          <a:p>
            <a:pPr lvl="1">
              <a:spcBef>
                <a:spcPts val="600"/>
              </a:spcBef>
              <a:defRPr sz="2000" b="1"/>
            </a:pPr>
            <a:r>
              <a:t>Kubwa zaidi katika Ufalme. Marko 9:30-41.</a:t>
            </a:r>
          </a:p>
          <a:p>
            <a:pPr lvl="1">
              <a:spcBef>
                <a:spcPts val="600"/>
              </a:spcBef>
              <a:defRPr sz="2000" b="1"/>
            </a:pPr>
            <a:r>
              <a:t>Jinsi ya kuingia katika Ufalme. Marko 9:42-50.</a:t>
            </a:r>
          </a:p>
        </p:txBody>
      </p:sp>
      <p:sp>
        <p:nvSpPr>
          <p:cNvPr id="3" name="CuadroTexto 2">
            <a:extLst>
              <a:ext uri="{FF2B5EF4-FFF2-40B4-BE49-F238E27FC236}">
                <a16:creationId xmlns:a16="http://schemas.microsoft.com/office/drawing/2014/main" id="{E6601068-8B14-0CE0-DE95-AA9470B24987}"/>
              </a:ext>
            </a:extLst>
          </p:cNvPr>
          <p:cNvSpPr txBox="1"/>
          <p:nvPr/>
        </p:nvSpPr>
        <p:spPr>
          <a:xfrm>
            <a:off x="208723" y="51584"/>
            <a:ext cx="7668452" cy="1631216"/>
          </a:xfrm>
          <a:prstGeom prst="rect">
            <a:avLst/>
          </a:prstGeom>
          <a:noFill/>
        </p:spPr>
        <p:txBody>
          <a:bodyPr wrap="square">
            <a:spAutoFit/>
          </a:bodyPr>
          <a:lstStyle/>
          <a:p>
            <a:pPr algn="just">
              <a:spcBef>
                <a:spcPts val="600"/>
              </a:spcBef>
              <a:defRPr sz="2000" b="1"/>
            </a:pPr>
            <a:r>
              <a:rPr dirty="0" err="1"/>
              <a:t>Itakuwaje</a:t>
            </a:r>
            <a:r>
              <a:rPr dirty="0"/>
              <a:t> </a:t>
            </a:r>
            <a:r>
              <a:rPr dirty="0" err="1"/>
              <a:t>kuhusu</a:t>
            </a:r>
            <a:r>
              <a:rPr dirty="0"/>
              <a:t> "</a:t>
            </a:r>
            <a:r>
              <a:rPr dirty="0" err="1"/>
              <a:t>kufufuka</a:t>
            </a:r>
            <a:r>
              <a:rPr dirty="0"/>
              <a:t> </a:t>
            </a:r>
            <a:r>
              <a:rPr dirty="0" err="1"/>
              <a:t>kutoka</a:t>
            </a:r>
            <a:r>
              <a:rPr dirty="0"/>
              <a:t> </a:t>
            </a:r>
            <a:r>
              <a:rPr dirty="0" err="1"/>
              <a:t>kwa</a:t>
            </a:r>
            <a:r>
              <a:rPr dirty="0"/>
              <a:t> </a:t>
            </a:r>
            <a:r>
              <a:rPr dirty="0" err="1"/>
              <a:t>wafu</a:t>
            </a:r>
            <a:r>
              <a:rPr dirty="0"/>
              <a:t>"? (Marko 9:10). </a:t>
            </a:r>
            <a:r>
              <a:rPr dirty="0" err="1"/>
              <a:t>Wanafunzi</a:t>
            </a:r>
            <a:r>
              <a:rPr dirty="0"/>
              <a:t> </a:t>
            </a:r>
            <a:r>
              <a:rPr dirty="0" err="1"/>
              <a:t>waliweza</a:t>
            </a:r>
            <a:r>
              <a:rPr dirty="0"/>
              <a:t> </a:t>
            </a:r>
            <a:r>
              <a:rPr dirty="0" err="1"/>
              <a:t>kuelewa</a:t>
            </a:r>
            <a:r>
              <a:rPr dirty="0"/>
              <a:t> </a:t>
            </a:r>
            <a:r>
              <a:rPr dirty="0" err="1"/>
              <a:t>kutoka</a:t>
            </a:r>
            <a:r>
              <a:rPr dirty="0"/>
              <a:t> </a:t>
            </a:r>
            <a:r>
              <a:rPr dirty="0" err="1"/>
              <a:t>kwa</a:t>
            </a:r>
            <a:r>
              <a:rPr dirty="0"/>
              <a:t> </a:t>
            </a:r>
            <a:r>
              <a:rPr dirty="0" err="1"/>
              <a:t>binti</a:t>
            </a:r>
            <a:r>
              <a:rPr dirty="0"/>
              <a:t> </a:t>
            </a:r>
            <a:r>
              <a:rPr dirty="0" err="1"/>
              <a:t>ya</a:t>
            </a:r>
            <a:r>
              <a:rPr dirty="0"/>
              <a:t> </a:t>
            </a:r>
            <a:r>
              <a:rPr dirty="0" err="1"/>
              <a:t>Yairo</a:t>
            </a:r>
            <a:r>
              <a:rPr dirty="0"/>
              <a:t>, </a:t>
            </a:r>
            <a:r>
              <a:rPr dirty="0" err="1"/>
              <a:t>ambaye</a:t>
            </a:r>
            <a:r>
              <a:rPr dirty="0"/>
              <a:t> </a:t>
            </a:r>
            <a:r>
              <a:rPr dirty="0" err="1"/>
              <a:t>alikuwa</a:t>
            </a:r>
            <a:r>
              <a:rPr dirty="0"/>
              <a:t> </a:t>
            </a:r>
            <a:r>
              <a:rPr dirty="0" err="1"/>
              <a:t>amekufa</a:t>
            </a:r>
            <a:r>
              <a:rPr dirty="0"/>
              <a:t>. </a:t>
            </a:r>
            <a:r>
              <a:rPr dirty="0" err="1"/>
              <a:t>Lakini</a:t>
            </a:r>
            <a:r>
              <a:rPr dirty="0"/>
              <a:t> </a:t>
            </a:r>
            <a:r>
              <a:rPr dirty="0" err="1"/>
              <a:t>Yesu</a:t>
            </a:r>
            <a:r>
              <a:rPr dirty="0"/>
              <a:t> </a:t>
            </a:r>
            <a:r>
              <a:rPr dirty="0" err="1"/>
              <a:t>alikuwa</a:t>
            </a:r>
            <a:r>
              <a:rPr dirty="0"/>
              <a:t> </a:t>
            </a:r>
            <a:r>
              <a:rPr dirty="0" err="1"/>
              <a:t>Masihi</a:t>
            </a:r>
            <a:r>
              <a:rPr dirty="0"/>
              <a:t>. </a:t>
            </a:r>
            <a:r>
              <a:rPr dirty="0" err="1"/>
              <a:t>Hakuwa</a:t>
            </a:r>
            <a:r>
              <a:rPr dirty="0"/>
              <a:t> </a:t>
            </a:r>
            <a:r>
              <a:rPr dirty="0" err="1"/>
              <a:t>amekuja</a:t>
            </a:r>
            <a:r>
              <a:rPr dirty="0"/>
              <a:t> </a:t>
            </a:r>
            <a:r>
              <a:rPr dirty="0" err="1"/>
              <a:t>kufa</a:t>
            </a:r>
            <a:r>
              <a:rPr dirty="0"/>
              <a:t>, </a:t>
            </a:r>
            <a:r>
              <a:rPr dirty="0" err="1"/>
              <a:t>bali</a:t>
            </a:r>
            <a:r>
              <a:rPr dirty="0"/>
              <a:t> </a:t>
            </a:r>
            <a:r>
              <a:rPr dirty="0" err="1"/>
              <a:t>kutawala</a:t>
            </a:r>
            <a:r>
              <a:rPr dirty="0"/>
              <a:t>. </a:t>
            </a:r>
            <a:r>
              <a:rPr dirty="0" err="1"/>
              <a:t>Maneno</a:t>
            </a:r>
            <a:r>
              <a:rPr dirty="0"/>
              <a:t> </a:t>
            </a:r>
            <a:r>
              <a:rPr dirty="0" err="1"/>
              <a:t>haya</a:t>
            </a:r>
            <a:r>
              <a:rPr dirty="0"/>
              <a:t> </a:t>
            </a:r>
            <a:r>
              <a:rPr dirty="0" err="1"/>
              <a:t>ya</a:t>
            </a:r>
            <a:r>
              <a:rPr dirty="0"/>
              <a:t> </a:t>
            </a:r>
            <a:r>
              <a:rPr dirty="0" err="1"/>
              <a:t>Yesu</a:t>
            </a:r>
            <a:r>
              <a:rPr dirty="0"/>
              <a:t> </a:t>
            </a:r>
            <a:r>
              <a:rPr dirty="0" err="1"/>
              <a:t>lazima</a:t>
            </a:r>
            <a:r>
              <a:rPr dirty="0"/>
              <a:t> </a:t>
            </a:r>
            <a:r>
              <a:rPr dirty="0" err="1"/>
              <a:t>yalikuwa</a:t>
            </a:r>
            <a:r>
              <a:rPr dirty="0"/>
              <a:t> </a:t>
            </a:r>
            <a:r>
              <a:rPr dirty="0" err="1"/>
              <a:t>na</a:t>
            </a:r>
            <a:r>
              <a:rPr dirty="0"/>
              <a:t> </a:t>
            </a:r>
            <a:r>
              <a:rPr dirty="0" err="1"/>
              <a:t>maana</a:t>
            </a:r>
            <a:r>
              <a:rPr dirty="0"/>
              <a:t> </a:t>
            </a:r>
            <a:r>
              <a:rPr dirty="0" err="1"/>
              <a:t>ya</a:t>
            </a:r>
            <a:r>
              <a:rPr dirty="0"/>
              <a:t> </a:t>
            </a:r>
            <a:r>
              <a:rPr dirty="0" err="1"/>
              <a:t>kiroho</a:t>
            </a:r>
            <a:r>
              <a:rPr dirty="0"/>
              <a:t>, </a:t>
            </a:r>
            <a:r>
              <a:rPr dirty="0" err="1"/>
              <a:t>walidhani</a:t>
            </a:r>
            <a:r>
              <a:rPr dirty="0"/>
              <a:t>, </a:t>
            </a:r>
            <a:r>
              <a:rPr dirty="0" err="1"/>
              <a:t>kitu</a:t>
            </a:r>
            <a:r>
              <a:rPr dirty="0"/>
              <a:t> </a:t>
            </a:r>
            <a:r>
              <a:rPr dirty="0" err="1"/>
              <a:t>kama</a:t>
            </a:r>
            <a:r>
              <a:rPr dirty="0"/>
              <a:t> "</a:t>
            </a:r>
            <a:r>
              <a:rPr dirty="0" err="1"/>
              <a:t>kuzaliwa</a:t>
            </a:r>
            <a:r>
              <a:rPr dirty="0"/>
              <a:t> </a:t>
            </a:r>
            <a:r>
              <a:rPr dirty="0" err="1"/>
              <a:t>mara</a:t>
            </a:r>
            <a:r>
              <a:rPr dirty="0"/>
              <a:t> </a:t>
            </a:r>
            <a:r>
              <a:rPr dirty="0" err="1"/>
              <a:t>ya</a:t>
            </a:r>
            <a:r>
              <a:rPr dirty="0"/>
              <a:t> pili."</a:t>
            </a:r>
          </a:p>
        </p:txBody>
      </p:sp>
      <p:pic>
        <p:nvPicPr>
          <p:cNvPr id="5" name="Imagen 4" descr="Un hombre con un sombrero  Descripción generada automáticamente con confianza media">
            <a:extLst>
              <a:ext uri="{FF2B5EF4-FFF2-40B4-BE49-F238E27FC236}">
                <a16:creationId xmlns:a16="http://schemas.microsoft.com/office/drawing/2014/main" id="{E5ED5CAA-1367-AE72-2CF0-1610D62960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869" y="3429000"/>
            <a:ext cx="2292427" cy="3057525"/>
          </a:xfrm>
          <a:prstGeom prst="snip2DiagRect">
            <a:avLst>
              <a:gd name="adj1" fmla="val 1679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 hombre con una flor en la cabeza  Descripción generada automáticamente con confianza baja">
            <a:extLst>
              <a:ext uri="{FF2B5EF4-FFF2-40B4-BE49-F238E27FC236}">
                <a16:creationId xmlns:a16="http://schemas.microsoft.com/office/drawing/2014/main" id="{59FFEC6B-E87C-0636-7FD1-3366725C3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0450" y="213508"/>
            <a:ext cx="4053108" cy="3039831"/>
          </a:xfrm>
          <a:prstGeom prst="rect">
            <a:avLst/>
          </a:prstGeom>
          <a:effectLst>
            <a:innerShdw blurRad="114300">
              <a:prstClr val="black"/>
            </a:innerShdw>
          </a:effectLst>
        </p:spPr>
      </p:pic>
      <p:pic>
        <p:nvPicPr>
          <p:cNvPr id="9" name="Imagen 8" descr="Un hombre con fuego en el aire  Descripción generada automáticamente con confianza media">
            <a:extLst>
              <a:ext uri="{FF2B5EF4-FFF2-40B4-BE49-F238E27FC236}">
                <a16:creationId xmlns:a16="http://schemas.microsoft.com/office/drawing/2014/main" id="{F6B339CF-BDE7-DE9F-864B-6105DADC3C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723" y="3429000"/>
            <a:ext cx="2310649" cy="3057526"/>
          </a:xfrm>
          <a:prstGeom prst="snip2DiagRect">
            <a:avLst/>
          </a:prstGeom>
          <a:solidFill>
            <a:srgbClr val="FFFFFF">
              <a:shade val="85000"/>
            </a:srgbClr>
          </a:solidFill>
          <a:ln w="88900" cap="sq">
            <a:solidFill>
              <a:srgbClr val="EA967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Forma, Rectángulo  Descripción generada automáticamente">
            <a:extLst>
              <a:ext uri="{FF2B5EF4-FFF2-40B4-BE49-F238E27FC236}">
                <a16:creationId xmlns:a16="http://schemas.microsoft.com/office/drawing/2014/main" id="{75EF151E-7ECC-1597-8CEA-6419381A5D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9236" y="4155260"/>
            <a:ext cx="289180" cy="289180"/>
          </a:xfrm>
          <a:prstGeom prst="rect">
            <a:avLst/>
          </a:prstGeom>
          <a:effectLst>
            <a:outerShdw blurRad="50800" dist="38100" dir="8100000" algn="tr" rotWithShape="0">
              <a:prstClr val="black">
                <a:alpha val="40000"/>
              </a:prstClr>
            </a:outerShdw>
          </a:effectLst>
        </p:spPr>
      </p:pic>
      <p:pic>
        <p:nvPicPr>
          <p:cNvPr id="11" name="Imagen 10" descr="Icono  Descripción generada automáticamente">
            <a:extLst>
              <a:ext uri="{FF2B5EF4-FFF2-40B4-BE49-F238E27FC236}">
                <a16:creationId xmlns:a16="http://schemas.microsoft.com/office/drawing/2014/main" id="{A76A2FCF-A6D3-30C0-AE97-1B5F654114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88190" y="5821934"/>
            <a:ext cx="289180" cy="289180"/>
          </a:xfrm>
          <a:prstGeom prst="rect">
            <a:avLst/>
          </a:prstGeom>
          <a:effectLst>
            <a:outerShdw blurRad="50800" dist="38100" dir="8100000" algn="tr" rotWithShape="0">
              <a:prstClr val="black">
                <a:alpha val="40000"/>
              </a:prstClr>
            </a:outerShdw>
          </a:effectLst>
        </p:spPr>
      </p:pic>
      <p:pic>
        <p:nvPicPr>
          <p:cNvPr id="12" name="Imagen 11" descr="Forma  Descripción generada automáticamente con confianza media">
            <a:extLst>
              <a:ext uri="{FF2B5EF4-FFF2-40B4-BE49-F238E27FC236}">
                <a16:creationId xmlns:a16="http://schemas.microsoft.com/office/drawing/2014/main" id="{68AA8E1D-802A-9A15-E97B-BC43037914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0" y="5446073"/>
            <a:ext cx="289180" cy="289180"/>
          </a:xfrm>
          <a:prstGeom prst="rect">
            <a:avLst/>
          </a:prstGeom>
          <a:effectLst>
            <a:outerShdw blurRad="50800" dist="38100" dir="8100000" algn="tr" rotWithShape="0">
              <a:prstClr val="black">
                <a:alpha val="40000"/>
              </a:prstClr>
            </a:outerShdw>
          </a:effectLst>
        </p:spPr>
      </p:pic>
      <p:pic>
        <p:nvPicPr>
          <p:cNvPr id="14" name="Imagen 13" descr="Icono  Descripción generada automáticamente">
            <a:extLst>
              <a:ext uri="{FF2B5EF4-FFF2-40B4-BE49-F238E27FC236}">
                <a16:creationId xmlns:a16="http://schemas.microsoft.com/office/drawing/2014/main" id="{B35490F3-059C-F100-6A75-614216549C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88190" y="4529518"/>
            <a:ext cx="289180" cy="289180"/>
          </a:xfrm>
          <a:prstGeom prst="rect">
            <a:avLst/>
          </a:prstGeom>
          <a:effectLst>
            <a:outerShdw blurRad="50800" dist="38100" dir="8100000" algn="tr" rotWithShape="0">
              <a:prstClr val="black">
                <a:alpha val="40000"/>
              </a:prstClr>
            </a:outerShdw>
          </a:effectLst>
        </p:spPr>
      </p:pic>
      <p:pic>
        <p:nvPicPr>
          <p:cNvPr id="15" name="Imagen 14" descr="Icono  Descripción generada automáticamente">
            <a:extLst>
              <a:ext uri="{FF2B5EF4-FFF2-40B4-BE49-F238E27FC236}">
                <a16:creationId xmlns:a16="http://schemas.microsoft.com/office/drawing/2014/main" id="{F3631ADB-54E2-9992-1E4E-48EC8D0ACD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88190" y="6206798"/>
            <a:ext cx="289180" cy="289180"/>
          </a:xfrm>
          <a:prstGeom prst="rect">
            <a:avLst/>
          </a:prstGeom>
          <a:effectLst>
            <a:outerShdw blurRad="50800" dist="38100" dir="8100000" algn="tr" rotWithShape="0">
              <a:prstClr val="black">
                <a:alpha val="40000"/>
              </a:prstClr>
            </a:outerShdw>
          </a:effectLst>
        </p:spPr>
      </p:pic>
      <p:pic>
        <p:nvPicPr>
          <p:cNvPr id="28" name="Imagen 27" descr="Forma, Flecha  Descripción generada automáticamente">
            <a:extLst>
              <a:ext uri="{FF2B5EF4-FFF2-40B4-BE49-F238E27FC236}">
                <a16:creationId xmlns:a16="http://schemas.microsoft.com/office/drawing/2014/main" id="{FB8A9D4C-9FB5-4177-9B25-3A32230CDB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24115" y="3663166"/>
            <a:ext cx="509960" cy="400371"/>
          </a:xfrm>
          <a:prstGeom prst="rect">
            <a:avLst/>
          </a:prstGeom>
          <a:effectLst>
            <a:outerShdw blurRad="50800" dist="38100" dir="8100000" algn="tr" rotWithShape="0">
              <a:prstClr val="black">
                <a:alpha val="40000"/>
              </a:prstClr>
            </a:outerShdw>
          </a:effectLst>
        </p:spPr>
      </p:pic>
      <p:pic>
        <p:nvPicPr>
          <p:cNvPr id="29" name="Imagen 28" descr="Forma, Flecha  Descripción generada automáticamente">
            <a:extLst>
              <a:ext uri="{FF2B5EF4-FFF2-40B4-BE49-F238E27FC236}">
                <a16:creationId xmlns:a16="http://schemas.microsoft.com/office/drawing/2014/main" id="{33B9C889-C80F-ACFB-A6BB-5C77EFE7B14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24115" y="4957762"/>
            <a:ext cx="509960" cy="40037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5F419DB-83D5-53E3-1206-54643FDE65AC}"/>
              </a:ext>
            </a:extLst>
          </p:cNvPr>
          <p:cNvSpPr txBox="1"/>
          <p:nvPr/>
        </p:nvSpPr>
        <p:spPr>
          <a:xfrm>
            <a:off x="208722" y="1682800"/>
            <a:ext cx="7668452" cy="1631216"/>
          </a:xfrm>
          <a:prstGeom prst="rect">
            <a:avLst/>
          </a:prstGeom>
          <a:noFill/>
        </p:spPr>
        <p:txBody>
          <a:bodyPr wrap="square">
            <a:spAutoFit/>
          </a:bodyPr>
          <a:lstStyle/>
          <a:p>
            <a:pPr algn="just">
              <a:spcBef>
                <a:spcPts val="600"/>
              </a:spcBef>
              <a:defRPr sz="2000" b="1"/>
            </a:pPr>
            <a:r>
              <a:rPr dirty="0" err="1"/>
              <a:t>Wanafunzi</a:t>
            </a:r>
            <a:r>
              <a:rPr dirty="0"/>
              <a:t> </a:t>
            </a:r>
            <a:r>
              <a:rPr dirty="0" err="1"/>
              <a:t>walikuwa</a:t>
            </a:r>
            <a:r>
              <a:rPr dirty="0"/>
              <a:t> </a:t>
            </a:r>
            <a:r>
              <a:rPr dirty="0" err="1"/>
              <a:t>na</a:t>
            </a:r>
            <a:r>
              <a:rPr dirty="0"/>
              <a:t> </a:t>
            </a:r>
            <a:r>
              <a:rPr dirty="0" err="1"/>
              <a:t>wazo</a:t>
            </a:r>
            <a:r>
              <a:rPr dirty="0"/>
              <a:t> </a:t>
            </a:r>
            <a:r>
              <a:rPr dirty="0" err="1"/>
              <a:t>wazi</a:t>
            </a:r>
            <a:r>
              <a:rPr dirty="0"/>
              <a:t> la </a:t>
            </a:r>
            <a:r>
              <a:rPr dirty="0" err="1"/>
              <a:t>kile</a:t>
            </a:r>
            <a:r>
              <a:rPr dirty="0"/>
              <a:t> </a:t>
            </a:r>
            <a:r>
              <a:rPr dirty="0" err="1"/>
              <a:t>ambacho</a:t>
            </a:r>
            <a:r>
              <a:rPr dirty="0"/>
              <a:t> </a:t>
            </a:r>
            <a:r>
              <a:rPr dirty="0" err="1"/>
              <a:t>Kristo</a:t>
            </a:r>
            <a:r>
              <a:rPr dirty="0"/>
              <a:t> </a:t>
            </a:r>
            <a:r>
              <a:rPr dirty="0" err="1"/>
              <a:t>anapaswa</a:t>
            </a:r>
            <a:r>
              <a:rPr dirty="0"/>
              <a:t> </a:t>
            </a:r>
            <a:r>
              <a:rPr dirty="0" err="1"/>
              <a:t>kufanya</a:t>
            </a:r>
            <a:r>
              <a:rPr dirty="0"/>
              <a:t>. </a:t>
            </a:r>
            <a:r>
              <a:rPr dirty="0" err="1"/>
              <a:t>Hiyo</a:t>
            </a:r>
            <a:r>
              <a:rPr dirty="0"/>
              <a:t> </a:t>
            </a:r>
            <a:r>
              <a:rPr dirty="0" err="1"/>
              <a:t>ilifanya</a:t>
            </a:r>
            <a:r>
              <a:rPr dirty="0"/>
              <a:t> </a:t>
            </a:r>
            <a:r>
              <a:rPr dirty="0" err="1"/>
              <a:t>iwe</a:t>
            </a:r>
            <a:r>
              <a:rPr dirty="0"/>
              <a:t> </a:t>
            </a:r>
            <a:r>
              <a:rPr dirty="0" err="1"/>
              <a:t>vigumu</a:t>
            </a:r>
            <a:r>
              <a:rPr dirty="0"/>
              <a:t> </a:t>
            </a:r>
            <a:r>
              <a:rPr dirty="0" err="1"/>
              <a:t>kwa</a:t>
            </a:r>
            <a:r>
              <a:rPr dirty="0"/>
              <a:t> </a:t>
            </a:r>
            <a:r>
              <a:rPr dirty="0" err="1"/>
              <a:t>Yesu</a:t>
            </a:r>
            <a:r>
              <a:rPr dirty="0"/>
              <a:t> </a:t>
            </a:r>
            <a:r>
              <a:rPr dirty="0" err="1"/>
              <a:t>kuwaelezea</a:t>
            </a:r>
            <a:r>
              <a:rPr dirty="0"/>
              <a:t> </a:t>
            </a:r>
            <a:r>
              <a:rPr dirty="0" err="1"/>
              <a:t>kwamba</a:t>
            </a:r>
            <a:r>
              <a:rPr dirty="0"/>
              <a:t> </a:t>
            </a:r>
            <a:r>
              <a:rPr dirty="0" err="1"/>
              <a:t>haikuwa</a:t>
            </a:r>
            <a:r>
              <a:rPr dirty="0"/>
              <a:t> </a:t>
            </a:r>
            <a:r>
              <a:rPr dirty="0" err="1"/>
              <a:t>hivyo</a:t>
            </a:r>
            <a:r>
              <a:rPr dirty="0"/>
              <a:t>; </a:t>
            </a:r>
            <a:r>
              <a:rPr dirty="0" err="1"/>
              <a:t>kwamba</a:t>
            </a:r>
            <a:r>
              <a:rPr dirty="0"/>
              <a:t> </a:t>
            </a:r>
            <a:r>
              <a:rPr dirty="0" err="1"/>
              <a:t>utume</a:t>
            </a:r>
            <a:r>
              <a:rPr dirty="0"/>
              <a:t> wake </a:t>
            </a:r>
            <a:r>
              <a:rPr dirty="0" err="1"/>
              <a:t>ulikuwa</a:t>
            </a:r>
            <a:r>
              <a:rPr dirty="0"/>
              <a:t> </a:t>
            </a:r>
            <a:r>
              <a:rPr dirty="0" err="1"/>
              <a:t>tofauti</a:t>
            </a:r>
            <a:r>
              <a:rPr dirty="0"/>
              <a:t>; </a:t>
            </a:r>
            <a:r>
              <a:rPr dirty="0" err="1"/>
              <a:t>kwamba</a:t>
            </a:r>
            <a:r>
              <a:rPr dirty="0"/>
              <a:t> </a:t>
            </a:r>
            <a:r>
              <a:rPr dirty="0" err="1"/>
              <a:t>hakuwa</a:t>
            </a:r>
            <a:r>
              <a:rPr dirty="0"/>
              <a:t> </a:t>
            </a:r>
            <a:r>
              <a:rPr dirty="0" err="1"/>
              <a:t>amekuja</a:t>
            </a:r>
            <a:r>
              <a:rPr dirty="0"/>
              <a:t> </a:t>
            </a:r>
            <a:r>
              <a:rPr dirty="0" err="1"/>
              <a:t>kuanzisha</a:t>
            </a:r>
            <a:r>
              <a:rPr dirty="0"/>
              <a:t> </a:t>
            </a:r>
            <a:r>
              <a:rPr dirty="0" err="1"/>
              <a:t>ufalme</a:t>
            </a:r>
            <a:r>
              <a:rPr dirty="0"/>
              <a:t> </a:t>
            </a:r>
            <a:r>
              <a:rPr dirty="0" err="1"/>
              <a:t>wa</a:t>
            </a:r>
            <a:r>
              <a:rPr dirty="0"/>
              <a:t> </a:t>
            </a:r>
            <a:r>
              <a:rPr dirty="0" err="1"/>
              <a:t>kidunia</a:t>
            </a:r>
            <a:r>
              <a:rPr dirty="0"/>
              <a:t>; </a:t>
            </a:r>
            <a:r>
              <a:rPr dirty="0" err="1"/>
              <a:t>kwamba</a:t>
            </a:r>
            <a:r>
              <a:rPr dirty="0"/>
              <a:t> </a:t>
            </a:r>
            <a:r>
              <a:rPr dirty="0" err="1"/>
              <a:t>njia</a:t>
            </a:r>
            <a:r>
              <a:rPr dirty="0"/>
              <a:t> </a:t>
            </a:r>
            <a:r>
              <a:rPr dirty="0" err="1"/>
              <a:t>ya</a:t>
            </a:r>
            <a:r>
              <a:rPr dirty="0"/>
              <a:t> </a:t>
            </a:r>
            <a:r>
              <a:rPr dirty="0" err="1"/>
              <a:t>utukufu</a:t>
            </a:r>
            <a:r>
              <a:rPr dirty="0"/>
              <a:t> </a:t>
            </a:r>
            <a:r>
              <a:rPr dirty="0" err="1"/>
              <a:t>ilipitia</a:t>
            </a:r>
            <a:r>
              <a:rPr dirty="0"/>
              <a:t> </a:t>
            </a:r>
            <a:r>
              <a:rPr dirty="0" err="1"/>
              <a:t>msalabani</a:t>
            </a:r>
            <a:r>
              <a:rPr dirty="0"/>
              <a:t>.</a:t>
            </a:r>
          </a:p>
        </p:txBody>
      </p:sp>
    </p:spTree>
    <p:extLst>
      <p:ext uri="{BB962C8B-B14F-4D97-AF65-F5344CB8AC3E}">
        <p14:creationId xmlns:p14="http://schemas.microsoft.com/office/powerpoint/2010/main" val="14323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125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ppt_w/2"/>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ppt_x</p:attrName>
                                        </p:attrNameLst>
                                      </p:cBhvr>
                                      <p:tavLst>
                                        <p:tav tm="0">
                                          <p:val>
                                            <p:strVal val="#ppt_x-#ppt_w/2"/>
                                          </p:val>
                                        </p:tav>
                                        <p:tav tm="100000">
                                          <p:val>
                                            <p:strVal val="#ppt_x"/>
                                          </p:val>
                                        </p:tav>
                                      </p:tavLst>
                                    </p:anim>
                                    <p:anim calcmode="lin" valueType="num">
                                      <p:cBhvr>
                                        <p:cTn id="70" dur="500" fill="hold"/>
                                        <p:tgtEl>
                                          <p:spTgt spid="29"/>
                                        </p:tgtEl>
                                        <p:attrNameLst>
                                          <p:attrName>ppt_y</p:attrName>
                                        </p:attrNameLst>
                                      </p:cBhvr>
                                      <p:tavLst>
                                        <p:tav tm="0">
                                          <p:val>
                                            <p:strVal val="#ppt_y"/>
                                          </p:val>
                                        </p:tav>
                                        <p:tav tm="100000">
                                          <p:val>
                                            <p:strVal val="#ppt_y"/>
                                          </p:val>
                                        </p:tav>
                                      </p:tavLst>
                                    </p:anim>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000"/>
                            </p:stCondLst>
                            <p:childTnLst>
                              <p:par>
                                <p:cTn id="78" presetID="53" presetClass="entr" presetSubtype="16"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ppt_w</p:attrName>
                                        </p:attrNameLst>
                                      </p:cBhvr>
                                      <p:tavLst>
                                        <p:tav tm="0">
                                          <p:val>
                                            <p:fltVal val="0"/>
                                          </p:val>
                                        </p:tav>
                                        <p:tav tm="100000">
                                          <p:val>
                                            <p:strVal val="#ppt_w"/>
                                          </p:val>
                                        </p:tav>
                                      </p:tavLst>
                                    </p:anim>
                                    <p:anim calcmode="lin" valueType="num">
                                      <p:cBhvr>
                                        <p:cTn id="91" dur="500" fill="hold"/>
                                        <p:tgtEl>
                                          <p:spTgt spid="11"/>
                                        </p:tgtEl>
                                        <p:attrNameLst>
                                          <p:attrName>ppt_h</p:attrName>
                                        </p:attrNameLst>
                                      </p:cBhvr>
                                      <p:tavLst>
                                        <p:tav tm="0">
                                          <p:val>
                                            <p:fltVal val="0"/>
                                          </p:val>
                                        </p:tav>
                                        <p:tav tm="100000">
                                          <p:val>
                                            <p:strVal val="#ppt_h"/>
                                          </p:val>
                                        </p:tav>
                                      </p:tavLst>
                                    </p:anim>
                                    <p:animEffect transition="in" filter="fade">
                                      <p:cBhvr>
                                        <p:cTn id="92" dur="500"/>
                                        <p:tgtEl>
                                          <p:spTgt spid="11"/>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3000"/>
                            </p:stCondLst>
                            <p:childTnLst>
                              <p:par>
                                <p:cTn id="98" presetID="53" presetClass="entr" presetSubtype="16" fill="hold"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p:cTn id="100" dur="500" fill="hold"/>
                                        <p:tgtEl>
                                          <p:spTgt spid="15"/>
                                        </p:tgtEl>
                                        <p:attrNameLst>
                                          <p:attrName>ppt_w</p:attrName>
                                        </p:attrNameLst>
                                      </p:cBhvr>
                                      <p:tavLst>
                                        <p:tav tm="0">
                                          <p:val>
                                            <p:fltVal val="0"/>
                                          </p:val>
                                        </p:tav>
                                        <p:tav tm="100000">
                                          <p:val>
                                            <p:strVal val="#ppt_w"/>
                                          </p:val>
                                        </p:tav>
                                      </p:tavLst>
                                    </p:anim>
                                    <p:anim calcmode="lin" valueType="num">
                                      <p:cBhvr>
                                        <p:cTn id="101" dur="500" fill="hold"/>
                                        <p:tgtEl>
                                          <p:spTgt spid="15"/>
                                        </p:tgtEl>
                                        <p:attrNameLst>
                                          <p:attrName>ppt_h</p:attrName>
                                        </p:attrNameLst>
                                      </p:cBhvr>
                                      <p:tavLst>
                                        <p:tav tm="0">
                                          <p:val>
                                            <p:fltVal val="0"/>
                                          </p:val>
                                        </p:tav>
                                        <p:tav tm="100000">
                                          <p:val>
                                            <p:strVal val="#ppt_h"/>
                                          </p:val>
                                        </p:tav>
                                      </p:tavLst>
                                    </p:anim>
                                    <p:animEffect transition="in" filter="fade">
                                      <p:cBhvr>
                                        <p:cTn id="102" dur="500"/>
                                        <p:tgtEl>
                                          <p:spTgt spid="15"/>
                                        </p:tgtEl>
                                      </p:cBhvr>
                                    </p:animEffect>
                                  </p:childTnLst>
                                </p:cTn>
                              </p:par>
                            </p:childTnLst>
                          </p:cTn>
                        </p:par>
                        <p:par>
                          <p:cTn id="103" fill="hold">
                            <p:stCondLst>
                              <p:cond delay="3500"/>
                            </p:stCondLst>
                            <p:childTnLst>
                              <p:par>
                                <p:cTn id="104" presetID="22" presetClass="entr" presetSubtype="8" fill="hold" grpId="0" nodeType="afterEffect">
                                  <p:stCondLst>
                                    <p:cond delay="0"/>
                                  </p:stCondLst>
                                  <p:childTnLst>
                                    <p:set>
                                      <p:cBhvr>
                                        <p:cTn id="105" dur="1" fill="hold">
                                          <p:stCondLst>
                                            <p:cond delay="0"/>
                                          </p:stCondLst>
                                        </p:cTn>
                                        <p:tgtEl>
                                          <p:spTgt spid="2">
                                            <p:txEl>
                                              <p:pRg st="6" end="6"/>
                                            </p:txEl>
                                          </p:spTgt>
                                        </p:tgtEl>
                                        <p:attrNameLst>
                                          <p:attrName>style.visibility</p:attrName>
                                        </p:attrNameLst>
                                      </p:cBhvr>
                                      <p:to>
                                        <p:strVal val="visible"/>
                                      </p:to>
                                    </p:set>
                                    <p:animEffect transition="in" filter="wipe(left)">
                                      <p:cBhvr>
                                        <p:cTn id="10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0" y="1897368"/>
            <a:ext cx="8730114" cy="2123658"/>
          </a:xfrm>
          <a:prstGeom prst="rect">
            <a:avLst/>
          </a:prstGeom>
          <a:noFill/>
        </p:spPr>
        <p:txBody>
          <a:bodyPr wrap="square">
            <a:spAutoFit/>
          </a:bodyPr>
          <a:lstStyle/>
          <a:p>
            <a:pPr algn="ctr">
              <a:defRPr sz="8000" b="1">
                <a:ln w="12700" cmpd="sng">
                  <a:solidFill>
                    <a:srgbClr val="B8783A"/>
                  </a:solidFill>
                  <a:prstDash val="solid"/>
                </a:ln>
                <a:gradFill>
                  <a:gsLst>
                    <a:gs pos="0">
                      <a:schemeClr val="bg2">
                        <a:lumMod val="75000"/>
                      </a:schemeClr>
                    </a:gs>
                    <a:gs pos="4000">
                      <a:srgbClr val="FFFF81"/>
                    </a:gs>
                    <a:gs pos="87000">
                      <a:schemeClr val="bg2">
                        <a:lumMod val="20000"/>
                        <a:lumOff val="80000"/>
                      </a:schemeClr>
                    </a:gs>
                  </a:gsLst>
                  <a:lin ang="5400000"/>
                </a:gradFill>
                <a:effectLst>
                  <a:outerShdw blurRad="38100" dist="38100" dir="2700000" algn="tl">
                    <a:srgbClr val="000000">
                      <a:alpha val="43137"/>
                    </a:srgbClr>
                  </a:outerShdw>
                </a:effectLst>
              </a:defRPr>
            </a:pPr>
            <a:r>
              <a:rPr lang="en-US" sz="6600" dirty="0"/>
              <a:t>MAFUNDISHO KATIKA AWAMU MBILI</a:t>
            </a:r>
          </a:p>
        </p:txBody>
      </p:sp>
    </p:spTree>
    <p:extLst>
      <p:ext uri="{BB962C8B-B14F-4D97-AF65-F5344CB8AC3E}">
        <p14:creationId xmlns:p14="http://schemas.microsoft.com/office/powerpoint/2010/main" val="2423129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286461-4388-F559-4B63-83865BA7517D}"/>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contourW="25400">
              <a:bevelT h="25400" prst="softRound"/>
              <a:contourClr>
                <a:schemeClr val="accent3">
                  <a:lumMod val="75000"/>
                </a:schemeClr>
              </a:contourClr>
            </a:sp3d>
          </a:bodyPr>
          <a:lstStyle/>
          <a:p>
            <a:pPr algn="ctr">
              <a:defRPr sz="4400" b="1">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defRPr>
            </a:pPr>
            <a:r>
              <a:rPr lang="en-US" dirty="0"/>
              <a:t>MAELEKEZO YA MSINGI </a:t>
            </a:r>
          </a:p>
        </p:txBody>
      </p:sp>
      <p:sp>
        <p:nvSpPr>
          <p:cNvPr id="5" name="CuadroTexto 4">
            <a:extLst>
              <a:ext uri="{FF2B5EF4-FFF2-40B4-BE49-F238E27FC236}">
                <a16:creationId xmlns:a16="http://schemas.microsoft.com/office/drawing/2014/main" id="{ABC8D5FE-9D68-38F1-ACA4-BA75BEED5143}"/>
              </a:ext>
            </a:extLst>
          </p:cNvPr>
          <p:cNvSpPr txBox="1"/>
          <p:nvPr/>
        </p:nvSpPr>
        <p:spPr>
          <a:xfrm>
            <a:off x="585786" y="622875"/>
            <a:ext cx="11020425" cy="369332"/>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2">
                    <a:lumMod val="50000"/>
                  </a:schemeClr>
                </a:solidFill>
                <a:latin typeface="Comic Sans MS" panose="030F0702030302020204" pitchFamily="66" charset="0"/>
              </a:defRPr>
            </a:pPr>
            <a:r>
              <a:rPr dirty="0"/>
              <a:t>"</a:t>
            </a:r>
            <a:r>
              <a:rPr dirty="0" err="1"/>
              <a:t>Akatazama</a:t>
            </a:r>
            <a:r>
              <a:rPr dirty="0"/>
              <a:t> </a:t>
            </a:r>
            <a:r>
              <a:rPr dirty="0" err="1"/>
              <a:t>juu</a:t>
            </a:r>
            <a:r>
              <a:rPr dirty="0"/>
              <a:t>, </a:t>
            </a:r>
            <a:r>
              <a:rPr dirty="0" err="1"/>
              <a:t>akasema</a:t>
            </a:r>
            <a:r>
              <a:rPr dirty="0"/>
              <a:t>, "</a:t>
            </a:r>
            <a:r>
              <a:rPr dirty="0" err="1"/>
              <a:t>Naona</a:t>
            </a:r>
            <a:r>
              <a:rPr dirty="0"/>
              <a:t> </a:t>
            </a:r>
            <a:r>
              <a:rPr dirty="0" err="1"/>
              <a:t>watu</a:t>
            </a:r>
            <a:r>
              <a:rPr dirty="0"/>
              <a:t>; </a:t>
            </a:r>
            <a:r>
              <a:rPr dirty="0" err="1"/>
              <a:t>wanaonekana</a:t>
            </a:r>
            <a:r>
              <a:rPr dirty="0"/>
              <a:t> </a:t>
            </a:r>
            <a:r>
              <a:rPr dirty="0" err="1"/>
              <a:t>kama</a:t>
            </a:r>
            <a:r>
              <a:rPr dirty="0"/>
              <a:t> </a:t>
            </a:r>
            <a:r>
              <a:rPr dirty="0" err="1"/>
              <a:t>miti</a:t>
            </a:r>
            <a:r>
              <a:rPr dirty="0"/>
              <a:t> </a:t>
            </a:r>
            <a:r>
              <a:rPr dirty="0" err="1"/>
              <a:t>inayotembea</a:t>
            </a:r>
            <a:r>
              <a:rPr dirty="0"/>
              <a:t>" </a:t>
            </a:r>
            <a:r>
              <a:rPr sz="1400" dirty="0"/>
              <a:t>(Marko 8:24)</a:t>
            </a:r>
          </a:p>
        </p:txBody>
      </p:sp>
      <p:sp>
        <p:nvSpPr>
          <p:cNvPr id="6" name="CuadroTexto 5">
            <a:extLst>
              <a:ext uri="{FF2B5EF4-FFF2-40B4-BE49-F238E27FC236}">
                <a16:creationId xmlns:a16="http://schemas.microsoft.com/office/drawing/2014/main" id="{C4B4F90B-3D85-7922-7591-DF791D2955BE}"/>
              </a:ext>
            </a:extLst>
          </p:cNvPr>
          <p:cNvSpPr txBox="1"/>
          <p:nvPr/>
        </p:nvSpPr>
        <p:spPr>
          <a:xfrm>
            <a:off x="6207323" y="1026665"/>
            <a:ext cx="5984675" cy="707886"/>
          </a:xfrm>
          <a:prstGeom prst="rect">
            <a:avLst/>
          </a:prstGeom>
          <a:noFill/>
        </p:spPr>
        <p:txBody>
          <a:bodyPr wrap="square">
            <a:spAutoFit/>
          </a:bodyPr>
          <a:lstStyle/>
          <a:p>
            <a:pPr algn="just">
              <a:spcBef>
                <a:spcPts val="600"/>
              </a:spcBef>
              <a:defRPr sz="2000" b="1"/>
            </a:pPr>
            <a:r>
              <a:rPr dirty="0" err="1"/>
              <a:t>Uponyaji</a:t>
            </a:r>
            <a:r>
              <a:rPr dirty="0"/>
              <a:t> </a:t>
            </a:r>
            <a:r>
              <a:rPr dirty="0" err="1"/>
              <a:t>ulioandikwa</a:t>
            </a:r>
            <a:r>
              <a:rPr dirty="0"/>
              <a:t> </a:t>
            </a:r>
            <a:r>
              <a:rPr dirty="0" err="1"/>
              <a:t>katika</a:t>
            </a:r>
            <a:r>
              <a:rPr dirty="0"/>
              <a:t> Marko 8:22-26 </a:t>
            </a:r>
            <a:r>
              <a:rPr dirty="0" err="1"/>
              <a:t>ni</a:t>
            </a:r>
            <a:r>
              <a:rPr dirty="0"/>
              <a:t> </a:t>
            </a:r>
            <a:r>
              <a:rPr dirty="0" err="1"/>
              <a:t>wa</a:t>
            </a:r>
            <a:r>
              <a:rPr dirty="0"/>
              <a:t> </a:t>
            </a:r>
            <a:r>
              <a:rPr dirty="0" err="1"/>
              <a:t>ajabu</a:t>
            </a:r>
            <a:r>
              <a:rPr dirty="0"/>
              <a:t> </a:t>
            </a:r>
            <a:r>
              <a:rPr dirty="0" err="1"/>
              <a:t>zaidi</a:t>
            </a:r>
            <a:r>
              <a:rPr dirty="0"/>
              <a:t> </a:t>
            </a:r>
            <a:r>
              <a:rPr dirty="0" err="1"/>
              <a:t>kuliko</a:t>
            </a:r>
            <a:r>
              <a:rPr dirty="0"/>
              <a:t> </a:t>
            </a:r>
            <a:r>
              <a:rPr dirty="0" err="1"/>
              <a:t>ule</a:t>
            </a:r>
            <a:r>
              <a:rPr dirty="0"/>
              <a:t> </a:t>
            </a:r>
            <a:r>
              <a:rPr dirty="0" err="1"/>
              <a:t>uliofanywa</a:t>
            </a:r>
            <a:r>
              <a:rPr dirty="0"/>
              <a:t> </a:t>
            </a:r>
            <a:r>
              <a:rPr dirty="0" err="1"/>
              <a:t>na</a:t>
            </a:r>
            <a:r>
              <a:rPr dirty="0"/>
              <a:t> </a:t>
            </a:r>
            <a:r>
              <a:rPr dirty="0" err="1"/>
              <a:t>Yesu</a:t>
            </a:r>
            <a:r>
              <a:rPr dirty="0"/>
              <a:t>.</a:t>
            </a:r>
          </a:p>
        </p:txBody>
      </p:sp>
      <p:grpSp>
        <p:nvGrpSpPr>
          <p:cNvPr id="9" name="Grupo 8">
            <a:extLst>
              <a:ext uri="{FF2B5EF4-FFF2-40B4-BE49-F238E27FC236}">
                <a16:creationId xmlns:a16="http://schemas.microsoft.com/office/drawing/2014/main" id="{BDF4618E-1510-1786-9A9B-2C5B92783707}"/>
              </a:ext>
            </a:extLst>
          </p:cNvPr>
          <p:cNvGrpSpPr/>
          <p:nvPr/>
        </p:nvGrpSpPr>
        <p:grpSpPr>
          <a:xfrm>
            <a:off x="168714" y="1136653"/>
            <a:ext cx="5859028" cy="2929514"/>
            <a:chOff x="7658101" y="1062458"/>
            <a:chExt cx="4267200" cy="2133600"/>
          </a:xfrm>
        </p:grpSpPr>
        <p:pic>
          <p:nvPicPr>
            <p:cNvPr id="8" name="Imagen 7" descr="Un dibujo de una persona  Descripción generada automáticamente con confianza baja">
              <a:extLst>
                <a:ext uri="{FF2B5EF4-FFF2-40B4-BE49-F238E27FC236}">
                  <a16:creationId xmlns:a16="http://schemas.microsoft.com/office/drawing/2014/main" id="{4A71D5B4-DAF1-7BEA-12C8-2340E5AFF4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101" y="1062458"/>
              <a:ext cx="4267200" cy="21336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descr="Imagen que contiene agua  Descripción generada automáticamente">
              <a:extLst>
                <a:ext uri="{FF2B5EF4-FFF2-40B4-BE49-F238E27FC236}">
                  <a16:creationId xmlns:a16="http://schemas.microsoft.com/office/drawing/2014/main" id="{CB22DCF5-7F0A-972F-70B1-F3795D489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7214" y="1155503"/>
              <a:ext cx="1838274" cy="1029433"/>
            </a:xfrm>
            <a:prstGeom prst="rect">
              <a:avLst/>
            </a:prstGeom>
            <a:effectLst>
              <a:innerShdw blurRad="114300">
                <a:prstClr val="black"/>
              </a:innerShdw>
            </a:effectLst>
          </p:spPr>
        </p:pic>
      </p:grpSp>
      <p:pic>
        <p:nvPicPr>
          <p:cNvPr id="11" name="Imagen 10" descr="Un grupo de personas disfrazadas  Descripción generada automáticamente con confianza media">
            <a:extLst>
              <a:ext uri="{FF2B5EF4-FFF2-40B4-BE49-F238E27FC236}">
                <a16:creationId xmlns:a16="http://schemas.microsoft.com/office/drawing/2014/main" id="{C5E4C5BA-60A3-762D-3138-BC2DD55AA6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7865" y="4194852"/>
            <a:ext cx="3256145" cy="2506715"/>
          </a:xfrm>
          <a:prstGeom prst="roundRect">
            <a:avLst>
              <a:gd name="adj" fmla="val 745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17423"/>
            </a:contourClr>
          </a:sp3d>
        </p:spPr>
      </p:pic>
      <p:pic>
        <p:nvPicPr>
          <p:cNvPr id="13" name="Imagen 12" descr="Una caricatura de una persona con un turbante en la cabeza  Descripción generada automáticamente con confianza media">
            <a:extLst>
              <a:ext uri="{FF2B5EF4-FFF2-40B4-BE49-F238E27FC236}">
                <a16:creationId xmlns:a16="http://schemas.microsoft.com/office/drawing/2014/main" id="{266C570C-0CBF-596C-1800-D3E0F29B75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02"/>
          <a:stretch/>
        </p:blipFill>
        <p:spPr>
          <a:xfrm>
            <a:off x="6127038" y="4194852"/>
            <a:ext cx="2561530" cy="2506715"/>
          </a:xfrm>
          <a:prstGeom prst="roundRect">
            <a:avLst>
              <a:gd name="adj" fmla="val 898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9900"/>
            </a:contourClr>
          </a:sp3d>
        </p:spPr>
      </p:pic>
      <p:sp>
        <p:nvSpPr>
          <p:cNvPr id="15" name="CuadroTexto 14">
            <a:extLst>
              <a:ext uri="{FF2B5EF4-FFF2-40B4-BE49-F238E27FC236}">
                <a16:creationId xmlns:a16="http://schemas.microsoft.com/office/drawing/2014/main" id="{808CD751-1DDE-A7F5-9B58-361441C1277F}"/>
              </a:ext>
            </a:extLst>
          </p:cNvPr>
          <p:cNvSpPr txBox="1"/>
          <p:nvPr/>
        </p:nvSpPr>
        <p:spPr>
          <a:xfrm>
            <a:off x="149186" y="4176011"/>
            <a:ext cx="5878556" cy="1631216"/>
          </a:xfrm>
          <a:prstGeom prst="rect">
            <a:avLst/>
          </a:prstGeom>
          <a:noFill/>
        </p:spPr>
        <p:txBody>
          <a:bodyPr wrap="square">
            <a:spAutoFit/>
          </a:bodyPr>
          <a:lstStyle/>
          <a:p>
            <a:pPr algn="just">
              <a:spcBef>
                <a:spcPts val="600"/>
              </a:spcBef>
              <a:defRPr sz="2000" b="1"/>
            </a:pPr>
            <a:r>
              <a:rPr dirty="0" err="1"/>
              <a:t>Katika</a:t>
            </a:r>
            <a:r>
              <a:rPr dirty="0"/>
              <a:t> </a:t>
            </a:r>
            <a:r>
              <a:rPr dirty="0" err="1"/>
              <a:t>awamu</a:t>
            </a:r>
            <a:r>
              <a:rPr dirty="0"/>
              <a:t> </a:t>
            </a:r>
            <a:r>
              <a:rPr dirty="0" err="1"/>
              <a:t>ya</a:t>
            </a:r>
            <a:r>
              <a:rPr dirty="0"/>
              <a:t> kwanza, </a:t>
            </a:r>
            <a:r>
              <a:rPr dirty="0" err="1"/>
              <a:t>wanafunzi</a:t>
            </a:r>
            <a:r>
              <a:rPr dirty="0"/>
              <a:t> </a:t>
            </a:r>
            <a:r>
              <a:rPr dirty="0" err="1"/>
              <a:t>walikuwa</a:t>
            </a:r>
            <a:r>
              <a:rPr dirty="0"/>
              <a:t> </a:t>
            </a:r>
            <a:r>
              <a:rPr dirty="0" err="1"/>
              <a:t>wamefikia</a:t>
            </a:r>
            <a:r>
              <a:rPr dirty="0"/>
              <a:t> </a:t>
            </a:r>
            <a:r>
              <a:rPr dirty="0" err="1"/>
              <a:t>hitimisho</a:t>
            </a:r>
            <a:r>
              <a:rPr dirty="0"/>
              <a:t> </a:t>
            </a:r>
            <a:r>
              <a:rPr dirty="0" err="1"/>
              <a:t>kwamba</a:t>
            </a:r>
            <a:r>
              <a:rPr dirty="0"/>
              <a:t> </a:t>
            </a:r>
            <a:r>
              <a:rPr dirty="0" err="1"/>
              <a:t>Yesu</a:t>
            </a:r>
            <a:r>
              <a:rPr dirty="0"/>
              <a:t> </a:t>
            </a:r>
            <a:r>
              <a:rPr dirty="0" err="1"/>
              <a:t>ndiye</a:t>
            </a:r>
            <a:r>
              <a:rPr dirty="0"/>
              <a:t> </a:t>
            </a:r>
            <a:r>
              <a:rPr dirty="0" err="1"/>
              <a:t>Kristo</a:t>
            </a:r>
            <a:r>
              <a:rPr dirty="0"/>
              <a:t>. Ili </a:t>
            </a:r>
            <a:r>
              <a:rPr dirty="0" err="1"/>
              <a:t>kupata</a:t>
            </a:r>
            <a:r>
              <a:rPr dirty="0"/>
              <a:t> </a:t>
            </a:r>
            <a:r>
              <a:rPr dirty="0" err="1"/>
              <a:t>ukweli</a:t>
            </a:r>
            <a:r>
              <a:rPr dirty="0"/>
              <a:t> </a:t>
            </a:r>
            <a:r>
              <a:rPr dirty="0" err="1"/>
              <a:t>huo</a:t>
            </a:r>
            <a:r>
              <a:rPr dirty="0"/>
              <a:t> </a:t>
            </a:r>
            <a:r>
              <a:rPr dirty="0" err="1"/>
              <a:t>akilini</a:t>
            </a:r>
            <a:r>
              <a:rPr dirty="0"/>
              <a:t> </a:t>
            </a:r>
            <a:r>
              <a:rPr dirty="0" err="1"/>
              <a:t>mwao</a:t>
            </a:r>
            <a:r>
              <a:rPr dirty="0"/>
              <a:t>, </a:t>
            </a:r>
            <a:r>
              <a:rPr dirty="0" err="1"/>
              <a:t>Yesu</a:t>
            </a:r>
            <a:r>
              <a:rPr dirty="0"/>
              <a:t> </a:t>
            </a:r>
            <a:r>
              <a:rPr dirty="0" err="1"/>
              <a:t>aliwaongoza</a:t>
            </a:r>
            <a:r>
              <a:rPr dirty="0"/>
              <a:t> </a:t>
            </a:r>
            <a:r>
              <a:rPr dirty="0" err="1"/>
              <a:t>kuutangaza</a:t>
            </a:r>
            <a:r>
              <a:rPr dirty="0"/>
              <a:t> </a:t>
            </a:r>
            <a:r>
              <a:rPr dirty="0" err="1"/>
              <a:t>kwa</a:t>
            </a:r>
            <a:r>
              <a:rPr dirty="0"/>
              <a:t> </a:t>
            </a:r>
            <a:r>
              <a:rPr dirty="0" err="1"/>
              <a:t>kuwauliza</a:t>
            </a:r>
            <a:r>
              <a:rPr dirty="0"/>
              <a:t> </a:t>
            </a:r>
            <a:r>
              <a:rPr dirty="0" err="1"/>
              <a:t>swali</a:t>
            </a:r>
            <a:r>
              <a:rPr dirty="0"/>
              <a:t> </a:t>
            </a:r>
            <a:r>
              <a:rPr dirty="0" err="1"/>
              <a:t>lisilo</a:t>
            </a:r>
            <a:r>
              <a:rPr dirty="0"/>
              <a:t> la </a:t>
            </a:r>
            <a:r>
              <a:rPr dirty="0" err="1"/>
              <a:t>moja</a:t>
            </a:r>
            <a:r>
              <a:rPr dirty="0"/>
              <a:t> </a:t>
            </a:r>
            <a:r>
              <a:rPr dirty="0" err="1"/>
              <a:t>kwa</a:t>
            </a:r>
            <a:r>
              <a:rPr dirty="0"/>
              <a:t> </a:t>
            </a:r>
            <a:r>
              <a:rPr dirty="0" err="1"/>
              <a:t>moja</a:t>
            </a:r>
            <a:r>
              <a:rPr dirty="0"/>
              <a:t> </a:t>
            </a:r>
            <a:r>
              <a:rPr dirty="0" err="1"/>
              <a:t>na</a:t>
            </a:r>
            <a:r>
              <a:rPr dirty="0"/>
              <a:t> </a:t>
            </a:r>
            <a:r>
              <a:rPr dirty="0" err="1"/>
              <a:t>swali</a:t>
            </a:r>
            <a:r>
              <a:rPr dirty="0"/>
              <a:t> la </a:t>
            </a:r>
            <a:r>
              <a:rPr dirty="0" err="1"/>
              <a:t>moja</a:t>
            </a:r>
            <a:r>
              <a:rPr dirty="0"/>
              <a:t> </a:t>
            </a:r>
            <a:r>
              <a:rPr dirty="0" err="1"/>
              <a:t>kwa</a:t>
            </a:r>
            <a:r>
              <a:rPr dirty="0"/>
              <a:t> </a:t>
            </a:r>
            <a:r>
              <a:rPr dirty="0" err="1"/>
              <a:t>moja</a:t>
            </a:r>
            <a:r>
              <a:rPr dirty="0"/>
              <a:t> (Marko 8:27-29).</a:t>
            </a:r>
          </a:p>
        </p:txBody>
      </p:sp>
      <p:sp>
        <p:nvSpPr>
          <p:cNvPr id="7" name="CuadroTexto 6">
            <a:extLst>
              <a:ext uri="{FF2B5EF4-FFF2-40B4-BE49-F238E27FC236}">
                <a16:creationId xmlns:a16="http://schemas.microsoft.com/office/drawing/2014/main" id="{C464FC83-DF63-6870-BE48-B5638CEA785F}"/>
              </a:ext>
            </a:extLst>
          </p:cNvPr>
          <p:cNvSpPr txBox="1"/>
          <p:nvPr/>
        </p:nvSpPr>
        <p:spPr>
          <a:xfrm>
            <a:off x="6184534" y="2852572"/>
            <a:ext cx="5984677" cy="1323439"/>
          </a:xfrm>
          <a:prstGeom prst="rect">
            <a:avLst/>
          </a:prstGeom>
          <a:noFill/>
        </p:spPr>
        <p:txBody>
          <a:bodyPr wrap="square">
            <a:spAutoFit/>
          </a:bodyPr>
          <a:lstStyle/>
          <a:p>
            <a:pPr algn="just">
              <a:spcBef>
                <a:spcPts val="600"/>
              </a:spcBef>
              <a:defRPr sz="2000" b="1"/>
            </a:pPr>
            <a:r>
              <a:rPr dirty="0" err="1"/>
              <a:t>Muujiza</a:t>
            </a:r>
            <a:r>
              <a:rPr dirty="0"/>
              <a:t> </a:t>
            </a:r>
            <a:r>
              <a:rPr dirty="0" err="1"/>
              <a:t>huu</a:t>
            </a:r>
            <a:r>
              <a:rPr dirty="0"/>
              <a:t> </a:t>
            </a:r>
            <a:r>
              <a:rPr dirty="0" err="1"/>
              <a:t>hutumika</a:t>
            </a:r>
            <a:r>
              <a:rPr dirty="0"/>
              <a:t> </a:t>
            </a:r>
            <a:r>
              <a:rPr dirty="0" err="1"/>
              <a:t>kama</a:t>
            </a:r>
            <a:r>
              <a:rPr dirty="0"/>
              <a:t> </a:t>
            </a:r>
            <a:r>
              <a:rPr dirty="0" err="1"/>
              <a:t>mfano</a:t>
            </a:r>
            <a:r>
              <a:rPr dirty="0"/>
              <a:t> </a:t>
            </a:r>
            <a:r>
              <a:rPr dirty="0" err="1"/>
              <a:t>wa</a:t>
            </a:r>
            <a:r>
              <a:rPr dirty="0"/>
              <a:t> </a:t>
            </a:r>
            <a:r>
              <a:rPr dirty="0" err="1"/>
              <a:t>njia</a:t>
            </a:r>
            <a:r>
              <a:rPr dirty="0"/>
              <a:t> </a:t>
            </a:r>
            <a:r>
              <a:rPr dirty="0" err="1"/>
              <a:t>ambayo</a:t>
            </a:r>
            <a:r>
              <a:rPr dirty="0"/>
              <a:t> </a:t>
            </a:r>
            <a:r>
              <a:rPr dirty="0" err="1"/>
              <a:t>Yesu</a:t>
            </a:r>
            <a:r>
              <a:rPr dirty="0"/>
              <a:t> </a:t>
            </a:r>
            <a:r>
              <a:rPr dirty="0" err="1"/>
              <a:t>alikuwa</a:t>
            </a:r>
            <a:r>
              <a:rPr dirty="0"/>
              <a:t> </a:t>
            </a:r>
            <a:r>
              <a:rPr dirty="0" err="1"/>
              <a:t>anaenda</a:t>
            </a:r>
            <a:r>
              <a:rPr dirty="0"/>
              <a:t> </a:t>
            </a:r>
            <a:r>
              <a:rPr dirty="0" err="1"/>
              <a:t>kuwafundisha</a:t>
            </a:r>
            <a:r>
              <a:rPr dirty="0"/>
              <a:t> </a:t>
            </a:r>
            <a:r>
              <a:rPr dirty="0" err="1"/>
              <a:t>wanafunzi</a:t>
            </a:r>
            <a:r>
              <a:rPr dirty="0"/>
              <a:t> wake, </a:t>
            </a:r>
            <a:r>
              <a:rPr dirty="0" err="1"/>
              <a:t>akiwaandaa</a:t>
            </a:r>
            <a:r>
              <a:rPr dirty="0"/>
              <a:t> </a:t>
            </a:r>
            <a:r>
              <a:rPr dirty="0" err="1"/>
              <a:t>kuelewa</a:t>
            </a:r>
            <a:r>
              <a:rPr dirty="0"/>
              <a:t> </a:t>
            </a:r>
            <a:r>
              <a:rPr dirty="0" err="1"/>
              <a:t>vizuri</a:t>
            </a:r>
            <a:r>
              <a:rPr dirty="0"/>
              <a:t> </a:t>
            </a:r>
            <a:r>
              <a:rPr dirty="0" err="1"/>
              <a:t>iwezekanavyo</a:t>
            </a:r>
            <a:r>
              <a:rPr dirty="0"/>
              <a:t> </a:t>
            </a:r>
            <a:r>
              <a:rPr dirty="0" err="1"/>
              <a:t>ukweli</a:t>
            </a:r>
            <a:r>
              <a:rPr dirty="0"/>
              <a:t> </a:t>
            </a:r>
            <a:r>
              <a:rPr dirty="0" err="1"/>
              <a:t>wa</a:t>
            </a:r>
            <a:r>
              <a:rPr dirty="0"/>
              <a:t> </a:t>
            </a:r>
            <a:r>
              <a:rPr dirty="0" err="1"/>
              <a:t>utume</a:t>
            </a:r>
            <a:r>
              <a:rPr dirty="0"/>
              <a:t> wake </a:t>
            </a:r>
            <a:r>
              <a:rPr dirty="0" err="1"/>
              <a:t>wa</a:t>
            </a:r>
            <a:r>
              <a:rPr dirty="0"/>
              <a:t> </a:t>
            </a:r>
            <a:r>
              <a:rPr dirty="0" err="1"/>
              <a:t>kuokoa</a:t>
            </a:r>
            <a:r>
              <a:rPr dirty="0"/>
              <a:t>.</a:t>
            </a:r>
          </a:p>
        </p:txBody>
      </p:sp>
      <p:sp>
        <p:nvSpPr>
          <p:cNvPr id="12" name="CuadroTexto 11">
            <a:extLst>
              <a:ext uri="{FF2B5EF4-FFF2-40B4-BE49-F238E27FC236}">
                <a16:creationId xmlns:a16="http://schemas.microsoft.com/office/drawing/2014/main" id="{F750D55C-E069-CA91-9175-5717005154DC}"/>
              </a:ext>
            </a:extLst>
          </p:cNvPr>
          <p:cNvSpPr txBox="1"/>
          <p:nvPr/>
        </p:nvSpPr>
        <p:spPr>
          <a:xfrm>
            <a:off x="6207323" y="1852262"/>
            <a:ext cx="5984675" cy="1015663"/>
          </a:xfrm>
          <a:prstGeom prst="rect">
            <a:avLst/>
          </a:prstGeom>
          <a:noFill/>
        </p:spPr>
        <p:txBody>
          <a:bodyPr wrap="square">
            <a:spAutoFit/>
          </a:bodyPr>
          <a:lstStyle/>
          <a:p>
            <a:pPr algn="just">
              <a:spcBef>
                <a:spcPts val="600"/>
              </a:spcBef>
              <a:defRPr sz="2000" b="1"/>
            </a:pPr>
            <a:r>
              <a:rPr dirty="0" err="1"/>
              <a:t>Katika</a:t>
            </a:r>
            <a:r>
              <a:rPr dirty="0"/>
              <a:t> </a:t>
            </a:r>
            <a:r>
              <a:rPr dirty="0" err="1"/>
              <a:t>awamu</a:t>
            </a:r>
            <a:r>
              <a:rPr dirty="0"/>
              <a:t> </a:t>
            </a:r>
            <a:r>
              <a:rPr dirty="0" err="1"/>
              <a:t>ya</a:t>
            </a:r>
            <a:r>
              <a:rPr dirty="0"/>
              <a:t> kwanza, </a:t>
            </a:r>
            <a:r>
              <a:rPr dirty="0" err="1"/>
              <a:t>mwanadamu</a:t>
            </a:r>
            <a:r>
              <a:rPr dirty="0"/>
              <a:t> </a:t>
            </a:r>
            <a:r>
              <a:rPr dirty="0" err="1"/>
              <a:t>anaweza</a:t>
            </a:r>
            <a:r>
              <a:rPr dirty="0"/>
              <a:t> </a:t>
            </a:r>
            <a:r>
              <a:rPr dirty="0" err="1"/>
              <a:t>kuona</a:t>
            </a:r>
            <a:r>
              <a:rPr dirty="0"/>
              <a:t> </a:t>
            </a:r>
            <a:r>
              <a:rPr dirty="0" err="1"/>
              <a:t>ukungu</a:t>
            </a:r>
            <a:r>
              <a:rPr dirty="0"/>
              <a:t>. </a:t>
            </a:r>
            <a:r>
              <a:rPr dirty="0" err="1"/>
              <a:t>Katika</a:t>
            </a:r>
            <a:r>
              <a:rPr dirty="0"/>
              <a:t> </a:t>
            </a:r>
            <a:r>
              <a:rPr dirty="0" err="1"/>
              <a:t>awamu</a:t>
            </a:r>
            <a:r>
              <a:rPr dirty="0"/>
              <a:t> </a:t>
            </a:r>
            <a:r>
              <a:rPr dirty="0" err="1"/>
              <a:t>ya</a:t>
            </a:r>
            <a:r>
              <a:rPr dirty="0"/>
              <a:t> pili, </a:t>
            </a:r>
            <a:r>
              <a:rPr dirty="0" err="1"/>
              <a:t>hatimaye</a:t>
            </a:r>
            <a:r>
              <a:rPr dirty="0"/>
              <a:t> </a:t>
            </a:r>
            <a:r>
              <a:rPr dirty="0" err="1"/>
              <a:t>ona</a:t>
            </a:r>
            <a:r>
              <a:rPr dirty="0"/>
              <a:t> </a:t>
            </a:r>
            <a:r>
              <a:rPr dirty="0" err="1"/>
              <a:t>vizuri</a:t>
            </a:r>
            <a:r>
              <a:rPr dirty="0"/>
              <a:t>.</a:t>
            </a:r>
          </a:p>
        </p:txBody>
      </p:sp>
      <p:sp>
        <p:nvSpPr>
          <p:cNvPr id="16" name="CuadroTexto 15">
            <a:extLst>
              <a:ext uri="{FF2B5EF4-FFF2-40B4-BE49-F238E27FC236}">
                <a16:creationId xmlns:a16="http://schemas.microsoft.com/office/drawing/2014/main" id="{A5DCDAA6-BD4C-6E9F-0099-4447014EC0B1}"/>
              </a:ext>
            </a:extLst>
          </p:cNvPr>
          <p:cNvSpPr txBox="1"/>
          <p:nvPr/>
        </p:nvSpPr>
        <p:spPr>
          <a:xfrm>
            <a:off x="168714" y="5807227"/>
            <a:ext cx="5859027" cy="1015663"/>
          </a:xfrm>
          <a:prstGeom prst="rect">
            <a:avLst/>
          </a:prstGeom>
          <a:noFill/>
        </p:spPr>
        <p:txBody>
          <a:bodyPr wrap="square">
            <a:spAutoFit/>
          </a:bodyPr>
          <a:lstStyle/>
          <a:p>
            <a:pPr algn="just">
              <a:spcBef>
                <a:spcPts val="600"/>
              </a:spcBef>
              <a:defRPr sz="2000" b="1"/>
            </a:pPr>
            <a:r>
              <a:rPr dirty="0" err="1"/>
              <a:t>Lakini</a:t>
            </a:r>
            <a:r>
              <a:rPr dirty="0"/>
              <a:t> </a:t>
            </a:r>
            <a:r>
              <a:rPr dirty="0" err="1"/>
              <a:t>walipaswa</a:t>
            </a:r>
            <a:r>
              <a:rPr dirty="0"/>
              <a:t> </a:t>
            </a:r>
            <a:r>
              <a:rPr dirty="0" err="1"/>
              <a:t>kukaa</a:t>
            </a:r>
            <a:r>
              <a:rPr dirty="0"/>
              <a:t> </a:t>
            </a:r>
            <a:r>
              <a:rPr dirty="0" err="1"/>
              <a:t>kimya</a:t>
            </a:r>
            <a:r>
              <a:rPr dirty="0"/>
              <a:t> </a:t>
            </a:r>
            <a:r>
              <a:rPr dirty="0" err="1"/>
              <a:t>kuhusu</a:t>
            </a:r>
            <a:r>
              <a:rPr dirty="0"/>
              <a:t> </a:t>
            </a:r>
            <a:r>
              <a:rPr dirty="0" err="1"/>
              <a:t>kauli</a:t>
            </a:r>
            <a:r>
              <a:rPr dirty="0"/>
              <a:t> </a:t>
            </a:r>
            <a:r>
              <a:rPr dirty="0" err="1"/>
              <a:t>hii</a:t>
            </a:r>
            <a:r>
              <a:rPr dirty="0"/>
              <a:t>, </a:t>
            </a:r>
            <a:r>
              <a:rPr dirty="0" err="1"/>
              <a:t>kwa</a:t>
            </a:r>
            <a:r>
              <a:rPr dirty="0"/>
              <a:t> </a:t>
            </a:r>
            <a:r>
              <a:rPr dirty="0" err="1"/>
              <a:t>maana</a:t>
            </a:r>
            <a:r>
              <a:rPr dirty="0"/>
              <a:t> </a:t>
            </a:r>
            <a:r>
              <a:rPr dirty="0" err="1"/>
              <a:t>walikuwa</a:t>
            </a:r>
            <a:r>
              <a:rPr dirty="0"/>
              <a:t> </a:t>
            </a:r>
            <a:r>
              <a:rPr dirty="0" err="1"/>
              <a:t>bado</a:t>
            </a:r>
            <a:r>
              <a:rPr dirty="0"/>
              <a:t> </a:t>
            </a:r>
            <a:r>
              <a:rPr dirty="0" err="1"/>
              <a:t>hawajaelewa</a:t>
            </a:r>
            <a:r>
              <a:rPr dirty="0"/>
              <a:t> </a:t>
            </a:r>
            <a:r>
              <a:rPr dirty="0" err="1"/>
              <a:t>maana</a:t>
            </a:r>
            <a:r>
              <a:rPr dirty="0"/>
              <a:t> </a:t>
            </a:r>
            <a:r>
              <a:rPr dirty="0" err="1"/>
              <a:t>yake</a:t>
            </a:r>
            <a:r>
              <a:rPr dirty="0"/>
              <a:t> </a:t>
            </a:r>
            <a:r>
              <a:rPr dirty="0" err="1"/>
              <a:t>kamili</a:t>
            </a:r>
            <a:r>
              <a:rPr dirty="0"/>
              <a:t> (Marko 8:30).</a:t>
            </a:r>
          </a:p>
        </p:txBody>
      </p:sp>
    </p:spTree>
    <p:extLst>
      <p:ext uri="{BB962C8B-B14F-4D97-AF65-F5344CB8AC3E}">
        <p14:creationId xmlns:p14="http://schemas.microsoft.com/office/powerpoint/2010/main" val="34614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3"/>
                                        </p:tgtEl>
                                      </p:cBhvr>
                                    </p:animEffect>
                                  </p:childTnLst>
                                </p:cTn>
                              </p:par>
                              <p:par>
                                <p:cTn id="48" presetID="25"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7"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id="{1E6480FB-5B32-961A-F7CD-4D4672C5B437}"/>
              </a:ext>
            </a:extLst>
          </p:cNvPr>
          <p:cNvCxnSpPr>
            <a:cxnSpLocks noGrp="1" noRot="1" noMove="1" noResize="1" noEditPoints="1" noAdjustHandles="1" noChangeArrowheads="1" noChangeShapeType="1"/>
          </p:cNvCxnSpPr>
          <p:nvPr/>
        </p:nvCxnSpPr>
        <p:spPr>
          <a:xfrm>
            <a:off x="0" y="1670953"/>
            <a:ext cx="12192000" cy="0"/>
          </a:xfrm>
          <a:prstGeom prst="line">
            <a:avLst/>
          </a:prstGeom>
          <a:ln w="57150"/>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3" name="CuadroTexto 2">
            <a:extLst>
              <a:ext uri="{FF2B5EF4-FFF2-40B4-BE49-F238E27FC236}">
                <a16:creationId xmlns:a16="http://schemas.microsoft.com/office/drawing/2014/main" id="{7E693DF7-E9DC-F2D0-2CE6-A0B096A54590}"/>
              </a:ext>
            </a:extLst>
          </p:cNvPr>
          <p:cNvSpPr txBox="1"/>
          <p:nvPr/>
        </p:nvSpPr>
        <p:spPr>
          <a:xfrm>
            <a:off x="0" y="0"/>
            <a:ext cx="9006853" cy="769441"/>
          </a:xfrm>
          <a:prstGeom prst="rect">
            <a:avLst/>
          </a:prstGeom>
          <a:noFill/>
        </p:spPr>
        <p:txBody>
          <a:bodyPr wrap="square">
            <a:spAutoFit/>
          </a:bodyPr>
          <a:lstStyle/>
          <a:p>
            <a:pPr algn="ctr">
              <a:defRPr sz="4400" b="1">
                <a:ln w="19050">
                  <a:solidFill>
                    <a:schemeClr val="accent5"/>
                  </a:solidFill>
                  <a:prstDash val="solid"/>
                </a:ln>
                <a:solidFill>
                  <a:srgbClr val="FFFFFF"/>
                </a:solidFill>
                <a:effectLst>
                  <a:outerShdw blurRad="38100" dist="22860" dir="5400000" algn="tl" rotWithShape="0">
                    <a:srgbClr val="000000">
                      <a:alpha val="68000"/>
                    </a:srgbClr>
                  </a:outerShdw>
                </a:effectLst>
              </a:defRPr>
            </a:pPr>
            <a:r>
              <a:rPr lang="en-US" dirty="0"/>
              <a:t>MAARIFA KAMILI </a:t>
            </a:r>
          </a:p>
        </p:txBody>
      </p:sp>
      <p:sp>
        <p:nvSpPr>
          <p:cNvPr id="5" name="CuadroTexto 4">
            <a:extLst>
              <a:ext uri="{FF2B5EF4-FFF2-40B4-BE49-F238E27FC236}">
                <a16:creationId xmlns:a16="http://schemas.microsoft.com/office/drawing/2014/main" id="{07B479DD-3C94-E664-DF10-9E11AEE499BB}"/>
              </a:ext>
            </a:extLst>
          </p:cNvPr>
          <p:cNvSpPr txBox="1"/>
          <p:nvPr/>
        </p:nvSpPr>
        <p:spPr>
          <a:xfrm>
            <a:off x="1" y="671423"/>
            <a:ext cx="9006854" cy="923330"/>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3">
                    <a:lumMod val="75000"/>
                  </a:schemeClr>
                </a:solidFill>
                <a:latin typeface="Comic Sans MS" panose="030F0702030302020204" pitchFamily="66" charset="0"/>
              </a:defRPr>
            </a:pPr>
            <a:r>
              <a:t>“Kisha akaanza kuwafundisha ya kwamba imempasa Mwana wa Adamu kupata mateso mengi, na kukataliwa na wazee, na wakuu wa makuhani, na waandishi, na ya kwamba imempasa kuuawa, na baada ya siku tatu kufufuka” </a:t>
            </a:r>
            <a:r>
              <a:rPr sz="1400"/>
              <a:t>(Marko 8:31)</a:t>
            </a:r>
          </a:p>
        </p:txBody>
      </p:sp>
      <p:sp>
        <p:nvSpPr>
          <p:cNvPr id="6" name="CuadroTexto 5">
            <a:extLst>
              <a:ext uri="{FF2B5EF4-FFF2-40B4-BE49-F238E27FC236}">
                <a16:creationId xmlns:a16="http://schemas.microsoft.com/office/drawing/2014/main" id="{A8E7B18E-9C69-5BAC-6C61-6FFD6DD24DE6}"/>
              </a:ext>
            </a:extLst>
          </p:cNvPr>
          <p:cNvSpPr txBox="1"/>
          <p:nvPr/>
        </p:nvSpPr>
        <p:spPr>
          <a:xfrm>
            <a:off x="4009549" y="1861729"/>
            <a:ext cx="8058392" cy="1323439"/>
          </a:xfrm>
          <a:prstGeom prst="rect">
            <a:avLst/>
          </a:prstGeom>
          <a:noFill/>
        </p:spPr>
        <p:txBody>
          <a:bodyPr wrap="square">
            <a:spAutoFit/>
          </a:bodyPr>
          <a:lstStyle/>
          <a:p>
            <a:pPr algn="just">
              <a:spcBef>
                <a:spcPts val="600"/>
              </a:spcBef>
              <a:defRPr sz="2000" b="1"/>
            </a:pPr>
            <a:r>
              <a:rPr dirty="0" err="1"/>
              <a:t>Katika</a:t>
            </a:r>
            <a:r>
              <a:rPr dirty="0"/>
              <a:t> </a:t>
            </a:r>
            <a:r>
              <a:rPr dirty="0" err="1"/>
              <a:t>awamu</a:t>
            </a:r>
            <a:r>
              <a:rPr dirty="0"/>
              <a:t> </a:t>
            </a:r>
            <a:r>
              <a:rPr dirty="0" err="1"/>
              <a:t>ya</a:t>
            </a:r>
            <a:r>
              <a:rPr dirty="0"/>
              <a:t> pili </a:t>
            </a:r>
            <a:r>
              <a:rPr dirty="0" err="1"/>
              <a:t>ya</a:t>
            </a:r>
            <a:r>
              <a:rPr dirty="0"/>
              <a:t> </a:t>
            </a:r>
            <a:r>
              <a:rPr dirty="0" err="1"/>
              <a:t>mafundisho</a:t>
            </a:r>
            <a:r>
              <a:rPr dirty="0"/>
              <a:t> </a:t>
            </a:r>
            <a:r>
              <a:rPr dirty="0" err="1"/>
              <a:t>yake</a:t>
            </a:r>
            <a:r>
              <a:rPr dirty="0"/>
              <a:t>, </a:t>
            </a:r>
            <a:r>
              <a:rPr dirty="0" err="1"/>
              <a:t>maneno</a:t>
            </a:r>
            <a:r>
              <a:rPr dirty="0"/>
              <a:t> </a:t>
            </a:r>
            <a:r>
              <a:rPr dirty="0" err="1"/>
              <a:t>ya</a:t>
            </a:r>
            <a:r>
              <a:rPr dirty="0"/>
              <a:t> </a:t>
            </a:r>
            <a:r>
              <a:rPr dirty="0" err="1"/>
              <a:t>Yesu</a:t>
            </a:r>
            <a:r>
              <a:rPr dirty="0"/>
              <a:t> </a:t>
            </a:r>
            <a:r>
              <a:rPr dirty="0" err="1"/>
              <a:t>yalikuwa</a:t>
            </a:r>
            <a:r>
              <a:rPr dirty="0"/>
              <a:t> </a:t>
            </a:r>
            <a:r>
              <a:rPr dirty="0" err="1"/>
              <a:t>wazi</a:t>
            </a:r>
            <a:r>
              <a:rPr dirty="0"/>
              <a:t> </a:t>
            </a:r>
            <a:r>
              <a:rPr dirty="0" err="1"/>
              <a:t>sana</a:t>
            </a:r>
            <a:r>
              <a:rPr dirty="0"/>
              <a:t>: </a:t>
            </a:r>
            <a:r>
              <a:rPr dirty="0" err="1"/>
              <a:t>kukataliwa</a:t>
            </a:r>
            <a:r>
              <a:rPr dirty="0"/>
              <a:t>, </a:t>
            </a:r>
            <a:r>
              <a:rPr dirty="0" err="1"/>
              <a:t>kifo</a:t>
            </a:r>
            <a:r>
              <a:rPr dirty="0"/>
              <a:t> </a:t>
            </a:r>
            <a:r>
              <a:rPr dirty="0" err="1"/>
              <a:t>na</a:t>
            </a:r>
            <a:r>
              <a:rPr dirty="0"/>
              <a:t> </a:t>
            </a:r>
            <a:r>
              <a:rPr dirty="0" err="1"/>
              <a:t>ufufuo</a:t>
            </a:r>
            <a:r>
              <a:rPr dirty="0"/>
              <a:t> (Marko 8:31-32a). </a:t>
            </a:r>
            <a:r>
              <a:rPr dirty="0" err="1"/>
              <a:t>Lakini</a:t>
            </a:r>
            <a:r>
              <a:rPr dirty="0"/>
              <a:t> </a:t>
            </a:r>
            <a:r>
              <a:rPr dirty="0" err="1"/>
              <a:t>kitu</a:t>
            </a:r>
            <a:r>
              <a:rPr dirty="0"/>
              <a:t> </a:t>
            </a:r>
            <a:r>
              <a:rPr dirty="0" err="1"/>
              <a:t>kililipuka</a:t>
            </a:r>
            <a:r>
              <a:rPr dirty="0"/>
              <a:t> </a:t>
            </a:r>
            <a:r>
              <a:rPr dirty="0" err="1"/>
              <a:t>kichwani</a:t>
            </a:r>
            <a:r>
              <a:rPr dirty="0"/>
              <a:t> </a:t>
            </a:r>
            <a:r>
              <a:rPr dirty="0" err="1"/>
              <a:t>mwa</a:t>
            </a:r>
            <a:r>
              <a:rPr dirty="0"/>
              <a:t> </a:t>
            </a:r>
            <a:r>
              <a:rPr dirty="0" err="1"/>
              <a:t>Petro</a:t>
            </a:r>
            <a:r>
              <a:rPr dirty="0"/>
              <a:t>: “Bwana, </a:t>
            </a:r>
            <a:r>
              <a:rPr dirty="0" err="1"/>
              <a:t>uturehemu</a:t>
            </a:r>
            <a:r>
              <a:rPr dirty="0"/>
              <a:t>; </a:t>
            </a:r>
            <a:r>
              <a:rPr dirty="0" err="1"/>
              <a:t>kwa</a:t>
            </a:r>
            <a:r>
              <a:rPr dirty="0"/>
              <a:t> </a:t>
            </a:r>
            <a:r>
              <a:rPr dirty="0" err="1"/>
              <a:t>njia</a:t>
            </a:r>
            <a:r>
              <a:rPr dirty="0"/>
              <a:t> </a:t>
            </a:r>
            <a:r>
              <a:rPr dirty="0" err="1"/>
              <a:t>hii</a:t>
            </a:r>
            <a:r>
              <a:rPr dirty="0"/>
              <a:t> </a:t>
            </a:r>
            <a:r>
              <a:rPr dirty="0" err="1"/>
              <a:t>haitakupata</a:t>
            </a:r>
            <a:r>
              <a:rPr dirty="0"/>
              <a:t> </a:t>
            </a:r>
            <a:r>
              <a:rPr dirty="0" err="1"/>
              <a:t>wewe</a:t>
            </a:r>
            <a:r>
              <a:rPr dirty="0"/>
              <a:t>” (Mk. 8:32b; Mt. 16:22 </a:t>
            </a:r>
          </a:p>
        </p:txBody>
      </p:sp>
      <p:pic>
        <p:nvPicPr>
          <p:cNvPr id="4" name="Imagen 3" descr="Un hombre con un bate de beisbol  Descripción generada automáticamente con confianza baja">
            <a:extLst>
              <a:ext uri="{FF2B5EF4-FFF2-40B4-BE49-F238E27FC236}">
                <a16:creationId xmlns:a16="http://schemas.microsoft.com/office/drawing/2014/main" id="{C8DAE16D-0066-536B-9C53-45747C0C7C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7"/>
          <a:stretch/>
        </p:blipFill>
        <p:spPr>
          <a:xfrm>
            <a:off x="9176138" y="3301465"/>
            <a:ext cx="2853102" cy="3449597"/>
          </a:xfrm>
          <a:prstGeom prst="roundRect">
            <a:avLst>
              <a:gd name="adj" fmla="val 0"/>
            </a:avLst>
          </a:prstGeom>
          <a:ln w="190500" cap="rnd">
            <a:solidFill>
              <a:srgbClr val="A67225"/>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Dibujo de una persona  Descripción generada automáticamente con confianza baja">
            <a:extLst>
              <a:ext uri="{FF2B5EF4-FFF2-40B4-BE49-F238E27FC236}">
                <a16:creationId xmlns:a16="http://schemas.microsoft.com/office/drawing/2014/main" id="{A7ABC0E3-4B9E-D531-0CC4-3B05F5B3E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996" y="4482887"/>
            <a:ext cx="3553419" cy="2132051"/>
          </a:xfrm>
          <a:prstGeom prst="rect">
            <a:avLst/>
          </a:prstGeom>
          <a:solidFill>
            <a:srgbClr val="FFFFFF">
              <a:shade val="85000"/>
            </a:srgbClr>
          </a:solidFill>
          <a:ln w="38100" cap="sq">
            <a:solidFill>
              <a:schemeClr val="bg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descr="Imagen que contiene sostener, zapatos, puesto, niña  Descripción generada automáticamente">
            <a:extLst>
              <a:ext uri="{FF2B5EF4-FFF2-40B4-BE49-F238E27FC236}">
                <a16:creationId xmlns:a16="http://schemas.microsoft.com/office/drawing/2014/main" id="{1B9D2892-EB51-567B-0C6F-87C51B841B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059" y="1794354"/>
            <a:ext cx="3781550" cy="2565133"/>
          </a:xfrm>
          <a:prstGeom prst="ellipse">
            <a:avLst/>
          </a:prstGeom>
          <a:ln w="63500" cap="rnd">
            <a:solidFill>
              <a:schemeClr val="accent3">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47BA294C-51AA-8687-5A25-28A8F32CF472}"/>
              </a:ext>
            </a:extLst>
          </p:cNvPr>
          <p:cNvSpPr txBox="1"/>
          <p:nvPr/>
        </p:nvSpPr>
        <p:spPr>
          <a:xfrm>
            <a:off x="3957579" y="5158346"/>
            <a:ext cx="5101242" cy="1631216"/>
          </a:xfrm>
          <a:prstGeom prst="rect">
            <a:avLst/>
          </a:prstGeom>
          <a:noFill/>
        </p:spPr>
        <p:txBody>
          <a:bodyPr wrap="square">
            <a:spAutoFit/>
          </a:bodyPr>
          <a:lstStyle/>
          <a:p>
            <a:pPr algn="just">
              <a:spcBef>
                <a:spcPts val="600"/>
              </a:spcBef>
              <a:defRPr sz="2000" b="1"/>
            </a:pPr>
            <a:r>
              <a:rPr dirty="0"/>
              <a:t>Na </a:t>
            </a:r>
            <a:r>
              <a:rPr dirty="0" err="1"/>
              <a:t>haikuwa</a:t>
            </a:r>
            <a:r>
              <a:rPr dirty="0"/>
              <a:t> </a:t>
            </a:r>
            <a:r>
              <a:rPr dirty="0" err="1"/>
              <a:t>hivyo</a:t>
            </a:r>
            <a:r>
              <a:rPr dirty="0"/>
              <a:t> </a:t>
            </a:r>
            <a:r>
              <a:rPr dirty="0" err="1"/>
              <a:t>tu.</a:t>
            </a:r>
            <a:r>
              <a:rPr dirty="0"/>
              <a:t> </a:t>
            </a:r>
            <a:r>
              <a:rPr dirty="0" err="1"/>
              <a:t>Wafuasi</a:t>
            </a:r>
            <a:r>
              <a:rPr dirty="0"/>
              <a:t> wake </a:t>
            </a:r>
            <a:r>
              <a:rPr dirty="0" err="1"/>
              <a:t>walipaswa</a:t>
            </a:r>
            <a:r>
              <a:rPr dirty="0"/>
              <a:t> </a:t>
            </a:r>
            <a:r>
              <a:rPr dirty="0" err="1"/>
              <a:t>kuwa</a:t>
            </a:r>
            <a:r>
              <a:rPr dirty="0"/>
              <a:t> </a:t>
            </a:r>
            <a:r>
              <a:rPr dirty="0" err="1"/>
              <a:t>tayari</a:t>
            </a:r>
            <a:r>
              <a:rPr dirty="0"/>
              <a:t> </a:t>
            </a:r>
            <a:r>
              <a:rPr dirty="0" err="1"/>
              <a:t>ku</a:t>
            </a:r>
            <a:r>
              <a:rPr lang="en-US" dirty="0" err="1"/>
              <a:t>i</a:t>
            </a:r>
            <a:r>
              <a:rPr dirty="0" err="1"/>
              <a:t>kanyaga</a:t>
            </a:r>
            <a:r>
              <a:rPr dirty="0"/>
              <a:t> </a:t>
            </a:r>
            <a:r>
              <a:rPr dirty="0" err="1"/>
              <a:t>njia</a:t>
            </a:r>
            <a:r>
              <a:rPr dirty="0"/>
              <a:t> </a:t>
            </a:r>
            <a:r>
              <a:rPr dirty="0" err="1"/>
              <a:t>hiyo</a:t>
            </a:r>
            <a:r>
              <a:rPr dirty="0"/>
              <a:t> </a:t>
            </a:r>
            <a:r>
              <a:rPr dirty="0" err="1"/>
              <a:t>hiyo</a:t>
            </a:r>
            <a:r>
              <a:rPr dirty="0"/>
              <a:t>: </a:t>
            </a:r>
            <a:r>
              <a:rPr dirty="0" err="1"/>
              <a:t>kuchukua</a:t>
            </a:r>
            <a:r>
              <a:rPr dirty="0"/>
              <a:t> </a:t>
            </a:r>
            <a:r>
              <a:rPr dirty="0" err="1"/>
              <a:t>msalaba</a:t>
            </a:r>
            <a:r>
              <a:rPr dirty="0"/>
              <a:t>, </a:t>
            </a:r>
            <a:r>
              <a:rPr dirty="0" err="1"/>
              <a:t>na</a:t>
            </a:r>
            <a:r>
              <a:rPr dirty="0"/>
              <a:t> </a:t>
            </a:r>
            <a:r>
              <a:rPr dirty="0" err="1"/>
              <a:t>kuishi</a:t>
            </a:r>
            <a:r>
              <a:rPr dirty="0"/>
              <a:t> au </a:t>
            </a:r>
            <a:r>
              <a:rPr dirty="0" err="1"/>
              <a:t>kufa</a:t>
            </a:r>
            <a:r>
              <a:rPr dirty="0"/>
              <a:t> </a:t>
            </a:r>
            <a:r>
              <a:rPr dirty="0" err="1"/>
              <a:t>kwa</a:t>
            </a:r>
            <a:r>
              <a:rPr dirty="0"/>
              <a:t> </a:t>
            </a:r>
            <a:r>
              <a:rPr dirty="0" err="1"/>
              <a:t>ajili</a:t>
            </a:r>
            <a:r>
              <a:rPr dirty="0"/>
              <a:t> </a:t>
            </a:r>
            <a:r>
              <a:rPr dirty="0" err="1"/>
              <a:t>ya</a:t>
            </a:r>
            <a:r>
              <a:rPr dirty="0"/>
              <a:t> </a:t>
            </a:r>
            <a:r>
              <a:rPr dirty="0" err="1"/>
              <a:t>zawadi</a:t>
            </a:r>
            <a:r>
              <a:rPr dirty="0"/>
              <a:t> </a:t>
            </a:r>
            <a:r>
              <a:rPr dirty="0" err="1"/>
              <a:t>ya</a:t>
            </a:r>
            <a:r>
              <a:rPr dirty="0"/>
              <a:t> </a:t>
            </a:r>
            <a:r>
              <a:rPr dirty="0" err="1"/>
              <a:t>thamani</a:t>
            </a:r>
            <a:r>
              <a:rPr dirty="0"/>
              <a:t> </a:t>
            </a:r>
            <a:r>
              <a:rPr dirty="0" err="1"/>
              <a:t>ya</a:t>
            </a:r>
            <a:r>
              <a:rPr dirty="0"/>
              <a:t> </a:t>
            </a:r>
            <a:r>
              <a:rPr dirty="0" err="1"/>
              <a:t>wokovu</a:t>
            </a:r>
            <a:r>
              <a:rPr dirty="0"/>
              <a:t>, </a:t>
            </a:r>
            <a:r>
              <a:rPr dirty="0" err="1"/>
              <a:t>kuwasaidia</a:t>
            </a:r>
            <a:r>
              <a:rPr dirty="0"/>
              <a:t> </a:t>
            </a:r>
            <a:r>
              <a:rPr dirty="0" err="1"/>
              <a:t>wengine</a:t>
            </a:r>
            <a:r>
              <a:rPr dirty="0"/>
              <a:t> </a:t>
            </a:r>
            <a:r>
              <a:rPr dirty="0" err="1"/>
              <a:t>kuifikia</a:t>
            </a:r>
            <a:r>
              <a:rPr dirty="0"/>
              <a:t> (Marko 8:34-38).</a:t>
            </a:r>
          </a:p>
        </p:txBody>
      </p:sp>
      <p:sp>
        <p:nvSpPr>
          <p:cNvPr id="16" name="CuadroTexto 15">
            <a:extLst>
              <a:ext uri="{FF2B5EF4-FFF2-40B4-BE49-F238E27FC236}">
                <a16:creationId xmlns:a16="http://schemas.microsoft.com/office/drawing/2014/main" id="{7C7EC321-12AD-7B39-4DAE-C18D67B37924}"/>
              </a:ext>
            </a:extLst>
          </p:cNvPr>
          <p:cNvSpPr txBox="1"/>
          <p:nvPr/>
        </p:nvSpPr>
        <p:spPr>
          <a:xfrm>
            <a:off x="4009549" y="3202261"/>
            <a:ext cx="4997303" cy="1631216"/>
          </a:xfrm>
          <a:prstGeom prst="rect">
            <a:avLst/>
          </a:prstGeom>
          <a:noFill/>
        </p:spPr>
        <p:txBody>
          <a:bodyPr wrap="square">
            <a:spAutoFit/>
          </a:bodyPr>
          <a:lstStyle/>
          <a:p>
            <a:pPr algn="just">
              <a:spcBef>
                <a:spcPts val="600"/>
              </a:spcBef>
              <a:defRPr sz="2000" b="1"/>
            </a:pPr>
            <a:r>
              <a:rPr dirty="0" err="1"/>
              <a:t>Bila</a:t>
            </a:r>
            <a:r>
              <a:rPr dirty="0"/>
              <a:t> </a:t>
            </a:r>
            <a:r>
              <a:rPr dirty="0" err="1"/>
              <a:t>kujua</a:t>
            </a:r>
            <a:r>
              <a:rPr dirty="0"/>
              <a:t>, </a:t>
            </a:r>
            <a:r>
              <a:rPr dirty="0" err="1"/>
              <a:t>Petro</a:t>
            </a:r>
            <a:r>
              <a:rPr dirty="0"/>
              <a:t> </a:t>
            </a:r>
            <a:r>
              <a:rPr dirty="0" err="1"/>
              <a:t>alikuwa</a:t>
            </a:r>
            <a:r>
              <a:rPr dirty="0"/>
              <a:t> </a:t>
            </a:r>
            <a:r>
              <a:rPr dirty="0" err="1"/>
              <a:t>akitumia</a:t>
            </a:r>
            <a:r>
              <a:rPr dirty="0"/>
              <a:t> </a:t>
            </a:r>
            <a:r>
              <a:rPr dirty="0" err="1"/>
              <a:t>mbinu</a:t>
            </a:r>
            <a:r>
              <a:rPr dirty="0"/>
              <a:t> </a:t>
            </a:r>
            <a:r>
              <a:rPr dirty="0" err="1"/>
              <a:t>ileile</a:t>
            </a:r>
            <a:r>
              <a:rPr dirty="0"/>
              <a:t> </a:t>
            </a:r>
            <a:r>
              <a:rPr dirty="0" err="1"/>
              <a:t>ambayo</a:t>
            </a:r>
            <a:r>
              <a:rPr dirty="0"/>
              <a:t> </a:t>
            </a:r>
            <a:r>
              <a:rPr dirty="0" err="1"/>
              <a:t>Shetani</a:t>
            </a:r>
            <a:r>
              <a:rPr dirty="0"/>
              <a:t> </a:t>
            </a:r>
            <a:r>
              <a:rPr dirty="0" err="1"/>
              <a:t>alitumia</a:t>
            </a:r>
            <a:r>
              <a:rPr dirty="0"/>
              <a:t> </a:t>
            </a:r>
            <a:r>
              <a:rPr dirty="0" err="1"/>
              <a:t>nyikani</a:t>
            </a:r>
            <a:r>
              <a:rPr dirty="0"/>
              <a:t> (Mt. 4:8-9; Marko 8:33). </a:t>
            </a:r>
            <a:r>
              <a:rPr dirty="0" err="1"/>
              <a:t>Njia</a:t>
            </a:r>
            <a:r>
              <a:rPr dirty="0"/>
              <a:t> </a:t>
            </a:r>
            <a:r>
              <a:rPr dirty="0" err="1"/>
              <a:t>rahisi</a:t>
            </a:r>
            <a:r>
              <a:rPr dirty="0"/>
              <a:t> </a:t>
            </a:r>
            <a:r>
              <a:rPr dirty="0" err="1"/>
              <a:t>ilimwongoza</a:t>
            </a:r>
            <a:r>
              <a:rPr dirty="0"/>
              <a:t> </a:t>
            </a:r>
            <a:r>
              <a:rPr dirty="0" err="1"/>
              <a:t>Yesu</a:t>
            </a:r>
            <a:r>
              <a:rPr dirty="0"/>
              <a:t> </a:t>
            </a:r>
            <a:r>
              <a:rPr dirty="0" err="1"/>
              <a:t>kwenye</a:t>
            </a:r>
            <a:r>
              <a:rPr dirty="0"/>
              <a:t> </a:t>
            </a:r>
            <a:r>
              <a:rPr dirty="0" err="1"/>
              <a:t>ufalme</a:t>
            </a:r>
            <a:r>
              <a:rPr dirty="0"/>
              <a:t> </a:t>
            </a:r>
            <a:r>
              <a:rPr dirty="0" err="1"/>
              <a:t>wa</a:t>
            </a:r>
            <a:r>
              <a:rPr dirty="0"/>
              <a:t> </a:t>
            </a:r>
            <a:r>
              <a:rPr dirty="0" err="1"/>
              <a:t>kidunia</a:t>
            </a:r>
            <a:r>
              <a:rPr dirty="0"/>
              <a:t>; </a:t>
            </a:r>
            <a:r>
              <a:rPr dirty="0" err="1"/>
              <a:t>ngumu</a:t>
            </a:r>
            <a:r>
              <a:rPr dirty="0"/>
              <a:t>, </a:t>
            </a:r>
            <a:r>
              <a:rPr dirty="0" err="1"/>
              <a:t>ilimwongoza</a:t>
            </a:r>
            <a:r>
              <a:rPr dirty="0"/>
              <a:t> </a:t>
            </a:r>
            <a:r>
              <a:rPr dirty="0" err="1"/>
              <a:t>kufikia</a:t>
            </a:r>
            <a:r>
              <a:rPr dirty="0"/>
              <a:t> </a:t>
            </a:r>
            <a:r>
              <a:rPr dirty="0" err="1"/>
              <a:t>wokovu</a:t>
            </a:r>
            <a:r>
              <a:rPr dirty="0"/>
              <a:t> </a:t>
            </a:r>
            <a:r>
              <a:rPr dirty="0" err="1"/>
              <a:t>kwa</a:t>
            </a:r>
            <a:r>
              <a:rPr dirty="0"/>
              <a:t> </a:t>
            </a:r>
            <a:r>
              <a:rPr dirty="0" err="1"/>
              <a:t>niaba</a:t>
            </a:r>
            <a:r>
              <a:rPr dirty="0"/>
              <a:t> </a:t>
            </a:r>
            <a:r>
              <a:rPr dirty="0" err="1"/>
              <a:t>yetu</a:t>
            </a:r>
            <a:r>
              <a:rPr dirty="0"/>
              <a:t>.</a:t>
            </a:r>
          </a:p>
        </p:txBody>
      </p:sp>
      <p:pic>
        <p:nvPicPr>
          <p:cNvPr id="12" name="Imagen 11" descr="Dibujo de una persona  Descripción generada automáticamente con confianza baja">
            <a:extLst>
              <a:ext uri="{FF2B5EF4-FFF2-40B4-BE49-F238E27FC236}">
                <a16:creationId xmlns:a16="http://schemas.microsoft.com/office/drawing/2014/main" id="{3281E9FC-D97F-9FEA-1399-613007CB32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06854" y="106938"/>
            <a:ext cx="3061087" cy="172186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87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0" y="1535418"/>
            <a:ext cx="8801100" cy="2554545"/>
          </a:xfrm>
          <a:prstGeom prst="rect">
            <a:avLst/>
          </a:prstGeom>
          <a:noFill/>
        </p:spPr>
        <p:txBody>
          <a:bodyPr wrap="square">
            <a:spAutoFit/>
          </a:bodyPr>
          <a:lstStyle/>
          <a:p>
            <a:pPr algn="ctr">
              <a:defRPr sz="8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pPr>
            <a:r>
              <a:rPr lang="en-US" dirty="0"/>
              <a:t>MAFUNDISHO KUHUSU UFALME</a:t>
            </a:r>
          </a:p>
        </p:txBody>
      </p:sp>
    </p:spTree>
    <p:extLst>
      <p:ext uri="{BB962C8B-B14F-4D97-AF65-F5344CB8AC3E}">
        <p14:creationId xmlns:p14="http://schemas.microsoft.com/office/powerpoint/2010/main" val="1109713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CD807-D46D-7FBD-C717-CC89173DB481}"/>
              </a:ext>
            </a:extLst>
          </p:cNvPr>
          <p:cNvSpPr txBox="1"/>
          <p:nvPr/>
        </p:nvSpPr>
        <p:spPr>
          <a:xfrm>
            <a:off x="0" y="-49695"/>
            <a:ext cx="12191999" cy="769441"/>
          </a:xfrm>
          <a:prstGeom prst="rect">
            <a:avLst/>
          </a:prstGeom>
          <a:noFill/>
        </p:spPr>
        <p:txBody>
          <a:bodyPr wrap="square">
            <a:spAutoFit/>
          </a:bodyPr>
          <a:lstStyle/>
          <a:p>
            <a:pPr algn="ctr">
              <a:defRPr sz="4400" b="1">
                <a:ln w="6600">
                  <a:solidFill>
                    <a:schemeClr val="accent3"/>
                  </a:solidFill>
                  <a:prstDash val="solid"/>
                </a:ln>
                <a:solidFill>
                  <a:srgbClr val="FFFFFF"/>
                </a:solidFill>
                <a:effectLst>
                  <a:outerShdw dist="38100" dir="2700000" algn="tl" rotWithShape="0">
                    <a:schemeClr val="accent2">
                      <a:lumMod val="50000"/>
                    </a:schemeClr>
                  </a:outerShdw>
                </a:effectLst>
              </a:defRPr>
            </a:pPr>
            <a:r>
              <a:rPr lang="en-US" dirty="0"/>
              <a:t>UFALME UJAO NA WA SASA </a:t>
            </a:r>
          </a:p>
        </p:txBody>
      </p:sp>
      <p:sp>
        <p:nvSpPr>
          <p:cNvPr id="5" name="CuadroTexto 4">
            <a:extLst>
              <a:ext uri="{FF2B5EF4-FFF2-40B4-BE49-F238E27FC236}">
                <a16:creationId xmlns:a16="http://schemas.microsoft.com/office/drawing/2014/main" id="{2A5E9120-0D1A-8F5D-1D0E-9B012CCD9B81}"/>
              </a:ext>
            </a:extLst>
          </p:cNvPr>
          <p:cNvSpPr txBox="1"/>
          <p:nvPr/>
        </p:nvSpPr>
        <p:spPr>
          <a:xfrm>
            <a:off x="625044" y="603859"/>
            <a:ext cx="10941910" cy="369332"/>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6">
                    <a:lumMod val="75000"/>
                  </a:schemeClr>
                </a:solidFill>
                <a:latin typeface="Comic Sans MS" panose="030F0702030302020204" pitchFamily="66" charset="0"/>
              </a:defRPr>
            </a:pPr>
            <a:r>
              <a:t>"Na Eliya na Musa walionekana mbele yao, ambao walikuwa wakizungumza na Yesu" </a:t>
            </a:r>
            <a:r>
              <a:rPr sz="1400"/>
              <a:t>(Marko 9:4)</a:t>
            </a:r>
          </a:p>
        </p:txBody>
      </p:sp>
      <p:sp>
        <p:nvSpPr>
          <p:cNvPr id="6" name="CuadroTexto 5">
            <a:extLst>
              <a:ext uri="{FF2B5EF4-FFF2-40B4-BE49-F238E27FC236}">
                <a16:creationId xmlns:a16="http://schemas.microsoft.com/office/drawing/2014/main" id="{5694B779-4F1A-59C1-883F-9B9720EF0653}"/>
              </a:ext>
            </a:extLst>
          </p:cNvPr>
          <p:cNvSpPr txBox="1"/>
          <p:nvPr/>
        </p:nvSpPr>
        <p:spPr>
          <a:xfrm>
            <a:off x="3796751" y="1022479"/>
            <a:ext cx="8290474" cy="1015663"/>
          </a:xfrm>
          <a:prstGeom prst="rect">
            <a:avLst/>
          </a:prstGeom>
          <a:noFill/>
        </p:spPr>
        <p:txBody>
          <a:bodyPr wrap="square">
            <a:spAutoFit/>
          </a:bodyPr>
          <a:lstStyle/>
          <a:p>
            <a:pPr algn="just">
              <a:spcBef>
                <a:spcPts val="600"/>
              </a:spcBef>
              <a:defRPr sz="2000" b="1"/>
            </a:pPr>
            <a:r>
              <a:rPr dirty="0" err="1"/>
              <a:t>Petro</a:t>
            </a:r>
            <a:r>
              <a:rPr dirty="0"/>
              <a:t>, </a:t>
            </a:r>
            <a:r>
              <a:rPr dirty="0" err="1"/>
              <a:t>Yakobo</a:t>
            </a:r>
            <a:r>
              <a:rPr dirty="0"/>
              <a:t>, </a:t>
            </a:r>
            <a:r>
              <a:rPr dirty="0" err="1"/>
              <a:t>na</a:t>
            </a:r>
            <a:r>
              <a:rPr dirty="0"/>
              <a:t> Yohana </a:t>
            </a:r>
            <a:r>
              <a:rPr dirty="0" err="1"/>
              <a:t>hawakujua</a:t>
            </a:r>
            <a:r>
              <a:rPr dirty="0"/>
              <a:t> </a:t>
            </a:r>
            <a:r>
              <a:rPr dirty="0" err="1"/>
              <a:t>kabisa</a:t>
            </a:r>
            <a:r>
              <a:rPr dirty="0"/>
              <a:t> </a:t>
            </a:r>
            <a:r>
              <a:rPr dirty="0" err="1"/>
              <a:t>kwamba</a:t>
            </a:r>
            <a:r>
              <a:rPr dirty="0"/>
              <a:t> </a:t>
            </a:r>
            <a:r>
              <a:rPr dirty="0" err="1"/>
              <a:t>walikuwa</a:t>
            </a:r>
            <a:r>
              <a:rPr dirty="0"/>
              <a:t> </a:t>
            </a:r>
            <a:r>
              <a:rPr dirty="0" err="1"/>
              <a:t>wakitazama</a:t>
            </a:r>
            <a:r>
              <a:rPr dirty="0"/>
              <a:t> </a:t>
            </a:r>
            <a:r>
              <a:rPr dirty="0" err="1"/>
              <a:t>juu</a:t>
            </a:r>
            <a:r>
              <a:rPr dirty="0"/>
              <a:t> </a:t>
            </a:r>
            <a:r>
              <a:rPr dirty="0" err="1"/>
              <a:t>ya</a:t>
            </a:r>
            <a:r>
              <a:rPr dirty="0"/>
              <a:t> </a:t>
            </a:r>
            <a:r>
              <a:rPr dirty="0" err="1"/>
              <a:t>mlima</a:t>
            </a:r>
            <a:r>
              <a:rPr dirty="0"/>
              <a:t> </a:t>
            </a:r>
            <a:r>
              <a:rPr dirty="0" err="1"/>
              <a:t>Ufalme</a:t>
            </a:r>
            <a:r>
              <a:rPr dirty="0"/>
              <a:t> </a:t>
            </a:r>
            <a:r>
              <a:rPr dirty="0" err="1"/>
              <a:t>wa</a:t>
            </a:r>
            <a:r>
              <a:rPr dirty="0"/>
              <a:t> </a:t>
            </a:r>
            <a:r>
              <a:rPr dirty="0" err="1"/>
              <a:t>utukufu</a:t>
            </a:r>
            <a:r>
              <a:rPr dirty="0"/>
              <a:t>, </a:t>
            </a:r>
            <a:r>
              <a:rPr dirty="0" err="1"/>
              <a:t>uwakilishi</a:t>
            </a:r>
            <a:r>
              <a:rPr dirty="0"/>
              <a:t> </a:t>
            </a:r>
            <a:r>
              <a:rPr dirty="0" err="1"/>
              <a:t>mdogo</a:t>
            </a:r>
            <a:r>
              <a:rPr dirty="0"/>
              <a:t> </a:t>
            </a:r>
            <a:r>
              <a:rPr dirty="0" err="1"/>
              <a:t>wa</a:t>
            </a:r>
            <a:r>
              <a:rPr dirty="0"/>
              <a:t> </a:t>
            </a:r>
            <a:r>
              <a:rPr lang="en-US" dirty="0" err="1"/>
              <a:t>kuja</a:t>
            </a:r>
            <a:r>
              <a:rPr lang="en-US" dirty="0"/>
              <a:t> </a:t>
            </a:r>
            <a:r>
              <a:rPr lang="en-US" dirty="0" err="1"/>
              <a:t>kwa</a:t>
            </a:r>
            <a:r>
              <a:rPr lang="en-US" dirty="0"/>
              <a:t> </a:t>
            </a:r>
            <a:r>
              <a:rPr lang="en-US" dirty="0" err="1"/>
              <a:t>Yesu</a:t>
            </a:r>
            <a:r>
              <a:rPr lang="en-US" dirty="0"/>
              <a:t> </a:t>
            </a:r>
            <a:r>
              <a:rPr lang="en-US" dirty="0" err="1"/>
              <a:t>mara</a:t>
            </a:r>
            <a:r>
              <a:rPr lang="en-US" dirty="0"/>
              <a:t> </a:t>
            </a:r>
            <a:r>
              <a:rPr lang="en-US" dirty="0" err="1"/>
              <a:t>ya</a:t>
            </a:r>
            <a:r>
              <a:rPr lang="en-US" dirty="0"/>
              <a:t> </a:t>
            </a:r>
            <a:r>
              <a:rPr dirty="0"/>
              <a:t>Pili (Marko 9:1-4).</a:t>
            </a:r>
          </a:p>
        </p:txBody>
      </p:sp>
      <p:pic>
        <p:nvPicPr>
          <p:cNvPr id="4" name="Imagen 3" descr="Un grupo de personas sentadas en una cama  Descripción generada automáticamente con confianza baja">
            <a:extLst>
              <a:ext uri="{FF2B5EF4-FFF2-40B4-BE49-F238E27FC236}">
                <a16:creationId xmlns:a16="http://schemas.microsoft.com/office/drawing/2014/main" id="{F1B32560-806B-415B-1EF9-648C8C7959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76" y="1083366"/>
            <a:ext cx="3627616" cy="5009321"/>
          </a:xfrm>
          <a:prstGeom prst="roundRect">
            <a:avLst>
              <a:gd name="adj" fmla="val 4167"/>
            </a:avLst>
          </a:prstGeom>
          <a:solidFill>
            <a:srgbClr val="FFFFFF"/>
          </a:solidFill>
          <a:ln w="76200" cap="sq">
            <a:solidFill>
              <a:schemeClr val="accent6"/>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grupo de personas disfrazadas  Descripción generada automáticamente con confianza baja">
            <a:extLst>
              <a:ext uri="{FF2B5EF4-FFF2-40B4-BE49-F238E27FC236}">
                <a16:creationId xmlns:a16="http://schemas.microsoft.com/office/drawing/2014/main" id="{4B0B6D62-E0A6-3175-8A98-5BC02D1BDF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65" t="379" r="7063" b="-379"/>
          <a:stretch/>
        </p:blipFill>
        <p:spPr>
          <a:xfrm>
            <a:off x="8481554" y="4152900"/>
            <a:ext cx="3589103" cy="2515256"/>
          </a:xfrm>
          <a:prstGeom prst="rect">
            <a:avLst/>
          </a:prstGeom>
          <a:ln w="88900" cap="sq" cmpd="thickThin">
            <a:solidFill>
              <a:srgbClr val="000000"/>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FE160339-C1DB-B2C4-04C3-56B534FC321E}"/>
              </a:ext>
            </a:extLst>
          </p:cNvPr>
          <p:cNvSpPr txBox="1"/>
          <p:nvPr/>
        </p:nvSpPr>
        <p:spPr>
          <a:xfrm>
            <a:off x="104775" y="6150114"/>
            <a:ext cx="8290474" cy="707886"/>
          </a:xfrm>
          <a:prstGeom prst="rect">
            <a:avLst/>
          </a:prstGeom>
          <a:noFill/>
        </p:spPr>
        <p:txBody>
          <a:bodyPr wrap="square">
            <a:spAutoFit/>
          </a:bodyPr>
          <a:lstStyle/>
          <a:p>
            <a:pPr>
              <a:spcBef>
                <a:spcPts val="600"/>
              </a:spcBef>
              <a:defRPr sz="2000" b="1">
                <a:solidFill>
                  <a:srgbClr val="000000"/>
                </a:solidFill>
                <a:latin typeface="Aptos" panose="020B0004020202020204" pitchFamily="34" charset="0"/>
              </a:defRPr>
            </a:pPr>
            <a:r>
              <a:rPr kern="1200" dirty="0">
                <a:effectLst/>
                <a:ea typeface="+mn-ea"/>
                <a:cs typeface="+mn-cs"/>
              </a:rPr>
              <a:t>Kwa </a:t>
            </a:r>
            <a:r>
              <a:rPr kern="1200" dirty="0" err="1">
                <a:effectLst/>
                <a:ea typeface="+mn-ea"/>
                <a:cs typeface="+mn-cs"/>
              </a:rPr>
              <a:t>imani</a:t>
            </a:r>
            <a:r>
              <a:rPr kern="1200" dirty="0">
                <a:effectLst/>
                <a:ea typeface="+mn-ea"/>
                <a:cs typeface="+mn-cs"/>
              </a:rPr>
              <a:t> </a:t>
            </a:r>
            <a:r>
              <a:rPr kern="1200" dirty="0" err="1">
                <a:effectLst/>
                <a:ea typeface="+mn-ea"/>
                <a:cs typeface="+mn-cs"/>
              </a:rPr>
              <a:t>kila</a:t>
            </a:r>
            <a:r>
              <a:rPr kern="1200" dirty="0">
                <a:effectLst/>
                <a:ea typeface="+mn-ea"/>
                <a:cs typeface="+mn-cs"/>
              </a:rPr>
              <a:t> </a:t>
            </a:r>
            <a:r>
              <a:rPr kern="1200" dirty="0" err="1">
                <a:effectLst/>
                <a:ea typeface="+mn-ea"/>
                <a:cs typeface="+mn-cs"/>
              </a:rPr>
              <a:t>kitu</a:t>
            </a:r>
            <a:r>
              <a:rPr kern="1200" dirty="0">
                <a:effectLst/>
                <a:ea typeface="+mn-ea"/>
                <a:cs typeface="+mn-cs"/>
              </a:rPr>
              <a:t> </a:t>
            </a:r>
            <a:r>
              <a:rPr kern="1200" dirty="0" err="1">
                <a:effectLst/>
                <a:ea typeface="+mn-ea"/>
                <a:cs typeface="+mn-cs"/>
              </a:rPr>
              <a:t>kinawezekana</a:t>
            </a:r>
            <a:r>
              <a:rPr kern="1200" dirty="0">
                <a:effectLst/>
                <a:ea typeface="+mn-ea"/>
                <a:cs typeface="+mn-cs"/>
              </a:rPr>
              <a:t>. </a:t>
            </a:r>
            <a:r>
              <a:rPr kern="1200" dirty="0" err="1">
                <a:effectLst/>
                <a:ea typeface="+mn-ea"/>
                <a:cs typeface="+mn-cs"/>
              </a:rPr>
              <a:t>Lakini</a:t>
            </a:r>
            <a:r>
              <a:rPr kern="1200" dirty="0">
                <a:effectLst/>
                <a:ea typeface="+mn-ea"/>
                <a:cs typeface="+mn-cs"/>
              </a:rPr>
              <a:t>, </a:t>
            </a:r>
            <a:r>
              <a:rPr kern="1200" dirty="0" err="1">
                <a:effectLst/>
                <a:ea typeface="+mn-ea"/>
                <a:cs typeface="+mn-cs"/>
              </a:rPr>
              <a:t>ikiwa</a:t>
            </a:r>
            <a:r>
              <a:rPr kern="1200" dirty="0">
                <a:effectLst/>
                <a:ea typeface="+mn-ea"/>
                <a:cs typeface="+mn-cs"/>
              </a:rPr>
              <a:t> </a:t>
            </a:r>
            <a:r>
              <a:rPr kern="1200" dirty="0" err="1">
                <a:effectLst/>
                <a:ea typeface="+mn-ea"/>
                <a:cs typeface="+mn-cs"/>
              </a:rPr>
              <a:t>huna</a:t>
            </a:r>
            <a:r>
              <a:rPr kern="1200" dirty="0">
                <a:effectLst/>
                <a:ea typeface="+mn-ea"/>
                <a:cs typeface="+mn-cs"/>
              </a:rPr>
              <a:t> </a:t>
            </a:r>
            <a:r>
              <a:rPr kern="1200" dirty="0" err="1">
                <a:effectLst/>
                <a:ea typeface="+mn-ea"/>
                <a:cs typeface="+mn-cs"/>
              </a:rPr>
              <a:t>imani</a:t>
            </a:r>
            <a:r>
              <a:rPr kern="1200" dirty="0">
                <a:effectLst/>
                <a:ea typeface="+mn-ea"/>
                <a:cs typeface="+mn-cs"/>
              </a:rPr>
              <a:t>, </a:t>
            </a:r>
            <a:r>
              <a:rPr kern="1200" dirty="0" err="1">
                <a:effectLst/>
                <a:ea typeface="+mn-ea"/>
                <a:cs typeface="+mn-cs"/>
              </a:rPr>
              <a:t>piga</a:t>
            </a:r>
            <a:r>
              <a:rPr kern="1200" dirty="0">
                <a:effectLst/>
                <a:ea typeface="+mn-ea"/>
                <a:cs typeface="+mn-cs"/>
              </a:rPr>
              <a:t> </a:t>
            </a:r>
            <a:r>
              <a:rPr kern="1200" dirty="0" err="1">
                <a:effectLst/>
                <a:ea typeface="+mn-ea"/>
                <a:cs typeface="+mn-cs"/>
              </a:rPr>
              <a:t>kelele</a:t>
            </a:r>
            <a:r>
              <a:rPr kern="1200" dirty="0">
                <a:effectLst/>
                <a:ea typeface="+mn-ea"/>
                <a:cs typeface="+mn-cs"/>
              </a:rPr>
              <a:t> </a:t>
            </a:r>
            <a:r>
              <a:rPr kern="1200" dirty="0" err="1">
                <a:effectLst/>
                <a:ea typeface="+mn-ea"/>
                <a:cs typeface="+mn-cs"/>
              </a:rPr>
              <a:t>kama</a:t>
            </a:r>
            <a:r>
              <a:rPr kern="1200" dirty="0">
                <a:effectLst/>
                <a:ea typeface="+mn-ea"/>
                <a:cs typeface="+mn-cs"/>
              </a:rPr>
              <a:t> baba </a:t>
            </a:r>
            <a:r>
              <a:rPr kern="1200" dirty="0" err="1">
                <a:effectLst/>
                <a:ea typeface="+mn-ea"/>
                <a:cs typeface="+mn-cs"/>
              </a:rPr>
              <a:t>huyo</a:t>
            </a:r>
            <a:r>
              <a:rPr kern="1200" dirty="0">
                <a:effectLst/>
                <a:ea typeface="+mn-ea"/>
                <a:cs typeface="+mn-cs"/>
              </a:rPr>
              <a:t>: "</a:t>
            </a:r>
            <a:r>
              <a:rPr dirty="0" err="1"/>
              <a:t>Ninaamini</a:t>
            </a:r>
            <a:r>
              <a:rPr dirty="0"/>
              <a:t>; </a:t>
            </a:r>
            <a:r>
              <a:rPr dirty="0" err="1"/>
              <a:t>nisaidie</a:t>
            </a:r>
            <a:r>
              <a:rPr dirty="0"/>
              <a:t> </a:t>
            </a:r>
            <a:r>
              <a:rPr dirty="0" err="1"/>
              <a:t>kushinda</a:t>
            </a:r>
            <a:r>
              <a:rPr dirty="0"/>
              <a:t> </a:t>
            </a:r>
            <a:r>
              <a:rPr dirty="0" err="1"/>
              <a:t>kutokuamini</a:t>
            </a:r>
            <a:r>
              <a:rPr dirty="0"/>
              <a:t> </a:t>
            </a:r>
            <a:r>
              <a:rPr dirty="0" err="1"/>
              <a:t>kwangu</a:t>
            </a:r>
            <a:r>
              <a:rPr dirty="0"/>
              <a:t>!</a:t>
            </a:r>
            <a:r>
              <a:rPr kern="1200" dirty="0">
                <a:effectLst/>
                <a:ea typeface="+mn-ea"/>
                <a:cs typeface="+mn-cs"/>
              </a:rPr>
              <a:t>" Mark 9:24)</a:t>
            </a:r>
            <a:endParaRPr dirty="0"/>
          </a:p>
        </p:txBody>
      </p:sp>
      <p:sp>
        <p:nvSpPr>
          <p:cNvPr id="12" name="CuadroTexto 11">
            <a:extLst>
              <a:ext uri="{FF2B5EF4-FFF2-40B4-BE49-F238E27FC236}">
                <a16:creationId xmlns:a16="http://schemas.microsoft.com/office/drawing/2014/main" id="{4E4A9F9E-5505-4FE4-1317-B91465BA3C1D}"/>
              </a:ext>
            </a:extLst>
          </p:cNvPr>
          <p:cNvSpPr txBox="1"/>
          <p:nvPr/>
        </p:nvSpPr>
        <p:spPr>
          <a:xfrm>
            <a:off x="3796749" y="3944875"/>
            <a:ext cx="4598498" cy="1938992"/>
          </a:xfrm>
          <a:prstGeom prst="rect">
            <a:avLst/>
          </a:prstGeom>
          <a:noFill/>
        </p:spPr>
        <p:txBody>
          <a:bodyPr wrap="square">
            <a:spAutoFit/>
          </a:bodyPr>
          <a:lstStyle/>
          <a:p>
            <a:pPr algn="just">
              <a:spcBef>
                <a:spcPts val="600"/>
              </a:spcBef>
              <a:defRPr sz="2000" b="1">
                <a:solidFill>
                  <a:srgbClr val="000000"/>
                </a:solidFill>
                <a:latin typeface="Aptos" panose="020B0004020202020204" pitchFamily="34" charset="0"/>
              </a:defRPr>
            </a:pPr>
            <a:r>
              <a:rPr dirty="0" err="1"/>
              <a:t>Baada</a:t>
            </a:r>
            <a:r>
              <a:rPr dirty="0"/>
              <a:t> </a:t>
            </a:r>
            <a:r>
              <a:rPr dirty="0" err="1"/>
              <a:t>ya</a:t>
            </a:r>
            <a:r>
              <a:rPr dirty="0"/>
              <a:t> </a:t>
            </a:r>
            <a:r>
              <a:rPr dirty="0" err="1"/>
              <a:t>kushuka</a:t>
            </a:r>
            <a:r>
              <a:rPr dirty="0"/>
              <a:t> </a:t>
            </a:r>
            <a:r>
              <a:rPr dirty="0" err="1"/>
              <a:t>kutoka</a:t>
            </a:r>
            <a:r>
              <a:rPr dirty="0"/>
              <a:t> </a:t>
            </a:r>
            <a:r>
              <a:rPr dirty="0" err="1"/>
              <a:t>mlimani</a:t>
            </a:r>
            <a:r>
              <a:rPr dirty="0"/>
              <a:t>, </a:t>
            </a:r>
            <a:r>
              <a:rPr dirty="0" err="1"/>
              <a:t>hali</a:t>
            </a:r>
            <a:r>
              <a:rPr dirty="0"/>
              <a:t> </a:t>
            </a:r>
            <a:r>
              <a:rPr dirty="0" err="1"/>
              <a:t>ya</a:t>
            </a:r>
            <a:r>
              <a:rPr dirty="0"/>
              <a:t> </a:t>
            </a:r>
            <a:r>
              <a:rPr dirty="0" err="1"/>
              <a:t>sasa</a:t>
            </a:r>
            <a:r>
              <a:rPr dirty="0"/>
              <a:t> </a:t>
            </a:r>
            <a:r>
              <a:rPr dirty="0" err="1"/>
              <a:t>ya</a:t>
            </a:r>
            <a:r>
              <a:rPr dirty="0"/>
              <a:t> </a:t>
            </a:r>
            <a:r>
              <a:rPr dirty="0" err="1"/>
              <a:t>Ufalme</a:t>
            </a:r>
            <a:r>
              <a:rPr dirty="0"/>
              <a:t> </a:t>
            </a:r>
            <a:r>
              <a:rPr dirty="0" err="1"/>
              <a:t>ilidhihirika</a:t>
            </a:r>
            <a:r>
              <a:rPr dirty="0"/>
              <a:t>. </a:t>
            </a:r>
            <a:r>
              <a:rPr dirty="0" err="1"/>
              <a:t>Ukosefu</a:t>
            </a:r>
            <a:r>
              <a:rPr dirty="0"/>
              <a:t> </a:t>
            </a:r>
            <a:r>
              <a:rPr dirty="0" err="1"/>
              <a:t>wa</a:t>
            </a:r>
            <a:r>
              <a:rPr dirty="0"/>
              <a:t> </a:t>
            </a:r>
            <a:r>
              <a:rPr dirty="0" err="1"/>
              <a:t>imani</a:t>
            </a:r>
            <a:r>
              <a:rPr dirty="0"/>
              <a:t> </a:t>
            </a:r>
            <a:r>
              <a:rPr dirty="0" err="1"/>
              <a:t>ulihatarisha</a:t>
            </a:r>
            <a:r>
              <a:rPr dirty="0"/>
              <a:t> </a:t>
            </a:r>
            <a:r>
              <a:rPr dirty="0" err="1"/>
              <a:t>muundo</a:t>
            </a:r>
            <a:r>
              <a:rPr dirty="0"/>
              <a:t> wake. </a:t>
            </a:r>
            <a:r>
              <a:rPr dirty="0" err="1"/>
              <a:t>Mitume</a:t>
            </a:r>
            <a:r>
              <a:rPr dirty="0"/>
              <a:t> </a:t>
            </a:r>
            <a:r>
              <a:rPr dirty="0" err="1"/>
              <a:t>walikosa</a:t>
            </a:r>
            <a:r>
              <a:rPr dirty="0"/>
              <a:t> </a:t>
            </a:r>
            <a:r>
              <a:rPr dirty="0" err="1"/>
              <a:t>imani</a:t>
            </a:r>
            <a:r>
              <a:rPr dirty="0"/>
              <a:t>, </a:t>
            </a:r>
            <a:r>
              <a:rPr dirty="0" err="1"/>
              <a:t>na</a:t>
            </a:r>
            <a:r>
              <a:rPr dirty="0"/>
              <a:t> baba </a:t>
            </a:r>
            <a:r>
              <a:rPr dirty="0" err="1"/>
              <a:t>aliyekata</a:t>
            </a:r>
            <a:r>
              <a:rPr dirty="0"/>
              <a:t> </a:t>
            </a:r>
            <a:r>
              <a:rPr dirty="0" err="1"/>
              <a:t>tamaa</a:t>
            </a:r>
            <a:r>
              <a:rPr dirty="0"/>
              <a:t> </a:t>
            </a:r>
            <a:r>
              <a:rPr dirty="0" err="1"/>
              <a:t>alikuwa</a:t>
            </a:r>
            <a:r>
              <a:rPr dirty="0"/>
              <a:t> </a:t>
            </a:r>
            <a:r>
              <a:rPr dirty="0" err="1"/>
              <a:t>amepoteza</a:t>
            </a:r>
            <a:r>
              <a:rPr dirty="0"/>
              <a:t> </a:t>
            </a:r>
            <a:r>
              <a:rPr dirty="0" err="1"/>
              <a:t>ujasiri</a:t>
            </a:r>
            <a:r>
              <a:rPr lang="en-US" dirty="0"/>
              <a:t> </a:t>
            </a:r>
            <a:r>
              <a:rPr dirty="0"/>
              <a:t>(Marko 9:14-22).</a:t>
            </a:r>
          </a:p>
        </p:txBody>
      </p:sp>
      <p:sp>
        <p:nvSpPr>
          <p:cNvPr id="14" name="CuadroTexto 13">
            <a:extLst>
              <a:ext uri="{FF2B5EF4-FFF2-40B4-BE49-F238E27FC236}">
                <a16:creationId xmlns:a16="http://schemas.microsoft.com/office/drawing/2014/main" id="{1AA04104-F3F6-E104-DA57-7B54687CA557}"/>
              </a:ext>
            </a:extLst>
          </p:cNvPr>
          <p:cNvSpPr txBox="1"/>
          <p:nvPr/>
        </p:nvSpPr>
        <p:spPr>
          <a:xfrm>
            <a:off x="3796750" y="2970743"/>
            <a:ext cx="8360214" cy="1015663"/>
          </a:xfrm>
          <a:prstGeom prst="rect">
            <a:avLst/>
          </a:prstGeom>
          <a:noFill/>
        </p:spPr>
        <p:txBody>
          <a:bodyPr wrap="square">
            <a:spAutoFit/>
          </a:bodyPr>
          <a:lstStyle/>
          <a:p>
            <a:pPr algn="just">
              <a:spcBef>
                <a:spcPts val="600"/>
              </a:spcBef>
              <a:defRPr sz="2000" b="1"/>
            </a:pPr>
            <a:r>
              <a:rPr dirty="0"/>
              <a:t>Ili </a:t>
            </a:r>
            <a:r>
              <a:rPr dirty="0" err="1"/>
              <a:t>wafu</a:t>
            </a:r>
            <a:r>
              <a:rPr dirty="0"/>
              <a:t> </a:t>
            </a:r>
            <a:r>
              <a:rPr dirty="0" err="1"/>
              <a:t>katika</a:t>
            </a:r>
            <a:r>
              <a:rPr dirty="0"/>
              <a:t> </a:t>
            </a:r>
            <a:r>
              <a:rPr dirty="0" err="1"/>
              <a:t>Kristo</a:t>
            </a:r>
            <a:r>
              <a:rPr dirty="0"/>
              <a:t> – </a:t>
            </a:r>
            <a:r>
              <a:rPr dirty="0" err="1"/>
              <a:t>waliowakilishwa</a:t>
            </a:r>
            <a:r>
              <a:rPr dirty="0"/>
              <a:t> </a:t>
            </a:r>
            <a:r>
              <a:rPr dirty="0" err="1"/>
              <a:t>na</a:t>
            </a:r>
            <a:r>
              <a:rPr dirty="0"/>
              <a:t> Musa </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na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waaminifu</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walio</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hai</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wa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kizazi</a:t>
            </a:r>
            <a:r>
              <a:rPr kern="1200" dirty="0">
                <a:solidFill>
                  <a:srgbClr val="000000"/>
                </a:solidFill>
                <a:effectLst/>
                <a:latin typeface="Aptos" panose="020B0004020202020204" pitchFamily="34" charset="0"/>
                <a:ea typeface="+mn-ea"/>
                <a:cs typeface="+mn-cs"/>
              </a:rPr>
              <a:t> cha </a:t>
            </a:r>
            <a:r>
              <a:rPr kern="1200" dirty="0" err="1">
                <a:solidFill>
                  <a:srgbClr val="000000"/>
                </a:solidFill>
                <a:effectLst/>
                <a:latin typeface="Aptos" panose="020B0004020202020204" pitchFamily="34" charset="0"/>
                <a:ea typeface="+mn-ea"/>
                <a:cs typeface="+mn-cs"/>
              </a:rPr>
              <a:t>mwisho</a:t>
            </a:r>
            <a:r>
              <a:rPr kern="1200" dirty="0">
                <a:solidFill>
                  <a:srgbClr val="000000"/>
                </a:solidFill>
                <a:effectLst/>
                <a:latin typeface="Aptos" panose="020B0004020202020204" pitchFamily="34" charset="0"/>
                <a:ea typeface="+mn-ea"/>
                <a:cs typeface="+mn-cs"/>
              </a:rPr>
              <a:t> – </a:t>
            </a:r>
            <a:r>
              <a:rPr kern="1200" dirty="0" err="1">
                <a:solidFill>
                  <a:srgbClr val="000000"/>
                </a:solidFill>
                <a:effectLst/>
                <a:latin typeface="Aptos" panose="020B0004020202020204" pitchFamily="34" charset="0"/>
                <a:ea typeface="+mn-ea"/>
                <a:cs typeface="+mn-cs"/>
              </a:rPr>
              <a:t>waliowakilishwa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na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Eliya</a:t>
            </a:r>
            <a:r>
              <a:rPr kern="1200" dirty="0">
                <a:solidFill>
                  <a:srgbClr val="000000"/>
                </a:solidFill>
                <a:effectLst/>
                <a:latin typeface="Aptos" panose="020B0004020202020204" pitchFamily="34" charset="0"/>
                <a:ea typeface="+mn-ea"/>
                <a:cs typeface="+mn-cs"/>
              </a:rPr>
              <a:t> – </a:t>
            </a:r>
            <a:r>
              <a:rPr kern="1200" dirty="0" err="1">
                <a:solidFill>
                  <a:srgbClr val="000000"/>
                </a:solidFill>
                <a:effectLst/>
                <a:latin typeface="Aptos" panose="020B0004020202020204" pitchFamily="34" charset="0"/>
                <a:ea typeface="+mn-ea"/>
                <a:cs typeface="+mn-cs"/>
              </a:rPr>
              <a:t>waweze</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kuingia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katika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utukufu</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Yesu</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alilazimika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kufa</a:t>
            </a:r>
            <a:r>
              <a:rPr kern="1200" dirty="0">
                <a:solidFill>
                  <a:srgbClr val="000000"/>
                </a:solidFill>
                <a:effectLst/>
                <a:latin typeface="Aptos" panose="020B0004020202020204" pitchFamily="34" charset="0"/>
                <a:ea typeface="+mn-ea"/>
                <a:cs typeface="+mn-cs"/>
              </a:rPr>
              <a:t> </a:t>
            </a:r>
            <a:r>
              <a:rPr kern="1200" dirty="0" err="1">
                <a:solidFill>
                  <a:srgbClr val="000000"/>
                </a:solidFill>
                <a:effectLst/>
                <a:latin typeface="Aptos" panose="020B0004020202020204" pitchFamily="34" charset="0"/>
                <a:ea typeface="+mn-ea"/>
                <a:cs typeface="+mn-cs"/>
              </a:rPr>
              <a:t>Yerusalemu</a:t>
            </a:r>
            <a:r>
              <a:rPr kern="1200" dirty="0">
                <a:solidFill>
                  <a:srgbClr val="000000"/>
                </a:solidFill>
                <a:effectLst/>
                <a:latin typeface="Aptos" panose="020B0004020202020204" pitchFamily="34" charset="0"/>
                <a:ea typeface="+mn-ea"/>
                <a:cs typeface="+mn-cs"/>
              </a:rPr>
              <a:t>.</a:t>
            </a:r>
          </a:p>
        </p:txBody>
      </p:sp>
      <p:sp>
        <p:nvSpPr>
          <p:cNvPr id="16" name="CuadroTexto 15">
            <a:extLst>
              <a:ext uri="{FF2B5EF4-FFF2-40B4-BE49-F238E27FC236}">
                <a16:creationId xmlns:a16="http://schemas.microsoft.com/office/drawing/2014/main" id="{A82C49BC-B5A2-AB4A-9E7D-B5D1E7F43DD4}"/>
              </a:ext>
            </a:extLst>
          </p:cNvPr>
          <p:cNvSpPr txBox="1"/>
          <p:nvPr/>
        </p:nvSpPr>
        <p:spPr>
          <a:xfrm>
            <a:off x="3796750" y="1996611"/>
            <a:ext cx="8360214" cy="1015663"/>
          </a:xfrm>
          <a:prstGeom prst="rect">
            <a:avLst/>
          </a:prstGeom>
          <a:noFill/>
        </p:spPr>
        <p:txBody>
          <a:bodyPr wrap="square">
            <a:spAutoFit/>
          </a:bodyPr>
          <a:lstStyle/>
          <a:p>
            <a:pPr algn="just">
              <a:spcBef>
                <a:spcPts val="600"/>
              </a:spcBef>
              <a:defRPr sz="2000" b="1"/>
            </a:pPr>
            <a:r>
              <a:rPr dirty="0" err="1"/>
              <a:t>Kile</a:t>
            </a:r>
            <a:r>
              <a:rPr dirty="0"/>
              <a:t> </a:t>
            </a:r>
            <a:r>
              <a:rPr dirty="0" err="1"/>
              <a:t>walichokuwa</a:t>
            </a:r>
            <a:r>
              <a:rPr dirty="0"/>
              <a:t> </a:t>
            </a:r>
            <a:r>
              <a:rPr dirty="0" err="1"/>
              <a:t>wazi</a:t>
            </a:r>
            <a:r>
              <a:rPr dirty="0"/>
              <a:t> </a:t>
            </a:r>
            <a:r>
              <a:rPr dirty="0" err="1"/>
              <a:t>ni</a:t>
            </a:r>
            <a:r>
              <a:rPr dirty="0"/>
              <a:t> </a:t>
            </a:r>
            <a:r>
              <a:rPr dirty="0" err="1"/>
              <a:t>kwamba</a:t>
            </a:r>
            <a:r>
              <a:rPr dirty="0"/>
              <a:t> </a:t>
            </a:r>
            <a:r>
              <a:rPr dirty="0" err="1"/>
              <a:t>walitaka</a:t>
            </a:r>
            <a:r>
              <a:rPr dirty="0"/>
              <a:t> </a:t>
            </a:r>
            <a:r>
              <a:rPr dirty="0" err="1"/>
              <a:t>kukaa</a:t>
            </a:r>
            <a:r>
              <a:rPr dirty="0"/>
              <a:t> </a:t>
            </a:r>
            <a:r>
              <a:rPr dirty="0" err="1"/>
              <a:t>huko</a:t>
            </a:r>
            <a:r>
              <a:rPr dirty="0"/>
              <a:t> (Marko 9:5-6). </a:t>
            </a:r>
            <a:r>
              <a:rPr dirty="0" err="1"/>
              <a:t>Lakini</a:t>
            </a:r>
            <a:r>
              <a:rPr dirty="0"/>
              <a:t> </a:t>
            </a:r>
            <a:r>
              <a:rPr dirty="0" err="1"/>
              <a:t>wakati</a:t>
            </a:r>
            <a:r>
              <a:rPr dirty="0"/>
              <a:t> </a:t>
            </a:r>
            <a:r>
              <a:rPr dirty="0" err="1"/>
              <a:t>huo</a:t>
            </a:r>
            <a:r>
              <a:rPr dirty="0"/>
              <a:t> </a:t>
            </a:r>
            <a:r>
              <a:rPr dirty="0" err="1"/>
              <a:t>hawakuelewa</a:t>
            </a:r>
            <a:r>
              <a:rPr dirty="0"/>
              <a:t> </a:t>
            </a:r>
            <a:r>
              <a:rPr dirty="0" err="1"/>
              <a:t>maana</a:t>
            </a:r>
            <a:r>
              <a:rPr dirty="0"/>
              <a:t> </a:t>
            </a:r>
            <a:r>
              <a:rPr lang="en-US" dirty="0" err="1"/>
              <a:t>halisi</a:t>
            </a:r>
            <a:r>
              <a:rPr dirty="0"/>
              <a:t> </a:t>
            </a:r>
            <a:r>
              <a:rPr dirty="0" err="1"/>
              <a:t>ya</a:t>
            </a:r>
            <a:r>
              <a:rPr dirty="0"/>
              <a:t> </a:t>
            </a:r>
            <a:r>
              <a:rPr dirty="0" err="1"/>
              <a:t>maneno</a:t>
            </a:r>
            <a:r>
              <a:rPr dirty="0"/>
              <a:t> </a:t>
            </a:r>
            <a:r>
              <a:rPr dirty="0" err="1"/>
              <a:t>ambayo</a:t>
            </a:r>
            <a:r>
              <a:rPr dirty="0"/>
              <a:t> Musa </a:t>
            </a:r>
            <a:r>
              <a:rPr dirty="0" err="1"/>
              <a:t>na</a:t>
            </a:r>
            <a:r>
              <a:rPr dirty="0"/>
              <a:t> </a:t>
            </a:r>
            <a:r>
              <a:rPr dirty="0" err="1"/>
              <a:t>Eliya</a:t>
            </a:r>
            <a:r>
              <a:rPr dirty="0"/>
              <a:t> </a:t>
            </a:r>
            <a:r>
              <a:rPr dirty="0" err="1"/>
              <a:t>walimwambia</a:t>
            </a:r>
            <a:r>
              <a:rPr dirty="0"/>
              <a:t> </a:t>
            </a:r>
            <a:r>
              <a:rPr dirty="0" err="1"/>
              <a:t>Yesu</a:t>
            </a:r>
            <a:r>
              <a:rPr dirty="0"/>
              <a:t> (Luka 9:30-31).</a:t>
            </a:r>
          </a:p>
        </p:txBody>
      </p:sp>
    </p:spTree>
    <p:extLst>
      <p:ext uri="{BB962C8B-B14F-4D97-AF65-F5344CB8AC3E}">
        <p14:creationId xmlns:p14="http://schemas.microsoft.com/office/powerpoint/2010/main" val="20066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upLef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A533D6-B2BB-0811-135E-1C799C1B4E8B}"/>
              </a:ext>
            </a:extLst>
          </p:cNvPr>
          <p:cNvSpPr txBox="1"/>
          <p:nvPr/>
        </p:nvSpPr>
        <p:spPr>
          <a:xfrm>
            <a:off x="4546786" y="0"/>
            <a:ext cx="7645213" cy="646331"/>
          </a:xfrm>
          <a:prstGeom prst="rect">
            <a:avLst/>
          </a:prstGeom>
          <a:noFill/>
        </p:spPr>
        <p:txBody>
          <a:bodyPr wrap="square">
            <a:spAutoFit/>
            <a:scene3d>
              <a:camera prst="orthographicFront"/>
              <a:lightRig rig="threePt" dir="t"/>
            </a:scene3d>
            <a:sp3d extrusionH="57150">
              <a:bevelT w="38100" h="38100"/>
            </a:sp3d>
          </a:bodyPr>
          <a:lstStyle/>
          <a:p>
            <a:pPr algn="ctr">
              <a:defRPr sz="36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r>
              <a:t>MKUBWA ZAIDI KATIKA UFALME</a:t>
            </a:r>
          </a:p>
        </p:txBody>
      </p:sp>
      <p:sp>
        <p:nvSpPr>
          <p:cNvPr id="5" name="CuadroTexto 4">
            <a:extLst>
              <a:ext uri="{FF2B5EF4-FFF2-40B4-BE49-F238E27FC236}">
                <a16:creationId xmlns:a16="http://schemas.microsoft.com/office/drawing/2014/main" id="{CECFC4F6-3CF2-F014-6CA3-0896A4C503EE}"/>
              </a:ext>
            </a:extLst>
          </p:cNvPr>
          <p:cNvSpPr txBox="1"/>
          <p:nvPr/>
        </p:nvSpPr>
        <p:spPr>
          <a:xfrm>
            <a:off x="5168992" y="707886"/>
            <a:ext cx="6400800" cy="923330"/>
          </a:xfrm>
          <a:prstGeom prst="rect">
            <a:avLst/>
          </a:prstGeom>
          <a:noFill/>
        </p:spPr>
        <p:txBody>
          <a:bodyPr wrap="square">
            <a:spAutoFit/>
          </a:bodyPr>
          <a:lstStyle/>
          <a:p>
            <a:pPr algn="ctr">
              <a:defRPr b="1">
                <a:solidFill>
                  <a:schemeClr val="tx2">
                    <a:lumMod val="50000"/>
                  </a:schemeClr>
                </a:solidFill>
                <a:latin typeface="Comic Sans MS" panose="030F0702030302020204" pitchFamily="66" charset="0"/>
              </a:defRPr>
            </a:pPr>
            <a:r>
              <a:rPr dirty="0"/>
              <a:t>"</a:t>
            </a:r>
            <a:r>
              <a:rPr dirty="0" err="1"/>
              <a:t>Akiwa</a:t>
            </a:r>
            <a:r>
              <a:rPr dirty="0"/>
              <a:t> </a:t>
            </a:r>
            <a:r>
              <a:rPr dirty="0" err="1"/>
              <a:t>ameketi</a:t>
            </a:r>
            <a:r>
              <a:rPr dirty="0"/>
              <a:t>, </a:t>
            </a:r>
            <a:r>
              <a:rPr dirty="0" err="1"/>
              <a:t>Yesu</a:t>
            </a:r>
            <a:r>
              <a:rPr dirty="0"/>
              <a:t> </a:t>
            </a:r>
            <a:r>
              <a:rPr dirty="0" err="1"/>
              <a:t>aliwaita</a:t>
            </a:r>
            <a:r>
              <a:rPr dirty="0"/>
              <a:t> wale </a:t>
            </a:r>
            <a:r>
              <a:rPr dirty="0" err="1"/>
              <a:t>kumi</a:t>
            </a:r>
            <a:r>
              <a:rPr dirty="0"/>
              <a:t> </a:t>
            </a:r>
            <a:r>
              <a:rPr dirty="0" err="1"/>
              <a:t>na</a:t>
            </a:r>
            <a:r>
              <a:rPr dirty="0"/>
              <a:t> </a:t>
            </a:r>
            <a:r>
              <a:rPr dirty="0" err="1"/>
              <a:t>wawili</a:t>
            </a:r>
            <a:r>
              <a:rPr dirty="0"/>
              <a:t>, </a:t>
            </a:r>
            <a:r>
              <a:rPr dirty="0" err="1"/>
              <a:t>akasema</a:t>
            </a:r>
            <a:r>
              <a:rPr dirty="0"/>
              <a:t>, "</a:t>
            </a:r>
            <a:r>
              <a:rPr dirty="0" err="1"/>
              <a:t>Yeyote</a:t>
            </a:r>
            <a:r>
              <a:rPr dirty="0"/>
              <a:t> </a:t>
            </a:r>
            <a:r>
              <a:rPr dirty="0" err="1"/>
              <a:t>anayetaka</a:t>
            </a:r>
            <a:r>
              <a:rPr dirty="0"/>
              <a:t> </a:t>
            </a:r>
            <a:r>
              <a:rPr dirty="0" err="1"/>
              <a:t>kuwa</a:t>
            </a:r>
            <a:r>
              <a:rPr dirty="0"/>
              <a:t> </a:t>
            </a:r>
            <a:r>
              <a:rPr dirty="0" err="1"/>
              <a:t>wa</a:t>
            </a:r>
            <a:r>
              <a:rPr dirty="0"/>
              <a:t> kwanza </a:t>
            </a:r>
            <a:r>
              <a:rPr dirty="0" err="1"/>
              <a:t>lazima</a:t>
            </a:r>
            <a:r>
              <a:rPr dirty="0"/>
              <a:t> awe </a:t>
            </a:r>
            <a:r>
              <a:rPr dirty="0" err="1"/>
              <a:t>wa</a:t>
            </a:r>
            <a:r>
              <a:rPr dirty="0"/>
              <a:t> </a:t>
            </a:r>
            <a:r>
              <a:rPr dirty="0" err="1"/>
              <a:t>mwisho</a:t>
            </a:r>
            <a:r>
              <a:rPr dirty="0"/>
              <a:t>, </a:t>
            </a:r>
            <a:r>
              <a:rPr dirty="0" err="1"/>
              <a:t>na</a:t>
            </a:r>
            <a:r>
              <a:rPr dirty="0"/>
              <a:t> </a:t>
            </a:r>
            <a:r>
              <a:rPr dirty="0" err="1"/>
              <a:t>mtumishi</a:t>
            </a:r>
            <a:r>
              <a:rPr dirty="0"/>
              <a:t> </a:t>
            </a:r>
            <a:r>
              <a:rPr dirty="0" err="1"/>
              <a:t>wa</a:t>
            </a:r>
            <a:r>
              <a:rPr dirty="0"/>
              <a:t> </a:t>
            </a:r>
            <a:r>
              <a:rPr dirty="0" err="1"/>
              <a:t>wote</a:t>
            </a:r>
            <a:r>
              <a:rPr dirty="0"/>
              <a:t>" </a:t>
            </a:r>
            <a:r>
              <a:rPr sz="1400" dirty="0"/>
              <a:t>(Marko 9:35)</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A973EE3-5D75-B3F0-C553-1439BA98B0D8}"/>
              </a:ext>
            </a:extLst>
          </p:cNvPr>
          <p:cNvSpPr txBox="1"/>
          <p:nvPr/>
        </p:nvSpPr>
        <p:spPr>
          <a:xfrm>
            <a:off x="104050" y="2345635"/>
            <a:ext cx="4391074" cy="1631216"/>
          </a:xfrm>
          <a:prstGeom prst="rect">
            <a:avLst/>
          </a:prstGeom>
          <a:noFill/>
        </p:spPr>
        <p:txBody>
          <a:bodyPr wrap="square">
            <a:spAutoFit/>
          </a:bodyPr>
          <a:lstStyle/>
          <a:p>
            <a:pPr>
              <a:spcBef>
                <a:spcPts val="600"/>
              </a:spcBef>
              <a:defRPr sz="2000" b="1"/>
            </a:pPr>
            <a:r>
              <a:t>Yesu anaanza safari yake kwenda Yerusalemu kutoka Kaisaria, akisimama Kapernaumu. Anatumia fursa ya kipindi hiki kuwafundisha na kuwatayarisha wanafunzi wake (Marko 9:30-33).</a:t>
            </a:r>
          </a:p>
        </p:txBody>
      </p:sp>
      <p:pic>
        <p:nvPicPr>
          <p:cNvPr id="4" name="Imagen 3" descr="Un grupo de personas sentadas alrededor de una mesa  Descripción generada automáticamente con confianza media">
            <a:extLst>
              <a:ext uri="{FF2B5EF4-FFF2-40B4-BE49-F238E27FC236}">
                <a16:creationId xmlns:a16="http://schemas.microsoft.com/office/drawing/2014/main" id="{27438814-0D22-A641-1DBA-979648684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43" y="88496"/>
            <a:ext cx="4494400" cy="2247200"/>
          </a:xfrm>
          <a:prstGeom prst="rect">
            <a:avLst/>
          </a:prstGeom>
          <a:solidFill>
            <a:srgbClr val="FFFFFF">
              <a:shade val="85000"/>
            </a:srgbClr>
          </a:solidFill>
          <a:ln w="381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5CA1C043-8194-1C5E-44C5-3618ADF5F53A}"/>
              </a:ext>
            </a:extLst>
          </p:cNvPr>
          <p:cNvGraphicFramePr/>
          <p:nvPr>
            <p:extLst>
              <p:ext uri="{D42A27DB-BD31-4B8C-83A1-F6EECF244321}">
                <p14:modId xmlns:p14="http://schemas.microsoft.com/office/powerpoint/2010/main" val="107862539"/>
              </p:ext>
            </p:extLst>
          </p:nvPr>
        </p:nvGraphicFramePr>
        <p:xfrm>
          <a:off x="4665869" y="1871774"/>
          <a:ext cx="7430053" cy="48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555D4B6F-3509-35CE-B376-9436B4C0583F}"/>
              </a:ext>
            </a:extLst>
          </p:cNvPr>
          <p:cNvSpPr txBox="1"/>
          <p:nvPr/>
        </p:nvSpPr>
        <p:spPr>
          <a:xfrm>
            <a:off x="104050" y="3932202"/>
            <a:ext cx="2747005" cy="2862322"/>
          </a:xfrm>
          <a:prstGeom prst="rect">
            <a:avLst/>
          </a:prstGeom>
          <a:noFill/>
        </p:spPr>
        <p:txBody>
          <a:bodyPr wrap="square">
            <a:spAutoFit/>
          </a:bodyPr>
          <a:lstStyle/>
          <a:p>
            <a:pPr>
              <a:spcBef>
                <a:spcPts val="600"/>
              </a:spcBef>
              <a:defRPr sz="2000" b="1"/>
            </a:pPr>
            <a:r>
              <a:t>Lakini wao, mbali na kuelewa kile Yesu alitaka kuwafundisha, walibishana ni nani angekuwa mkuu wakati Yesu alijitangaza kuwa mfalme huko Yerusalemu (Marko 9:34).</a:t>
            </a:r>
          </a:p>
        </p:txBody>
      </p:sp>
      <p:pic>
        <p:nvPicPr>
          <p:cNvPr id="10" name="Imagen 9" descr="Imagen que contiene hombre, texto, persona, agua  Descripción generada automáticamente">
            <a:extLst>
              <a:ext uri="{FF2B5EF4-FFF2-40B4-BE49-F238E27FC236}">
                <a16:creationId xmlns:a16="http://schemas.microsoft.com/office/drawing/2014/main" id="{4C9549C7-20E0-5797-268A-272293C425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1055" y="4374886"/>
            <a:ext cx="1775151" cy="2364895"/>
          </a:xfrm>
          <a:prstGeom prst="rect">
            <a:avLst/>
          </a:prstGeom>
          <a:effectLst>
            <a:innerShdw blurRad="114300">
              <a:prstClr val="black"/>
            </a:innerShdw>
          </a:effectLst>
        </p:spPr>
      </p:pic>
    </p:spTree>
    <p:extLst>
      <p:ext uri="{BB962C8B-B14F-4D97-AF65-F5344CB8AC3E}">
        <p14:creationId xmlns:p14="http://schemas.microsoft.com/office/powerpoint/2010/main" val="12486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6E649C91-8A1D-4749-A47A-05E29CB21EAF}"/>
                                            </p:graphicEl>
                                          </p:spTgt>
                                        </p:tgtEl>
                                        <p:attrNameLst>
                                          <p:attrName>style.visibility</p:attrName>
                                        </p:attrNameLst>
                                      </p:cBhvr>
                                      <p:to>
                                        <p:strVal val="visible"/>
                                      </p:to>
                                    </p:set>
                                    <p:animEffect transition="in" filter="fade">
                                      <p:cBhvr>
                                        <p:cTn id="45" dur="1000"/>
                                        <p:tgtEl>
                                          <p:spTgt spid="2">
                                            <p:graphicEl>
                                              <a:dgm id="{6E649C91-8A1D-4749-A47A-05E29CB21EAF}"/>
                                            </p:graphicEl>
                                          </p:spTgt>
                                        </p:tgtEl>
                                      </p:cBhvr>
                                    </p:animEffect>
                                    <p:anim calcmode="lin" valueType="num">
                                      <p:cBhvr>
                                        <p:cTn id="46" dur="1000" fill="hold"/>
                                        <p:tgtEl>
                                          <p:spTgt spid="2">
                                            <p:graphicEl>
                                              <a:dgm id="{6E649C91-8A1D-4749-A47A-05E29CB21EAF}"/>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6E649C91-8A1D-4749-A47A-05E29CB21EAF}"/>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graphicEl>
                                              <a:dgm id="{D93928B3-6774-4ED3-B260-49CBADB2AFF2}"/>
                                            </p:graphicEl>
                                          </p:spTgt>
                                        </p:tgtEl>
                                        <p:attrNameLst>
                                          <p:attrName>style.visibility</p:attrName>
                                        </p:attrNameLst>
                                      </p:cBhvr>
                                      <p:to>
                                        <p:strVal val="visible"/>
                                      </p:to>
                                    </p:set>
                                    <p:animEffect transition="in" filter="fade">
                                      <p:cBhvr>
                                        <p:cTn id="50" dur="1000"/>
                                        <p:tgtEl>
                                          <p:spTgt spid="2">
                                            <p:graphicEl>
                                              <a:dgm id="{D93928B3-6774-4ED3-B260-49CBADB2AFF2}"/>
                                            </p:graphicEl>
                                          </p:spTgt>
                                        </p:tgtEl>
                                      </p:cBhvr>
                                    </p:animEffect>
                                    <p:anim calcmode="lin" valueType="num">
                                      <p:cBhvr>
                                        <p:cTn id="51" dur="1000" fill="hold"/>
                                        <p:tgtEl>
                                          <p:spTgt spid="2">
                                            <p:graphicEl>
                                              <a:dgm id="{D93928B3-6774-4ED3-B260-49CBADB2AFF2}"/>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93928B3-6774-4ED3-B260-49CBADB2AFF2}"/>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FFD92903-2C1D-4662-AFE9-B72665617204}"/>
                                            </p:graphicEl>
                                          </p:spTgt>
                                        </p:tgtEl>
                                        <p:attrNameLst>
                                          <p:attrName>style.visibility</p:attrName>
                                        </p:attrNameLst>
                                      </p:cBhvr>
                                      <p:to>
                                        <p:strVal val="visible"/>
                                      </p:to>
                                    </p:set>
                                    <p:animEffect transition="in" filter="fade">
                                      <p:cBhvr>
                                        <p:cTn id="55" dur="1000"/>
                                        <p:tgtEl>
                                          <p:spTgt spid="2">
                                            <p:graphicEl>
                                              <a:dgm id="{FFD92903-2C1D-4662-AFE9-B72665617204}"/>
                                            </p:graphicEl>
                                          </p:spTgt>
                                        </p:tgtEl>
                                      </p:cBhvr>
                                    </p:animEffect>
                                    <p:anim calcmode="lin" valueType="num">
                                      <p:cBhvr>
                                        <p:cTn id="56" dur="1000" fill="hold"/>
                                        <p:tgtEl>
                                          <p:spTgt spid="2">
                                            <p:graphicEl>
                                              <a:dgm id="{FFD92903-2C1D-4662-AFE9-B72665617204}"/>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FFD92903-2C1D-4662-AFE9-B7266561720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6C0C73B8-F0DB-4A06-AFA2-08C4538ADF53}"/>
                                            </p:graphicEl>
                                          </p:spTgt>
                                        </p:tgtEl>
                                        <p:attrNameLst>
                                          <p:attrName>style.visibility</p:attrName>
                                        </p:attrNameLst>
                                      </p:cBhvr>
                                      <p:to>
                                        <p:strVal val="visible"/>
                                      </p:to>
                                    </p:set>
                                    <p:anim calcmode="lin" valueType="num">
                                      <p:cBhvr>
                                        <p:cTn id="62" dur="500" fill="hold"/>
                                        <p:tgtEl>
                                          <p:spTgt spid="2">
                                            <p:graphicEl>
                                              <a:dgm id="{6C0C73B8-F0DB-4A06-AFA2-08C4538ADF53}"/>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6C0C73B8-F0DB-4A06-AFA2-08C4538ADF53}"/>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6C0C73B8-F0DB-4A06-AFA2-08C4538ADF5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graphicEl>
                                              <a:dgm id="{A1012169-87EF-46FB-99D6-CAE49B981A51}"/>
                                            </p:graphicEl>
                                          </p:spTgt>
                                        </p:tgtEl>
                                        <p:attrNameLst>
                                          <p:attrName>style.visibility</p:attrName>
                                        </p:attrNameLst>
                                      </p:cBhvr>
                                      <p:to>
                                        <p:strVal val="visible"/>
                                      </p:to>
                                    </p:set>
                                    <p:animEffect transition="in" filter="fade">
                                      <p:cBhvr>
                                        <p:cTn id="69" dur="1000"/>
                                        <p:tgtEl>
                                          <p:spTgt spid="2">
                                            <p:graphicEl>
                                              <a:dgm id="{A1012169-87EF-46FB-99D6-CAE49B981A51}"/>
                                            </p:graphicEl>
                                          </p:spTgt>
                                        </p:tgtEl>
                                      </p:cBhvr>
                                    </p:animEffect>
                                    <p:anim calcmode="lin" valueType="num">
                                      <p:cBhvr>
                                        <p:cTn id="70" dur="1000" fill="hold"/>
                                        <p:tgtEl>
                                          <p:spTgt spid="2">
                                            <p:graphicEl>
                                              <a:dgm id="{A1012169-87EF-46FB-99D6-CAE49B981A51}"/>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A1012169-87EF-46FB-99D6-CAE49B981A51}"/>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
                                            <p:graphicEl>
                                              <a:dgm id="{271460F9-68F8-42FF-B4C7-A16AE02332B1}"/>
                                            </p:graphicEl>
                                          </p:spTgt>
                                        </p:tgtEl>
                                        <p:attrNameLst>
                                          <p:attrName>style.visibility</p:attrName>
                                        </p:attrNameLst>
                                      </p:cBhvr>
                                      <p:to>
                                        <p:strVal val="visible"/>
                                      </p:to>
                                    </p:set>
                                    <p:animEffect transition="in" filter="fade">
                                      <p:cBhvr>
                                        <p:cTn id="74" dur="1000"/>
                                        <p:tgtEl>
                                          <p:spTgt spid="2">
                                            <p:graphicEl>
                                              <a:dgm id="{271460F9-68F8-42FF-B4C7-A16AE02332B1}"/>
                                            </p:graphicEl>
                                          </p:spTgt>
                                        </p:tgtEl>
                                      </p:cBhvr>
                                    </p:animEffect>
                                    <p:anim calcmode="lin" valueType="num">
                                      <p:cBhvr>
                                        <p:cTn id="75" dur="1000" fill="hold"/>
                                        <p:tgtEl>
                                          <p:spTgt spid="2">
                                            <p:graphicEl>
                                              <a:dgm id="{271460F9-68F8-42FF-B4C7-A16AE02332B1}"/>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271460F9-68F8-42FF-B4C7-A16AE02332B1}"/>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1B70EBBE-7D24-42FE-BF74-15FC8AD215F7}"/>
                                            </p:graphicEl>
                                          </p:spTgt>
                                        </p:tgtEl>
                                        <p:attrNameLst>
                                          <p:attrName>style.visibility</p:attrName>
                                        </p:attrNameLst>
                                      </p:cBhvr>
                                      <p:to>
                                        <p:strVal val="visible"/>
                                      </p:to>
                                    </p:set>
                                    <p:animEffect transition="in" filter="fade">
                                      <p:cBhvr>
                                        <p:cTn id="79" dur="1000"/>
                                        <p:tgtEl>
                                          <p:spTgt spid="2">
                                            <p:graphicEl>
                                              <a:dgm id="{1B70EBBE-7D24-42FE-BF74-15FC8AD215F7}"/>
                                            </p:graphicEl>
                                          </p:spTgt>
                                        </p:tgtEl>
                                      </p:cBhvr>
                                    </p:animEffect>
                                    <p:anim calcmode="lin" valueType="num">
                                      <p:cBhvr>
                                        <p:cTn id="80" dur="1000" fill="hold"/>
                                        <p:tgtEl>
                                          <p:spTgt spid="2">
                                            <p:graphicEl>
                                              <a:dgm id="{1B70EBBE-7D24-42FE-BF74-15FC8AD215F7}"/>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1B70EBBE-7D24-42FE-BF74-15FC8AD215F7}"/>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1248A69D-72AD-43DE-B2B6-C5447068DE08}"/>
                                            </p:graphicEl>
                                          </p:spTgt>
                                        </p:tgtEl>
                                        <p:attrNameLst>
                                          <p:attrName>style.visibility</p:attrName>
                                        </p:attrNameLst>
                                      </p:cBhvr>
                                      <p:to>
                                        <p:strVal val="visible"/>
                                      </p:to>
                                    </p:set>
                                    <p:anim calcmode="lin" valueType="num">
                                      <p:cBhvr>
                                        <p:cTn id="86" dur="500" fill="hold"/>
                                        <p:tgtEl>
                                          <p:spTgt spid="2">
                                            <p:graphicEl>
                                              <a:dgm id="{1248A69D-72AD-43DE-B2B6-C5447068DE0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1248A69D-72AD-43DE-B2B6-C5447068DE0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1248A69D-72AD-43DE-B2B6-C5447068DE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uadr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484</TotalTime>
  <Words>1120</Words>
  <Application>Microsoft Office PowerPoint</Application>
  <PresentationFormat>Panorámica</PresentationFormat>
  <Paragraphs>55</Paragraphs>
  <Slides>11</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Comic Sans MS</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78</cp:revision>
  <dcterms:created xsi:type="dcterms:W3CDTF">2024-07-11T15:43:49Z</dcterms:created>
  <dcterms:modified xsi:type="dcterms:W3CDTF">2024-07-20T06:39:52Z</dcterms:modified>
</cp:coreProperties>
</file>