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56" r:id="rId3"/>
    <p:sldId id="335" r:id="rId4"/>
    <p:sldId id="257" r:id="rId5"/>
    <p:sldId id="258" r:id="rId6"/>
    <p:sldId id="259" r:id="rId7"/>
    <p:sldId id="260" r:id="rId8"/>
    <p:sldId id="261" r:id="rId9"/>
    <p:sldId id="262" r:id="rId10"/>
    <p:sldId id="334" r:id="rId11"/>
  </p:sldIdLst>
  <p:sldSz cx="12192000" cy="6858000"/>
  <p:notesSz cx="6858000" cy="9144000"/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5237"/>
    <a:srgbClr val="FFCE33"/>
    <a:srgbClr val="005962"/>
    <a:srgbClr val="005058"/>
    <a:srgbClr val="081D2E"/>
    <a:srgbClr val="EFD733"/>
    <a:srgbClr val="8D253C"/>
    <a:srgbClr val="FFDD71"/>
    <a:srgbClr val="F3D968"/>
    <a:srgbClr val="B2C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6" autoAdjust="0"/>
    <p:restoredTop sz="94626"/>
  </p:normalViewPr>
  <p:slideViewPr>
    <p:cSldViewPr snapToGrid="0">
      <p:cViewPr varScale="1">
        <p:scale>
          <a:sx n="101" d="100"/>
          <a:sy n="101" d="100"/>
        </p:scale>
        <p:origin x="9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DF2D2-973A-47C4-AE48-B8A584347632}" type="datetimeFigureOut">
              <a:rPr lang="es-ES" smtClean="0"/>
              <a:t>26/07/2024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165FC3-2D16-4AAA-A5B5-00246E77F1B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6696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151EEF-235E-4F40-A84C-BF984D48BE8F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8740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A298B1-8B8A-FE30-AFDB-1E44FD224E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D1693C8-728A-21D5-FCEE-F24E4CBEF6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8983365-5A45-F63F-506E-5F6C15596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310C-3BF6-4183-906C-E851DCE730FB}" type="datetimeFigureOut">
              <a:rPr lang="es-ES" smtClean="0"/>
              <a:t>26/07/2024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75FF29E-D373-F58D-547C-82BB4423C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9CB6097-B2AF-59AC-59F9-6967577AC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A31A9-D5A7-4F37-8727-8EB2FB0986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086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22254A-A3A3-5565-50AC-15166E994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8595E94-87F7-AE60-CA16-72EBF21390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1A6F6DC-57EB-2763-6BDF-6A97078A3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310C-3BF6-4183-906C-E851DCE730FB}" type="datetimeFigureOut">
              <a:rPr lang="es-ES" smtClean="0"/>
              <a:t>26/07/2024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505E68-0DD5-AFE0-BD28-9206F917D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FFBE465-B452-A90D-AFD9-88C718E52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A31A9-D5A7-4F37-8727-8EB2FB0986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100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17B19B3-A1C8-465C-CD48-DC7430A44D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FC1D7EB-30B8-E8CA-DA37-D06F6DCE71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8F137AD-C748-095E-5E55-D679E4377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310C-3BF6-4183-906C-E851DCE730FB}" type="datetimeFigureOut">
              <a:rPr lang="es-ES" smtClean="0"/>
              <a:t>26/07/2024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C518A5F-F01F-EC2D-CFC5-34B05A9FD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8771E94-4F18-E6DF-5A51-C81A3185F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A31A9-D5A7-4F37-8727-8EB2FB0986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093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D85B55-C5D0-3F94-7244-E90A5606A0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45407EA-A1A1-F668-EC8C-BB0C3F02E2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BB9A099-0145-9604-C683-CF8CD1F9E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10B1E-15F2-4B97-8CE1-9F1D231B0AC9}" type="datetimeFigureOut">
              <a:rPr lang="es-ES" smtClean="0"/>
              <a:t>26/07/2024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5D24B5C-8858-F630-AC56-6000224A4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B12824D-529F-4B7E-E585-1514355D0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6926-FCA6-48A0-80EC-0E8B07DA0E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405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07C1BC-E899-B3F6-D1B8-C1752FB88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FC1F896-720B-5B33-F11B-88CBED358D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C83DF23-013C-56C1-DD1A-62A8F3C5C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10B1E-15F2-4B97-8CE1-9F1D231B0AC9}" type="datetimeFigureOut">
              <a:rPr lang="es-ES" smtClean="0"/>
              <a:t>26/07/2024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2563D93-96FF-42D9-99F7-23F320768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7E1145-585F-6948-00CF-599080B41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6926-FCA6-48A0-80EC-0E8B07DA0E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6113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F17B30-6B7A-5E97-36D1-98E9B1053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4BA3D04-1AA8-0D13-F37B-905495FCD1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375FD37-87BC-5F0C-6742-88F064C75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10B1E-15F2-4B97-8CE1-9F1D231B0AC9}" type="datetimeFigureOut">
              <a:rPr lang="es-ES" smtClean="0"/>
              <a:t>26/07/2024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55080CE-258A-523C-8ACD-5BACB8230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CC87929-0ECB-EA2C-2C8E-5AAA53B81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6926-FCA6-48A0-80EC-0E8B07DA0E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8681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F9622F-988D-E968-19CF-5C310F5E8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429793B-018F-6B5B-F378-4691B1E5D2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8EC3323-20DA-3E1D-4504-D17D8B07DC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54465B8-57F6-D04F-A43D-C10D1E1C5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10B1E-15F2-4B97-8CE1-9F1D231B0AC9}" type="datetimeFigureOut">
              <a:rPr lang="es-ES" smtClean="0"/>
              <a:t>26/07/2024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FF35A73-0B37-8E23-A3CC-3BB5B6F32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8C0C470-B9A9-8894-9C48-2894017B1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6926-FCA6-48A0-80EC-0E8B07DA0E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5471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4CC5F8-59ED-E246-07BB-BAF4F3E6D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937240F-17F8-0D7C-3C98-D459683C08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968277F-1C19-0D5E-5D2C-095A4F4564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F2DFC77-B3E5-AB40-AD19-7FFEFDEAC3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1E448D9-B67A-C34F-96C3-5702709CD1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7F0E03D-2CA0-1E30-DC6D-3643034A9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10B1E-15F2-4B97-8CE1-9F1D231B0AC9}" type="datetimeFigureOut">
              <a:rPr lang="es-ES" smtClean="0"/>
              <a:t>26/07/2024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A7BE3AA-A1D8-8E09-CC12-5447CD8BC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5900DB9-4747-B781-248A-E0A330F7D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6926-FCA6-48A0-80EC-0E8B07DA0E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140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2C936F-51B7-5731-550F-0CDFF618D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A65CC7C-7EA6-E986-35E7-9F486B8BA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10B1E-15F2-4B97-8CE1-9F1D231B0AC9}" type="datetimeFigureOut">
              <a:rPr lang="es-ES" smtClean="0"/>
              <a:t>26/07/2024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691EBC8-3CD5-C6EA-602D-9DDBE76EB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6D70E05-346B-A0B3-4878-147B355DB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6926-FCA6-48A0-80EC-0E8B07DA0E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3687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25B39D3-B35E-F84A-B98D-F77122D86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10B1E-15F2-4B97-8CE1-9F1D231B0AC9}" type="datetimeFigureOut">
              <a:rPr lang="es-ES" smtClean="0"/>
              <a:t>26/07/2024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D5B49C4-870E-64E3-6958-FA79AA129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75C4E43-348F-8CB6-C6A7-F5DE949EE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6926-FCA6-48A0-80EC-0E8B07DA0E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4616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85D501-CD10-0093-BDD2-66FD0F9D8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3858D9-EF3E-E258-D5F8-90349F520F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574B46B-F4C9-FA6D-5BFB-A73E394832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D8223D3-A07F-DDA5-2B82-E6DB7C48A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10B1E-15F2-4B97-8CE1-9F1D231B0AC9}" type="datetimeFigureOut">
              <a:rPr lang="es-ES" smtClean="0"/>
              <a:t>26/07/2024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DBEF22B-BD3A-1949-92A7-8CA87B3A4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D840AF0-EACE-B7F1-BEBF-B078A0EA2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6926-FCA6-48A0-80EC-0E8B07DA0E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1017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B91085-F53F-E9FB-8D95-C246635B4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13B5EA5-236A-D300-A3A0-A9D00D5DAA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51F9CBC-D3C4-5039-3E69-9A3BF6728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310C-3BF6-4183-906C-E851DCE730FB}" type="datetimeFigureOut">
              <a:rPr lang="es-ES" smtClean="0"/>
              <a:t>26/07/2024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096D71D-38CA-79B9-5D8A-C7B7ECFAA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81E867D-61F4-DCCF-784D-050771D57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A31A9-D5A7-4F37-8727-8EB2FB0986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640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1F7989-9752-DD79-BCA7-4750549CE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7CDAC02-D1F6-5101-3C32-1879FA3205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D4B102B-6D41-2676-1521-560A219D64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E2F1151-0496-5C35-7FDF-B6A7303A5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10B1E-15F2-4B97-8CE1-9F1D231B0AC9}" type="datetimeFigureOut">
              <a:rPr lang="es-ES" smtClean="0"/>
              <a:t>26/07/2024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4DDB892-8C6B-26CA-E5A3-A406EC95F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DA40D05-65F4-CC09-B762-02D12DE12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6926-FCA6-48A0-80EC-0E8B07DA0E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345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9406F3-8B17-D53A-C617-F38569355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F3EA82C-5045-808D-AACB-B210137524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048F699-A8B8-CE55-3BEA-689B6CAFB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10B1E-15F2-4B97-8CE1-9F1D231B0AC9}" type="datetimeFigureOut">
              <a:rPr lang="es-ES" smtClean="0"/>
              <a:t>26/07/2024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EDE8F0-51B1-DCE7-0FC5-CB7AF3089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22956-88E2-2582-A689-7A11A7164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6926-FCA6-48A0-80EC-0E8B07DA0E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859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45146B1-66E5-19C3-B718-0A89EADB61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634033C-99D8-E64E-2358-EA398AC1C8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671A75-6AE0-65A9-D39D-3B980EABB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10B1E-15F2-4B97-8CE1-9F1D231B0AC9}" type="datetimeFigureOut">
              <a:rPr lang="es-ES" smtClean="0"/>
              <a:t>26/07/2024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417A9C0-FF87-2C18-3396-E394ACAFA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2DD87F0-8085-F6F6-6F91-9978EC40C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6926-FCA6-48A0-80EC-0E8B07DA0E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153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B72BB8-F718-43DD-70E7-C26E2CA18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8D77881-7D34-1E64-B095-22A6E2533B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85F2E3-898E-C14E-805F-E9564FA7B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310C-3BF6-4183-906C-E851DCE730FB}" type="datetimeFigureOut">
              <a:rPr lang="es-ES" smtClean="0"/>
              <a:t>26/07/2024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45E0B90-4568-F17B-DE98-FE7D35B7B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367BEB-F0D9-ECC9-2010-43DC5005F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A31A9-D5A7-4F37-8727-8EB2FB0986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9523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A6A5DE-9B2E-833B-24DB-41C763F58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58F6743-6E22-ABE1-C195-BFBE4223D5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920D3CA-4654-3705-A70B-95C8D64563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77E6C4D-4EF6-EAF3-78F6-D0644CFCF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310C-3BF6-4183-906C-E851DCE730FB}" type="datetimeFigureOut">
              <a:rPr lang="es-ES" smtClean="0"/>
              <a:t>26/07/2024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E4934B0-0DA1-33CE-4512-BF6E3268B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DBBE7DC-FDA1-B2FF-E3A4-CDC1B6ED4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A31A9-D5A7-4F37-8727-8EB2FB0986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8345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D1FE24-583F-DAAE-DBC6-722F75025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71E6011-2BE1-C127-FE12-FE668E8E57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3A89339-4867-A295-55EB-66E011ECCA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57F9264-FF9F-48A2-9785-159E1C4F41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6114797-6B4E-1072-F458-FCEA388BA2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3CDC676-D15D-7025-F56B-9BFC57E22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310C-3BF6-4183-906C-E851DCE730FB}" type="datetimeFigureOut">
              <a:rPr lang="es-ES" smtClean="0"/>
              <a:t>26/07/2024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7F7DE49-1B21-C30E-C863-8B2CD4F52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184C102-9D35-D445-20EF-A43A94143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A31A9-D5A7-4F37-8727-8EB2FB0986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674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CDF902-6AFB-1848-2437-8D3D4D16A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2584D71-AB90-8EA8-2C3A-42139C4AC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310C-3BF6-4183-906C-E851DCE730FB}" type="datetimeFigureOut">
              <a:rPr lang="es-ES" smtClean="0"/>
              <a:t>26/07/2024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614105B-DAE1-9C73-0DFE-9BA8FD3F6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305289D-46D2-FF5B-87C9-79D896CC1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A31A9-D5A7-4F37-8727-8EB2FB0986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2895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C9AFCA9-C5BE-D197-6E85-9148475AD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310C-3BF6-4183-906C-E851DCE730FB}" type="datetimeFigureOut">
              <a:rPr lang="es-ES" smtClean="0"/>
              <a:t>26/07/2024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0B3206F-687E-4C6B-C7C9-8DBEA484E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D9307D5-6841-FE6F-0E19-F40F0AD38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A31A9-D5A7-4F37-8727-8EB2FB0986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2245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1225BA-586E-2DE2-9500-F812AEA1F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B09E9A0-1414-327E-DA56-A158978454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12F05A6-A8E4-A22C-E367-52E697E365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0C573FE-6ABF-7029-B299-AA377A220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310C-3BF6-4183-906C-E851DCE730FB}" type="datetimeFigureOut">
              <a:rPr lang="es-ES" smtClean="0"/>
              <a:t>26/07/2024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4AF790E-5EA0-A661-5BDF-7B2B7A78B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BB8A59B-3137-E99B-EEE8-BB2C3620E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A31A9-D5A7-4F37-8727-8EB2FB0986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0101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1F76D1-055C-7186-4739-81EEE2DD4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EA137B2-0340-EB0B-9DA2-FABFAE1481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E57F733-83D5-F987-4F93-0D20C9DFEC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F871B12-737E-8341-3BD3-D6139EA33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310C-3BF6-4183-906C-E851DCE730FB}" type="datetimeFigureOut">
              <a:rPr lang="es-ES" smtClean="0"/>
              <a:t>26/07/2024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5279AA5-2B5D-81AB-B17F-71B079820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E39FA50-F653-9B36-9772-EB3E64193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A31A9-D5A7-4F37-8727-8EB2FB0986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640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3E79A61-D4E1-A406-FA20-253BA9EA4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485D6CF-FA29-968E-E177-3941585C8B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5486DE4-FB33-A2AA-8450-068023D932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5F9310C-3BF6-4183-906C-E851DCE730FB}" type="datetimeFigureOut">
              <a:rPr lang="es-ES" smtClean="0"/>
              <a:t>26/07/2024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FF849C4-361F-EC04-0745-014525F5B3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0978F50-8AE5-52B8-8E7E-1891C37F5E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C3A31A9-D5A7-4F37-8727-8EB2FB0986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0913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3860261-5DEE-FB5B-3328-6DD454CD7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42ED18B-8FAC-E478-9F93-8299569186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02BF174-0E0E-257A-3ADE-293AF0BCC8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8B10B1E-15F2-4B97-8CE1-9F1D231B0AC9}" type="datetimeFigureOut">
              <a:rPr lang="es-ES" smtClean="0"/>
              <a:t>26/07/2024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B6C491-F987-42D5-09E5-0CAB9CBBA9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5FD0223-8FE9-C548-4948-6191C67C44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28A6926-FCA6-48A0-80EC-0E8B07DA0E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7062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5B83C5B-9D67-6608-E502-D16333197A16}"/>
              </a:ext>
            </a:extLst>
          </p:cNvPr>
          <p:cNvSpPr txBox="1"/>
          <p:nvPr/>
        </p:nvSpPr>
        <p:spPr>
          <a:xfrm>
            <a:off x="3779036" y="131244"/>
            <a:ext cx="6292645" cy="175432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defRPr sz="5400" b="1">
                <a:ln w="0"/>
                <a:gradFill flip="none" rotWithShape="1"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5">
                        <a:lumMod val="97000"/>
                        <a:lumOff val="3000"/>
                      </a:schemeClr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reflection blurRad="6350" stA="53000" endA="300" endPos="35500" dir="5400000" sy="-90000" algn="bl" rotWithShape="0"/>
                </a:effectLst>
              </a:defRPr>
            </a:pPr>
            <a:r>
              <a:t>KUFUNDISHA WANAFUNZI: SEHEMU YA II</a:t>
            </a:r>
            <a:endParaRPr lang="en" sz="5400" b="1" dirty="0">
              <a:ln w="0"/>
              <a:gradFill flip="none" rotWithShape="1"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5">
                      <a:lumMod val="97000"/>
                      <a:lumOff val="3000"/>
                    </a:schemeClr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E0E4F88-1DC9-7FDB-11AD-CC7835BC7B59}"/>
              </a:ext>
            </a:extLst>
          </p:cNvPr>
          <p:cNvSpPr txBox="1"/>
          <p:nvPr/>
        </p:nvSpPr>
        <p:spPr>
          <a:xfrm>
            <a:off x="76099" y="6388202"/>
            <a:ext cx="3702937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b="1">
                <a:solidFill>
                  <a:srgbClr val="EFD7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r>
              <a:t>Lessoni ya 8 kwa ajailli ya Agosti 24, 2024</a:t>
            </a:r>
          </a:p>
        </p:txBody>
      </p:sp>
    </p:spTree>
    <p:extLst>
      <p:ext uri="{BB962C8B-B14F-4D97-AF65-F5344CB8AC3E}">
        <p14:creationId xmlns:p14="http://schemas.microsoft.com/office/powerpoint/2010/main" val="393394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Un grupo de personas en medio de campo  Descripción generada automáticamente con confianza media">
            <a:extLst>
              <a:ext uri="{FF2B5EF4-FFF2-40B4-BE49-F238E27FC236}">
                <a16:creationId xmlns:a16="http://schemas.microsoft.com/office/drawing/2014/main" id="{2E10C754-2586-D116-7419-FFAAA7C2C8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9" r="6329"/>
          <a:stretch/>
        </p:blipFill>
        <p:spPr>
          <a:xfrm>
            <a:off x="120006" y="176211"/>
            <a:ext cx="4204344" cy="26908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 descr="Grupo de personas sentadas  Descripción generada automáticamente">
            <a:extLst>
              <a:ext uri="{FF2B5EF4-FFF2-40B4-BE49-F238E27FC236}">
                <a16:creationId xmlns:a16="http://schemas.microsoft.com/office/drawing/2014/main" id="{20BDC1B3-1271-6989-914F-85B1392EA8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451" y="176211"/>
            <a:ext cx="3710886" cy="23502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Imagen 12" descr="Un grupo de personas disfrazadas  Descripción generada automáticamente con confianza media">
            <a:extLst>
              <a:ext uri="{FF2B5EF4-FFF2-40B4-BE49-F238E27FC236}">
                <a16:creationId xmlns:a16="http://schemas.microsoft.com/office/drawing/2014/main" id="{0370E9A4-2B16-07EA-E6EE-4BEE4F3DE07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68"/>
          <a:stretch/>
        </p:blipFill>
        <p:spPr>
          <a:xfrm>
            <a:off x="8243439" y="148239"/>
            <a:ext cx="3828555" cy="23502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Imagen 14" descr="Un grupo de personas disfrazadas  Descripción generada automáticamente con confianza baja">
            <a:extLst>
              <a:ext uri="{FF2B5EF4-FFF2-40B4-BE49-F238E27FC236}">
                <a16:creationId xmlns:a16="http://schemas.microsoft.com/office/drawing/2014/main" id="{D40903BC-9931-B354-355B-85DC7FF6BB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06" y="3052160"/>
            <a:ext cx="2785872" cy="3657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1873D47C-C0CC-E8CE-12A9-88D335A5ABE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r="4296"/>
          <a:stretch/>
        </p:blipFill>
        <p:spPr>
          <a:xfrm>
            <a:off x="3158800" y="3052160"/>
            <a:ext cx="2742344" cy="36296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Imagen 20" descr="Imagen que contiene persona, gente, grupo, hombre  Descripción generada automáticamente">
            <a:extLst>
              <a:ext uri="{FF2B5EF4-FFF2-40B4-BE49-F238E27FC236}">
                <a16:creationId xmlns:a16="http://schemas.microsoft.com/office/drawing/2014/main" id="{19CA7A4C-6E76-4A7C-F29B-9C9A68A6391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5" r="8275"/>
          <a:stretch/>
        </p:blipFill>
        <p:spPr>
          <a:xfrm>
            <a:off x="9329650" y="2705100"/>
            <a:ext cx="2742344" cy="40046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47111268-C08D-454E-69CB-205AAA84A935}"/>
              </a:ext>
            </a:extLst>
          </p:cNvPr>
          <p:cNvSpPr txBox="1"/>
          <p:nvPr/>
        </p:nvSpPr>
        <p:spPr>
          <a:xfrm>
            <a:off x="5901144" y="2608836"/>
            <a:ext cx="3428506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kern="120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defRPr>
            </a:pPr>
            <a:r>
              <a:rPr dirty="0" err="1"/>
              <a:t>Hata</a:t>
            </a:r>
            <a:r>
              <a:rPr dirty="0"/>
              <a:t> </a:t>
            </a:r>
            <a:r>
              <a:rPr dirty="0" err="1"/>
              <a:t>Mwana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Adamu</a:t>
            </a:r>
            <a:r>
              <a:rPr dirty="0"/>
              <a:t> </a:t>
            </a:r>
            <a:r>
              <a:rPr dirty="0" err="1"/>
              <a:t>hakuja</a:t>
            </a:r>
            <a:r>
              <a:rPr dirty="0"/>
              <a:t> </a:t>
            </a:r>
            <a:r>
              <a:rPr dirty="0" err="1"/>
              <a:t>kutumikiwa</a:t>
            </a:r>
            <a:r>
              <a:rPr dirty="0"/>
              <a:t>, </a:t>
            </a:r>
            <a:r>
              <a:rPr dirty="0" err="1"/>
              <a:t>bali</a:t>
            </a:r>
            <a:r>
              <a:rPr dirty="0"/>
              <a:t> </a:t>
            </a:r>
            <a:r>
              <a:rPr dirty="0" err="1"/>
              <a:t>kutumikia</a:t>
            </a:r>
            <a:r>
              <a:rPr dirty="0"/>
              <a:t>,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kutoa</a:t>
            </a:r>
            <a:r>
              <a:rPr dirty="0"/>
              <a:t> </a:t>
            </a:r>
            <a:r>
              <a:rPr dirty="0" err="1"/>
              <a:t>maisha</a:t>
            </a:r>
            <a:r>
              <a:rPr dirty="0"/>
              <a:t> </a:t>
            </a:r>
            <a:r>
              <a:rPr dirty="0" err="1"/>
              <a:t>yake</a:t>
            </a:r>
            <a:r>
              <a:rPr dirty="0"/>
              <a:t> </a:t>
            </a:r>
            <a:r>
              <a:rPr dirty="0" err="1"/>
              <a:t>kama</a:t>
            </a:r>
            <a:r>
              <a:rPr dirty="0"/>
              <a:t> </a:t>
            </a:r>
            <a:r>
              <a:rPr dirty="0" err="1"/>
              <a:t>fidia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watu</a:t>
            </a:r>
            <a:r>
              <a:rPr dirty="0"/>
              <a:t> </a:t>
            </a:r>
            <a:r>
              <a:rPr dirty="0" err="1"/>
              <a:t>wengi</a:t>
            </a:r>
            <a:r>
              <a:rPr dirty="0"/>
              <a:t>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 kern="120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defRPr>
            </a:pPr>
            <a:r>
              <a:rPr sz="1600" dirty="0"/>
              <a:t>(Marko 10:45)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25" name="Imagen 24" descr="Grupo de personas sentadas alrededor de una mesa  Descripción generada automáticamente con confianza media">
            <a:extLst>
              <a:ext uri="{FF2B5EF4-FFF2-40B4-BE49-F238E27FC236}">
                <a16:creationId xmlns:a16="http://schemas.microsoft.com/office/drawing/2014/main" id="{AFC533AC-13B6-749C-1D82-172F8213EC6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57"/>
          <a:stretch/>
        </p:blipFill>
        <p:spPr>
          <a:xfrm>
            <a:off x="6154066" y="4545735"/>
            <a:ext cx="2922660" cy="21640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95854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8BBDA7C-B7EF-D7A8-DC4E-D9B7595E7008}"/>
              </a:ext>
            </a:extLst>
          </p:cNvPr>
          <p:cNvSpPr txBox="1"/>
          <p:nvPr/>
        </p:nvSpPr>
        <p:spPr>
          <a:xfrm>
            <a:off x="4965290" y="4160276"/>
            <a:ext cx="722671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  <a:defRPr sz="2000" b="1">
                <a:highlight>
                  <a:srgbClr val="F7EDC8"/>
                </a:highlight>
              </a:defRPr>
            </a:pPr>
            <a:r>
              <a:rPr dirty="0">
                <a:uFill>
                  <a:solidFill>
                    <a:srgbClr val="DAAF4F"/>
                  </a:solidFill>
                </a:uFill>
              </a:rPr>
              <a:t> </a:t>
            </a:r>
            <a:r>
              <a:rPr dirty="0" err="1">
                <a:uFill>
                  <a:solidFill>
                    <a:srgbClr val="DAAF4F"/>
                  </a:solidFill>
                </a:uFill>
              </a:rPr>
              <a:t>Maelekezo</a:t>
            </a:r>
            <a:r>
              <a:rPr dirty="0">
                <a:uFill>
                  <a:solidFill>
                    <a:srgbClr val="DAAF4F"/>
                  </a:solidFill>
                </a:uFill>
              </a:rPr>
              <a:t> </a:t>
            </a:r>
            <a:r>
              <a:rPr dirty="0" err="1">
                <a:uFill>
                  <a:solidFill>
                    <a:srgbClr val="DAAF4F"/>
                  </a:solidFill>
                </a:uFill>
              </a:rPr>
              <a:t>kuhusu</a:t>
            </a:r>
            <a:r>
              <a:rPr dirty="0">
                <a:uFill>
                  <a:solidFill>
                    <a:srgbClr val="DAAF4F"/>
                  </a:solidFill>
                </a:uFill>
              </a:rPr>
              <a:t> </a:t>
            </a:r>
            <a:r>
              <a:rPr dirty="0" err="1">
                <a:uFill>
                  <a:solidFill>
                    <a:srgbClr val="DAAF4F"/>
                  </a:solidFill>
                </a:uFill>
              </a:rPr>
              <a:t>ndoa</a:t>
            </a:r>
            <a:r>
              <a:rPr dirty="0">
                <a:uFill>
                  <a:solidFill>
                    <a:srgbClr val="DAAF4F"/>
                  </a:solidFill>
                </a:uFill>
              </a:rPr>
              <a:t> </a:t>
            </a:r>
            <a:r>
              <a:rPr dirty="0"/>
              <a:t>. Marko 10:1-12.</a:t>
            </a:r>
          </a:p>
          <a:p>
            <a:pPr>
              <a:spcBef>
                <a:spcPts val="1800"/>
              </a:spcBef>
              <a:defRPr sz="2000" b="1">
                <a:highlight>
                  <a:srgbClr val="F4D4B8"/>
                </a:highlight>
              </a:defRPr>
            </a:pPr>
            <a:r>
              <a:rPr dirty="0"/>
              <a:t> </a:t>
            </a:r>
            <a:r>
              <a:rPr dirty="0" err="1"/>
              <a:t>Maelekezo</a:t>
            </a:r>
            <a:r>
              <a:rPr dirty="0"/>
              <a:t> </a:t>
            </a:r>
            <a:r>
              <a:rPr dirty="0" err="1"/>
              <a:t>kuhusu</a:t>
            </a:r>
            <a:r>
              <a:rPr dirty="0"/>
              <a:t> </a:t>
            </a:r>
            <a:r>
              <a:rPr dirty="0" err="1"/>
              <a:t>utoto</a:t>
            </a:r>
            <a:r>
              <a:rPr dirty="0"/>
              <a:t>. Marko 10:13-16.</a:t>
            </a:r>
          </a:p>
          <a:p>
            <a:pPr>
              <a:spcBef>
                <a:spcPts val="1800"/>
              </a:spcBef>
              <a:defRPr sz="2000" b="1">
                <a:highlight>
                  <a:srgbClr val="FBD6DC"/>
                </a:highlight>
              </a:defRPr>
            </a:pPr>
            <a:r>
              <a:rPr dirty="0"/>
              <a:t> </a:t>
            </a:r>
            <a:r>
              <a:rPr dirty="0" err="1"/>
              <a:t>Maelekezo</a:t>
            </a:r>
            <a:r>
              <a:rPr dirty="0"/>
              <a:t> </a:t>
            </a:r>
            <a:r>
              <a:rPr dirty="0" err="1"/>
              <a:t>juu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vipaumbele</a:t>
            </a:r>
            <a:r>
              <a:rPr dirty="0"/>
              <a:t>. Marko 10:17-31.</a:t>
            </a:r>
          </a:p>
          <a:p>
            <a:pPr>
              <a:spcBef>
                <a:spcPts val="1800"/>
              </a:spcBef>
              <a:defRPr sz="2000" b="1">
                <a:highlight>
                  <a:srgbClr val="DFC2F6"/>
                </a:highlight>
              </a:defRPr>
            </a:pPr>
            <a:r>
              <a:rPr dirty="0"/>
              <a:t> </a:t>
            </a:r>
            <a:r>
              <a:rPr dirty="0" err="1"/>
              <a:t>Maelekezo</a:t>
            </a:r>
            <a:r>
              <a:rPr dirty="0"/>
              <a:t> </a:t>
            </a:r>
            <a:r>
              <a:rPr dirty="0" err="1"/>
              <a:t>kuhusu</a:t>
            </a:r>
            <a:r>
              <a:rPr dirty="0"/>
              <a:t> </a:t>
            </a:r>
            <a:r>
              <a:rPr dirty="0" err="1"/>
              <a:t>uongozi</a:t>
            </a:r>
            <a:r>
              <a:rPr dirty="0"/>
              <a:t>. Marko 10:32-45.</a:t>
            </a:r>
          </a:p>
          <a:p>
            <a:pPr>
              <a:spcBef>
                <a:spcPts val="1800"/>
              </a:spcBef>
              <a:defRPr sz="2000" b="1">
                <a:highlight>
                  <a:srgbClr val="B2C2F2"/>
                </a:highlight>
              </a:defRPr>
            </a:pPr>
            <a:r>
              <a:rPr dirty="0"/>
              <a:t> </a:t>
            </a:r>
            <a:r>
              <a:rPr dirty="0" err="1"/>
              <a:t>Maelekezo</a:t>
            </a:r>
            <a:r>
              <a:rPr dirty="0"/>
              <a:t> </a:t>
            </a:r>
            <a:r>
              <a:rPr dirty="0" err="1"/>
              <a:t>juu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utume</a:t>
            </a:r>
            <a:r>
              <a:rPr dirty="0"/>
              <a:t> wake. Marko 10:46-52.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8646DA1-2402-B229-6E5B-44179BC0BC58}"/>
              </a:ext>
            </a:extLst>
          </p:cNvPr>
          <p:cNvSpPr txBox="1"/>
          <p:nvPr/>
        </p:nvSpPr>
        <p:spPr>
          <a:xfrm>
            <a:off x="137652" y="154619"/>
            <a:ext cx="687274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/>
              <a:t>Kila </a:t>
            </a:r>
            <a:r>
              <a:rPr dirty="0" err="1"/>
              <a:t>mtu</a:t>
            </a:r>
            <a:r>
              <a:rPr dirty="0"/>
              <a:t> </a:t>
            </a:r>
            <a:r>
              <a:rPr dirty="0" err="1"/>
              <a:t>alitamani</a:t>
            </a:r>
            <a:r>
              <a:rPr dirty="0"/>
              <a:t> </a:t>
            </a:r>
            <a:r>
              <a:rPr dirty="0" err="1"/>
              <a:t>ujio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Ufalme</a:t>
            </a:r>
            <a:r>
              <a:rPr dirty="0"/>
              <a:t>. </a:t>
            </a:r>
            <a:r>
              <a:rPr dirty="0" err="1"/>
              <a:t>Lakini</a:t>
            </a:r>
            <a:r>
              <a:rPr dirty="0"/>
              <a:t> </a:t>
            </a:r>
            <a:r>
              <a:rPr dirty="0" err="1"/>
              <a:t>je</a:t>
            </a:r>
            <a:r>
              <a:rPr dirty="0"/>
              <a:t>, </a:t>
            </a:r>
            <a:r>
              <a:rPr dirty="0" err="1"/>
              <a:t>walielewa</a:t>
            </a:r>
            <a:r>
              <a:rPr dirty="0"/>
              <a:t> </a:t>
            </a:r>
            <a:r>
              <a:rPr dirty="0" err="1"/>
              <a:t>kweli</a:t>
            </a:r>
            <a:r>
              <a:rPr dirty="0"/>
              <a:t> </a:t>
            </a:r>
            <a:r>
              <a:rPr dirty="0" err="1"/>
              <a:t>maana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jambo</a:t>
            </a:r>
            <a:r>
              <a:rPr dirty="0"/>
              <a:t> </a:t>
            </a:r>
            <a:r>
              <a:rPr dirty="0" err="1"/>
              <a:t>hili</a:t>
            </a:r>
            <a:r>
              <a:rPr dirty="0"/>
              <a:t>? </a:t>
            </a:r>
            <a:r>
              <a:rPr dirty="0" err="1"/>
              <a:t>Ufalme</a:t>
            </a:r>
            <a:r>
              <a:rPr dirty="0"/>
              <a:t> </a:t>
            </a:r>
            <a:r>
              <a:rPr dirty="0" err="1"/>
              <a:t>ambao</a:t>
            </a:r>
            <a:r>
              <a:rPr dirty="0"/>
              <a:t> </a:t>
            </a:r>
            <a:r>
              <a:rPr dirty="0" err="1"/>
              <a:t>Yesu</a:t>
            </a:r>
            <a:r>
              <a:rPr dirty="0"/>
              <a:t> </a:t>
            </a:r>
            <a:r>
              <a:rPr dirty="0" err="1"/>
              <a:t>alikuwa</a:t>
            </a:r>
            <a:r>
              <a:rPr dirty="0"/>
              <a:t> </a:t>
            </a:r>
            <a:r>
              <a:rPr dirty="0" err="1"/>
              <a:t>amekuja</a:t>
            </a:r>
            <a:r>
              <a:rPr dirty="0"/>
              <a:t> </a:t>
            </a:r>
            <a:r>
              <a:rPr dirty="0" err="1"/>
              <a:t>kuanzisha</a:t>
            </a:r>
            <a:r>
              <a:rPr dirty="0"/>
              <a:t> </a:t>
            </a:r>
            <a:r>
              <a:rPr dirty="0" err="1"/>
              <a:t>ulikuwa</a:t>
            </a:r>
            <a:r>
              <a:rPr dirty="0"/>
              <a:t> </a:t>
            </a:r>
            <a:r>
              <a:rPr dirty="0" err="1"/>
              <a:t>tofauti</a:t>
            </a:r>
            <a:r>
              <a:rPr dirty="0"/>
              <a:t> </a:t>
            </a:r>
            <a:r>
              <a:rPr dirty="0" err="1"/>
              <a:t>kabisa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ule</a:t>
            </a:r>
            <a:r>
              <a:rPr dirty="0"/>
              <a:t> </a:t>
            </a:r>
            <a:r>
              <a:rPr dirty="0" err="1"/>
              <a:t>waliotarajia</a:t>
            </a:r>
            <a:r>
              <a:rPr dirty="0"/>
              <a:t>.</a:t>
            </a:r>
          </a:p>
        </p:txBody>
      </p:sp>
      <p:pic>
        <p:nvPicPr>
          <p:cNvPr id="5" name="Imagen 4" descr="Dibujo de una persona  Descripción generada automáticamente con confianza baja">
            <a:extLst>
              <a:ext uri="{FF2B5EF4-FFF2-40B4-BE49-F238E27FC236}">
                <a16:creationId xmlns:a16="http://schemas.microsoft.com/office/drawing/2014/main" id="{380CAB64-FF36-5D60-0322-6EE7150974A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399" y="220793"/>
            <a:ext cx="5043950" cy="36236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Imagen 12" descr="Un grupo de personas disfrazadas  Descripción generada automáticamente con confianza baja">
            <a:extLst>
              <a:ext uri="{FF2B5EF4-FFF2-40B4-BE49-F238E27FC236}">
                <a16:creationId xmlns:a16="http://schemas.microsoft.com/office/drawing/2014/main" id="{E954C8D1-ABA5-7A95-3EBB-5C67574740F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053" y="2625212"/>
            <a:ext cx="3084649" cy="40828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0618DB36-DF99-A9AF-8B80-8F98FEC0C0C9}"/>
              </a:ext>
            </a:extLst>
          </p:cNvPr>
          <p:cNvSpPr txBox="1"/>
          <p:nvPr/>
        </p:nvSpPr>
        <p:spPr>
          <a:xfrm>
            <a:off x="3300188" y="2197205"/>
            <a:ext cx="371021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sz="2000" b="1"/>
            </a:pPr>
            <a:r>
              <a:rPr dirty="0" err="1"/>
              <a:t>Alilenga</a:t>
            </a:r>
            <a:r>
              <a:rPr dirty="0"/>
              <a:t> </a:t>
            </a:r>
            <a:r>
              <a:rPr dirty="0" err="1"/>
              <a:t>kuwafundisha</a:t>
            </a:r>
            <a:r>
              <a:rPr dirty="0"/>
              <a:t> </a:t>
            </a:r>
            <a:r>
              <a:rPr dirty="0" err="1"/>
              <a:t>wanafunzi</a:t>
            </a:r>
            <a:r>
              <a:rPr dirty="0"/>
              <a:t> wake </a:t>
            </a:r>
            <a:r>
              <a:rPr dirty="0" err="1"/>
              <a:t>jinsi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kuongoza</a:t>
            </a:r>
            <a:r>
              <a:rPr dirty="0"/>
              <a:t> </a:t>
            </a:r>
            <a:r>
              <a:rPr dirty="0" err="1"/>
              <a:t>kanisa</a:t>
            </a:r>
            <a:r>
              <a:rPr dirty="0"/>
              <a:t> </a:t>
            </a:r>
            <a:r>
              <a:rPr dirty="0" err="1"/>
              <a:t>ambalo</a:t>
            </a:r>
            <a:r>
              <a:rPr dirty="0"/>
              <a:t> </a:t>
            </a:r>
            <a:r>
              <a:rPr dirty="0" err="1"/>
              <a:t>litaanzishwa</a:t>
            </a:r>
            <a:r>
              <a:rPr dirty="0"/>
              <a:t> </a:t>
            </a:r>
            <a:r>
              <a:rPr dirty="0" err="1"/>
              <a:t>hivi</a:t>
            </a:r>
            <a:r>
              <a:rPr dirty="0"/>
              <a:t> </a:t>
            </a:r>
            <a:r>
              <a:rPr dirty="0" err="1"/>
              <a:t>karibuni</a:t>
            </a:r>
            <a:r>
              <a:rPr dirty="0"/>
              <a:t>: </a:t>
            </a:r>
            <a:r>
              <a:rPr dirty="0" err="1"/>
              <a:t>huduma</a:t>
            </a:r>
            <a:r>
              <a:rPr dirty="0"/>
              <a:t>, </a:t>
            </a:r>
            <a:r>
              <a:rPr dirty="0" err="1"/>
              <a:t>uvumilivu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upendo</a:t>
            </a:r>
            <a:r>
              <a:rPr dirty="0"/>
              <a:t>.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04A4B18D-1D7E-AF45-76D1-056784E658F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4696" y="4253894"/>
            <a:ext cx="845553" cy="21876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29748DBF-0ECD-1562-0DF5-CB0F3C66AFF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4696" y="6385785"/>
            <a:ext cx="845553" cy="21876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67B60227-9DBE-301A-3AFC-9734CEE4BB6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4696" y="5852813"/>
            <a:ext cx="845553" cy="21876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E4ACE9A3-8FB3-FC3A-8768-95BF3D4023F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4696" y="5319840"/>
            <a:ext cx="845553" cy="21876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05498E13-656E-C91E-6B05-6D6AB2EADCB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4696" y="4786867"/>
            <a:ext cx="845553" cy="21876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73A77511-8D89-6AF6-7154-9736E89EDEB4}"/>
              </a:ext>
            </a:extLst>
          </p:cNvPr>
          <p:cNvSpPr txBox="1"/>
          <p:nvPr/>
        </p:nvSpPr>
        <p:spPr>
          <a:xfrm>
            <a:off x="127052" y="1472582"/>
            <a:ext cx="687274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 err="1"/>
              <a:t>Alipokaribia</a:t>
            </a:r>
            <a:r>
              <a:rPr dirty="0"/>
              <a:t> </a:t>
            </a:r>
            <a:r>
              <a:rPr dirty="0" err="1"/>
              <a:t>Yerusalemu</a:t>
            </a:r>
            <a:r>
              <a:rPr dirty="0"/>
              <a:t>, </a:t>
            </a:r>
            <a:r>
              <a:rPr dirty="0" err="1"/>
              <a:t>Yesu</a:t>
            </a:r>
            <a:r>
              <a:rPr dirty="0"/>
              <a:t> </a:t>
            </a:r>
            <a:r>
              <a:rPr dirty="0" err="1"/>
              <a:t>aliwaagiza</a:t>
            </a:r>
            <a:r>
              <a:rPr dirty="0"/>
              <a:t> </a:t>
            </a:r>
            <a:r>
              <a:rPr dirty="0" err="1"/>
              <a:t>wanafunzi</a:t>
            </a:r>
            <a:r>
              <a:rPr dirty="0"/>
              <a:t> wake </a:t>
            </a:r>
            <a:r>
              <a:rPr dirty="0" err="1"/>
              <a:t>kuhusu</a:t>
            </a:r>
            <a:r>
              <a:rPr dirty="0"/>
              <a:t> </a:t>
            </a:r>
            <a:r>
              <a:rPr dirty="0" err="1"/>
              <a:t>jinsi</a:t>
            </a:r>
            <a:r>
              <a:rPr dirty="0"/>
              <a:t> </a:t>
            </a:r>
            <a:r>
              <a:rPr dirty="0" err="1"/>
              <a:t>raia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Ufalme</a:t>
            </a:r>
            <a:r>
              <a:rPr dirty="0"/>
              <a:t> </a:t>
            </a:r>
            <a:r>
              <a:rPr dirty="0" err="1"/>
              <a:t>wanapaswa</a:t>
            </a:r>
            <a:r>
              <a:rPr dirty="0"/>
              <a:t> </a:t>
            </a:r>
            <a:r>
              <a:rPr dirty="0" err="1"/>
              <a:t>kuishi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kufikiri</a:t>
            </a:r>
            <a:r>
              <a:rPr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4405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15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596EADC-366B-30E9-1D34-DE17F83F9A14}"/>
              </a:ext>
            </a:extLst>
          </p:cNvPr>
          <p:cNvSpPr txBox="1"/>
          <p:nvPr/>
        </p:nvSpPr>
        <p:spPr>
          <a:xfrm>
            <a:off x="0" y="-68824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400"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r>
              <a:rPr lang="en-US" dirty="0"/>
              <a:t>MAELEKEZO KUHUSU NDOA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C34E604-3592-F4C3-27FF-53BAD6F9F07A}"/>
              </a:ext>
            </a:extLst>
          </p:cNvPr>
          <p:cNvSpPr txBox="1"/>
          <p:nvPr/>
        </p:nvSpPr>
        <p:spPr>
          <a:xfrm>
            <a:off x="1800224" y="514109"/>
            <a:ext cx="85915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b="1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defRPr>
            </a:pPr>
            <a:r>
              <a:t>“Basi kile alichokiunganisha Mungu, mtu asikitenganishe” </a:t>
            </a:r>
            <a:r>
              <a:rPr sz="1400"/>
              <a:t>(Marko 10:9)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B1FE7F6-29F5-4705-ECC9-3368AD3A46B2}"/>
              </a:ext>
            </a:extLst>
          </p:cNvPr>
          <p:cNvSpPr txBox="1"/>
          <p:nvPr/>
        </p:nvSpPr>
        <p:spPr>
          <a:xfrm>
            <a:off x="133350" y="1040753"/>
            <a:ext cx="1191116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sz="2000" b="1"/>
            </a:pPr>
            <a:r>
              <a:t>Mafarisayo walimwuliza Yesu ikiwa ni halali kwa mume kumtaliki (kumwacha) mke wake </a:t>
            </a:r>
            <a:br>
              <a:rPr lang="es-ES" sz="2000" b="1" dirty="0"/>
            </a:br>
            <a:r>
              <a:t>(Marko 10:2). Walifanya hivyo "kumjaribu." Mtego ulikuwa upi?</a:t>
            </a: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702734C3-DB3E-D8B6-D0AB-E126836152DD}"/>
              </a:ext>
            </a:extLst>
          </p:cNvPr>
          <p:cNvGrpSpPr/>
          <p:nvPr/>
        </p:nvGrpSpPr>
        <p:grpSpPr>
          <a:xfrm>
            <a:off x="169915" y="4178708"/>
            <a:ext cx="3401961" cy="2551471"/>
            <a:chOff x="169915" y="4178708"/>
            <a:chExt cx="3401961" cy="2551471"/>
          </a:xfrm>
        </p:grpSpPr>
        <p:pic>
          <p:nvPicPr>
            <p:cNvPr id="4" name="Imagen 3" descr="Imagen que contiene tabla, pastel, hombre, tren  Descripción generada automáticamente">
              <a:extLst>
                <a:ext uri="{FF2B5EF4-FFF2-40B4-BE49-F238E27FC236}">
                  <a16:creationId xmlns:a16="http://schemas.microsoft.com/office/drawing/2014/main" id="{85F2D623-EAB4-F5DD-A27C-B9F989ADAF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9915" y="4178708"/>
              <a:ext cx="3401961" cy="255147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36525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7E920F95-4931-91F9-8BAD-13A30D9BC31C}"/>
                </a:ext>
              </a:extLst>
            </p:cNvPr>
            <p:cNvSpPr txBox="1"/>
            <p:nvPr/>
          </p:nvSpPr>
          <p:spPr>
            <a:xfrm>
              <a:off x="491614" y="6351638"/>
              <a:ext cx="2546555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600"/>
                </a:spcBef>
                <a:defRPr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tantia" panose="02030602050306030303" pitchFamily="18" charset="0"/>
                </a:defRPr>
              </a:pPr>
              <a:r>
                <a:t>Nitakuoa wewe</a:t>
              </a:r>
            </a:p>
          </p:txBody>
        </p:sp>
      </p:grp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67C2BCF-959D-B6B7-3C24-ED3563873D39}"/>
              </a:ext>
            </a:extLst>
          </p:cNvPr>
          <p:cNvSpPr txBox="1"/>
          <p:nvPr/>
        </p:nvSpPr>
        <p:spPr>
          <a:xfrm>
            <a:off x="164998" y="1754795"/>
            <a:ext cx="806739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/>
              <a:t>Yohana </a:t>
            </a:r>
            <a:r>
              <a:rPr dirty="0" err="1"/>
              <a:t>alikuwa</a:t>
            </a:r>
            <a:r>
              <a:rPr dirty="0"/>
              <a:t> </a:t>
            </a:r>
            <a:r>
              <a:rPr dirty="0" err="1"/>
              <a:t>amekatwa</a:t>
            </a:r>
            <a:r>
              <a:rPr dirty="0"/>
              <a:t> </a:t>
            </a:r>
            <a:r>
              <a:rPr dirty="0" err="1"/>
              <a:t>kichwa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kumshtaki</a:t>
            </a:r>
            <a:r>
              <a:rPr dirty="0"/>
              <a:t> </a:t>
            </a:r>
            <a:r>
              <a:rPr dirty="0" err="1"/>
              <a:t>Herode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kumtaliki</a:t>
            </a:r>
            <a:r>
              <a:rPr dirty="0"/>
              <a:t> </a:t>
            </a:r>
            <a:r>
              <a:rPr dirty="0" err="1"/>
              <a:t>mke</a:t>
            </a:r>
            <a:r>
              <a:rPr dirty="0"/>
              <a:t> wake </a:t>
            </a:r>
            <a:r>
              <a:rPr dirty="0" err="1"/>
              <a:t>ili</a:t>
            </a:r>
            <a:r>
              <a:rPr dirty="0"/>
              <a:t> </a:t>
            </a:r>
            <a:r>
              <a:rPr dirty="0" err="1"/>
              <a:t>amwoe</a:t>
            </a:r>
            <a:r>
              <a:rPr dirty="0"/>
              <a:t> </a:t>
            </a:r>
            <a:r>
              <a:rPr dirty="0" err="1"/>
              <a:t>mke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ndugu</a:t>
            </a:r>
            <a:r>
              <a:rPr dirty="0"/>
              <a:t> </a:t>
            </a:r>
            <a:r>
              <a:rPr dirty="0" err="1"/>
              <a:t>yake</a:t>
            </a:r>
            <a:r>
              <a:rPr dirty="0"/>
              <a:t> (Mt. 14:3-4). Kwa </a:t>
            </a:r>
            <a:r>
              <a:rPr dirty="0" err="1"/>
              <a:t>hiyo</a:t>
            </a:r>
            <a:r>
              <a:rPr dirty="0"/>
              <a:t>, </a:t>
            </a:r>
            <a:r>
              <a:rPr dirty="0" err="1"/>
              <a:t>walitaka</a:t>
            </a:r>
            <a:r>
              <a:rPr dirty="0"/>
              <a:t> </a:t>
            </a:r>
            <a:r>
              <a:rPr dirty="0" err="1"/>
              <a:t>kumpendelea</a:t>
            </a:r>
            <a:r>
              <a:rPr dirty="0"/>
              <a:t> </a:t>
            </a:r>
            <a:r>
              <a:rPr dirty="0" err="1"/>
              <a:t>Herode</a:t>
            </a:r>
            <a:r>
              <a:rPr dirty="0"/>
              <a:t> </a:t>
            </a:r>
            <a:r>
              <a:rPr dirty="0" err="1"/>
              <a:t>dhidi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Yesu</a:t>
            </a:r>
            <a:r>
              <a:rPr dirty="0"/>
              <a:t>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9D38B784-7AA1-7553-FF5E-C95DA5BC21A2}"/>
              </a:ext>
            </a:extLst>
          </p:cNvPr>
          <p:cNvSpPr txBox="1"/>
          <p:nvPr/>
        </p:nvSpPr>
        <p:spPr>
          <a:xfrm>
            <a:off x="3633646" y="4104869"/>
            <a:ext cx="455448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 err="1"/>
              <a:t>Wafuasi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Rabi Hillel </a:t>
            </a:r>
            <a:r>
              <a:rPr dirty="0" err="1"/>
              <a:t>walifikia</a:t>
            </a:r>
            <a:r>
              <a:rPr dirty="0"/>
              <a:t> </a:t>
            </a:r>
            <a:r>
              <a:rPr dirty="0" err="1"/>
              <a:t>hatua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kuruhusu</a:t>
            </a:r>
            <a:r>
              <a:rPr dirty="0"/>
              <a:t> </a:t>
            </a:r>
            <a:r>
              <a:rPr dirty="0" err="1"/>
              <a:t>talaka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karibu</a:t>
            </a:r>
            <a:r>
              <a:rPr dirty="0"/>
              <a:t> </a:t>
            </a:r>
            <a:r>
              <a:rPr dirty="0" err="1"/>
              <a:t>sababu</a:t>
            </a:r>
            <a:r>
              <a:rPr dirty="0"/>
              <a:t> </a:t>
            </a:r>
            <a:r>
              <a:rPr dirty="0" err="1"/>
              <a:t>yoyote</a:t>
            </a:r>
            <a:r>
              <a:rPr dirty="0"/>
              <a:t>. </a:t>
            </a:r>
            <a:r>
              <a:rPr dirty="0" err="1"/>
              <a:t>Walakini</a:t>
            </a:r>
            <a:r>
              <a:rPr dirty="0"/>
              <a:t>, </a:t>
            </a:r>
            <a:r>
              <a:rPr dirty="0" err="1"/>
              <a:t>Yesu</a:t>
            </a:r>
            <a:r>
              <a:rPr dirty="0"/>
              <a:t> </a:t>
            </a:r>
            <a:r>
              <a:rPr dirty="0" err="1"/>
              <a:t>alifafanua</a:t>
            </a:r>
            <a:r>
              <a:rPr dirty="0"/>
              <a:t> </a:t>
            </a:r>
            <a:r>
              <a:rPr dirty="0" err="1"/>
              <a:t>kwamba</a:t>
            </a:r>
            <a:r>
              <a:rPr dirty="0"/>
              <a:t>, </a:t>
            </a:r>
            <a:r>
              <a:rPr dirty="0" err="1"/>
              <a:t>tangu</a:t>
            </a:r>
            <a:r>
              <a:rPr dirty="0"/>
              <a:t> </a:t>
            </a:r>
            <a:r>
              <a:rPr dirty="0" err="1"/>
              <a:t>mwanzo</a:t>
            </a:r>
            <a:r>
              <a:rPr dirty="0"/>
              <a:t>, </a:t>
            </a:r>
            <a:r>
              <a:rPr dirty="0" err="1"/>
              <a:t>Mungu</a:t>
            </a:r>
            <a:r>
              <a:rPr dirty="0"/>
              <a:t> </a:t>
            </a:r>
            <a:r>
              <a:rPr dirty="0" err="1"/>
              <a:t>aliumba</a:t>
            </a:r>
            <a:r>
              <a:rPr dirty="0"/>
              <a:t> </a:t>
            </a:r>
            <a:r>
              <a:rPr dirty="0" err="1"/>
              <a:t>mwanamume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mwanamke</a:t>
            </a:r>
            <a:r>
              <a:rPr dirty="0"/>
              <a:t> </a:t>
            </a:r>
            <a:r>
              <a:rPr dirty="0" err="1"/>
              <a:t>ili</a:t>
            </a:r>
            <a:r>
              <a:rPr dirty="0"/>
              <a:t> </a:t>
            </a:r>
            <a:r>
              <a:rPr dirty="0" err="1"/>
              <a:t>kuunganishwa</a:t>
            </a:r>
            <a:r>
              <a:rPr dirty="0"/>
              <a:t> </a:t>
            </a:r>
            <a:r>
              <a:rPr dirty="0" err="1"/>
              <a:t>katika</a:t>
            </a:r>
            <a:r>
              <a:rPr dirty="0"/>
              <a:t> </a:t>
            </a:r>
            <a:r>
              <a:rPr dirty="0" err="1"/>
              <a:t>kifungo</a:t>
            </a:r>
            <a:r>
              <a:rPr dirty="0"/>
              <a:t> </a:t>
            </a:r>
            <a:r>
              <a:rPr dirty="0" err="1"/>
              <a:t>kisichovunjika</a:t>
            </a:r>
            <a:r>
              <a:rPr dirty="0"/>
              <a:t> </a:t>
            </a:r>
            <a:r>
              <a:rPr dirty="0" err="1"/>
              <a:t>ambacho</a:t>
            </a:r>
            <a:r>
              <a:rPr dirty="0"/>
              <a:t> </a:t>
            </a:r>
            <a:r>
              <a:rPr dirty="0" err="1"/>
              <a:t>ni</a:t>
            </a:r>
            <a:r>
              <a:rPr dirty="0"/>
              <a:t> </a:t>
            </a:r>
            <a:r>
              <a:rPr dirty="0" err="1"/>
              <a:t>uzinzi</a:t>
            </a:r>
            <a:r>
              <a:rPr dirty="0"/>
              <a:t> </a:t>
            </a:r>
            <a:r>
              <a:rPr dirty="0" err="1"/>
              <a:t>tu</a:t>
            </a:r>
            <a:r>
              <a:rPr dirty="0"/>
              <a:t> </a:t>
            </a:r>
            <a:r>
              <a:rPr dirty="0" err="1"/>
              <a:t>ndio</a:t>
            </a:r>
            <a:r>
              <a:rPr dirty="0"/>
              <a:t> </a:t>
            </a:r>
            <a:r>
              <a:rPr dirty="0" err="1"/>
              <a:t>unaweza</a:t>
            </a:r>
            <a:r>
              <a:rPr dirty="0"/>
              <a:t> </a:t>
            </a:r>
            <a:r>
              <a:rPr dirty="0" err="1"/>
              <a:t>kuvunjika</a:t>
            </a:r>
            <a:r>
              <a:rPr dirty="0"/>
              <a:t> (Marko 10:6-12).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B5C96A26-8C8A-2962-2D33-7305AED6FF47}"/>
              </a:ext>
            </a:extLst>
          </p:cNvPr>
          <p:cNvSpPr txBox="1"/>
          <p:nvPr/>
        </p:nvSpPr>
        <p:spPr>
          <a:xfrm>
            <a:off x="133350" y="2776613"/>
            <a:ext cx="801052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 err="1"/>
              <a:t>Andiko</a:t>
            </a:r>
            <a:r>
              <a:rPr dirty="0"/>
              <a:t> </a:t>
            </a:r>
            <a:r>
              <a:rPr dirty="0" err="1"/>
              <a:t>ambalo</a:t>
            </a:r>
            <a:r>
              <a:rPr dirty="0"/>
              <a:t> </a:t>
            </a:r>
            <a:r>
              <a:rPr dirty="0" err="1"/>
              <a:t>liliunga</a:t>
            </a:r>
            <a:r>
              <a:rPr dirty="0"/>
              <a:t> </a:t>
            </a:r>
            <a:r>
              <a:rPr dirty="0" err="1"/>
              <a:t>mkono</a:t>
            </a:r>
            <a:r>
              <a:rPr dirty="0"/>
              <a:t> </a:t>
            </a:r>
            <a:r>
              <a:rPr dirty="0" err="1"/>
              <a:t>madai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Mafarisayo</a:t>
            </a:r>
            <a:r>
              <a:rPr dirty="0"/>
              <a:t> </a:t>
            </a:r>
            <a:r>
              <a:rPr dirty="0" err="1"/>
              <a:t>lilimruhusu</a:t>
            </a:r>
            <a:r>
              <a:rPr dirty="0"/>
              <a:t> </a:t>
            </a:r>
            <a:r>
              <a:rPr dirty="0" err="1"/>
              <a:t>mume</a:t>
            </a:r>
            <a:r>
              <a:rPr dirty="0"/>
              <a:t> </a:t>
            </a:r>
            <a:r>
              <a:rPr dirty="0" err="1"/>
              <a:t>kumtaliki</a:t>
            </a:r>
            <a:r>
              <a:rPr dirty="0"/>
              <a:t> </a:t>
            </a:r>
            <a:r>
              <a:rPr dirty="0" err="1"/>
              <a:t>mke</a:t>
            </a:r>
            <a:r>
              <a:rPr dirty="0"/>
              <a:t> wake </a:t>
            </a:r>
            <a:r>
              <a:rPr dirty="0" err="1"/>
              <a:t>kwa</a:t>
            </a:r>
            <a:r>
              <a:rPr dirty="0"/>
              <a:t> "</a:t>
            </a:r>
            <a:r>
              <a:rPr dirty="0" err="1"/>
              <a:t>jambo</a:t>
            </a:r>
            <a:r>
              <a:rPr dirty="0"/>
              <a:t> </a:t>
            </a:r>
            <a:r>
              <a:rPr dirty="0" err="1"/>
              <a:t>fulani</a:t>
            </a:r>
            <a:r>
              <a:rPr dirty="0"/>
              <a:t> </a:t>
            </a:r>
            <a:r>
              <a:rPr dirty="0" err="1"/>
              <a:t>lisilofaa</a:t>
            </a:r>
            <a:r>
              <a:rPr dirty="0"/>
              <a:t>." </a:t>
            </a:r>
            <a:r>
              <a:rPr dirty="0" err="1"/>
              <a:t>Lakini</a:t>
            </a:r>
            <a:r>
              <a:rPr dirty="0"/>
              <a:t> pia </a:t>
            </a:r>
            <a:r>
              <a:rPr dirty="0" err="1"/>
              <a:t>ilimlinda</a:t>
            </a:r>
            <a:r>
              <a:rPr dirty="0"/>
              <a:t> </a:t>
            </a:r>
            <a:r>
              <a:rPr dirty="0" err="1"/>
              <a:t>mwanamke</a:t>
            </a:r>
            <a:r>
              <a:rPr dirty="0"/>
              <a:t> </a:t>
            </a:r>
            <a:r>
              <a:rPr dirty="0" err="1"/>
              <a:t>huyo</a:t>
            </a:r>
            <a:r>
              <a:rPr dirty="0"/>
              <a:t>, </a:t>
            </a:r>
            <a:r>
              <a:rPr dirty="0" err="1"/>
              <a:t>ikisema</a:t>
            </a:r>
            <a:r>
              <a:rPr dirty="0"/>
              <a:t> </a:t>
            </a:r>
            <a:r>
              <a:rPr dirty="0" err="1"/>
              <a:t>kwamba</a:t>
            </a:r>
            <a:r>
              <a:rPr dirty="0"/>
              <a:t> </a:t>
            </a:r>
            <a:r>
              <a:rPr dirty="0" err="1"/>
              <a:t>hii</a:t>
            </a:r>
            <a:r>
              <a:rPr dirty="0"/>
              <a:t> "</a:t>
            </a:r>
            <a:r>
              <a:rPr dirty="0" err="1"/>
              <a:t>ilimdhalilisha</a:t>
            </a:r>
            <a:r>
              <a:rPr dirty="0"/>
              <a:t>",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ilikuwa</a:t>
            </a:r>
            <a:r>
              <a:rPr dirty="0"/>
              <a:t> "</a:t>
            </a:r>
            <a:r>
              <a:rPr dirty="0" err="1"/>
              <a:t>chukizo</a:t>
            </a:r>
            <a:r>
              <a:rPr dirty="0"/>
              <a:t>"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Mungu</a:t>
            </a:r>
            <a:r>
              <a:rPr dirty="0"/>
              <a:t> ( Kum. 24:1-4; Marko 10:5).</a:t>
            </a:r>
          </a:p>
        </p:txBody>
      </p:sp>
      <p:pic>
        <p:nvPicPr>
          <p:cNvPr id="18" name="Imagen 17" descr="Imagen que contiene persona, ropa, parado, mujer  Descripción generada automáticamente">
            <a:extLst>
              <a:ext uri="{FF2B5EF4-FFF2-40B4-BE49-F238E27FC236}">
                <a16:creationId xmlns:a16="http://schemas.microsoft.com/office/drawing/2014/main" id="{9CE81F42-BD61-10D4-7B20-CDDB39EEF30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92603" y="1535196"/>
            <a:ext cx="3696158" cy="49891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98425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742874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14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AC6D227-852E-2E0B-1534-2EC82582A215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>
              <a:defRPr sz="4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r>
              <a:t>MAELEKEZO KUHUSU WATOTO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2591799-A70C-C778-4F0D-455DDB53CC40}"/>
              </a:ext>
            </a:extLst>
          </p:cNvPr>
          <p:cNvSpPr txBox="1"/>
          <p:nvPr/>
        </p:nvSpPr>
        <p:spPr>
          <a:xfrm>
            <a:off x="876300" y="657522"/>
            <a:ext cx="10439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b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defRPr>
            </a:pPr>
            <a:r>
              <a:t>“Yesu alipoona hivyo, alikasirika. Akawaambia, "Waacheni watoto wadogo waje kwangu, wala msiwazuie, kwa maana ufalme wa Mungu ni wa watu kama hawa" </a:t>
            </a:r>
            <a:r>
              <a:rPr sz="1400"/>
              <a:t>(Marko 10:14)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E21F508-B877-DD02-22C4-FE35234D543E}"/>
              </a:ext>
            </a:extLst>
          </p:cNvPr>
          <p:cNvSpPr txBox="1"/>
          <p:nvPr/>
        </p:nvSpPr>
        <p:spPr>
          <a:xfrm>
            <a:off x="120137" y="1290486"/>
            <a:ext cx="949856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sz="2000" b="1"/>
            </a:pPr>
            <a:r>
              <a:rPr sz="1600" dirty="0" err="1"/>
              <a:t>Wanafunzi</a:t>
            </a:r>
            <a:r>
              <a:rPr sz="1600" dirty="0"/>
              <a:t> </a:t>
            </a:r>
            <a:r>
              <a:rPr sz="1600" dirty="0" err="1"/>
              <a:t>walidhani</a:t>
            </a:r>
            <a:r>
              <a:rPr sz="1600" dirty="0"/>
              <a:t> </a:t>
            </a:r>
            <a:r>
              <a:rPr sz="1600" dirty="0" err="1"/>
              <a:t>kwamba</a:t>
            </a:r>
            <a:r>
              <a:rPr sz="1600" dirty="0"/>
              <a:t> </a:t>
            </a:r>
            <a:r>
              <a:rPr sz="1600" dirty="0" err="1"/>
              <a:t>wakati</a:t>
            </a:r>
            <a:r>
              <a:rPr sz="1600" dirty="0"/>
              <a:t> </a:t>
            </a:r>
            <a:r>
              <a:rPr sz="1600" dirty="0" err="1"/>
              <a:t>wa</a:t>
            </a:r>
            <a:r>
              <a:rPr sz="1600" dirty="0"/>
              <a:t> </a:t>
            </a:r>
            <a:r>
              <a:rPr sz="1600" dirty="0" err="1"/>
              <a:t>Yesu</a:t>
            </a:r>
            <a:r>
              <a:rPr sz="1600" dirty="0"/>
              <a:t> </a:t>
            </a:r>
            <a:r>
              <a:rPr sz="1600" dirty="0" err="1"/>
              <a:t>ulikuwa</a:t>
            </a:r>
            <a:r>
              <a:rPr sz="1600" dirty="0"/>
              <a:t> </a:t>
            </a:r>
            <a:r>
              <a:rPr sz="1600" dirty="0" err="1"/>
              <a:t>wa</a:t>
            </a:r>
            <a:r>
              <a:rPr sz="1600" dirty="0"/>
              <a:t> </a:t>
            </a:r>
            <a:r>
              <a:rPr sz="1600" dirty="0" err="1"/>
              <a:t>thamani</a:t>
            </a:r>
            <a:r>
              <a:rPr sz="1600" dirty="0"/>
              <a:t> </a:t>
            </a:r>
            <a:r>
              <a:rPr sz="1600" dirty="0" err="1"/>
              <a:t>sana</a:t>
            </a:r>
            <a:r>
              <a:rPr sz="1600" dirty="0"/>
              <a:t> </a:t>
            </a:r>
            <a:r>
              <a:rPr sz="1600" dirty="0" err="1"/>
              <a:t>kupoteza</a:t>
            </a:r>
            <a:r>
              <a:rPr sz="1600" dirty="0"/>
              <a:t> </a:t>
            </a:r>
            <a:r>
              <a:rPr sz="1600" dirty="0" err="1"/>
              <a:t>kuwatunza</a:t>
            </a:r>
            <a:r>
              <a:rPr sz="1600" dirty="0"/>
              <a:t> </a:t>
            </a:r>
            <a:r>
              <a:rPr sz="1600" dirty="0" err="1"/>
              <a:t>watoto</a:t>
            </a:r>
            <a:r>
              <a:rPr sz="1600" dirty="0"/>
              <a:t>. </a:t>
            </a:r>
            <a:r>
              <a:rPr sz="1600" dirty="0" err="1"/>
              <a:t>Lakini</a:t>
            </a:r>
            <a:r>
              <a:rPr sz="1600" dirty="0"/>
              <a:t> </a:t>
            </a:r>
            <a:r>
              <a:rPr sz="1600" dirty="0" err="1"/>
              <a:t>Yesu</a:t>
            </a:r>
            <a:r>
              <a:rPr sz="1600" dirty="0"/>
              <a:t> </a:t>
            </a:r>
            <a:r>
              <a:rPr sz="1600" dirty="0" err="1"/>
              <a:t>alikasirishwa</a:t>
            </a:r>
            <a:r>
              <a:rPr sz="1600" dirty="0"/>
              <a:t> </a:t>
            </a:r>
            <a:r>
              <a:rPr sz="1600" dirty="0" err="1"/>
              <a:t>na</a:t>
            </a:r>
            <a:r>
              <a:rPr sz="1600" dirty="0"/>
              <a:t> </a:t>
            </a:r>
            <a:r>
              <a:rPr sz="1600" dirty="0" err="1"/>
              <a:t>mtazamo</a:t>
            </a:r>
            <a:r>
              <a:rPr sz="1600" dirty="0"/>
              <a:t> </a:t>
            </a:r>
            <a:r>
              <a:rPr sz="1600" dirty="0" err="1"/>
              <a:t>wa</a:t>
            </a:r>
            <a:r>
              <a:rPr sz="1600" dirty="0"/>
              <a:t> </a:t>
            </a:r>
            <a:r>
              <a:rPr sz="1600" dirty="0" err="1"/>
              <a:t>wanafunzi</a:t>
            </a:r>
            <a:r>
              <a:rPr sz="1600" dirty="0"/>
              <a:t> wake (Marko 10:13-14).</a:t>
            </a:r>
          </a:p>
        </p:txBody>
      </p:sp>
      <p:pic>
        <p:nvPicPr>
          <p:cNvPr id="4" name="Imagen 3" descr="Imagen que contiene persona, interior, mujer, joven  Descripción generada automáticamente">
            <a:extLst>
              <a:ext uri="{FF2B5EF4-FFF2-40B4-BE49-F238E27FC236}">
                <a16:creationId xmlns:a16="http://schemas.microsoft.com/office/drawing/2014/main" id="{1834B513-DBD2-FE71-B981-6A2BF1E48A9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18699" y="4643447"/>
            <a:ext cx="2453163" cy="2128888"/>
          </a:xfrm>
          <a:prstGeom prst="roundRect">
            <a:avLst>
              <a:gd name="adj" fmla="val 25442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accent6">
                <a:lumMod val="40000"/>
                <a:lumOff val="60000"/>
              </a:schemeClr>
            </a:contourClr>
          </a:sp3d>
        </p:spPr>
      </p:pic>
      <p:pic>
        <p:nvPicPr>
          <p:cNvPr id="8" name="Imagen 7" descr="Dibujo de una persona  Descripción generada automáticamente con confianza media">
            <a:extLst>
              <a:ext uri="{FF2B5EF4-FFF2-40B4-BE49-F238E27FC236}">
                <a16:creationId xmlns:a16="http://schemas.microsoft.com/office/drawing/2014/main" id="{A7327BF7-C262-7694-3453-AD149CE8C1F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8699" y="1378974"/>
            <a:ext cx="2453163" cy="3114367"/>
          </a:xfrm>
          <a:prstGeom prst="roundRect">
            <a:avLst>
              <a:gd name="adj" fmla="val 11815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accent2">
                <a:lumMod val="60000"/>
                <a:lumOff val="40000"/>
              </a:schemeClr>
            </a:contourClr>
          </a:sp3d>
        </p:spPr>
      </p:pic>
      <p:pic>
        <p:nvPicPr>
          <p:cNvPr id="10" name="Imagen 9" descr="Un grupo de personas en un escenario  Descripción generada automáticamente con confianza media">
            <a:extLst>
              <a:ext uri="{FF2B5EF4-FFF2-40B4-BE49-F238E27FC236}">
                <a16:creationId xmlns:a16="http://schemas.microsoft.com/office/drawing/2014/main" id="{322C0167-01AE-21AD-B0E8-E971829B4B5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59" y="4395021"/>
            <a:ext cx="6410631" cy="2403987"/>
          </a:xfrm>
          <a:prstGeom prst="roundRect">
            <a:avLst>
              <a:gd name="adj" fmla="val 1841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innerShdw blurRad="114300">
              <a:prstClr val="black"/>
            </a:inn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6F36DFC4-BC5F-7937-F2D9-4F2D59CE3D1B}"/>
              </a:ext>
            </a:extLst>
          </p:cNvPr>
          <p:cNvSpPr txBox="1"/>
          <p:nvPr/>
        </p:nvSpPr>
        <p:spPr>
          <a:xfrm>
            <a:off x="6470542" y="3916251"/>
            <a:ext cx="311958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/>
              <a:t>Hakuna </a:t>
            </a:r>
            <a:r>
              <a:rPr dirty="0" err="1"/>
              <a:t>swali</a:t>
            </a:r>
            <a:r>
              <a:rPr dirty="0"/>
              <a:t> la </a:t>
            </a:r>
            <a:r>
              <a:rPr dirty="0" err="1"/>
              <a:t>ikiwa</a:t>
            </a:r>
            <a:r>
              <a:rPr dirty="0"/>
              <a:t> </a:t>
            </a:r>
            <a:r>
              <a:rPr dirty="0" err="1"/>
              <a:t>watoto</a:t>
            </a:r>
            <a:r>
              <a:rPr dirty="0"/>
              <a:t> </a:t>
            </a:r>
            <a:r>
              <a:rPr dirty="0" err="1"/>
              <a:t>wanastahili</a:t>
            </a:r>
            <a:r>
              <a:rPr dirty="0"/>
              <a:t>, au </a:t>
            </a:r>
            <a:r>
              <a:rPr dirty="0" err="1"/>
              <a:t>ikiwa</a:t>
            </a:r>
            <a:r>
              <a:rPr dirty="0"/>
              <a:t> </a:t>
            </a:r>
            <a:r>
              <a:rPr dirty="0" err="1"/>
              <a:t>wanapaswa</a:t>
            </a:r>
            <a:r>
              <a:rPr dirty="0"/>
              <a:t> </a:t>
            </a:r>
            <a:r>
              <a:rPr dirty="0" err="1"/>
              <a:t>kulipia</a:t>
            </a:r>
            <a:r>
              <a:rPr dirty="0"/>
              <a:t>. </a:t>
            </a:r>
            <a:r>
              <a:rPr dirty="0" err="1"/>
              <a:t>Wananyoosha</a:t>
            </a:r>
            <a:r>
              <a:rPr dirty="0"/>
              <a:t> </a:t>
            </a:r>
            <a:r>
              <a:rPr dirty="0" err="1"/>
              <a:t>tu</a:t>
            </a:r>
            <a:r>
              <a:rPr dirty="0"/>
              <a:t> </a:t>
            </a:r>
            <a:r>
              <a:rPr dirty="0" err="1"/>
              <a:t>mikono</a:t>
            </a:r>
            <a:r>
              <a:rPr dirty="0"/>
              <a:t> </a:t>
            </a:r>
            <a:r>
              <a:rPr dirty="0" err="1"/>
              <a:t>yao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kuichukua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tabasamu</a:t>
            </a:r>
            <a:r>
              <a:rPr dirty="0"/>
              <a:t> </a:t>
            </a:r>
            <a:r>
              <a:rPr dirty="0" err="1"/>
              <a:t>kubwa</a:t>
            </a:r>
            <a:r>
              <a:rPr dirty="0"/>
              <a:t>. Kwa </a:t>
            </a:r>
            <a:r>
              <a:rPr dirty="0" err="1"/>
              <a:t>hivyo</a:t>
            </a:r>
            <a:r>
              <a:rPr dirty="0"/>
              <a:t>, </a:t>
            </a:r>
            <a:r>
              <a:rPr dirty="0" err="1"/>
              <a:t>lazima</a:t>
            </a:r>
            <a:r>
              <a:rPr dirty="0"/>
              <a:t> </a:t>
            </a:r>
            <a:r>
              <a:rPr dirty="0" err="1"/>
              <a:t>tukubali</a:t>
            </a:r>
            <a:r>
              <a:rPr dirty="0"/>
              <a:t> </a:t>
            </a:r>
            <a:r>
              <a:rPr dirty="0" err="1"/>
              <a:t>zawadi</a:t>
            </a:r>
            <a:r>
              <a:rPr dirty="0"/>
              <a:t> </a:t>
            </a:r>
            <a:r>
              <a:rPr dirty="0" err="1"/>
              <a:t>kubwa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ufalme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Mungu</a:t>
            </a:r>
            <a:r>
              <a:rPr dirty="0"/>
              <a:t>.</a:t>
            </a:r>
            <a:endParaRPr lang="en" sz="2000" b="1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B32D2C25-E6FC-D3D5-5A36-04F2E9CC0143}"/>
              </a:ext>
            </a:extLst>
          </p:cNvPr>
          <p:cNvSpPr txBox="1"/>
          <p:nvPr/>
        </p:nvSpPr>
        <p:spPr>
          <a:xfrm>
            <a:off x="120131" y="3984799"/>
            <a:ext cx="641063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sz="2000" b="1"/>
            </a:pPr>
            <a:r>
              <a:t>Je, mtoto anapokeaje zawadi wakati inatolewa?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8741022D-E0DE-BC45-4424-7396F3A40305}"/>
              </a:ext>
            </a:extLst>
          </p:cNvPr>
          <p:cNvSpPr txBox="1"/>
          <p:nvPr/>
        </p:nvSpPr>
        <p:spPr>
          <a:xfrm>
            <a:off x="120131" y="3188751"/>
            <a:ext cx="942698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sz="2000" b="1"/>
            </a:pPr>
            <a:r>
              <a:rPr dirty="0"/>
              <a:t>Zaidi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hayo</a:t>
            </a:r>
            <a:r>
              <a:rPr dirty="0"/>
              <a:t>, "</a:t>
            </a:r>
            <a:r>
              <a:rPr dirty="0" err="1"/>
              <a:t>mtu</a:t>
            </a:r>
            <a:r>
              <a:rPr dirty="0"/>
              <a:t> </a:t>
            </a:r>
            <a:r>
              <a:rPr dirty="0" err="1"/>
              <a:t>yeyote</a:t>
            </a:r>
            <a:r>
              <a:rPr dirty="0"/>
              <a:t> </a:t>
            </a:r>
            <a:r>
              <a:rPr dirty="0" err="1"/>
              <a:t>asiyeupokea</a:t>
            </a:r>
            <a:r>
              <a:rPr dirty="0"/>
              <a:t> </a:t>
            </a:r>
            <a:r>
              <a:rPr dirty="0" err="1"/>
              <a:t>ufalme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Mungu</a:t>
            </a:r>
            <a:r>
              <a:rPr dirty="0"/>
              <a:t> </a:t>
            </a:r>
            <a:r>
              <a:rPr dirty="0" err="1"/>
              <a:t>kama</a:t>
            </a:r>
            <a:r>
              <a:rPr dirty="0"/>
              <a:t> </a:t>
            </a:r>
            <a:r>
              <a:rPr dirty="0" err="1"/>
              <a:t>mtoto</a:t>
            </a:r>
            <a:r>
              <a:rPr dirty="0"/>
              <a:t> </a:t>
            </a:r>
            <a:r>
              <a:rPr dirty="0" err="1"/>
              <a:t>mdogo</a:t>
            </a:r>
            <a:r>
              <a:rPr dirty="0"/>
              <a:t> </a:t>
            </a:r>
            <a:r>
              <a:rPr dirty="0" err="1"/>
              <a:t>hatauingia</a:t>
            </a:r>
            <a:r>
              <a:rPr dirty="0"/>
              <a:t> </a:t>
            </a:r>
            <a:r>
              <a:rPr dirty="0" err="1"/>
              <a:t>kamwe</a:t>
            </a:r>
            <a:r>
              <a:rPr dirty="0"/>
              <a:t>"  (Marko 10:15).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CA2F41E2-C555-9616-B516-E6A90D40ABDC}"/>
              </a:ext>
            </a:extLst>
          </p:cNvPr>
          <p:cNvSpPr txBox="1"/>
          <p:nvPr/>
        </p:nvSpPr>
        <p:spPr>
          <a:xfrm>
            <a:off x="120132" y="1909672"/>
            <a:ext cx="942698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b="1"/>
            </a:pPr>
            <a:r>
              <a:rPr sz="2000" dirty="0" err="1"/>
              <a:t>Watoto</a:t>
            </a:r>
            <a:r>
              <a:rPr sz="2000" dirty="0"/>
              <a:t> </a:t>
            </a:r>
            <a:r>
              <a:rPr sz="2000" dirty="0" err="1"/>
              <a:t>ni</a:t>
            </a:r>
            <a:r>
              <a:rPr sz="2000" dirty="0"/>
              <a:t> </a:t>
            </a:r>
            <a:r>
              <a:rPr sz="2000" dirty="0" err="1"/>
              <a:t>muhimu</a:t>
            </a:r>
            <a:r>
              <a:rPr sz="2000" dirty="0"/>
              <a:t> </a:t>
            </a:r>
            <a:r>
              <a:rPr sz="2000" dirty="0" err="1"/>
              <a:t>kwa</a:t>
            </a:r>
            <a:r>
              <a:rPr sz="2000" dirty="0"/>
              <a:t> </a:t>
            </a:r>
            <a:r>
              <a:rPr sz="2000" dirty="0" err="1"/>
              <a:t>Yesu</a:t>
            </a:r>
            <a:r>
              <a:rPr sz="2000" dirty="0"/>
              <a:t>. "</a:t>
            </a:r>
            <a:r>
              <a:rPr sz="2000" dirty="0" err="1"/>
              <a:t>Yesu</a:t>
            </a:r>
            <a:r>
              <a:rPr sz="2000" dirty="0"/>
              <a:t> </a:t>
            </a:r>
            <a:r>
              <a:rPr sz="2000" dirty="0" err="1"/>
              <a:t>anawavutia</a:t>
            </a:r>
            <a:r>
              <a:rPr sz="2000" dirty="0"/>
              <a:t> </a:t>
            </a:r>
            <a:r>
              <a:rPr sz="2000" dirty="0" err="1"/>
              <a:t>watoto</a:t>
            </a:r>
            <a:r>
              <a:rPr sz="2000" dirty="0"/>
              <a:t> </a:t>
            </a:r>
            <a:r>
              <a:rPr sz="2000" dirty="0" err="1"/>
              <a:t>na</a:t>
            </a:r>
            <a:r>
              <a:rPr sz="2000" dirty="0"/>
              <a:t> </a:t>
            </a:r>
            <a:r>
              <a:rPr sz="2000" dirty="0" err="1"/>
              <a:t>anatuamuru</a:t>
            </a:r>
            <a:r>
              <a:rPr sz="2000" dirty="0"/>
              <a:t>: " </a:t>
            </a:r>
            <a:r>
              <a:rPr sz="2000" dirty="0" err="1"/>
              <a:t>Yesu</a:t>
            </a:r>
            <a:r>
              <a:rPr sz="2000" dirty="0"/>
              <a:t> </a:t>
            </a:r>
            <a:r>
              <a:rPr sz="2000" dirty="0" err="1"/>
              <a:t>alipowaambia</a:t>
            </a:r>
            <a:r>
              <a:rPr sz="2000" dirty="0"/>
              <a:t> </a:t>
            </a:r>
            <a:r>
              <a:rPr sz="2000" dirty="0" err="1"/>
              <a:t>wanafunzi</a:t>
            </a:r>
            <a:r>
              <a:rPr sz="2000" dirty="0"/>
              <a:t> </a:t>
            </a:r>
            <a:r>
              <a:rPr sz="2000" dirty="0" err="1"/>
              <a:t>wasiwakataze</a:t>
            </a:r>
            <a:r>
              <a:rPr sz="2000" dirty="0"/>
              <a:t> </a:t>
            </a:r>
            <a:r>
              <a:rPr sz="2000" dirty="0" err="1"/>
              <a:t>watoto</a:t>
            </a:r>
            <a:r>
              <a:rPr sz="2000" dirty="0"/>
              <a:t> </a:t>
            </a:r>
            <a:r>
              <a:rPr sz="2000" dirty="0" err="1"/>
              <a:t>kuja</a:t>
            </a:r>
            <a:r>
              <a:rPr sz="2000" dirty="0"/>
              <a:t> </a:t>
            </a:r>
            <a:r>
              <a:rPr sz="2000" dirty="0" err="1"/>
              <a:t>kwake</a:t>
            </a:r>
            <a:r>
              <a:rPr sz="2000" dirty="0"/>
              <a:t>." Ni kana </a:t>
            </a:r>
            <a:r>
              <a:rPr sz="2000" dirty="0" err="1"/>
              <a:t>kwamba</a:t>
            </a:r>
            <a:r>
              <a:rPr sz="2000" dirty="0"/>
              <a:t> </a:t>
            </a:r>
            <a:r>
              <a:rPr sz="2000" dirty="0" err="1"/>
              <a:t>anatuambia</a:t>
            </a:r>
            <a:r>
              <a:rPr sz="2000" dirty="0"/>
              <a:t>: kana </a:t>
            </a:r>
            <a:r>
              <a:rPr sz="2000" dirty="0" err="1"/>
              <a:t>kwamba</a:t>
            </a:r>
            <a:r>
              <a:rPr sz="2000" dirty="0"/>
              <a:t> </a:t>
            </a:r>
            <a:r>
              <a:rPr sz="2000" dirty="0" err="1"/>
              <a:t>atasema</a:t>
            </a:r>
            <a:r>
              <a:rPr sz="2000" dirty="0"/>
              <a:t>, </a:t>
            </a:r>
            <a:r>
              <a:rPr sz="2000" dirty="0" err="1"/>
              <a:t>watakuja</a:t>
            </a:r>
            <a:r>
              <a:rPr sz="2000" dirty="0"/>
              <a:t> </a:t>
            </a:r>
            <a:r>
              <a:rPr sz="2000" dirty="0" err="1"/>
              <a:t>ikiwa</a:t>
            </a:r>
            <a:r>
              <a:rPr sz="2000" dirty="0"/>
              <a:t> </a:t>
            </a:r>
            <a:r>
              <a:rPr sz="2000" dirty="0" err="1"/>
              <a:t>hutawazuia</a:t>
            </a:r>
            <a:r>
              <a:rPr sz="2000" dirty="0"/>
              <a:t> » </a:t>
            </a:r>
            <a:r>
              <a:rPr sz="1600" dirty="0"/>
              <a:t>(EGW. DTG - </a:t>
            </a:r>
            <a:r>
              <a:rPr lang="en-US" sz="1600" dirty="0"/>
              <a:t>Chapter</a:t>
            </a:r>
            <a:r>
              <a:rPr sz="1600" dirty="0"/>
              <a:t> 56, </a:t>
            </a:r>
            <a:r>
              <a:rPr lang="en-US" sz="1600" dirty="0"/>
              <a:t>Pg</a:t>
            </a:r>
            <a:r>
              <a:rPr sz="1600" dirty="0"/>
              <a:t>. 476)</a:t>
            </a:r>
            <a:r>
              <a:rPr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7908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14" grpId="0"/>
      <p:bldP spid="16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B568ACA-B56E-AE87-57FA-AEC6FF7A4440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400" b="1">
                <a:ln w="6600">
                  <a:solidFill>
                    <a:srgbClr val="8D253C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8D253C"/>
                  </a:outerShdw>
                </a:effectLst>
              </a:defRPr>
            </a:pPr>
            <a:r>
              <a:rPr lang="en-US" dirty="0"/>
              <a:t> MAELEKEZO JUU YA VIPAUMBELE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857B45F-95AE-EA9A-A217-EA66AE1E2EBC}"/>
              </a:ext>
            </a:extLst>
          </p:cNvPr>
          <p:cNvSpPr txBox="1"/>
          <p:nvPr/>
        </p:nvSpPr>
        <p:spPr>
          <a:xfrm>
            <a:off x="447674" y="623129"/>
            <a:ext cx="112966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b="1">
                <a:solidFill>
                  <a:srgbClr val="EFD733"/>
                </a:solidFill>
                <a:effectLst>
                  <a:glow rad="101600">
                    <a:srgbClr val="00505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defRPr>
            </a:pPr>
            <a:r>
              <a:t>“Yesu akamtazama na kumpenda. "Unakosa kitu kimoja," alisema. “Nenda ukauze vyote ulivyo navyo, uwape maskini, nawe utakuwa na hazina mbinguni. Kisha njoo, unifuate” </a:t>
            </a:r>
            <a:r>
              <a:rPr sz="1400"/>
              <a:t>(Marko 10:21)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585D56C-CB91-5FC5-BE03-AE8429383A12}"/>
              </a:ext>
            </a:extLst>
          </p:cNvPr>
          <p:cNvSpPr txBox="1"/>
          <p:nvPr/>
        </p:nvSpPr>
        <p:spPr>
          <a:xfrm>
            <a:off x="55000" y="1377021"/>
            <a:ext cx="645109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 err="1"/>
              <a:t>Akichochewa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jinsi</a:t>
            </a:r>
            <a:r>
              <a:rPr dirty="0"/>
              <a:t> </a:t>
            </a:r>
            <a:r>
              <a:rPr dirty="0" err="1"/>
              <a:t>Yesu</a:t>
            </a:r>
            <a:r>
              <a:rPr dirty="0"/>
              <a:t> </a:t>
            </a:r>
            <a:r>
              <a:rPr dirty="0" err="1"/>
              <a:t>alivyoshughulika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watoto</a:t>
            </a:r>
            <a:r>
              <a:rPr dirty="0"/>
              <a:t>,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jinsi</a:t>
            </a:r>
            <a:r>
              <a:rPr dirty="0"/>
              <a:t> </a:t>
            </a:r>
            <a:r>
              <a:rPr dirty="0" err="1"/>
              <a:t>alivyozungumza</a:t>
            </a:r>
            <a:r>
              <a:rPr dirty="0"/>
              <a:t> </a:t>
            </a:r>
            <a:r>
              <a:rPr dirty="0" err="1"/>
              <a:t>juu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kuingia</a:t>
            </a:r>
            <a:r>
              <a:rPr dirty="0"/>
              <a:t> </a:t>
            </a:r>
            <a:r>
              <a:rPr dirty="0" err="1"/>
              <a:t>katika</a:t>
            </a:r>
            <a:r>
              <a:rPr dirty="0"/>
              <a:t> </a:t>
            </a:r>
            <a:r>
              <a:rPr dirty="0" err="1"/>
              <a:t>Ufalme</a:t>
            </a:r>
            <a:r>
              <a:rPr dirty="0"/>
              <a:t>, </a:t>
            </a:r>
            <a:r>
              <a:rPr dirty="0" err="1"/>
              <a:t>kijana</a:t>
            </a:r>
            <a:r>
              <a:rPr dirty="0"/>
              <a:t> </a:t>
            </a:r>
            <a:r>
              <a:rPr dirty="0" err="1"/>
              <a:t>tajiri</a:t>
            </a:r>
            <a:r>
              <a:rPr dirty="0"/>
              <a:t> </a:t>
            </a:r>
            <a:r>
              <a:rPr dirty="0" err="1"/>
              <a:t>alimkimbilia</a:t>
            </a:r>
            <a:r>
              <a:rPr dirty="0"/>
              <a:t> </a:t>
            </a:r>
            <a:r>
              <a:rPr dirty="0" err="1"/>
              <a:t>Yesu</a:t>
            </a:r>
            <a:r>
              <a:rPr dirty="0"/>
              <a:t> </a:t>
            </a:r>
            <a:r>
              <a:rPr dirty="0" err="1"/>
              <a:t>kuomba</a:t>
            </a:r>
            <a:r>
              <a:rPr dirty="0"/>
              <a:t> </a:t>
            </a:r>
            <a:r>
              <a:rPr dirty="0" err="1"/>
              <a:t>maagizo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kina </a:t>
            </a:r>
            <a:r>
              <a:rPr dirty="0" err="1"/>
              <a:t>zaidi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kufikia</a:t>
            </a:r>
            <a:r>
              <a:rPr dirty="0"/>
              <a:t> </a:t>
            </a:r>
            <a:r>
              <a:rPr dirty="0" err="1"/>
              <a:t>uzima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milele</a:t>
            </a:r>
            <a:r>
              <a:rPr dirty="0"/>
              <a:t> (Marko 10:17).</a:t>
            </a:r>
          </a:p>
        </p:txBody>
      </p:sp>
      <p:pic>
        <p:nvPicPr>
          <p:cNvPr id="4" name="Imagen 3" descr="Aplicación  Descripción generada automáticamente con confianza media">
            <a:extLst>
              <a:ext uri="{FF2B5EF4-FFF2-40B4-BE49-F238E27FC236}">
                <a16:creationId xmlns:a16="http://schemas.microsoft.com/office/drawing/2014/main" id="{A2EAC10D-F1A5-5E99-D4D7-B0745CB128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79103" y="3931268"/>
            <a:ext cx="2655894" cy="2135718"/>
          </a:xfrm>
          <a:prstGeom prst="snip2DiagRect">
            <a:avLst>
              <a:gd name="adj1" fmla="val 17035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005962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Imagen que contiene hombre, parado, camiseta  Descripción generada automáticamente">
            <a:extLst>
              <a:ext uri="{FF2B5EF4-FFF2-40B4-BE49-F238E27FC236}">
                <a16:creationId xmlns:a16="http://schemas.microsoft.com/office/drawing/2014/main" id="{CC6A3776-0965-7D34-472D-785A0435EC2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18787" y="1503075"/>
            <a:ext cx="2663673" cy="2260786"/>
          </a:xfrm>
          <a:prstGeom prst="snip2DiagRect">
            <a:avLst>
              <a:gd name="adj1" fmla="val 15657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005962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Imagen que contiene exterior, pasto, hombre, gente  Descripción generada automáticamente">
            <a:extLst>
              <a:ext uri="{FF2B5EF4-FFF2-40B4-BE49-F238E27FC236}">
                <a16:creationId xmlns:a16="http://schemas.microsoft.com/office/drawing/2014/main" id="{0DE1C59C-114B-E625-6C56-5564E01192A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79103" y="1503075"/>
            <a:ext cx="2655894" cy="224611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5962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 descr="Una caricatura de una persona  Descripción generada automáticamente con confianza baja">
            <a:extLst>
              <a:ext uri="{FF2B5EF4-FFF2-40B4-BE49-F238E27FC236}">
                <a16:creationId xmlns:a16="http://schemas.microsoft.com/office/drawing/2014/main" id="{C2D4625A-82DA-78D6-DED5-AF502AC327B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26566" y="3931268"/>
            <a:ext cx="2655894" cy="213571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5962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20E883D8-C79F-C4C5-72E8-4FA9CBF72D45}"/>
              </a:ext>
            </a:extLst>
          </p:cNvPr>
          <p:cNvSpPr txBox="1"/>
          <p:nvPr/>
        </p:nvSpPr>
        <p:spPr>
          <a:xfrm>
            <a:off x="0" y="6259106"/>
            <a:ext cx="1219200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sz="1700" dirty="0" err="1"/>
              <a:t>Hebu</a:t>
            </a:r>
            <a:r>
              <a:rPr sz="1700" dirty="0"/>
              <a:t> </a:t>
            </a:r>
            <a:r>
              <a:rPr sz="1700" dirty="0" err="1"/>
              <a:t>tuwe</a:t>
            </a:r>
            <a:r>
              <a:rPr sz="1700" dirty="0"/>
              <a:t> </a:t>
            </a:r>
            <a:r>
              <a:rPr sz="1700" dirty="0" err="1"/>
              <a:t>wazi</a:t>
            </a:r>
            <a:r>
              <a:rPr sz="1700" dirty="0"/>
              <a:t> </a:t>
            </a:r>
            <a:r>
              <a:rPr sz="1700" dirty="0" err="1"/>
              <a:t>kuhusu</a:t>
            </a:r>
            <a:r>
              <a:rPr sz="1700" dirty="0"/>
              <a:t> </a:t>
            </a:r>
            <a:r>
              <a:rPr sz="1700" dirty="0" err="1"/>
              <a:t>vipaumbele</a:t>
            </a:r>
            <a:r>
              <a:rPr sz="1700" dirty="0"/>
              <a:t> </a:t>
            </a:r>
            <a:r>
              <a:rPr sz="1700" dirty="0" err="1"/>
              <a:t>vyetu</a:t>
            </a:r>
            <a:r>
              <a:rPr sz="1700" dirty="0"/>
              <a:t>. </a:t>
            </a:r>
            <a:r>
              <a:rPr sz="1700" dirty="0" err="1"/>
              <a:t>Ikiwa</a:t>
            </a:r>
            <a:r>
              <a:rPr sz="1700" dirty="0"/>
              <a:t> </a:t>
            </a:r>
            <a:r>
              <a:rPr sz="1700" dirty="0" err="1"/>
              <a:t>kipaumbele</a:t>
            </a:r>
            <a:r>
              <a:rPr sz="1700" dirty="0"/>
              <a:t> </a:t>
            </a:r>
            <a:r>
              <a:rPr sz="1700" dirty="0" err="1"/>
              <a:t>chetu</a:t>
            </a:r>
            <a:r>
              <a:rPr sz="1700" dirty="0"/>
              <a:t> </a:t>
            </a:r>
            <a:r>
              <a:rPr sz="1700" dirty="0" err="1"/>
              <a:t>ni</a:t>
            </a:r>
            <a:r>
              <a:rPr sz="1700" dirty="0"/>
              <a:t> </a:t>
            </a:r>
            <a:r>
              <a:rPr sz="1700" dirty="0" err="1"/>
              <a:t>Mungu</a:t>
            </a:r>
            <a:r>
              <a:rPr sz="1700" dirty="0"/>
              <a:t>, </a:t>
            </a:r>
            <a:r>
              <a:rPr sz="1700" dirty="0" err="1"/>
              <a:t>atatupa</a:t>
            </a:r>
            <a:r>
              <a:rPr sz="1700" dirty="0"/>
              <a:t> </a:t>
            </a:r>
            <a:r>
              <a:rPr sz="1700" dirty="0" err="1"/>
              <a:t>uzima</a:t>
            </a:r>
            <a:r>
              <a:rPr sz="1700" dirty="0"/>
              <a:t> </a:t>
            </a:r>
            <a:r>
              <a:rPr sz="1700" dirty="0" err="1"/>
              <a:t>wa</a:t>
            </a:r>
            <a:r>
              <a:rPr sz="1700" dirty="0"/>
              <a:t> </a:t>
            </a:r>
            <a:r>
              <a:rPr sz="1700" dirty="0" err="1"/>
              <a:t>milele</a:t>
            </a:r>
            <a:r>
              <a:rPr sz="1700" dirty="0"/>
              <a:t>. "Kwa </a:t>
            </a:r>
            <a:r>
              <a:rPr sz="1700" dirty="0" err="1"/>
              <a:t>mwanadamu</a:t>
            </a:r>
            <a:r>
              <a:rPr sz="1700" dirty="0"/>
              <a:t> </a:t>
            </a:r>
            <a:r>
              <a:rPr sz="1700" dirty="0" err="1"/>
              <a:t>hili</a:t>
            </a:r>
            <a:r>
              <a:rPr sz="1700" dirty="0"/>
              <a:t> </a:t>
            </a:r>
            <a:r>
              <a:rPr sz="1700" dirty="0" err="1"/>
              <a:t>haliwezekani</a:t>
            </a:r>
            <a:r>
              <a:rPr sz="1700" dirty="0"/>
              <a:t>, </a:t>
            </a:r>
            <a:r>
              <a:rPr sz="1700" dirty="0" err="1"/>
              <a:t>lakini</a:t>
            </a:r>
            <a:r>
              <a:rPr sz="1700" dirty="0"/>
              <a:t> </a:t>
            </a:r>
            <a:r>
              <a:rPr sz="1700" dirty="0" err="1"/>
              <a:t>si</a:t>
            </a:r>
            <a:r>
              <a:rPr sz="1700" dirty="0"/>
              <a:t> </a:t>
            </a:r>
            <a:r>
              <a:rPr sz="1700" dirty="0" err="1"/>
              <a:t>kwa</a:t>
            </a:r>
            <a:r>
              <a:rPr sz="1700" dirty="0"/>
              <a:t> </a:t>
            </a:r>
            <a:r>
              <a:rPr sz="1700" dirty="0" err="1"/>
              <a:t>Mungu</a:t>
            </a:r>
            <a:r>
              <a:rPr sz="1700" dirty="0"/>
              <a:t>; mambo yote </a:t>
            </a:r>
            <a:r>
              <a:rPr sz="1700" dirty="0" err="1"/>
              <a:t>yanawezekana</a:t>
            </a:r>
            <a:r>
              <a:rPr sz="1700" dirty="0"/>
              <a:t> </a:t>
            </a:r>
            <a:r>
              <a:rPr sz="1700" dirty="0" err="1"/>
              <a:t>kwa</a:t>
            </a:r>
            <a:r>
              <a:rPr sz="1700" dirty="0"/>
              <a:t> </a:t>
            </a:r>
            <a:r>
              <a:rPr sz="1700" dirty="0" err="1"/>
              <a:t>Mungu</a:t>
            </a:r>
            <a:r>
              <a:rPr sz="1700" dirty="0"/>
              <a:t>" (Marko 10:27).</a:t>
            </a:r>
          </a:p>
        </p:txBody>
      </p:sp>
      <p:sp>
        <p:nvSpPr>
          <p:cNvPr id="17" name="Rombo 16">
            <a:extLst>
              <a:ext uri="{FF2B5EF4-FFF2-40B4-BE49-F238E27FC236}">
                <a16:creationId xmlns:a16="http://schemas.microsoft.com/office/drawing/2014/main" id="{2355B6E8-56CA-C7CD-9E00-3AFF79F30CCF}"/>
              </a:ext>
            </a:extLst>
          </p:cNvPr>
          <p:cNvSpPr/>
          <p:nvPr/>
        </p:nvSpPr>
        <p:spPr>
          <a:xfrm>
            <a:off x="8976852" y="3542411"/>
            <a:ext cx="616634" cy="616634"/>
          </a:xfrm>
          <a:prstGeom prst="diamond">
            <a:avLst/>
          </a:prstGeom>
          <a:solidFill>
            <a:schemeClr val="bg1"/>
          </a:solidFill>
          <a:ln w="76200">
            <a:solidFill>
              <a:srgbClr val="0059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77558B19-7A7E-4373-09F5-D45F4A1BAA80}"/>
              </a:ext>
            </a:extLst>
          </p:cNvPr>
          <p:cNvSpPr txBox="1"/>
          <p:nvPr/>
        </p:nvSpPr>
        <p:spPr>
          <a:xfrm>
            <a:off x="67689" y="4734337"/>
            <a:ext cx="645109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 err="1"/>
              <a:t>Jambo</a:t>
            </a:r>
            <a:r>
              <a:rPr dirty="0"/>
              <a:t> </a:t>
            </a:r>
            <a:r>
              <a:rPr dirty="0" err="1"/>
              <a:t>muhimu</a:t>
            </a:r>
            <a:r>
              <a:rPr dirty="0"/>
              <a:t> </a:t>
            </a:r>
            <a:r>
              <a:rPr dirty="0" err="1"/>
              <a:t>hapa</a:t>
            </a:r>
            <a:r>
              <a:rPr dirty="0"/>
              <a:t> </a:t>
            </a:r>
            <a:r>
              <a:rPr dirty="0" err="1"/>
              <a:t>ni</a:t>
            </a:r>
            <a:r>
              <a:rPr dirty="0"/>
              <a:t> </a:t>
            </a:r>
            <a:r>
              <a:rPr dirty="0" err="1"/>
              <a:t>kwamba</a:t>
            </a:r>
            <a:r>
              <a:rPr dirty="0"/>
              <a:t> </a:t>
            </a:r>
            <a:r>
              <a:rPr dirty="0" err="1"/>
              <a:t>Ufalme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Mungu</a:t>
            </a:r>
            <a:r>
              <a:rPr dirty="0"/>
              <a:t> </a:t>
            </a:r>
            <a:r>
              <a:rPr dirty="0" err="1"/>
              <a:t>unachukua</a:t>
            </a:r>
            <a:r>
              <a:rPr dirty="0"/>
              <a:t> </a:t>
            </a:r>
            <a:r>
              <a:rPr dirty="0" err="1"/>
              <a:t>nafasi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juu</a:t>
            </a:r>
            <a:r>
              <a:rPr dirty="0"/>
              <a:t> </a:t>
            </a:r>
            <a:r>
              <a:rPr dirty="0" err="1"/>
              <a:t>zaidi</a:t>
            </a:r>
            <a:r>
              <a:rPr dirty="0"/>
              <a:t> </a:t>
            </a:r>
            <a:r>
              <a:rPr dirty="0" err="1"/>
              <a:t>katika</a:t>
            </a:r>
            <a:r>
              <a:rPr dirty="0"/>
              <a:t> </a:t>
            </a:r>
            <a:r>
              <a:rPr dirty="0" err="1"/>
              <a:t>moyo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mwanadamu</a:t>
            </a:r>
            <a:r>
              <a:rPr dirty="0"/>
              <a:t>, </a:t>
            </a:r>
            <a:r>
              <a:rPr dirty="0" err="1"/>
              <a:t>juu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uaminifu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ufalme</a:t>
            </a:r>
            <a:r>
              <a:rPr dirty="0"/>
              <a:t> </a:t>
            </a:r>
            <a:r>
              <a:rPr dirty="0" err="1"/>
              <a:t>wowote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kidunia</a:t>
            </a:r>
            <a:r>
              <a:rPr dirty="0"/>
              <a:t>. Kwa </a:t>
            </a:r>
            <a:r>
              <a:rPr dirty="0" err="1"/>
              <a:t>hivyo</a:t>
            </a:r>
            <a:r>
              <a:rPr dirty="0"/>
              <a:t>, </a:t>
            </a:r>
            <a:r>
              <a:rPr dirty="0" err="1"/>
              <a:t>Yesu</a:t>
            </a:r>
            <a:r>
              <a:rPr dirty="0"/>
              <a:t> </a:t>
            </a:r>
            <a:r>
              <a:rPr dirty="0" err="1"/>
              <a:t>anasisitiza</a:t>
            </a:r>
            <a:r>
              <a:rPr dirty="0"/>
              <a:t> </a:t>
            </a:r>
            <a:r>
              <a:rPr dirty="0" err="1"/>
              <a:t>utawala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Mungu</a:t>
            </a:r>
            <a:r>
              <a:rPr dirty="0"/>
              <a:t> </a:t>
            </a:r>
            <a:r>
              <a:rPr dirty="0" err="1"/>
              <a:t>juu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maisha</a:t>
            </a:r>
            <a:r>
              <a:rPr dirty="0"/>
              <a:t> </a:t>
            </a:r>
            <a:r>
              <a:rPr dirty="0" err="1"/>
              <a:t>yetu</a:t>
            </a:r>
            <a:r>
              <a:rPr dirty="0"/>
              <a:t>.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5C6B698A-0440-8324-AFBC-243495BDECD3}"/>
              </a:ext>
            </a:extLst>
          </p:cNvPr>
          <p:cNvSpPr txBox="1"/>
          <p:nvPr/>
        </p:nvSpPr>
        <p:spPr>
          <a:xfrm>
            <a:off x="63076" y="2901791"/>
            <a:ext cx="626684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 err="1"/>
              <a:t>Yesu</a:t>
            </a:r>
            <a:r>
              <a:rPr dirty="0"/>
              <a:t> </a:t>
            </a:r>
            <a:r>
              <a:rPr dirty="0" err="1"/>
              <a:t>alimpenda</a:t>
            </a:r>
            <a:r>
              <a:rPr dirty="0"/>
              <a:t> </a:t>
            </a:r>
            <a:r>
              <a:rPr dirty="0" err="1"/>
              <a:t>kijana</a:t>
            </a:r>
            <a:r>
              <a:rPr dirty="0"/>
              <a:t> </a:t>
            </a:r>
            <a:r>
              <a:rPr dirty="0" err="1"/>
              <a:t>huyu</a:t>
            </a:r>
            <a:r>
              <a:rPr dirty="0"/>
              <a:t> </a:t>
            </a:r>
            <a:r>
              <a:rPr dirty="0" err="1"/>
              <a:t>ambaye</a:t>
            </a:r>
            <a:r>
              <a:rPr dirty="0"/>
              <a:t>,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dhati</a:t>
            </a:r>
            <a:r>
              <a:rPr dirty="0"/>
              <a:t>, </a:t>
            </a:r>
            <a:r>
              <a:rPr dirty="0" err="1"/>
              <a:t>aliamini</a:t>
            </a:r>
            <a:r>
              <a:rPr dirty="0"/>
              <a:t> </a:t>
            </a:r>
            <a:r>
              <a:rPr dirty="0" err="1"/>
              <a:t>alikuwa</a:t>
            </a:r>
            <a:r>
              <a:rPr dirty="0"/>
              <a:t> </a:t>
            </a:r>
            <a:r>
              <a:rPr dirty="0" err="1"/>
              <a:t>akitii</a:t>
            </a:r>
            <a:r>
              <a:rPr dirty="0"/>
              <a:t> </a:t>
            </a:r>
            <a:r>
              <a:rPr dirty="0" err="1"/>
              <a:t>amri</a:t>
            </a:r>
            <a:r>
              <a:rPr dirty="0"/>
              <a:t> </a:t>
            </a:r>
            <a:r>
              <a:rPr dirty="0" err="1"/>
              <a:t>zote</a:t>
            </a:r>
            <a:r>
              <a:rPr dirty="0"/>
              <a:t>. </a:t>
            </a:r>
            <a:r>
              <a:rPr dirty="0" err="1"/>
              <a:t>Walakini</a:t>
            </a:r>
            <a:r>
              <a:rPr dirty="0"/>
              <a:t>, </a:t>
            </a:r>
            <a:r>
              <a:rPr dirty="0" err="1"/>
              <a:t>alimtia</a:t>
            </a:r>
            <a:r>
              <a:rPr dirty="0"/>
              <a:t> </a:t>
            </a:r>
            <a:r>
              <a:rPr dirty="0" err="1"/>
              <a:t>moyo</a:t>
            </a:r>
            <a:r>
              <a:rPr dirty="0"/>
              <a:t> </a:t>
            </a:r>
            <a:r>
              <a:rPr dirty="0" err="1"/>
              <a:t>kumwokoa</a:t>
            </a:r>
            <a:r>
              <a:rPr dirty="0"/>
              <a:t> yule </a:t>
            </a:r>
            <a:r>
              <a:rPr dirty="0" err="1"/>
              <a:t>wa</a:t>
            </a:r>
            <a:r>
              <a:rPr dirty="0"/>
              <a:t> kwanza </a:t>
            </a:r>
            <a:r>
              <a:rPr dirty="0" err="1"/>
              <a:t>kati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wote</a:t>
            </a:r>
            <a:r>
              <a:rPr dirty="0"/>
              <a:t>. </a:t>
            </a:r>
            <a:r>
              <a:rPr dirty="0" err="1"/>
              <a:t>Alikuwa</a:t>
            </a:r>
            <a:r>
              <a:rPr dirty="0"/>
              <a:t> </a:t>
            </a:r>
            <a:r>
              <a:rPr dirty="0" err="1"/>
              <a:t>amemfanya</a:t>
            </a:r>
            <a:r>
              <a:rPr dirty="0"/>
              <a:t> </a:t>
            </a:r>
            <a:r>
              <a:rPr dirty="0" err="1"/>
              <a:t>mungu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utajiri</a:t>
            </a:r>
            <a:r>
              <a:rPr dirty="0"/>
              <a:t> wake. </a:t>
            </a:r>
            <a:r>
              <a:rPr dirty="0" err="1"/>
              <a:t>Alilazimika</a:t>
            </a:r>
            <a:r>
              <a:rPr dirty="0"/>
              <a:t> </a:t>
            </a:r>
            <a:r>
              <a:rPr dirty="0" err="1"/>
              <a:t>kumwacha</a:t>
            </a:r>
            <a:r>
              <a:rPr dirty="0"/>
              <a:t> </a:t>
            </a:r>
            <a:r>
              <a:rPr dirty="0" err="1"/>
              <a:t>mungu</a:t>
            </a:r>
            <a:r>
              <a:rPr dirty="0"/>
              <a:t> </a:t>
            </a:r>
            <a:r>
              <a:rPr dirty="0" err="1"/>
              <a:t>huyo</a:t>
            </a:r>
            <a:r>
              <a:rPr dirty="0"/>
              <a:t>,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kumfuata</a:t>
            </a:r>
            <a:r>
              <a:rPr dirty="0"/>
              <a:t> </a:t>
            </a:r>
            <a:r>
              <a:rPr dirty="0" err="1"/>
              <a:t>Yesu</a:t>
            </a:r>
            <a:r>
              <a:rPr dirty="0"/>
              <a:t> </a:t>
            </a:r>
            <a:r>
              <a:rPr dirty="0" err="1"/>
              <a:t>kabisa</a:t>
            </a:r>
            <a:r>
              <a:rPr dirty="0"/>
              <a:t> (Marko 10:21).</a:t>
            </a:r>
          </a:p>
        </p:txBody>
      </p:sp>
    </p:spTree>
    <p:extLst>
      <p:ext uri="{BB962C8B-B14F-4D97-AF65-F5344CB8AC3E}">
        <p14:creationId xmlns:p14="http://schemas.microsoft.com/office/powerpoint/2010/main" val="2809792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6" grpId="0"/>
      <p:bldP spid="17" grpId="0" animBg="1"/>
      <p:bldP spid="19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pasto, persona, exterior, ropa  Descripción generada automáticamente">
            <a:extLst>
              <a:ext uri="{FF2B5EF4-FFF2-40B4-BE49-F238E27FC236}">
                <a16:creationId xmlns:a16="http://schemas.microsoft.com/office/drawing/2014/main" id="{703B938C-D623-7EE4-F040-EA6E727C840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227" y="1290705"/>
            <a:ext cx="1850514" cy="2326855"/>
          </a:xfrm>
          <a:prstGeom prst="rect">
            <a:avLst/>
          </a:prstGeom>
          <a:ln>
            <a:noFill/>
          </a:ln>
          <a:effectLst>
            <a:reflection blurRad="12700" stA="30000" endPos="18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FBB90F25-7891-F400-ACCA-68B559951DFD}"/>
              </a:ext>
            </a:extLst>
          </p:cNvPr>
          <p:cNvSpPr txBox="1"/>
          <p:nvPr/>
        </p:nvSpPr>
        <p:spPr>
          <a:xfrm>
            <a:off x="1" y="-29496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400" b="1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defRPr>
            </a:pPr>
            <a:r>
              <a:rPr lang="en-US" dirty="0"/>
              <a:t> MAELEKEZO KUHUSU UONGOZI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53369CB-6BAA-1268-FA5B-E048291B901C}"/>
              </a:ext>
            </a:extLst>
          </p:cNvPr>
          <p:cNvSpPr txBox="1"/>
          <p:nvPr/>
        </p:nvSpPr>
        <p:spPr>
          <a:xfrm>
            <a:off x="650515" y="569531"/>
            <a:ext cx="108909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b="1">
                <a:solidFill>
                  <a:srgbClr val="FFCE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defRPr>
            </a:pPr>
            <a:r>
              <a:t>Lakini kwenu isiwe hivyo. Badala yake, yeyote anayetaka kuwa mkuu kati yenu lazima awe mtumishi wenu” </a:t>
            </a:r>
            <a:r>
              <a:rPr sz="1400"/>
              <a:t>(Marko 10:43)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D8E4C02-DD4B-F848-8604-02AECF799D67}"/>
              </a:ext>
            </a:extLst>
          </p:cNvPr>
          <p:cNvSpPr txBox="1"/>
          <p:nvPr/>
        </p:nvSpPr>
        <p:spPr>
          <a:xfrm>
            <a:off x="1854198" y="1206099"/>
            <a:ext cx="517561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 err="1"/>
              <a:t>Yakobo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Yohana </a:t>
            </a:r>
            <a:r>
              <a:rPr dirty="0" err="1"/>
              <a:t>walitaka</a:t>
            </a:r>
            <a:r>
              <a:rPr dirty="0"/>
              <a:t> </a:t>
            </a:r>
            <a:r>
              <a:rPr dirty="0" err="1"/>
              <a:t>kuhakikisha</a:t>
            </a:r>
            <a:r>
              <a:rPr dirty="0"/>
              <a:t> </a:t>
            </a:r>
            <a:r>
              <a:rPr dirty="0" err="1"/>
              <a:t>kuwa</a:t>
            </a:r>
            <a:r>
              <a:rPr dirty="0"/>
              <a:t> </a:t>
            </a:r>
            <a:r>
              <a:rPr dirty="0" err="1"/>
              <a:t>watakuwa</a:t>
            </a:r>
            <a:r>
              <a:rPr dirty="0"/>
              <a:t> </a:t>
            </a:r>
            <a:r>
              <a:rPr dirty="0" err="1"/>
              <a:t>karibu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Bwana </a:t>
            </a:r>
            <a:r>
              <a:rPr dirty="0" err="1"/>
              <a:t>wao</a:t>
            </a:r>
            <a:r>
              <a:rPr dirty="0"/>
              <a:t> </a:t>
            </a:r>
            <a:r>
              <a:rPr dirty="0" err="1"/>
              <a:t>wakati</a:t>
            </a:r>
            <a:r>
              <a:rPr dirty="0"/>
              <a:t> </a:t>
            </a:r>
            <a:r>
              <a:rPr dirty="0" err="1"/>
              <a:t>atakapotawala</a:t>
            </a:r>
            <a:r>
              <a:rPr dirty="0"/>
              <a:t> (Marko 10:35-37).</a:t>
            </a:r>
          </a:p>
        </p:txBody>
      </p:sp>
      <p:pic>
        <p:nvPicPr>
          <p:cNvPr id="10" name="Imagen 9" descr="Imagen que contiene parado, sostener, hombre  Descripción generada automáticamente">
            <a:extLst>
              <a:ext uri="{FF2B5EF4-FFF2-40B4-BE49-F238E27FC236}">
                <a16:creationId xmlns:a16="http://schemas.microsoft.com/office/drawing/2014/main" id="{F48BAEFC-B2D5-B5A5-3AF3-8F1B331C950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6647" y="3274142"/>
            <a:ext cx="2260176" cy="3411617"/>
          </a:xfrm>
          <a:prstGeom prst="rect">
            <a:avLst/>
          </a:prstGeom>
          <a:ln w="88900" cap="sq" cmpd="thickThin">
            <a:solidFill>
              <a:schemeClr val="tx2">
                <a:lumMod val="75000"/>
                <a:lumOff val="2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Imagen 11" descr="Una caricatura de una persona  Descripción generada automáticamente con confianza baja">
            <a:extLst>
              <a:ext uri="{FF2B5EF4-FFF2-40B4-BE49-F238E27FC236}">
                <a16:creationId xmlns:a16="http://schemas.microsoft.com/office/drawing/2014/main" id="{CB4F206C-6AD2-7690-52E9-A7A970F51D3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2252" y="3274142"/>
            <a:ext cx="2385746" cy="3411617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19" name="Grupo 18">
            <a:extLst>
              <a:ext uri="{FF2B5EF4-FFF2-40B4-BE49-F238E27FC236}">
                <a16:creationId xmlns:a16="http://schemas.microsoft.com/office/drawing/2014/main" id="{027CE3FF-53E5-A86E-95DE-1CECDA09C3FF}"/>
              </a:ext>
            </a:extLst>
          </p:cNvPr>
          <p:cNvGrpSpPr/>
          <p:nvPr/>
        </p:nvGrpSpPr>
        <p:grpSpPr>
          <a:xfrm>
            <a:off x="7092853" y="1407365"/>
            <a:ext cx="4991913" cy="1588694"/>
            <a:chOff x="917564" y="4661705"/>
            <a:chExt cx="5797845" cy="184518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4" name="Imagen 13" descr="Un dibujo de una persona  Descripción generada automáticamente con confianza baja">
              <a:extLst>
                <a:ext uri="{FF2B5EF4-FFF2-40B4-BE49-F238E27FC236}">
                  <a16:creationId xmlns:a16="http://schemas.microsoft.com/office/drawing/2014/main" id="{2D15CDF2-80B5-5C2B-2CAE-625CF4D455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083791" y="4661706"/>
              <a:ext cx="1631618" cy="1845184"/>
            </a:xfrm>
            <a:prstGeom prst="rect">
              <a:avLst/>
            </a:prstGeom>
            <a:ln w="38100" cap="sq">
              <a:solidFill>
                <a:srgbClr val="FFC000"/>
              </a:solidFill>
              <a:prstDash val="solid"/>
              <a:miter lim="800000"/>
            </a:ln>
            <a:effectLst/>
          </p:spPr>
        </p:pic>
        <p:pic>
          <p:nvPicPr>
            <p:cNvPr id="16" name="Imagen 15" descr="Imagen que contiene polar, agua, oso, alberca  Descripción generada automáticamente">
              <a:extLst>
                <a:ext uri="{FF2B5EF4-FFF2-40B4-BE49-F238E27FC236}">
                  <a16:creationId xmlns:a16="http://schemas.microsoft.com/office/drawing/2014/main" id="{483D7495-91D6-BC8B-727B-0838EFCCE9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17564" y="4661705"/>
              <a:ext cx="2534609" cy="1845184"/>
            </a:xfrm>
            <a:prstGeom prst="rect">
              <a:avLst/>
            </a:prstGeom>
            <a:ln w="38100" cap="sq">
              <a:solidFill>
                <a:srgbClr val="FFC000"/>
              </a:solidFill>
              <a:prstDash val="solid"/>
              <a:miter lim="800000"/>
            </a:ln>
            <a:effectLst/>
          </p:spPr>
        </p:pic>
        <p:pic>
          <p:nvPicPr>
            <p:cNvPr id="18" name="Imagen 17" descr="Imagen que contiene hombre, vestido, parado, sostener  Descripción generada automáticamente">
              <a:extLst>
                <a:ext uri="{FF2B5EF4-FFF2-40B4-BE49-F238E27FC236}">
                  <a16:creationId xmlns:a16="http://schemas.microsoft.com/office/drawing/2014/main" id="{1FD25A4F-07DE-27CB-96B6-E43417DFB8D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52174" y="4661706"/>
              <a:ext cx="1631616" cy="1845184"/>
            </a:xfrm>
            <a:prstGeom prst="rect">
              <a:avLst/>
            </a:prstGeom>
            <a:ln w="38100" cap="sq">
              <a:solidFill>
                <a:srgbClr val="FFC000"/>
              </a:solidFill>
              <a:prstDash val="solid"/>
              <a:miter lim="800000"/>
            </a:ln>
            <a:effectLst/>
          </p:spPr>
        </p:pic>
      </p:grpSp>
      <p:sp>
        <p:nvSpPr>
          <p:cNvPr id="21" name="CuadroTexto 20">
            <a:extLst>
              <a:ext uri="{FF2B5EF4-FFF2-40B4-BE49-F238E27FC236}">
                <a16:creationId xmlns:a16="http://schemas.microsoft.com/office/drawing/2014/main" id="{E7598F0D-6BBE-11B2-EA71-C0C24A4DB941}"/>
              </a:ext>
            </a:extLst>
          </p:cNvPr>
          <p:cNvSpPr txBox="1"/>
          <p:nvPr/>
        </p:nvSpPr>
        <p:spPr>
          <a:xfrm>
            <a:off x="-7733" y="3545764"/>
            <a:ext cx="698121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/>
              <a:t>Kwa </a:t>
            </a:r>
            <a:r>
              <a:rPr dirty="0" err="1"/>
              <a:t>ombi</a:t>
            </a:r>
            <a:r>
              <a:rPr dirty="0"/>
              <a:t> lao, </a:t>
            </a:r>
            <a:r>
              <a:rPr dirty="0" err="1"/>
              <a:t>Yesu</a:t>
            </a:r>
            <a:r>
              <a:rPr dirty="0"/>
              <a:t> </a:t>
            </a:r>
            <a:r>
              <a:rPr dirty="0" err="1"/>
              <a:t>aliwakumbusha</a:t>
            </a:r>
            <a:r>
              <a:rPr dirty="0"/>
              <a:t> </a:t>
            </a:r>
            <a:r>
              <a:rPr dirty="0" err="1"/>
              <a:t>juu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gharama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    </a:t>
            </a:r>
            <a:r>
              <a:rPr dirty="0" err="1"/>
              <a:t>uanafunzi</a:t>
            </a:r>
            <a:r>
              <a:rPr dirty="0"/>
              <a:t>: </a:t>
            </a:r>
            <a:r>
              <a:rPr dirty="0" err="1"/>
              <a:t>wangepaswa</a:t>
            </a:r>
            <a:r>
              <a:rPr dirty="0"/>
              <a:t> </a:t>
            </a:r>
            <a:r>
              <a:rPr dirty="0" err="1"/>
              <a:t>kuteseka</a:t>
            </a:r>
            <a:r>
              <a:rPr dirty="0"/>
              <a:t> </a:t>
            </a:r>
            <a:r>
              <a:rPr dirty="0" err="1"/>
              <a:t>kama</a:t>
            </a:r>
            <a:r>
              <a:rPr dirty="0"/>
              <a:t> Bwana </a:t>
            </a:r>
            <a:r>
              <a:rPr dirty="0" err="1"/>
              <a:t>wao</a:t>
            </a:r>
            <a:r>
              <a:rPr dirty="0"/>
              <a:t> (Marko. 10:38-39).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90EC1E1F-6011-2FC1-EE0D-0642944B2CF0}"/>
              </a:ext>
            </a:extLst>
          </p:cNvPr>
          <p:cNvSpPr txBox="1"/>
          <p:nvPr/>
        </p:nvSpPr>
        <p:spPr>
          <a:xfrm>
            <a:off x="1854201" y="2133864"/>
            <a:ext cx="519006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sz="1600" dirty="0"/>
              <a:t>Ni </a:t>
            </a:r>
            <a:r>
              <a:rPr sz="1600" dirty="0" err="1"/>
              <a:t>jambo</a:t>
            </a:r>
            <a:r>
              <a:rPr sz="1600" dirty="0"/>
              <a:t> la </a:t>
            </a:r>
            <a:r>
              <a:rPr sz="1600" dirty="0" err="1"/>
              <a:t>kushangaza</a:t>
            </a:r>
            <a:r>
              <a:rPr sz="1600" dirty="0"/>
              <a:t>! </a:t>
            </a:r>
            <a:r>
              <a:rPr sz="1600" dirty="0" err="1"/>
              <a:t>Yesu</a:t>
            </a:r>
            <a:r>
              <a:rPr sz="1600" dirty="0"/>
              <a:t> </a:t>
            </a:r>
            <a:r>
              <a:rPr sz="1600" dirty="0" err="1"/>
              <a:t>alikuwa</a:t>
            </a:r>
            <a:r>
              <a:rPr sz="1600" dirty="0"/>
              <a:t> </a:t>
            </a:r>
            <a:r>
              <a:rPr sz="1600" dirty="0" err="1"/>
              <a:t>amesema</a:t>
            </a:r>
            <a:r>
              <a:rPr sz="1600" dirty="0"/>
              <a:t> </a:t>
            </a:r>
            <a:r>
              <a:rPr sz="1600" dirty="0" err="1"/>
              <a:t>tu</a:t>
            </a:r>
            <a:r>
              <a:rPr sz="1600" dirty="0"/>
              <a:t> </a:t>
            </a:r>
            <a:r>
              <a:rPr sz="1600" dirty="0" err="1"/>
              <a:t>kwamba</a:t>
            </a:r>
            <a:r>
              <a:rPr sz="1600" dirty="0"/>
              <a:t> </a:t>
            </a:r>
            <a:r>
              <a:rPr sz="1600" dirty="0" err="1"/>
              <a:t>atasalitiwa</a:t>
            </a:r>
            <a:r>
              <a:rPr sz="1600" dirty="0"/>
              <a:t>, </a:t>
            </a:r>
            <a:r>
              <a:rPr sz="1600" dirty="0" err="1"/>
              <a:t>kuhukumiwa</a:t>
            </a:r>
            <a:r>
              <a:rPr sz="1600" dirty="0"/>
              <a:t>, </a:t>
            </a:r>
            <a:r>
              <a:rPr sz="1600" dirty="0" err="1"/>
              <a:t>kudhihakiwa</a:t>
            </a:r>
            <a:r>
              <a:rPr sz="1600" dirty="0"/>
              <a:t>, </a:t>
            </a:r>
            <a:r>
              <a:rPr sz="1600" dirty="0" err="1"/>
              <a:t>kupigwa</a:t>
            </a:r>
            <a:r>
              <a:rPr sz="1600" dirty="0"/>
              <a:t> </a:t>
            </a:r>
            <a:r>
              <a:rPr sz="1600" dirty="0" err="1"/>
              <a:t>mijeledi</a:t>
            </a:r>
            <a:r>
              <a:rPr sz="1600" dirty="0"/>
              <a:t>, </a:t>
            </a:r>
            <a:r>
              <a:rPr sz="1600" dirty="0" err="1"/>
              <a:t>kutemewa</a:t>
            </a:r>
            <a:r>
              <a:rPr sz="1600" dirty="0"/>
              <a:t> mate, </a:t>
            </a:r>
            <a:r>
              <a:rPr sz="1600" dirty="0" err="1"/>
              <a:t>na</a:t>
            </a:r>
            <a:r>
              <a:rPr sz="1600" dirty="0"/>
              <a:t> </a:t>
            </a:r>
            <a:r>
              <a:rPr sz="1600" dirty="0" err="1"/>
              <a:t>kuuawa</a:t>
            </a:r>
            <a:r>
              <a:rPr sz="1600" dirty="0"/>
              <a:t> </a:t>
            </a:r>
            <a:br>
              <a:rPr lang="en" sz="1600" b="1" dirty="0"/>
            </a:br>
            <a:r>
              <a:rPr sz="1600" dirty="0"/>
              <a:t>(Marko 10:32-34). </a:t>
            </a:r>
            <a:r>
              <a:rPr sz="1600" dirty="0" err="1"/>
              <a:t>Je</a:t>
            </a:r>
            <a:r>
              <a:rPr sz="1600" dirty="0"/>
              <a:t>, </a:t>
            </a:r>
            <a:r>
              <a:rPr sz="1600" dirty="0" err="1"/>
              <a:t>wana</a:t>
            </a:r>
            <a:r>
              <a:rPr sz="1600" dirty="0"/>
              <a:t> </a:t>
            </a:r>
            <a:r>
              <a:rPr sz="1600" dirty="0" err="1"/>
              <a:t>wa</a:t>
            </a:r>
            <a:r>
              <a:rPr sz="1600" dirty="0"/>
              <a:t> </a:t>
            </a:r>
            <a:r>
              <a:rPr sz="1600" dirty="0" err="1"/>
              <a:t>Zebedayo</a:t>
            </a:r>
            <a:r>
              <a:rPr sz="1600" dirty="0"/>
              <a:t> </a:t>
            </a:r>
            <a:r>
              <a:rPr sz="1600" dirty="0" err="1"/>
              <a:t>hawakuelewa</a:t>
            </a:r>
            <a:r>
              <a:rPr sz="1600" dirty="0"/>
              <a:t> </a:t>
            </a:r>
            <a:r>
              <a:rPr sz="1600" dirty="0" err="1"/>
              <a:t>chochote</a:t>
            </a:r>
            <a:r>
              <a:rPr sz="1600" dirty="0"/>
              <a:t>?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45FD022E-B2C8-B8A2-0220-0D5D7353E5B4}"/>
              </a:ext>
            </a:extLst>
          </p:cNvPr>
          <p:cNvSpPr txBox="1"/>
          <p:nvPr/>
        </p:nvSpPr>
        <p:spPr>
          <a:xfrm>
            <a:off x="24326" y="5844925"/>
            <a:ext cx="700548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 err="1"/>
              <a:t>Yeye</a:t>
            </a:r>
            <a:r>
              <a:rPr dirty="0"/>
              <a:t> </a:t>
            </a:r>
            <a:r>
              <a:rPr dirty="0" err="1"/>
              <a:t>anayetaka</a:t>
            </a:r>
            <a:r>
              <a:rPr dirty="0"/>
              <a:t> </a:t>
            </a:r>
            <a:r>
              <a:rPr dirty="0" err="1"/>
              <a:t>kuwa</a:t>
            </a:r>
            <a:r>
              <a:rPr dirty="0"/>
              <a:t> </a:t>
            </a:r>
            <a:r>
              <a:rPr dirty="0" err="1"/>
              <a:t>mkuu</a:t>
            </a:r>
            <a:r>
              <a:rPr dirty="0"/>
              <a:t> </a:t>
            </a:r>
            <a:r>
              <a:rPr dirty="0" err="1"/>
              <a:t>katika</a:t>
            </a:r>
            <a:r>
              <a:rPr dirty="0"/>
              <a:t> </a:t>
            </a:r>
            <a:r>
              <a:rPr dirty="0" err="1"/>
              <a:t>Ufalme</a:t>
            </a:r>
            <a:r>
              <a:rPr dirty="0"/>
              <a:t> </a:t>
            </a:r>
            <a:r>
              <a:rPr dirty="0" err="1"/>
              <a:t>lazima</a:t>
            </a:r>
            <a:r>
              <a:rPr dirty="0"/>
              <a:t> </a:t>
            </a:r>
            <a:r>
              <a:rPr dirty="0" err="1"/>
              <a:t>amwige</a:t>
            </a:r>
            <a:r>
              <a:rPr dirty="0"/>
              <a:t> </a:t>
            </a:r>
            <a:r>
              <a:rPr dirty="0" err="1"/>
              <a:t>Mfalme</a:t>
            </a:r>
            <a:r>
              <a:rPr dirty="0"/>
              <a:t> wake: "Kwa </a:t>
            </a:r>
            <a:r>
              <a:rPr dirty="0" err="1"/>
              <a:t>maana</a:t>
            </a:r>
            <a:r>
              <a:rPr dirty="0"/>
              <a:t> </a:t>
            </a:r>
            <a:r>
              <a:rPr dirty="0" err="1"/>
              <a:t>hata</a:t>
            </a:r>
            <a:r>
              <a:rPr dirty="0"/>
              <a:t> </a:t>
            </a:r>
            <a:r>
              <a:rPr dirty="0" err="1"/>
              <a:t>Mwana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Adamu</a:t>
            </a:r>
            <a:r>
              <a:rPr dirty="0"/>
              <a:t> </a:t>
            </a:r>
            <a:r>
              <a:rPr dirty="0" err="1"/>
              <a:t>hakuja</a:t>
            </a:r>
            <a:r>
              <a:rPr dirty="0"/>
              <a:t> </a:t>
            </a:r>
            <a:r>
              <a:rPr dirty="0" err="1"/>
              <a:t>kutumikiwa</a:t>
            </a:r>
            <a:r>
              <a:rPr dirty="0"/>
              <a:t>, </a:t>
            </a:r>
            <a:r>
              <a:rPr dirty="0" err="1"/>
              <a:t>bali</a:t>
            </a:r>
            <a:r>
              <a:rPr dirty="0"/>
              <a:t> </a:t>
            </a:r>
            <a:r>
              <a:rPr dirty="0" err="1"/>
              <a:t>kutumikia</a:t>
            </a:r>
            <a:r>
              <a:rPr dirty="0"/>
              <a:t>" (Marko 10:45).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1621A9DE-2B73-5BBD-3829-0378F2A7AACE}"/>
              </a:ext>
            </a:extLst>
          </p:cNvPr>
          <p:cNvSpPr txBox="1"/>
          <p:nvPr/>
        </p:nvSpPr>
        <p:spPr>
          <a:xfrm>
            <a:off x="7733" y="5043493"/>
            <a:ext cx="700548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 err="1"/>
              <a:t>Katika</a:t>
            </a:r>
            <a:r>
              <a:rPr dirty="0"/>
              <a:t> </a:t>
            </a:r>
            <a:r>
              <a:rPr dirty="0" err="1"/>
              <a:t>Ufalme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Mungu</a:t>
            </a:r>
            <a:r>
              <a:rPr dirty="0"/>
              <a:t>, </a:t>
            </a:r>
            <a:r>
              <a:rPr dirty="0" err="1"/>
              <a:t>nguvu</a:t>
            </a:r>
            <a:r>
              <a:rPr dirty="0"/>
              <a:t> </a:t>
            </a:r>
            <a:r>
              <a:rPr dirty="0" err="1"/>
              <a:t>lazima</a:t>
            </a:r>
            <a:r>
              <a:rPr dirty="0"/>
              <a:t> </a:t>
            </a:r>
            <a:r>
              <a:rPr dirty="0" err="1"/>
              <a:t>itumike</a:t>
            </a:r>
            <a:r>
              <a:rPr dirty="0"/>
              <a:t> </a:t>
            </a:r>
            <a:r>
              <a:rPr dirty="0" err="1"/>
              <a:t>kila</a:t>
            </a:r>
            <a:r>
              <a:rPr dirty="0"/>
              <a:t> </a:t>
            </a:r>
            <a:r>
              <a:rPr dirty="0" err="1"/>
              <a:t>wakati</a:t>
            </a:r>
            <a:r>
              <a:rPr dirty="0"/>
              <a:t> </a:t>
            </a:r>
            <a:r>
              <a:rPr dirty="0" err="1"/>
              <a:t>kuwainua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kuwabariki</a:t>
            </a:r>
            <a:r>
              <a:rPr dirty="0"/>
              <a:t> </a:t>
            </a:r>
            <a:r>
              <a:rPr dirty="0" err="1"/>
              <a:t>wengine</a:t>
            </a:r>
            <a:r>
              <a:rPr dirty="0"/>
              <a:t>. </a:t>
            </a:r>
            <a:r>
              <a:rPr dirty="0" err="1"/>
              <a:t>Huduma</a:t>
            </a:r>
            <a:r>
              <a:rPr dirty="0"/>
              <a:t> </a:t>
            </a:r>
            <a:r>
              <a:rPr dirty="0" err="1"/>
              <a:t>ni</a:t>
            </a:r>
            <a:r>
              <a:rPr dirty="0"/>
              <a:t> </a:t>
            </a:r>
            <a:r>
              <a:rPr dirty="0" err="1"/>
              <a:t>kiwango</a:t>
            </a:r>
            <a:r>
              <a:rPr dirty="0"/>
              <a:t> cha </a:t>
            </a:r>
            <a:r>
              <a:rPr dirty="0" err="1"/>
              <a:t>kiongozi</a:t>
            </a:r>
            <a:r>
              <a:rPr dirty="0"/>
              <a:t>.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C457BCFB-3749-1AD0-9BF9-F3A83E7E2DB7}"/>
              </a:ext>
            </a:extLst>
          </p:cNvPr>
          <p:cNvSpPr txBox="1"/>
          <p:nvPr/>
        </p:nvSpPr>
        <p:spPr>
          <a:xfrm>
            <a:off x="0" y="4473101"/>
            <a:ext cx="700548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 err="1"/>
              <a:t>Akikusanya</a:t>
            </a:r>
            <a:r>
              <a:rPr dirty="0"/>
              <a:t> wale </a:t>
            </a:r>
            <a:r>
              <a:rPr dirty="0" err="1"/>
              <a:t>kumi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wawili</a:t>
            </a:r>
            <a:r>
              <a:rPr dirty="0"/>
              <a:t>, </a:t>
            </a:r>
            <a:r>
              <a:rPr dirty="0" err="1"/>
              <a:t>Yesu</a:t>
            </a:r>
            <a:r>
              <a:rPr dirty="0"/>
              <a:t> </a:t>
            </a:r>
            <a:r>
              <a:rPr dirty="0" err="1"/>
              <a:t>alifafanua</a:t>
            </a:r>
            <a:r>
              <a:rPr dirty="0"/>
              <a:t> </a:t>
            </a:r>
            <a:r>
              <a:rPr dirty="0" err="1"/>
              <a:t>ni</a:t>
            </a:r>
            <a:r>
              <a:rPr dirty="0"/>
              <a:t> </a:t>
            </a:r>
            <a:r>
              <a:rPr dirty="0" err="1"/>
              <a:t>nini</a:t>
            </a:r>
            <a:r>
              <a:rPr dirty="0"/>
              <a:t> </a:t>
            </a:r>
            <a:r>
              <a:rPr dirty="0" err="1"/>
              <a:t>uongozi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kweli</a:t>
            </a:r>
            <a:r>
              <a:rPr dirty="0"/>
              <a:t> </a:t>
            </a:r>
            <a:r>
              <a:rPr dirty="0" err="1"/>
              <a:t>ulijumuisha</a:t>
            </a:r>
            <a:r>
              <a:rPr dirty="0"/>
              <a:t> (Marko 10:42-44).</a:t>
            </a:r>
          </a:p>
        </p:txBody>
      </p:sp>
    </p:spTree>
    <p:extLst>
      <p:ext uri="{BB962C8B-B14F-4D97-AF65-F5344CB8AC3E}">
        <p14:creationId xmlns:p14="http://schemas.microsoft.com/office/powerpoint/2010/main" val="227664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21" grpId="0"/>
      <p:bldP spid="23" grpId="0"/>
      <p:bldP spid="25" grpId="0"/>
      <p:bldP spid="27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:a16="http://schemas.microsoft.com/office/drawing/2014/main" id="{D13C7CDB-B56C-CEB8-AB01-200214994B8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" y="0"/>
            <a:ext cx="12192000" cy="1320786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61107AA-566E-C037-D4E7-F45BD17C08F0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 sz="4400" b="1">
                <a:ln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r>
              <a:rPr lang="en-US" dirty="0"/>
              <a:t> MAELEKEZO JUU YA UTUME WAKE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AD31531-8667-B8B9-4B0B-AD5A195F4AFF}"/>
              </a:ext>
            </a:extLst>
          </p:cNvPr>
          <p:cNvSpPr txBox="1"/>
          <p:nvPr/>
        </p:nvSpPr>
        <p:spPr>
          <a:xfrm>
            <a:off x="764253" y="618000"/>
            <a:ext cx="8153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b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defRPr>
            </a:pPr>
            <a:r>
              <a:t>"Aliposikia kwamba ni Yesu wa Nazareti, alianza kupaaza sauti, "Yesu, Mwana wa Daudi, nihurumie!" </a:t>
            </a:r>
            <a:r>
              <a:rPr sz="1400"/>
              <a:t>(Marko 10:47)</a:t>
            </a:r>
            <a:endParaRPr lang="es-ES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7BF304B-CC67-FF8B-1A25-567E5DE1990F}"/>
              </a:ext>
            </a:extLst>
          </p:cNvPr>
          <p:cNvSpPr txBox="1"/>
          <p:nvPr/>
        </p:nvSpPr>
        <p:spPr>
          <a:xfrm>
            <a:off x="-1" y="1394187"/>
            <a:ext cx="96819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sz="2000" b="1"/>
            </a:pPr>
            <a:r>
              <a:rPr dirty="0" err="1"/>
              <a:t>Bartimayo</a:t>
            </a:r>
            <a:r>
              <a:rPr dirty="0"/>
              <a:t> </a:t>
            </a:r>
            <a:r>
              <a:rPr dirty="0" err="1"/>
              <a:t>analia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kupiga</a:t>
            </a:r>
            <a:r>
              <a:rPr dirty="0"/>
              <a:t> </a:t>
            </a:r>
            <a:r>
              <a:rPr dirty="0" err="1"/>
              <a:t>kelele</a:t>
            </a:r>
            <a:r>
              <a:rPr dirty="0"/>
              <a:t> </a:t>
            </a:r>
            <a:r>
              <a:rPr dirty="0" err="1"/>
              <a:t>kusikika</a:t>
            </a:r>
            <a:r>
              <a:rPr dirty="0"/>
              <a:t> </a:t>
            </a:r>
            <a:r>
              <a:rPr dirty="0" err="1"/>
              <a:t>juu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wale </a:t>
            </a:r>
            <a:r>
              <a:rPr dirty="0" err="1"/>
              <a:t>wanaotaka</a:t>
            </a:r>
            <a:r>
              <a:rPr dirty="0"/>
              <a:t> </a:t>
            </a:r>
            <a:r>
              <a:rPr dirty="0" err="1"/>
              <a:t>kumnyamazisha</a:t>
            </a:r>
            <a:r>
              <a:rPr dirty="0"/>
              <a:t>            (Marko 10:46-48).</a:t>
            </a:r>
          </a:p>
        </p:txBody>
      </p:sp>
      <p:pic>
        <p:nvPicPr>
          <p:cNvPr id="4" name="Imagen 3" descr="Dibujo de un hombre  Descripción generada automáticamente con confianza media">
            <a:extLst>
              <a:ext uri="{FF2B5EF4-FFF2-40B4-BE49-F238E27FC236}">
                <a16:creationId xmlns:a16="http://schemas.microsoft.com/office/drawing/2014/main" id="{03D72F7B-F78A-44F0-FA50-425D68E883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536" y="3432489"/>
            <a:ext cx="3810000" cy="3238934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865237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 descr="Imagen que contiene agua, tren, borroso, hombre  Descripción generada automáticamente">
            <a:extLst>
              <a:ext uri="{FF2B5EF4-FFF2-40B4-BE49-F238E27FC236}">
                <a16:creationId xmlns:a16="http://schemas.microsoft.com/office/drawing/2014/main" id="{EB3C74E3-85E1-3A14-3998-AE14F8E7176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07308" y="4715871"/>
            <a:ext cx="2416072" cy="1920902"/>
          </a:xfrm>
          <a:prstGeom prst="round2DiagRect">
            <a:avLst>
              <a:gd name="adj1" fmla="val 0"/>
              <a:gd name="adj2" fmla="val 17403"/>
            </a:avLst>
          </a:prstGeom>
          <a:ln w="381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 descr="Imagen que contiene grupo, parado, caballo, gente  Descripción generada automáticamente">
            <a:extLst>
              <a:ext uri="{FF2B5EF4-FFF2-40B4-BE49-F238E27FC236}">
                <a16:creationId xmlns:a16="http://schemas.microsoft.com/office/drawing/2014/main" id="{2D8B0F69-3CB3-34FA-17A5-E14DCD3B5AD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7308" y="751586"/>
            <a:ext cx="2416072" cy="3763911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44386869-989D-AF9C-50D0-ECFC42982495}"/>
              </a:ext>
            </a:extLst>
          </p:cNvPr>
          <p:cNvSpPr txBox="1"/>
          <p:nvPr/>
        </p:nvSpPr>
        <p:spPr>
          <a:xfrm>
            <a:off x="4084688" y="3141831"/>
            <a:ext cx="541655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 err="1"/>
              <a:t>Baada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kuponywa</a:t>
            </a:r>
            <a:r>
              <a:rPr dirty="0"/>
              <a:t>, </a:t>
            </a:r>
            <a:r>
              <a:rPr dirty="0" err="1"/>
              <a:t>alimfuata</a:t>
            </a:r>
            <a:r>
              <a:rPr dirty="0"/>
              <a:t> </a:t>
            </a:r>
            <a:r>
              <a:rPr dirty="0" err="1"/>
              <a:t>Yesu</a:t>
            </a:r>
            <a:r>
              <a:rPr dirty="0"/>
              <a:t> (Marko 10:52). </a:t>
            </a:r>
            <a:r>
              <a:rPr dirty="0" err="1"/>
              <a:t>Walakini</a:t>
            </a:r>
            <a:r>
              <a:rPr dirty="0"/>
              <a:t>, </a:t>
            </a:r>
            <a:r>
              <a:rPr dirty="0" err="1"/>
              <a:t>tayari</a:t>
            </a:r>
            <a:r>
              <a:rPr dirty="0"/>
              <a:t> </a:t>
            </a:r>
            <a:r>
              <a:rPr dirty="0" err="1"/>
              <a:t>alimwamini</a:t>
            </a:r>
            <a:r>
              <a:rPr dirty="0"/>
              <a:t> </a:t>
            </a:r>
            <a:r>
              <a:rPr dirty="0" err="1"/>
              <a:t>Yesu</a:t>
            </a:r>
            <a:r>
              <a:rPr dirty="0"/>
              <a:t> </a:t>
            </a:r>
            <a:r>
              <a:rPr dirty="0" err="1"/>
              <a:t>kabla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kuponywa</a:t>
            </a:r>
            <a:r>
              <a:rPr dirty="0"/>
              <a:t>. </a:t>
            </a:r>
            <a:r>
              <a:rPr dirty="0" err="1"/>
              <a:t>Alimwona</a:t>
            </a:r>
            <a:r>
              <a:rPr dirty="0"/>
              <a:t> </a:t>
            </a:r>
            <a:r>
              <a:rPr dirty="0" err="1"/>
              <a:t>ndani</a:t>
            </a:r>
            <a:r>
              <a:rPr dirty="0"/>
              <a:t> </a:t>
            </a:r>
            <a:r>
              <a:rPr dirty="0" err="1"/>
              <a:t>yake</a:t>
            </a:r>
            <a:r>
              <a:rPr dirty="0"/>
              <a:t> </a:t>
            </a:r>
            <a:r>
              <a:rPr dirty="0" err="1"/>
              <a:t>Masihi</a:t>
            </a:r>
            <a:r>
              <a:rPr dirty="0"/>
              <a:t>, </a:t>
            </a:r>
            <a:r>
              <a:rPr dirty="0" err="1"/>
              <a:t>Mfalme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Israeli (Marko 10:47).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4276EE8-A157-7449-DED0-65650543745A}"/>
              </a:ext>
            </a:extLst>
          </p:cNvPr>
          <p:cNvSpPr txBox="1"/>
          <p:nvPr/>
        </p:nvSpPr>
        <p:spPr>
          <a:xfrm>
            <a:off x="-1" y="2102073"/>
            <a:ext cx="970730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sz="2000" b="1"/>
            </a:pPr>
            <a:r>
              <a:rPr dirty="0" err="1"/>
              <a:t>Walipomwambia</a:t>
            </a:r>
            <a:r>
              <a:rPr dirty="0"/>
              <a:t> "</a:t>
            </a:r>
            <a:r>
              <a:rPr dirty="0" err="1"/>
              <a:t>Jipeni</a:t>
            </a:r>
            <a:r>
              <a:rPr dirty="0"/>
              <a:t> </a:t>
            </a:r>
            <a:r>
              <a:rPr dirty="0" err="1"/>
              <a:t>moyo</a:t>
            </a:r>
            <a:r>
              <a:rPr dirty="0"/>
              <a:t>! </a:t>
            </a:r>
            <a:r>
              <a:rPr dirty="0" err="1"/>
              <a:t>Simama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miguu</a:t>
            </a:r>
            <a:r>
              <a:rPr dirty="0"/>
              <a:t> </a:t>
            </a:r>
            <a:r>
              <a:rPr dirty="0" err="1"/>
              <a:t>yako</a:t>
            </a:r>
            <a:r>
              <a:rPr dirty="0"/>
              <a:t>! </a:t>
            </a:r>
            <a:r>
              <a:rPr dirty="0" err="1"/>
              <a:t>Anakuita</a:t>
            </a:r>
            <a:r>
              <a:rPr dirty="0"/>
              <a:t>” (Marko 10:49), </a:t>
            </a:r>
            <a:r>
              <a:rPr dirty="0" err="1"/>
              <a:t>aliamka</a:t>
            </a:r>
            <a:r>
              <a:rPr dirty="0"/>
              <a:t> </a:t>
            </a:r>
            <a:r>
              <a:rPr dirty="0" err="1"/>
              <a:t>haraka</a:t>
            </a:r>
            <a:r>
              <a:rPr dirty="0"/>
              <a:t>. </a:t>
            </a:r>
            <a:r>
              <a:rPr dirty="0" err="1"/>
              <a:t>Aliacha</a:t>
            </a:r>
            <a:r>
              <a:rPr dirty="0"/>
              <a:t> </a:t>
            </a:r>
            <a:r>
              <a:rPr dirty="0" err="1"/>
              <a:t>kila</a:t>
            </a:r>
            <a:r>
              <a:rPr dirty="0"/>
              <a:t> </a:t>
            </a:r>
            <a:r>
              <a:rPr dirty="0" err="1"/>
              <a:t>kitu</a:t>
            </a:r>
            <a:r>
              <a:rPr dirty="0"/>
              <a:t> </a:t>
            </a:r>
            <a:r>
              <a:rPr dirty="0" err="1"/>
              <a:t>alichokuwa</a:t>
            </a:r>
            <a:r>
              <a:rPr dirty="0"/>
              <a:t> nacho – </a:t>
            </a:r>
            <a:r>
              <a:rPr dirty="0" err="1"/>
              <a:t>vazi</a:t>
            </a:r>
            <a:r>
              <a:rPr dirty="0"/>
              <a:t> lake – </a:t>
            </a:r>
            <a:r>
              <a:rPr dirty="0" err="1"/>
              <a:t>akiwa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uhakika</a:t>
            </a:r>
            <a:r>
              <a:rPr dirty="0"/>
              <a:t> </a:t>
            </a:r>
            <a:r>
              <a:rPr dirty="0" err="1"/>
              <a:t>kwamba</a:t>
            </a:r>
            <a:r>
              <a:rPr dirty="0"/>
              <a:t> </a:t>
            </a:r>
            <a:r>
              <a:rPr dirty="0" err="1"/>
              <a:t>Yesu</a:t>
            </a:r>
            <a:r>
              <a:rPr dirty="0"/>
              <a:t> </a:t>
            </a:r>
            <a:r>
              <a:rPr dirty="0" err="1"/>
              <a:t>angemponya</a:t>
            </a:r>
            <a:r>
              <a:rPr dirty="0"/>
              <a:t> (Marko 10:50). Na </a:t>
            </a:r>
            <a:r>
              <a:rPr dirty="0" err="1"/>
              <a:t>Yesu</a:t>
            </a:r>
            <a:r>
              <a:rPr dirty="0"/>
              <a:t> </a:t>
            </a:r>
            <a:r>
              <a:rPr dirty="0" err="1"/>
              <a:t>kamwe</a:t>
            </a:r>
            <a:r>
              <a:rPr dirty="0"/>
              <a:t> </a:t>
            </a:r>
            <a:r>
              <a:rPr dirty="0" err="1"/>
              <a:t>hakuwakataa</a:t>
            </a:r>
            <a:r>
              <a:rPr dirty="0"/>
              <a:t> wale </a:t>
            </a:r>
            <a:r>
              <a:rPr dirty="0" err="1"/>
              <a:t>wanaokuja</a:t>
            </a:r>
            <a:r>
              <a:rPr dirty="0"/>
              <a:t> </a:t>
            </a:r>
            <a:r>
              <a:rPr dirty="0" err="1"/>
              <a:t>kwake</a:t>
            </a:r>
            <a:r>
              <a:rPr dirty="0"/>
              <a:t>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A41B2CEA-5FD8-2541-379F-02773E28E2CE}"/>
              </a:ext>
            </a:extLst>
          </p:cNvPr>
          <p:cNvSpPr txBox="1"/>
          <p:nvPr/>
        </p:nvSpPr>
        <p:spPr>
          <a:xfrm>
            <a:off x="4084688" y="5773321"/>
            <a:ext cx="559721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 err="1"/>
              <a:t>Kuanzia</a:t>
            </a:r>
            <a:r>
              <a:rPr dirty="0"/>
              <a:t> </a:t>
            </a:r>
            <a:r>
              <a:rPr dirty="0" err="1"/>
              <a:t>sasa</a:t>
            </a:r>
            <a:r>
              <a:rPr dirty="0"/>
              <a:t>, </a:t>
            </a:r>
            <a:r>
              <a:rPr dirty="0" err="1"/>
              <a:t>Yesu</a:t>
            </a:r>
            <a:r>
              <a:rPr dirty="0"/>
              <a:t> </a:t>
            </a:r>
            <a:r>
              <a:rPr dirty="0" err="1"/>
              <a:t>anajiruhusu</a:t>
            </a:r>
            <a:r>
              <a:rPr dirty="0"/>
              <a:t> </a:t>
            </a:r>
            <a:r>
              <a:rPr dirty="0" err="1"/>
              <a:t>kutangazwa</a:t>
            </a:r>
            <a:r>
              <a:rPr dirty="0"/>
              <a:t> </a:t>
            </a:r>
            <a:r>
              <a:rPr dirty="0" err="1"/>
              <a:t>waziwazi</a:t>
            </a:r>
            <a:r>
              <a:rPr dirty="0"/>
              <a:t> </a:t>
            </a:r>
            <a:r>
              <a:rPr dirty="0" err="1"/>
              <a:t>kuwa</a:t>
            </a:r>
            <a:r>
              <a:rPr dirty="0"/>
              <a:t> </a:t>
            </a:r>
            <a:r>
              <a:rPr dirty="0" err="1"/>
              <a:t>Masihi</a:t>
            </a:r>
            <a:r>
              <a:rPr dirty="0"/>
              <a:t>. </a:t>
            </a:r>
            <a:r>
              <a:rPr dirty="0" err="1"/>
              <a:t>Wakati</a:t>
            </a:r>
            <a:r>
              <a:rPr dirty="0"/>
              <a:t> wake </a:t>
            </a:r>
            <a:r>
              <a:rPr dirty="0" err="1"/>
              <a:t>umefika</a:t>
            </a:r>
            <a:r>
              <a:rPr dirty="0"/>
              <a:t>. </a:t>
            </a:r>
            <a:r>
              <a:rPr dirty="0" err="1"/>
              <a:t>Dhamira</a:t>
            </a:r>
            <a:r>
              <a:rPr dirty="0"/>
              <a:t> </a:t>
            </a:r>
            <a:r>
              <a:rPr dirty="0" err="1"/>
              <a:t>yake</a:t>
            </a:r>
            <a:r>
              <a:rPr dirty="0"/>
              <a:t> </a:t>
            </a:r>
            <a:r>
              <a:rPr dirty="0" err="1"/>
              <a:t>iko</a:t>
            </a:r>
            <a:r>
              <a:rPr dirty="0"/>
              <a:t> </a:t>
            </a:r>
            <a:r>
              <a:rPr dirty="0" err="1"/>
              <a:t>karibu</a:t>
            </a:r>
            <a:r>
              <a:rPr dirty="0"/>
              <a:t> </a:t>
            </a:r>
            <a:r>
              <a:rPr dirty="0" err="1"/>
              <a:t>kuhitimishwa</a:t>
            </a:r>
            <a:r>
              <a:rPr dirty="0"/>
              <a:t>.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041B1685-7964-842C-5984-D76B12E5CEF0}"/>
              </a:ext>
            </a:extLst>
          </p:cNvPr>
          <p:cNvSpPr txBox="1"/>
          <p:nvPr/>
        </p:nvSpPr>
        <p:spPr>
          <a:xfrm>
            <a:off x="4086508" y="4465270"/>
            <a:ext cx="559539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 err="1"/>
              <a:t>Hadi</a:t>
            </a:r>
            <a:r>
              <a:rPr dirty="0"/>
              <a:t> </a:t>
            </a:r>
            <a:r>
              <a:rPr dirty="0" err="1"/>
              <a:t>wakati</a:t>
            </a:r>
            <a:r>
              <a:rPr dirty="0"/>
              <a:t> </a:t>
            </a:r>
            <a:r>
              <a:rPr dirty="0" err="1"/>
              <a:t>huo</a:t>
            </a:r>
            <a:r>
              <a:rPr dirty="0"/>
              <a:t>, </a:t>
            </a:r>
            <a:r>
              <a:rPr dirty="0" err="1"/>
              <a:t>Yesu</a:t>
            </a:r>
            <a:r>
              <a:rPr dirty="0"/>
              <a:t> </a:t>
            </a:r>
            <a:r>
              <a:rPr dirty="0" err="1"/>
              <a:t>alikuwa</a:t>
            </a:r>
            <a:r>
              <a:rPr dirty="0"/>
              <a:t> </a:t>
            </a:r>
            <a:r>
              <a:rPr dirty="0" err="1"/>
              <a:t>amewaita</a:t>
            </a:r>
            <a:r>
              <a:rPr dirty="0"/>
              <a:t> wale </a:t>
            </a:r>
            <a:r>
              <a:rPr dirty="0" err="1"/>
              <a:t>wote</a:t>
            </a:r>
            <a:r>
              <a:rPr dirty="0"/>
              <a:t> </a:t>
            </a:r>
            <a:r>
              <a:rPr dirty="0" err="1"/>
              <a:t>ambao</a:t>
            </a:r>
            <a:r>
              <a:rPr dirty="0"/>
              <a:t> </a:t>
            </a:r>
            <a:r>
              <a:rPr dirty="0" err="1"/>
              <a:t>walitaka</a:t>
            </a:r>
            <a:r>
              <a:rPr dirty="0"/>
              <a:t> </a:t>
            </a:r>
            <a:r>
              <a:rPr dirty="0" err="1"/>
              <a:t>kumkiri</a:t>
            </a:r>
            <a:r>
              <a:rPr dirty="0"/>
              <a:t> </a:t>
            </a:r>
            <a:r>
              <a:rPr dirty="0" err="1"/>
              <a:t>kama</a:t>
            </a:r>
            <a:r>
              <a:rPr dirty="0"/>
              <a:t> </a:t>
            </a:r>
            <a:r>
              <a:rPr dirty="0" err="1"/>
              <a:t>Masihi</a:t>
            </a:r>
            <a:r>
              <a:rPr dirty="0"/>
              <a:t>, au </a:t>
            </a:r>
            <a:r>
              <a:rPr dirty="0" err="1"/>
              <a:t>walionyesha</a:t>
            </a:r>
            <a:r>
              <a:rPr dirty="0"/>
              <a:t> </a:t>
            </a:r>
            <a:r>
              <a:rPr dirty="0" err="1"/>
              <a:t>nia</a:t>
            </a:r>
            <a:r>
              <a:rPr dirty="0"/>
              <a:t> </a:t>
            </a:r>
            <a:r>
              <a:rPr dirty="0" err="1"/>
              <a:t>yao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kumfanya</a:t>
            </a:r>
            <a:r>
              <a:rPr dirty="0"/>
              <a:t> </a:t>
            </a:r>
            <a:r>
              <a:rPr dirty="0" err="1"/>
              <a:t>Mfalme</a:t>
            </a:r>
            <a:r>
              <a:rPr dirty="0"/>
              <a:t>. </a:t>
            </a:r>
            <a:r>
              <a:rPr dirty="0" err="1"/>
              <a:t>Lakini</a:t>
            </a:r>
            <a:r>
              <a:rPr dirty="0"/>
              <a:t> </a:t>
            </a:r>
            <a:r>
              <a:rPr dirty="0" err="1"/>
              <a:t>hakutenda</a:t>
            </a:r>
            <a:r>
              <a:rPr dirty="0"/>
              <a:t> </a:t>
            </a:r>
            <a:r>
              <a:rPr dirty="0" err="1"/>
              <a:t>hivyo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Bartimayo</a:t>
            </a:r>
            <a:r>
              <a:rPr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04286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16" grpId="0"/>
      <p:bldP spid="18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CB7EF04-A844-D18D-19EC-7809A6322E29}"/>
              </a:ext>
            </a:extLst>
          </p:cNvPr>
          <p:cNvSpPr txBox="1"/>
          <p:nvPr/>
        </p:nvSpPr>
        <p:spPr>
          <a:xfrm>
            <a:off x="127819" y="3386467"/>
            <a:ext cx="11944043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defRPr>
            </a:pPr>
            <a:r>
              <a:rPr dirty="0"/>
              <a:t>"Wale </a:t>
            </a:r>
            <a:r>
              <a:rPr dirty="0" err="1"/>
              <a:t>wanaomwamini</a:t>
            </a:r>
            <a:r>
              <a:rPr dirty="0"/>
              <a:t> </a:t>
            </a:r>
            <a:r>
              <a:rPr dirty="0" err="1"/>
              <a:t>Kristo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kutembea</a:t>
            </a:r>
            <a:r>
              <a:rPr dirty="0"/>
              <a:t> </a:t>
            </a:r>
            <a:r>
              <a:rPr dirty="0" err="1"/>
              <a:t>naye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unyenyekevu</a:t>
            </a:r>
            <a:r>
              <a:rPr dirty="0"/>
              <a:t>, ... </a:t>
            </a:r>
            <a:r>
              <a:rPr dirty="0" err="1"/>
              <a:t>ambao</a:t>
            </a:r>
            <a:r>
              <a:rPr dirty="0"/>
              <a:t> </a:t>
            </a:r>
            <a:r>
              <a:rPr dirty="0" err="1"/>
              <a:t>wanakesha</a:t>
            </a:r>
            <a:r>
              <a:rPr dirty="0"/>
              <a:t> </a:t>
            </a:r>
            <a:r>
              <a:rPr dirty="0" err="1"/>
              <a:t>kuona</a:t>
            </a:r>
            <a:r>
              <a:rPr dirty="0"/>
              <a:t> </a:t>
            </a:r>
            <a:r>
              <a:rPr dirty="0" err="1"/>
              <a:t>kile</a:t>
            </a:r>
            <a:r>
              <a:rPr dirty="0"/>
              <a:t> </a:t>
            </a:r>
            <a:r>
              <a:rPr dirty="0" err="1"/>
              <a:t>wanachoweza</a:t>
            </a:r>
            <a:r>
              <a:rPr dirty="0"/>
              <a:t> </a:t>
            </a:r>
            <a:r>
              <a:rPr dirty="0" err="1"/>
              <a:t>kufanya</a:t>
            </a:r>
            <a:r>
              <a:rPr dirty="0"/>
              <a:t> </a:t>
            </a:r>
            <a:r>
              <a:rPr dirty="0" err="1"/>
              <a:t>kusaidia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kubariki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kuimarisha</a:t>
            </a:r>
            <a:r>
              <a:rPr dirty="0"/>
              <a:t> </a:t>
            </a:r>
            <a:r>
              <a:rPr dirty="0" err="1"/>
              <a:t>roho</a:t>
            </a:r>
            <a:r>
              <a:rPr dirty="0"/>
              <a:t> </a:t>
            </a:r>
            <a:r>
              <a:rPr dirty="0" err="1"/>
              <a:t>za</a:t>
            </a:r>
            <a:r>
              <a:rPr dirty="0"/>
              <a:t> </a:t>
            </a:r>
            <a:r>
              <a:rPr dirty="0" err="1"/>
              <a:t>wengine</a:t>
            </a:r>
            <a:r>
              <a:rPr dirty="0"/>
              <a:t>, </a:t>
            </a:r>
            <a:r>
              <a:rPr dirty="0" err="1"/>
              <a:t>wanashirikiana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malaika</a:t>
            </a:r>
            <a:r>
              <a:rPr dirty="0"/>
              <a:t> </a:t>
            </a:r>
            <a:r>
              <a:rPr dirty="0" err="1"/>
              <a:t>wanaohudumu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wale </a:t>
            </a:r>
            <a:r>
              <a:rPr dirty="0" err="1"/>
              <a:t>ambao</a:t>
            </a:r>
            <a:r>
              <a:rPr dirty="0"/>
              <a:t> </a:t>
            </a:r>
            <a:r>
              <a:rPr dirty="0" err="1"/>
              <a:t>watakuwa</a:t>
            </a:r>
            <a:r>
              <a:rPr dirty="0"/>
              <a:t> </a:t>
            </a:r>
            <a:r>
              <a:rPr dirty="0" err="1"/>
              <a:t>warithi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wokovu</a:t>
            </a:r>
            <a:r>
              <a:rPr dirty="0"/>
              <a:t>. </a:t>
            </a:r>
            <a:r>
              <a:rPr dirty="0" err="1"/>
              <a:t>Yesu</a:t>
            </a:r>
            <a:r>
              <a:rPr dirty="0"/>
              <a:t> </a:t>
            </a:r>
            <a:r>
              <a:rPr dirty="0" err="1"/>
              <a:t>anawapa</a:t>
            </a:r>
            <a:r>
              <a:rPr dirty="0"/>
              <a:t> </a:t>
            </a:r>
            <a:r>
              <a:rPr dirty="0" err="1"/>
              <a:t>neema</a:t>
            </a:r>
            <a:r>
              <a:rPr dirty="0"/>
              <a:t>,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hekima</a:t>
            </a:r>
            <a:r>
              <a:rPr dirty="0"/>
              <a:t>,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haki</a:t>
            </a:r>
            <a:r>
              <a:rPr dirty="0"/>
              <a:t>, </a:t>
            </a:r>
            <a:r>
              <a:rPr dirty="0" err="1"/>
              <a:t>akiwafanya</a:t>
            </a:r>
            <a:r>
              <a:rPr dirty="0"/>
              <a:t> </a:t>
            </a:r>
            <a:r>
              <a:rPr dirty="0" err="1"/>
              <a:t>kuwa</a:t>
            </a:r>
            <a:r>
              <a:rPr dirty="0"/>
              <a:t> baraka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wote</a:t>
            </a:r>
            <a:r>
              <a:rPr dirty="0"/>
              <a:t> </a:t>
            </a:r>
            <a:r>
              <a:rPr dirty="0" err="1"/>
              <a:t>ambao</a:t>
            </a:r>
            <a:r>
              <a:rPr dirty="0"/>
              <a:t> </a:t>
            </a:r>
            <a:r>
              <a:rPr dirty="0" err="1"/>
              <a:t>wanawasiliana</a:t>
            </a:r>
            <a:r>
              <a:rPr dirty="0"/>
              <a:t> </a:t>
            </a:r>
            <a:r>
              <a:rPr dirty="0" err="1"/>
              <a:t>nao</a:t>
            </a:r>
            <a:r>
              <a:rPr dirty="0"/>
              <a:t>. </a:t>
            </a:r>
            <a:r>
              <a:rPr dirty="0" err="1"/>
              <a:t>Kadiri</a:t>
            </a:r>
            <a:r>
              <a:rPr dirty="0"/>
              <a:t> </a:t>
            </a:r>
            <a:r>
              <a:rPr dirty="0" err="1"/>
              <a:t>wanavyokuwa</a:t>
            </a:r>
            <a:r>
              <a:rPr dirty="0"/>
              <a:t> </a:t>
            </a:r>
            <a:r>
              <a:rPr dirty="0" err="1"/>
              <a:t>wanyenyekevu</a:t>
            </a:r>
            <a:r>
              <a:rPr dirty="0"/>
              <a:t> </a:t>
            </a:r>
            <a:r>
              <a:rPr dirty="0" err="1"/>
              <a:t>zaidi</a:t>
            </a:r>
            <a:r>
              <a:rPr dirty="0"/>
              <a:t> </a:t>
            </a:r>
            <a:r>
              <a:rPr dirty="0" err="1"/>
              <a:t>katika</a:t>
            </a:r>
            <a:r>
              <a:rPr dirty="0"/>
              <a:t> </a:t>
            </a:r>
            <a:r>
              <a:rPr dirty="0" err="1"/>
              <a:t>makadirio</a:t>
            </a:r>
            <a:r>
              <a:rPr dirty="0"/>
              <a:t> </a:t>
            </a:r>
            <a:r>
              <a:rPr dirty="0" err="1"/>
              <a:t>yao</a:t>
            </a:r>
            <a:r>
              <a:rPr dirty="0"/>
              <a:t> </a:t>
            </a:r>
            <a:r>
              <a:rPr dirty="0" err="1"/>
              <a:t>wenyewe</a:t>
            </a:r>
            <a:r>
              <a:rPr dirty="0"/>
              <a:t>, </a:t>
            </a:r>
            <a:r>
              <a:rPr dirty="0" err="1"/>
              <a:t>ndivyo</a:t>
            </a:r>
            <a:r>
              <a:rPr dirty="0"/>
              <a:t> </a:t>
            </a:r>
            <a:r>
              <a:rPr dirty="0" err="1"/>
              <a:t>wanavyopokea</a:t>
            </a:r>
            <a:r>
              <a:rPr dirty="0"/>
              <a:t> baraka </a:t>
            </a:r>
            <a:r>
              <a:rPr dirty="0" err="1"/>
              <a:t>zaidi</a:t>
            </a:r>
            <a:r>
              <a:rPr dirty="0"/>
              <a:t> </a:t>
            </a:r>
            <a:r>
              <a:rPr dirty="0" err="1"/>
              <a:t>kutoka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Mungu</a:t>
            </a:r>
            <a:r>
              <a:rPr dirty="0"/>
              <a:t>,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sababu</a:t>
            </a:r>
            <a:r>
              <a:rPr dirty="0"/>
              <a:t> </a:t>
            </a:r>
            <a:r>
              <a:rPr dirty="0" err="1"/>
              <a:t>kupokea</a:t>
            </a:r>
            <a:r>
              <a:rPr dirty="0"/>
              <a:t> </a:t>
            </a:r>
            <a:r>
              <a:rPr dirty="0" err="1"/>
              <a:t>hakuwainua</a:t>
            </a:r>
            <a:r>
              <a:rPr dirty="0"/>
              <a:t>. </a:t>
            </a:r>
            <a:r>
              <a:rPr dirty="0" err="1"/>
              <a:t>Wanatumia</a:t>
            </a:r>
            <a:r>
              <a:rPr dirty="0"/>
              <a:t> baraka </a:t>
            </a:r>
            <a:r>
              <a:rPr dirty="0" err="1"/>
              <a:t>zao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usahihi</a:t>
            </a:r>
            <a:r>
              <a:rPr dirty="0"/>
              <a:t>,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kuwa</a:t>
            </a:r>
            <a:r>
              <a:rPr dirty="0"/>
              <a:t> </a:t>
            </a:r>
            <a:r>
              <a:rPr dirty="0" err="1"/>
              <a:t>wanapokea</a:t>
            </a:r>
            <a:r>
              <a:rPr dirty="0"/>
              <a:t> </a:t>
            </a:r>
            <a:r>
              <a:rPr dirty="0" err="1"/>
              <a:t>kutoa</a:t>
            </a:r>
            <a:r>
              <a:rPr dirty="0"/>
              <a:t>.”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3D2ED8A-E324-C378-27DD-8B05210B9FAF}"/>
              </a:ext>
            </a:extLst>
          </p:cNvPr>
          <p:cNvSpPr txBox="1"/>
          <p:nvPr/>
        </p:nvSpPr>
        <p:spPr>
          <a:xfrm>
            <a:off x="8810584" y="6550223"/>
            <a:ext cx="3261277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r>
              <a:rPr lang="en-US" dirty="0"/>
              <a:t>EGW (This Day With God, December 13)</a:t>
            </a:r>
            <a:endParaRPr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A3DF331-C28F-F338-3BA9-9C74ED663A41}"/>
              </a:ext>
            </a:extLst>
          </p:cNvPr>
          <p:cNvSpPr txBox="1"/>
          <p:nvPr/>
        </p:nvSpPr>
        <p:spPr>
          <a:xfrm>
            <a:off x="216311" y="288833"/>
            <a:ext cx="1185555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defRPr>
            </a:pPr>
            <a:r>
              <a:rPr dirty="0"/>
              <a:t>“Ni </a:t>
            </a:r>
            <a:r>
              <a:rPr dirty="0" err="1"/>
              <a:t>heshima</a:t>
            </a:r>
            <a:r>
              <a:rPr dirty="0"/>
              <a:t> </a:t>
            </a:r>
            <a:r>
              <a:rPr dirty="0" err="1"/>
              <a:t>nzuri</a:t>
            </a:r>
            <a:r>
              <a:rPr dirty="0"/>
              <a:t> </a:t>
            </a:r>
            <a:r>
              <a:rPr dirty="0" err="1"/>
              <a:t>sana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maisha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mwanadamu</a:t>
            </a:r>
            <a:r>
              <a:rPr dirty="0"/>
              <a:t> </a:t>
            </a:r>
            <a:r>
              <a:rPr dirty="0" err="1"/>
              <a:t>ambayo</a:t>
            </a:r>
            <a:r>
              <a:rPr dirty="0"/>
              <a:t> </a:t>
            </a:r>
            <a:r>
              <a:rPr dirty="0" err="1"/>
              <a:t>Yesu</a:t>
            </a:r>
            <a:r>
              <a:rPr dirty="0"/>
              <a:t> </a:t>
            </a:r>
            <a:r>
              <a:rPr dirty="0" err="1"/>
              <a:t>alionyesha</a:t>
            </a:r>
            <a:r>
              <a:rPr dirty="0"/>
              <a:t> </a:t>
            </a:r>
            <a:r>
              <a:rPr dirty="0" err="1"/>
              <a:t>katika</a:t>
            </a:r>
            <a:r>
              <a:rPr dirty="0"/>
              <a:t> </a:t>
            </a:r>
            <a:r>
              <a:rPr dirty="0" err="1"/>
              <a:t>utume</a:t>
            </a:r>
            <a:r>
              <a:rPr dirty="0"/>
              <a:t> wake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maisha</a:t>
            </a:r>
            <a:r>
              <a:rPr dirty="0"/>
              <a:t>! </a:t>
            </a:r>
            <a:r>
              <a:rPr dirty="0" err="1"/>
              <a:t>Hakusimama</a:t>
            </a:r>
            <a:r>
              <a:rPr dirty="0"/>
              <a:t> </a:t>
            </a:r>
            <a:r>
              <a:rPr dirty="0" err="1"/>
              <a:t>kati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watu</a:t>
            </a:r>
            <a:r>
              <a:rPr dirty="0"/>
              <a:t> </a:t>
            </a:r>
            <a:r>
              <a:rPr dirty="0" err="1"/>
              <a:t>kama</a:t>
            </a:r>
            <a:r>
              <a:rPr dirty="0"/>
              <a:t> </a:t>
            </a:r>
            <a:r>
              <a:rPr dirty="0" err="1"/>
              <a:t>mfalme</a:t>
            </a:r>
            <a:r>
              <a:rPr dirty="0"/>
              <a:t>, </a:t>
            </a:r>
            <a:r>
              <a:rPr dirty="0" err="1"/>
              <a:t>akidai</a:t>
            </a:r>
            <a:r>
              <a:rPr dirty="0"/>
              <a:t> </a:t>
            </a:r>
            <a:r>
              <a:rPr dirty="0" err="1"/>
              <a:t>umakini</a:t>
            </a:r>
            <a:r>
              <a:rPr dirty="0"/>
              <a:t>, </a:t>
            </a:r>
            <a:r>
              <a:rPr dirty="0" err="1"/>
              <a:t>heshima</a:t>
            </a:r>
            <a:r>
              <a:rPr dirty="0"/>
              <a:t>, </a:t>
            </a:r>
            <a:r>
              <a:rPr dirty="0" err="1"/>
              <a:t>utumishi</a:t>
            </a:r>
            <a:r>
              <a:rPr dirty="0"/>
              <a:t>, </a:t>
            </a:r>
            <a:r>
              <a:rPr dirty="0" err="1"/>
              <a:t>lakini</a:t>
            </a:r>
            <a:r>
              <a:rPr dirty="0"/>
              <a:t> </a:t>
            </a:r>
            <a:r>
              <a:rPr dirty="0" err="1"/>
              <a:t>kama</a:t>
            </a:r>
            <a:r>
              <a:rPr dirty="0"/>
              <a:t> </a:t>
            </a:r>
            <a:r>
              <a:rPr dirty="0" err="1"/>
              <a:t>mtu</a:t>
            </a:r>
            <a:r>
              <a:rPr dirty="0"/>
              <a:t> </a:t>
            </a:r>
            <a:r>
              <a:rPr dirty="0" err="1"/>
              <a:t>ambaye</a:t>
            </a:r>
            <a:r>
              <a:rPr dirty="0"/>
              <a:t> </a:t>
            </a:r>
            <a:r>
              <a:rPr dirty="0" err="1"/>
              <a:t>alitaka</a:t>
            </a:r>
            <a:r>
              <a:rPr dirty="0"/>
              <a:t> </a:t>
            </a:r>
            <a:r>
              <a:rPr dirty="0" err="1"/>
              <a:t>kutumikia</a:t>
            </a:r>
            <a:r>
              <a:rPr dirty="0"/>
              <a:t>, </a:t>
            </a:r>
            <a:r>
              <a:rPr dirty="0" err="1"/>
              <a:t>kuinua</a:t>
            </a:r>
            <a:r>
              <a:rPr dirty="0"/>
              <a:t> </a:t>
            </a:r>
            <a:r>
              <a:rPr dirty="0" err="1"/>
              <a:t>ubinadamu</a:t>
            </a:r>
            <a:r>
              <a:rPr dirty="0"/>
              <a:t>. </a:t>
            </a:r>
            <a:r>
              <a:rPr dirty="0" err="1"/>
              <a:t>Alisema</a:t>
            </a:r>
            <a:r>
              <a:rPr dirty="0"/>
              <a:t> </a:t>
            </a:r>
            <a:r>
              <a:rPr dirty="0" err="1"/>
              <a:t>hakuja</a:t>
            </a:r>
            <a:r>
              <a:rPr dirty="0"/>
              <a:t> </a:t>
            </a:r>
            <a:r>
              <a:rPr dirty="0" err="1"/>
              <a:t>kuhudumiwa</a:t>
            </a:r>
            <a:r>
              <a:rPr dirty="0"/>
              <a:t> </a:t>
            </a:r>
            <a:r>
              <a:rPr dirty="0" err="1"/>
              <a:t>bali</a:t>
            </a:r>
            <a:r>
              <a:rPr dirty="0"/>
              <a:t> </a:t>
            </a:r>
            <a:r>
              <a:rPr dirty="0" err="1"/>
              <a:t>kuhudumu</a:t>
            </a:r>
            <a:r>
              <a:rPr dirty="0"/>
              <a:t>.... </a:t>
            </a:r>
            <a:r>
              <a:rPr dirty="0" err="1"/>
              <a:t>Popote</a:t>
            </a:r>
            <a:r>
              <a:rPr dirty="0"/>
              <a:t> </a:t>
            </a:r>
            <a:r>
              <a:rPr dirty="0" err="1"/>
              <a:t>Kristo</a:t>
            </a:r>
            <a:r>
              <a:rPr dirty="0"/>
              <a:t> </a:t>
            </a:r>
            <a:r>
              <a:rPr dirty="0" err="1"/>
              <a:t>alipomwona</a:t>
            </a:r>
            <a:r>
              <a:rPr dirty="0"/>
              <a:t> </a:t>
            </a:r>
            <a:r>
              <a:rPr dirty="0" err="1"/>
              <a:t>mwanadamu</a:t>
            </a:r>
            <a:r>
              <a:rPr dirty="0"/>
              <a:t>, </a:t>
            </a:r>
            <a:r>
              <a:rPr dirty="0" err="1"/>
              <a:t>alimwona</a:t>
            </a:r>
            <a:r>
              <a:rPr dirty="0"/>
              <a:t> yule </a:t>
            </a:r>
            <a:r>
              <a:rPr dirty="0" err="1"/>
              <a:t>ambaye</a:t>
            </a:r>
            <a:r>
              <a:rPr dirty="0"/>
              <a:t> </a:t>
            </a:r>
            <a:r>
              <a:rPr dirty="0" err="1"/>
              <a:t>alihitaji</a:t>
            </a:r>
            <a:r>
              <a:rPr dirty="0"/>
              <a:t> </a:t>
            </a:r>
            <a:r>
              <a:rPr dirty="0" err="1"/>
              <a:t>huruma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kibinadamu</a:t>
            </a:r>
            <a:r>
              <a:rPr dirty="0"/>
              <a:t>.”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38EB7E9-3918-2A56-85B7-BD59BA808FA0}"/>
              </a:ext>
            </a:extLst>
          </p:cNvPr>
          <p:cNvSpPr txBox="1"/>
          <p:nvPr/>
        </p:nvSpPr>
        <p:spPr>
          <a:xfrm>
            <a:off x="7955191" y="2499368"/>
            <a:ext cx="4024563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r>
              <a:t>EGW (Wito Wetu Mkuu, Juni 19)</a:t>
            </a:r>
          </a:p>
        </p:txBody>
      </p:sp>
    </p:spTree>
    <p:extLst>
      <p:ext uri="{BB962C8B-B14F-4D97-AF65-F5344CB8AC3E}">
        <p14:creationId xmlns:p14="http://schemas.microsoft.com/office/powerpoint/2010/main" val="1302659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2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0070C0"/>
      </a:accent1>
      <a:accent2>
        <a:srgbClr val="669900"/>
      </a:accent2>
      <a:accent3>
        <a:srgbClr val="FF3300"/>
      </a:accent3>
      <a:accent4>
        <a:srgbClr val="FFCC00"/>
      </a:accent4>
      <a:accent5>
        <a:srgbClr val="A02B93"/>
      </a:accent5>
      <a:accent6>
        <a:srgbClr val="33CCCC"/>
      </a:accent6>
      <a:hlink>
        <a:srgbClr val="CC99FF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</TotalTime>
  <Words>1206</Words>
  <Application>Microsoft Office PowerPoint</Application>
  <PresentationFormat>Panorámica</PresentationFormat>
  <Paragraphs>52</Paragraphs>
  <Slides>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Aptos</vt:lpstr>
      <vt:lpstr>Aptos Display</vt:lpstr>
      <vt:lpstr>Arial</vt:lpstr>
      <vt:lpstr>Comic Sans MS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93</cp:revision>
  <dcterms:created xsi:type="dcterms:W3CDTF">2024-07-20T14:46:57Z</dcterms:created>
  <dcterms:modified xsi:type="dcterms:W3CDTF">2024-07-26T20:24:03Z</dcterms:modified>
</cp:coreProperties>
</file>