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Maji safi (Kutoka 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Mkate kutoka mbinguni (Kutoka 16:1-36)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Mwamba wa Horebu (Kutoka 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Mikono iliyoinuliwa (Kutoka 17:8-16)</a:t>
          </a:r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Ushauri mzuri (Kutoka 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defRPr>
          </a:pPr>
          <a:r>
            <a:rPr sz="2000" dirty="0" err="1"/>
            <a:t>Mkate</a:t>
          </a:r>
          <a:r>
            <a:rPr sz="2000" dirty="0"/>
            <a:t> </a:t>
          </a:r>
          <a:r>
            <a:rPr sz="2000" dirty="0" err="1"/>
            <a:t>na</a:t>
          </a:r>
          <a:r>
            <a:rPr sz="2000" dirty="0"/>
            <a:t> </a:t>
          </a:r>
          <a:r>
            <a:rPr sz="2000" dirty="0" err="1"/>
            <a:t>maji</a:t>
          </a:r>
          <a:r>
            <a:rPr sz="2000" dirty="0"/>
            <a:t> </a:t>
          </a:r>
          <a:r>
            <a:rPr sz="2000" dirty="0" err="1"/>
            <a:t>ya</a:t>
          </a:r>
          <a:r>
            <a:rPr sz="2000" dirty="0"/>
            <a:t> </a:t>
          </a:r>
          <a:r>
            <a:rPr sz="2000" dirty="0" err="1"/>
            <a:t>uzima</a:t>
          </a:r>
          <a:r>
            <a:rPr sz="2000" dirty="0"/>
            <a:t>: </a:t>
          </a:r>
          <a:r>
            <a:rPr sz="2000" dirty="0" err="1"/>
            <a:t>Yesu</a:t>
          </a:r>
          <a:endParaRPr sz="2000" dirty="0"/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Walisahau </a:t>
          </a:r>
          <a:r>
            <a:rPr>
              <a:solidFill>
                <a:schemeClr val="accent3">
                  <a:lumMod val="60000"/>
                  <a:lumOff val="40000"/>
                </a:schemeClr>
              </a:solidFill>
            </a:rPr>
            <a:t>yaliyopita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Walilenga ugumu wa </a:t>
          </a:r>
          <a:r>
            <a:rPr>
              <a:solidFill>
                <a:schemeClr val="accent3">
                  <a:lumMod val="60000"/>
                  <a:lumOff val="40000"/>
                </a:schemeClr>
              </a:solidFill>
            </a:rPr>
            <a:t>sasa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t>Walipoteza mtazamo wa </a:t>
          </a:r>
          <a:r>
            <a:rPr>
              <a:solidFill>
                <a:schemeClr val="accent3">
                  <a:lumMod val="60000"/>
                  <a:lumOff val="40000"/>
                </a:schemeClr>
              </a:solidFill>
            </a:rPr>
            <a:t>siku zijazo</a:t>
          </a:r>
          <a:r>
            <a:t> zilizoahidiwa 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pPr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dirty="0" err="1"/>
            <a:t>Sifa</a:t>
          </a:r>
          <a:r>
            <a:rPr dirty="0"/>
            <a:t> </a:t>
          </a:r>
          <a:r>
            <a:rPr dirty="0" err="1"/>
            <a:t>zake</a:t>
          </a:r>
          <a:r>
            <a:rPr dirty="0"/>
            <a:t> (</a:t>
          </a:r>
          <a:r>
            <a:rPr lang="en-US" dirty="0" err="1"/>
            <a:t>Kut</a:t>
          </a:r>
          <a:r>
            <a:rPr dirty="0"/>
            <a:t> 18:21</a:t>
          </a:r>
          <a:r>
            <a:rPr lang="en-US" dirty="0"/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defRPr sz="2000" b="1">
              <a:solidFill>
                <a:schemeClr val="tx1"/>
              </a:solidFill>
            </a:defRPr>
          </a:pPr>
          <a:r>
            <a:t>Mheshimu Mungu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defRPr sz="2000" b="1">
              <a:solidFill>
                <a:schemeClr val="tx1"/>
              </a:solidFill>
            </a:defRPr>
          </a:pPr>
          <a:r>
            <a:t>Kuwa mwaminifu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pPr>
            <a:defRPr sz="2000" b="1">
              <a:solidFill>
                <a:schemeClr val="tx1"/>
              </a:solidFill>
            </a:defRPr>
          </a:pPr>
          <a:r>
            <a:t>Chuki ya rushwa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defRPr>
          </a:pPr>
          <a:r>
            <a:rPr sz="2000" kern="1200" dirty="0" err="1"/>
            <a:t>Mkate</a:t>
          </a:r>
          <a:r>
            <a:rPr sz="2000" kern="1200" dirty="0"/>
            <a:t> </a:t>
          </a:r>
          <a:r>
            <a:rPr sz="2000" kern="1200" dirty="0" err="1"/>
            <a:t>na</a:t>
          </a:r>
          <a:r>
            <a:rPr sz="2000" kern="1200" dirty="0"/>
            <a:t> </a:t>
          </a:r>
          <a:r>
            <a:rPr sz="2000" kern="1200" dirty="0" err="1"/>
            <a:t>maji</a:t>
          </a:r>
          <a:r>
            <a:rPr sz="2000" kern="1200" dirty="0"/>
            <a:t> </a:t>
          </a:r>
          <a:r>
            <a:rPr sz="2000" kern="1200" dirty="0" err="1"/>
            <a:t>ya</a:t>
          </a:r>
          <a:r>
            <a:rPr sz="2000" kern="1200" dirty="0"/>
            <a:t> </a:t>
          </a:r>
          <a:r>
            <a:rPr sz="2000" kern="1200" dirty="0" err="1"/>
            <a:t>uzima</a:t>
          </a:r>
          <a:r>
            <a:rPr sz="2000" kern="1200" dirty="0"/>
            <a:t>: </a:t>
          </a:r>
          <a:r>
            <a:rPr sz="2000" kern="1200" dirty="0" err="1"/>
            <a:t>Yesu</a:t>
          </a:r>
          <a:endParaRPr sz="2000" kern="1200" dirty="0"/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256032" rIns="256032" bIns="256032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Ushauri mzuri (Kutoka 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256032" rIns="256032" bIns="256032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Mikono iliyoinuliwa (Kutoka 17:8-16)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256032" rIns="256032" bIns="256032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Mwamba wa Horebu (Kutoka 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256032" rIns="256032" bIns="256032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Mkate kutoka mbinguni (Kutoka 16:1-36)</a:t>
          </a: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256032" rIns="256032" bIns="256032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Maji safi (Kutoka 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Walisahau </a:t>
          </a:r>
          <a:r>
            <a:rPr kern="1200">
              <a:solidFill>
                <a:schemeClr val="accent3">
                  <a:lumMod val="60000"/>
                  <a:lumOff val="40000"/>
                </a:schemeClr>
              </a:solidFill>
            </a:rPr>
            <a:t>yaliyopita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Walilenga ugumu wa </a:t>
          </a:r>
          <a:r>
            <a:rPr kern="1200">
              <a:solidFill>
                <a:schemeClr val="accent3">
                  <a:lumMod val="60000"/>
                  <a:lumOff val="40000"/>
                </a:schemeClr>
              </a:solidFill>
            </a:rPr>
            <a:t>sasa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/>
            <a:t>Walipoteza mtazamo wa </a:t>
          </a:r>
          <a:r>
            <a:rPr kern="1200">
              <a:solidFill>
                <a:schemeClr val="accent3">
                  <a:lumMod val="60000"/>
                  <a:lumOff val="40000"/>
                </a:schemeClr>
              </a:solidFill>
            </a:rPr>
            <a:t>siku zijazo</a:t>
          </a:r>
          <a:r>
            <a:rPr kern="1200"/>
            <a:t> zilizoahidiwa 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80630" y="623"/>
          <a:ext cx="5303335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defRPr>
          </a:pPr>
          <a:r>
            <a:rPr kern="1200" dirty="0" err="1"/>
            <a:t>Sifa</a:t>
          </a:r>
          <a:r>
            <a:rPr kern="1200" dirty="0"/>
            <a:t> </a:t>
          </a:r>
          <a:r>
            <a:rPr kern="1200" dirty="0" err="1"/>
            <a:t>zake</a:t>
          </a:r>
          <a:r>
            <a:rPr kern="1200" dirty="0"/>
            <a:t> (</a:t>
          </a:r>
          <a:r>
            <a:rPr lang="en-US" kern="1200" dirty="0" err="1"/>
            <a:t>Kut</a:t>
          </a:r>
          <a:r>
            <a:rPr kern="1200" dirty="0"/>
            <a:t> 18:21</a:t>
          </a:r>
          <a:r>
            <a:rPr lang="en-US" kern="1200" dirty="0"/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1603" y="11596"/>
        <a:ext cx="5281389" cy="352697"/>
      </dsp:txXfrm>
    </dsp:sp>
    <dsp:sp modelId="{A5BC1136-7AB0-4B0C-A76E-5ADA0EC67691}">
      <dsp:nvSpPr>
        <dsp:cNvPr id="0" name=""/>
        <dsp:cNvSpPr/>
      </dsp:nvSpPr>
      <dsp:spPr>
        <a:xfrm>
          <a:off x="28063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77752" y="442702"/>
          <a:ext cx="4906213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solidFill>
                <a:schemeClr val="tx1"/>
              </a:solidFill>
            </a:defRPr>
          </a:pPr>
          <a:r>
            <a:rPr kern="1200"/>
            <a:t>Mheshimu Mungu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96044" y="460994"/>
        <a:ext cx="4869629" cy="338059"/>
      </dsp:txXfrm>
    </dsp:sp>
    <dsp:sp modelId="{B3D9C14E-83C8-4248-BED5-4F63A04A2943}">
      <dsp:nvSpPr>
        <dsp:cNvPr id="0" name=""/>
        <dsp:cNvSpPr/>
      </dsp:nvSpPr>
      <dsp:spPr>
        <a:xfrm>
          <a:off x="28063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77752" y="862303"/>
          <a:ext cx="4906213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solidFill>
                <a:schemeClr val="tx1"/>
              </a:solidFill>
            </a:defRPr>
          </a:pPr>
          <a:r>
            <a:rPr kern="1200"/>
            <a:t>Kuwa mwaminifu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96044" y="880595"/>
        <a:ext cx="4869629" cy="338059"/>
      </dsp:txXfrm>
    </dsp:sp>
    <dsp:sp modelId="{22CA8874-A2BE-4681-8FD8-D91CAE23CEBD}">
      <dsp:nvSpPr>
        <dsp:cNvPr id="0" name=""/>
        <dsp:cNvSpPr/>
      </dsp:nvSpPr>
      <dsp:spPr>
        <a:xfrm>
          <a:off x="28063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77752" y="1281904"/>
          <a:ext cx="4906213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sz="2000" b="1">
              <a:solidFill>
                <a:schemeClr val="tx1"/>
              </a:solidFill>
            </a:defRPr>
          </a:pPr>
          <a:r>
            <a:rPr kern="1200"/>
            <a:t>Chuki ya rushwa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96044" y="1300196"/>
        <a:ext cx="4869629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21/07/2025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  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  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  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545311" y="402978"/>
            <a:ext cx="3044952" cy="517064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1" kern="120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MKATE</a:t>
            </a:r>
            <a:endParaRPr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1" kern="1200">
                <a:ln w="13462">
                  <a:solidFill>
                    <a:prstClr val="white"/>
                  </a:solidFill>
                  <a:prstDash val="solid"/>
                </a:ln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>
                <a:solidFill>
                  <a:srgbClr val="FF9900">
                    <a:lumMod val="50000"/>
                  </a:srgbClr>
                </a:solidFill>
              </a:rPr>
              <a:t>NA </a:t>
            </a:r>
            <a:r>
              <a:rPr dirty="0">
                <a:solidFill>
                  <a:srgbClr val="005DA2"/>
                </a:solidFill>
              </a:rPr>
              <a:t>MAJI YA </a:t>
            </a:r>
            <a:r>
              <a:rPr dirty="0" err="1">
                <a:solidFill>
                  <a:srgbClr val="005DA2"/>
                </a:solidFill>
              </a:rPr>
              <a:t>UZIMA</a:t>
            </a:r>
            <a:endParaRPr dirty="0">
              <a:solidFill>
                <a:srgbClr val="005DA2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291212" y="6436463"/>
            <a:ext cx="35455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lang="en-US" sz="1400" dirty="0" err="1"/>
              <a:t>Lessoni</a:t>
            </a:r>
            <a:r>
              <a:rPr lang="en-US" sz="1400" dirty="0"/>
              <a:t> </a:t>
            </a:r>
            <a:r>
              <a:rPr lang="en-US" sz="1400" dirty="0" err="1"/>
              <a:t>y</a:t>
            </a:r>
            <a:r>
              <a:rPr sz="1400" dirty="0" err="1"/>
              <a:t>a</a:t>
            </a:r>
            <a:r>
              <a:rPr sz="1400" dirty="0"/>
              <a:t> 7 </a:t>
            </a:r>
            <a:r>
              <a:rPr lang="en-US" sz="1400" dirty="0" err="1"/>
              <a:t>kw</a:t>
            </a:r>
            <a:r>
              <a:rPr sz="1400" dirty="0" err="1"/>
              <a:t>a</a:t>
            </a:r>
            <a:r>
              <a:rPr sz="1400" dirty="0"/>
              <a:t> </a:t>
            </a:r>
            <a:r>
              <a:rPr lang="en-US" sz="1400" dirty="0" err="1"/>
              <a:t>ajili</a:t>
            </a:r>
            <a:r>
              <a:rPr lang="en-US" sz="1400" dirty="0"/>
              <a:t> </a:t>
            </a:r>
            <a:r>
              <a:rPr lang="en-US" sz="1400" dirty="0" err="1"/>
              <a:t>ya</a:t>
            </a:r>
            <a:r>
              <a:rPr lang="en-US" sz="1400" dirty="0"/>
              <a:t> </a:t>
            </a:r>
            <a:r>
              <a:rPr sz="1400" dirty="0" err="1"/>
              <a:t>Agosti</a:t>
            </a:r>
            <a:r>
              <a:rPr sz="1400" dirty="0"/>
              <a:t> 16, 2025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lang="en-US" dirty="0"/>
              <a:t>MKATE NA MAJI YA UZIMA: YESU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652463" y="642848"/>
            <a:ext cx="10887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b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pPr>
            <a:r>
              <a:rPr sz="1800" kern="1200">
                <a:ln>
                  <a:noFill/>
                </a:ln>
                <a:uLnTx/>
                <a:uFillTx/>
                <a:ea typeface="+mn-ea"/>
                <a:cs typeface="+mn-cs"/>
              </a:rPr>
              <a:t>“</a:t>
            </a:r>
            <a:r>
              <a:t>Mimi ndimi mkate hai ulioshuka kutoka mbinguni. Yeyote anayekula mkate huu ataishi milele. Mkate huu ni mwili wangu, ambao nitatoa kwa ajili ya uzima wa ulimwengu</a:t>
            </a:r>
            <a:r>
              <a:rPr sz="1800" kern="1200">
                <a:ln>
                  <a:noFill/>
                </a:ln>
                <a:uLnTx/>
                <a:uFillTx/>
                <a:ea typeface="+mn-ea"/>
                <a:cs typeface="+mn-cs"/>
              </a:rPr>
              <a:t>” </a:t>
            </a:r>
            <a:r>
              <a:rPr sz="1400" kern="1200">
                <a:ln>
                  <a:noFill/>
                </a:ln>
                <a:uLnTx/>
                <a:uFillTx/>
                <a:ea typeface="+mn-ea"/>
                <a:cs typeface="+mn-cs"/>
              </a:rPr>
              <a:t>(Yohana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501316" y="1399999"/>
            <a:ext cx="70788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Paulo </a:t>
            </a:r>
            <a:r>
              <a:rPr dirty="0" err="1"/>
              <a:t>anatuambia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hadithi</a:t>
            </a:r>
            <a:r>
              <a:rPr dirty="0"/>
              <a:t> </a:t>
            </a:r>
            <a:r>
              <a:rPr dirty="0" err="1"/>
              <a:t>za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ziliandikwa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maagizo</a:t>
            </a:r>
            <a:r>
              <a:rPr dirty="0"/>
              <a:t> </a:t>
            </a:r>
            <a:r>
              <a:rPr dirty="0" err="1"/>
              <a:t>yetu</a:t>
            </a:r>
            <a:r>
              <a:rPr dirty="0"/>
              <a:t>, </a:t>
            </a:r>
            <a:r>
              <a:rPr dirty="0" err="1"/>
              <a:t>yaani</a:t>
            </a:r>
            <a:r>
              <a:rPr dirty="0"/>
              <a:t>, </a:t>
            </a:r>
            <a:r>
              <a:rPr dirty="0" err="1"/>
              <a:t>zina</a:t>
            </a:r>
            <a:r>
              <a:rPr dirty="0"/>
              <a:t> </a:t>
            </a:r>
            <a:r>
              <a:rPr dirty="0" err="1"/>
              <a:t>matumizi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kiroho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maisha</a:t>
            </a:r>
            <a:r>
              <a:rPr dirty="0"/>
              <a:t> </a:t>
            </a:r>
            <a:r>
              <a:rPr dirty="0" err="1"/>
              <a:t>yetu</a:t>
            </a:r>
            <a:r>
              <a:rPr dirty="0"/>
              <a:t> (1 Kor. 10:1-11).</a:t>
            </a:r>
          </a:p>
        </p:txBody>
      </p:sp>
      <p:pic>
        <p:nvPicPr>
          <p:cNvPr id="4" name="Imagen 3" descr="Imagen que contiene exterior, persona, hombre, mujer  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  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501316" y="4894238"/>
            <a:ext cx="70788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Yesu</a:t>
            </a:r>
            <a:r>
              <a:rPr dirty="0"/>
              <a:t> </a:t>
            </a:r>
            <a:r>
              <a:rPr dirty="0" err="1"/>
              <a:t>alisema</a:t>
            </a:r>
            <a:r>
              <a:rPr dirty="0"/>
              <a:t> </a:t>
            </a:r>
            <a:r>
              <a:rPr dirty="0" err="1"/>
              <a:t>yeye</a:t>
            </a:r>
            <a:r>
              <a:rPr dirty="0"/>
              <a:t> </a:t>
            </a:r>
            <a:r>
              <a:rPr dirty="0" err="1"/>
              <a:t>ndiye</a:t>
            </a:r>
            <a:r>
              <a:rPr dirty="0"/>
              <a:t> </a:t>
            </a:r>
            <a:r>
              <a:rPr dirty="0" err="1"/>
              <a:t>mkate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kweli</a:t>
            </a:r>
            <a:r>
              <a:rPr dirty="0"/>
              <a:t> </a:t>
            </a:r>
            <a:r>
              <a:rPr dirty="0" err="1"/>
              <a:t>ulioshuka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mbinguni</a:t>
            </a:r>
            <a:r>
              <a:rPr dirty="0"/>
              <a:t>. </a:t>
            </a:r>
            <a:r>
              <a:rPr dirty="0" err="1"/>
              <a:t>Mkate</a:t>
            </a:r>
            <a:r>
              <a:rPr dirty="0"/>
              <a:t> </a:t>
            </a:r>
            <a:r>
              <a:rPr dirty="0" err="1"/>
              <a:t>huo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mwili</a:t>
            </a:r>
            <a:r>
              <a:rPr dirty="0"/>
              <a:t> wake </a:t>
            </a:r>
            <a:r>
              <a:rPr dirty="0" err="1"/>
              <a:t>mwenyewe</a:t>
            </a:r>
            <a:r>
              <a:rPr dirty="0"/>
              <a:t> (Yohana 6:51). Ni </a:t>
            </a:r>
            <a:r>
              <a:rPr dirty="0" err="1"/>
              <a:t>mwili</a:t>
            </a:r>
            <a:r>
              <a:rPr dirty="0"/>
              <a:t> wake, </a:t>
            </a:r>
            <a:r>
              <a:rPr dirty="0" err="1"/>
              <a:t>uliovunjika</a:t>
            </a:r>
            <a:r>
              <a:rPr dirty="0"/>
              <a:t> </a:t>
            </a:r>
            <a:r>
              <a:rPr dirty="0" err="1"/>
              <a:t>msalabani</a:t>
            </a:r>
            <a:r>
              <a:rPr dirty="0"/>
              <a:t> </a:t>
            </a:r>
            <a:r>
              <a:rPr dirty="0" err="1"/>
              <a:t>kuleta</a:t>
            </a:r>
            <a:r>
              <a:rPr dirty="0"/>
              <a:t> </a:t>
            </a:r>
            <a:r>
              <a:rPr dirty="0" err="1"/>
              <a:t>wokovu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wote</a:t>
            </a:r>
            <a:r>
              <a:rPr dirty="0"/>
              <a:t> </a:t>
            </a:r>
            <a:r>
              <a:rPr dirty="0" err="1"/>
              <a:t>ambao</a:t>
            </a:r>
            <a:r>
              <a:rPr dirty="0"/>
              <a:t> "</a:t>
            </a:r>
            <a:r>
              <a:rPr dirty="0" err="1"/>
              <a:t>wataula</a:t>
            </a:r>
            <a:r>
              <a:rPr dirty="0"/>
              <a:t>" - </a:t>
            </a:r>
            <a:r>
              <a:rPr dirty="0" err="1"/>
              <a:t>yaani</a:t>
            </a:r>
            <a:r>
              <a:rPr dirty="0"/>
              <a:t>, </a:t>
            </a:r>
            <a:r>
              <a:rPr dirty="0" err="1"/>
              <a:t>kumkubali</a:t>
            </a:r>
            <a:r>
              <a:rPr dirty="0"/>
              <a:t> </a:t>
            </a:r>
            <a:r>
              <a:rPr dirty="0" err="1"/>
              <a:t>kama</a:t>
            </a:r>
            <a:r>
              <a:rPr dirty="0"/>
              <a:t> </a:t>
            </a:r>
            <a:r>
              <a:rPr dirty="0" err="1"/>
              <a:t>Mwokozi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uhusiano</a:t>
            </a:r>
            <a:r>
              <a:rPr dirty="0"/>
              <a:t> </a:t>
            </a:r>
            <a:r>
              <a:rPr dirty="0" err="1"/>
              <a:t>naye</a:t>
            </a:r>
            <a:r>
              <a:rPr dirty="0"/>
              <a:t> </a:t>
            </a:r>
            <a:r>
              <a:rPr dirty="0" err="1"/>
              <a:t>kila</a:t>
            </a:r>
            <a:r>
              <a:rPr dirty="0"/>
              <a:t> </a:t>
            </a:r>
            <a:r>
              <a:rPr dirty="0" err="1"/>
              <a:t>siku</a:t>
            </a:r>
            <a:r>
              <a:rPr dirty="0"/>
              <a:t>. Ni </a:t>
            </a:r>
            <a:r>
              <a:rPr dirty="0" err="1"/>
              <a:t>Kristo</a:t>
            </a:r>
            <a:r>
              <a:rPr dirty="0"/>
              <a:t> </a:t>
            </a:r>
            <a:r>
              <a:rPr dirty="0" err="1"/>
              <a:t>tu</a:t>
            </a:r>
            <a:r>
              <a:rPr dirty="0"/>
              <a:t> </a:t>
            </a:r>
            <a:r>
              <a:rPr dirty="0" err="1"/>
              <a:t>anayeweza</a:t>
            </a:r>
            <a:r>
              <a:rPr dirty="0"/>
              <a:t> </a:t>
            </a:r>
            <a:r>
              <a:rPr dirty="0" err="1"/>
              <a:t>kutosheleza</a:t>
            </a:r>
            <a:r>
              <a:rPr dirty="0"/>
              <a:t> </a:t>
            </a:r>
            <a:r>
              <a:rPr dirty="0" err="1"/>
              <a:t>kiu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njaa</a:t>
            </a:r>
            <a:r>
              <a:rPr dirty="0"/>
              <a:t> </a:t>
            </a:r>
            <a:r>
              <a:rPr dirty="0" err="1"/>
              <a:t>yetu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kiroho</a:t>
            </a:r>
            <a:r>
              <a:rPr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501316" y="3866789"/>
            <a:ext cx="70788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Yeye</a:t>
            </a:r>
            <a:r>
              <a:rPr dirty="0"/>
              <a:t> </a:t>
            </a:r>
            <a:r>
              <a:rPr dirty="0" err="1"/>
              <a:t>ndiye</a:t>
            </a:r>
            <a:r>
              <a:rPr dirty="0"/>
              <a:t> </a:t>
            </a:r>
            <a:r>
              <a:rPr dirty="0" err="1"/>
              <a:t>anayetoa</a:t>
            </a:r>
            <a:r>
              <a:rPr dirty="0"/>
              <a:t> </a:t>
            </a:r>
            <a:r>
              <a:rPr dirty="0" err="1"/>
              <a:t>maji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uzima</a:t>
            </a:r>
            <a:r>
              <a:rPr dirty="0"/>
              <a:t>, </a:t>
            </a:r>
            <a:r>
              <a:rPr dirty="0" err="1"/>
              <a:t>akiashiria</a:t>
            </a:r>
            <a:r>
              <a:rPr dirty="0"/>
              <a:t> </a:t>
            </a:r>
            <a:r>
              <a:rPr dirty="0" err="1"/>
              <a:t>Roho</a:t>
            </a:r>
            <a:r>
              <a:rPr dirty="0"/>
              <a:t> </a:t>
            </a:r>
            <a:r>
              <a:rPr dirty="0" err="1"/>
              <a:t>Mtakatifu</a:t>
            </a:r>
            <a:r>
              <a:rPr dirty="0"/>
              <a:t> (</a:t>
            </a:r>
            <a:r>
              <a:rPr dirty="0" err="1"/>
              <a:t>Yn</a:t>
            </a:r>
            <a:r>
              <a:rPr dirty="0"/>
              <a:t>. 4:14; 7:37-39). </a:t>
            </a:r>
            <a:r>
              <a:rPr dirty="0" err="1"/>
              <a:t>Yeye</a:t>
            </a:r>
            <a:r>
              <a:rPr dirty="0"/>
              <a:t> </a:t>
            </a:r>
            <a:r>
              <a:rPr dirty="0" err="1"/>
              <a:t>ndiye</a:t>
            </a:r>
            <a:r>
              <a:rPr dirty="0"/>
              <a:t> </a:t>
            </a:r>
            <a:r>
              <a:rPr dirty="0" err="1"/>
              <a:t>pekee</a:t>
            </a:r>
            <a:r>
              <a:rPr dirty="0"/>
              <a:t> </a:t>
            </a:r>
            <a:r>
              <a:rPr dirty="0" err="1"/>
              <a:t>anayeweza</a:t>
            </a:r>
            <a:r>
              <a:rPr dirty="0"/>
              <a:t> </a:t>
            </a:r>
            <a:r>
              <a:rPr dirty="0" err="1"/>
              <a:t>kukidhi</a:t>
            </a:r>
            <a:r>
              <a:rPr dirty="0"/>
              <a:t> </a:t>
            </a:r>
            <a:r>
              <a:rPr dirty="0" err="1"/>
              <a:t>kiu</a:t>
            </a:r>
            <a:r>
              <a:rPr dirty="0"/>
              <a:t> </a:t>
            </a:r>
            <a:r>
              <a:rPr dirty="0" err="1"/>
              <a:t>yetu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ndani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amani</a:t>
            </a:r>
            <a:r>
              <a:rPr dirty="0"/>
              <a:t>, </a:t>
            </a:r>
            <a:r>
              <a:rPr dirty="0" err="1"/>
              <a:t>furaha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furaha</a:t>
            </a:r>
            <a:r>
              <a:rPr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491880" y="3147118"/>
            <a:ext cx="7088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Zaidi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hayo</a:t>
            </a:r>
            <a:r>
              <a:rPr dirty="0"/>
              <a:t>, </a:t>
            </a:r>
            <a:r>
              <a:rPr dirty="0" err="1"/>
              <a:t>Yesu</a:t>
            </a:r>
            <a:r>
              <a:rPr dirty="0"/>
              <a:t> </a:t>
            </a:r>
            <a:r>
              <a:rPr dirty="0" err="1"/>
              <a:t>alijitumia</a:t>
            </a:r>
            <a:r>
              <a:rPr dirty="0"/>
              <a:t> </a:t>
            </a:r>
            <a:r>
              <a:rPr dirty="0" err="1"/>
              <a:t>hasa</a:t>
            </a:r>
            <a:r>
              <a:rPr dirty="0"/>
              <a:t> </a:t>
            </a:r>
            <a:r>
              <a:rPr dirty="0" err="1"/>
              <a:t>hadithi</a:t>
            </a:r>
            <a:r>
              <a:rPr dirty="0"/>
              <a:t> </a:t>
            </a:r>
            <a:r>
              <a:rPr dirty="0" err="1"/>
              <a:t>za</a:t>
            </a:r>
            <a:r>
              <a:rPr dirty="0"/>
              <a:t> </a:t>
            </a:r>
            <a:r>
              <a:rPr dirty="0" err="1"/>
              <a:t>maji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kwenye</a:t>
            </a:r>
            <a:r>
              <a:rPr dirty="0"/>
              <a:t> </a:t>
            </a:r>
            <a:r>
              <a:rPr dirty="0" err="1"/>
              <a:t>mwamba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mkate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mbinguni</a:t>
            </a:r>
            <a:r>
              <a:rPr dirty="0"/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501322" y="2427447"/>
            <a:ext cx="7078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Hadithi</a:t>
            </a:r>
            <a:r>
              <a:rPr dirty="0"/>
              <a:t> </a:t>
            </a:r>
            <a:r>
              <a:rPr dirty="0" err="1"/>
              <a:t>hizi</a:t>
            </a:r>
            <a:r>
              <a:rPr dirty="0"/>
              <a:t> </a:t>
            </a:r>
            <a:r>
              <a:rPr dirty="0" err="1"/>
              <a:t>zinatuonya</a:t>
            </a:r>
            <a:r>
              <a:rPr dirty="0"/>
              <a:t> </a:t>
            </a:r>
            <a:r>
              <a:rPr dirty="0" err="1"/>
              <a:t>dhidi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tamaa</a:t>
            </a:r>
            <a:r>
              <a:rPr dirty="0"/>
              <a:t>; </a:t>
            </a:r>
            <a:r>
              <a:rPr dirty="0" err="1"/>
              <a:t>ibada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sanamu</a:t>
            </a:r>
            <a:r>
              <a:rPr dirty="0"/>
              <a:t>; </a:t>
            </a:r>
            <a:r>
              <a:rPr dirty="0" err="1"/>
              <a:t>uasherati</a:t>
            </a:r>
            <a:r>
              <a:rPr dirty="0"/>
              <a:t>; </a:t>
            </a:r>
            <a:r>
              <a:rPr dirty="0" err="1"/>
              <a:t>kumjaribu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;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porojo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165552"/>
            <a:ext cx="9941683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defRPr sz="2400" b="1">
                <a:solidFill>
                  <a:prstClr val="black"/>
                </a:solidFill>
                <a:latin typeface="Constantia" panose="02030602050306030303" pitchFamily="18" charset="0"/>
              </a:defRPr>
            </a:pPr>
            <a:r>
              <a:rPr kern="120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“</a:t>
            </a:r>
            <a:r>
              <a:rPr dirty="0" err="1"/>
              <a:t>Mkombozi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ulimwengu</a:t>
            </a:r>
            <a:r>
              <a:rPr dirty="0"/>
              <a:t> </a:t>
            </a:r>
            <a:r>
              <a:rPr dirty="0" err="1"/>
              <a:t>anajua</a:t>
            </a:r>
            <a:r>
              <a:rPr dirty="0"/>
              <a:t> </a:t>
            </a:r>
            <a:r>
              <a:rPr dirty="0" err="1"/>
              <a:t>mahitaji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kila</a:t>
            </a:r>
            <a:r>
              <a:rPr dirty="0"/>
              <a:t> </a:t>
            </a:r>
            <a:r>
              <a:rPr dirty="0" err="1"/>
              <a:t>nafsi</a:t>
            </a:r>
            <a:r>
              <a:rPr dirty="0"/>
              <a:t>. </a:t>
            </a:r>
            <a:r>
              <a:rPr dirty="0" err="1"/>
              <a:t>Tunapokandamizwa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kudhoofika</a:t>
            </a:r>
            <a:r>
              <a:rPr dirty="0"/>
              <a:t>, </a:t>
            </a:r>
            <a:r>
              <a:rPr dirty="0" err="1"/>
              <a:t>yeye</a:t>
            </a:r>
            <a:r>
              <a:rPr dirty="0"/>
              <a:t> </a:t>
            </a:r>
            <a:r>
              <a:rPr dirty="0" err="1"/>
              <a:t>anajua</a:t>
            </a:r>
            <a:r>
              <a:rPr dirty="0"/>
              <a:t> </a:t>
            </a:r>
            <a:r>
              <a:rPr dirty="0" err="1"/>
              <a:t>hilo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yeye</a:t>
            </a:r>
            <a:r>
              <a:rPr dirty="0"/>
              <a:t> </a:t>
            </a:r>
            <a:r>
              <a:rPr dirty="0" err="1"/>
              <a:t>ndiye</a:t>
            </a:r>
            <a:r>
              <a:rPr dirty="0"/>
              <a:t> </a:t>
            </a:r>
            <a:r>
              <a:rPr dirty="0" err="1"/>
              <a:t>anayetoa</a:t>
            </a:r>
            <a:r>
              <a:rPr dirty="0"/>
              <a:t> </a:t>
            </a:r>
            <a:r>
              <a:rPr dirty="0" err="1"/>
              <a:t>burudisho</a:t>
            </a:r>
            <a:r>
              <a:rPr dirty="0"/>
              <a:t> la </a:t>
            </a:r>
            <a:r>
              <a:rPr dirty="0" err="1"/>
              <a:t>kiroho</a:t>
            </a:r>
            <a:r>
              <a:rPr dirty="0"/>
              <a:t>. </a:t>
            </a:r>
            <a:r>
              <a:rPr dirty="0" err="1"/>
              <a:t>Muombeni</a:t>
            </a:r>
            <a:r>
              <a:rPr dirty="0"/>
              <a:t> </a:t>
            </a:r>
            <a:r>
              <a:rPr dirty="0" err="1"/>
              <a:t>yeye</a:t>
            </a:r>
            <a:r>
              <a:rPr dirty="0"/>
              <a:t>; </a:t>
            </a:r>
            <a:r>
              <a:rPr dirty="0" err="1"/>
              <a:t>kesheni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maombi</a:t>
            </a:r>
            <a:r>
              <a:rPr dirty="0"/>
              <a:t>, </a:t>
            </a:r>
            <a:r>
              <a:rPr dirty="0" err="1"/>
              <a:t>nayo</a:t>
            </a:r>
            <a:r>
              <a:rPr dirty="0"/>
              <a:t> </a:t>
            </a:r>
            <a:r>
              <a:rPr dirty="0" err="1"/>
              <a:t>yatakuja</a:t>
            </a:r>
            <a:r>
              <a:rPr dirty="0"/>
              <a:t>. </a:t>
            </a:r>
            <a:r>
              <a:rPr dirty="0" err="1"/>
              <a:t>Yesu</a:t>
            </a:r>
            <a:r>
              <a:rPr dirty="0"/>
              <a:t> </a:t>
            </a:r>
            <a:r>
              <a:rPr dirty="0" err="1"/>
              <a:t>ndiye</a:t>
            </a:r>
            <a:r>
              <a:rPr dirty="0"/>
              <a:t> </a:t>
            </a:r>
            <a:r>
              <a:rPr dirty="0" err="1"/>
              <a:t>mkate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uzima</a:t>
            </a:r>
            <a:r>
              <a:rPr dirty="0"/>
              <a:t>, </a:t>
            </a:r>
            <a:r>
              <a:rPr dirty="0" err="1"/>
              <a:t>unaopaswa</a:t>
            </a:r>
            <a:r>
              <a:rPr dirty="0"/>
              <a:t> </a:t>
            </a:r>
            <a:r>
              <a:rPr dirty="0" err="1"/>
              <a:t>kuliwa</a:t>
            </a:r>
            <a:r>
              <a:rPr dirty="0"/>
              <a:t> </a:t>
            </a:r>
            <a:r>
              <a:rPr dirty="0" err="1"/>
              <a:t>kila</a:t>
            </a:r>
            <a:r>
              <a:rPr dirty="0"/>
              <a:t> </a:t>
            </a:r>
            <a:r>
              <a:rPr dirty="0" err="1"/>
              <a:t>siku</a:t>
            </a:r>
            <a:r>
              <a:rPr dirty="0"/>
              <a:t>; </a:t>
            </a:r>
            <a:r>
              <a:rPr dirty="0" err="1"/>
              <a:t>yeye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maji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uzima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roho</a:t>
            </a:r>
            <a:r>
              <a:rPr dirty="0"/>
              <a:t> </a:t>
            </a:r>
            <a:r>
              <a:rPr dirty="0" err="1"/>
              <a:t>iliyokauka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kuzimia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wote</a:t>
            </a:r>
            <a:r>
              <a:rPr dirty="0"/>
              <a:t> </a:t>
            </a:r>
            <a:r>
              <a:rPr dirty="0" err="1"/>
              <a:t>wanaweza</a:t>
            </a:r>
            <a:r>
              <a:rPr dirty="0"/>
              <a:t> </a:t>
            </a:r>
            <a:r>
              <a:rPr dirty="0" err="1"/>
              <a:t>kushiriki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neema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.</a:t>
            </a:r>
          </a:p>
          <a:p>
            <a:pPr lvl="0" algn="just">
              <a:spcBef>
                <a:spcPts val="600"/>
              </a:spcBef>
              <a:defRPr sz="2400" b="1">
                <a:solidFill>
                  <a:prstClr val="black"/>
                </a:solidFill>
                <a:latin typeface="Constantia" panose="02030602050306030303" pitchFamily="18" charset="0"/>
              </a:defRPr>
            </a:pPr>
            <a:r>
              <a:rPr dirty="0" err="1"/>
              <a:t>Visima</a:t>
            </a:r>
            <a:r>
              <a:rPr dirty="0"/>
              <a:t> </a:t>
            </a:r>
            <a:r>
              <a:rPr dirty="0" err="1"/>
              <a:t>vya</a:t>
            </a:r>
            <a:r>
              <a:rPr dirty="0"/>
              <a:t> dunia </a:t>
            </a:r>
            <a:r>
              <a:rPr dirty="0" err="1"/>
              <a:t>mara</a:t>
            </a:r>
            <a:r>
              <a:rPr dirty="0"/>
              <a:t> </a:t>
            </a:r>
            <a:r>
              <a:rPr dirty="0" err="1"/>
              <a:t>nyingi</a:t>
            </a:r>
            <a:r>
              <a:rPr dirty="0"/>
              <a:t> </a:t>
            </a:r>
            <a:r>
              <a:rPr dirty="0" err="1"/>
              <a:t>vitakuwa</a:t>
            </a:r>
            <a:r>
              <a:rPr dirty="0"/>
              <a:t> </a:t>
            </a:r>
            <a:r>
              <a:rPr dirty="0" err="1"/>
              <a:t>vitupu</a:t>
            </a:r>
            <a:r>
              <a:rPr dirty="0"/>
              <a:t>, </a:t>
            </a:r>
            <a:r>
              <a:rPr dirty="0" err="1"/>
              <a:t>mabwawa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yanakauka</a:t>
            </a:r>
            <a:r>
              <a:rPr dirty="0"/>
              <a:t>;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Kristo</a:t>
            </a:r>
            <a:r>
              <a:rPr dirty="0"/>
              <a:t> </a:t>
            </a:r>
            <a:r>
              <a:rPr dirty="0" err="1"/>
              <a:t>kuna</a:t>
            </a:r>
            <a:r>
              <a:rPr dirty="0"/>
              <a:t> </a:t>
            </a:r>
            <a:r>
              <a:rPr dirty="0" err="1"/>
              <a:t>chemchemi</a:t>
            </a:r>
            <a:r>
              <a:rPr dirty="0"/>
              <a:t> </a:t>
            </a:r>
            <a:r>
              <a:rPr dirty="0" err="1"/>
              <a:t>hai</a:t>
            </a:r>
            <a:r>
              <a:rPr dirty="0"/>
              <a:t> </a:t>
            </a:r>
            <a:r>
              <a:rPr dirty="0" err="1"/>
              <a:t>ambayo</a:t>
            </a:r>
            <a:r>
              <a:rPr dirty="0"/>
              <a:t> </a:t>
            </a:r>
            <a:r>
              <a:rPr dirty="0" err="1"/>
              <a:t>tunaweza</a:t>
            </a:r>
            <a:r>
              <a:rPr dirty="0"/>
              <a:t> </a:t>
            </a:r>
            <a:r>
              <a:rPr dirty="0" err="1"/>
              <a:t>kuendelea</a:t>
            </a:r>
            <a:r>
              <a:rPr dirty="0"/>
              <a:t> </a:t>
            </a:r>
            <a:r>
              <a:rPr dirty="0" err="1"/>
              <a:t>kuchota</a:t>
            </a:r>
            <a:r>
              <a:rPr dirty="0"/>
              <a:t> </a:t>
            </a:r>
            <a:r>
              <a:rPr dirty="0" err="1"/>
              <a:t>maji</a:t>
            </a:r>
            <a:r>
              <a:rPr dirty="0"/>
              <a:t>. </a:t>
            </a:r>
            <a:r>
              <a:rPr dirty="0" err="1"/>
              <a:t>Kiasi</a:t>
            </a:r>
            <a:r>
              <a:rPr dirty="0"/>
              <a:t> </a:t>
            </a:r>
            <a:r>
              <a:rPr dirty="0" err="1"/>
              <a:t>chochote</a:t>
            </a:r>
            <a:r>
              <a:rPr dirty="0"/>
              <a:t> </a:t>
            </a:r>
            <a:r>
              <a:rPr dirty="0" err="1"/>
              <a:t>tunachokichota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kuwapatia</a:t>
            </a:r>
            <a:r>
              <a:rPr dirty="0"/>
              <a:t> </a:t>
            </a:r>
            <a:r>
              <a:rPr dirty="0" err="1"/>
              <a:t>wengine</a:t>
            </a:r>
            <a:r>
              <a:rPr dirty="0"/>
              <a:t> </a:t>
            </a:r>
            <a:r>
              <a:rPr dirty="0" err="1"/>
              <a:t>mengi</a:t>
            </a:r>
            <a:r>
              <a:rPr dirty="0"/>
              <a:t>, </a:t>
            </a:r>
            <a:r>
              <a:rPr dirty="0" err="1"/>
              <a:t>tutabakiwa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mengi</a:t>
            </a:r>
            <a:r>
              <a:rPr dirty="0"/>
              <a:t>. Hakuna </a:t>
            </a:r>
            <a:r>
              <a:rPr dirty="0" err="1"/>
              <a:t>hatari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kuchosha</a:t>
            </a:r>
            <a:r>
              <a:rPr dirty="0"/>
              <a:t> </a:t>
            </a:r>
            <a:r>
              <a:rPr dirty="0" err="1"/>
              <a:t>usambazaji</a:t>
            </a:r>
            <a:r>
              <a:rPr dirty="0"/>
              <a:t>;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maana</a:t>
            </a:r>
            <a:r>
              <a:rPr dirty="0"/>
              <a:t> </a:t>
            </a:r>
            <a:r>
              <a:rPr dirty="0" err="1"/>
              <a:t>Kristo</a:t>
            </a:r>
            <a:r>
              <a:rPr dirty="0"/>
              <a:t> </a:t>
            </a:r>
            <a:r>
              <a:rPr dirty="0" err="1"/>
              <a:t>ndiye</a:t>
            </a:r>
            <a:r>
              <a:rPr dirty="0"/>
              <a:t> </a:t>
            </a:r>
            <a:r>
              <a:rPr dirty="0" err="1"/>
              <a:t>chemchemi</a:t>
            </a:r>
            <a:r>
              <a:rPr dirty="0"/>
              <a:t> </a:t>
            </a:r>
            <a:r>
              <a:rPr dirty="0" err="1"/>
              <a:t>isiyoisha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ukweli</a:t>
            </a:r>
            <a:r>
              <a:rPr dirty="0"/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33490" y="5587058"/>
            <a:ext cx="424411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EGW (The Signs of the Times, Aprili 22, 1897)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  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  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240596"/>
            <a:ext cx="5302343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kern="120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dirty="0"/>
              <a:t>“Bwana </a:t>
            </a:r>
            <a:r>
              <a:rPr dirty="0" err="1"/>
              <a:t>akamwambia</a:t>
            </a:r>
            <a:r>
              <a:rPr dirty="0"/>
              <a:t> Musa, </a:t>
            </a:r>
            <a:r>
              <a:rPr dirty="0" err="1"/>
              <a:t>Mtakataa</a:t>
            </a:r>
            <a:r>
              <a:rPr dirty="0"/>
              <a:t> </a:t>
            </a:r>
            <a:r>
              <a:rPr dirty="0" err="1"/>
              <a:t>kuzishika</a:t>
            </a:r>
            <a:r>
              <a:rPr dirty="0"/>
              <a:t> </a:t>
            </a:r>
            <a:r>
              <a:rPr dirty="0" err="1"/>
              <a:t>amri</a:t>
            </a:r>
            <a:r>
              <a:rPr dirty="0"/>
              <a:t> </a:t>
            </a:r>
            <a:r>
              <a:rPr dirty="0" err="1"/>
              <a:t>zangu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sheria</a:t>
            </a:r>
            <a:r>
              <a:rPr dirty="0"/>
              <a:t> </a:t>
            </a:r>
            <a:r>
              <a:rPr dirty="0" err="1"/>
              <a:t>zangu</a:t>
            </a:r>
            <a:r>
              <a:rPr dirty="0"/>
              <a:t> </a:t>
            </a:r>
            <a:r>
              <a:rPr dirty="0" err="1"/>
              <a:t>hata</a:t>
            </a:r>
            <a:r>
              <a:rPr dirty="0"/>
              <a:t> </a:t>
            </a:r>
            <a:r>
              <a:rPr dirty="0" err="1"/>
              <a:t>lini</a:t>
            </a:r>
            <a:r>
              <a:rPr dirty="0"/>
              <a:t>? </a:t>
            </a:r>
            <a:r>
              <a:rPr dirty="0" err="1"/>
              <a:t>Tazama</a:t>
            </a:r>
            <a:r>
              <a:rPr dirty="0"/>
              <a:t> Kwa </a:t>
            </a:r>
            <a:r>
              <a:rPr dirty="0" err="1"/>
              <a:t>kuwa</a:t>
            </a:r>
            <a:r>
              <a:rPr dirty="0"/>
              <a:t> Bwana </a:t>
            </a:r>
            <a:r>
              <a:rPr dirty="0" err="1"/>
              <a:t>amewapa</a:t>
            </a:r>
            <a:r>
              <a:rPr dirty="0"/>
              <a:t> </a:t>
            </a:r>
            <a:r>
              <a:rPr dirty="0" err="1"/>
              <a:t>ninyi</a:t>
            </a:r>
            <a:r>
              <a:rPr dirty="0"/>
              <a:t> Sabato;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hiyo</a:t>
            </a:r>
            <a:r>
              <a:rPr dirty="0"/>
              <a:t> </a:t>
            </a:r>
            <a:r>
              <a:rPr dirty="0" err="1"/>
              <a:t>amewapa</a:t>
            </a:r>
            <a:r>
              <a:rPr dirty="0"/>
              <a:t> </a:t>
            </a:r>
            <a:r>
              <a:rPr dirty="0" err="1"/>
              <a:t>siku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sita</a:t>
            </a:r>
            <a:r>
              <a:rPr dirty="0"/>
              <a:t> </a:t>
            </a:r>
            <a:r>
              <a:rPr dirty="0" err="1"/>
              <a:t>mkate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siku</a:t>
            </a:r>
            <a:r>
              <a:rPr dirty="0"/>
              <a:t> </a:t>
            </a:r>
            <a:r>
              <a:rPr dirty="0" err="1"/>
              <a:t>mbili</a:t>
            </a:r>
            <a:r>
              <a:rPr dirty="0"/>
              <a:t>. Kila </a:t>
            </a:r>
            <a:r>
              <a:rPr dirty="0" err="1"/>
              <a:t>mtu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akae</a:t>
            </a:r>
            <a:r>
              <a:rPr dirty="0"/>
              <a:t> </a:t>
            </a:r>
            <a:r>
              <a:rPr dirty="0" err="1"/>
              <a:t>mahali</a:t>
            </a:r>
            <a:r>
              <a:rPr dirty="0"/>
              <a:t> </a:t>
            </a:r>
            <a:r>
              <a:rPr dirty="0" err="1"/>
              <a:t>pake</a:t>
            </a:r>
            <a:r>
              <a:rPr dirty="0"/>
              <a:t>; </a:t>
            </a:r>
            <a:r>
              <a:rPr dirty="0" err="1"/>
              <a:t>mtu</a:t>
            </a:r>
            <a:r>
              <a:rPr dirty="0"/>
              <a:t> </a:t>
            </a:r>
            <a:r>
              <a:rPr dirty="0" err="1"/>
              <a:t>yeyote</a:t>
            </a:r>
            <a:r>
              <a:rPr dirty="0"/>
              <a:t> </a:t>
            </a:r>
            <a:r>
              <a:rPr dirty="0" err="1"/>
              <a:t>asiondoke</a:t>
            </a:r>
            <a:r>
              <a:rPr dirty="0"/>
              <a:t> </a:t>
            </a:r>
            <a:r>
              <a:rPr dirty="0" err="1"/>
              <a:t>mahali</a:t>
            </a:r>
            <a:r>
              <a:rPr dirty="0"/>
              <a:t> </a:t>
            </a:r>
            <a:r>
              <a:rPr dirty="0" err="1"/>
              <a:t>pake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siku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saba</a:t>
            </a:r>
            <a:r>
              <a:rPr dirty="0"/>
              <a:t>.’ </a:t>
            </a:r>
            <a:r>
              <a:rPr dirty="0" err="1"/>
              <a:t>Basi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wakapumzika</a:t>
            </a:r>
            <a:r>
              <a:rPr dirty="0"/>
              <a:t> </a:t>
            </a:r>
            <a:r>
              <a:rPr dirty="0" err="1"/>
              <a:t>siku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saba</a:t>
            </a:r>
            <a:r>
              <a:rPr dirty="0"/>
              <a:t> 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kern="120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sz="2000" dirty="0" err="1"/>
              <a:t>Kutoka</a:t>
            </a:r>
            <a:r>
              <a:rPr sz="2000" dirty="0"/>
              <a:t> 16:28–30</a:t>
            </a:r>
            <a:endParaRPr kumimoji="0" lang="es-ES" sz="2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9074507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Hatimaye</a:t>
            </a:r>
            <a:r>
              <a:rPr dirty="0"/>
              <a:t> </a:t>
            </a:r>
            <a:r>
              <a:rPr dirty="0" err="1"/>
              <a:t>walikuwa</a:t>
            </a:r>
            <a:r>
              <a:rPr dirty="0"/>
              <a:t> </a:t>
            </a:r>
            <a:r>
              <a:rPr dirty="0" err="1"/>
              <a:t>wamevuka</a:t>
            </a:r>
            <a:r>
              <a:rPr dirty="0"/>
              <a:t> </a:t>
            </a:r>
            <a:r>
              <a:rPr dirty="0" err="1"/>
              <a:t>mpaka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Misri</a:t>
            </a:r>
            <a:r>
              <a:rPr dirty="0"/>
              <a:t>. </a:t>
            </a:r>
            <a:r>
              <a:rPr dirty="0" err="1"/>
              <a:t>Hatimaye</a:t>
            </a:r>
            <a:r>
              <a:rPr dirty="0"/>
              <a:t> </a:t>
            </a:r>
            <a:r>
              <a:rPr dirty="0" err="1"/>
              <a:t>walikuwa</a:t>
            </a:r>
            <a:r>
              <a:rPr dirty="0"/>
              <a:t> </a:t>
            </a:r>
            <a:r>
              <a:rPr dirty="0" err="1"/>
              <a:t>njiani</a:t>
            </a:r>
            <a:r>
              <a:rPr dirty="0"/>
              <a:t> </a:t>
            </a:r>
            <a:r>
              <a:rPr dirty="0" err="1"/>
              <a:t>kwenda</a:t>
            </a:r>
            <a:r>
              <a:rPr dirty="0"/>
              <a:t> </a:t>
            </a:r>
            <a:r>
              <a:rPr dirty="0" err="1"/>
              <a:t>Kanaani</a:t>
            </a:r>
            <a:r>
              <a:rPr dirty="0"/>
              <a:t>, </a:t>
            </a:r>
            <a:r>
              <a:rPr dirty="0" err="1"/>
              <a:t>nchi</a:t>
            </a:r>
            <a:r>
              <a:rPr dirty="0"/>
              <a:t> </a:t>
            </a:r>
            <a:r>
              <a:rPr dirty="0" err="1"/>
              <a:t>inayotiririka</a:t>
            </a:r>
            <a:r>
              <a:rPr dirty="0"/>
              <a:t> </a:t>
            </a:r>
            <a:r>
              <a:rPr dirty="0" err="1"/>
              <a:t>maziwa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asali</a:t>
            </a:r>
            <a:r>
              <a:rPr dirty="0"/>
              <a:t>.</a:t>
            </a:r>
          </a:p>
        </p:txBody>
      </p:sp>
      <p:pic>
        <p:nvPicPr>
          <p:cNvPr id="5" name="Imagen 4" descr="Un dibujo de un grupo de personas en una playa  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  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2155477"/>
            <a:ext cx="70580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ishara</a:t>
            </a:r>
            <a:r>
              <a:rPr dirty="0"/>
              <a:t> </a:t>
            </a:r>
            <a:r>
              <a:rPr dirty="0" err="1"/>
              <a:t>za</a:t>
            </a:r>
            <a:r>
              <a:rPr dirty="0"/>
              <a:t> kwanza </a:t>
            </a:r>
            <a:r>
              <a:rPr dirty="0" err="1"/>
              <a:t>za</a:t>
            </a:r>
            <a:r>
              <a:rPr dirty="0"/>
              <a:t> </a:t>
            </a:r>
            <a:r>
              <a:rPr dirty="0" err="1"/>
              <a:t>shida</a:t>
            </a:r>
            <a:r>
              <a:rPr dirty="0"/>
              <a:t>,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walianza</a:t>
            </a:r>
            <a:r>
              <a:rPr dirty="0"/>
              <a:t> </a:t>
            </a:r>
            <a:r>
              <a:rPr dirty="0" err="1"/>
              <a:t>kulalamika</a:t>
            </a:r>
            <a:r>
              <a:rPr dirty="0"/>
              <a:t>. </a:t>
            </a:r>
            <a:r>
              <a:rPr dirty="0" err="1"/>
              <a:t>Wangependelea</a:t>
            </a:r>
            <a:r>
              <a:rPr dirty="0"/>
              <a:t> </a:t>
            </a:r>
            <a:r>
              <a:rPr dirty="0" err="1"/>
              <a:t>kufa</a:t>
            </a:r>
            <a:r>
              <a:rPr dirty="0"/>
              <a:t> </a:t>
            </a:r>
            <a:r>
              <a:rPr dirty="0" err="1"/>
              <a:t>Misri</a:t>
            </a:r>
            <a:r>
              <a:rPr dirty="0"/>
              <a:t>! Ni </a:t>
            </a:r>
            <a:r>
              <a:rPr dirty="0" err="1"/>
              <a:t>wazi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imani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</a:t>
            </a:r>
            <a:r>
              <a:rPr dirty="0" err="1"/>
              <a:t>ilihitaji</a:t>
            </a:r>
            <a:r>
              <a:rPr dirty="0"/>
              <a:t> </a:t>
            </a:r>
            <a:r>
              <a:rPr dirty="0" err="1"/>
              <a:t>kukua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kuimarishwa</a:t>
            </a:r>
            <a:r>
              <a:rPr dirty="0"/>
              <a:t>. Kwa </a:t>
            </a:r>
            <a:r>
              <a:rPr dirty="0" err="1"/>
              <a:t>hivyo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aliwapa</a:t>
            </a:r>
            <a:r>
              <a:rPr dirty="0"/>
              <a:t> </a:t>
            </a:r>
            <a:r>
              <a:rPr dirty="0" err="1"/>
              <a:t>maji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mkate</a:t>
            </a:r>
            <a:r>
              <a:rPr dirty="0"/>
              <a:t>; </a:t>
            </a:r>
            <a:r>
              <a:rPr dirty="0" err="1"/>
              <a:t>aliwalinda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adui</a:t>
            </a:r>
            <a:r>
              <a:rPr dirty="0"/>
              <a:t> </a:t>
            </a:r>
            <a:r>
              <a:rPr dirty="0" err="1"/>
              <a:t>zao</a:t>
            </a:r>
            <a:r>
              <a:rPr dirty="0"/>
              <a:t>;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kuwasaidia</a:t>
            </a:r>
            <a:r>
              <a:rPr dirty="0"/>
              <a:t> </a:t>
            </a:r>
            <a:r>
              <a:rPr dirty="0" err="1"/>
              <a:t>kujipanga</a:t>
            </a:r>
            <a:r>
              <a:rPr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Kwa </a:t>
            </a:r>
            <a:r>
              <a:rPr dirty="0" err="1"/>
              <a:t>siku</a:t>
            </a:r>
            <a:r>
              <a:rPr dirty="0"/>
              <a:t> </a:t>
            </a:r>
            <a:r>
              <a:rPr dirty="0" err="1"/>
              <a:t>tatu</a:t>
            </a:r>
            <a:r>
              <a:rPr dirty="0"/>
              <a:t>, </a:t>
            </a:r>
            <a:r>
              <a:rPr dirty="0" err="1"/>
              <a:t>kila</a:t>
            </a:r>
            <a:r>
              <a:rPr dirty="0"/>
              <a:t> </a:t>
            </a:r>
            <a:r>
              <a:rPr dirty="0" err="1"/>
              <a:t>kitu</a:t>
            </a:r>
            <a:r>
              <a:rPr dirty="0"/>
              <a:t> </a:t>
            </a:r>
            <a:r>
              <a:rPr dirty="0" err="1"/>
              <a:t>kilionekana</a:t>
            </a:r>
            <a:r>
              <a:rPr dirty="0"/>
              <a:t> </a:t>
            </a:r>
            <a:r>
              <a:rPr dirty="0" err="1"/>
              <a:t>kuwa</a:t>
            </a:r>
            <a:r>
              <a:rPr dirty="0"/>
              <a:t> </a:t>
            </a:r>
            <a:r>
              <a:rPr dirty="0" err="1"/>
              <a:t>sawa</a:t>
            </a:r>
            <a:r>
              <a:rPr dirty="0"/>
              <a:t>.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v</a:t>
            </a:r>
            <a:r>
              <a:rPr lang="en-US" dirty="0" err="1"/>
              <a:t>yakula</a:t>
            </a:r>
            <a:r>
              <a:rPr dirty="0"/>
              <a:t> </a:t>
            </a:r>
            <a:r>
              <a:rPr dirty="0" err="1"/>
              <a:t>walivyokuwa</a:t>
            </a:r>
            <a:r>
              <a:rPr dirty="0"/>
              <a:t> </a:t>
            </a:r>
            <a:r>
              <a:rPr dirty="0" err="1"/>
              <a:t>navyo</a:t>
            </a:r>
            <a:r>
              <a:rPr dirty="0"/>
              <a:t> </a:t>
            </a:r>
            <a:r>
              <a:rPr dirty="0" err="1"/>
              <a:t>vilikuwa</a:t>
            </a:r>
            <a:r>
              <a:rPr dirty="0"/>
              <a:t> </a:t>
            </a:r>
            <a:r>
              <a:rPr dirty="0" err="1"/>
              <a:t>vikiisha</a:t>
            </a:r>
            <a:r>
              <a:rPr dirty="0"/>
              <a:t>. </a:t>
            </a:r>
            <a:r>
              <a:rPr dirty="0" err="1"/>
              <a:t>Wangewezaje</a:t>
            </a:r>
            <a:r>
              <a:rPr dirty="0"/>
              <a:t> </a:t>
            </a:r>
            <a:r>
              <a:rPr dirty="0" err="1"/>
              <a:t>kulisha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milioni</a:t>
            </a:r>
            <a:r>
              <a:rPr dirty="0"/>
              <a:t> </a:t>
            </a:r>
            <a:r>
              <a:rPr dirty="0" err="1"/>
              <a:t>mbili</a:t>
            </a:r>
            <a:r>
              <a:rPr dirty="0"/>
              <a:t> </a:t>
            </a:r>
            <a:r>
              <a:rPr dirty="0" err="1"/>
              <a:t>jangwani</a:t>
            </a:r>
            <a:r>
              <a:rPr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67577" y="1291770"/>
            <a:ext cx="885103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defRPr sz="3200" b="1">
                <a:solidFill>
                  <a:prstClr val="black"/>
                </a:solidFill>
                <a:latin typeface="Constantia" panose="02030602050306030303" pitchFamily="18" charset="0"/>
              </a:defRPr>
            </a:pPr>
            <a:r>
              <a:rPr kern="120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"</a:t>
            </a:r>
            <a:r>
              <a:rPr dirty="0" err="1"/>
              <a:t>Uzoefu</a:t>
            </a:r>
            <a:r>
              <a:rPr dirty="0"/>
              <a:t> </a:t>
            </a:r>
            <a:r>
              <a:rPr dirty="0" err="1"/>
              <a:t>tofauti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Waebrania</a:t>
            </a:r>
            <a:r>
              <a:rPr dirty="0"/>
              <a:t> </a:t>
            </a:r>
            <a:r>
              <a:rPr dirty="0" err="1"/>
              <a:t>ulikuwa</a:t>
            </a:r>
            <a:r>
              <a:rPr dirty="0"/>
              <a:t> </a:t>
            </a:r>
            <a:r>
              <a:rPr dirty="0" err="1"/>
              <a:t>shule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maandalizi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nyumba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</a:t>
            </a:r>
            <a:r>
              <a:rPr dirty="0" err="1"/>
              <a:t>iliyoahidiwa</a:t>
            </a:r>
            <a:r>
              <a:rPr dirty="0"/>
              <a:t> </a:t>
            </a:r>
            <a:r>
              <a:rPr dirty="0" err="1"/>
              <a:t>huko</a:t>
            </a:r>
            <a:r>
              <a:rPr dirty="0"/>
              <a:t> </a:t>
            </a:r>
            <a:r>
              <a:rPr dirty="0" err="1"/>
              <a:t>Kanaani</a:t>
            </a:r>
            <a:r>
              <a:rPr dirty="0"/>
              <a:t>.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angependa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wake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siku</a:t>
            </a:r>
            <a:r>
              <a:rPr dirty="0"/>
              <a:t> </a:t>
            </a:r>
            <a:r>
              <a:rPr dirty="0" err="1"/>
              <a:t>hizi</a:t>
            </a:r>
            <a:r>
              <a:rPr dirty="0"/>
              <a:t> </a:t>
            </a:r>
            <a:r>
              <a:rPr dirty="0" err="1"/>
              <a:t>wapitie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moyo</a:t>
            </a:r>
            <a:r>
              <a:rPr dirty="0"/>
              <a:t> </a:t>
            </a:r>
            <a:r>
              <a:rPr dirty="0" err="1"/>
              <a:t>mnyenyekevu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roho</a:t>
            </a:r>
            <a:r>
              <a:rPr dirty="0"/>
              <a:t> </a:t>
            </a:r>
            <a:r>
              <a:rPr dirty="0" err="1"/>
              <a:t>inayofundishika</a:t>
            </a:r>
            <a:r>
              <a:rPr dirty="0"/>
              <a:t> </a:t>
            </a:r>
            <a:r>
              <a:rPr dirty="0" err="1"/>
              <a:t>majaribu</a:t>
            </a:r>
            <a:r>
              <a:rPr dirty="0"/>
              <a:t> </a:t>
            </a:r>
            <a:r>
              <a:rPr dirty="0" err="1"/>
              <a:t>ambayo</a:t>
            </a:r>
            <a:r>
              <a:rPr dirty="0"/>
              <a:t> Israeli </a:t>
            </a:r>
            <a:r>
              <a:rPr dirty="0" err="1"/>
              <a:t>wa</a:t>
            </a:r>
            <a:r>
              <a:rPr dirty="0"/>
              <a:t> kale </a:t>
            </a:r>
            <a:r>
              <a:rPr dirty="0" err="1"/>
              <a:t>walipitia</a:t>
            </a:r>
            <a:r>
              <a:rPr dirty="0"/>
              <a:t>,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waweze</a:t>
            </a:r>
            <a:r>
              <a:rPr dirty="0"/>
              <a:t> </a:t>
            </a:r>
            <a:r>
              <a:rPr dirty="0" err="1"/>
              <a:t>kufundishwa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maandalizi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Kanaani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mbinguni</a:t>
            </a:r>
            <a:r>
              <a:rPr kern="120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491552" y="5566230"/>
            <a:ext cx="354289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EGW (Patriarchs and Prophets, uk. 243)</a:t>
            </a: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313766" y="165904"/>
            <a:ext cx="61512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MAJI YALIYOSAFISHWA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230112" y="160469"/>
            <a:ext cx="58272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b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defRPr>
            </a:pPr>
            <a:r>
              <a:rPr sz="1800" kern="1200" dirty="0">
                <a:ln>
                  <a:noFill/>
                </a:ln>
                <a:uLnTx/>
                <a:uFillTx/>
                <a:ea typeface="+mn-ea"/>
                <a:cs typeface="+mn-cs"/>
              </a:rPr>
              <a:t>“</a:t>
            </a:r>
            <a:r>
              <a:rPr dirty="0" err="1"/>
              <a:t>Walipofika</a:t>
            </a:r>
            <a:r>
              <a:rPr dirty="0"/>
              <a:t> Mara, </a:t>
            </a:r>
            <a:r>
              <a:rPr dirty="0" err="1"/>
              <a:t>hawakuweza</a:t>
            </a:r>
            <a:r>
              <a:rPr dirty="0"/>
              <a:t> </a:t>
            </a:r>
            <a:r>
              <a:rPr dirty="0" err="1"/>
              <a:t>kunywa</a:t>
            </a:r>
            <a:r>
              <a:rPr dirty="0"/>
              <a:t> </a:t>
            </a:r>
            <a:r>
              <a:rPr dirty="0" err="1"/>
              <a:t>maji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sababu</a:t>
            </a:r>
            <a:r>
              <a:rPr dirty="0"/>
              <a:t> </a:t>
            </a:r>
            <a:r>
              <a:rPr dirty="0" err="1"/>
              <a:t>yalikuwa</a:t>
            </a:r>
            <a:r>
              <a:rPr dirty="0"/>
              <a:t> </a:t>
            </a:r>
            <a:r>
              <a:rPr dirty="0" err="1"/>
              <a:t>machungu</a:t>
            </a:r>
            <a:r>
              <a:rPr dirty="0"/>
              <a:t>. (</a:t>
            </a:r>
            <a:r>
              <a:rPr dirty="0" err="1"/>
              <a:t>Ndiyo</a:t>
            </a:r>
            <a:r>
              <a:rPr dirty="0"/>
              <a:t> </a:t>
            </a:r>
            <a:r>
              <a:rPr dirty="0" err="1"/>
              <a:t>sababu</a:t>
            </a:r>
            <a:r>
              <a:rPr dirty="0"/>
              <a:t> </a:t>
            </a:r>
            <a:r>
              <a:rPr dirty="0" err="1"/>
              <a:t>mahali</a:t>
            </a:r>
            <a:r>
              <a:rPr dirty="0"/>
              <a:t> </a:t>
            </a:r>
            <a:r>
              <a:rPr dirty="0" err="1"/>
              <a:t>hapo</a:t>
            </a:r>
            <a:r>
              <a:rPr dirty="0"/>
              <a:t> </a:t>
            </a:r>
            <a:r>
              <a:rPr dirty="0" err="1"/>
              <a:t>panaitwa</a:t>
            </a:r>
            <a:r>
              <a:rPr dirty="0"/>
              <a:t> Mara.)</a:t>
            </a:r>
            <a:r>
              <a:rPr sz="1800" kern="1200" dirty="0">
                <a:ln>
                  <a:noFill/>
                </a:ln>
                <a:uLnTx/>
                <a:uFillTx/>
                <a:ea typeface="+mn-ea"/>
                <a:cs typeface="+mn-cs"/>
              </a:rPr>
              <a:t>”</a:t>
            </a:r>
            <a:r>
              <a:rPr sz="1400" kern="1200" dirty="0">
                <a:ln>
                  <a:noFill/>
                </a:ln>
                <a:uLnTx/>
                <a:uFillTx/>
                <a:ea typeface="+mn-ea"/>
                <a:cs typeface="+mn-cs"/>
              </a:rPr>
              <a:t>(</a:t>
            </a:r>
            <a:r>
              <a:rPr sz="1400" kern="1200" dirty="0" err="1">
                <a:ln>
                  <a:noFill/>
                </a:ln>
                <a:uLnTx/>
                <a:uFillTx/>
                <a:ea typeface="+mn-ea"/>
                <a:cs typeface="+mn-cs"/>
              </a:rPr>
              <a:t>Kutoka</a:t>
            </a:r>
            <a:r>
              <a:rPr sz="1400" kern="1200" dirty="0">
                <a:ln>
                  <a:noFill/>
                </a:ln>
                <a:uLnTx/>
                <a:uFillTx/>
                <a:ea typeface="+mn-ea"/>
                <a:cs typeface="+mn-cs"/>
              </a:rPr>
              <a:t>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5" y="1206802"/>
            <a:ext cx="83214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Ikiwa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yuko</a:t>
            </a:r>
            <a:r>
              <a:rPr dirty="0"/>
              <a:t> </a:t>
            </a:r>
            <a:r>
              <a:rPr dirty="0" err="1"/>
              <a:t>pamoja</a:t>
            </a:r>
            <a:r>
              <a:rPr dirty="0"/>
              <a:t> nasi, </a:t>
            </a:r>
            <a:r>
              <a:rPr dirty="0" err="1"/>
              <a:t>kitu</a:t>
            </a:r>
            <a:r>
              <a:rPr dirty="0"/>
              <a:t> </a:t>
            </a:r>
            <a:r>
              <a:rPr dirty="0" err="1"/>
              <a:t>chochote</a:t>
            </a:r>
            <a:r>
              <a:rPr dirty="0"/>
              <a:t> </a:t>
            </a:r>
            <a:r>
              <a:rPr dirty="0" err="1"/>
              <a:t>kibaya</a:t>
            </a:r>
            <a:r>
              <a:rPr dirty="0"/>
              <a:t> </a:t>
            </a:r>
            <a:r>
              <a:rPr dirty="0" err="1"/>
              <a:t>kinawezaje</a:t>
            </a:r>
            <a:r>
              <a:rPr dirty="0"/>
              <a:t> </a:t>
            </a:r>
            <a:r>
              <a:rPr dirty="0" err="1"/>
              <a:t>kutupata</a:t>
            </a:r>
            <a:r>
              <a:rPr dirty="0"/>
              <a:t>? </a:t>
            </a:r>
            <a:r>
              <a:rPr dirty="0" err="1"/>
              <a:t>Hii</a:t>
            </a:r>
            <a:r>
              <a:rPr dirty="0"/>
              <a:t> </a:t>
            </a:r>
            <a:r>
              <a:rPr dirty="0" err="1"/>
              <a:t>ilionekana</a:t>
            </a:r>
            <a:r>
              <a:rPr dirty="0"/>
              <a:t> </a:t>
            </a:r>
            <a:r>
              <a:rPr dirty="0" err="1"/>
              <a:t>kuwa</a:t>
            </a:r>
            <a:r>
              <a:rPr dirty="0"/>
              <a:t> </a:t>
            </a:r>
            <a:r>
              <a:rPr dirty="0" err="1"/>
              <a:t>falsafa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Israeli </a:t>
            </a:r>
            <a:r>
              <a:rPr dirty="0" err="1"/>
              <a:t>baada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kuvuka</a:t>
            </a:r>
            <a:r>
              <a:rPr dirty="0"/>
              <a:t> </a:t>
            </a:r>
            <a:r>
              <a:rPr dirty="0" err="1"/>
              <a:t>Bahari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Shamu.</a:t>
            </a:r>
          </a:p>
        </p:txBody>
      </p:sp>
      <p:pic>
        <p:nvPicPr>
          <p:cNvPr id="8" name="Imagen 7" descr="Un dibujo de una persona  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  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" y="5071456"/>
            <a:ext cx="67884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anataka</a:t>
            </a:r>
            <a:r>
              <a:rPr dirty="0"/>
              <a:t> </a:t>
            </a:r>
            <a:r>
              <a:rPr dirty="0" err="1"/>
              <a:t>tujue</a:t>
            </a:r>
            <a:r>
              <a:rPr dirty="0"/>
              <a:t> </a:t>
            </a:r>
            <a:r>
              <a:rPr dirty="0" err="1"/>
              <a:t>uwepo</a:t>
            </a:r>
            <a:r>
              <a:rPr dirty="0"/>
              <a:t> wake, </a:t>
            </a:r>
            <a:r>
              <a:rPr dirty="0" err="1"/>
              <a:t>tusubiri</a:t>
            </a:r>
            <a:r>
              <a:rPr dirty="0"/>
              <a:t> </a:t>
            </a:r>
            <a:r>
              <a:rPr dirty="0" err="1"/>
              <a:t>amri</a:t>
            </a:r>
            <a:r>
              <a:rPr dirty="0"/>
              <a:t> </a:t>
            </a:r>
            <a:r>
              <a:rPr dirty="0" err="1"/>
              <a:t>zake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tushirikiane</a:t>
            </a:r>
            <a:r>
              <a:rPr dirty="0"/>
              <a:t> </a:t>
            </a:r>
            <a:r>
              <a:rPr dirty="0" err="1"/>
              <a:t>naye</a:t>
            </a:r>
            <a:r>
              <a:rPr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270277"/>
            <a:ext cx="30272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Pia </a:t>
            </a:r>
            <a:r>
              <a:rPr dirty="0" err="1"/>
              <a:t>alimwomba</a:t>
            </a:r>
            <a:r>
              <a:rPr dirty="0"/>
              <a:t> Musa </a:t>
            </a:r>
            <a:r>
              <a:rPr dirty="0" err="1"/>
              <a:t>asaidie</a:t>
            </a:r>
            <a:r>
              <a:rPr dirty="0"/>
              <a:t> </a:t>
            </a:r>
            <a:r>
              <a:rPr dirty="0" err="1"/>
              <a:t>kufanya</a:t>
            </a:r>
            <a:r>
              <a:rPr dirty="0"/>
              <a:t> </a:t>
            </a:r>
            <a:r>
              <a:rPr dirty="0" err="1"/>
              <a:t>muujiza</a:t>
            </a:r>
            <a:r>
              <a:rPr dirty="0"/>
              <a:t> </a:t>
            </a:r>
            <a:r>
              <a:rPr dirty="0" err="1"/>
              <a:t>huo</a:t>
            </a:r>
            <a:r>
              <a:rPr dirty="0"/>
              <a:t>, </a:t>
            </a:r>
            <a:r>
              <a:rPr dirty="0" err="1"/>
              <a:t>akimwomba</a:t>
            </a:r>
            <a:r>
              <a:rPr dirty="0"/>
              <a:t> </a:t>
            </a:r>
            <a:r>
              <a:rPr dirty="0" err="1"/>
              <a:t>atupe</a:t>
            </a:r>
            <a:r>
              <a:rPr dirty="0"/>
              <a:t> </a:t>
            </a:r>
            <a:r>
              <a:rPr dirty="0" err="1"/>
              <a:t>mti</a:t>
            </a:r>
            <a:r>
              <a:rPr dirty="0"/>
              <a:t>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kusafisha</a:t>
            </a:r>
            <a:r>
              <a:rPr dirty="0"/>
              <a:t> </a:t>
            </a:r>
            <a:r>
              <a:rPr dirty="0" err="1"/>
              <a:t>maji</a:t>
            </a:r>
            <a:r>
              <a:rPr dirty="0"/>
              <a:t> (</a:t>
            </a:r>
            <a:r>
              <a:rPr dirty="0" err="1"/>
              <a:t>Kut</a:t>
            </a:r>
            <a:r>
              <a:rPr dirty="0"/>
              <a:t>. 15:25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58363" y="2208637"/>
            <a:ext cx="8321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Walipopata</a:t>
            </a:r>
            <a:r>
              <a:rPr dirty="0"/>
              <a:t> </a:t>
            </a:r>
            <a:r>
              <a:rPr dirty="0" err="1"/>
              <a:t>maji</a:t>
            </a:r>
            <a:r>
              <a:rPr dirty="0"/>
              <a:t> </a:t>
            </a:r>
            <a:r>
              <a:rPr dirty="0" err="1"/>
              <a:t>yasiyo</a:t>
            </a:r>
            <a:r>
              <a:rPr dirty="0"/>
              <a:t> </a:t>
            </a:r>
            <a:r>
              <a:rPr dirty="0" err="1"/>
              <a:t>salama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kunywa</a:t>
            </a:r>
            <a:r>
              <a:rPr dirty="0"/>
              <a:t>, </a:t>
            </a:r>
            <a:r>
              <a:rPr dirty="0" err="1"/>
              <a:t>walilalamika</a:t>
            </a:r>
            <a:r>
              <a:rPr dirty="0"/>
              <a:t>, "</a:t>
            </a:r>
            <a:r>
              <a:rPr dirty="0" err="1"/>
              <a:t>Tutakunywa</a:t>
            </a:r>
            <a:r>
              <a:rPr dirty="0"/>
              <a:t> </a:t>
            </a:r>
            <a:r>
              <a:rPr dirty="0" err="1"/>
              <a:t>nini</a:t>
            </a:r>
            <a:r>
              <a:rPr dirty="0"/>
              <a:t>?" </a:t>
            </a:r>
            <a:r>
              <a:rPr dirty="0" err="1"/>
              <a:t>Kut</a:t>
            </a:r>
            <a:r>
              <a:rPr dirty="0"/>
              <a:t>. 09:24 </a:t>
            </a:r>
            <a:r>
              <a:rPr dirty="0" err="1"/>
              <a:t>alasiri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angeweza</a:t>
            </a:r>
            <a:r>
              <a:rPr dirty="0"/>
              <a:t> </a:t>
            </a:r>
            <a:r>
              <a:rPr dirty="0" err="1"/>
              <a:t>kusafisha</a:t>
            </a:r>
            <a:r>
              <a:rPr dirty="0"/>
              <a:t> </a:t>
            </a:r>
            <a:r>
              <a:rPr dirty="0" err="1"/>
              <a:t>maji</a:t>
            </a:r>
            <a:r>
              <a:rPr dirty="0"/>
              <a:t> </a:t>
            </a:r>
            <a:r>
              <a:rPr dirty="0" err="1"/>
              <a:t>kabla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kuwasili</a:t>
            </a:r>
            <a:r>
              <a:rPr dirty="0"/>
              <a:t>,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alisubiri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unaofaa</a:t>
            </a:r>
            <a:r>
              <a:rPr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0" y="5779342"/>
            <a:ext cx="69402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Ikiwa</a:t>
            </a:r>
            <a:r>
              <a:rPr dirty="0"/>
              <a:t> Israeli </a:t>
            </a:r>
            <a:r>
              <a:rPr dirty="0" err="1"/>
              <a:t>wangetimiza</a:t>
            </a:r>
            <a:r>
              <a:rPr dirty="0"/>
              <a:t> </a:t>
            </a:r>
            <a:r>
              <a:rPr dirty="0" err="1"/>
              <a:t>matakwa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, </a:t>
            </a:r>
            <a:r>
              <a:rPr dirty="0" err="1"/>
              <a:t>wakitii</a:t>
            </a:r>
            <a:r>
              <a:rPr dirty="0"/>
              <a:t> </a:t>
            </a:r>
            <a:r>
              <a:rPr dirty="0" err="1"/>
              <a:t>sheria</a:t>
            </a:r>
            <a:r>
              <a:rPr dirty="0"/>
              <a:t> </a:t>
            </a:r>
            <a:r>
              <a:rPr dirty="0" err="1"/>
              <a:t>ambazo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aliwapa</a:t>
            </a:r>
            <a:r>
              <a:rPr dirty="0"/>
              <a:t>, </a:t>
            </a:r>
            <a:r>
              <a:rPr dirty="0" err="1"/>
              <a:t>wangeweza</a:t>
            </a:r>
            <a:r>
              <a:rPr dirty="0"/>
              <a:t> </a:t>
            </a:r>
            <a:r>
              <a:rPr dirty="0" err="1"/>
              <a:t>kuwa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hakika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wangelindwa</a:t>
            </a:r>
            <a:r>
              <a:rPr dirty="0"/>
              <a:t> </a:t>
            </a:r>
            <a:r>
              <a:rPr dirty="0" err="1"/>
              <a:t>kutokana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uovu</a:t>
            </a:r>
            <a:r>
              <a:rPr dirty="0"/>
              <a:t> (</a:t>
            </a:r>
            <a:r>
              <a:rPr dirty="0" err="1"/>
              <a:t>Kut</a:t>
            </a:r>
            <a:r>
              <a:rPr dirty="0"/>
              <a:t>. 15:26</a:t>
            </a:r>
            <a:r>
              <a:rPr lang="en-US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lang="en-US" dirty="0"/>
              <a:t>MKATE KUTOKA MBINGUNI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409575" y="600372"/>
            <a:ext cx="11372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 b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defRPr>
            </a:pPr>
            <a:r>
              <a:rPr sz="1800" kern="120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"</a:t>
            </a:r>
            <a:r>
              <a:rPr dirty="0" err="1"/>
              <a:t>Wana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Israeli </a:t>
            </a:r>
            <a:r>
              <a:rPr dirty="0" err="1"/>
              <a:t>walipoona</a:t>
            </a:r>
            <a:r>
              <a:rPr dirty="0"/>
              <a:t>, </a:t>
            </a:r>
            <a:r>
              <a:rPr dirty="0" err="1"/>
              <a:t>wakaulizana</a:t>
            </a:r>
            <a:r>
              <a:rPr dirty="0"/>
              <a:t>, "Ni </a:t>
            </a:r>
            <a:r>
              <a:rPr dirty="0" err="1"/>
              <a:t>nini</a:t>
            </a:r>
            <a:r>
              <a:rPr dirty="0"/>
              <a:t>?" Kwa </a:t>
            </a:r>
            <a:r>
              <a:rPr dirty="0" err="1"/>
              <a:t>maana</a:t>
            </a:r>
            <a:r>
              <a:rPr dirty="0"/>
              <a:t> </a:t>
            </a:r>
            <a:r>
              <a:rPr dirty="0" err="1"/>
              <a:t>hawakujua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nini</a:t>
            </a:r>
            <a:r>
              <a:rPr dirty="0"/>
              <a:t>. Musa </a:t>
            </a:r>
            <a:r>
              <a:rPr dirty="0" err="1"/>
              <a:t>akawaambia</a:t>
            </a:r>
            <a:r>
              <a:rPr dirty="0"/>
              <a:t>, "Ni </a:t>
            </a:r>
            <a:r>
              <a:rPr dirty="0" err="1"/>
              <a:t>mkate</a:t>
            </a:r>
            <a:r>
              <a:rPr dirty="0"/>
              <a:t> </a:t>
            </a:r>
            <a:r>
              <a:rPr dirty="0" err="1"/>
              <a:t>ambao</a:t>
            </a:r>
            <a:r>
              <a:rPr dirty="0"/>
              <a:t> Bwana </a:t>
            </a:r>
            <a:r>
              <a:rPr dirty="0" err="1"/>
              <a:t>amewapa</a:t>
            </a:r>
            <a:r>
              <a:rPr dirty="0"/>
              <a:t> </a:t>
            </a:r>
            <a:r>
              <a:rPr dirty="0" err="1"/>
              <a:t>ninyi</a:t>
            </a:r>
            <a:r>
              <a:rPr dirty="0"/>
              <a:t> </a:t>
            </a:r>
            <a:r>
              <a:rPr dirty="0" err="1"/>
              <a:t>mle</a:t>
            </a:r>
            <a:r>
              <a:rPr sz="1800" kern="120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" </a:t>
            </a:r>
            <a:r>
              <a:rPr sz="1400" kern="120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sz="1400" kern="120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Kutoka</a:t>
            </a:r>
            <a:r>
              <a:rPr sz="1400" kern="120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16:15)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139148" y="1246703"/>
            <a:ext cx="47111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Tamaa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kula</a:t>
            </a:r>
            <a:r>
              <a:rPr dirty="0"/>
              <a:t> </a:t>
            </a:r>
            <a:r>
              <a:rPr dirty="0" err="1"/>
              <a:t>nyama</a:t>
            </a:r>
            <a:r>
              <a:rPr dirty="0"/>
              <a:t> </a:t>
            </a:r>
            <a:r>
              <a:rPr dirty="0" err="1"/>
              <a:t>ilisababisha</a:t>
            </a:r>
            <a:r>
              <a:rPr dirty="0"/>
              <a:t> Israeli </a:t>
            </a:r>
            <a:r>
              <a:rPr dirty="0" err="1"/>
              <a:t>kulalamika</a:t>
            </a:r>
            <a:r>
              <a:rPr dirty="0"/>
              <a:t> </a:t>
            </a:r>
            <a:r>
              <a:rPr dirty="0" err="1"/>
              <a:t>dhidi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Musa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Haruni</a:t>
            </a:r>
            <a:r>
              <a:rPr dirty="0"/>
              <a:t> (</a:t>
            </a:r>
            <a:r>
              <a:rPr dirty="0" err="1"/>
              <a:t>Kut</a:t>
            </a:r>
            <a:r>
              <a:rPr dirty="0"/>
              <a:t>. 16:2-3).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manung</a:t>
            </a:r>
            <a:r>
              <a:rPr dirty="0"/>
              <a:t> '</a:t>
            </a:r>
            <a:r>
              <a:rPr dirty="0" err="1"/>
              <a:t>uniko</a:t>
            </a:r>
            <a:r>
              <a:rPr dirty="0"/>
              <a:t> </a:t>
            </a:r>
            <a:r>
              <a:rPr dirty="0" err="1"/>
              <a:t>yao</a:t>
            </a:r>
            <a:r>
              <a:rPr dirty="0"/>
              <a:t> </a:t>
            </a:r>
            <a:r>
              <a:rPr dirty="0" err="1"/>
              <a:t>yalikuwa</a:t>
            </a:r>
            <a:r>
              <a:rPr dirty="0"/>
              <a:t> </a:t>
            </a:r>
            <a:r>
              <a:rPr dirty="0" err="1"/>
              <a:t>dhidi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mwenyewe</a:t>
            </a:r>
            <a:r>
              <a:rPr dirty="0"/>
              <a:t> (</a:t>
            </a:r>
            <a:r>
              <a:rPr dirty="0" err="1"/>
              <a:t>Kut</a:t>
            </a:r>
            <a:r>
              <a:rPr dirty="0"/>
              <a:t>. 16:8). </a:t>
            </a:r>
            <a:r>
              <a:rPr dirty="0" err="1"/>
              <a:t>Tatizo</a:t>
            </a:r>
            <a:r>
              <a:rPr dirty="0"/>
              <a:t> lao </a:t>
            </a:r>
            <a:r>
              <a:rPr dirty="0" err="1"/>
              <a:t>lilikuwa</a:t>
            </a:r>
            <a:r>
              <a:rPr dirty="0"/>
              <a:t> </a:t>
            </a:r>
            <a:r>
              <a:rPr dirty="0" err="1"/>
              <a:t>nini</a:t>
            </a:r>
            <a:r>
              <a:rPr dirty="0"/>
              <a:t>?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800" b="1" kern="1200"/>
              </a:pPr>
              <a:r>
                <a:rPr lang="en-US" sz="1600" dirty="0" err="1"/>
                <a:t>Jua</a:t>
              </a:r>
              <a:r>
                <a:rPr lang="en-US" sz="1600" dirty="0"/>
                <a:t> </a:t>
              </a:r>
              <a:r>
                <a:rPr lang="en-US" sz="1600" dirty="0" err="1"/>
                <a:t>lilipotoka</a:t>
              </a:r>
              <a:r>
                <a:rPr lang="en-US" sz="1600" dirty="0"/>
                <a:t> </a:t>
              </a:r>
              <a:r>
                <a:rPr lang="en-US" sz="1600" dirty="0" err="1"/>
                <a:t>iliyeyuka</a:t>
              </a:r>
              <a:br>
                <a:rPr lang="es-ES" sz="1600" b="1" kern="1200" dirty="0"/>
              </a:br>
              <a:r>
                <a:rPr sz="1600" dirty="0"/>
                <a:t>(</a:t>
              </a:r>
              <a:r>
                <a:rPr lang="en-US" sz="1600" dirty="0" err="1"/>
                <a:t>Kut</a:t>
              </a:r>
              <a:r>
                <a:rPr sz="1600" dirty="0"/>
                <a:t> . 16:21</a:t>
              </a:r>
              <a:r>
                <a:rPr lang="en-US" sz="1600" dirty="0"/>
                <a:t>)</a:t>
              </a:r>
              <a:endParaRPr lang="es-ES" sz="1600" kern="12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800" b="1" kern="1200"/>
              </a:pPr>
              <a:r>
                <a:rPr sz="1600" dirty="0" err="1"/>
                <a:t>Kiasi</a:t>
              </a:r>
              <a:r>
                <a:rPr sz="1600" dirty="0"/>
                <a:t> </a:t>
              </a:r>
              <a:r>
                <a:rPr sz="1600" dirty="0" err="1"/>
                <a:t>hicho</a:t>
              </a:r>
              <a:r>
                <a:rPr sz="1600" dirty="0"/>
                <a:t> </a:t>
              </a:r>
              <a:r>
                <a:rPr sz="1600" dirty="0" err="1"/>
                <a:t>hicho</a:t>
              </a:r>
              <a:r>
                <a:rPr sz="1600" dirty="0"/>
                <a:t> </a:t>
              </a:r>
              <a:r>
                <a:rPr sz="1600" dirty="0" err="1"/>
                <a:t>kilishuka</a:t>
              </a:r>
              <a:r>
                <a:rPr sz="1600" dirty="0"/>
                <a:t> </a:t>
              </a:r>
              <a:r>
                <a:rPr sz="1600" dirty="0" err="1"/>
                <a:t>kwa</a:t>
              </a:r>
              <a:r>
                <a:rPr sz="1600" dirty="0"/>
                <a:t> </a:t>
              </a:r>
              <a:r>
                <a:rPr sz="1600" dirty="0" err="1"/>
                <a:t>siku</a:t>
              </a:r>
              <a:r>
                <a:rPr sz="1600" dirty="0"/>
                <a:t> </a:t>
              </a:r>
              <a:r>
                <a:rPr sz="1600" dirty="0" err="1"/>
                <a:t>tano</a:t>
              </a:r>
              <a:r>
                <a:rPr sz="1600" dirty="0"/>
                <a:t> (</a:t>
              </a:r>
              <a:r>
                <a:rPr lang="en-US" sz="1600" dirty="0" err="1"/>
                <a:t>Kut</a:t>
              </a:r>
              <a:r>
                <a:rPr sz="1600" dirty="0"/>
                <a:t>. 16: 16</a:t>
              </a:r>
              <a:r>
                <a:rPr lang="en-US" sz="1600" dirty="0"/>
                <a:t>)</a:t>
              </a:r>
              <a:r>
                <a:rPr sz="1600" dirty="0"/>
                <a:t> </a:t>
              </a:r>
              <a:endParaRPr lang="es-ES" sz="16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800" b="1" kern="1200"/>
              </a:pPr>
              <a:r>
                <a:rPr lang="en-US" sz="1600" dirty="0" err="1"/>
                <a:t>Siku</a:t>
              </a:r>
              <a:r>
                <a:rPr lang="en-US" sz="1600" dirty="0"/>
                <a:t> </a:t>
              </a:r>
              <a:r>
                <a:rPr lang="en-US" sz="1600" dirty="0" err="1"/>
                <a:t>ya</a:t>
              </a:r>
              <a:r>
                <a:rPr lang="en-US" sz="1600" dirty="0"/>
                <a:t> </a:t>
              </a:r>
              <a:r>
                <a:rPr lang="en-US" sz="1600" dirty="0" err="1"/>
                <a:t>sita</a:t>
              </a:r>
              <a:r>
                <a:rPr lang="en-US" sz="1600" dirty="0"/>
                <a:t> </a:t>
              </a:r>
              <a:r>
                <a:rPr lang="en-US" sz="1600" dirty="0" err="1"/>
                <a:t>ilianguka</a:t>
              </a:r>
              <a:r>
                <a:rPr lang="en-US" sz="1600" dirty="0"/>
                <a:t> </a:t>
              </a:r>
              <a:r>
                <a:rPr lang="en-US" sz="1600" dirty="0" err="1"/>
                <a:t>mara</a:t>
              </a:r>
              <a:r>
                <a:rPr lang="en-US" sz="1600" dirty="0"/>
                <a:t> </a:t>
              </a:r>
              <a:r>
                <a:rPr lang="en-US" sz="1600" dirty="0" err="1"/>
                <a:t>mbili</a:t>
              </a:r>
              <a:r>
                <a:rPr lang="en-US" sz="1600" dirty="0"/>
                <a:t> </a:t>
              </a:r>
              <a:r>
                <a:rPr lang="en-US" sz="1600" dirty="0" err="1"/>
                <a:t>ya</a:t>
              </a:r>
              <a:r>
                <a:rPr lang="en-US" sz="1600" dirty="0"/>
                <a:t> </a:t>
              </a:r>
              <a:r>
                <a:rPr lang="en-US" sz="1600" dirty="0" err="1"/>
                <a:t>kawaida</a:t>
              </a:r>
              <a:r>
                <a:rPr lang="en-US" sz="1600" dirty="0"/>
                <a:t> (</a:t>
              </a:r>
              <a:r>
                <a:rPr lang="en-US" sz="1600" dirty="0" err="1"/>
                <a:t>Kut</a:t>
              </a:r>
              <a:r>
                <a:rPr lang="en-US" sz="1600" dirty="0"/>
                <a:t> </a:t>
              </a:r>
              <a:r>
                <a:rPr sz="1600" dirty="0"/>
                <a:t>16:22</a:t>
              </a:r>
              <a:r>
                <a:rPr lang="en-US" sz="1600" dirty="0"/>
                <a:t>)</a:t>
              </a:r>
              <a:r>
                <a:rPr sz="1600" dirty="0"/>
                <a:t> </a:t>
              </a:r>
              <a:endParaRPr lang="es-ES" sz="16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800" b="1" kern="1200"/>
              </a:pPr>
              <a:r>
                <a:rPr lang="en-US" sz="1400" dirty="0" err="1"/>
                <a:t>Siku</a:t>
              </a:r>
              <a:r>
                <a:rPr lang="en-US" sz="1400" dirty="0"/>
                <a:t> </a:t>
              </a:r>
              <a:r>
                <a:rPr lang="en-US" sz="1400" dirty="0" err="1"/>
                <a:t>ya</a:t>
              </a:r>
              <a:r>
                <a:rPr lang="en-US" sz="1400" dirty="0"/>
                <a:t> Sabato hakuna </a:t>
              </a:r>
              <a:r>
                <a:rPr lang="en-US" sz="1400" dirty="0" err="1"/>
                <a:t>kilichoanguka</a:t>
              </a:r>
              <a:r>
                <a:rPr sz="1400" dirty="0"/>
                <a:t> </a:t>
              </a:r>
              <a:br>
                <a:rPr lang="es-ES" sz="1400" b="1" kern="1200" dirty="0"/>
              </a:br>
              <a:r>
                <a:rPr sz="1400" dirty="0"/>
                <a:t>(</a:t>
              </a:r>
              <a:r>
                <a:rPr lang="en-US" sz="1400" dirty="0"/>
                <a:t>Kut.</a:t>
              </a:r>
              <a:r>
                <a:rPr sz="1400" dirty="0"/>
                <a:t>16:26</a:t>
              </a:r>
              <a:r>
                <a:rPr lang="en-US" sz="1400" dirty="0"/>
                <a:t>)</a:t>
              </a:r>
              <a:endParaRPr lang="es-ES" sz="1400" kern="12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800" b="1" kern="1200"/>
              </a:pPr>
              <a:r>
                <a:rPr sz="1600" dirty="0" err="1"/>
                <a:t>Kuanzia</a:t>
              </a:r>
              <a:r>
                <a:rPr sz="1600" dirty="0"/>
                <a:t> </a:t>
              </a:r>
              <a:r>
                <a:rPr sz="1600" dirty="0" err="1"/>
                <a:t>siku</a:t>
              </a:r>
              <a:r>
                <a:rPr sz="1600" dirty="0"/>
                <a:t> </a:t>
              </a:r>
              <a:r>
                <a:rPr sz="1600" dirty="0" err="1"/>
                <a:t>moja</a:t>
              </a:r>
              <a:r>
                <a:rPr sz="1600" dirty="0"/>
                <a:t> </a:t>
              </a:r>
              <a:r>
                <a:rPr sz="1600" dirty="0" err="1"/>
                <a:t>hadi</a:t>
              </a:r>
              <a:r>
                <a:rPr sz="1600" dirty="0"/>
                <a:t> </a:t>
              </a:r>
              <a:r>
                <a:rPr sz="1600" dirty="0" err="1"/>
                <a:t>nyingine</a:t>
              </a:r>
              <a:r>
                <a:rPr sz="1600" dirty="0"/>
                <a:t> </a:t>
              </a:r>
              <a:r>
                <a:rPr sz="1600" dirty="0" err="1"/>
                <a:t>ilijaa</a:t>
              </a:r>
              <a:r>
                <a:rPr sz="1600" dirty="0"/>
                <a:t> </a:t>
              </a:r>
              <a:r>
                <a:rPr sz="1600" dirty="0" err="1"/>
                <a:t>minyoo</a:t>
              </a:r>
              <a:r>
                <a:rPr sz="1600" dirty="0"/>
                <a:t> (</a:t>
              </a:r>
              <a:r>
                <a:rPr sz="1600" dirty="0" err="1"/>
                <a:t>Kut</a:t>
              </a:r>
              <a:r>
                <a:rPr sz="1600" dirty="0"/>
                <a:t>. 16:20). </a:t>
              </a:r>
              <a:endParaRPr lang="es-ES" sz="16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800" b="1" kern="1200"/>
              </a:pPr>
              <a:r>
                <a:rPr sz="1600" dirty="0" err="1"/>
                <a:t>Kuanzia</a:t>
              </a:r>
              <a:r>
                <a:rPr sz="1600" dirty="0"/>
                <a:t> </a:t>
              </a:r>
              <a:r>
                <a:rPr sz="1600" dirty="0" err="1"/>
                <a:t>Ijumaa</a:t>
              </a:r>
              <a:r>
                <a:rPr sz="1600" dirty="0"/>
                <a:t> </a:t>
              </a:r>
              <a:r>
                <a:rPr sz="1600" dirty="0" err="1"/>
                <a:t>hadi</a:t>
              </a:r>
              <a:r>
                <a:rPr sz="1600" dirty="0"/>
                <a:t> </a:t>
              </a:r>
              <a:r>
                <a:rPr sz="1600" dirty="0" err="1"/>
                <a:t>Jumamosi</a:t>
              </a:r>
              <a:r>
                <a:rPr sz="1600" dirty="0"/>
                <a:t> </a:t>
              </a:r>
              <a:r>
                <a:rPr sz="1600" dirty="0" err="1"/>
                <a:t>haikuharibiwa</a:t>
              </a:r>
              <a:r>
                <a:rPr sz="1600" dirty="0"/>
                <a:t> (</a:t>
              </a:r>
              <a:r>
                <a:rPr sz="1600" dirty="0" err="1"/>
                <a:t>Kut</a:t>
              </a:r>
              <a:r>
                <a:rPr sz="1600" dirty="0"/>
                <a:t>. 16:23-24)</a:t>
              </a:r>
              <a:endParaRPr lang="es-ES" sz="1600" kern="120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54076" y="4729241"/>
            <a:ext cx="28324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Baada ya kuwapa ng 'ombe kula, Mungu aliwapa mkate wa kutosha kuwalisha kila siku... kwa miaka 40! Kut. 16:35 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/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Mkate</a:t>
            </a:r>
            <a:r>
              <a:rPr dirty="0"/>
              <a:t> </a:t>
            </a:r>
            <a:r>
              <a:rPr dirty="0" err="1"/>
              <a:t>huu</a:t>
            </a:r>
            <a:r>
              <a:rPr dirty="0"/>
              <a:t> </a:t>
            </a:r>
            <a:r>
              <a:rPr dirty="0" err="1"/>
              <a:t>kutoka</a:t>
            </a:r>
            <a:r>
              <a:rPr dirty="0"/>
              <a:t> </a:t>
            </a:r>
            <a:r>
              <a:rPr dirty="0" err="1"/>
              <a:t>mbinguni</a:t>
            </a:r>
            <a:r>
              <a:rPr dirty="0"/>
              <a:t> </a:t>
            </a:r>
            <a:r>
              <a:rPr dirty="0" err="1"/>
              <a:t>ulikuwa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kimiujiza</a:t>
            </a:r>
            <a:r>
              <a:rPr dirty="0"/>
              <a:t> </a:t>
            </a:r>
            <a:r>
              <a:rPr dirty="0" err="1"/>
              <a:t>kweli</a:t>
            </a:r>
            <a:r>
              <a:rPr dirty="0"/>
              <a:t>:</a:t>
            </a:r>
          </a:p>
        </p:txBody>
      </p:sp>
      <p:pic>
        <p:nvPicPr>
          <p:cNvPr id="14" name="Imagen 13" descr="Imagen que contiene montaña, tela, caminando, hombre  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  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MWAMBA WA HOREBU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 b="1">
                <a:solidFill>
                  <a:srgbClr val="785048"/>
                </a:solidFill>
                <a:latin typeface="Comic Sans MS" panose="030F0702030302020204" pitchFamily="66" charset="0"/>
              </a:defRPr>
            </a:pPr>
            <a:r>
              <a:rPr sz="18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“</a:t>
            </a:r>
            <a:r>
              <a:t>Nitasimama hapo mbele yako karibu na mwamba huko Horebu. Piga mwamba, na maji yatatoka humo ili watu wanywe.” Basi Musa akafanya hivi mbele ya wazee wa Israeli</a:t>
            </a:r>
            <a:r>
              <a:rPr sz="18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” </a:t>
            </a:r>
            <a:r>
              <a:rPr sz="14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(Kutoka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40" y="1318582"/>
            <a:ext cx="46818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sz="2000" dirty="0"/>
              <a:t>"BWANA </a:t>
            </a:r>
            <a:r>
              <a:rPr sz="2000" dirty="0" err="1"/>
              <a:t>yuko</a:t>
            </a:r>
            <a:r>
              <a:rPr sz="2000" dirty="0"/>
              <a:t> </a:t>
            </a:r>
            <a:r>
              <a:rPr sz="2000" dirty="0" err="1"/>
              <a:t>kati</a:t>
            </a:r>
            <a:r>
              <a:rPr sz="2000" dirty="0"/>
              <a:t> </a:t>
            </a:r>
            <a:r>
              <a:rPr sz="2000" dirty="0" err="1"/>
              <a:t>yetu</a:t>
            </a:r>
            <a:r>
              <a:rPr sz="2000" dirty="0"/>
              <a:t> au </a:t>
            </a:r>
            <a:r>
              <a:rPr sz="2000" dirty="0" err="1"/>
              <a:t>sivyo</a:t>
            </a:r>
            <a:r>
              <a:rPr sz="2000" dirty="0"/>
              <a:t>?" (</a:t>
            </a:r>
            <a:r>
              <a:rPr sz="2000" dirty="0" err="1"/>
              <a:t>Kut</a:t>
            </a:r>
            <a:r>
              <a:rPr sz="2000" dirty="0"/>
              <a:t> . 17:7). </a:t>
            </a:r>
            <a:r>
              <a:rPr sz="2000" dirty="0" err="1"/>
              <a:t>Je</a:t>
            </a:r>
            <a:r>
              <a:rPr sz="2000" dirty="0"/>
              <a:t>, </a:t>
            </a:r>
            <a:r>
              <a:rPr sz="2000" dirty="0" err="1"/>
              <a:t>Mungu</a:t>
            </a:r>
            <a:r>
              <a:rPr sz="2000" dirty="0"/>
              <a:t> </a:t>
            </a:r>
            <a:r>
              <a:rPr sz="2000" dirty="0" err="1"/>
              <a:t>hakuwatumia</a:t>
            </a:r>
            <a:r>
              <a:rPr sz="2000" dirty="0"/>
              <a:t> </a:t>
            </a:r>
            <a:r>
              <a:rPr sz="2000" dirty="0" err="1"/>
              <a:t>mkate</a:t>
            </a:r>
            <a:r>
              <a:rPr sz="2000" dirty="0"/>
              <a:t> </a:t>
            </a:r>
            <a:r>
              <a:rPr sz="2000" dirty="0" err="1"/>
              <a:t>kutoka</a:t>
            </a:r>
            <a:r>
              <a:rPr sz="2000" dirty="0"/>
              <a:t> </a:t>
            </a:r>
            <a:r>
              <a:rPr sz="2000" dirty="0" err="1"/>
              <a:t>mbinguni</a:t>
            </a:r>
            <a:r>
              <a:rPr sz="2000" dirty="0"/>
              <a:t> </a:t>
            </a:r>
            <a:r>
              <a:rPr sz="2000" dirty="0" err="1"/>
              <a:t>kila</a:t>
            </a:r>
            <a:r>
              <a:rPr sz="2000" dirty="0"/>
              <a:t> </a:t>
            </a:r>
            <a:r>
              <a:rPr sz="2000" dirty="0" err="1"/>
              <a:t>siku</a:t>
            </a:r>
            <a:r>
              <a:rPr sz="2000" dirty="0"/>
              <a:t>? </a:t>
            </a:r>
            <a:r>
              <a:rPr sz="2000" dirty="0" err="1"/>
              <a:t>Hawakuweza</a:t>
            </a:r>
            <a:r>
              <a:rPr sz="2000" dirty="0"/>
              <a:t> </a:t>
            </a:r>
            <a:r>
              <a:rPr sz="2000" dirty="0" err="1"/>
              <a:t>kuiona</a:t>
            </a:r>
            <a:r>
              <a:rPr sz="2000" dirty="0"/>
              <a:t> </a:t>
            </a:r>
            <a:r>
              <a:rPr sz="2000" dirty="0" err="1"/>
              <a:t>kwenye</a:t>
            </a:r>
            <a:r>
              <a:rPr sz="2000" dirty="0"/>
              <a:t> </a:t>
            </a:r>
            <a:r>
              <a:rPr sz="2000" dirty="0" err="1"/>
              <a:t>wingu</a:t>
            </a:r>
            <a:r>
              <a:rPr sz="2000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78439" y="5986706"/>
            <a:ext cx="4791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Kwao</a:t>
            </a:r>
            <a:r>
              <a:rPr dirty="0"/>
              <a:t>, </a:t>
            </a:r>
            <a:r>
              <a:rPr dirty="0" err="1"/>
              <a:t>sisi</a:t>
            </a:r>
            <a:r>
              <a:rPr dirty="0"/>
              <a:t>, Kristo </a:t>
            </a:r>
            <a:r>
              <a:rPr dirty="0" err="1"/>
              <a:t>ndiye</a:t>
            </a:r>
            <a:r>
              <a:rPr dirty="0"/>
              <a:t> </a:t>
            </a:r>
            <a:r>
              <a:rPr dirty="0" err="1"/>
              <a:t>Chanzo</a:t>
            </a:r>
            <a:r>
              <a:rPr dirty="0"/>
              <a:t> cha </a:t>
            </a:r>
            <a:r>
              <a:rPr dirty="0" err="1"/>
              <a:t>uzima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Mtoaji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uzima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milele</a:t>
            </a:r>
            <a:r>
              <a:rPr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78440" y="4328073"/>
            <a:ext cx="47915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Licha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kutokuamini</a:t>
            </a:r>
            <a:r>
              <a:rPr dirty="0"/>
              <a:t> </a:t>
            </a:r>
            <a:r>
              <a:rPr dirty="0" err="1"/>
              <a:t>kwao</a:t>
            </a:r>
            <a:r>
              <a:rPr dirty="0"/>
              <a:t>, </a:t>
            </a:r>
            <a:r>
              <a:rPr dirty="0" err="1"/>
              <a:t>Yesu</a:t>
            </a:r>
            <a:r>
              <a:rPr dirty="0"/>
              <a:t> </a:t>
            </a:r>
            <a:r>
              <a:rPr dirty="0" err="1"/>
              <a:t>mwenyewe</a:t>
            </a:r>
            <a:r>
              <a:rPr dirty="0"/>
              <a:t> </a:t>
            </a:r>
            <a:r>
              <a:rPr dirty="0" err="1"/>
              <a:t>aliupasua</a:t>
            </a:r>
            <a:r>
              <a:rPr dirty="0"/>
              <a:t> </a:t>
            </a:r>
            <a:r>
              <a:rPr dirty="0" err="1"/>
              <a:t>mwamba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kuendelea</a:t>
            </a:r>
            <a:r>
              <a:rPr dirty="0"/>
              <a:t> </a:t>
            </a:r>
            <a:r>
              <a:rPr dirty="0" err="1"/>
              <a:t>kuwapa</a:t>
            </a:r>
            <a:r>
              <a:rPr dirty="0"/>
              <a:t> </a:t>
            </a:r>
            <a:r>
              <a:rPr dirty="0" err="1"/>
              <a:t>maji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safari </a:t>
            </a:r>
            <a:r>
              <a:rPr dirty="0" err="1"/>
              <a:t>yao</a:t>
            </a:r>
            <a:r>
              <a:rPr dirty="0"/>
              <a:t> yote. </a:t>
            </a:r>
            <a:r>
              <a:rPr dirty="0" err="1"/>
              <a:t>Yeye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"</a:t>
            </a:r>
            <a:r>
              <a:rPr dirty="0" err="1"/>
              <a:t>mwamba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kiroho</a:t>
            </a:r>
            <a:r>
              <a:rPr dirty="0"/>
              <a:t> </a:t>
            </a:r>
            <a:r>
              <a:rPr dirty="0" err="1"/>
              <a:t>uliowafuata</a:t>
            </a:r>
            <a:r>
              <a:rPr dirty="0"/>
              <a:t>" (1 Kor. 10</a:t>
            </a:r>
            <a:r>
              <a:rPr lang="en-US" dirty="0"/>
              <a:t>:</a:t>
            </a:r>
            <a:r>
              <a:rPr dirty="0"/>
              <a:t>4)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8440" y="2669439"/>
            <a:ext cx="47915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Ukosefu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imani</a:t>
            </a:r>
            <a:r>
              <a:rPr dirty="0"/>
              <a:t> </a:t>
            </a:r>
            <a:r>
              <a:rPr dirty="0" err="1"/>
              <a:t>ulioonyeshwa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Israeli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kushangaza</a:t>
            </a:r>
            <a:r>
              <a:rPr dirty="0"/>
              <a:t>.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jihadharini</a:t>
            </a:r>
            <a:r>
              <a:rPr dirty="0"/>
              <a:t>, Paulo </a:t>
            </a:r>
            <a:r>
              <a:rPr dirty="0" err="1"/>
              <a:t>anatuonya</a:t>
            </a:r>
            <a:r>
              <a:rPr dirty="0"/>
              <a:t> </a:t>
            </a:r>
            <a:r>
              <a:rPr dirty="0" err="1"/>
              <a:t>tusianguke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mfano</a:t>
            </a:r>
            <a:r>
              <a:rPr dirty="0"/>
              <a:t> </a:t>
            </a:r>
            <a:r>
              <a:rPr dirty="0" err="1"/>
              <a:t>ule</a:t>
            </a:r>
            <a:r>
              <a:rPr dirty="0"/>
              <a:t> </a:t>
            </a:r>
            <a:r>
              <a:rPr dirty="0" err="1"/>
              <a:t>ule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kutokuamini</a:t>
            </a:r>
            <a:r>
              <a:rPr dirty="0"/>
              <a:t> (</a:t>
            </a:r>
            <a:r>
              <a:rPr dirty="0" err="1"/>
              <a:t>Ebr</a:t>
            </a:r>
            <a:r>
              <a:rPr dirty="0"/>
              <a:t>. 3:12</a:t>
            </a:r>
            <a:r>
              <a:rPr lang="en-US" dirty="0"/>
              <a:t>)</a:t>
            </a:r>
            <a:r>
              <a:rPr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MIKONO ILIYOINULIWA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9042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 b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defRPr>
            </a:pPr>
            <a:r>
              <a:rPr sz="18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"</a:t>
            </a:r>
            <a:r>
              <a:t>Waamaleki walikuja na kuwashambulia Waisraeli huko Refidimu</a:t>
            </a:r>
            <a:r>
              <a:rPr sz="18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" </a:t>
            </a:r>
            <a:r>
              <a:rPr sz="14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(Kutoka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74164" y="1256955"/>
            <a:ext cx="42258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Walipokuwa</a:t>
            </a:r>
            <a:r>
              <a:rPr dirty="0"/>
              <a:t> </a:t>
            </a:r>
            <a:r>
              <a:rPr dirty="0" err="1"/>
              <a:t>wakipita</a:t>
            </a:r>
            <a:r>
              <a:rPr dirty="0"/>
              <a:t> </a:t>
            </a:r>
            <a:r>
              <a:rPr dirty="0" err="1"/>
              <a:t>jangwani</a:t>
            </a:r>
            <a:r>
              <a:rPr dirty="0"/>
              <a:t>, </a:t>
            </a:r>
            <a:r>
              <a:rPr dirty="0" err="1"/>
              <a:t>Waamaleki</a:t>
            </a:r>
            <a:r>
              <a:rPr dirty="0"/>
              <a:t> </a:t>
            </a:r>
            <a:r>
              <a:rPr dirty="0" err="1"/>
              <a:t>walishambulia</a:t>
            </a:r>
            <a:r>
              <a:rPr dirty="0"/>
              <a:t> Israeli, </a:t>
            </a:r>
            <a:r>
              <a:rPr dirty="0" err="1"/>
              <a:t>na</a:t>
            </a:r>
            <a:r>
              <a:rPr dirty="0"/>
              <a:t> Musa </a:t>
            </a:r>
            <a:r>
              <a:rPr dirty="0" err="1"/>
              <a:t>akamwomba</a:t>
            </a:r>
            <a:r>
              <a:rPr dirty="0"/>
              <a:t> </a:t>
            </a:r>
            <a:r>
              <a:rPr dirty="0" err="1"/>
              <a:t>Yoshua</a:t>
            </a:r>
            <a:r>
              <a:rPr dirty="0"/>
              <a:t> </a:t>
            </a:r>
            <a:r>
              <a:rPr dirty="0" err="1"/>
              <a:t>awatetee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yeye</a:t>
            </a:r>
            <a:r>
              <a:rPr dirty="0"/>
              <a:t>, </a:t>
            </a:r>
            <a:r>
              <a:rPr dirty="0" err="1"/>
              <a:t>Haruni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Huri </a:t>
            </a:r>
            <a:r>
              <a:rPr dirty="0" err="1"/>
              <a:t>walipopanda</a:t>
            </a:r>
            <a:r>
              <a:rPr dirty="0"/>
              <a:t> </a:t>
            </a:r>
            <a:r>
              <a:rPr dirty="0" err="1"/>
              <a:t>mlimani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"</a:t>
            </a:r>
            <a:r>
              <a:rPr dirty="0" err="1"/>
              <a:t>fimbo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". </a:t>
            </a:r>
            <a:r>
              <a:rPr lang="en-US" dirty="0"/>
              <a:t>(</a:t>
            </a:r>
            <a:r>
              <a:rPr lang="en-US" dirty="0" err="1"/>
              <a:t>Kut</a:t>
            </a:r>
            <a:r>
              <a:rPr lang="en-US" dirty="0"/>
              <a:t> </a:t>
            </a:r>
            <a:r>
              <a:rPr dirty="0"/>
              <a:t>17:8-10).</a:t>
            </a:r>
          </a:p>
        </p:txBody>
      </p:sp>
      <p:pic>
        <p:nvPicPr>
          <p:cNvPr id="4" name="Imagen 3" descr="Imagen que contiene persona, hombre, parado, cama  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612" y="1052023"/>
            <a:ext cx="3581003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682169"/>
            <a:ext cx="773606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Walikuwa</a:t>
            </a:r>
            <a:r>
              <a:rPr dirty="0"/>
              <a:t> </a:t>
            </a:r>
            <a:r>
              <a:rPr dirty="0" err="1"/>
              <a:t>wamesikia</a:t>
            </a:r>
            <a:r>
              <a:rPr dirty="0"/>
              <a:t> </a:t>
            </a:r>
            <a:r>
              <a:rPr dirty="0" err="1"/>
              <a:t>kile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alichokuwa</a:t>
            </a:r>
            <a:r>
              <a:rPr dirty="0"/>
              <a:t> </a:t>
            </a:r>
            <a:r>
              <a:rPr dirty="0" err="1"/>
              <a:t>amefanya</a:t>
            </a:r>
            <a:r>
              <a:rPr dirty="0"/>
              <a:t> </a:t>
            </a:r>
            <a:r>
              <a:rPr dirty="0" err="1"/>
              <a:t>huko</a:t>
            </a:r>
            <a:r>
              <a:rPr dirty="0"/>
              <a:t> </a:t>
            </a:r>
            <a:r>
              <a:rPr dirty="0" err="1"/>
              <a:t>Misri</a:t>
            </a:r>
            <a:r>
              <a:rPr dirty="0"/>
              <a:t>. </a:t>
            </a:r>
            <a:r>
              <a:rPr dirty="0" err="1"/>
              <a:t>Lakini</a:t>
            </a:r>
            <a:r>
              <a:rPr dirty="0"/>
              <a:t>, </a:t>
            </a:r>
            <a:r>
              <a:rPr dirty="0" err="1"/>
              <a:t>tofauti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Wakanaani</a:t>
            </a:r>
            <a:r>
              <a:rPr dirty="0"/>
              <a:t> </a:t>
            </a:r>
            <a:r>
              <a:rPr dirty="0" err="1"/>
              <a:t>wengine</a:t>
            </a:r>
            <a:r>
              <a:rPr dirty="0"/>
              <a:t>, </a:t>
            </a:r>
            <a:r>
              <a:rPr dirty="0" err="1"/>
              <a:t>hawakuogopa</a:t>
            </a:r>
            <a:r>
              <a:rPr dirty="0"/>
              <a:t>. </a:t>
            </a:r>
            <a:r>
              <a:rPr dirty="0" err="1"/>
              <a:t>Walimdhihaki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kumdharau</a:t>
            </a:r>
            <a:r>
              <a:rPr dirty="0"/>
              <a:t>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kuwashambulia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wake, </a:t>
            </a:r>
            <a:r>
              <a:rPr dirty="0" err="1"/>
              <a:t>ili</a:t>
            </a:r>
            <a:r>
              <a:rPr dirty="0"/>
              <a:t> </a:t>
            </a:r>
            <a:r>
              <a:rPr dirty="0" err="1"/>
              <a:t>tu</a:t>
            </a:r>
            <a:r>
              <a:rPr dirty="0"/>
              <a:t> </a:t>
            </a:r>
            <a:r>
              <a:rPr dirty="0" err="1"/>
              <a:t>kuthibitisha</a:t>
            </a:r>
            <a:r>
              <a:rPr dirty="0"/>
              <a:t> </a:t>
            </a:r>
            <a:r>
              <a:rPr dirty="0" err="1"/>
              <a:t>kwamba</a:t>
            </a:r>
            <a:r>
              <a:rPr dirty="0"/>
              <a:t> </a:t>
            </a:r>
            <a:r>
              <a:rPr dirty="0" err="1"/>
              <a:t>walikuwa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nguvu</a:t>
            </a:r>
            <a:r>
              <a:rPr dirty="0"/>
              <a:t> </a:t>
            </a:r>
            <a:r>
              <a:rPr dirty="0" err="1"/>
              <a:t>kuliko</a:t>
            </a:r>
            <a:r>
              <a:rPr dirty="0"/>
              <a:t> </a:t>
            </a:r>
            <a:r>
              <a:rPr dirty="0" err="1"/>
              <a:t>yeye</a:t>
            </a:r>
            <a:r>
              <a:rPr dirty="0"/>
              <a:t> (</a:t>
            </a:r>
            <a:r>
              <a:rPr dirty="0" err="1"/>
              <a:t>Kut</a:t>
            </a:r>
            <a:r>
              <a:rPr dirty="0"/>
              <a:t>. 17:16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236257" y="3257501"/>
            <a:ext cx="47781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Kwa </a:t>
            </a:r>
            <a:r>
              <a:rPr dirty="0" err="1"/>
              <a:t>nini</a:t>
            </a:r>
            <a:r>
              <a:rPr dirty="0"/>
              <a:t> </a:t>
            </a:r>
            <a:r>
              <a:rPr dirty="0" err="1"/>
              <a:t>Waamaleki</a:t>
            </a:r>
            <a:r>
              <a:rPr dirty="0"/>
              <a:t> </a:t>
            </a:r>
            <a:r>
              <a:rPr dirty="0" err="1"/>
              <a:t>wali</a:t>
            </a:r>
            <a:r>
              <a:rPr lang="en-US" dirty="0" err="1"/>
              <a:t>wa</a:t>
            </a:r>
            <a:r>
              <a:rPr dirty="0" err="1"/>
              <a:t>shambulia</a:t>
            </a:r>
            <a:r>
              <a:rPr dirty="0"/>
              <a:t>?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57370" y="5835116"/>
            <a:ext cx="7736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Ilikuwa</a:t>
            </a:r>
            <a:r>
              <a:rPr dirty="0"/>
              <a:t> </a:t>
            </a:r>
            <a:r>
              <a:rPr dirty="0" err="1"/>
              <a:t>wakati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mzigo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hatua</a:t>
            </a:r>
            <a:r>
              <a:rPr dirty="0"/>
              <a:t> </a:t>
            </a:r>
            <a:r>
              <a:rPr dirty="0" err="1"/>
              <a:t>kushirikishwa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viongozi</a:t>
            </a:r>
            <a:r>
              <a:rPr dirty="0"/>
              <a:t> </a:t>
            </a:r>
            <a:r>
              <a:rPr dirty="0" err="1"/>
              <a:t>wengine</a:t>
            </a:r>
            <a:r>
              <a:rPr dirty="0"/>
              <a:t>. </a:t>
            </a:r>
            <a:r>
              <a:rPr dirty="0" err="1"/>
              <a:t>Haruni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Huri </a:t>
            </a:r>
            <a:r>
              <a:rPr dirty="0" err="1"/>
              <a:t>walimsaidia</a:t>
            </a:r>
            <a:r>
              <a:rPr dirty="0"/>
              <a:t> Musa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kumsaidia</a:t>
            </a:r>
            <a:r>
              <a:rPr dirty="0"/>
              <a:t> </a:t>
            </a:r>
            <a:r>
              <a:rPr dirty="0" err="1"/>
              <a:t>kufanikisha</a:t>
            </a:r>
            <a:r>
              <a:rPr dirty="0"/>
              <a:t> </a:t>
            </a:r>
            <a:r>
              <a:rPr dirty="0" err="1"/>
              <a:t>kazi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,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hivyo</a:t>
            </a:r>
            <a:r>
              <a:rPr dirty="0"/>
              <a:t> </a:t>
            </a:r>
            <a:r>
              <a:rPr dirty="0" err="1"/>
              <a:t>kumshinda</a:t>
            </a:r>
            <a:r>
              <a:rPr dirty="0"/>
              <a:t> </a:t>
            </a:r>
            <a:r>
              <a:rPr dirty="0" err="1"/>
              <a:t>adui</a:t>
            </a:r>
            <a:r>
              <a:rPr dirty="0"/>
              <a:t> (</a:t>
            </a:r>
            <a:r>
              <a:rPr dirty="0" err="1"/>
              <a:t>Kut</a:t>
            </a:r>
            <a:r>
              <a:rPr dirty="0"/>
              <a:t>. 17:12</a:t>
            </a:r>
            <a:r>
              <a:rPr lang="en-US" dirty="0"/>
              <a:t>)</a:t>
            </a:r>
            <a:r>
              <a:rPr dirty="0"/>
              <a:t>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63995" y="5220308"/>
            <a:ext cx="77360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Maadamu</a:t>
            </a:r>
            <a:r>
              <a:rPr dirty="0"/>
              <a:t> Musa </a:t>
            </a:r>
            <a:r>
              <a:rPr dirty="0" err="1"/>
              <a:t>aliinua</a:t>
            </a:r>
            <a:r>
              <a:rPr dirty="0"/>
              <a:t> </a:t>
            </a:r>
            <a:r>
              <a:rPr dirty="0" err="1"/>
              <a:t>fimbo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, Israeli </a:t>
            </a:r>
            <a:r>
              <a:rPr dirty="0" err="1"/>
              <a:t>walishinda</a:t>
            </a:r>
            <a:r>
              <a:rPr dirty="0"/>
              <a:t>. </a:t>
            </a:r>
            <a:r>
              <a:rPr dirty="0" err="1"/>
              <a:t>Lakini</a:t>
            </a:r>
            <a:r>
              <a:rPr dirty="0"/>
              <a:t> </a:t>
            </a:r>
            <a:r>
              <a:rPr dirty="0" err="1"/>
              <a:t>mikono</a:t>
            </a:r>
            <a:r>
              <a:rPr dirty="0"/>
              <a:t> </a:t>
            </a:r>
            <a:r>
              <a:rPr dirty="0" err="1"/>
              <a:t>yake</a:t>
            </a:r>
            <a:r>
              <a:rPr dirty="0"/>
              <a:t> </a:t>
            </a:r>
            <a:r>
              <a:rPr dirty="0" err="1"/>
              <a:t>ilipochoka</a:t>
            </a:r>
            <a:r>
              <a:rPr dirty="0"/>
              <a:t>, Israeli </a:t>
            </a:r>
            <a:r>
              <a:rPr dirty="0" err="1"/>
              <a:t>walishindwa</a:t>
            </a:r>
            <a:r>
              <a:rPr dirty="0"/>
              <a:t> (</a:t>
            </a:r>
            <a:r>
              <a:rPr dirty="0" err="1"/>
              <a:t>Kut</a:t>
            </a:r>
            <a:r>
              <a:rPr dirty="0"/>
              <a:t>. 17:11</a:t>
            </a:r>
            <a:r>
              <a:rPr lang="en-US" dirty="0"/>
              <a:t>)</a:t>
            </a: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kern="120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t>USHAURI MZURI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646331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 algn="ctr">
              <a:defRPr b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defRPr>
            </a:pPr>
            <a:r>
              <a:rPr sz="18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"</a:t>
            </a:r>
            <a:r>
              <a:t>Lakini chagua watu wenye uwezo kutoka kwa watu wote-wanaume wanaomcha Mungu, watu waaminifu wanaochukia faida isiyo ya uaminifu-na kuwaweka kama maafisa juu ya maelfu, mamia, hamsini na makumi</a:t>
            </a:r>
            <a:r>
              <a:rPr sz="18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." </a:t>
            </a:r>
            <a:r>
              <a:rPr sz="1400" kern="120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(Kutoka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168586" y="1393406"/>
            <a:ext cx="80234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Alipoona</a:t>
            </a:r>
            <a:r>
              <a:rPr dirty="0"/>
              <a:t> </a:t>
            </a:r>
            <a:r>
              <a:rPr dirty="0" err="1"/>
              <a:t>ishara</a:t>
            </a:r>
            <a:r>
              <a:rPr dirty="0"/>
              <a:t> </a:t>
            </a:r>
            <a:r>
              <a:rPr dirty="0" err="1"/>
              <a:t>ambayo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alikuwa</a:t>
            </a:r>
            <a:r>
              <a:rPr dirty="0"/>
              <a:t> </a:t>
            </a:r>
            <a:r>
              <a:rPr dirty="0" err="1"/>
              <a:t>amemtangazia</a:t>
            </a:r>
            <a:r>
              <a:rPr dirty="0"/>
              <a:t> Musa, </a:t>
            </a:r>
            <a:r>
              <a:rPr dirty="0" err="1"/>
              <a:t>Yethro</a:t>
            </a:r>
            <a:r>
              <a:rPr dirty="0"/>
              <a:t>, </a:t>
            </a:r>
            <a:r>
              <a:rPr dirty="0" err="1"/>
              <a:t>pamoja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Sipora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wanawe</a:t>
            </a:r>
            <a:r>
              <a:rPr dirty="0"/>
              <a:t>, </a:t>
            </a:r>
            <a:r>
              <a:rPr dirty="0" err="1"/>
              <a:t>walikwenda</a:t>
            </a:r>
            <a:r>
              <a:rPr dirty="0"/>
              <a:t> </a:t>
            </a:r>
            <a:r>
              <a:rPr dirty="0" err="1"/>
              <a:t>kumwona</a:t>
            </a:r>
            <a:r>
              <a:rPr dirty="0"/>
              <a:t> </a:t>
            </a:r>
            <a:r>
              <a:rPr dirty="0" err="1"/>
              <a:t>huko</a:t>
            </a:r>
            <a:r>
              <a:rPr dirty="0"/>
              <a:t> </a:t>
            </a:r>
            <a:r>
              <a:rPr dirty="0" err="1"/>
              <a:t>Horebu</a:t>
            </a:r>
            <a:r>
              <a:rPr dirty="0"/>
              <a:t> (</a:t>
            </a:r>
            <a:r>
              <a:rPr dirty="0" err="1"/>
              <a:t>Kut</a:t>
            </a:r>
            <a:r>
              <a:rPr dirty="0"/>
              <a:t>. 3:12; 18:1-5).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1216709"/>
              </p:ext>
            </p:extLst>
          </p:nvPr>
        </p:nvGraphicFramePr>
        <p:xfrm>
          <a:off x="4069979" y="5162729"/>
          <a:ext cx="5864596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  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5" y="1586035"/>
            <a:ext cx="3864756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168586" y="4153294"/>
            <a:ext cx="80234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/>
              <a:t>Musa </a:t>
            </a:r>
            <a:r>
              <a:rPr dirty="0" err="1"/>
              <a:t>kwa</a:t>
            </a:r>
            <a:r>
              <a:rPr dirty="0"/>
              <a:t> </a:t>
            </a:r>
            <a:r>
              <a:rPr dirty="0" err="1"/>
              <a:t>unyenyekevu</a:t>
            </a:r>
            <a:r>
              <a:rPr dirty="0"/>
              <a:t> </a:t>
            </a:r>
            <a:r>
              <a:rPr dirty="0" err="1"/>
              <a:t>alikubali</a:t>
            </a:r>
            <a:r>
              <a:rPr dirty="0"/>
              <a:t> </a:t>
            </a:r>
            <a:r>
              <a:rPr dirty="0" err="1"/>
              <a:t>maneno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katika</a:t>
            </a:r>
            <a:r>
              <a:rPr dirty="0"/>
              <a:t> </a:t>
            </a:r>
            <a:r>
              <a:rPr dirty="0" err="1"/>
              <a:t>ushauri</a:t>
            </a:r>
            <a:r>
              <a:rPr dirty="0"/>
              <a:t> </a:t>
            </a:r>
            <a:r>
              <a:rPr dirty="0" err="1"/>
              <a:t>huu</a:t>
            </a:r>
            <a:r>
              <a:rPr dirty="0"/>
              <a:t>. Kwa </a:t>
            </a:r>
            <a:r>
              <a:rPr dirty="0" err="1"/>
              <a:t>hivyo</a:t>
            </a:r>
            <a:r>
              <a:rPr dirty="0"/>
              <a:t>, </a:t>
            </a:r>
            <a:r>
              <a:rPr dirty="0" err="1"/>
              <a:t>alitii</a:t>
            </a:r>
            <a:r>
              <a:rPr dirty="0"/>
              <a:t> </a:t>
            </a:r>
            <a:r>
              <a:rPr dirty="0" err="1"/>
              <a:t>ushauri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baba </a:t>
            </a:r>
            <a:r>
              <a:rPr dirty="0" err="1"/>
              <a:t>mkwe</a:t>
            </a:r>
            <a:r>
              <a:rPr dirty="0"/>
              <a:t> wake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kuchagua</a:t>
            </a:r>
            <a:r>
              <a:rPr dirty="0"/>
              <a:t> </a:t>
            </a:r>
            <a:r>
              <a:rPr dirty="0" err="1"/>
              <a:t>watu</a:t>
            </a:r>
            <a:r>
              <a:rPr dirty="0"/>
              <a:t> </a:t>
            </a:r>
            <a:r>
              <a:rPr dirty="0" err="1"/>
              <a:t>wenye</a:t>
            </a:r>
            <a:r>
              <a:rPr dirty="0"/>
              <a:t> </a:t>
            </a:r>
            <a:r>
              <a:rPr dirty="0" err="1"/>
              <a:t>uwezo</a:t>
            </a:r>
            <a:r>
              <a:rPr dirty="0"/>
              <a:t> </a:t>
            </a:r>
            <a:r>
              <a:rPr dirty="0" err="1"/>
              <a:t>wa</a:t>
            </a:r>
            <a:r>
              <a:rPr dirty="0"/>
              <a:t> </a:t>
            </a:r>
            <a:r>
              <a:rPr dirty="0" err="1"/>
              <a:t>kubeba</a:t>
            </a:r>
            <a:r>
              <a:rPr dirty="0"/>
              <a:t> </a:t>
            </a:r>
            <a:r>
              <a:rPr dirty="0" err="1"/>
              <a:t>majukumu</a:t>
            </a:r>
            <a:r>
              <a:rPr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168588" y="3438516"/>
            <a:ext cx="80234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lang="en-US" dirty="0" err="1"/>
              <a:t>Siku</a:t>
            </a:r>
            <a:r>
              <a:rPr lang="en-US" dirty="0"/>
              <a:t> </a:t>
            </a:r>
            <a:r>
              <a:rPr lang="en-US" dirty="0" err="1"/>
              <a:t>iliyofuata</a:t>
            </a:r>
            <a:r>
              <a:rPr lang="en-US" dirty="0"/>
              <a:t>, </a:t>
            </a:r>
            <a:r>
              <a:rPr lang="en-US" dirty="0" err="1"/>
              <a:t>baada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</a:t>
            </a:r>
            <a:r>
              <a:rPr lang="en-US" dirty="0" err="1"/>
              <a:t>kumuona</a:t>
            </a:r>
            <a:r>
              <a:rPr lang="en-US" dirty="0"/>
              <a:t> Musa </a:t>
            </a:r>
            <a:r>
              <a:rPr lang="en-US" dirty="0" err="1"/>
              <a:t>akihukumu</a:t>
            </a:r>
            <a:r>
              <a:rPr lang="en-US" dirty="0"/>
              <a:t> </a:t>
            </a:r>
            <a:r>
              <a:rPr lang="en-US" dirty="0" err="1"/>
              <a:t>watu</a:t>
            </a:r>
            <a:r>
              <a:rPr lang="en-US" dirty="0"/>
              <a:t> </a:t>
            </a:r>
            <a:r>
              <a:rPr lang="en-US" dirty="0" err="1"/>
              <a:t>wote</a:t>
            </a:r>
            <a:r>
              <a:rPr lang="en-US" dirty="0"/>
              <a:t> </a:t>
            </a:r>
            <a:r>
              <a:rPr lang="en-US" dirty="0" err="1"/>
              <a:t>yeye</a:t>
            </a:r>
            <a:r>
              <a:rPr lang="en-US" dirty="0"/>
              <a:t> </a:t>
            </a:r>
            <a:r>
              <a:rPr lang="en-US" dirty="0" err="1"/>
              <a:t>peke</a:t>
            </a:r>
            <a:r>
              <a:rPr lang="en-US" dirty="0"/>
              <a:t> </a:t>
            </a:r>
            <a:r>
              <a:rPr lang="en-US" dirty="0" err="1"/>
              <a:t>yake</a:t>
            </a:r>
            <a:r>
              <a:rPr dirty="0"/>
              <a:t>, </a:t>
            </a:r>
            <a:r>
              <a:rPr lang="en-US" dirty="0" err="1"/>
              <a:t>akampa</a:t>
            </a:r>
            <a:r>
              <a:rPr lang="en-US" dirty="0"/>
              <a:t> </a:t>
            </a:r>
            <a:r>
              <a:rPr lang="en-US" dirty="0" err="1"/>
              <a:t>ushauri</a:t>
            </a:r>
            <a:r>
              <a:rPr dirty="0"/>
              <a:t>: </a:t>
            </a:r>
            <a:r>
              <a:rPr lang="en-US" dirty="0" err="1"/>
              <a:t>gawanya</a:t>
            </a:r>
            <a:r>
              <a:rPr lang="en-US" dirty="0"/>
              <a:t> </a:t>
            </a:r>
            <a:r>
              <a:rPr lang="en-US" dirty="0" err="1"/>
              <a:t>majukumu</a:t>
            </a:r>
            <a:r>
              <a:rPr lang="en-US" dirty="0"/>
              <a:t> </a:t>
            </a:r>
            <a:r>
              <a:rPr dirty="0"/>
              <a:t>(</a:t>
            </a:r>
            <a:r>
              <a:rPr lang="en-US" dirty="0" err="1"/>
              <a:t>Kut</a:t>
            </a:r>
            <a:r>
              <a:rPr dirty="0"/>
              <a:t>. 18:17-23).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168586" y="2415961"/>
            <a:ext cx="80234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defRPr>
            </a:pPr>
            <a:r>
              <a:rPr dirty="0" err="1"/>
              <a:t>Yethro</a:t>
            </a:r>
            <a:r>
              <a:rPr dirty="0"/>
              <a:t>, </a:t>
            </a:r>
            <a:r>
              <a:rPr dirty="0" err="1"/>
              <a:t>ingawa</a:t>
            </a:r>
            <a:r>
              <a:rPr dirty="0"/>
              <a:t> </a:t>
            </a:r>
            <a:r>
              <a:rPr dirty="0" err="1"/>
              <a:t>hakuwa</a:t>
            </a:r>
            <a:r>
              <a:rPr dirty="0"/>
              <a:t> </a:t>
            </a:r>
            <a:r>
              <a:rPr dirty="0" err="1"/>
              <a:t>Mwisraeli</a:t>
            </a:r>
            <a:r>
              <a:rPr dirty="0"/>
              <a:t>, </a:t>
            </a:r>
            <a:r>
              <a:rPr dirty="0" err="1"/>
              <a:t>alimwabudu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. Kwa </a:t>
            </a:r>
            <a:r>
              <a:rPr dirty="0" err="1"/>
              <a:t>hivyo</a:t>
            </a:r>
            <a:r>
              <a:rPr dirty="0"/>
              <a:t>, </a:t>
            </a:r>
            <a:r>
              <a:rPr dirty="0" err="1"/>
              <a:t>baada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kupokea</a:t>
            </a:r>
            <a:r>
              <a:rPr dirty="0"/>
              <a:t> </a:t>
            </a:r>
            <a:r>
              <a:rPr dirty="0" err="1"/>
              <a:t>ripoti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Musa </a:t>
            </a:r>
            <a:r>
              <a:rPr dirty="0" err="1"/>
              <a:t>juu</a:t>
            </a:r>
            <a:r>
              <a:rPr dirty="0"/>
              <a:t> </a:t>
            </a:r>
            <a:r>
              <a:rPr dirty="0" err="1"/>
              <a:t>ya</a:t>
            </a:r>
            <a:r>
              <a:rPr dirty="0"/>
              <a:t> </a:t>
            </a:r>
            <a:r>
              <a:rPr dirty="0" err="1"/>
              <a:t>kile</a:t>
            </a:r>
            <a:r>
              <a:rPr dirty="0"/>
              <a:t> </a:t>
            </a:r>
            <a:r>
              <a:rPr dirty="0" err="1"/>
              <a:t>kilichotokea</a:t>
            </a:r>
            <a:r>
              <a:rPr dirty="0"/>
              <a:t> Misri, </a:t>
            </a:r>
            <a:r>
              <a:rPr dirty="0" err="1"/>
              <a:t>alimsifu</a:t>
            </a:r>
            <a:r>
              <a:rPr dirty="0"/>
              <a:t> </a:t>
            </a:r>
            <a:r>
              <a:rPr dirty="0" err="1"/>
              <a:t>Mungu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kumtolea</a:t>
            </a:r>
            <a:r>
              <a:rPr dirty="0"/>
              <a:t> </a:t>
            </a:r>
            <a:r>
              <a:rPr dirty="0" err="1"/>
              <a:t>dhabihu</a:t>
            </a:r>
            <a:r>
              <a:rPr dirty="0"/>
              <a:t> (Kut. 18:8-12).</a:t>
            </a: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1379</Words>
  <Application>Microsoft Office PowerPoint</Application>
  <PresentationFormat>Panorámica</PresentationFormat>
  <Paragraphs>70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Comic Sans MS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45</cp:revision>
  <dcterms:created xsi:type="dcterms:W3CDTF">2025-07-19T23:48:58Z</dcterms:created>
  <dcterms:modified xsi:type="dcterms:W3CDTF">2025-07-21T05:20:18Z</dcterms:modified>
</cp:coreProperties>
</file>