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58"/>
  </p:normalViewPr>
  <p:slideViewPr>
    <p:cSldViewPr snapToGrid="0">
      <p:cViewPr varScale="1">
        <p:scale>
          <a:sx n="34" d="100"/>
          <a:sy n="34" d="100"/>
        </p:scale>
        <p:origin x="72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pPr>
            <a:defRPr sz="2400" b="1">
              <a:solidFill>
                <a:schemeClr val="accent3">
                  <a:lumMod val="75000"/>
                </a:schemeClr>
              </a:solidFill>
            </a:defRPr>
          </a:pPr>
          <a:r>
            <a:t>WATU WATAKATIFU</a:t>
          </a:r>
          <a:endParaRPr lang="es-ES" sz="240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Wangejiweka wakfu kwa Mungu, na kufunua tabia yake.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pPr>
            <a:defRPr sz="2400" b="1">
              <a:solidFill>
                <a:schemeClr val="accent5">
                  <a:lumMod val="75000"/>
                </a:schemeClr>
              </a:solidFill>
            </a:defRPr>
          </a:pPr>
          <a:r>
            <a:t>UFALME WA MAKUHANI</a:t>
          </a:r>
          <a:endParaRPr lang="es-ES" sz="2400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dirty="0" err="1"/>
            <a:t>Wangewaunganisha</a:t>
          </a:r>
          <a:r>
            <a:rPr dirty="0"/>
            <a:t> </a:t>
          </a:r>
          <a:r>
            <a:rPr dirty="0" err="1"/>
            <a:t>watu</a:t>
          </a:r>
          <a:r>
            <a:rPr dirty="0"/>
            <a:t> </a:t>
          </a:r>
          <a:r>
            <a:rPr dirty="0" err="1"/>
            <a:t>wengine</a:t>
          </a:r>
          <a:r>
            <a:rPr dirty="0"/>
            <a:t> </a:t>
          </a:r>
          <a:r>
            <a:rPr dirty="0" err="1"/>
            <a:t>na</a:t>
          </a:r>
          <a:r>
            <a:rPr dirty="0"/>
            <a:t> </a:t>
          </a:r>
          <a:r>
            <a:rPr dirty="0" err="1"/>
            <a:t>Mungu</a:t>
          </a:r>
          <a:r>
            <a:rPr dirty="0"/>
            <a:t>, </a:t>
          </a:r>
          <a:r>
            <a:rPr dirty="0" err="1"/>
            <a:t>na</a:t>
          </a:r>
          <a:r>
            <a:rPr dirty="0"/>
            <a:t> </a:t>
          </a:r>
          <a:r>
            <a:rPr dirty="0" err="1"/>
            <a:t>kuwafundisha</a:t>
          </a:r>
          <a:r>
            <a:rPr dirty="0"/>
            <a:t> sheria </a:t>
          </a:r>
          <a:r>
            <a:rPr dirty="0" err="1"/>
            <a:t>zake</a:t>
          </a:r>
          <a:r>
            <a:rPr dirty="0"/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pPr>
            <a:defRPr sz="2400" b="1">
              <a:solidFill>
                <a:schemeClr val="accent4">
                  <a:lumMod val="50000"/>
                </a:schemeClr>
              </a:solidFill>
            </a:defRPr>
          </a:pPr>
          <a:r>
            <a:t>HAZINA MAALUM KUTOKA KWA MUNGU</a:t>
          </a:r>
          <a:endParaRPr lang="es-ES" sz="240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Mungu angefanya Israeli kuwa kituo cha kuangazia ulimwengu na maarifa kumhusu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dirty="0" err="1"/>
            <a:t>Kupenda</a:t>
          </a:r>
          <a:r>
            <a:rPr sz="2000" dirty="0"/>
            <a:t> </a:t>
          </a:r>
          <a:r>
            <a:rPr sz="2000" dirty="0" err="1"/>
            <a:t>ni</a:t>
          </a:r>
          <a:r>
            <a:rPr sz="2000" dirty="0"/>
            <a:t> </a:t>
          </a:r>
          <a:r>
            <a:rPr sz="2000" dirty="0" err="1"/>
            <a:t>utimilifu</a:t>
          </a:r>
          <a:r>
            <a:rPr sz="2000" dirty="0"/>
            <a:t> </a:t>
          </a:r>
          <a:r>
            <a:rPr sz="2000" dirty="0" err="1"/>
            <a:t>wa</a:t>
          </a:r>
          <a:r>
            <a:rPr sz="2000" dirty="0"/>
            <a:t> Sheria. 13:10 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1600" dirty="0" err="1"/>
            <a:t>Mpende</a:t>
          </a:r>
          <a:r>
            <a:rPr sz="1600" dirty="0"/>
            <a:t> </a:t>
          </a:r>
          <a:r>
            <a:rPr sz="1600" dirty="0" err="1"/>
            <a:t>Mungu</a:t>
          </a:r>
          <a:r>
            <a:rPr sz="1600" dirty="0"/>
            <a:t> (</a:t>
          </a:r>
          <a:r>
            <a:rPr sz="1600" dirty="0" err="1"/>
            <a:t>Kumb</a:t>
          </a:r>
          <a:r>
            <a:rPr sz="1600" dirty="0"/>
            <a:t>. 6:5; Kut. 20:3-11)</a:t>
          </a: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pPr>
            <a:defRPr sz="1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dirty="0" err="1"/>
            <a:t>Mpende</a:t>
          </a:r>
          <a:r>
            <a:rPr sz="2000" dirty="0"/>
            <a:t> </a:t>
          </a:r>
          <a:r>
            <a:rPr sz="2000" dirty="0" err="1"/>
            <a:t>jirani</a:t>
          </a:r>
          <a:r>
            <a:rPr sz="2000" dirty="0"/>
            <a:t> </a:t>
          </a:r>
          <a:r>
            <a:rPr sz="2000" dirty="0" err="1"/>
            <a:t>yako</a:t>
          </a:r>
          <a:r>
            <a:rPr sz="2000" dirty="0"/>
            <a:t> 19:18; Kut. 20:12-17)</a:t>
          </a: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dirty="0" err="1"/>
            <a:t>Kujiheshimu</a:t>
          </a:r>
          <a:r>
            <a:rPr sz="2000" dirty="0"/>
            <a:t> </a:t>
          </a:r>
          <a:r>
            <a:rPr lang="en-US" sz="2000" dirty="0" err="1"/>
            <a:t>m</a:t>
          </a:r>
          <a:r>
            <a:rPr sz="2000" dirty="0" err="1"/>
            <a:t>wenyewe</a:t>
          </a:r>
          <a:r>
            <a:rPr sz="2000" dirty="0"/>
            <a:t> </a:t>
          </a:r>
          <a:r>
            <a:rPr sz="2000" dirty="0" err="1"/>
            <a:t>ili</a:t>
          </a:r>
          <a:r>
            <a:rPr lang="en-US" sz="2000" dirty="0"/>
            <a:t> </a:t>
          </a:r>
          <a:r>
            <a:rPr lang="en-US" sz="2000" dirty="0" err="1"/>
            <a:t>kusiwe</a:t>
          </a:r>
          <a:r>
            <a:rPr lang="en-US" sz="2000" dirty="0"/>
            <a:t> </a:t>
          </a:r>
          <a:r>
            <a:rPr lang="en-US" sz="2000" dirty="0" err="1"/>
            <a:t>na</a:t>
          </a:r>
          <a:r>
            <a:rPr sz="2000" dirty="0"/>
            <a:t> </a:t>
          </a:r>
          <a:r>
            <a:rPr sz="2000" dirty="0" err="1"/>
            <a:t>tamaa</a:t>
          </a:r>
          <a:r>
            <a:rPr sz="2000" dirty="0"/>
            <a:t> </a:t>
          </a:r>
          <a:r>
            <a:rPr sz="2000" dirty="0" err="1"/>
            <a:t>ya</a:t>
          </a:r>
          <a:r>
            <a:rPr sz="2000" dirty="0"/>
            <a:t> </a:t>
          </a:r>
          <a:r>
            <a:rPr sz="2000" dirty="0" err="1"/>
            <a:t>ubinafsi</a:t>
          </a:r>
          <a:r>
            <a:rPr sz="2000" dirty="0"/>
            <a:t> </a:t>
          </a:r>
          <a:r>
            <a:rPr sz="2000" dirty="0" err="1"/>
            <a:t>inayochafua</a:t>
          </a:r>
          <a:r>
            <a:rPr sz="2000" dirty="0"/>
            <a:t> tabia </a:t>
          </a:r>
          <a:r>
            <a:rPr sz="2000" dirty="0" err="1"/>
            <a:t>yetu</a:t>
          </a:r>
          <a:r>
            <a:rPr sz="2000" dirty="0"/>
            <a:t>.</a:t>
          </a: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dirty="0"/>
            <a:t>Heshimu siku </a:t>
          </a:r>
          <a:r>
            <a:rPr sz="2000" dirty="0" err="1"/>
            <a:t>yake</a:t>
          </a:r>
          <a:r>
            <a:rPr sz="2000" dirty="0"/>
            <a:t> </a:t>
          </a:r>
          <a:r>
            <a:rPr sz="2000" dirty="0" err="1"/>
            <a:t>ya</a:t>
          </a:r>
          <a:r>
            <a:rPr sz="2000" dirty="0"/>
            <a:t> </a:t>
          </a:r>
          <a:r>
            <a:rPr sz="2000" dirty="0" err="1"/>
            <a:t>pumziko</a:t>
          </a:r>
          <a:r>
            <a:rPr sz="2000" dirty="0"/>
            <a:t> </a:t>
          </a:r>
          <a:r>
            <a:rPr sz="2000" dirty="0" err="1"/>
            <a:t>na</a:t>
          </a:r>
          <a:r>
            <a:rPr sz="2000" dirty="0"/>
            <a:t> </a:t>
          </a:r>
          <a:r>
            <a:rPr sz="2000" dirty="0" err="1"/>
            <a:t>ibada</a:t>
          </a:r>
          <a:r>
            <a:rPr sz="2000" dirty="0"/>
            <a:t>, Sabato</a:t>
          </a: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dirty="0" err="1"/>
            <a:t>Mheshimu</a:t>
          </a:r>
          <a:r>
            <a:rPr sz="2000" dirty="0"/>
            <a:t> </a:t>
          </a:r>
          <a:r>
            <a:rPr sz="2000" dirty="0" err="1"/>
            <a:t>na</a:t>
          </a:r>
          <a:r>
            <a:rPr sz="2000" dirty="0"/>
            <a:t> </a:t>
          </a:r>
          <a:r>
            <a:rPr sz="2000" dirty="0" err="1"/>
            <a:t>kumheshimu</a:t>
          </a:r>
          <a:r>
            <a:rPr sz="2000" dirty="0"/>
            <a:t> </a:t>
          </a:r>
          <a:r>
            <a:rPr sz="2000" dirty="0" err="1"/>
            <a:t>Mungu</a:t>
          </a:r>
          <a:r>
            <a:rPr sz="2000" dirty="0"/>
            <a:t> </a:t>
          </a:r>
          <a:r>
            <a:rPr sz="2000" dirty="0" err="1"/>
            <a:t>kwa</a:t>
          </a:r>
          <a:r>
            <a:rPr sz="2000" dirty="0"/>
            <a:t> </a:t>
          </a:r>
          <a:r>
            <a:rPr sz="2000" dirty="0" err="1"/>
            <a:t>kumpa</a:t>
          </a:r>
          <a:r>
            <a:rPr sz="2000" dirty="0"/>
            <a:t> </a:t>
          </a:r>
          <a:r>
            <a:rPr sz="2000" dirty="0" err="1"/>
            <a:t>kipaumbele</a:t>
          </a:r>
          <a:r>
            <a:rPr sz="2000" dirty="0"/>
            <a:t> </a:t>
          </a:r>
          <a:r>
            <a:rPr sz="2000" dirty="0" err="1"/>
            <a:t>katika</a:t>
          </a:r>
          <a:r>
            <a:rPr sz="2000" dirty="0"/>
            <a:t> </a:t>
          </a:r>
          <a:r>
            <a:rPr sz="2000" dirty="0" err="1"/>
            <a:t>maisha</a:t>
          </a:r>
          <a:r>
            <a:rPr sz="2000" dirty="0"/>
            <a:t> </a:t>
          </a:r>
          <a:r>
            <a:rPr sz="2000" dirty="0" err="1"/>
            <a:t>yetu</a:t>
          </a:r>
          <a:r>
            <a:rPr sz="2000" dirty="0"/>
            <a:t>.</a:t>
          </a: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dirty="0" err="1"/>
            <a:t>Mheshimu</a:t>
          </a:r>
          <a:r>
            <a:rPr sz="2000" dirty="0"/>
            <a:t> </a:t>
          </a:r>
          <a:r>
            <a:rPr sz="2000" dirty="0" err="1"/>
            <a:t>Mungu</a:t>
          </a:r>
          <a:r>
            <a:rPr sz="2000" dirty="0"/>
            <a:t> </a:t>
          </a:r>
          <a:r>
            <a:rPr sz="2000" dirty="0" err="1"/>
            <a:t>bila</a:t>
          </a:r>
          <a:r>
            <a:rPr sz="2000" dirty="0"/>
            <a:t> </a:t>
          </a:r>
          <a:r>
            <a:rPr sz="2000" dirty="0" err="1"/>
            <a:t>kumbadilisha</a:t>
          </a:r>
          <a:r>
            <a:rPr sz="2000" dirty="0"/>
            <a:t> </a:t>
          </a:r>
          <a:r>
            <a:rPr sz="2000" dirty="0" err="1"/>
            <a:t>na</a:t>
          </a:r>
          <a:r>
            <a:rPr sz="2000" dirty="0"/>
            <a:t> </a:t>
          </a:r>
          <a:r>
            <a:rPr sz="2000" dirty="0" err="1"/>
            <a:t>sanamu</a:t>
          </a:r>
          <a:r>
            <a:rPr sz="2000" dirty="0"/>
            <a:t> </a:t>
          </a:r>
          <a:r>
            <a:rPr sz="2000" dirty="0" err="1"/>
            <a:t>yoyote</a:t>
          </a:r>
          <a:endParaRPr sz="2000" dirty="0"/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lang="en-US" sz="2000" dirty="0" err="1"/>
            <a:t>Kuheshimu</a:t>
          </a:r>
          <a:r>
            <a:rPr sz="2000" dirty="0"/>
            <a:t> </a:t>
          </a:r>
          <a:r>
            <a:rPr sz="2000" dirty="0" err="1"/>
            <a:t>jina</a:t>
          </a:r>
          <a:r>
            <a:rPr sz="2000" dirty="0"/>
            <a:t> la </a:t>
          </a:r>
          <a:r>
            <a:rPr sz="2000" dirty="0" err="1"/>
            <a:t>Mungu</a:t>
          </a:r>
          <a:r>
            <a:rPr sz="2000" dirty="0"/>
            <a:t>, </a:t>
          </a:r>
          <a:r>
            <a:rPr sz="2000" dirty="0" err="1"/>
            <a:t>sifa</a:t>
          </a:r>
          <a:r>
            <a:rPr sz="2000" dirty="0"/>
            <a:t>, </a:t>
          </a:r>
          <a:r>
            <a:rPr sz="2000" dirty="0" err="1"/>
            <a:t>na</a:t>
          </a:r>
          <a:r>
            <a:rPr sz="2000" dirty="0"/>
            <a:t> tabia</a:t>
          </a:r>
          <a:r>
            <a:rPr lang="en-US" sz="2000" dirty="0"/>
            <a:t> </a:t>
          </a:r>
          <a:r>
            <a:rPr lang="en-US" sz="2000" dirty="0" err="1"/>
            <a:t>yake</a:t>
          </a:r>
          <a:endParaRPr sz="2000" dirty="0"/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dirty="0" err="1"/>
            <a:t>heshimu</a:t>
          </a:r>
          <a:r>
            <a:rPr sz="2000" dirty="0"/>
            <a:t> </a:t>
          </a:r>
          <a:r>
            <a:rPr sz="2000" dirty="0" err="1"/>
            <a:t>wazazi</a:t>
          </a:r>
          <a:endParaRPr sz="2000" dirty="0"/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dirty="0"/>
            <a:t>Heshimu </a:t>
          </a:r>
          <a:r>
            <a:rPr sz="2000" dirty="0" err="1"/>
            <a:t>maisha</a:t>
          </a:r>
          <a:endParaRPr sz="2000" dirty="0"/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dirty="0"/>
            <a:t>Heshimu </a:t>
          </a:r>
          <a:r>
            <a:rPr sz="2000" dirty="0" err="1"/>
            <a:t>ndoa</a:t>
          </a:r>
          <a:endParaRPr sz="2000" dirty="0"/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dirty="0"/>
            <a:t>Heshimu </a:t>
          </a:r>
          <a:r>
            <a:rPr sz="2000" dirty="0" err="1"/>
            <a:t>nyumba</a:t>
          </a:r>
          <a:r>
            <a:rPr sz="2000" dirty="0"/>
            <a:t> </a:t>
          </a:r>
          <a:r>
            <a:rPr lang="en-US" sz="2000" dirty="0"/>
            <a:t>z</a:t>
          </a:r>
          <a:r>
            <a:rPr sz="2000" dirty="0"/>
            <a:t>a </a:t>
          </a:r>
          <a:r>
            <a:rPr sz="2000" dirty="0" err="1"/>
            <a:t>watu</a:t>
          </a:r>
          <a:endParaRPr sz="2000" dirty="0"/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dirty="0"/>
            <a:t>Heshimu </a:t>
          </a:r>
          <a:r>
            <a:rPr sz="2000" dirty="0" err="1"/>
            <a:t>si</a:t>
          </a:r>
          <a:r>
            <a:rPr lang="en-US" sz="2000" dirty="0" err="1"/>
            <a:t>fa</a:t>
          </a:r>
          <a:r>
            <a:rPr lang="en-US" sz="2000" dirty="0"/>
            <a:t> </a:t>
          </a:r>
          <a:r>
            <a:rPr lang="en-US" sz="2000" dirty="0" err="1"/>
            <a:t>na</a:t>
          </a:r>
          <a:r>
            <a:rPr lang="en-US" sz="2000" dirty="0"/>
            <a:t> tabia</a:t>
          </a:r>
          <a:r>
            <a:rPr sz="2000" dirty="0"/>
            <a:t> za </a:t>
          </a:r>
          <a:r>
            <a:rPr lang="en-US" sz="2000" dirty="0" err="1"/>
            <a:t>watu</a:t>
          </a:r>
          <a:r>
            <a:rPr lang="en-US" sz="2000" dirty="0"/>
            <a:t> </a:t>
          </a:r>
          <a:r>
            <a:rPr sz="2000" dirty="0" err="1"/>
            <a:t>wengine</a:t>
          </a:r>
          <a:endParaRPr sz="2000" dirty="0"/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09767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>
            <a:defRPr sz="2000" b="1">
              <a:solidFill>
                <a:srgbClr val="76612B"/>
              </a:solidFill>
            </a:defRPr>
          </a:pPr>
          <a:r>
            <a:t>Inatuweka mbali na uovu                            (Zab. 119:104)</a:t>
          </a:r>
          <a:endParaRPr lang="es-ES" sz="20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>
            <a:defRPr sz="2000" b="1">
              <a:solidFill>
                <a:srgbClr val="56782A"/>
              </a:solidFill>
            </a:defRPr>
          </a:pPr>
          <a:r>
            <a:t>Hutupatia hekima                (Kum. 4:6)</a:t>
          </a:r>
          <a:endParaRPr lang="es-ES" sz="20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>
            <a:defRPr sz="2000" b="1">
              <a:solidFill>
                <a:srgbClr val="2B7337"/>
              </a:solidFill>
            </a:defRPr>
          </a:pPr>
          <a:r>
            <a:rPr dirty="0" err="1"/>
            <a:t>Inatupa</a:t>
          </a:r>
          <a:r>
            <a:rPr dirty="0"/>
            <a:t> uhuru                  (</a:t>
          </a:r>
          <a:r>
            <a:rPr dirty="0" err="1"/>
            <a:t>Yakobo</a:t>
          </a:r>
          <a:r>
            <a:rPr dirty="0"/>
            <a:t> 2:12)</a:t>
          </a:r>
          <a:endParaRPr lang="es-ES" sz="20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>
            <a:defRPr sz="2000" b="1">
              <a:solidFill>
                <a:srgbClr val="3FA59E"/>
              </a:solidFill>
            </a:defRPr>
          </a:pPr>
          <a:r>
            <a:t>Inatupa amani                             (Zab. 119:165)</a:t>
          </a:r>
          <a:endParaRPr lang="es-ES" sz="20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>
            <a:defRPr sz="2000" b="1">
              <a:solidFill>
                <a:srgbClr val="4466A9"/>
              </a:solidFill>
            </a:defRPr>
          </a:pPr>
          <a:r>
            <a:rPr dirty="0" err="1"/>
            <a:t>Anatupa</a:t>
          </a:r>
          <a:r>
            <a:rPr dirty="0"/>
            <a:t> </a:t>
          </a:r>
          <a:r>
            <a:rPr dirty="0" err="1"/>
            <a:t>ustawi</a:t>
          </a:r>
          <a:r>
            <a:rPr dirty="0"/>
            <a:t> (</a:t>
          </a:r>
          <a:r>
            <a:rPr dirty="0" err="1"/>
            <a:t>Yos</a:t>
          </a:r>
          <a:r>
            <a:rPr dirty="0"/>
            <a:t>. 1:8). </a:t>
          </a:r>
          <a:endParaRPr lang="es-ES" sz="20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>
            <a:defRPr sz="2000" b="1">
              <a:solidFill>
                <a:srgbClr val="623A91"/>
              </a:solidFill>
            </a:defRPr>
          </a:pPr>
          <a:r>
            <a:rPr dirty="0" err="1"/>
            <a:t>Anaonyesha</a:t>
          </a:r>
          <a:r>
            <a:rPr dirty="0"/>
            <a:t> </a:t>
          </a:r>
          <a:r>
            <a:rPr dirty="0" err="1"/>
            <a:t>dhambi</a:t>
          </a:r>
          <a:r>
            <a:rPr dirty="0"/>
            <a:t> </a:t>
          </a:r>
          <a:r>
            <a:rPr dirty="0" err="1"/>
            <a:t>zetu</a:t>
          </a:r>
          <a:r>
            <a:rPr dirty="0"/>
            <a:t> (Rum. 7-7</a:t>
          </a:r>
          <a:r>
            <a:rPr lang="en-US" dirty="0"/>
            <a:t>)</a:t>
          </a:r>
          <a:endParaRPr lang="es-ES" sz="20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>
            <a:defRPr sz="2000" b="1">
              <a:solidFill>
                <a:srgbClr val="853974"/>
              </a:solidFill>
            </a:defRPr>
          </a:pPr>
          <a:r>
            <a:rPr dirty="0" err="1"/>
            <a:t>Inatuongoza</a:t>
          </a:r>
          <a:r>
            <a:rPr dirty="0"/>
            <a:t> </a:t>
          </a:r>
          <a:r>
            <a:rPr dirty="0" err="1"/>
            <a:t>kwa</a:t>
          </a:r>
          <a:r>
            <a:rPr dirty="0"/>
            <a:t> Kristo </a:t>
          </a:r>
          <a:br>
            <a:rPr lang="es-ES" sz="2000" b="1" dirty="0">
              <a:solidFill>
                <a:srgbClr val="853974"/>
              </a:solidFill>
            </a:rPr>
          </a:br>
          <a:r>
            <a:rPr dirty="0"/>
            <a:t>(Gal. 3:24</a:t>
          </a:r>
          <a:r>
            <a:rPr lang="en-US" dirty="0"/>
            <a:t>)</a:t>
          </a:r>
          <a:endParaRPr lang="es-ES" sz="20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 custLinFactNeighborY="10809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41549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 custScaleX="126177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 custScaleX="131335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400" b="1">
              <a:solidFill>
                <a:schemeClr val="accent3">
                  <a:lumMod val="75000"/>
                </a:schemeClr>
              </a:solidFill>
            </a:defRPr>
          </a:pPr>
          <a:r>
            <a:rPr kern="1200"/>
            <a:t>WATU WATAKATIFU</a:t>
          </a:r>
          <a:endParaRPr lang="es-ES" sz="2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Wangejiweka wakfu kwa Mungu, na kufunua tabia yake.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400" b="1">
              <a:solidFill>
                <a:schemeClr val="accent5">
                  <a:lumMod val="75000"/>
                </a:schemeClr>
              </a:solidFill>
            </a:defRPr>
          </a:pPr>
          <a:r>
            <a:rPr kern="1200"/>
            <a:t>UFALME WA MAKUHANI</a:t>
          </a:r>
          <a:endParaRPr lang="es-ES" sz="2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 dirty="0" err="1"/>
            <a:t>Wangewaunganisha</a:t>
          </a:r>
          <a:r>
            <a:rPr kern="1200" dirty="0"/>
            <a:t> </a:t>
          </a:r>
          <a:r>
            <a:rPr kern="1200" dirty="0" err="1"/>
            <a:t>watu</a:t>
          </a:r>
          <a:r>
            <a:rPr kern="1200" dirty="0"/>
            <a:t> </a:t>
          </a:r>
          <a:r>
            <a:rPr kern="1200" dirty="0" err="1"/>
            <a:t>wengine</a:t>
          </a:r>
          <a:r>
            <a:rPr kern="1200" dirty="0"/>
            <a:t> </a:t>
          </a:r>
          <a:r>
            <a:rPr kern="1200" dirty="0" err="1"/>
            <a:t>na</a:t>
          </a:r>
          <a:r>
            <a:rPr kern="1200" dirty="0"/>
            <a:t> </a:t>
          </a:r>
          <a:r>
            <a:rPr kern="1200" dirty="0" err="1"/>
            <a:t>Mungu</a:t>
          </a:r>
          <a:r>
            <a:rPr kern="1200" dirty="0"/>
            <a:t>, </a:t>
          </a:r>
          <a:r>
            <a:rPr kern="1200" dirty="0" err="1"/>
            <a:t>na</a:t>
          </a:r>
          <a:r>
            <a:rPr kern="1200" dirty="0"/>
            <a:t> </a:t>
          </a:r>
          <a:r>
            <a:rPr kern="1200" dirty="0" err="1"/>
            <a:t>kuwafundisha</a:t>
          </a:r>
          <a:r>
            <a:rPr kern="1200" dirty="0"/>
            <a:t> sheria </a:t>
          </a:r>
          <a:r>
            <a:rPr kern="1200" dirty="0" err="1"/>
            <a:t>zake</a:t>
          </a:r>
          <a:r>
            <a:rPr kern="1200" dirty="0"/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400" b="1">
              <a:solidFill>
                <a:schemeClr val="accent4">
                  <a:lumMod val="50000"/>
                </a:schemeClr>
              </a:solidFill>
            </a:defRPr>
          </a:pPr>
          <a:r>
            <a:rPr kern="1200"/>
            <a:t>HAZINA MAALUM KUTOKA KWA MUNGU</a:t>
          </a:r>
          <a:endParaRPr lang="es-ES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Mungu angefanya Israeli kuwa kituo cha kuangazia ulimwengu na maarifa kumhusu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237400" y="738012"/>
          <a:ext cx="271580" cy="3231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1558"/>
              </a:lnTo>
              <a:lnTo>
                <a:pt x="271580" y="323155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237400" y="738012"/>
          <a:ext cx="271580" cy="2591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1084"/>
              </a:lnTo>
              <a:lnTo>
                <a:pt x="271580" y="259108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237400" y="738012"/>
          <a:ext cx="271580" cy="2026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6887"/>
              </a:lnTo>
              <a:lnTo>
                <a:pt x="271580" y="202688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237400" y="738012"/>
          <a:ext cx="271580" cy="1462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2690"/>
              </a:lnTo>
              <a:lnTo>
                <a:pt x="271580" y="146269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237400" y="738012"/>
          <a:ext cx="271580" cy="898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8493"/>
              </a:lnTo>
              <a:lnTo>
                <a:pt x="271580" y="898493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237400" y="738012"/>
          <a:ext cx="271580" cy="334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297"/>
              </a:lnTo>
              <a:lnTo>
                <a:pt x="271580" y="33429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494153" y="317839"/>
          <a:ext cx="2660732" cy="104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98"/>
              </a:lnTo>
              <a:lnTo>
                <a:pt x="2660732" y="52198"/>
              </a:lnTo>
              <a:lnTo>
                <a:pt x="2660732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02558" y="738012"/>
          <a:ext cx="230166" cy="3282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2493"/>
              </a:lnTo>
              <a:lnTo>
                <a:pt x="230166" y="32824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02558" y="738012"/>
          <a:ext cx="230166" cy="2434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159"/>
              </a:lnTo>
              <a:lnTo>
                <a:pt x="230166" y="24341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02558" y="738012"/>
          <a:ext cx="230166" cy="1585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826"/>
              </a:lnTo>
              <a:lnTo>
                <a:pt x="230166" y="15858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02558" y="738012"/>
          <a:ext cx="230166" cy="60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928"/>
              </a:lnTo>
              <a:lnTo>
                <a:pt x="230166" y="60692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012794" y="317839"/>
          <a:ext cx="2481359" cy="104397"/>
        </a:xfrm>
        <a:custGeom>
          <a:avLst/>
          <a:gdLst/>
          <a:ahLst/>
          <a:cxnLst/>
          <a:rect l="0" t="0" r="0" b="0"/>
          <a:pathLst>
            <a:path>
              <a:moveTo>
                <a:pt x="2481359" y="0"/>
              </a:moveTo>
              <a:lnTo>
                <a:pt x="2481359" y="52198"/>
              </a:lnTo>
              <a:lnTo>
                <a:pt x="0" y="52198"/>
              </a:lnTo>
              <a:lnTo>
                <a:pt x="0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895753" y="2062"/>
          <a:ext cx="7196800" cy="3157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kern="1200" dirty="0" err="1"/>
            <a:t>Kupenda</a:t>
          </a:r>
          <a:r>
            <a:rPr sz="2000" kern="1200" dirty="0"/>
            <a:t> </a:t>
          </a:r>
          <a:r>
            <a:rPr sz="2000" kern="1200" dirty="0" err="1"/>
            <a:t>ni</a:t>
          </a:r>
          <a:r>
            <a:rPr sz="2000" kern="1200" dirty="0"/>
            <a:t> </a:t>
          </a:r>
          <a:r>
            <a:rPr sz="2000" kern="1200" dirty="0" err="1"/>
            <a:t>utimilifu</a:t>
          </a:r>
          <a:r>
            <a:rPr sz="2000" kern="1200" dirty="0"/>
            <a:t> </a:t>
          </a:r>
          <a:r>
            <a:rPr sz="2000" kern="1200" dirty="0" err="1"/>
            <a:t>wa</a:t>
          </a:r>
          <a:r>
            <a:rPr sz="2000" kern="1200" dirty="0"/>
            <a:t> Sheria. 13:10 </a:t>
          </a:r>
        </a:p>
      </dsp:txBody>
      <dsp:txXfrm>
        <a:off x="895753" y="2062"/>
        <a:ext cx="7196800" cy="315776"/>
      </dsp:txXfrm>
    </dsp:sp>
    <dsp:sp modelId="{91CC5459-8EEF-41EA-AF20-D848C0D6FEAD}">
      <dsp:nvSpPr>
        <dsp:cNvPr id="0" name=""/>
        <dsp:cNvSpPr/>
      </dsp:nvSpPr>
      <dsp:spPr>
        <a:xfrm>
          <a:off x="0" y="422236"/>
          <a:ext cx="4025588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1600" kern="1200" dirty="0" err="1"/>
            <a:t>Mpende</a:t>
          </a:r>
          <a:r>
            <a:rPr sz="1600" kern="1200" dirty="0"/>
            <a:t> </a:t>
          </a:r>
          <a:r>
            <a:rPr sz="1600" kern="1200" dirty="0" err="1"/>
            <a:t>Mungu</a:t>
          </a:r>
          <a:r>
            <a:rPr sz="1600" kern="1200" dirty="0"/>
            <a:t> (</a:t>
          </a:r>
          <a:r>
            <a:rPr sz="1600" kern="1200" dirty="0" err="1"/>
            <a:t>Kumb</a:t>
          </a:r>
          <a:r>
            <a:rPr sz="1600" kern="1200" dirty="0"/>
            <a:t>. 6:5; Kut. 20:3-11)</a:t>
          </a:r>
        </a:p>
      </dsp:txBody>
      <dsp:txXfrm>
        <a:off x="0" y="422236"/>
        <a:ext cx="4025588" cy="315776"/>
      </dsp:txXfrm>
    </dsp:sp>
    <dsp:sp modelId="{10C7FA8C-45AC-4F60-B838-992E3E7F424F}">
      <dsp:nvSpPr>
        <dsp:cNvPr id="0" name=""/>
        <dsp:cNvSpPr/>
      </dsp:nvSpPr>
      <dsp:spPr>
        <a:xfrm>
          <a:off x="632725" y="842409"/>
          <a:ext cx="3976208" cy="1005063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kern="1200" dirty="0" err="1"/>
            <a:t>Mheshimu</a:t>
          </a:r>
          <a:r>
            <a:rPr sz="2000" kern="1200" dirty="0"/>
            <a:t> </a:t>
          </a:r>
          <a:r>
            <a:rPr sz="2000" kern="1200" dirty="0" err="1"/>
            <a:t>na</a:t>
          </a:r>
          <a:r>
            <a:rPr sz="2000" kern="1200" dirty="0"/>
            <a:t> </a:t>
          </a:r>
          <a:r>
            <a:rPr sz="2000" kern="1200" dirty="0" err="1"/>
            <a:t>kumheshimu</a:t>
          </a:r>
          <a:r>
            <a:rPr sz="2000" kern="1200" dirty="0"/>
            <a:t> </a:t>
          </a:r>
          <a:r>
            <a:rPr sz="2000" kern="1200" dirty="0" err="1"/>
            <a:t>Mungu</a:t>
          </a:r>
          <a:r>
            <a:rPr sz="2000" kern="1200" dirty="0"/>
            <a:t> </a:t>
          </a:r>
          <a:r>
            <a:rPr sz="2000" kern="1200" dirty="0" err="1"/>
            <a:t>kwa</a:t>
          </a:r>
          <a:r>
            <a:rPr sz="2000" kern="1200" dirty="0"/>
            <a:t> </a:t>
          </a:r>
          <a:r>
            <a:rPr sz="2000" kern="1200" dirty="0" err="1"/>
            <a:t>kumpa</a:t>
          </a:r>
          <a:r>
            <a:rPr sz="2000" kern="1200" dirty="0"/>
            <a:t> </a:t>
          </a:r>
          <a:r>
            <a:rPr sz="2000" kern="1200" dirty="0" err="1"/>
            <a:t>kipaumbele</a:t>
          </a:r>
          <a:r>
            <a:rPr sz="2000" kern="1200" dirty="0"/>
            <a:t> </a:t>
          </a:r>
          <a:r>
            <a:rPr sz="2000" kern="1200" dirty="0" err="1"/>
            <a:t>katika</a:t>
          </a:r>
          <a:r>
            <a:rPr sz="2000" kern="1200" dirty="0"/>
            <a:t> </a:t>
          </a:r>
          <a:r>
            <a:rPr sz="2000" kern="1200" dirty="0" err="1"/>
            <a:t>maisha</a:t>
          </a:r>
          <a:r>
            <a:rPr sz="2000" kern="1200" dirty="0"/>
            <a:t> </a:t>
          </a:r>
          <a:r>
            <a:rPr sz="2000" kern="1200" dirty="0" err="1"/>
            <a:t>yetu</a:t>
          </a:r>
          <a:r>
            <a:rPr sz="2000" kern="1200" dirty="0"/>
            <a:t>.</a:t>
          </a:r>
        </a:p>
      </dsp:txBody>
      <dsp:txXfrm>
        <a:off x="632725" y="842409"/>
        <a:ext cx="3976208" cy="1005063"/>
      </dsp:txXfrm>
    </dsp:sp>
    <dsp:sp modelId="{5D6CA769-3983-4A7E-8C9B-2918405B7715}">
      <dsp:nvSpPr>
        <dsp:cNvPr id="0" name=""/>
        <dsp:cNvSpPr/>
      </dsp:nvSpPr>
      <dsp:spPr>
        <a:xfrm>
          <a:off x="632725" y="1951870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kern="1200" dirty="0" err="1"/>
            <a:t>Mheshimu</a:t>
          </a:r>
          <a:r>
            <a:rPr sz="2000" kern="1200" dirty="0"/>
            <a:t> </a:t>
          </a:r>
          <a:r>
            <a:rPr sz="2000" kern="1200" dirty="0" err="1"/>
            <a:t>Mungu</a:t>
          </a:r>
          <a:r>
            <a:rPr sz="2000" kern="1200" dirty="0"/>
            <a:t> </a:t>
          </a:r>
          <a:r>
            <a:rPr sz="2000" kern="1200" dirty="0" err="1"/>
            <a:t>bila</a:t>
          </a:r>
          <a:r>
            <a:rPr sz="2000" kern="1200" dirty="0"/>
            <a:t> </a:t>
          </a:r>
          <a:r>
            <a:rPr sz="2000" kern="1200" dirty="0" err="1"/>
            <a:t>kumbadilisha</a:t>
          </a:r>
          <a:r>
            <a:rPr sz="2000" kern="1200" dirty="0"/>
            <a:t> </a:t>
          </a:r>
          <a:r>
            <a:rPr sz="2000" kern="1200" dirty="0" err="1"/>
            <a:t>na</a:t>
          </a:r>
          <a:r>
            <a:rPr sz="2000" kern="1200" dirty="0"/>
            <a:t> </a:t>
          </a:r>
          <a:r>
            <a:rPr sz="2000" kern="1200" dirty="0" err="1"/>
            <a:t>sanamu</a:t>
          </a:r>
          <a:r>
            <a:rPr sz="2000" kern="1200" dirty="0"/>
            <a:t> </a:t>
          </a:r>
          <a:r>
            <a:rPr sz="2000" kern="1200" dirty="0" err="1"/>
            <a:t>yoyote</a:t>
          </a:r>
          <a:endParaRPr sz="2000" kern="1200" dirty="0"/>
        </a:p>
      </dsp:txBody>
      <dsp:txXfrm>
        <a:off x="632725" y="1951870"/>
        <a:ext cx="3976208" cy="743936"/>
      </dsp:txXfrm>
    </dsp:sp>
    <dsp:sp modelId="{C20EFE85-0AA0-41C5-98B5-841936C487C2}">
      <dsp:nvSpPr>
        <dsp:cNvPr id="0" name=""/>
        <dsp:cNvSpPr/>
      </dsp:nvSpPr>
      <dsp:spPr>
        <a:xfrm>
          <a:off x="632725" y="2800204"/>
          <a:ext cx="3976208" cy="74393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lang="en-US" sz="2000" kern="1200" dirty="0" err="1"/>
            <a:t>Kuheshimu</a:t>
          </a:r>
          <a:r>
            <a:rPr sz="2000" kern="1200" dirty="0"/>
            <a:t> </a:t>
          </a:r>
          <a:r>
            <a:rPr sz="2000" kern="1200" dirty="0" err="1"/>
            <a:t>jina</a:t>
          </a:r>
          <a:r>
            <a:rPr sz="2000" kern="1200" dirty="0"/>
            <a:t> la </a:t>
          </a:r>
          <a:r>
            <a:rPr sz="2000" kern="1200" dirty="0" err="1"/>
            <a:t>Mungu</a:t>
          </a:r>
          <a:r>
            <a:rPr sz="2000" kern="1200" dirty="0"/>
            <a:t>, </a:t>
          </a:r>
          <a:r>
            <a:rPr sz="2000" kern="1200" dirty="0" err="1"/>
            <a:t>sifa</a:t>
          </a:r>
          <a:r>
            <a:rPr sz="2000" kern="1200" dirty="0"/>
            <a:t>, </a:t>
          </a:r>
          <a:r>
            <a:rPr sz="2000" kern="1200" dirty="0" err="1"/>
            <a:t>na</a:t>
          </a:r>
          <a:r>
            <a:rPr sz="2000" kern="1200" dirty="0"/>
            <a:t> tabia</a:t>
          </a:r>
          <a:r>
            <a:rPr lang="en-US" sz="2000" kern="1200" dirty="0"/>
            <a:t> </a:t>
          </a:r>
          <a:r>
            <a:rPr lang="en-US" sz="2000" kern="1200" dirty="0" err="1"/>
            <a:t>yake</a:t>
          </a:r>
          <a:endParaRPr sz="2000" kern="1200" dirty="0"/>
        </a:p>
      </dsp:txBody>
      <dsp:txXfrm>
        <a:off x="632725" y="2800204"/>
        <a:ext cx="3976208" cy="743936"/>
      </dsp:txXfrm>
    </dsp:sp>
    <dsp:sp modelId="{2D09C7DE-F35F-4F9B-878E-987E2909F691}">
      <dsp:nvSpPr>
        <dsp:cNvPr id="0" name=""/>
        <dsp:cNvSpPr/>
      </dsp:nvSpPr>
      <dsp:spPr>
        <a:xfrm>
          <a:off x="632725" y="3648537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kern="1200" dirty="0"/>
            <a:t>Heshimu siku </a:t>
          </a:r>
          <a:r>
            <a:rPr sz="2000" kern="1200" dirty="0" err="1"/>
            <a:t>yake</a:t>
          </a:r>
          <a:r>
            <a:rPr sz="2000" kern="1200" dirty="0"/>
            <a:t> </a:t>
          </a:r>
          <a:r>
            <a:rPr sz="2000" kern="1200" dirty="0" err="1"/>
            <a:t>ya</a:t>
          </a:r>
          <a:r>
            <a:rPr sz="2000" kern="1200" dirty="0"/>
            <a:t> </a:t>
          </a:r>
          <a:r>
            <a:rPr sz="2000" kern="1200" dirty="0" err="1"/>
            <a:t>pumziko</a:t>
          </a:r>
          <a:r>
            <a:rPr sz="2000" kern="1200" dirty="0"/>
            <a:t> </a:t>
          </a:r>
          <a:r>
            <a:rPr sz="2000" kern="1200" dirty="0" err="1"/>
            <a:t>na</a:t>
          </a:r>
          <a:r>
            <a:rPr sz="2000" kern="1200" dirty="0"/>
            <a:t> </a:t>
          </a:r>
          <a:r>
            <a:rPr sz="2000" kern="1200" dirty="0" err="1"/>
            <a:t>ibada</a:t>
          </a:r>
          <a:r>
            <a:rPr sz="2000" kern="1200" dirty="0"/>
            <a:t>, Sabato</a:t>
          </a:r>
        </a:p>
      </dsp:txBody>
      <dsp:txXfrm>
        <a:off x="632725" y="3648537"/>
        <a:ext cx="3976208" cy="743936"/>
      </dsp:txXfrm>
    </dsp:sp>
    <dsp:sp modelId="{80C787CF-6ED0-4DA8-8321-4B66D291DAD3}">
      <dsp:nvSpPr>
        <dsp:cNvPr id="0" name=""/>
        <dsp:cNvSpPr/>
      </dsp:nvSpPr>
      <dsp:spPr>
        <a:xfrm>
          <a:off x="4758029" y="422236"/>
          <a:ext cx="4793712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kern="1200" dirty="0" err="1"/>
            <a:t>Mpende</a:t>
          </a:r>
          <a:r>
            <a:rPr sz="2000" kern="1200" dirty="0"/>
            <a:t> </a:t>
          </a:r>
          <a:r>
            <a:rPr sz="2000" kern="1200" dirty="0" err="1"/>
            <a:t>jirani</a:t>
          </a:r>
          <a:r>
            <a:rPr sz="2000" kern="1200" dirty="0"/>
            <a:t> </a:t>
          </a:r>
          <a:r>
            <a:rPr sz="2000" kern="1200" dirty="0" err="1"/>
            <a:t>yako</a:t>
          </a:r>
          <a:r>
            <a:rPr sz="2000" kern="1200" dirty="0"/>
            <a:t> 19:18; Kut. 20:12-17)</a:t>
          </a:r>
        </a:p>
      </dsp:txBody>
      <dsp:txXfrm>
        <a:off x="4758029" y="422236"/>
        <a:ext cx="4793712" cy="315776"/>
      </dsp:txXfrm>
    </dsp:sp>
    <dsp:sp modelId="{D76F753B-4A80-4132-A137-6BD41DFEBF05}">
      <dsp:nvSpPr>
        <dsp:cNvPr id="0" name=""/>
        <dsp:cNvSpPr/>
      </dsp:nvSpPr>
      <dsp:spPr>
        <a:xfrm>
          <a:off x="5508981" y="842409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kern="1200" dirty="0" err="1"/>
            <a:t>heshimu</a:t>
          </a:r>
          <a:r>
            <a:rPr sz="2000" kern="1200" dirty="0"/>
            <a:t> </a:t>
          </a:r>
          <a:r>
            <a:rPr sz="2000" kern="1200" dirty="0" err="1"/>
            <a:t>wazazi</a:t>
          </a:r>
          <a:endParaRPr sz="2000" kern="1200" dirty="0"/>
        </a:p>
      </dsp:txBody>
      <dsp:txXfrm>
        <a:off x="5508981" y="842409"/>
        <a:ext cx="6244465" cy="459799"/>
      </dsp:txXfrm>
    </dsp:sp>
    <dsp:sp modelId="{1931318A-37E3-4189-918D-B0803777C1F1}">
      <dsp:nvSpPr>
        <dsp:cNvPr id="0" name=""/>
        <dsp:cNvSpPr/>
      </dsp:nvSpPr>
      <dsp:spPr>
        <a:xfrm>
          <a:off x="5508981" y="1406606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kern="1200" dirty="0"/>
            <a:t>Heshimu </a:t>
          </a:r>
          <a:r>
            <a:rPr sz="2000" kern="1200" dirty="0" err="1"/>
            <a:t>maisha</a:t>
          </a:r>
          <a:endParaRPr sz="2000" kern="1200" dirty="0"/>
        </a:p>
      </dsp:txBody>
      <dsp:txXfrm>
        <a:off x="5508981" y="1406606"/>
        <a:ext cx="6244465" cy="459799"/>
      </dsp:txXfrm>
    </dsp:sp>
    <dsp:sp modelId="{DB394086-E051-4A5A-8AB8-F5B678A33421}">
      <dsp:nvSpPr>
        <dsp:cNvPr id="0" name=""/>
        <dsp:cNvSpPr/>
      </dsp:nvSpPr>
      <dsp:spPr>
        <a:xfrm>
          <a:off x="5508981" y="1970803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kern="1200" dirty="0"/>
            <a:t>Heshimu </a:t>
          </a:r>
          <a:r>
            <a:rPr sz="2000" kern="1200" dirty="0" err="1"/>
            <a:t>ndoa</a:t>
          </a:r>
          <a:endParaRPr sz="2000" kern="1200" dirty="0"/>
        </a:p>
      </dsp:txBody>
      <dsp:txXfrm>
        <a:off x="5508981" y="1970803"/>
        <a:ext cx="6244465" cy="459799"/>
      </dsp:txXfrm>
    </dsp:sp>
    <dsp:sp modelId="{4BA21399-A7DD-48CE-892B-137D2903460A}">
      <dsp:nvSpPr>
        <dsp:cNvPr id="0" name=""/>
        <dsp:cNvSpPr/>
      </dsp:nvSpPr>
      <dsp:spPr>
        <a:xfrm>
          <a:off x="5508981" y="2535000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kern="1200" dirty="0"/>
            <a:t>Heshimu </a:t>
          </a:r>
          <a:r>
            <a:rPr sz="2000" kern="1200" dirty="0" err="1"/>
            <a:t>nyumba</a:t>
          </a:r>
          <a:r>
            <a:rPr sz="2000" kern="1200" dirty="0"/>
            <a:t> </a:t>
          </a:r>
          <a:r>
            <a:rPr lang="en-US" sz="2000" kern="1200" dirty="0"/>
            <a:t>z</a:t>
          </a:r>
          <a:r>
            <a:rPr sz="2000" kern="1200" dirty="0"/>
            <a:t>a </a:t>
          </a:r>
          <a:r>
            <a:rPr sz="2000" kern="1200" dirty="0" err="1"/>
            <a:t>watu</a:t>
          </a:r>
          <a:endParaRPr sz="2000" kern="1200" dirty="0"/>
        </a:p>
      </dsp:txBody>
      <dsp:txXfrm>
        <a:off x="5508981" y="2535000"/>
        <a:ext cx="6244465" cy="459799"/>
      </dsp:txXfrm>
    </dsp:sp>
    <dsp:sp modelId="{A46A958C-2BEB-4761-8612-6EDDADDECAC0}">
      <dsp:nvSpPr>
        <dsp:cNvPr id="0" name=""/>
        <dsp:cNvSpPr/>
      </dsp:nvSpPr>
      <dsp:spPr>
        <a:xfrm>
          <a:off x="5508981" y="3099197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kern="1200" dirty="0"/>
            <a:t>Heshimu </a:t>
          </a:r>
          <a:r>
            <a:rPr sz="2000" kern="1200" dirty="0" err="1"/>
            <a:t>si</a:t>
          </a:r>
          <a:r>
            <a:rPr lang="en-US" sz="2000" kern="1200" dirty="0" err="1"/>
            <a:t>fa</a:t>
          </a:r>
          <a:r>
            <a:rPr lang="en-US" sz="2000" kern="1200" dirty="0"/>
            <a:t> </a:t>
          </a:r>
          <a:r>
            <a:rPr lang="en-US" sz="2000" kern="1200" dirty="0" err="1"/>
            <a:t>na</a:t>
          </a:r>
          <a:r>
            <a:rPr lang="en-US" sz="2000" kern="1200" dirty="0"/>
            <a:t> tabia</a:t>
          </a:r>
          <a:r>
            <a:rPr sz="2000" kern="1200" dirty="0"/>
            <a:t> za </a:t>
          </a:r>
          <a:r>
            <a:rPr lang="en-US" sz="2000" kern="1200" dirty="0" err="1"/>
            <a:t>watu</a:t>
          </a:r>
          <a:r>
            <a:rPr lang="en-US" sz="2000" kern="1200" dirty="0"/>
            <a:t> </a:t>
          </a:r>
          <a:r>
            <a:rPr sz="2000" kern="1200" dirty="0" err="1"/>
            <a:t>wengine</a:t>
          </a:r>
          <a:endParaRPr sz="2000" kern="1200" dirty="0"/>
        </a:p>
      </dsp:txBody>
      <dsp:txXfrm>
        <a:off x="5508981" y="3099197"/>
        <a:ext cx="6244465" cy="459799"/>
      </dsp:txXfrm>
    </dsp:sp>
    <dsp:sp modelId="{1551E7EB-5BC8-4B79-AA4E-ABD9F7B00FC2}">
      <dsp:nvSpPr>
        <dsp:cNvPr id="0" name=""/>
        <dsp:cNvSpPr/>
      </dsp:nvSpPr>
      <dsp:spPr>
        <a:xfrm>
          <a:off x="5508981" y="3663394"/>
          <a:ext cx="6244465" cy="61235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2000" kern="1200" dirty="0" err="1"/>
            <a:t>Kujiheshimu</a:t>
          </a:r>
          <a:r>
            <a:rPr sz="2000" kern="1200" dirty="0"/>
            <a:t> </a:t>
          </a:r>
          <a:r>
            <a:rPr lang="en-US" sz="2000" kern="1200" dirty="0" err="1"/>
            <a:t>m</a:t>
          </a:r>
          <a:r>
            <a:rPr sz="2000" kern="1200" dirty="0" err="1"/>
            <a:t>wenyewe</a:t>
          </a:r>
          <a:r>
            <a:rPr sz="2000" kern="1200" dirty="0"/>
            <a:t> </a:t>
          </a:r>
          <a:r>
            <a:rPr sz="2000" kern="1200" dirty="0" err="1"/>
            <a:t>ili</a:t>
          </a:r>
          <a:r>
            <a:rPr lang="en-US" sz="2000" kern="1200" dirty="0"/>
            <a:t> </a:t>
          </a:r>
          <a:r>
            <a:rPr lang="en-US" sz="2000" kern="1200" dirty="0" err="1"/>
            <a:t>kusiwe</a:t>
          </a:r>
          <a:r>
            <a:rPr lang="en-US" sz="2000" kern="1200" dirty="0"/>
            <a:t> </a:t>
          </a:r>
          <a:r>
            <a:rPr lang="en-US" sz="2000" kern="1200" dirty="0" err="1"/>
            <a:t>na</a:t>
          </a:r>
          <a:r>
            <a:rPr sz="2000" kern="1200" dirty="0"/>
            <a:t> </a:t>
          </a:r>
          <a:r>
            <a:rPr sz="2000" kern="1200" dirty="0" err="1"/>
            <a:t>tamaa</a:t>
          </a:r>
          <a:r>
            <a:rPr sz="2000" kern="1200" dirty="0"/>
            <a:t> </a:t>
          </a:r>
          <a:r>
            <a:rPr sz="2000" kern="1200" dirty="0" err="1"/>
            <a:t>ya</a:t>
          </a:r>
          <a:r>
            <a:rPr sz="2000" kern="1200" dirty="0"/>
            <a:t> </a:t>
          </a:r>
          <a:r>
            <a:rPr sz="2000" kern="1200" dirty="0" err="1"/>
            <a:t>ubinafsi</a:t>
          </a:r>
          <a:r>
            <a:rPr sz="2000" kern="1200" dirty="0"/>
            <a:t> </a:t>
          </a:r>
          <a:r>
            <a:rPr sz="2000" kern="1200" dirty="0" err="1"/>
            <a:t>inayochafua</a:t>
          </a:r>
          <a:r>
            <a:rPr sz="2000" kern="1200" dirty="0"/>
            <a:t> tabia </a:t>
          </a:r>
          <a:r>
            <a:rPr sz="2000" kern="1200" dirty="0" err="1"/>
            <a:t>yetu</a:t>
          </a:r>
          <a:r>
            <a:rPr sz="2000" kern="1200" dirty="0"/>
            <a:t>.</a:t>
          </a:r>
        </a:p>
      </dsp:txBody>
      <dsp:txXfrm>
        <a:off x="5508981" y="3663394"/>
        <a:ext cx="6244465" cy="612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2144575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696808" y="85747"/>
          <a:ext cx="218923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solidFill>
                <a:srgbClr val="76612B"/>
              </a:solidFill>
            </a:defRPr>
          </a:pPr>
          <a:r>
            <a:rPr kern="1200"/>
            <a:t>Inatuweka mbali na uovu                            (Zab. 119:104)</a:t>
          </a:r>
          <a:endParaRPr lang="es-ES" sz="2000" kern="1200" dirty="0">
            <a:solidFill>
              <a:srgbClr val="76612B"/>
            </a:solidFill>
          </a:endParaRPr>
        </a:p>
      </dsp:txBody>
      <dsp:txXfrm>
        <a:off x="1696808" y="85747"/>
        <a:ext cx="2189238" cy="793294"/>
      </dsp:txXfrm>
    </dsp:sp>
    <dsp:sp modelId="{01773855-98DE-46D6-BBE7-191E056DDB72}">
      <dsp:nvSpPr>
        <dsp:cNvPr id="0" name=""/>
        <dsp:cNvSpPr/>
      </dsp:nvSpPr>
      <dsp:spPr>
        <a:xfrm>
          <a:off x="2524062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977324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solidFill>
                <a:srgbClr val="56782A"/>
              </a:solidFill>
            </a:defRPr>
          </a:pPr>
          <a:r>
            <a:rPr kern="1200"/>
            <a:t>Hutupatia hekima                (Kum. 4:6)</a:t>
          </a:r>
          <a:endParaRPr lang="es-ES" sz="2000" kern="1200" dirty="0">
            <a:solidFill>
              <a:srgbClr val="56782A"/>
            </a:solidFill>
          </a:endParaRPr>
        </a:p>
      </dsp:txBody>
      <dsp:txXfrm>
        <a:off x="3977324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617316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826527" y="1864242"/>
          <a:ext cx="1945678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solidFill>
                <a:srgbClr val="2B7337"/>
              </a:solidFill>
            </a:defRPr>
          </a:pPr>
          <a:r>
            <a:rPr kern="1200" dirty="0" err="1"/>
            <a:t>Inatupa</a:t>
          </a:r>
          <a:r>
            <a:rPr kern="1200" dirty="0"/>
            <a:t> uhuru                  (</a:t>
          </a:r>
          <a:r>
            <a:rPr kern="1200" dirty="0" err="1"/>
            <a:t>Yakobo</a:t>
          </a:r>
          <a:r>
            <a:rPr kern="1200" dirty="0"/>
            <a:t> 2:12)</a:t>
          </a:r>
          <a:endParaRPr lang="es-ES" sz="2000" kern="1200" dirty="0">
            <a:solidFill>
              <a:srgbClr val="2B7337"/>
            </a:solidFill>
          </a:endParaRPr>
        </a:p>
      </dsp:txBody>
      <dsp:txXfrm>
        <a:off x="3826527" y="1864242"/>
        <a:ext cx="1945678" cy="932121"/>
      </dsp:txXfrm>
    </dsp:sp>
    <dsp:sp modelId="{2948A12B-36CA-4BE9-ADA1-58358E0571AA}">
      <dsp:nvSpPr>
        <dsp:cNvPr id="0" name=""/>
        <dsp:cNvSpPr/>
      </dsp:nvSpPr>
      <dsp:spPr>
        <a:xfrm>
          <a:off x="2354802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402763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solidFill>
                <a:srgbClr val="3FA59E"/>
              </a:solidFill>
            </a:defRPr>
          </a:pPr>
          <a:r>
            <a:rPr kern="1200"/>
            <a:t>Inatupa amani                             (Zab. 119:165)</a:t>
          </a:r>
          <a:endParaRPr lang="es-ES" sz="2000" kern="1200" dirty="0">
            <a:solidFill>
              <a:srgbClr val="3FA59E"/>
            </a:solidFill>
          </a:endParaRPr>
        </a:p>
      </dsp:txBody>
      <dsp:txXfrm>
        <a:off x="3402763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934348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387328" y="3113682"/>
          <a:ext cx="1870410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solidFill>
                <a:srgbClr val="4466A9"/>
              </a:solidFill>
            </a:defRPr>
          </a:pPr>
          <a:r>
            <a:rPr kern="1200" dirty="0" err="1"/>
            <a:t>Anatupa</a:t>
          </a:r>
          <a:r>
            <a:rPr kern="1200" dirty="0"/>
            <a:t> </a:t>
          </a:r>
          <a:r>
            <a:rPr kern="1200" dirty="0" err="1"/>
            <a:t>ustawi</a:t>
          </a:r>
          <a:r>
            <a:rPr kern="1200" dirty="0"/>
            <a:t> (</a:t>
          </a:r>
          <a:r>
            <a:rPr kern="1200" dirty="0" err="1"/>
            <a:t>Yos</a:t>
          </a:r>
          <a:r>
            <a:rPr kern="1200" dirty="0"/>
            <a:t>. 1:8). </a:t>
          </a:r>
          <a:endParaRPr lang="es-ES" sz="2000" kern="1200" dirty="0">
            <a:solidFill>
              <a:srgbClr val="4466A9"/>
            </a:solidFill>
          </a:endParaRPr>
        </a:p>
      </dsp:txBody>
      <dsp:txXfrm>
        <a:off x="387328" y="3113682"/>
        <a:ext cx="1870410" cy="852791"/>
      </dsp:txXfrm>
    </dsp:sp>
    <dsp:sp modelId="{841133F3-4289-4088-A1C7-11FD40326061}">
      <dsp:nvSpPr>
        <dsp:cNvPr id="0" name=""/>
        <dsp:cNvSpPr/>
      </dsp:nvSpPr>
      <dsp:spPr>
        <a:xfrm>
          <a:off x="1671834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119150" y="1864242"/>
          <a:ext cx="1805280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solidFill>
                <a:srgbClr val="623A91"/>
              </a:solidFill>
            </a:defRPr>
          </a:pPr>
          <a:r>
            <a:rPr kern="1200" dirty="0" err="1"/>
            <a:t>Anaonyesha</a:t>
          </a:r>
          <a:r>
            <a:rPr kern="1200" dirty="0"/>
            <a:t> </a:t>
          </a:r>
          <a:r>
            <a:rPr kern="1200" dirty="0" err="1"/>
            <a:t>dhambi</a:t>
          </a:r>
          <a:r>
            <a:rPr kern="1200" dirty="0"/>
            <a:t> </a:t>
          </a:r>
          <a:r>
            <a:rPr kern="1200" dirty="0" err="1"/>
            <a:t>zetu</a:t>
          </a:r>
          <a:r>
            <a:rPr kern="1200" dirty="0"/>
            <a:t> (Rum. 7-7</a:t>
          </a:r>
          <a:r>
            <a:rPr lang="en-US" kern="1200" dirty="0"/>
            <a:t>)</a:t>
          </a:r>
          <a:endParaRPr lang="es-ES" sz="2000" kern="1200" dirty="0">
            <a:solidFill>
              <a:srgbClr val="623A91"/>
            </a:solidFill>
          </a:endParaRPr>
        </a:p>
      </dsp:txBody>
      <dsp:txXfrm>
        <a:off x="-119150" y="1864242"/>
        <a:ext cx="1805280" cy="932121"/>
      </dsp:txXfrm>
    </dsp:sp>
    <dsp:sp modelId="{0A48C909-9AF7-4595-8DB7-E64E0BE454BF}">
      <dsp:nvSpPr>
        <dsp:cNvPr id="0" name=""/>
        <dsp:cNvSpPr/>
      </dsp:nvSpPr>
      <dsp:spPr>
        <a:xfrm>
          <a:off x="1765088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118062" y="753630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solidFill>
                <a:srgbClr val="853974"/>
              </a:solidFill>
            </a:defRPr>
          </a:pPr>
          <a:r>
            <a:rPr kern="1200" dirty="0" err="1"/>
            <a:t>Inatuongoza</a:t>
          </a:r>
          <a:r>
            <a:rPr kern="1200" dirty="0"/>
            <a:t> </a:t>
          </a:r>
          <a:r>
            <a:rPr kern="1200" dirty="0" err="1"/>
            <a:t>kwa</a:t>
          </a:r>
          <a:r>
            <a:rPr kern="1200" dirty="0"/>
            <a:t> Kristo </a:t>
          </a:r>
          <a:br>
            <a:rPr lang="es-ES" sz="2000" b="1" kern="1200" dirty="0">
              <a:solidFill>
                <a:srgbClr val="853974"/>
              </a:solidFill>
            </a:rPr>
          </a:br>
          <a:r>
            <a:rPr kern="1200" dirty="0"/>
            <a:t>(Gal. 3:24</a:t>
          </a:r>
          <a:r>
            <a:rPr lang="en-US" kern="1200" dirty="0"/>
            <a:t>)</a:t>
          </a:r>
          <a:endParaRPr lang="es-ES" sz="2000" kern="1200" dirty="0">
            <a:solidFill>
              <a:srgbClr val="853974"/>
            </a:solidFill>
          </a:endParaRPr>
        </a:p>
      </dsp:txBody>
      <dsp:txXfrm>
        <a:off x="118062" y="753630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26/07/2025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  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  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 sz="7200" b="1">
                <a:ln/>
                <a:solidFill>
                  <a:schemeClr val="accent3"/>
                </a:solidFill>
                <a:effectLst/>
              </a:defRPr>
            </a:pPr>
            <a:r>
              <a:rPr dirty="0" err="1"/>
              <a:t>AGANO</a:t>
            </a:r>
            <a:r>
              <a:rPr dirty="0"/>
              <a:t> SINAI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4802725" y="6486179"/>
            <a:ext cx="378667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600" b="1">
                <a:solidFill>
                  <a:schemeClr val="accent3">
                    <a:lumMod val="75000"/>
                  </a:schemeClr>
                </a:solidFill>
              </a:defRPr>
            </a:pPr>
            <a:r>
              <a:rPr dirty="0" err="1"/>
              <a:t>Lessoni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8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ajili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Agosti 23, 2025</a:t>
            </a: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defRPr sz="4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defRPr>
            </a:pPr>
            <a:r>
              <a:rPr lang="en-US" dirty="0"/>
              <a:t>SHERIA KAMA AHADI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1004888" y="638175"/>
            <a:ext cx="1018222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 b="1">
                <a:solidFill>
                  <a:srgbClr val="FF0000"/>
                </a:solidFill>
                <a:latin typeface="Comic Sans MS" panose="030F0702030302020204" pitchFamily="66" charset="0"/>
              </a:defRPr>
            </a:pPr>
            <a:r>
              <a:rPr dirty="0"/>
              <a:t>"</a:t>
            </a:r>
            <a:r>
              <a:rPr dirty="0" err="1"/>
              <a:t>Akawaambia</a:t>
            </a:r>
            <a:r>
              <a:rPr dirty="0"/>
              <a:t> </a:t>
            </a:r>
            <a:r>
              <a:rPr dirty="0" err="1"/>
              <a:t>agano</a:t>
            </a:r>
            <a:r>
              <a:rPr dirty="0"/>
              <a:t> lake </a:t>
            </a:r>
            <a:r>
              <a:rPr dirty="0" err="1"/>
              <a:t>alilowaamuru</a:t>
            </a:r>
            <a:r>
              <a:rPr dirty="0"/>
              <a:t> </a:t>
            </a:r>
            <a:r>
              <a:rPr dirty="0" err="1"/>
              <a:t>kulifanya</a:t>
            </a:r>
            <a:r>
              <a:rPr dirty="0"/>
              <a:t>, </a:t>
            </a:r>
            <a:r>
              <a:rPr dirty="0" err="1"/>
              <a:t>yaani</a:t>
            </a:r>
            <a:r>
              <a:rPr dirty="0"/>
              <a:t>, MANENO KUMI, </a:t>
            </a:r>
            <a:r>
              <a:rPr dirty="0" err="1"/>
              <a:t>akayaandika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YA </a:t>
            </a:r>
            <a:r>
              <a:rPr dirty="0" err="1"/>
              <a:t>mbao</a:t>
            </a:r>
            <a:r>
              <a:rPr dirty="0"/>
              <a:t> </a:t>
            </a:r>
            <a:r>
              <a:rPr dirty="0" err="1"/>
              <a:t>mbili</a:t>
            </a:r>
            <a:r>
              <a:rPr dirty="0"/>
              <a:t> za </a:t>
            </a:r>
            <a:r>
              <a:rPr dirty="0" err="1"/>
              <a:t>mawe</a:t>
            </a:r>
            <a:r>
              <a:rPr dirty="0"/>
              <a:t>" </a:t>
            </a:r>
            <a:r>
              <a:rPr sz="1400" dirty="0"/>
              <a:t>(</a:t>
            </a:r>
            <a:r>
              <a:rPr sz="1400" dirty="0" err="1"/>
              <a:t>Kumbukumbu</a:t>
            </a:r>
            <a:r>
              <a:rPr sz="1400" dirty="0"/>
              <a:t> la </a:t>
            </a:r>
            <a:r>
              <a:rPr sz="1400" dirty="0" err="1"/>
              <a:t>Torati</a:t>
            </a:r>
            <a:r>
              <a:rPr sz="1400" dirty="0"/>
              <a:t> 4:13, </a:t>
            </a:r>
            <a:r>
              <a:rPr lang="en-US" sz="1400" dirty="0"/>
              <a:t> </a:t>
            </a:r>
            <a:r>
              <a:rPr lang="en-US" sz="1100" dirty="0" err="1"/>
              <a:t>tafsiri</a:t>
            </a:r>
            <a:r>
              <a:rPr lang="en-US" sz="1400" dirty="0"/>
              <a:t> </a:t>
            </a:r>
            <a:r>
              <a:rPr lang="en-US" sz="1400" dirty="0" err="1"/>
              <a:t>ya</a:t>
            </a:r>
            <a:r>
              <a:rPr lang="en-US" sz="1400" dirty="0"/>
              <a:t> </a:t>
            </a:r>
            <a:r>
              <a:rPr sz="1100" dirty="0" err="1"/>
              <a:t>Kiebrania</a:t>
            </a:r>
            <a:r>
              <a:rPr sz="1100" dirty="0"/>
              <a:t> cha </a:t>
            </a:r>
            <a:r>
              <a:rPr sz="1100" dirty="0" err="1"/>
              <a:t>awali</a:t>
            </a:r>
            <a:r>
              <a:rPr sz="1100" dirty="0"/>
              <a:t> </a:t>
            </a:r>
            <a:r>
              <a:rPr sz="1400" dirty="0"/>
              <a:t>)</a:t>
            </a:r>
            <a:endParaRPr lang="es-E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363842"/>
            <a:ext cx="66241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Kiebrania</a:t>
            </a:r>
            <a:r>
              <a:rPr dirty="0"/>
              <a:t>, mara tatu Amri Kumi </a:t>
            </a:r>
            <a:r>
              <a:rPr dirty="0" err="1"/>
              <a:t>zimetajwa</a:t>
            </a:r>
            <a:r>
              <a:rPr dirty="0"/>
              <a:t>, </a:t>
            </a:r>
            <a:r>
              <a:rPr dirty="0" err="1"/>
              <a:t>zinaitwa</a:t>
            </a:r>
            <a:r>
              <a:rPr dirty="0"/>
              <a:t> "</a:t>
            </a:r>
            <a:r>
              <a:rPr i="1" dirty="0" err="1"/>
              <a:t>maneno</a:t>
            </a:r>
            <a:r>
              <a:rPr i="1" dirty="0"/>
              <a:t> </a:t>
            </a:r>
            <a:r>
              <a:rPr i="1" dirty="0" err="1"/>
              <a:t>kumi</a:t>
            </a:r>
            <a:r>
              <a:rPr dirty="0"/>
              <a:t>" (Kut. 34:28; Kum. 4:13; Kum. 10 (4)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422210"/>
            <a:ext cx="5162550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85750" y="5428436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rPr dirty="0" err="1"/>
              <a:t>Mfano</a:t>
            </a:r>
            <a:r>
              <a:rPr dirty="0"/>
              <a:t>: "Hakuna </a:t>
            </a:r>
            <a:r>
              <a:rPr dirty="0" err="1"/>
              <a:t>hata</a:t>
            </a:r>
            <a:r>
              <a:rPr dirty="0"/>
              <a:t> </a:t>
            </a:r>
            <a:r>
              <a:rPr dirty="0" err="1"/>
              <a:t>neno</a:t>
            </a:r>
            <a:r>
              <a:rPr dirty="0"/>
              <a:t> </a:t>
            </a:r>
            <a:r>
              <a:rPr dirty="0" err="1"/>
              <a:t>moja</a:t>
            </a:r>
            <a:r>
              <a:rPr dirty="0"/>
              <a:t> [</a:t>
            </a:r>
            <a:r>
              <a:rPr dirty="0" err="1"/>
              <a:t>dabar</a:t>
            </a:r>
            <a:r>
              <a:rPr i="1" dirty="0"/>
              <a:t>]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ahadi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yote </a:t>
            </a:r>
            <a:r>
              <a:rPr dirty="0" err="1"/>
              <a:t>njema</a:t>
            </a:r>
            <a:r>
              <a:rPr dirty="0"/>
              <a:t>, </a:t>
            </a:r>
            <a:r>
              <a:rPr dirty="0" err="1"/>
              <a:t>ambayo</a:t>
            </a:r>
            <a:r>
              <a:rPr dirty="0"/>
              <a:t> </a:t>
            </a:r>
            <a:r>
              <a:rPr dirty="0" err="1"/>
              <a:t>aliahidi</a:t>
            </a:r>
            <a:r>
              <a:rPr dirty="0"/>
              <a:t> </a:t>
            </a:r>
            <a:r>
              <a:rPr dirty="0" err="1"/>
              <a:t>kupitia</a:t>
            </a:r>
            <a:r>
              <a:rPr dirty="0"/>
              <a:t> </a:t>
            </a:r>
            <a:r>
              <a:rPr dirty="0" err="1"/>
              <a:t>mtumishi</a:t>
            </a:r>
            <a:r>
              <a:rPr dirty="0"/>
              <a:t> wake Musa" (1 </a:t>
            </a:r>
            <a:r>
              <a:rPr dirty="0" err="1"/>
              <a:t>Wafalme</a:t>
            </a:r>
            <a:r>
              <a:rPr dirty="0"/>
              <a:t> 8:56).</a:t>
            </a:r>
          </a:p>
        </p:txBody>
      </p:sp>
      <p:pic>
        <p:nvPicPr>
          <p:cNvPr id="9" name="Imagen 8" descr="Un hombre con traje formal caminando por la calle  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6452" y="4072277"/>
            <a:ext cx="2986392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508084" y="3934747"/>
            <a:ext cx="34885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 sz="2000" b="1"/>
            </a:pPr>
            <a:r>
              <a:rPr dirty="0"/>
              <a:t>Kwa </a:t>
            </a:r>
            <a:r>
              <a:rPr dirty="0" err="1"/>
              <a:t>hivyo</a:t>
            </a:r>
            <a:r>
              <a:rPr dirty="0"/>
              <a:t>, </a:t>
            </a:r>
            <a:r>
              <a:rPr dirty="0" err="1"/>
              <a:t>mzizi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Kiebrania</a:t>
            </a:r>
            <a:r>
              <a:rPr i="1" dirty="0" err="1"/>
              <a:t>"</a:t>
            </a:r>
            <a:r>
              <a:rPr dirty="0" err="1"/>
              <a:t>dabar</a:t>
            </a:r>
            <a:r>
              <a:rPr dirty="0"/>
              <a:t>" </a:t>
            </a:r>
            <a:r>
              <a:rPr dirty="0" err="1"/>
              <a:t>unaweza</a:t>
            </a:r>
            <a:r>
              <a:rPr dirty="0"/>
              <a:t> </a:t>
            </a:r>
            <a:r>
              <a:rPr dirty="0" err="1"/>
              <a:t>kutafsiriwa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"</a:t>
            </a:r>
            <a:r>
              <a:rPr dirty="0" err="1"/>
              <a:t>neno</a:t>
            </a:r>
            <a:r>
              <a:rPr dirty="0"/>
              <a:t>" au "</a:t>
            </a:r>
            <a:r>
              <a:rPr dirty="0" err="1"/>
              <a:t>ahadi</a:t>
            </a:r>
            <a:r>
              <a:rPr dirty="0"/>
              <a:t>."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7868" y="3072002"/>
            <a:ext cx="6624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Kwa </a:t>
            </a:r>
            <a:r>
              <a:rPr dirty="0" err="1"/>
              <a:t>kweli</a:t>
            </a:r>
            <a:r>
              <a:rPr dirty="0"/>
              <a:t>, </a:t>
            </a:r>
            <a:r>
              <a:rPr dirty="0" err="1"/>
              <a:t>hatukupi</a:t>
            </a:r>
            <a:r>
              <a:rPr dirty="0"/>
              <a:t> </a:t>
            </a:r>
            <a:r>
              <a:rPr dirty="0" err="1"/>
              <a:t>chochote</a:t>
            </a:r>
            <a:r>
              <a:rPr dirty="0"/>
              <a:t>; </a:t>
            </a:r>
            <a:r>
              <a:rPr dirty="0" err="1"/>
              <a:t>tunakupa</a:t>
            </a:r>
            <a:r>
              <a:rPr dirty="0"/>
              <a:t> </a:t>
            </a:r>
            <a:r>
              <a:rPr dirty="0" err="1"/>
              <a:t>ahadi</a:t>
            </a:r>
            <a:r>
              <a:rPr dirty="0"/>
              <a:t>. </a:t>
            </a:r>
            <a:r>
              <a:rPr dirty="0" err="1"/>
              <a:t>Tunakuhakikishia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tutafanya</a:t>
            </a:r>
            <a:r>
              <a:rPr dirty="0"/>
              <a:t> </a:t>
            </a:r>
            <a:r>
              <a:rPr dirty="0" err="1"/>
              <a:t>kitu</a:t>
            </a:r>
            <a:r>
              <a:rPr dirty="0"/>
              <a:t> </a:t>
            </a:r>
            <a:r>
              <a:rPr dirty="0" err="1"/>
              <a:t>thabiti</a:t>
            </a:r>
            <a:r>
              <a:rPr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8" y="2379505"/>
            <a:ext cx="6624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Hebu</a:t>
            </a:r>
            <a:r>
              <a:rPr dirty="0"/>
              <a:t> </a:t>
            </a:r>
            <a:r>
              <a:rPr dirty="0" err="1"/>
              <a:t>tufikirie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hili</a:t>
            </a:r>
            <a:r>
              <a:rPr dirty="0"/>
              <a:t>. </a:t>
            </a:r>
            <a:r>
              <a:rPr dirty="0" err="1"/>
              <a:t>Tunamaanisha</a:t>
            </a:r>
            <a:r>
              <a:rPr dirty="0"/>
              <a:t> </a:t>
            </a:r>
            <a:r>
              <a:rPr dirty="0" err="1"/>
              <a:t>nini</a:t>
            </a:r>
            <a:r>
              <a:rPr dirty="0"/>
              <a:t> </a:t>
            </a:r>
            <a:r>
              <a:rPr dirty="0" err="1"/>
              <a:t>tunapomwambia</a:t>
            </a:r>
            <a:r>
              <a:rPr dirty="0"/>
              <a:t> </a:t>
            </a:r>
            <a:r>
              <a:rPr dirty="0" err="1"/>
              <a:t>mtu</a:t>
            </a:r>
            <a:r>
              <a:rPr dirty="0"/>
              <a:t>, "</a:t>
            </a:r>
            <a:r>
              <a:rPr dirty="0" err="1"/>
              <a:t>Ninakupa</a:t>
            </a:r>
            <a:r>
              <a:rPr dirty="0"/>
              <a:t> </a:t>
            </a:r>
            <a:r>
              <a:rPr dirty="0" err="1"/>
              <a:t>neno</a:t>
            </a:r>
            <a:r>
              <a:rPr dirty="0"/>
              <a:t> </a:t>
            </a:r>
            <a:r>
              <a:rPr dirty="0" err="1"/>
              <a:t>langu</a:t>
            </a:r>
            <a:r>
              <a:rPr dirty="0"/>
              <a:t>"?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285749" y="6120933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t>Amri Kumi ni ahadi kumi ambazo Mungu hutupa, zilizokusudiwa kutuongoza kwenye njia sahihi.</a:t>
            </a:r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  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-68096"/>
            <a:ext cx="659535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>
              <a:defRPr sz="44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defRPr>
            </a:pPr>
            <a:r>
              <a:rPr lang="en-US" dirty="0"/>
              <a:t>SHERIA KAMA MWISHO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343404" y="770457"/>
            <a:ext cx="6067835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pPr>
            <a:r>
              <a:t>"Kwa maana Kristo ni mwisho wa sheria kwa ajili ya haki kwa kila aaminiye" </a:t>
            </a:r>
            <a:r>
              <a:rPr sz="1400"/>
              <a:t>(Warumi 10:4)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4" y="1485900"/>
            <a:ext cx="65348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rPr dirty="0"/>
              <a:t>Neno "</a:t>
            </a:r>
            <a:r>
              <a:rPr dirty="0" err="1"/>
              <a:t>mwisho</a:t>
            </a:r>
            <a:r>
              <a:rPr dirty="0"/>
              <a:t>" </a:t>
            </a:r>
            <a:r>
              <a:rPr dirty="0" err="1"/>
              <a:t>lililotumiwa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sheria </a:t>
            </a:r>
            <a:r>
              <a:rPr dirty="0" err="1"/>
              <a:t>na</a:t>
            </a:r>
            <a:r>
              <a:rPr dirty="0"/>
              <a:t> Paulo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Warumi</a:t>
            </a:r>
            <a:r>
              <a:rPr dirty="0"/>
              <a:t> 10:4 </a:t>
            </a:r>
            <a:r>
              <a:rPr dirty="0" err="1"/>
              <a:t>ni</a:t>
            </a:r>
            <a:r>
              <a:rPr dirty="0"/>
              <a:t> "</a:t>
            </a:r>
            <a:r>
              <a:rPr i="1" dirty="0"/>
              <a:t>telos</a:t>
            </a:r>
            <a:r>
              <a:rPr dirty="0"/>
              <a:t>." </a:t>
            </a:r>
            <a:r>
              <a:rPr lang="en-US" dirty="0"/>
              <a:t>Nini </a:t>
            </a:r>
            <a:r>
              <a:rPr dirty="0" err="1"/>
              <a:t>maana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neno</a:t>
            </a:r>
            <a:r>
              <a:rPr dirty="0"/>
              <a:t> </a:t>
            </a:r>
            <a:r>
              <a:rPr lang="en-US" dirty="0" err="1"/>
              <a:t>hili</a:t>
            </a:r>
            <a:endParaRPr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403100" y="3638831"/>
            <a:ext cx="41968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/>
            </a:pPr>
            <a:r>
              <a:rPr b="1" dirty="0" err="1"/>
              <a:t>Ikiwa</a:t>
            </a:r>
            <a:r>
              <a:rPr b="1" dirty="0"/>
              <a:t> </a:t>
            </a:r>
            <a:r>
              <a:rPr b="1" dirty="0" err="1"/>
              <a:t>tunatafsiri</a:t>
            </a:r>
            <a:r>
              <a:rPr b="1" dirty="0"/>
              <a:t> </a:t>
            </a:r>
            <a:r>
              <a:rPr b="1" dirty="0" err="1"/>
              <a:t>hii</a:t>
            </a:r>
            <a:r>
              <a:rPr b="1" dirty="0"/>
              <a:t> </a:t>
            </a:r>
            <a:r>
              <a:rPr b="1" dirty="0" err="1"/>
              <a:t>kama</a:t>
            </a:r>
            <a:r>
              <a:rPr b="1" dirty="0"/>
              <a:t> "Kristo </a:t>
            </a:r>
            <a:r>
              <a:rPr b="1" dirty="0" err="1"/>
              <a:t>ni</a:t>
            </a:r>
            <a:r>
              <a:rPr b="1" dirty="0"/>
              <a:t> </a:t>
            </a:r>
            <a:r>
              <a:rPr i="1" dirty="0" err="1"/>
              <a:t>kukomesha</a:t>
            </a:r>
            <a:r>
              <a:rPr i="1" dirty="0"/>
              <a:t> </a:t>
            </a:r>
            <a:r>
              <a:rPr b="1" dirty="0"/>
              <a:t>sheria," hakuna sheria </a:t>
            </a:r>
            <a:r>
              <a:rPr b="1" dirty="0" err="1"/>
              <a:t>tena</a:t>
            </a:r>
            <a:r>
              <a:rPr b="1" dirty="0"/>
              <a:t> </a:t>
            </a:r>
            <a:r>
              <a:rPr b="1" dirty="0" err="1"/>
              <a:t>tangu</a:t>
            </a:r>
            <a:r>
              <a:rPr b="1" dirty="0"/>
              <a:t> </a:t>
            </a:r>
            <a:r>
              <a:rPr b="1" dirty="0" err="1"/>
              <a:t>kifo</a:t>
            </a:r>
            <a:r>
              <a:rPr b="1" dirty="0"/>
              <a:t> cha </a:t>
            </a:r>
            <a:r>
              <a:rPr b="1" dirty="0" err="1"/>
              <a:t>Yesu</a:t>
            </a:r>
            <a:r>
              <a:rPr b="1" dirty="0"/>
              <a:t>. Kwa </a:t>
            </a:r>
            <a:r>
              <a:rPr b="1" dirty="0" err="1"/>
              <a:t>hiyo</a:t>
            </a:r>
            <a:r>
              <a:rPr b="1" dirty="0"/>
              <a:t>, hakuna </a:t>
            </a:r>
            <a:r>
              <a:rPr b="1" dirty="0" err="1"/>
              <a:t>dhambi</a:t>
            </a:r>
            <a:r>
              <a:rPr b="1" dirty="0"/>
              <a:t>. Paulo </a:t>
            </a:r>
            <a:r>
              <a:rPr b="1" dirty="0" err="1"/>
              <a:t>angekuwa</a:t>
            </a:r>
            <a:r>
              <a:rPr b="1" dirty="0"/>
              <a:t> </a:t>
            </a:r>
            <a:r>
              <a:rPr b="1" dirty="0" err="1"/>
              <a:t>anajipinga</a:t>
            </a:r>
            <a:r>
              <a:rPr b="1" dirty="0"/>
              <a:t> </a:t>
            </a:r>
            <a:r>
              <a:rPr b="1" dirty="0" err="1"/>
              <a:t>mwenyewe</a:t>
            </a:r>
            <a:r>
              <a:rPr b="1" dirty="0"/>
              <a:t> (Rum. 7-7</a:t>
            </a:r>
            <a:r>
              <a:rPr lang="en-US" b="1" dirty="0"/>
              <a:t>)</a:t>
            </a:r>
            <a:endParaRPr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403100" y="5508100"/>
            <a:ext cx="66504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/>
            </a:pPr>
            <a:r>
              <a:rPr b="1" dirty="0" err="1"/>
              <a:t>Ikiwa</a:t>
            </a:r>
            <a:r>
              <a:rPr b="1" dirty="0"/>
              <a:t> </a:t>
            </a:r>
            <a:r>
              <a:rPr b="1" dirty="0" err="1"/>
              <a:t>tunatafsiri</a:t>
            </a:r>
            <a:r>
              <a:rPr b="1" dirty="0"/>
              <a:t> "Kristo </a:t>
            </a:r>
            <a:r>
              <a:rPr i="1" dirty="0" err="1"/>
              <a:t>ndiye</a:t>
            </a:r>
            <a:r>
              <a:rPr i="1" dirty="0"/>
              <a:t> </a:t>
            </a:r>
            <a:r>
              <a:rPr i="1" dirty="0" err="1"/>
              <a:t>hatua</a:t>
            </a:r>
            <a:r>
              <a:rPr i="1" dirty="0"/>
              <a:t> </a:t>
            </a:r>
            <a:r>
              <a:rPr i="1" dirty="0" err="1"/>
              <a:t>ambayo</a:t>
            </a:r>
            <a:r>
              <a:rPr i="1" dirty="0"/>
              <a:t> </a:t>
            </a:r>
            <a:r>
              <a:rPr b="1" dirty="0"/>
              <a:t>sheria </a:t>
            </a:r>
            <a:r>
              <a:rPr i="1" dirty="0" err="1"/>
              <a:t>inaelekeza</a:t>
            </a:r>
            <a:r>
              <a:rPr b="1" dirty="0"/>
              <a:t>," Paulo </a:t>
            </a:r>
            <a:r>
              <a:rPr b="1" dirty="0" err="1"/>
              <a:t>ni</a:t>
            </a:r>
            <a:r>
              <a:rPr b="1" dirty="0"/>
              <a:t> </a:t>
            </a:r>
            <a:r>
              <a:rPr b="1" dirty="0" err="1"/>
              <a:t>thabiti</a:t>
            </a:r>
            <a:r>
              <a:rPr b="1" dirty="0"/>
              <a:t>, </a:t>
            </a:r>
            <a:r>
              <a:rPr b="1" dirty="0" err="1"/>
              <a:t>kwa</a:t>
            </a:r>
            <a:r>
              <a:rPr b="1" dirty="0"/>
              <a:t> </a:t>
            </a:r>
            <a:r>
              <a:rPr b="1" dirty="0" err="1"/>
              <a:t>sababu</a:t>
            </a:r>
            <a:r>
              <a:rPr b="1" dirty="0"/>
              <a:t> sheria </a:t>
            </a:r>
            <a:r>
              <a:rPr b="1" dirty="0" err="1"/>
              <a:t>bado</a:t>
            </a:r>
            <a:r>
              <a:rPr b="1" dirty="0"/>
              <a:t> </a:t>
            </a:r>
            <a:r>
              <a:rPr b="1" dirty="0" err="1"/>
              <a:t>inatumika</a:t>
            </a:r>
            <a:r>
              <a:rPr b="1" dirty="0"/>
              <a:t>, </a:t>
            </a:r>
            <a:r>
              <a:rPr b="1" dirty="0" err="1"/>
              <a:t>na</a:t>
            </a:r>
            <a:r>
              <a:rPr b="1" dirty="0"/>
              <a:t> </a:t>
            </a:r>
            <a:r>
              <a:rPr b="1" dirty="0" err="1"/>
              <a:t>inatuongoza</a:t>
            </a:r>
            <a:r>
              <a:rPr b="1" dirty="0"/>
              <a:t> </a:t>
            </a:r>
            <a:r>
              <a:rPr b="1" dirty="0" err="1"/>
              <a:t>kwa</a:t>
            </a:r>
            <a:r>
              <a:rPr b="1" dirty="0"/>
              <a:t> Kristo (Rum. 3:31; Gal. 3:24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" y="4052473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4" y="2148822"/>
            <a:ext cx="63545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Maana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msingi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: </a:t>
            </a:r>
            <a:r>
              <a:rPr dirty="0" err="1"/>
              <a:t>nukta</a:t>
            </a:r>
            <a:r>
              <a:rPr dirty="0"/>
              <a:t> </a:t>
            </a:r>
            <a:r>
              <a:rPr dirty="0" err="1"/>
              <a:t>iliyoonyeshwa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kikomo</a:t>
            </a:r>
            <a:r>
              <a:rPr dirty="0"/>
              <a:t> au </a:t>
            </a:r>
            <a:r>
              <a:rPr dirty="0" err="1"/>
              <a:t>kusudi</a:t>
            </a:r>
            <a:r>
              <a:rPr dirty="0"/>
              <a:t>. </a:t>
            </a:r>
            <a:r>
              <a:rPr lang="en-US" dirty="0" err="1"/>
              <a:t>Ikimaanisha</a:t>
            </a:r>
            <a:r>
              <a:rPr dirty="0"/>
              <a:t> (</a:t>
            </a:r>
            <a:r>
              <a:rPr dirty="0" err="1"/>
              <a:t>maana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pili): </a:t>
            </a:r>
            <a:r>
              <a:rPr dirty="0" err="1"/>
              <a:t>hitimisho</a:t>
            </a:r>
            <a:r>
              <a:rPr dirty="0"/>
              <a:t>, </a:t>
            </a:r>
            <a:r>
              <a:rPr dirty="0" err="1"/>
              <a:t>kukomesha</a:t>
            </a:r>
            <a:r>
              <a:rPr dirty="0"/>
              <a:t>, </a:t>
            </a:r>
            <a:r>
              <a:rPr dirty="0" err="1"/>
              <a:t>matokeo</a:t>
            </a:r>
            <a:r>
              <a:rPr dirty="0"/>
              <a:t>, </a:t>
            </a:r>
            <a:r>
              <a:rPr dirty="0" err="1"/>
              <a:t>kusudi</a:t>
            </a:r>
            <a:r>
              <a:rPr dirty="0"/>
              <a:t>. </a:t>
            </a:r>
            <a:r>
              <a:rPr dirty="0" err="1"/>
              <a:t>Maana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maalum</a:t>
            </a:r>
            <a:r>
              <a:rPr dirty="0"/>
              <a:t> </a:t>
            </a:r>
            <a:r>
              <a:rPr dirty="0" err="1"/>
              <a:t>lazima</a:t>
            </a:r>
            <a:r>
              <a:rPr dirty="0"/>
              <a:t> </a:t>
            </a:r>
            <a:r>
              <a:rPr dirty="0" err="1"/>
              <a:t>iamuliwe</a:t>
            </a:r>
            <a:r>
              <a:rPr dirty="0"/>
              <a:t> </a:t>
            </a:r>
            <a:r>
              <a:rPr dirty="0" err="1"/>
              <a:t>na</a:t>
            </a:r>
            <a:r>
              <a:rPr lang="en-US" dirty="0"/>
              <a:t> </a:t>
            </a:r>
            <a:r>
              <a:rPr lang="en-US" dirty="0" err="1"/>
              <a:t>muktahda</a:t>
            </a:r>
            <a:r>
              <a:rPr lang="en-US" dirty="0"/>
              <a:t> </a:t>
            </a:r>
            <a:r>
              <a:rPr lang="en-US" dirty="0" err="1"/>
              <a:t>wa</a:t>
            </a:r>
            <a:r>
              <a:rPr dirty="0"/>
              <a:t> </a:t>
            </a:r>
            <a:r>
              <a:rPr dirty="0" err="1"/>
              <a:t>sentensi</a:t>
            </a:r>
            <a:r>
              <a:rPr dirty="0"/>
              <a:t> </a:t>
            </a:r>
            <a:r>
              <a:rPr dirty="0" err="1"/>
              <a:t>ambayo</a:t>
            </a:r>
            <a:r>
              <a:rPr dirty="0"/>
              <a:t> </a:t>
            </a:r>
            <a:r>
              <a:rPr dirty="0" err="1"/>
              <a:t>inatumiwa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2731168" y="1728589"/>
            <a:ext cx="936056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800" b="1">
                <a:latin typeface="Constantia" panose="02030602050306030303" pitchFamily="18" charset="0"/>
              </a:defRPr>
            </a:pPr>
            <a:r>
              <a:rPr dirty="0"/>
              <a:t>“Sheria </a:t>
            </a:r>
            <a:r>
              <a:rPr dirty="0" err="1"/>
              <a:t>haikusemwa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huu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faida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Waebrania</a:t>
            </a:r>
            <a:r>
              <a:rPr dirty="0"/>
              <a:t> </a:t>
            </a:r>
            <a:r>
              <a:rPr dirty="0" err="1"/>
              <a:t>pekee</a:t>
            </a:r>
            <a:r>
              <a:rPr dirty="0"/>
              <a:t>.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aliwaheshimu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kuwafanya</a:t>
            </a:r>
            <a:r>
              <a:rPr dirty="0"/>
              <a:t> </a:t>
            </a:r>
            <a:r>
              <a:rPr dirty="0" err="1"/>
              <a:t>kuwa</a:t>
            </a:r>
            <a:r>
              <a:rPr dirty="0"/>
              <a:t> </a:t>
            </a:r>
            <a:r>
              <a:rPr dirty="0" err="1"/>
              <a:t>walinzi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watunza</a:t>
            </a:r>
            <a:r>
              <a:rPr lang="en-US" dirty="0" err="1"/>
              <a:t>ji</a:t>
            </a:r>
            <a:r>
              <a:rPr lang="en-US" dirty="0"/>
              <a:t> </a:t>
            </a:r>
            <a:r>
              <a:rPr lang="en-US" dirty="0" err="1"/>
              <a:t>wa</a:t>
            </a:r>
            <a:r>
              <a:rPr dirty="0"/>
              <a:t> sheria </a:t>
            </a:r>
            <a:r>
              <a:rPr dirty="0" err="1"/>
              <a:t>yake</a:t>
            </a:r>
            <a:r>
              <a:rPr dirty="0"/>
              <a:t>,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ilipaswa</a:t>
            </a:r>
            <a:r>
              <a:rPr dirty="0"/>
              <a:t> </a:t>
            </a:r>
            <a:r>
              <a:rPr dirty="0" err="1"/>
              <a:t>kushikiliwa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amana</a:t>
            </a:r>
            <a:r>
              <a:rPr dirty="0"/>
              <a:t> </a:t>
            </a:r>
            <a:r>
              <a:rPr dirty="0" err="1"/>
              <a:t>takatifu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ulimwengu</a:t>
            </a:r>
            <a:r>
              <a:rPr dirty="0"/>
              <a:t> </a:t>
            </a:r>
            <a:r>
              <a:rPr dirty="0" err="1"/>
              <a:t>wote</a:t>
            </a:r>
            <a:r>
              <a:rPr dirty="0"/>
              <a:t>. </a:t>
            </a:r>
            <a:r>
              <a:rPr dirty="0" err="1"/>
              <a:t>Maagizo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lang="en-US" dirty="0"/>
              <a:t>Amri Kumi</a:t>
            </a:r>
            <a:r>
              <a:rPr dirty="0"/>
              <a:t> </a:t>
            </a:r>
            <a:r>
              <a:rPr dirty="0" err="1"/>
              <a:t>ya</a:t>
            </a:r>
            <a:r>
              <a:rPr lang="en-US" dirty="0" err="1"/>
              <a:t>lielekezwa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wanadamu</a:t>
            </a:r>
            <a:r>
              <a:rPr dirty="0"/>
              <a:t> </a:t>
            </a:r>
            <a:r>
              <a:rPr dirty="0" err="1"/>
              <a:t>wote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yalitolewa</a:t>
            </a:r>
            <a:r>
              <a:rPr dirty="0"/>
              <a:t> </a:t>
            </a:r>
            <a:r>
              <a:rPr dirty="0" err="1"/>
              <a:t>ka</a:t>
            </a:r>
            <a:r>
              <a:rPr lang="en-US" dirty="0" err="1"/>
              <a:t>ma</a:t>
            </a:r>
            <a:r>
              <a:rPr dirty="0"/>
              <a:t> </a:t>
            </a:r>
            <a:r>
              <a:rPr dirty="0" err="1"/>
              <a:t>maagizo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lang="en-US" dirty="0" err="1"/>
              <a:t>utawala</a:t>
            </a:r>
            <a:r>
              <a:rPr lang="en-US" dirty="0"/>
              <a:t> </a:t>
            </a:r>
            <a:r>
              <a:rPr lang="en-US" dirty="0" err="1"/>
              <a:t>kwa</a:t>
            </a:r>
            <a:r>
              <a:rPr lang="en-US" dirty="0"/>
              <a:t> </a:t>
            </a:r>
            <a:r>
              <a:rPr lang="en-US" dirty="0" err="1"/>
              <a:t>watu</a:t>
            </a:r>
            <a:r>
              <a:rPr lang="en-US"/>
              <a:t> </a:t>
            </a:r>
            <a:r>
              <a:t>wote</a:t>
            </a:r>
            <a:r>
              <a:rPr dirty="0"/>
              <a:t>. </a:t>
            </a:r>
            <a:r>
              <a:rPr dirty="0" err="1"/>
              <a:t>Maagizo</a:t>
            </a:r>
            <a:r>
              <a:rPr dirty="0"/>
              <a:t> </a:t>
            </a:r>
            <a:r>
              <a:rPr dirty="0" err="1"/>
              <a:t>kumi</a:t>
            </a:r>
            <a:r>
              <a:rPr dirty="0"/>
              <a:t>, </a:t>
            </a:r>
            <a:r>
              <a:rPr dirty="0" err="1"/>
              <a:t>mafupi</a:t>
            </a:r>
            <a:r>
              <a:rPr dirty="0"/>
              <a:t>, </a:t>
            </a:r>
            <a:r>
              <a:rPr dirty="0" err="1"/>
              <a:t>ya</a:t>
            </a:r>
            <a:r>
              <a:rPr dirty="0"/>
              <a:t> kina,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yenye</a:t>
            </a:r>
            <a:r>
              <a:rPr dirty="0"/>
              <a:t> </a:t>
            </a:r>
            <a:r>
              <a:rPr dirty="0" err="1"/>
              <a:t>mamlaka</a:t>
            </a:r>
            <a:r>
              <a:rPr dirty="0"/>
              <a:t>, </a:t>
            </a:r>
            <a:r>
              <a:rPr dirty="0" err="1"/>
              <a:t>yanahusu</a:t>
            </a:r>
            <a:r>
              <a:rPr dirty="0"/>
              <a:t> </a:t>
            </a:r>
            <a:r>
              <a:rPr dirty="0" err="1"/>
              <a:t>wajibu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mwanadamu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mwanadamu</a:t>
            </a:r>
            <a:r>
              <a:rPr dirty="0"/>
              <a:t> </a:t>
            </a:r>
            <a:r>
              <a:rPr dirty="0" err="1"/>
              <a:t>mwenzake</a:t>
            </a:r>
            <a:r>
              <a:rPr dirty="0"/>
              <a:t>; </a:t>
            </a:r>
            <a:r>
              <a:rPr dirty="0" err="1"/>
              <a:t>na</a:t>
            </a:r>
            <a:r>
              <a:rPr dirty="0"/>
              <a:t> yote </a:t>
            </a:r>
            <a:r>
              <a:rPr dirty="0" err="1"/>
              <a:t>yanategemea</a:t>
            </a:r>
            <a:r>
              <a:rPr dirty="0"/>
              <a:t> </a:t>
            </a:r>
            <a:r>
              <a:rPr dirty="0" err="1"/>
              <a:t>kanuni</a:t>
            </a:r>
            <a:r>
              <a:rPr dirty="0"/>
              <a:t> </a:t>
            </a:r>
            <a:r>
              <a:rPr dirty="0" err="1"/>
              <a:t>kuu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msingi</a:t>
            </a:r>
            <a:r>
              <a:rPr dirty="0"/>
              <a:t> </a:t>
            </a:r>
            <a:r>
              <a:rPr lang="en-US" dirty="0" err="1"/>
              <a:t>w</a:t>
            </a:r>
            <a:r>
              <a:rPr dirty="0" err="1"/>
              <a:t>a</a:t>
            </a:r>
            <a:r>
              <a:rPr dirty="0"/>
              <a:t> </a:t>
            </a:r>
            <a:r>
              <a:rPr dirty="0" err="1"/>
              <a:t>upendo</a:t>
            </a:r>
            <a:r>
              <a:rPr dirty="0"/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2854325" y="460753"/>
            <a:ext cx="368594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600" b="1">
                <a:solidFill>
                  <a:srgbClr val="518399"/>
                </a:solidFill>
              </a:defRPr>
            </a:pPr>
            <a:r>
              <a:t>EGW (Patriarchs and Prophets, uk. 243)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  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59091" y="2926951"/>
            <a:ext cx="4127159" cy="3785652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kern="120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defRPr>
            </a:pPr>
            <a:r>
              <a:rPr sz="2000" dirty="0"/>
              <a:t>"</a:t>
            </a:r>
            <a:r>
              <a:rPr sz="2000" dirty="0" err="1"/>
              <a:t>Mmeona</a:t>
            </a:r>
            <a:r>
              <a:rPr sz="2000" dirty="0"/>
              <a:t> </a:t>
            </a:r>
            <a:r>
              <a:rPr sz="2000" dirty="0" err="1"/>
              <a:t>kile</a:t>
            </a:r>
            <a:r>
              <a:rPr sz="2000" dirty="0"/>
              <a:t> </a:t>
            </a:r>
            <a:r>
              <a:rPr sz="2000" dirty="0" err="1"/>
              <a:t>nilichowafanyia</a:t>
            </a:r>
            <a:r>
              <a:rPr sz="2000" dirty="0"/>
              <a:t> </a:t>
            </a:r>
            <a:r>
              <a:rPr sz="2000" dirty="0" err="1"/>
              <a:t>Wamisri</a:t>
            </a:r>
            <a:r>
              <a:rPr sz="2000" dirty="0"/>
              <a:t>, </a:t>
            </a:r>
            <a:r>
              <a:rPr sz="2000" dirty="0" err="1"/>
              <a:t>na</a:t>
            </a:r>
            <a:r>
              <a:rPr sz="2000" dirty="0"/>
              <a:t> </a:t>
            </a:r>
            <a:r>
              <a:rPr sz="2000" dirty="0" err="1"/>
              <a:t>jinsi</a:t>
            </a:r>
            <a:r>
              <a:rPr sz="2000" dirty="0"/>
              <a:t> </a:t>
            </a:r>
            <a:r>
              <a:rPr sz="2000" dirty="0" err="1"/>
              <a:t>nilivyowachukua</a:t>
            </a:r>
            <a:r>
              <a:rPr sz="2000" dirty="0"/>
              <a:t> </a:t>
            </a:r>
            <a:r>
              <a:rPr sz="2000" dirty="0" err="1"/>
              <a:t>juu</a:t>
            </a:r>
            <a:r>
              <a:rPr sz="2000" dirty="0"/>
              <a:t> </a:t>
            </a:r>
            <a:r>
              <a:rPr sz="2000" dirty="0" err="1"/>
              <a:t>ya</a:t>
            </a:r>
            <a:r>
              <a:rPr sz="2000" dirty="0"/>
              <a:t> </a:t>
            </a:r>
            <a:r>
              <a:rPr sz="2000" dirty="0" err="1"/>
              <a:t>mabawa</a:t>
            </a:r>
            <a:r>
              <a:rPr sz="2000" dirty="0"/>
              <a:t> </a:t>
            </a:r>
            <a:r>
              <a:rPr sz="2000" dirty="0" err="1"/>
              <a:t>ya</a:t>
            </a:r>
            <a:r>
              <a:rPr sz="2000" dirty="0"/>
              <a:t> tai </a:t>
            </a:r>
            <a:r>
              <a:rPr sz="2000" dirty="0" err="1"/>
              <a:t>na</a:t>
            </a:r>
            <a:r>
              <a:rPr sz="2000" dirty="0"/>
              <a:t> </a:t>
            </a:r>
            <a:r>
              <a:rPr sz="2000" dirty="0" err="1"/>
              <a:t>kuwaleta</a:t>
            </a:r>
            <a:r>
              <a:rPr sz="2000" dirty="0"/>
              <a:t> </a:t>
            </a:r>
            <a:r>
              <a:rPr sz="2000" dirty="0" err="1"/>
              <a:t>kwangu</a:t>
            </a:r>
            <a:r>
              <a:rPr sz="2000" dirty="0"/>
              <a:t>. Sasa </a:t>
            </a:r>
            <a:r>
              <a:rPr sz="2000" dirty="0" err="1"/>
              <a:t>basi</a:t>
            </a:r>
            <a:r>
              <a:rPr sz="2000" dirty="0"/>
              <a:t>, </a:t>
            </a:r>
            <a:r>
              <a:rPr sz="2000" dirty="0" err="1"/>
              <a:t>ikiwa</a:t>
            </a:r>
            <a:r>
              <a:rPr sz="2000" dirty="0"/>
              <a:t> </a:t>
            </a:r>
            <a:r>
              <a:rPr sz="2000" dirty="0" err="1"/>
              <a:t>kweli</a:t>
            </a:r>
            <a:r>
              <a:rPr sz="2000" dirty="0"/>
              <a:t> </a:t>
            </a:r>
            <a:r>
              <a:rPr sz="2000" dirty="0" err="1"/>
              <a:t>mtatii</a:t>
            </a:r>
            <a:r>
              <a:rPr sz="2000" dirty="0"/>
              <a:t> </a:t>
            </a:r>
            <a:r>
              <a:rPr sz="2000" dirty="0" err="1"/>
              <a:t>sauti</a:t>
            </a:r>
            <a:r>
              <a:rPr sz="2000" dirty="0"/>
              <a:t> </a:t>
            </a:r>
            <a:r>
              <a:rPr sz="2000" dirty="0" err="1"/>
              <a:t>yangu</a:t>
            </a:r>
            <a:r>
              <a:rPr sz="2000" dirty="0"/>
              <a:t> </a:t>
            </a:r>
            <a:r>
              <a:rPr sz="2000" dirty="0" err="1"/>
              <a:t>na</a:t>
            </a:r>
            <a:r>
              <a:rPr sz="2000" dirty="0"/>
              <a:t> </a:t>
            </a:r>
            <a:r>
              <a:rPr sz="2000" dirty="0" err="1"/>
              <a:t>kushika</a:t>
            </a:r>
            <a:r>
              <a:rPr sz="2000" dirty="0"/>
              <a:t> </a:t>
            </a:r>
            <a:r>
              <a:rPr sz="2000" dirty="0" err="1"/>
              <a:t>agano</a:t>
            </a:r>
            <a:r>
              <a:rPr sz="2000" dirty="0"/>
              <a:t> </a:t>
            </a:r>
            <a:r>
              <a:rPr sz="2000" dirty="0" err="1"/>
              <a:t>langu</a:t>
            </a:r>
            <a:r>
              <a:rPr sz="2000" dirty="0"/>
              <a:t>, </a:t>
            </a:r>
            <a:r>
              <a:rPr sz="2000" dirty="0" err="1"/>
              <a:t>basi</a:t>
            </a:r>
            <a:r>
              <a:rPr sz="2000" dirty="0"/>
              <a:t> </a:t>
            </a:r>
            <a:r>
              <a:rPr sz="2000" dirty="0" err="1"/>
              <a:t>mtakuwa</a:t>
            </a:r>
            <a:r>
              <a:rPr sz="2000" dirty="0"/>
              <a:t> </a:t>
            </a:r>
            <a:r>
              <a:rPr sz="2000" dirty="0" err="1"/>
              <a:t>hazina</a:t>
            </a:r>
            <a:r>
              <a:rPr sz="2000" dirty="0"/>
              <a:t> </a:t>
            </a:r>
            <a:r>
              <a:rPr sz="2000" dirty="0" err="1"/>
              <a:t>maalum</a:t>
            </a:r>
            <a:r>
              <a:rPr sz="2000" dirty="0"/>
              <a:t> </a:t>
            </a:r>
            <a:r>
              <a:rPr sz="2000" dirty="0" err="1"/>
              <a:t>kwangu</a:t>
            </a:r>
            <a:r>
              <a:rPr sz="2000" dirty="0"/>
              <a:t> </a:t>
            </a:r>
            <a:r>
              <a:rPr sz="2000" dirty="0" err="1"/>
              <a:t>kuliko</a:t>
            </a:r>
            <a:r>
              <a:rPr sz="2000" dirty="0"/>
              <a:t> </a:t>
            </a:r>
            <a:r>
              <a:rPr sz="2000" dirty="0" err="1"/>
              <a:t>watu</a:t>
            </a:r>
            <a:r>
              <a:rPr sz="2000" dirty="0"/>
              <a:t> </a:t>
            </a:r>
            <a:r>
              <a:rPr sz="2000" dirty="0" err="1"/>
              <a:t>wote</a:t>
            </a:r>
            <a:r>
              <a:rPr sz="2000" dirty="0"/>
              <a:t>; </a:t>
            </a:r>
            <a:r>
              <a:rPr sz="2000" dirty="0" err="1"/>
              <a:t>kwa</a:t>
            </a:r>
            <a:r>
              <a:rPr sz="2000" dirty="0"/>
              <a:t> </a:t>
            </a:r>
            <a:r>
              <a:rPr sz="2000" dirty="0" err="1"/>
              <a:t>maana</a:t>
            </a:r>
            <a:r>
              <a:rPr sz="2000" dirty="0"/>
              <a:t> dunia yote </a:t>
            </a:r>
            <a:r>
              <a:rPr sz="2000" dirty="0" err="1"/>
              <a:t>ni</a:t>
            </a:r>
            <a:r>
              <a:rPr sz="2000" dirty="0"/>
              <a:t> </a:t>
            </a:r>
            <a:r>
              <a:rPr sz="2000" dirty="0" err="1"/>
              <a:t>yangu</a:t>
            </a:r>
            <a:r>
              <a:rPr sz="2000" dirty="0"/>
              <a:t>. </a:t>
            </a:r>
            <a:r>
              <a:rPr sz="2000" dirty="0" err="1"/>
              <a:t>Mtakuwa</a:t>
            </a:r>
            <a:r>
              <a:rPr sz="2000" dirty="0"/>
              <a:t> </a:t>
            </a:r>
            <a:r>
              <a:rPr sz="2000" dirty="0" err="1"/>
              <a:t>kwangu</a:t>
            </a:r>
            <a:r>
              <a:rPr sz="2000" dirty="0"/>
              <a:t> </a:t>
            </a:r>
            <a:r>
              <a:rPr sz="2000" dirty="0" err="1"/>
              <a:t>ufalme</a:t>
            </a:r>
            <a:r>
              <a:rPr sz="2000" dirty="0"/>
              <a:t> </a:t>
            </a:r>
            <a:r>
              <a:rPr sz="2000" dirty="0" err="1"/>
              <a:t>wa</a:t>
            </a:r>
            <a:r>
              <a:rPr sz="2000" dirty="0"/>
              <a:t> </a:t>
            </a:r>
            <a:r>
              <a:rPr sz="2000" dirty="0" err="1"/>
              <a:t>makuhani</a:t>
            </a:r>
            <a:r>
              <a:rPr sz="2000" dirty="0"/>
              <a:t> </a:t>
            </a:r>
            <a:r>
              <a:rPr sz="2000" dirty="0" err="1"/>
              <a:t>na</a:t>
            </a:r>
            <a:r>
              <a:rPr sz="2000" dirty="0"/>
              <a:t> </a:t>
            </a:r>
            <a:r>
              <a:rPr sz="2000" dirty="0" err="1"/>
              <a:t>taifa</a:t>
            </a:r>
            <a:r>
              <a:rPr sz="2000" dirty="0"/>
              <a:t> </a:t>
            </a:r>
            <a:r>
              <a:rPr sz="2000" dirty="0" err="1"/>
              <a:t>takatifu</a:t>
            </a:r>
            <a:r>
              <a:rPr sz="2000" dirty="0"/>
              <a:t> ” </a:t>
            </a:r>
            <a:r>
              <a:rPr sz="1600" dirty="0" err="1"/>
              <a:t>Kutoka</a:t>
            </a:r>
            <a:r>
              <a:rPr sz="1600" dirty="0"/>
              <a:t> 19:4–6</a:t>
            </a:r>
            <a:endParaRPr kumimoji="0" lang="es-ES" sz="1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  <a:defRPr sz="2400" b="1">
                <a:solidFill>
                  <a:srgbClr val="407EFF"/>
                </a:solidFill>
              </a:defRPr>
            </a:pPr>
            <a:r>
              <a:t>Utoaji wa Sheria:</a:t>
            </a:r>
          </a:p>
          <a:p>
            <a:pPr lvl="1">
              <a:spcBef>
                <a:spcPts val="600"/>
              </a:spcBef>
              <a:defRPr sz="2000" b="1"/>
            </a:pPr>
            <a:r>
              <a:t>Wapokeaji wa Sheria (Kutoka 19:1-8)</a:t>
            </a:r>
          </a:p>
          <a:p>
            <a:pPr lvl="1">
              <a:spcBef>
                <a:spcPts val="600"/>
              </a:spcBef>
              <a:defRPr sz="2000" b="1"/>
            </a:pPr>
            <a:r>
              <a:t>Mpaji Sheria (Kutoka 19:9-25)</a:t>
            </a:r>
          </a:p>
          <a:p>
            <a:pPr lvl="1">
              <a:spcBef>
                <a:spcPts val="600"/>
              </a:spcBef>
              <a:defRPr sz="2000" b="1"/>
            </a:pPr>
            <a:r>
              <a:t>Amri Kumi (Kutoka 20:1-17)</a:t>
            </a:r>
          </a:p>
          <a:p>
            <a:pPr>
              <a:spcBef>
                <a:spcPts val="1800"/>
              </a:spcBef>
              <a:defRPr sz="2400" b="1">
                <a:solidFill>
                  <a:srgbClr val="FF42B9"/>
                </a:solidFill>
              </a:defRPr>
            </a:pPr>
            <a:r>
              <a:t>Maana ya sheria</a:t>
            </a:r>
          </a:p>
          <a:p>
            <a:pPr lvl="1">
              <a:spcBef>
                <a:spcPts val="600"/>
              </a:spcBef>
              <a:defRPr sz="2000" b="1"/>
            </a:pPr>
            <a:r>
              <a:t>Kazi ya Sheria:</a:t>
            </a:r>
          </a:p>
          <a:p>
            <a:pPr lvl="1">
              <a:spcBef>
                <a:spcPts val="600"/>
              </a:spcBef>
              <a:defRPr sz="2000" b="1"/>
            </a:pPr>
            <a:r>
              <a:t>Sheria kama ahadi.</a:t>
            </a:r>
          </a:p>
          <a:p>
            <a:pPr lvl="1">
              <a:spcBef>
                <a:spcPts val="600"/>
              </a:spcBef>
              <a:defRPr sz="2000" b="1"/>
            </a:pPr>
            <a:r>
              <a:t>Sheria kama mwisho.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69664"/>
            <a:ext cx="727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Kuvuka</a:t>
            </a:r>
            <a:r>
              <a:rPr dirty="0"/>
              <a:t> Bahari </a:t>
            </a:r>
            <a:r>
              <a:rPr lang="en-US" dirty="0" err="1"/>
              <a:t>ya</a:t>
            </a:r>
            <a:r>
              <a:rPr lang="en-US" dirty="0"/>
              <a:t> Shamu</a:t>
            </a:r>
            <a:r>
              <a:rPr dirty="0"/>
              <a:t>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hatua</a:t>
            </a:r>
            <a:r>
              <a:rPr dirty="0"/>
              <a:t> </a:t>
            </a:r>
            <a:r>
              <a:rPr dirty="0" err="1"/>
              <a:t>muhimu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Israeli. </a:t>
            </a:r>
            <a:r>
              <a:rPr dirty="0" err="1"/>
              <a:t>Hatua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pili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kutangaza</a:t>
            </a:r>
            <a:r>
              <a:rPr dirty="0"/>
              <a:t> Sheria </a:t>
            </a:r>
            <a:r>
              <a:rPr dirty="0" err="1"/>
              <a:t>kupitia</a:t>
            </a:r>
            <a:r>
              <a:rPr dirty="0"/>
              <a:t> </a:t>
            </a:r>
            <a:r>
              <a:rPr dirty="0" err="1"/>
              <a:t>kinywa</a:t>
            </a:r>
            <a:r>
              <a:rPr dirty="0"/>
              <a:t> cha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mwenyewe</a:t>
            </a:r>
            <a:r>
              <a:rPr dirty="0"/>
              <a:t>.</a:t>
            </a:r>
          </a:p>
        </p:txBody>
      </p:sp>
      <p:pic>
        <p:nvPicPr>
          <p:cNvPr id="7" name="Imagen 6" descr="Imagen que contiene alimentos, naranja, animal, tabla  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134943"/>
            <a:ext cx="4714875" cy="352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  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  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  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  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  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  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  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  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  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0" y="1701285"/>
            <a:ext cx="73468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zilikuwa</a:t>
            </a:r>
            <a:r>
              <a:rPr dirty="0"/>
              <a:t> </a:t>
            </a:r>
            <a:r>
              <a:rPr dirty="0" err="1"/>
              <a:t>zaidi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sheria za </a:t>
            </a:r>
            <a:r>
              <a:rPr dirty="0" err="1"/>
              <a:t>kidini</a:t>
            </a:r>
            <a:r>
              <a:rPr dirty="0"/>
              <a:t>, za </a:t>
            </a:r>
            <a:r>
              <a:rPr dirty="0" err="1"/>
              <a:t>kiraia</a:t>
            </a:r>
            <a:r>
              <a:rPr dirty="0"/>
              <a:t>, au za </a:t>
            </a:r>
            <a:r>
              <a:rPr dirty="0" err="1"/>
              <a:t>afya</a:t>
            </a:r>
            <a:r>
              <a:rPr dirty="0"/>
              <a:t>. Amri Kumi, </a:t>
            </a:r>
            <a:r>
              <a:rPr dirty="0" err="1"/>
              <a:t>msingi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sheria </a:t>
            </a:r>
            <a:r>
              <a:rPr dirty="0" err="1"/>
              <a:t>hizi</a:t>
            </a:r>
            <a:r>
              <a:rPr dirty="0"/>
              <a:t> </a:t>
            </a:r>
            <a:r>
              <a:rPr dirty="0" err="1"/>
              <a:t>zote</a:t>
            </a:r>
            <a:r>
              <a:rPr dirty="0"/>
              <a:t>,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onyesho</a:t>
            </a:r>
            <a:r>
              <a:rPr dirty="0"/>
              <a:t> la tabia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,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hivyo</a:t>
            </a:r>
            <a:r>
              <a:rPr dirty="0"/>
              <a:t>, </a:t>
            </a:r>
            <a:r>
              <a:rPr dirty="0" err="1"/>
              <a:t>ha</a:t>
            </a:r>
            <a:r>
              <a:rPr lang="en-US" dirty="0" err="1"/>
              <a:t>z</a:t>
            </a:r>
            <a:r>
              <a:rPr dirty="0" err="1"/>
              <a:t>itumiki</a:t>
            </a:r>
            <a:r>
              <a:rPr dirty="0"/>
              <a:t> </a:t>
            </a:r>
            <a:r>
              <a:rPr dirty="0" err="1"/>
              <a:t>tu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Israeli, </a:t>
            </a:r>
            <a:r>
              <a:rPr dirty="0" err="1"/>
              <a:t>bali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kila</a:t>
            </a:r>
            <a:r>
              <a:rPr dirty="0"/>
              <a:t> </a:t>
            </a:r>
            <a:r>
              <a:rPr dirty="0" err="1"/>
              <a:t>mmoja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watoto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1039363"/>
            <a:ext cx="7346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t>Wakati huo, Israeli ilizaliwa kama taifa takatifu. Ilipokea sheria ambazo zingetawala uwepo wake.</a:t>
            </a:r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  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275971" y="787317"/>
            <a:ext cx="603934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8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lang="en-US" dirty="0"/>
              <a:t>UTOAJI WA SHERIA</a:t>
            </a: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0"/>
            <a:ext cx="8336756" cy="707886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defRPr>
            </a:pPr>
            <a:r>
              <a:t>WAPOKEAJI WA SHERIA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0" y="769441"/>
            <a:ext cx="8001002" cy="641734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 b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defRPr>
            </a:pPr>
            <a:r>
              <a:t>"Ninyi wenyewe mmeona kile nilichofanya kwa Misri, na jinsi nilivyowachukua juu ya mabawa ya tai na kuwaleta kwangu." </a:t>
            </a:r>
            <a:r>
              <a:rPr sz="1400"/>
              <a:t>(Kutoka 19:4)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524685"/>
            <a:ext cx="79057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t>Kwa nini Mungu alikuwa amewatoa Israeli kutoka Misri?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9676902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  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925342"/>
            <a:ext cx="79057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rPr dirty="0"/>
              <a:t>Kwa </a:t>
            </a:r>
            <a:r>
              <a:rPr dirty="0" err="1"/>
              <a:t>kukubali</a:t>
            </a:r>
            <a:r>
              <a:rPr dirty="0"/>
              <a:t> </a:t>
            </a:r>
            <a:r>
              <a:rPr dirty="0" err="1"/>
              <a:t>agano</a:t>
            </a:r>
            <a:r>
              <a:rPr dirty="0"/>
              <a:t>, Israeli </a:t>
            </a:r>
            <a:r>
              <a:rPr dirty="0" err="1"/>
              <a:t>wangekuwa</a:t>
            </a:r>
            <a:r>
              <a:rPr dirty="0"/>
              <a:t> </a:t>
            </a:r>
            <a:r>
              <a:rPr dirty="0" err="1"/>
              <a:t>nini</a:t>
            </a:r>
            <a:r>
              <a:rPr lang="en-US" dirty="0"/>
              <a:t>?</a:t>
            </a:r>
            <a:r>
              <a:rPr dirty="0"/>
              <a:t> (Kut. 19:5-6.)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4" y="2617292"/>
            <a:ext cx="79057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mwezi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tatu </a:t>
            </a:r>
            <a:r>
              <a:rPr dirty="0" err="1"/>
              <a:t>baada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kuondoka</a:t>
            </a:r>
            <a:r>
              <a:rPr dirty="0"/>
              <a:t> </a:t>
            </a:r>
            <a:r>
              <a:rPr dirty="0" err="1"/>
              <a:t>Misri</a:t>
            </a:r>
            <a:r>
              <a:rPr dirty="0"/>
              <a:t>, </a:t>
            </a:r>
            <a:r>
              <a:rPr dirty="0" err="1"/>
              <a:t>walipiga</a:t>
            </a:r>
            <a:r>
              <a:rPr dirty="0"/>
              <a:t> </a:t>
            </a:r>
            <a:r>
              <a:rPr dirty="0" err="1"/>
              <a:t>kambi</a:t>
            </a:r>
            <a:r>
              <a:rPr dirty="0"/>
              <a:t> </a:t>
            </a:r>
            <a:r>
              <a:rPr dirty="0" err="1"/>
              <a:t>karibu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Mlima</a:t>
            </a:r>
            <a:r>
              <a:rPr dirty="0"/>
              <a:t> Sinai. </a:t>
            </a:r>
            <a:r>
              <a:rPr dirty="0" err="1"/>
              <a:t>Hapo</a:t>
            </a:r>
            <a:r>
              <a:rPr dirty="0"/>
              <a:t> </a:t>
            </a:r>
            <a:r>
              <a:rPr dirty="0" err="1"/>
              <a:t>msingi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uumbaji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taifa</a:t>
            </a:r>
            <a:r>
              <a:rPr dirty="0"/>
              <a:t> la Israeli </a:t>
            </a:r>
            <a:r>
              <a:rPr dirty="0" err="1"/>
              <a:t>uliwekwa</a:t>
            </a:r>
            <a:r>
              <a:rPr dirty="0"/>
              <a:t>.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alipendekeza</a:t>
            </a:r>
            <a:r>
              <a:rPr dirty="0"/>
              <a:t> </a:t>
            </a:r>
            <a:r>
              <a:rPr dirty="0" err="1"/>
              <a:t>agano</a:t>
            </a:r>
            <a:r>
              <a:rPr dirty="0"/>
              <a:t> </a:t>
            </a:r>
            <a:r>
              <a:rPr dirty="0" err="1"/>
              <a:t>nao</a:t>
            </a:r>
            <a:r>
              <a:rPr dirty="0"/>
              <a:t>, </a:t>
            </a:r>
            <a:r>
              <a:rPr dirty="0" err="1"/>
              <a:t>nao</a:t>
            </a:r>
            <a:r>
              <a:rPr dirty="0"/>
              <a:t> </a:t>
            </a:r>
            <a:r>
              <a:rPr dirty="0" err="1"/>
              <a:t>wakakubali</a:t>
            </a:r>
            <a:r>
              <a:rPr dirty="0"/>
              <a:t> (Kut. 19:1-8).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1" y="1930568"/>
            <a:ext cx="7924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rPr dirty="0" err="1"/>
              <a:t>Kumtumikia</a:t>
            </a:r>
            <a:r>
              <a:rPr dirty="0"/>
              <a:t> (Kut. 5:1; 7:16; 8:1, 20; 9:1, 13; 10:3). Kwa </a:t>
            </a:r>
            <a:r>
              <a:rPr dirty="0" err="1"/>
              <a:t>kufanya</a:t>
            </a:r>
            <a:r>
              <a:rPr dirty="0"/>
              <a:t> </a:t>
            </a:r>
            <a:r>
              <a:rPr dirty="0" err="1"/>
              <a:t>hivyo</a:t>
            </a:r>
            <a:r>
              <a:rPr dirty="0"/>
              <a:t>, </a:t>
            </a:r>
            <a:r>
              <a:rPr dirty="0" err="1"/>
              <a:t>wangepata</a:t>
            </a:r>
            <a:r>
              <a:rPr dirty="0"/>
              <a:t> </a:t>
            </a:r>
            <a:r>
              <a:rPr dirty="0" err="1"/>
              <a:t>faida</a:t>
            </a:r>
            <a:r>
              <a:rPr dirty="0"/>
              <a:t> </a:t>
            </a:r>
            <a:r>
              <a:rPr dirty="0" err="1"/>
              <a:t>kubwa</a:t>
            </a:r>
            <a:r>
              <a:rPr dirty="0"/>
              <a:t> (</a:t>
            </a:r>
            <a:r>
              <a:rPr dirty="0" err="1"/>
              <a:t>kati</a:t>
            </a:r>
            <a:r>
              <a:rPr lang="en-US" dirty="0" err="1"/>
              <a:t>ka</a:t>
            </a:r>
            <a:r>
              <a:rPr lang="en-US" dirty="0"/>
              <a:t> </a:t>
            </a:r>
            <a:r>
              <a:rPr dirty="0" err="1"/>
              <a:t>nchi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Kanaani).</a:t>
            </a:r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>
              <a:defRPr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defRPr>
            </a:pPr>
            <a:r>
              <a:t>MTOA SHERIA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defRPr>
            </a:pPr>
            <a:r>
              <a:t>“Mlima Sinai ulikuwa umefunikwa na moshi, kwa sababu Bwana alishuka juu yake katika moto. Moshi ukapanda kutoka humo kama moshi kutoka tanuru, na mlima wote ukatetemeka kwa nguvu” </a:t>
            </a:r>
            <a:r>
              <a:rPr sz="1400"/>
              <a:t>(Kutoka 19:18)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7" y="1419198"/>
            <a:ext cx="85733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Uwasilishaji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Sheria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huko</a:t>
            </a:r>
            <a:r>
              <a:rPr dirty="0"/>
              <a:t> Sinai </a:t>
            </a:r>
            <a:r>
              <a:rPr dirty="0" err="1"/>
              <a:t>ulikuwa</a:t>
            </a:r>
            <a:r>
              <a:rPr dirty="0"/>
              <a:t> </a:t>
            </a:r>
            <a:r>
              <a:rPr dirty="0" err="1"/>
              <a:t>kitu</a:t>
            </a:r>
            <a:r>
              <a:rPr dirty="0"/>
              <a:t> </a:t>
            </a:r>
            <a:r>
              <a:rPr dirty="0" err="1"/>
              <a:t>kizuri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cha </a:t>
            </a:r>
            <a:r>
              <a:rPr dirty="0" err="1"/>
              <a:t>kutisha</a:t>
            </a:r>
            <a:r>
              <a:rPr dirty="0"/>
              <a:t> (</a:t>
            </a:r>
            <a:r>
              <a:rPr dirty="0" err="1"/>
              <a:t>Ebr</a:t>
            </a:r>
            <a:r>
              <a:rPr dirty="0"/>
              <a:t>. 12:18-21). Hakuna </a:t>
            </a:r>
            <a:r>
              <a:rPr dirty="0" err="1"/>
              <a:t>mtu</a:t>
            </a:r>
            <a:r>
              <a:rPr dirty="0"/>
              <a:t> </a:t>
            </a:r>
            <a:r>
              <a:rPr dirty="0" err="1"/>
              <a:t>aliye</a:t>
            </a:r>
            <a:r>
              <a:rPr lang="en-US" dirty="0" err="1"/>
              <a:t>kuwa</a:t>
            </a:r>
            <a:r>
              <a:rPr dirty="0"/>
              <a:t> </a:t>
            </a:r>
            <a:r>
              <a:rPr dirty="0" err="1"/>
              <a:t>tayari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kitu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hicho</a:t>
            </a:r>
            <a:r>
              <a:rPr dirty="0"/>
              <a:t>. Kwa </a:t>
            </a:r>
            <a:r>
              <a:rPr dirty="0" err="1"/>
              <a:t>hivyo</a:t>
            </a:r>
            <a:r>
              <a:rPr dirty="0"/>
              <a:t>,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walihitaji</a:t>
            </a:r>
            <a:r>
              <a:rPr dirty="0"/>
              <a:t> </a:t>
            </a:r>
            <a:r>
              <a:rPr dirty="0" err="1"/>
              <a:t>kujitakasa</a:t>
            </a:r>
            <a:r>
              <a:rPr dirty="0"/>
              <a:t> </a:t>
            </a:r>
            <a:r>
              <a:rPr dirty="0" err="1"/>
              <a:t>mapema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kudumisha</a:t>
            </a:r>
            <a:r>
              <a:rPr dirty="0"/>
              <a:t> </a:t>
            </a:r>
            <a:r>
              <a:rPr dirty="0" err="1"/>
              <a:t>umbali</a:t>
            </a:r>
            <a:r>
              <a:rPr dirty="0"/>
              <a:t> </a:t>
            </a:r>
            <a:r>
              <a:rPr dirty="0" err="1"/>
              <a:t>unaofaa</a:t>
            </a:r>
            <a:r>
              <a:rPr dirty="0"/>
              <a:t>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wasiteketezwe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utukufu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kimungu</a:t>
            </a:r>
            <a:r>
              <a:rPr dirty="0"/>
              <a:t> (Kut. 19:10-12).</a:t>
            </a:r>
          </a:p>
        </p:txBody>
      </p:sp>
      <p:pic>
        <p:nvPicPr>
          <p:cNvPr id="4" name="Imagen 3" descr="Un grupo de personas de pie sobre superficie terrosa  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809852"/>
            <a:ext cx="2286841" cy="194579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06500" y="4541440"/>
            <a:ext cx="61843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Toleo</a:t>
            </a:r>
            <a:r>
              <a:rPr dirty="0"/>
              <a:t> </a:t>
            </a:r>
            <a:r>
              <a:rPr dirty="0" err="1"/>
              <a:t>mbili</a:t>
            </a:r>
            <a:r>
              <a:rPr dirty="0"/>
              <a:t> za Sheria </a:t>
            </a:r>
            <a:r>
              <a:rPr dirty="0" err="1"/>
              <a:t>hii</a:t>
            </a:r>
            <a:r>
              <a:rPr dirty="0"/>
              <a:t> </a:t>
            </a:r>
            <a:r>
              <a:rPr dirty="0" err="1"/>
              <a:t>zimeandikwa</a:t>
            </a:r>
            <a:r>
              <a:rPr dirty="0"/>
              <a:t>: </a:t>
            </a:r>
            <a:r>
              <a:rPr dirty="0" err="1"/>
              <a:t>moja</a:t>
            </a:r>
            <a:r>
              <a:rPr dirty="0"/>
              <a:t> </a:t>
            </a:r>
            <a:r>
              <a:rPr dirty="0" err="1"/>
              <a:t>mwanzoni</a:t>
            </a:r>
            <a:r>
              <a:rPr dirty="0"/>
              <a:t> </a:t>
            </a:r>
            <a:r>
              <a:rPr dirty="0" err="1"/>
              <a:t>mwa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nyingine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sehemu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hotuba</a:t>
            </a:r>
            <a:r>
              <a:rPr dirty="0"/>
              <a:t> za </a:t>
            </a:r>
            <a:r>
              <a:rPr dirty="0" err="1"/>
              <a:t>mwisho</a:t>
            </a:r>
            <a:r>
              <a:rPr dirty="0"/>
              <a:t> za Musa </a:t>
            </a:r>
            <a:r>
              <a:rPr dirty="0" err="1"/>
              <a:t>kabla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kuingia</a:t>
            </a:r>
            <a:r>
              <a:rPr dirty="0"/>
              <a:t> Kanaani.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7" y="5735333"/>
            <a:ext cx="6040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Ingawa</a:t>
            </a:r>
            <a:r>
              <a:rPr dirty="0"/>
              <a:t> </a:t>
            </a:r>
            <a:r>
              <a:rPr dirty="0" err="1"/>
              <a:t>inaweza</a:t>
            </a:r>
            <a:r>
              <a:rPr dirty="0"/>
              <a:t> </a:t>
            </a:r>
            <a:r>
              <a:rPr dirty="0" err="1"/>
              <a:t>kuonekana</a:t>
            </a:r>
            <a:r>
              <a:rPr dirty="0"/>
              <a:t> </a:t>
            </a:r>
            <a:r>
              <a:rPr dirty="0" err="1"/>
              <a:t>kuwa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kutisha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uwasilishaji</a:t>
            </a:r>
            <a:r>
              <a:rPr dirty="0"/>
              <a:t> wake, Sheria </a:t>
            </a:r>
            <a:r>
              <a:rPr dirty="0" err="1"/>
              <a:t>inaonyesha</a:t>
            </a:r>
            <a:r>
              <a:rPr dirty="0"/>
              <a:t> tabia bora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: </a:t>
            </a:r>
            <a:r>
              <a:rPr dirty="0" err="1"/>
              <a:t>upendo</a:t>
            </a:r>
            <a:r>
              <a:rPr dirty="0"/>
              <a:t> (Rum. 13:10 </a:t>
            </a:r>
          </a:p>
        </p:txBody>
      </p:sp>
      <p:pic>
        <p:nvPicPr>
          <p:cNvPr id="14" name="Imagen 13" descr="Imagen que contiene hombre, sostener, tabla, parado  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8" y="3218001"/>
            <a:ext cx="8530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Maneno </a:t>
            </a:r>
            <a:r>
              <a:rPr dirty="0" err="1"/>
              <a:t>ambayo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alikuwa</a:t>
            </a:r>
            <a:r>
              <a:rPr dirty="0"/>
              <a:t> </a:t>
            </a:r>
            <a:r>
              <a:rPr dirty="0" err="1"/>
              <a:t>karibu</a:t>
            </a:r>
            <a:r>
              <a:rPr dirty="0"/>
              <a:t> </a:t>
            </a:r>
            <a:r>
              <a:rPr dirty="0" err="1"/>
              <a:t>kuwaambia</a:t>
            </a:r>
            <a:r>
              <a:rPr dirty="0"/>
              <a:t> </a:t>
            </a:r>
            <a:r>
              <a:rPr dirty="0" err="1"/>
              <a:t>yalikuwa</a:t>
            </a:r>
            <a:r>
              <a:rPr dirty="0"/>
              <a:t> </a:t>
            </a:r>
            <a:r>
              <a:rPr dirty="0" err="1"/>
              <a:t>udhihirisho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tabia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mwenyewe</a:t>
            </a:r>
            <a:r>
              <a:rPr dirty="0"/>
              <a:t>. </a:t>
            </a:r>
            <a:r>
              <a:rPr dirty="0" err="1"/>
              <a:t>Kuwatii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uzima</a:t>
            </a:r>
            <a:r>
              <a:rPr dirty="0"/>
              <a:t>; </a:t>
            </a:r>
            <a:r>
              <a:rPr dirty="0" err="1"/>
              <a:t>kutowatii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kifo</a:t>
            </a:r>
            <a:r>
              <a:rPr dirty="0"/>
              <a:t>. Israeli </a:t>
            </a:r>
            <a:r>
              <a:rPr dirty="0" err="1"/>
              <a:t>walihitaji</a:t>
            </a:r>
            <a:r>
              <a:rPr dirty="0"/>
              <a:t> </a:t>
            </a:r>
            <a:r>
              <a:rPr dirty="0" err="1"/>
              <a:t>kufahamu</a:t>
            </a:r>
            <a:r>
              <a:rPr dirty="0"/>
              <a:t> </a:t>
            </a:r>
            <a:r>
              <a:rPr dirty="0" err="1"/>
              <a:t>kikamilifu</a:t>
            </a:r>
            <a:r>
              <a:rPr dirty="0"/>
              <a:t> </a:t>
            </a:r>
            <a:r>
              <a:rPr dirty="0" err="1"/>
              <a:t>uzito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umuhimu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"</a:t>
            </a:r>
            <a:r>
              <a:rPr dirty="0" err="1"/>
              <a:t>maneno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agano</a:t>
            </a:r>
            <a:r>
              <a:rPr dirty="0"/>
              <a:t>, Amri Kumi" (Kut. 34:28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8" y="2742637"/>
            <a:ext cx="853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rPr dirty="0"/>
              <a:t>Kwa </a:t>
            </a:r>
            <a:r>
              <a:rPr dirty="0" err="1"/>
              <a:t>nini</a:t>
            </a:r>
            <a:r>
              <a:rPr dirty="0"/>
              <a:t> </a:t>
            </a:r>
            <a:r>
              <a:rPr dirty="0" err="1"/>
              <a:t>hatua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hiyo</a:t>
            </a:r>
            <a:r>
              <a:rPr dirty="0"/>
              <a:t>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muhimu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8707" y="1062726"/>
            <a:ext cx="3398814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-4864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defRPr>
            </a:pPr>
            <a:r>
              <a:rPr lang="en-US" dirty="0"/>
              <a:t>AMRI KUMI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0" y="601592"/>
            <a:ext cx="1193006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defRPr>
            </a:pPr>
            <a:r>
              <a:t>"Mimi ni Bwana, Mungu wako, niliyekutoa katika nchi ya Misri, katika nchi ya utumwa" </a:t>
            </a:r>
            <a:r>
              <a:rPr sz="1400"/>
              <a:t>(Kutoka 20:2)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8183" y="980449"/>
            <a:ext cx="85638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anaanzisha</a:t>
            </a:r>
            <a:r>
              <a:rPr dirty="0"/>
              <a:t> Sheria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kuweka</a:t>
            </a:r>
            <a:r>
              <a:rPr dirty="0"/>
              <a:t> </a:t>
            </a:r>
            <a:r>
              <a:rPr dirty="0" err="1"/>
              <a:t>wazi</a:t>
            </a:r>
            <a:r>
              <a:rPr dirty="0"/>
              <a:t> </a:t>
            </a:r>
            <a:r>
              <a:rPr dirty="0" err="1"/>
              <a:t>kazi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msingi</a:t>
            </a:r>
            <a:r>
              <a:rPr dirty="0"/>
              <a:t>: "Kwa </a:t>
            </a:r>
            <a:r>
              <a:rPr dirty="0" err="1"/>
              <a:t>hiyo</a:t>
            </a:r>
            <a:r>
              <a:rPr dirty="0"/>
              <a:t> </a:t>
            </a:r>
            <a:r>
              <a:rPr dirty="0" err="1"/>
              <a:t>nimekukomboa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dhambini</a:t>
            </a:r>
            <a:r>
              <a:rPr dirty="0"/>
              <a:t>,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hiyo</a:t>
            </a:r>
            <a:r>
              <a:rPr dirty="0"/>
              <a:t>, </a:t>
            </a:r>
            <a:r>
              <a:rPr dirty="0" err="1"/>
              <a:t>hiki</a:t>
            </a:r>
            <a:r>
              <a:rPr dirty="0"/>
              <a:t> </a:t>
            </a:r>
            <a:r>
              <a:rPr dirty="0" err="1"/>
              <a:t>ndicho</a:t>
            </a:r>
            <a:r>
              <a:rPr dirty="0"/>
              <a:t> </a:t>
            </a:r>
            <a:r>
              <a:rPr dirty="0" err="1"/>
              <a:t>utakachofanya</a:t>
            </a:r>
            <a:r>
              <a:rPr dirty="0"/>
              <a:t> </a:t>
            </a:r>
            <a:r>
              <a:rPr dirty="0" err="1"/>
              <a:t>tangu</a:t>
            </a:r>
            <a:r>
              <a:rPr dirty="0"/>
              <a:t> </a:t>
            </a:r>
            <a:r>
              <a:rPr dirty="0" err="1"/>
              <a:t>sasa</a:t>
            </a:r>
            <a:r>
              <a:rPr dirty="0"/>
              <a:t>" (Kut. 20:2). </a:t>
            </a:r>
            <a:r>
              <a:rPr dirty="0" err="1"/>
              <a:t>Kuzingatia</a:t>
            </a:r>
            <a:r>
              <a:rPr dirty="0"/>
              <a:t> Sheria, </a:t>
            </a:r>
            <a:r>
              <a:rPr dirty="0" err="1"/>
              <a:t>kwetu</a:t>
            </a:r>
            <a:r>
              <a:rPr dirty="0"/>
              <a:t>,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mwitikio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Ukombozi</a:t>
            </a:r>
            <a:r>
              <a:rPr dirty="0"/>
              <a:t>. Ni </a:t>
            </a:r>
            <a:r>
              <a:rPr dirty="0" err="1"/>
              <a:t>mwitikio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upendo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upendo</a:t>
            </a:r>
            <a:r>
              <a:rPr dirty="0"/>
              <a:t> </a:t>
            </a:r>
            <a:r>
              <a:rPr dirty="0" err="1"/>
              <a:t>uliopokelewa</a:t>
            </a:r>
            <a:r>
              <a:rPr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7169319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228726" y="730167"/>
            <a:ext cx="63181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7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lang="en-US" dirty="0"/>
              <a:t>MAANA YA SHERIA</a:t>
            </a: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lang="en-US" dirty="0"/>
              <a:t>KAZI YA SHERIA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defRPr>
            </a:pPr>
            <a:r>
              <a:rPr dirty="0"/>
              <a:t>“Basi </a:t>
            </a:r>
            <a:r>
              <a:rPr dirty="0" err="1"/>
              <a:t>torati</a:t>
            </a:r>
            <a:r>
              <a:rPr dirty="0"/>
              <a:t>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mlinzi</a:t>
            </a:r>
            <a:r>
              <a:rPr dirty="0"/>
              <a:t> </a:t>
            </a:r>
            <a:r>
              <a:rPr dirty="0" err="1"/>
              <a:t>wetu</a:t>
            </a:r>
            <a:r>
              <a:rPr dirty="0"/>
              <a:t> </a:t>
            </a:r>
            <a:r>
              <a:rPr dirty="0" err="1"/>
              <a:t>hata</a:t>
            </a:r>
            <a:r>
              <a:rPr dirty="0"/>
              <a:t> Kristo </a:t>
            </a:r>
            <a:r>
              <a:rPr dirty="0" err="1"/>
              <a:t>alipokuja</a:t>
            </a:r>
            <a:r>
              <a:rPr dirty="0"/>
              <a:t>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tupate</a:t>
            </a:r>
            <a:r>
              <a:rPr dirty="0"/>
              <a:t>                                  </a:t>
            </a:r>
            <a:r>
              <a:rPr dirty="0" err="1"/>
              <a:t>kuhesabiwa</a:t>
            </a:r>
            <a:r>
              <a:rPr dirty="0"/>
              <a:t> </a:t>
            </a:r>
            <a:r>
              <a:rPr dirty="0" err="1"/>
              <a:t>haki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imani</a:t>
            </a:r>
            <a:r>
              <a:rPr dirty="0"/>
              <a:t>” </a:t>
            </a:r>
            <a:r>
              <a:rPr sz="1400" dirty="0"/>
              <a:t>(</a:t>
            </a:r>
            <a:r>
              <a:rPr sz="1400" dirty="0" err="1"/>
              <a:t>Wagalatia</a:t>
            </a:r>
            <a:r>
              <a:rPr sz="1400" dirty="0"/>
              <a:t> 3:24)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  <a:defRPr sz="2000" b="1">
                <a:solidFill>
                  <a:schemeClr val="accent6">
                    <a:lumMod val="75000"/>
                  </a:schemeClr>
                </a:solidFill>
              </a:defRPr>
            </a:pPr>
            <a:r>
              <a:t>Je, baadhi ya kazi za Sheria ni zipi?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3944306"/>
              </p:ext>
            </p:extLst>
          </p:nvPr>
        </p:nvGraphicFramePr>
        <p:xfrm>
          <a:off x="154095" y="1784438"/>
          <a:ext cx="565305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400" y="1527463"/>
            <a:ext cx="5562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Wokovu</a:t>
            </a:r>
            <a:r>
              <a:rPr dirty="0"/>
              <a:t> </a:t>
            </a:r>
            <a:r>
              <a:rPr dirty="0" err="1"/>
              <a:t>sio</a:t>
            </a:r>
            <a:r>
              <a:rPr dirty="0"/>
              <a:t> </a:t>
            </a:r>
            <a:r>
              <a:rPr dirty="0" err="1"/>
              <a:t>miongoni</a:t>
            </a:r>
            <a:r>
              <a:rPr dirty="0"/>
              <a:t> </a:t>
            </a:r>
            <a:r>
              <a:rPr dirty="0" err="1"/>
              <a:t>mwa</a:t>
            </a:r>
            <a:r>
              <a:rPr dirty="0"/>
              <a:t> </a:t>
            </a:r>
            <a:r>
              <a:rPr dirty="0" err="1"/>
              <a:t>kazi</a:t>
            </a:r>
            <a:r>
              <a:rPr dirty="0"/>
              <a:t> </a:t>
            </a:r>
            <a:r>
              <a:rPr dirty="0" err="1"/>
              <a:t>zake</a:t>
            </a:r>
            <a:r>
              <a:rPr dirty="0"/>
              <a:t> (Gal. 2:16). Sheria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kioo</a:t>
            </a:r>
            <a:r>
              <a:rPr dirty="0"/>
              <a:t> </a:t>
            </a:r>
            <a:r>
              <a:rPr dirty="0" err="1"/>
              <a:t>ambacho</a:t>
            </a:r>
            <a:r>
              <a:rPr dirty="0"/>
              <a:t> </a:t>
            </a:r>
            <a:r>
              <a:rPr dirty="0" err="1"/>
              <a:t>ndani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dhambi</a:t>
            </a:r>
            <a:r>
              <a:rPr dirty="0"/>
              <a:t> </a:t>
            </a:r>
            <a:r>
              <a:rPr dirty="0" err="1"/>
              <a:t>zetu</a:t>
            </a:r>
            <a:r>
              <a:rPr dirty="0"/>
              <a:t> </a:t>
            </a:r>
            <a:r>
              <a:rPr dirty="0" err="1"/>
              <a:t>zinaonyeshwa</a:t>
            </a:r>
            <a:r>
              <a:rPr dirty="0"/>
              <a:t> (</a:t>
            </a:r>
            <a:r>
              <a:rPr dirty="0" err="1"/>
              <a:t>Yakobo</a:t>
            </a:r>
            <a:r>
              <a:rPr dirty="0"/>
              <a:t> 1 :23-25).</a:t>
            </a:r>
            <a:endParaRPr lang="es-ES" sz="2000" b="1" dirty="0"/>
          </a:p>
        </p:txBody>
      </p:sp>
      <p:pic>
        <p:nvPicPr>
          <p:cNvPr id="8" name="Imagen 7" descr="Un dibujo de una persona  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  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603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  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4287980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41814" y="5750912"/>
            <a:ext cx="67971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sz="1600" dirty="0"/>
              <a:t>Biblia </a:t>
            </a:r>
            <a:r>
              <a:rPr sz="1600" dirty="0" err="1"/>
              <a:t>iko</a:t>
            </a:r>
            <a:r>
              <a:rPr sz="1600" dirty="0"/>
              <a:t> </a:t>
            </a:r>
            <a:r>
              <a:rPr sz="1600" dirty="0" err="1"/>
              <a:t>wazi</a:t>
            </a:r>
            <a:r>
              <a:rPr sz="1600" dirty="0"/>
              <a:t>: Sheria </a:t>
            </a:r>
            <a:r>
              <a:rPr sz="1600" dirty="0" err="1"/>
              <a:t>ni</a:t>
            </a:r>
            <a:r>
              <a:rPr sz="1600" dirty="0"/>
              <a:t> </a:t>
            </a:r>
            <a:r>
              <a:rPr sz="1600" dirty="0" err="1"/>
              <a:t>njema</a:t>
            </a:r>
            <a:r>
              <a:rPr sz="1600" dirty="0"/>
              <a:t> (Rum. 7:12); </a:t>
            </a:r>
            <a:r>
              <a:rPr sz="1600" dirty="0" err="1"/>
              <a:t>kulitafakari</a:t>
            </a:r>
            <a:r>
              <a:rPr sz="1600" dirty="0"/>
              <a:t> </a:t>
            </a:r>
            <a:r>
              <a:rPr sz="1600" dirty="0" err="1"/>
              <a:t>ni</a:t>
            </a:r>
            <a:r>
              <a:rPr sz="1600" dirty="0"/>
              <a:t> </a:t>
            </a:r>
            <a:r>
              <a:rPr sz="1600" dirty="0" err="1"/>
              <a:t>jambo</a:t>
            </a:r>
            <a:r>
              <a:rPr sz="1600" dirty="0"/>
              <a:t> la </a:t>
            </a:r>
            <a:r>
              <a:rPr sz="1600" dirty="0" err="1"/>
              <a:t>kufurahisha</a:t>
            </a:r>
            <a:r>
              <a:rPr sz="1600" dirty="0"/>
              <a:t> (Zab. 1</a:t>
            </a:r>
            <a:r>
              <a:rPr lang="en-US" sz="1600" dirty="0"/>
              <a:t>:</a:t>
            </a:r>
            <a:r>
              <a:rPr sz="1600" dirty="0"/>
              <a:t>2 </a:t>
            </a:r>
            <a:r>
              <a:rPr lang="en-US" sz="1600" dirty="0"/>
              <a:t>)</a:t>
            </a:r>
            <a:r>
              <a:rPr sz="1600" dirty="0"/>
              <a:t>“Ee, </a:t>
            </a:r>
            <a:r>
              <a:rPr sz="1600" dirty="0" err="1"/>
              <a:t>jinsi</a:t>
            </a:r>
            <a:r>
              <a:rPr sz="1600" dirty="0"/>
              <a:t> </a:t>
            </a:r>
            <a:r>
              <a:rPr sz="1600" dirty="0" err="1"/>
              <a:t>ninavyoipenda</a:t>
            </a:r>
            <a:r>
              <a:rPr sz="1600" dirty="0"/>
              <a:t> sheria </a:t>
            </a:r>
            <a:r>
              <a:rPr sz="1600" dirty="0" err="1"/>
              <a:t>yako</a:t>
            </a:r>
            <a:r>
              <a:rPr sz="1600" dirty="0"/>
              <a:t>! </a:t>
            </a:r>
            <a:r>
              <a:rPr sz="1600" dirty="0" err="1"/>
              <a:t>Ninatafakari</a:t>
            </a:r>
            <a:r>
              <a:rPr sz="1600" dirty="0"/>
              <a:t> </a:t>
            </a:r>
            <a:r>
              <a:rPr sz="1600" dirty="0" err="1"/>
              <a:t>juu</a:t>
            </a:r>
            <a:r>
              <a:rPr sz="1600" dirty="0"/>
              <a:t> </a:t>
            </a:r>
            <a:r>
              <a:rPr sz="1600" dirty="0" err="1"/>
              <a:t>yake</a:t>
            </a:r>
            <a:r>
              <a:rPr sz="1600" dirty="0"/>
              <a:t> </a:t>
            </a:r>
            <a:r>
              <a:rPr sz="1600" dirty="0" err="1"/>
              <a:t>mchana</a:t>
            </a:r>
            <a:r>
              <a:rPr sz="1600" dirty="0"/>
              <a:t> </a:t>
            </a:r>
            <a:r>
              <a:rPr sz="1600" dirty="0" err="1"/>
              <a:t>kutwa</a:t>
            </a:r>
            <a:r>
              <a:rPr sz="1600" dirty="0"/>
              <a:t>” (Zab. 119:97).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8" y="2578498"/>
            <a:ext cx="55626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Kuvunja</a:t>
            </a:r>
            <a:r>
              <a:rPr dirty="0"/>
              <a:t> </a:t>
            </a:r>
            <a:r>
              <a:rPr dirty="0" err="1"/>
              <a:t>kioo</a:t>
            </a:r>
            <a:r>
              <a:rPr dirty="0"/>
              <a:t> </a:t>
            </a:r>
            <a:r>
              <a:rPr dirty="0" err="1"/>
              <a:t>hakiondoi</a:t>
            </a:r>
            <a:r>
              <a:rPr dirty="0"/>
              <a:t> </a:t>
            </a:r>
            <a:r>
              <a:rPr dirty="0" err="1"/>
              <a:t>madoa</a:t>
            </a:r>
            <a:r>
              <a:rPr dirty="0"/>
              <a:t>; </a:t>
            </a:r>
            <a:r>
              <a:rPr dirty="0" err="1"/>
              <a:t>kukipuuza</a:t>
            </a:r>
            <a:r>
              <a:rPr dirty="0"/>
              <a:t> pia </a:t>
            </a:r>
            <a:r>
              <a:rPr dirty="0" err="1"/>
              <a:t>hakiondoi</a:t>
            </a:r>
            <a:r>
              <a:rPr dirty="0"/>
              <a:t> </a:t>
            </a:r>
            <a:r>
              <a:rPr dirty="0" err="1"/>
              <a:t>madoa</a:t>
            </a:r>
            <a:r>
              <a:rPr dirty="0"/>
              <a:t>.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bila</a:t>
            </a:r>
            <a:r>
              <a:rPr dirty="0"/>
              <a:t> "</a:t>
            </a:r>
            <a:r>
              <a:rPr dirty="0" err="1"/>
              <a:t>kioo</a:t>
            </a:r>
            <a:r>
              <a:rPr dirty="0"/>
              <a:t>" [sheria] </a:t>
            </a:r>
            <a:r>
              <a:rPr dirty="0" err="1"/>
              <a:t>hatungejua</a:t>
            </a:r>
            <a:r>
              <a:rPr dirty="0"/>
              <a:t> </a:t>
            </a:r>
            <a:r>
              <a:rPr dirty="0" err="1"/>
              <a:t>tulikuwa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madoa</a:t>
            </a:r>
            <a:r>
              <a:rPr dirty="0"/>
              <a:t> [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dhambi</a:t>
            </a:r>
            <a:r>
              <a:rPr dirty="0"/>
              <a:t>],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tulihitaji</a:t>
            </a:r>
            <a:r>
              <a:rPr dirty="0"/>
              <a:t> "</a:t>
            </a:r>
            <a:r>
              <a:rPr dirty="0" err="1"/>
              <a:t>kitambaa</a:t>
            </a:r>
            <a:r>
              <a:rPr dirty="0"/>
              <a:t>" [Kristo] </a:t>
            </a:r>
            <a:r>
              <a:rPr dirty="0" err="1"/>
              <a:t>kutusafisha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1319</Words>
  <Application>Microsoft Office PowerPoint</Application>
  <PresentationFormat>Panorámica</PresentationFormat>
  <Paragraphs>80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Wingdings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109</cp:revision>
  <dcterms:created xsi:type="dcterms:W3CDTF">2025-07-19T15:42:14Z</dcterms:created>
  <dcterms:modified xsi:type="dcterms:W3CDTF">2025-07-26T05:08:03Z</dcterms:modified>
</cp:coreProperties>
</file>