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defRPr sz="2000" b="1">
              <a:solidFill>
                <a:schemeClr val="tx1"/>
              </a:solidFill>
            </a:defRPr>
          </a:pPr>
          <a:r>
            <a:rPr dirty="0" err="1"/>
            <a:t>Bezaleeli</a:t>
          </a:r>
          <a:r>
            <a:rPr dirty="0"/>
            <a:t>, </a:t>
          </a:r>
          <a:r>
            <a:rPr dirty="0" err="1"/>
            <a:t>ambaye</a:t>
          </a:r>
          <a:r>
            <a:rPr dirty="0"/>
            <a:t> </a:t>
          </a:r>
          <a:r>
            <a:rPr dirty="0" err="1"/>
            <a:t>aliongoza</a:t>
          </a:r>
          <a:r>
            <a:rPr dirty="0"/>
            <a:t> </a:t>
          </a:r>
          <a:r>
            <a:rPr dirty="0" err="1"/>
            <a:t>mradi</a:t>
          </a:r>
          <a:r>
            <a:rPr dirty="0"/>
            <a:t> </a:t>
          </a:r>
          <a:r>
            <a:rPr dirty="0" err="1"/>
            <a:t>wote</a:t>
          </a:r>
          <a:r>
            <a:rPr dirty="0"/>
            <a:t> (</a:t>
          </a:r>
          <a:r>
            <a:rPr lang="en-US" dirty="0"/>
            <a:t>Kut.</a:t>
          </a:r>
          <a:r>
            <a:rPr dirty="0"/>
            <a:t> 31:2)</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defRPr sz="2000" b="1">
              <a:solidFill>
                <a:schemeClr val="tx1"/>
              </a:solidFill>
            </a:defRPr>
          </a:pPr>
          <a:r>
            <a:t>Aholiabu, ambaye alikuwa msaidizi wake mkuu (Kut. 31:6a)</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defRPr sz="2000" b="1">
              <a:solidFill>
                <a:schemeClr val="tx1"/>
              </a:solidFill>
            </a:defRPr>
          </a:pPr>
          <a:r>
            <a:t>Watu wengine ambao walisaidia katika kazi hiyo (Mfano 31:6b)</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137160" rIns="256032" bIns="137160"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kern="1200" dirty="0" err="1"/>
            <a:t>Bezaleeli</a:t>
          </a:r>
          <a:r>
            <a:rPr kern="1200" dirty="0"/>
            <a:t>, </a:t>
          </a:r>
          <a:r>
            <a:rPr kern="1200" dirty="0" err="1"/>
            <a:t>ambaye</a:t>
          </a:r>
          <a:r>
            <a:rPr kern="1200" dirty="0"/>
            <a:t> </a:t>
          </a:r>
          <a:r>
            <a:rPr kern="1200" dirty="0" err="1"/>
            <a:t>aliongoza</a:t>
          </a:r>
          <a:r>
            <a:rPr kern="1200" dirty="0"/>
            <a:t> </a:t>
          </a:r>
          <a:r>
            <a:rPr kern="1200" dirty="0" err="1"/>
            <a:t>mradi</a:t>
          </a:r>
          <a:r>
            <a:rPr kern="1200" dirty="0"/>
            <a:t> </a:t>
          </a:r>
          <a:r>
            <a:rPr kern="1200" dirty="0" err="1"/>
            <a:t>wote</a:t>
          </a:r>
          <a:r>
            <a:rPr kern="1200" dirty="0"/>
            <a:t> (</a:t>
          </a:r>
          <a:r>
            <a:rPr lang="en-US" kern="1200" dirty="0"/>
            <a:t>Kut.</a:t>
          </a:r>
          <a:r>
            <a:rPr kern="1200" dirty="0"/>
            <a:t> 31:2)</a:t>
          </a:r>
          <a:endParaRPr lang="es-ES" sz="20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137160" rIns="256032" bIns="137160"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kern="1200"/>
            <a:t>Aholiabu, ambaye alikuwa msaidizi wake mkuu (Kut. 31:6a)</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137160" rIns="256032" bIns="137160"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kern="1200"/>
            <a:t>Watu wengine ambao walisaidia katika kazi hiyo (Mfano 31:6b)</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8/1/2025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b="1"/>
            </a:pPr>
            <a:r>
              <a:t>Kutoka 31:2</a:t>
            </a:r>
          </a:p>
          <a:p>
            <a:r>
              <a:t>Tazama, nimemwita kwa jina Bezaleli mwana wa Uri, mwana wa Huri, wa kabila la Yuda;</a:t>
            </a:r>
          </a:p>
          <a:p>
            <a:pPr>
              <a:defRPr b="1"/>
            </a:pPr>
            <a:r>
              <a:t>Kutoka 31:6a</a:t>
            </a:r>
          </a:p>
          <a:p>
            <a:r>
              <a:t>Na tazama, nimeweka pamoja naye Oholiabu, mwana wa Ahisamaki , wa kabila la Dani;</a:t>
            </a:r>
          </a:p>
          <a:p>
            <a:pPr>
              <a:defRPr b="1"/>
            </a:pPr>
            <a:r>
              <a:t>Kutoka 31:6b</a:t>
            </a:r>
          </a:p>
          <a:p>
            <a:r>
              <a:t>nami nimeweka hekima katika nia za kila mwenye moyo wa hekima, ili apate kufanya yote niliyowaamuru ninyi;</a:t>
            </a:r>
          </a:p>
          <a:p>
            <a:r>
              <a:t>Kutoka 31:12-17 Bwana akanena na Musa, na kumwambia, 13 Nena wewe na wana wa Israeli, na kuwaambia, Hakika mtazishika Sabato zangu; kwa kuwa ni ishara kati ya mimi na ninyi katika vizazi vyenu vyote, mpate kujua ya kuwa mimi ndimi BWANA niwatakasaye ninyi. 14 Kwa hiyo mtaishika siku ya sabato, kwa kuwa ni takatifu kwenu; mtu atakayeitia unajisi lazima atauawa; kwa maana mtu ye yote atakayefanya kazi yo yote ndani yake, nafsi hiyo itakatiliwa mbali na watu wake. 15 Kazi itafanywa siku sita; lakini siku ya saba ni Sabato ya kustarehe kabisa kwa BWANA; mtu awaye yote atakayefanya kazi yo yote siku ya Sabato, hakika yake atauawa. (16) Kwa hiyo wana wa Israeli wataishika Sabato, ili kuitunza Sabato katika vizazi vyao vyote kwa agano la milele. Ni ishara kati ya mimi na wana wa Israeli milele; kwani kwa siku sita Bwana alifanya mbingu na nchi, akastarehe kwa siku ya saba na kupumzika."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  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  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  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a:spAutoFit/>
            <a:scene3d>
              <a:camera prst="orthographicFront"/>
              <a:lightRig rig="threePt" dir="t"/>
            </a:scene3d>
            <a:sp3d extrusionH="57150">
              <a:bevelT h="25400" prst="softRound"/>
            </a:sp3d>
          </a:bodyPr>
          <a:lstStyle/>
          <a:p>
            <a:pPr lvl="0" algn="ctr">
              <a:defRPr sz="5200" b="1">
                <a:ln w="9525">
                  <a:solidFill>
                    <a:srgbClr val="A37101"/>
                  </a:solidFill>
                  <a:prstDash val="solid"/>
                </a:ln>
                <a:solidFill>
                  <a:srgbClr val="F1A501"/>
                </a:solidFill>
                <a:effectLst>
                  <a:outerShdw blurRad="12700" dist="38100" dir="2700000" algn="tl" rotWithShape="0">
                    <a:srgbClr val="FFDF97"/>
                  </a:outerShdw>
                </a:effectLst>
              </a:defRPr>
            </a:pPr>
            <a:r>
              <a:rPr dirty="0" err="1"/>
              <a:t>AGANO</a:t>
            </a:r>
            <a:r>
              <a:rPr dirty="0"/>
              <a:t> NA </a:t>
            </a:r>
            <a:r>
              <a:rPr dirty="0" err="1"/>
              <a:t>MUUNDO</a:t>
            </a:r>
            <a:r>
              <a:rPr dirty="0"/>
              <a:t> WAKE HALISI</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kern="120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defRPr>
            </a:pPr>
            <a:r>
              <a:t>Lessoni ya 10 kwa jailli ya  Septemba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sz="4400" b="1" kern="120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defRPr>
            </a:pPr>
            <a:r>
              <a:t>MAANDALIZI YA MFANO ULIOONYESHWA</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646331"/>
          </a:xfrm>
          <a:prstGeom prst="rect">
            <a:avLst/>
          </a:prstGeom>
          <a:noFill/>
        </p:spPr>
        <p:txBody>
          <a:bodyPr wrap="square">
            <a:spAutoFit/>
          </a:bodyPr>
          <a:lstStyle/>
          <a:p>
            <a:pPr lvl="0" algn="ctr">
              <a:defRPr b="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defRPr>
            </a:pPr>
            <a:r>
              <a:rPr sz="1800" kern="1200" dirty="0">
                <a:ln>
                  <a:noFill/>
                </a:ln>
                <a:uLnTx/>
                <a:uFillTx/>
                <a:ea typeface="+mn-ea"/>
                <a:cs typeface="+mn-cs"/>
              </a:rPr>
              <a:t>“</a:t>
            </a:r>
            <a:r>
              <a:rPr dirty="0" err="1"/>
              <a:t>Tazama</a:t>
            </a:r>
            <a:r>
              <a:rPr dirty="0"/>
              <a:t>, </a:t>
            </a:r>
            <a:r>
              <a:rPr dirty="0" err="1"/>
              <a:t>nimemchagua</a:t>
            </a:r>
            <a:r>
              <a:rPr dirty="0"/>
              <a:t> </a:t>
            </a:r>
            <a:r>
              <a:rPr dirty="0" err="1"/>
              <a:t>Bezaleli</a:t>
            </a:r>
            <a:r>
              <a:rPr dirty="0"/>
              <a:t> </a:t>
            </a:r>
            <a:r>
              <a:rPr dirty="0" err="1"/>
              <a:t>mwana</a:t>
            </a:r>
            <a:r>
              <a:rPr dirty="0"/>
              <a:t> </a:t>
            </a:r>
            <a:r>
              <a:rPr dirty="0" err="1"/>
              <a:t>wa</a:t>
            </a:r>
            <a:r>
              <a:rPr dirty="0"/>
              <a:t> Uri, </a:t>
            </a:r>
            <a:r>
              <a:rPr dirty="0" err="1"/>
              <a:t>mwana</a:t>
            </a:r>
            <a:r>
              <a:rPr dirty="0"/>
              <a:t> </a:t>
            </a:r>
            <a:r>
              <a:rPr dirty="0" err="1"/>
              <a:t>wa</a:t>
            </a:r>
            <a:r>
              <a:rPr dirty="0"/>
              <a:t> Huri, </a:t>
            </a:r>
            <a:r>
              <a:rPr dirty="0" err="1"/>
              <a:t>wa</a:t>
            </a:r>
            <a:r>
              <a:rPr dirty="0"/>
              <a:t> </a:t>
            </a:r>
            <a:r>
              <a:rPr dirty="0" err="1"/>
              <a:t>kabila</a:t>
            </a:r>
            <a:r>
              <a:rPr dirty="0"/>
              <a:t> la Yuda, </a:t>
            </a:r>
            <a:r>
              <a:rPr dirty="0" err="1"/>
              <a:t>nami</a:t>
            </a:r>
            <a:r>
              <a:rPr dirty="0"/>
              <a:t> </a:t>
            </a:r>
            <a:r>
              <a:rPr dirty="0" err="1"/>
              <a:t>nimemjaza</a:t>
            </a:r>
            <a:r>
              <a:rPr dirty="0"/>
              <a:t> Roho </a:t>
            </a:r>
            <a:r>
              <a:rPr dirty="0" err="1"/>
              <a:t>wa</a:t>
            </a:r>
            <a:r>
              <a:rPr dirty="0"/>
              <a:t> </a:t>
            </a:r>
            <a:r>
              <a:rPr dirty="0" err="1"/>
              <a:t>Mungu</a:t>
            </a:r>
            <a:r>
              <a:rPr dirty="0"/>
              <a:t>, </a:t>
            </a:r>
            <a:r>
              <a:rPr dirty="0" err="1"/>
              <a:t>kwa</a:t>
            </a:r>
            <a:r>
              <a:rPr dirty="0"/>
              <a:t> </a:t>
            </a:r>
            <a:r>
              <a:rPr dirty="0" err="1"/>
              <a:t>hekima</a:t>
            </a:r>
            <a:r>
              <a:rPr dirty="0"/>
              <a:t>, </a:t>
            </a:r>
            <a:r>
              <a:rPr dirty="0" err="1"/>
              <a:t>na</a:t>
            </a:r>
            <a:r>
              <a:rPr dirty="0"/>
              <a:t> </a:t>
            </a:r>
            <a:r>
              <a:rPr dirty="0" err="1"/>
              <a:t>kwa</a:t>
            </a:r>
            <a:r>
              <a:rPr dirty="0"/>
              <a:t> </a:t>
            </a:r>
            <a:r>
              <a:rPr dirty="0" err="1"/>
              <a:t>ufahamu</a:t>
            </a:r>
            <a:r>
              <a:rPr dirty="0"/>
              <a:t>, </a:t>
            </a:r>
            <a:r>
              <a:rPr dirty="0" err="1"/>
              <a:t>na</a:t>
            </a:r>
            <a:r>
              <a:rPr dirty="0"/>
              <a:t> </a:t>
            </a:r>
            <a:r>
              <a:rPr dirty="0" err="1"/>
              <a:t>kwa</a:t>
            </a:r>
            <a:r>
              <a:rPr dirty="0"/>
              <a:t> </a:t>
            </a:r>
            <a:r>
              <a:rPr dirty="0" err="1"/>
              <a:t>maarifa</a:t>
            </a:r>
            <a:r>
              <a:rPr dirty="0"/>
              <a:t>, </a:t>
            </a:r>
            <a:r>
              <a:rPr dirty="0" err="1"/>
              <a:t>na</a:t>
            </a:r>
            <a:r>
              <a:rPr dirty="0"/>
              <a:t> </a:t>
            </a:r>
            <a:r>
              <a:rPr dirty="0" err="1"/>
              <a:t>kwa</a:t>
            </a:r>
            <a:r>
              <a:rPr dirty="0"/>
              <a:t> </a:t>
            </a:r>
            <a:r>
              <a:rPr dirty="0" err="1"/>
              <a:t>ustadi</a:t>
            </a:r>
            <a:r>
              <a:rPr dirty="0"/>
              <a:t> </a:t>
            </a:r>
            <a:r>
              <a:rPr dirty="0" err="1"/>
              <a:t>wa</a:t>
            </a:r>
            <a:r>
              <a:rPr dirty="0"/>
              <a:t> </a:t>
            </a:r>
            <a:r>
              <a:rPr dirty="0" err="1"/>
              <a:t>kila</a:t>
            </a:r>
            <a:r>
              <a:rPr dirty="0"/>
              <a:t> </a:t>
            </a:r>
            <a:r>
              <a:rPr dirty="0" err="1"/>
              <a:t>aina</a:t>
            </a:r>
            <a:r>
              <a:rPr sz="1800" kern="1200" dirty="0">
                <a:ln>
                  <a:noFill/>
                </a:ln>
                <a:uLnTx/>
                <a:uFillTx/>
                <a:ea typeface="+mn-ea"/>
                <a:cs typeface="+mn-cs"/>
              </a:rPr>
              <a:t>” </a:t>
            </a:r>
            <a:r>
              <a:rPr sz="1400" kern="1200" dirty="0">
                <a:ln>
                  <a:noFill/>
                </a:ln>
                <a:uLnTx/>
                <a:uFillTx/>
                <a:ea typeface="+mn-ea"/>
                <a:cs typeface="+mn-cs"/>
              </a:rPr>
              <a:t>(</a:t>
            </a:r>
            <a:r>
              <a:rPr sz="1400" kern="1200" dirty="0" err="1">
                <a:ln>
                  <a:noFill/>
                </a:ln>
                <a:uLnTx/>
                <a:uFillTx/>
                <a:ea typeface="+mn-ea"/>
                <a:cs typeface="+mn-cs"/>
              </a:rPr>
              <a:t>Kutoka</a:t>
            </a:r>
            <a:r>
              <a:rPr sz="1400" kern="1200" dirty="0">
                <a:ln>
                  <a:noFill/>
                </a:ln>
                <a:uLnTx/>
                <a:uFillTx/>
                <a:ea typeface="+mn-ea"/>
                <a:cs typeface="+mn-cs"/>
              </a:rPr>
              <a:t>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Ingawa</a:t>
            </a:r>
            <a:r>
              <a:rPr dirty="0"/>
              <a:t> </a:t>
            </a:r>
            <a:r>
              <a:rPr dirty="0" err="1"/>
              <a:t>Mungu</a:t>
            </a:r>
            <a:r>
              <a:rPr dirty="0"/>
              <a:t> </a:t>
            </a:r>
            <a:r>
              <a:rPr dirty="0" err="1"/>
              <a:t>alimpa</a:t>
            </a:r>
            <a:r>
              <a:rPr dirty="0"/>
              <a:t> Musa </a:t>
            </a:r>
            <a:r>
              <a:rPr dirty="0" err="1"/>
              <a:t>maagizo</a:t>
            </a:r>
            <a:r>
              <a:rPr dirty="0"/>
              <a:t> </a:t>
            </a:r>
            <a:r>
              <a:rPr dirty="0" err="1"/>
              <a:t>ya</a:t>
            </a:r>
            <a:r>
              <a:rPr dirty="0"/>
              <a:t> kina sana </a:t>
            </a:r>
            <a:r>
              <a:rPr dirty="0" err="1"/>
              <a:t>kuhusu</a:t>
            </a:r>
            <a:r>
              <a:rPr dirty="0"/>
              <a:t> </a:t>
            </a:r>
            <a:r>
              <a:rPr dirty="0" err="1"/>
              <a:t>ujenzi</a:t>
            </a:r>
            <a:r>
              <a:rPr dirty="0"/>
              <a:t> </a:t>
            </a:r>
            <a:r>
              <a:rPr dirty="0" err="1"/>
              <a:t>huo</a:t>
            </a:r>
            <a:r>
              <a:rPr dirty="0"/>
              <a:t>, </a:t>
            </a:r>
            <a:r>
              <a:rPr dirty="0" err="1"/>
              <a:t>hakumwambia</a:t>
            </a:r>
            <a:r>
              <a:rPr dirty="0"/>
              <a:t> </a:t>
            </a:r>
            <a:r>
              <a:rPr dirty="0" err="1"/>
              <a:t>kila</a:t>
            </a:r>
            <a:r>
              <a:rPr dirty="0"/>
              <a:t> </a:t>
            </a:r>
            <a:r>
              <a:rPr dirty="0" err="1"/>
              <a:t>maelezo</a:t>
            </a:r>
            <a:r>
              <a:rPr dirty="0"/>
              <a:t>. </a:t>
            </a:r>
            <a:r>
              <a:rPr lang="en-US" dirty="0" err="1"/>
              <a:t>Kifaa</a:t>
            </a:r>
            <a:r>
              <a:rPr dirty="0"/>
              <a:t> </a:t>
            </a:r>
            <a:r>
              <a:rPr lang="en-US" dirty="0"/>
              <a:t>ch</a:t>
            </a:r>
            <a:r>
              <a:rPr dirty="0"/>
              <a:t>a </a:t>
            </a:r>
            <a:r>
              <a:rPr dirty="0" err="1"/>
              <a:t>kufulia</a:t>
            </a:r>
            <a:r>
              <a:rPr dirty="0"/>
              <a:t> </a:t>
            </a:r>
            <a:r>
              <a:rPr dirty="0" err="1"/>
              <a:t>shaba</a:t>
            </a:r>
            <a:r>
              <a:rPr dirty="0"/>
              <a:t>, </a:t>
            </a:r>
            <a:r>
              <a:rPr dirty="0" err="1"/>
              <a:t>makerubi</a:t>
            </a:r>
            <a:r>
              <a:rPr dirty="0"/>
              <a:t>, </a:t>
            </a:r>
            <a:r>
              <a:rPr dirty="0" err="1"/>
              <a:t>m</a:t>
            </a:r>
            <a:r>
              <a:rPr lang="en-US" dirty="0" err="1"/>
              <a:t>avazi</a:t>
            </a:r>
            <a:r>
              <a:rPr dirty="0"/>
              <a:t> </a:t>
            </a:r>
            <a:r>
              <a:rPr dirty="0" err="1"/>
              <a:t>ya</a:t>
            </a:r>
            <a:r>
              <a:rPr dirty="0"/>
              <a:t> </a:t>
            </a:r>
            <a:r>
              <a:rPr dirty="0" err="1"/>
              <a:t>makuhani</a:t>
            </a:r>
            <a:r>
              <a:rPr dirty="0"/>
              <a:t>, </a:t>
            </a:r>
            <a:r>
              <a:rPr dirty="0" err="1"/>
              <a:t>n.k.</a:t>
            </a:r>
            <a:r>
              <a:rPr dirty="0"/>
              <a:t> </a:t>
            </a:r>
            <a:r>
              <a:rPr dirty="0" err="1"/>
              <a:t>inapaswa</a:t>
            </a:r>
            <a:r>
              <a:rPr dirty="0"/>
              <a:t> </a:t>
            </a:r>
            <a:r>
              <a:rPr dirty="0" err="1"/>
              <a:t>kuonekanaje</a:t>
            </a:r>
            <a:r>
              <a:rPr dirty="0"/>
              <a:t>? Hii </a:t>
            </a:r>
            <a:r>
              <a:rPr dirty="0" err="1"/>
              <a:t>ilimpa</a:t>
            </a:r>
            <a:r>
              <a:rPr dirty="0"/>
              <a:t> </a:t>
            </a:r>
            <a:r>
              <a:rPr dirty="0" err="1"/>
              <a:t>Roho</a:t>
            </a:r>
            <a:r>
              <a:rPr dirty="0"/>
              <a:t> </a:t>
            </a:r>
            <a:r>
              <a:rPr dirty="0" err="1"/>
              <a:t>Mtakatifu</a:t>
            </a:r>
            <a:r>
              <a:rPr dirty="0"/>
              <a:t> </a:t>
            </a:r>
            <a:r>
              <a:rPr dirty="0" err="1"/>
              <a:t>fursa</a:t>
            </a:r>
            <a:r>
              <a:rPr dirty="0"/>
              <a:t> </a:t>
            </a:r>
            <a:r>
              <a:rPr dirty="0" err="1"/>
              <a:t>ya</a:t>
            </a:r>
            <a:r>
              <a:rPr dirty="0"/>
              <a:t> </a:t>
            </a:r>
            <a:r>
              <a:rPr dirty="0" err="1"/>
              <a:t>kufanya</a:t>
            </a:r>
            <a:r>
              <a:rPr dirty="0"/>
              <a:t> </a:t>
            </a:r>
            <a:r>
              <a:rPr dirty="0" err="1"/>
              <a:t>kazi</a:t>
            </a:r>
            <a:r>
              <a:rPr dirty="0"/>
              <a:t> </a:t>
            </a:r>
            <a:r>
              <a:rPr dirty="0" err="1"/>
              <a:t>na</a:t>
            </a:r>
            <a:r>
              <a:rPr dirty="0"/>
              <a:t> </a:t>
            </a:r>
            <a:r>
              <a:rPr dirty="0" err="1"/>
              <a:t>karama</a:t>
            </a:r>
            <a:r>
              <a:rPr dirty="0"/>
              <a:t> za </a:t>
            </a:r>
            <a:r>
              <a:rPr dirty="0" err="1"/>
              <a:t>wajenzi</a:t>
            </a:r>
            <a:r>
              <a:rPr dirty="0"/>
              <a:t>.</a:t>
            </a: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85755562"/>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69377" y="5155682"/>
            <a:ext cx="914839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Katikati ya maagizo ya kujenga patakatifu, kuna kutajwa maalum kwa Sabato (Kut. 31:12-17). Sabato inahusianaje na haya yote?</a:t>
            </a:r>
          </a:p>
        </p:txBody>
      </p:sp>
      <p:pic>
        <p:nvPicPr>
          <p:cNvPr id="4" name="Imagen 3" descr="Imagen que contiene viejo, mujer, hombre, edificio  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  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  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  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  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  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Kwa maelezo haya, Roho Mtakatifu aliyejaliwa karama maalum:</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2082" y="5842395"/>
            <a:ext cx="90428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Utakatifu</a:t>
            </a:r>
            <a:r>
              <a:rPr dirty="0"/>
              <a:t> </a:t>
            </a:r>
            <a:r>
              <a:rPr dirty="0" err="1"/>
              <a:t>ni</a:t>
            </a:r>
            <a:r>
              <a:rPr dirty="0"/>
              <a:t> </a:t>
            </a:r>
            <a:r>
              <a:rPr dirty="0" err="1"/>
              <a:t>ufunguo</a:t>
            </a:r>
            <a:r>
              <a:rPr dirty="0"/>
              <a:t>. Ili </a:t>
            </a:r>
            <a:r>
              <a:rPr dirty="0" err="1"/>
              <a:t>kumkaribia</a:t>
            </a:r>
            <a:r>
              <a:rPr dirty="0"/>
              <a:t> </a:t>
            </a:r>
            <a:r>
              <a:rPr dirty="0" err="1"/>
              <a:t>Mungu</a:t>
            </a:r>
            <a:r>
              <a:rPr dirty="0"/>
              <a:t> </a:t>
            </a:r>
            <a:r>
              <a:rPr dirty="0" err="1"/>
              <a:t>Mtakatifu</a:t>
            </a:r>
            <a:r>
              <a:rPr dirty="0"/>
              <a:t>, </a:t>
            </a:r>
            <a:r>
              <a:rPr dirty="0" err="1"/>
              <a:t>lazima</a:t>
            </a:r>
            <a:r>
              <a:rPr dirty="0"/>
              <a:t> </a:t>
            </a:r>
            <a:r>
              <a:rPr dirty="0" err="1"/>
              <a:t>tuwe</a:t>
            </a:r>
            <a:r>
              <a:rPr dirty="0"/>
              <a:t> </a:t>
            </a:r>
            <a:r>
              <a:rPr dirty="0" err="1"/>
              <a:t>watakatifu</a:t>
            </a:r>
            <a:r>
              <a:rPr dirty="0"/>
              <a:t> </a:t>
            </a:r>
            <a:r>
              <a:rPr dirty="0" err="1"/>
              <a:t>kama</a:t>
            </a:r>
            <a:r>
              <a:rPr dirty="0"/>
              <a:t> </a:t>
            </a:r>
            <a:r>
              <a:rPr dirty="0" err="1"/>
              <a:t>yeye</a:t>
            </a:r>
            <a:r>
              <a:rPr dirty="0"/>
              <a:t>. Sabato </a:t>
            </a:r>
            <a:r>
              <a:rPr dirty="0" err="1"/>
              <a:t>ni</a:t>
            </a:r>
            <a:r>
              <a:rPr dirty="0"/>
              <a:t> </a:t>
            </a:r>
            <a:r>
              <a:rPr dirty="0" err="1"/>
              <a:t>ishara</a:t>
            </a:r>
            <a:r>
              <a:rPr dirty="0"/>
              <a:t> </a:t>
            </a:r>
            <a:r>
              <a:rPr dirty="0" err="1"/>
              <a:t>hiyo</a:t>
            </a:r>
            <a:r>
              <a:rPr dirty="0"/>
              <a:t> </a:t>
            </a:r>
            <a:r>
              <a:rPr dirty="0" err="1"/>
              <a:t>ya</a:t>
            </a:r>
            <a:r>
              <a:rPr dirty="0"/>
              <a:t> </a:t>
            </a:r>
            <a:r>
              <a:rPr dirty="0" err="1"/>
              <a:t>utakatifu</a:t>
            </a:r>
            <a:r>
              <a:rPr dirty="0"/>
              <a:t> </a:t>
            </a:r>
            <a:r>
              <a:rPr dirty="0" err="1"/>
              <a:t>huo</a:t>
            </a:r>
            <a:r>
              <a:rPr dirty="0"/>
              <a:t> (Kut . 31:13; Eze.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5339923"/>
          </a:xfrm>
          <a:prstGeom prst="rect">
            <a:avLst/>
          </a:prstGeom>
          <a:noFill/>
        </p:spPr>
        <p:txBody>
          <a:bodyPr wrap="square">
            <a:spAutoFit/>
          </a:bodyPr>
          <a:lstStyle/>
          <a:p>
            <a:pPr lvl="0" algn="just">
              <a:spcBef>
                <a:spcPts val="600"/>
              </a:spcBef>
              <a:defRPr sz="2800" b="1">
                <a:solidFill>
                  <a:prstClr val="black"/>
                </a:solidFill>
                <a:latin typeface="Constantia" panose="02030602050306030303" pitchFamily="18" charset="0"/>
              </a:defRPr>
            </a:pPr>
            <a:r>
              <a:rPr kern="1200" dirty="0">
                <a:ln>
                  <a:noFill/>
                </a:ln>
                <a:effectLst/>
                <a:uLnTx/>
                <a:uFillTx/>
                <a:ea typeface="+mn-ea"/>
                <a:cs typeface="+mn-cs"/>
              </a:rPr>
              <a:t>"</a:t>
            </a:r>
            <a:r>
              <a:rPr dirty="0" err="1"/>
              <a:t>Katika</a:t>
            </a:r>
            <a:r>
              <a:rPr dirty="0"/>
              <a:t> </a:t>
            </a:r>
            <a:r>
              <a:rPr dirty="0" err="1"/>
              <a:t>ujenzi</a:t>
            </a:r>
            <a:r>
              <a:rPr dirty="0"/>
              <a:t> </a:t>
            </a:r>
            <a:r>
              <a:rPr dirty="0" err="1"/>
              <a:t>wa</a:t>
            </a:r>
            <a:r>
              <a:rPr dirty="0"/>
              <a:t> </a:t>
            </a:r>
            <a:r>
              <a:rPr dirty="0" err="1"/>
              <a:t>patakatifu</a:t>
            </a:r>
            <a:r>
              <a:rPr dirty="0"/>
              <a:t> </a:t>
            </a:r>
            <a:r>
              <a:rPr dirty="0" err="1"/>
              <a:t>kama</a:t>
            </a:r>
            <a:r>
              <a:rPr dirty="0"/>
              <a:t> </a:t>
            </a:r>
            <a:r>
              <a:rPr dirty="0" err="1"/>
              <a:t>makao</a:t>
            </a:r>
            <a:r>
              <a:rPr dirty="0"/>
              <a:t> </a:t>
            </a:r>
            <a:r>
              <a:rPr dirty="0" err="1"/>
              <a:t>ya</a:t>
            </a:r>
            <a:r>
              <a:rPr dirty="0"/>
              <a:t> </a:t>
            </a:r>
            <a:r>
              <a:rPr dirty="0" err="1"/>
              <a:t>Mungu</a:t>
            </a:r>
            <a:r>
              <a:rPr dirty="0"/>
              <a:t>, Musa </a:t>
            </a:r>
            <a:r>
              <a:rPr dirty="0" err="1"/>
              <a:t>alielekezwa</a:t>
            </a:r>
            <a:r>
              <a:rPr dirty="0"/>
              <a:t> </a:t>
            </a:r>
            <a:r>
              <a:rPr dirty="0" err="1"/>
              <a:t>kufanya</a:t>
            </a:r>
            <a:r>
              <a:rPr dirty="0"/>
              <a:t> </a:t>
            </a:r>
            <a:r>
              <a:rPr dirty="0" err="1"/>
              <a:t>vitu</a:t>
            </a:r>
            <a:r>
              <a:rPr dirty="0"/>
              <a:t> </a:t>
            </a:r>
            <a:r>
              <a:rPr dirty="0" err="1"/>
              <a:t>vyote</a:t>
            </a:r>
            <a:r>
              <a:rPr dirty="0"/>
              <a:t> </a:t>
            </a:r>
            <a:r>
              <a:rPr dirty="0" err="1"/>
              <a:t>kulingana</a:t>
            </a:r>
            <a:r>
              <a:rPr dirty="0"/>
              <a:t> </a:t>
            </a:r>
            <a:r>
              <a:rPr dirty="0" err="1"/>
              <a:t>na</a:t>
            </a:r>
            <a:r>
              <a:rPr dirty="0"/>
              <a:t> </a:t>
            </a:r>
            <a:r>
              <a:rPr dirty="0" err="1"/>
              <a:t>mfano</a:t>
            </a:r>
            <a:r>
              <a:rPr dirty="0"/>
              <a:t> </a:t>
            </a:r>
            <a:r>
              <a:rPr dirty="0" err="1"/>
              <a:t>wa</a:t>
            </a:r>
            <a:r>
              <a:rPr dirty="0"/>
              <a:t> </a:t>
            </a:r>
            <a:r>
              <a:rPr dirty="0" err="1"/>
              <a:t>vitu</a:t>
            </a:r>
            <a:r>
              <a:rPr dirty="0"/>
              <a:t> </a:t>
            </a:r>
            <a:r>
              <a:rPr dirty="0" err="1"/>
              <a:t>mbinguni</a:t>
            </a:r>
            <a:r>
              <a:rPr dirty="0"/>
              <a:t>. </a:t>
            </a:r>
            <a:r>
              <a:rPr dirty="0" err="1"/>
              <a:t>Mungu</a:t>
            </a:r>
            <a:r>
              <a:rPr dirty="0"/>
              <a:t> </a:t>
            </a:r>
            <a:r>
              <a:rPr dirty="0" err="1"/>
              <a:t>alimwita</a:t>
            </a:r>
            <a:r>
              <a:rPr dirty="0"/>
              <a:t> </a:t>
            </a:r>
            <a:r>
              <a:rPr dirty="0" err="1"/>
              <a:t>mlimani</a:t>
            </a:r>
            <a:r>
              <a:rPr dirty="0"/>
              <a:t>, </a:t>
            </a:r>
            <a:r>
              <a:rPr dirty="0" err="1"/>
              <a:t>akamfunulia</a:t>
            </a:r>
            <a:r>
              <a:rPr dirty="0"/>
              <a:t> </a:t>
            </a:r>
            <a:r>
              <a:rPr dirty="0" err="1"/>
              <a:t>vitu</a:t>
            </a:r>
            <a:r>
              <a:rPr dirty="0"/>
              <a:t> </a:t>
            </a:r>
            <a:r>
              <a:rPr dirty="0" err="1"/>
              <a:t>vya</a:t>
            </a:r>
            <a:r>
              <a:rPr dirty="0"/>
              <a:t> </a:t>
            </a:r>
            <a:r>
              <a:rPr dirty="0" err="1"/>
              <a:t>mbinguni</a:t>
            </a:r>
            <a:r>
              <a:rPr dirty="0"/>
              <a:t>, </a:t>
            </a:r>
            <a:r>
              <a:rPr dirty="0" err="1"/>
              <a:t>na</a:t>
            </a:r>
            <a:r>
              <a:rPr dirty="0"/>
              <a:t> </a:t>
            </a:r>
            <a:r>
              <a:rPr dirty="0" err="1"/>
              <a:t>kwa</a:t>
            </a:r>
            <a:r>
              <a:rPr dirty="0"/>
              <a:t> </a:t>
            </a:r>
            <a:r>
              <a:rPr dirty="0" err="1"/>
              <a:t>mfano</a:t>
            </a:r>
            <a:r>
              <a:rPr dirty="0"/>
              <a:t> </a:t>
            </a:r>
            <a:r>
              <a:rPr dirty="0" err="1"/>
              <a:t>wao</a:t>
            </a:r>
            <a:r>
              <a:rPr dirty="0"/>
              <a:t> </a:t>
            </a:r>
            <a:r>
              <a:rPr dirty="0" err="1"/>
              <a:t>maskani</a:t>
            </a:r>
            <a:r>
              <a:rPr dirty="0"/>
              <a:t>, </a:t>
            </a:r>
            <a:r>
              <a:rPr dirty="0" err="1"/>
              <a:t>pamoja</a:t>
            </a:r>
            <a:r>
              <a:rPr dirty="0"/>
              <a:t> </a:t>
            </a:r>
            <a:r>
              <a:rPr dirty="0" err="1"/>
              <a:t>na</a:t>
            </a:r>
            <a:r>
              <a:rPr dirty="0"/>
              <a:t> </a:t>
            </a:r>
            <a:r>
              <a:rPr dirty="0" err="1"/>
              <a:t>vitu</a:t>
            </a:r>
            <a:r>
              <a:rPr dirty="0"/>
              <a:t> </a:t>
            </a:r>
            <a:r>
              <a:rPr dirty="0" err="1"/>
              <a:t>vyake</a:t>
            </a:r>
            <a:r>
              <a:rPr dirty="0"/>
              <a:t> </a:t>
            </a:r>
            <a:r>
              <a:rPr dirty="0" err="1"/>
              <a:t>vyote</a:t>
            </a:r>
            <a:r>
              <a:rPr dirty="0"/>
              <a:t>, </a:t>
            </a:r>
            <a:r>
              <a:rPr dirty="0" err="1"/>
              <a:t>ilifanyizwa</a:t>
            </a:r>
            <a:r>
              <a:rPr dirty="0"/>
              <a:t>.</a:t>
            </a:r>
          </a:p>
          <a:p>
            <a:pPr lvl="0" algn="just">
              <a:spcBef>
                <a:spcPts val="600"/>
              </a:spcBef>
              <a:defRPr sz="2800" b="1">
                <a:solidFill>
                  <a:prstClr val="black"/>
                </a:solidFill>
                <a:latin typeface="Constantia" panose="02030602050306030303" pitchFamily="18" charset="0"/>
              </a:defRPr>
            </a:pPr>
            <a:r>
              <a:rPr dirty="0"/>
              <a:t>Kwa </a:t>
            </a:r>
            <a:r>
              <a:rPr dirty="0" err="1"/>
              <a:t>hivyo</a:t>
            </a:r>
            <a:r>
              <a:rPr dirty="0"/>
              <a:t> </a:t>
            </a:r>
            <a:r>
              <a:rPr dirty="0" err="1"/>
              <a:t>kwa</a:t>
            </a:r>
            <a:r>
              <a:rPr dirty="0"/>
              <a:t> Israeli, </a:t>
            </a:r>
            <a:r>
              <a:rPr dirty="0" err="1"/>
              <a:t>ambaye</a:t>
            </a:r>
            <a:r>
              <a:rPr dirty="0"/>
              <a:t> </a:t>
            </a:r>
            <a:r>
              <a:rPr dirty="0" err="1"/>
              <a:t>alitaka</a:t>
            </a:r>
            <a:r>
              <a:rPr dirty="0"/>
              <a:t> </a:t>
            </a:r>
            <a:r>
              <a:rPr dirty="0" err="1"/>
              <a:t>kufanya</a:t>
            </a:r>
            <a:r>
              <a:rPr dirty="0"/>
              <a:t> </a:t>
            </a:r>
            <a:r>
              <a:rPr dirty="0" err="1"/>
              <a:t>makao</a:t>
            </a:r>
            <a:r>
              <a:rPr dirty="0"/>
              <a:t> </a:t>
            </a:r>
            <a:r>
              <a:rPr dirty="0" err="1"/>
              <a:t>yake</a:t>
            </a:r>
            <a:r>
              <a:rPr dirty="0"/>
              <a:t>, </a:t>
            </a:r>
            <a:r>
              <a:rPr dirty="0" err="1"/>
              <a:t>alifunua</a:t>
            </a:r>
            <a:r>
              <a:rPr dirty="0"/>
              <a:t> tabia </a:t>
            </a:r>
            <a:r>
              <a:rPr dirty="0" err="1"/>
              <a:t>yake</a:t>
            </a:r>
            <a:r>
              <a:rPr dirty="0"/>
              <a:t> </a:t>
            </a:r>
            <a:r>
              <a:rPr dirty="0" err="1"/>
              <a:t>tukufu</a:t>
            </a:r>
            <a:r>
              <a:rPr dirty="0"/>
              <a:t>. […] </a:t>
            </a:r>
            <a:r>
              <a:rPr dirty="0" err="1"/>
              <a:t>Lakini</a:t>
            </a:r>
            <a:r>
              <a:rPr dirty="0"/>
              <a:t> </a:t>
            </a:r>
            <a:r>
              <a:rPr dirty="0" err="1"/>
              <a:t>lengo</a:t>
            </a:r>
            <a:r>
              <a:rPr dirty="0"/>
              <a:t> </a:t>
            </a:r>
            <a:r>
              <a:rPr dirty="0" err="1"/>
              <a:t>hili</a:t>
            </a:r>
            <a:r>
              <a:rPr dirty="0"/>
              <a:t> </a:t>
            </a:r>
            <a:r>
              <a:rPr dirty="0" err="1"/>
              <a:t>hawakuwa</a:t>
            </a:r>
            <a:r>
              <a:rPr dirty="0"/>
              <a:t> </a:t>
            </a:r>
            <a:r>
              <a:rPr dirty="0" err="1"/>
              <a:t>na</a:t>
            </a:r>
            <a:r>
              <a:rPr dirty="0"/>
              <a:t> </a:t>
            </a:r>
            <a:r>
              <a:rPr dirty="0" err="1"/>
              <a:t>uwezo</a:t>
            </a:r>
            <a:r>
              <a:rPr dirty="0"/>
              <a:t> </a:t>
            </a:r>
            <a:r>
              <a:rPr dirty="0" err="1"/>
              <a:t>wa</a:t>
            </a:r>
            <a:r>
              <a:rPr dirty="0"/>
              <a:t> </a:t>
            </a:r>
            <a:r>
              <a:rPr dirty="0" err="1"/>
              <a:t>kulifikia</a:t>
            </a:r>
            <a:r>
              <a:rPr dirty="0"/>
              <a:t>. </a:t>
            </a:r>
            <a:r>
              <a:rPr dirty="0" err="1"/>
              <a:t>Ufunuo</a:t>
            </a:r>
            <a:r>
              <a:rPr dirty="0"/>
              <a:t> </a:t>
            </a:r>
            <a:r>
              <a:rPr dirty="0" err="1"/>
              <a:t>wa</a:t>
            </a:r>
            <a:r>
              <a:rPr dirty="0"/>
              <a:t> Sinai </a:t>
            </a:r>
            <a:r>
              <a:rPr dirty="0" err="1"/>
              <a:t>ungewavutia</a:t>
            </a:r>
            <a:r>
              <a:rPr dirty="0"/>
              <a:t> </a:t>
            </a:r>
            <a:r>
              <a:rPr dirty="0" err="1"/>
              <a:t>tu</a:t>
            </a:r>
            <a:r>
              <a:rPr dirty="0"/>
              <a:t> </a:t>
            </a:r>
            <a:r>
              <a:rPr dirty="0" err="1"/>
              <a:t>kwa</a:t>
            </a:r>
            <a:r>
              <a:rPr dirty="0"/>
              <a:t> </a:t>
            </a:r>
            <a:r>
              <a:rPr dirty="0" err="1"/>
              <a:t>hitaji</a:t>
            </a:r>
            <a:r>
              <a:rPr dirty="0"/>
              <a:t> </a:t>
            </a:r>
            <a:r>
              <a:rPr dirty="0" err="1"/>
              <a:t>lao</a:t>
            </a:r>
            <a:r>
              <a:rPr dirty="0"/>
              <a:t> </a:t>
            </a:r>
            <a:r>
              <a:rPr dirty="0" err="1"/>
              <a:t>na</a:t>
            </a:r>
            <a:r>
              <a:rPr dirty="0"/>
              <a:t> </a:t>
            </a:r>
            <a:r>
              <a:rPr dirty="0" err="1"/>
              <a:t>kutokuwa</a:t>
            </a:r>
            <a:r>
              <a:rPr dirty="0"/>
              <a:t> </a:t>
            </a:r>
            <a:r>
              <a:rPr dirty="0" err="1"/>
              <a:t>na</a:t>
            </a:r>
            <a:r>
              <a:rPr dirty="0"/>
              <a:t> </a:t>
            </a:r>
            <a:r>
              <a:rPr dirty="0" err="1"/>
              <a:t>msaada</a:t>
            </a:r>
            <a:r>
              <a:rPr kern="1200" dirty="0">
                <a:ln>
                  <a:noFill/>
                </a:ln>
                <a:effectLst/>
                <a:uLnTx/>
                <a:uFillTx/>
                <a:ea typeface="+mn-ea"/>
                <a:cs typeface="+mn-cs"/>
              </a:rPr>
              <a:t>."</a:t>
            </a:r>
            <a:endPar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7375421" y="6429474"/>
            <a:ext cx="2682979" cy="338554"/>
          </a:xfrm>
          <a:prstGeom prst="rect">
            <a:avLst/>
          </a:prstGeom>
          <a:noFill/>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600" b="1" kern="1200">
                <a:ln>
                  <a:noFill/>
                </a:ln>
                <a:solidFill>
                  <a:prstClr val="black"/>
                </a:solidFill>
                <a:effectLst/>
                <a:uLnTx/>
                <a:uFillTx/>
                <a:latin typeface="Aptos" panose="02110004020202020204"/>
                <a:ea typeface="+mn-ea"/>
                <a:cs typeface="+mn-cs"/>
              </a:defRPr>
            </a:pPr>
            <a:r>
              <a:rPr dirty="0"/>
              <a:t>EGW (</a:t>
            </a:r>
            <a:r>
              <a:t>E</a:t>
            </a:r>
            <a:r>
              <a:rPr lang="en-US"/>
              <a:t>ducation</a:t>
            </a:r>
            <a:r>
              <a:t>, </a:t>
            </a:r>
            <a:r>
              <a:rPr dirty="0" err="1"/>
              <a:t>uk</a:t>
            </a:r>
            <a:r>
              <a:rPr dirty="0"/>
              <a:t>.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  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3849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sz="2800" b="1" kern="1200">
                <a:ln w="12700" cmpd="sng">
                  <a:noFill/>
                  <a:prstDash val="solid"/>
                </a:ln>
                <a:solidFill>
                  <a:srgbClr val="953DA1"/>
                </a:solidFill>
                <a:effectLst/>
                <a:uLnTx/>
                <a:uFillTx/>
                <a:latin typeface="Comic Sans MS" panose="030F0702030302020204" pitchFamily="66" charset="0"/>
                <a:ea typeface="+mn-ea"/>
                <a:cs typeface="+mn-cs"/>
              </a:defRPr>
            </a:pPr>
            <a:r>
              <a:rPr dirty="0"/>
              <a:t>“Basi Musa </a:t>
            </a:r>
            <a:r>
              <a:rPr dirty="0" err="1"/>
              <a:t>akaja</a:t>
            </a:r>
            <a:r>
              <a:rPr dirty="0"/>
              <a:t>, </a:t>
            </a:r>
            <a:r>
              <a:rPr dirty="0" err="1"/>
              <a:t>akawaambia</a:t>
            </a:r>
            <a:r>
              <a:rPr dirty="0"/>
              <a:t> </a:t>
            </a:r>
            <a:r>
              <a:rPr dirty="0" err="1"/>
              <a:t>watu</a:t>
            </a:r>
            <a:r>
              <a:rPr dirty="0"/>
              <a:t> </a:t>
            </a:r>
            <a:r>
              <a:rPr dirty="0" err="1"/>
              <a:t>maneno</a:t>
            </a:r>
            <a:r>
              <a:rPr dirty="0"/>
              <a:t> yote </a:t>
            </a:r>
            <a:r>
              <a:rPr dirty="0" err="1"/>
              <a:t>ya</a:t>
            </a:r>
            <a:r>
              <a:rPr dirty="0"/>
              <a:t> Bwana, </a:t>
            </a:r>
            <a:r>
              <a:rPr dirty="0" err="1"/>
              <a:t>na</a:t>
            </a:r>
            <a:r>
              <a:rPr dirty="0"/>
              <a:t> </a:t>
            </a:r>
            <a:r>
              <a:rPr dirty="0" err="1"/>
              <a:t>hukumu</a:t>
            </a:r>
            <a:r>
              <a:rPr dirty="0"/>
              <a:t> </a:t>
            </a:r>
            <a:r>
              <a:rPr dirty="0" err="1"/>
              <a:t>zote</a:t>
            </a:r>
            <a:r>
              <a:rPr dirty="0"/>
              <a:t>. </a:t>
            </a:r>
            <a:r>
              <a:rPr dirty="0" err="1"/>
              <a:t>Watu</a:t>
            </a:r>
            <a:r>
              <a:rPr dirty="0"/>
              <a:t> </a:t>
            </a:r>
            <a:r>
              <a:rPr dirty="0" err="1"/>
              <a:t>wote</a:t>
            </a:r>
            <a:r>
              <a:rPr dirty="0"/>
              <a:t> </a:t>
            </a:r>
            <a:r>
              <a:rPr dirty="0" err="1"/>
              <a:t>wakajibu</a:t>
            </a:r>
            <a:r>
              <a:rPr dirty="0"/>
              <a:t> </a:t>
            </a:r>
            <a:r>
              <a:rPr dirty="0" err="1"/>
              <a:t>kwa</a:t>
            </a:r>
            <a:r>
              <a:rPr dirty="0"/>
              <a:t> </a:t>
            </a:r>
            <a:r>
              <a:rPr dirty="0" err="1"/>
              <a:t>sauti</a:t>
            </a:r>
            <a:r>
              <a:rPr dirty="0"/>
              <a:t> </a:t>
            </a:r>
            <a:r>
              <a:rPr dirty="0" err="1"/>
              <a:t>moja</a:t>
            </a:r>
            <a:r>
              <a:rPr dirty="0"/>
              <a:t>, </a:t>
            </a:r>
            <a:r>
              <a:rPr dirty="0" err="1"/>
              <a:t>wakasema</a:t>
            </a:r>
            <a:r>
              <a:rPr dirty="0"/>
              <a:t>, Maneno yote </a:t>
            </a:r>
            <a:r>
              <a:rPr dirty="0" err="1"/>
              <a:t>aliyoyanena</a:t>
            </a:r>
            <a:r>
              <a:rPr dirty="0"/>
              <a:t> Bwana </a:t>
            </a:r>
            <a:r>
              <a:rPr dirty="0" err="1"/>
              <a:t>tutayatenda</a:t>
            </a:r>
            <a:r>
              <a:rPr dirty="0"/>
              <a:t>.</a:t>
            </a:r>
            <a:r>
              <a:rPr lang="en-US" dirty="0"/>
              <a:t> </a:t>
            </a:r>
            <a:r>
              <a:rPr lang="en-US" sz="2000" dirty="0" err="1"/>
              <a:t>Kutoka</a:t>
            </a:r>
            <a:r>
              <a:rPr sz="2000" dirty="0"/>
              <a:t> 24:3</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defRPr>
            </a:pPr>
            <a:r>
              <a:t>Agano</a:t>
            </a:r>
          </a:p>
          <a:p>
            <a:pPr marL="457200" marR="0" lvl="1"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Damu ya Agano (Kutoka 24:1-6, 8)</a:t>
            </a:r>
          </a:p>
          <a:p>
            <a:pPr marL="457200" marR="0" lvl="1"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Kutimizwa kwa Agano (Kutoka 24:7)</a:t>
            </a:r>
          </a:p>
          <a:p>
            <a:pPr marL="457200" marR="0" lvl="1"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Chakula cha Agano (Kutoka 24:9-18)</a:t>
            </a:r>
          </a:p>
          <a:p>
            <a:pPr marL="0" marR="0" lvl="0" indent="0" algn="l" defTabSz="914400" rtl="0" eaLnBrk="1" fontAlgn="auto" latinLnBrk="0" hangingPunct="1">
              <a:lnSpc>
                <a:spcPct val="100000"/>
              </a:lnSpc>
              <a:spcBef>
                <a:spcPts val="1800"/>
              </a:spcBef>
              <a:spcAft>
                <a:spcPts val="0"/>
              </a:spcAft>
              <a:buClrTx/>
              <a:buSzTx/>
              <a:buFontTx/>
              <a:buNone/>
              <a:tabLst/>
              <a:defRPr sz="2000" b="1" kern="120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defRPr>
            </a:pPr>
            <a:r>
              <a:t>Mfano:</a:t>
            </a:r>
          </a:p>
          <a:p>
            <a:pPr marL="457200" marR="0" lvl="1"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Kusudi la Mfano (Kutoka 25:1-9)</a:t>
            </a:r>
          </a:p>
          <a:p>
            <a:pPr marL="457200" marR="0" lvl="1"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Maandalizi ya Mfano (Kutoka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Baada</a:t>
            </a:r>
            <a:r>
              <a:rPr dirty="0"/>
              <a:t> </a:t>
            </a:r>
            <a:r>
              <a:rPr dirty="0" err="1"/>
              <a:t>ya</a:t>
            </a:r>
            <a:r>
              <a:rPr dirty="0"/>
              <a:t> </a:t>
            </a:r>
            <a:r>
              <a:rPr dirty="0" err="1"/>
              <a:t>kutangaza</a:t>
            </a:r>
            <a:r>
              <a:rPr dirty="0"/>
              <a:t> </a:t>
            </a:r>
            <a:r>
              <a:rPr dirty="0" err="1"/>
              <a:t>kwa</a:t>
            </a:r>
            <a:r>
              <a:rPr dirty="0"/>
              <a:t> </a:t>
            </a:r>
            <a:r>
              <a:rPr dirty="0" err="1"/>
              <a:t>sauti</a:t>
            </a:r>
            <a:r>
              <a:rPr dirty="0"/>
              <a:t> </a:t>
            </a:r>
            <a:r>
              <a:rPr dirty="0" err="1"/>
              <a:t>kubwa</a:t>
            </a:r>
            <a:r>
              <a:rPr dirty="0"/>
              <a:t> Amri Kumi </a:t>
            </a:r>
            <a:r>
              <a:rPr dirty="0" err="1"/>
              <a:t>na</a:t>
            </a:r>
            <a:r>
              <a:rPr dirty="0"/>
              <a:t> </a:t>
            </a:r>
            <a:r>
              <a:rPr dirty="0" err="1"/>
              <a:t>kumpa</a:t>
            </a:r>
            <a:r>
              <a:rPr dirty="0"/>
              <a:t> Musa </a:t>
            </a:r>
            <a:r>
              <a:rPr dirty="0" err="1"/>
              <a:t>seti</a:t>
            </a:r>
            <a:r>
              <a:rPr dirty="0"/>
              <a:t> </a:t>
            </a:r>
            <a:r>
              <a:rPr dirty="0" err="1"/>
              <a:t>ya</a:t>
            </a:r>
            <a:r>
              <a:rPr dirty="0"/>
              <a:t> </a:t>
            </a:r>
            <a:r>
              <a:rPr dirty="0" err="1"/>
              <a:t>msingi</a:t>
            </a:r>
            <a:r>
              <a:rPr dirty="0"/>
              <a:t> </a:t>
            </a:r>
            <a:r>
              <a:rPr dirty="0" err="1"/>
              <a:t>ya</a:t>
            </a:r>
            <a:r>
              <a:rPr dirty="0"/>
              <a:t> sheria, </a:t>
            </a:r>
            <a:r>
              <a:rPr dirty="0" err="1"/>
              <a:t>Mungu</a:t>
            </a:r>
            <a:r>
              <a:rPr dirty="0"/>
              <a:t> </a:t>
            </a:r>
            <a:r>
              <a:rPr dirty="0" err="1"/>
              <a:t>alitaka</a:t>
            </a:r>
            <a:r>
              <a:rPr dirty="0"/>
              <a:t> </a:t>
            </a:r>
            <a:r>
              <a:rPr dirty="0" err="1"/>
              <a:t>kufanya</a:t>
            </a:r>
            <a:r>
              <a:rPr dirty="0"/>
              <a:t> </a:t>
            </a:r>
            <a:r>
              <a:rPr dirty="0" err="1"/>
              <a:t>agano</a:t>
            </a:r>
            <a:r>
              <a:rPr dirty="0"/>
              <a:t> </a:t>
            </a:r>
            <a:r>
              <a:rPr dirty="0" err="1"/>
              <a:t>na</a:t>
            </a:r>
            <a:r>
              <a:rPr dirty="0"/>
              <a:t> Israeli.</a:t>
            </a:r>
          </a:p>
        </p:txBody>
      </p:sp>
      <p:pic>
        <p:nvPicPr>
          <p:cNvPr id="5" name="Imagen 4" descr="Pintura de un grupo de personas en una montaña  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  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  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  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  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  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  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  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  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6895853"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Baada</a:t>
            </a:r>
            <a:r>
              <a:rPr dirty="0"/>
              <a:t> </a:t>
            </a:r>
            <a:r>
              <a:rPr dirty="0" err="1"/>
              <a:t>ya</a:t>
            </a:r>
            <a:r>
              <a:rPr dirty="0"/>
              <a:t> </a:t>
            </a:r>
            <a:r>
              <a:rPr dirty="0" err="1"/>
              <a:t>kuandika</a:t>
            </a:r>
            <a:r>
              <a:rPr dirty="0"/>
              <a:t> </a:t>
            </a:r>
            <a:r>
              <a:rPr dirty="0" err="1"/>
              <a:t>agano</a:t>
            </a:r>
            <a:r>
              <a:rPr dirty="0"/>
              <a:t> </a:t>
            </a:r>
            <a:r>
              <a:rPr dirty="0" err="1"/>
              <a:t>kwenye</a:t>
            </a:r>
            <a:r>
              <a:rPr dirty="0"/>
              <a:t> </a:t>
            </a:r>
            <a:r>
              <a:rPr dirty="0" err="1"/>
              <a:t>kitabu</a:t>
            </a:r>
            <a:r>
              <a:rPr dirty="0"/>
              <a:t>, </a:t>
            </a:r>
            <a:r>
              <a:rPr dirty="0" err="1"/>
              <a:t>pande</a:t>
            </a:r>
            <a:r>
              <a:rPr dirty="0"/>
              <a:t> </a:t>
            </a:r>
            <a:r>
              <a:rPr dirty="0" err="1"/>
              <a:t>zote</a:t>
            </a:r>
            <a:r>
              <a:rPr dirty="0"/>
              <a:t> </a:t>
            </a:r>
            <a:r>
              <a:rPr dirty="0" err="1"/>
              <a:t>mbili</a:t>
            </a:r>
            <a:r>
              <a:rPr dirty="0"/>
              <a:t> </a:t>
            </a:r>
            <a:r>
              <a:rPr dirty="0" err="1"/>
              <a:t>zililazimika</a:t>
            </a:r>
            <a:r>
              <a:rPr dirty="0"/>
              <a:t> </a:t>
            </a:r>
            <a:r>
              <a:rPr dirty="0" err="1"/>
              <a:t>kuridhia</a:t>
            </a:r>
            <a:r>
              <a:rPr dirty="0"/>
              <a:t>. </a:t>
            </a:r>
            <a:r>
              <a:rPr dirty="0" err="1"/>
              <a:t>Watu</a:t>
            </a:r>
            <a:r>
              <a:rPr dirty="0"/>
              <a:t> </a:t>
            </a:r>
            <a:r>
              <a:rPr dirty="0" err="1"/>
              <a:t>waliiridhia</a:t>
            </a:r>
            <a:r>
              <a:rPr dirty="0"/>
              <a:t>, </a:t>
            </a:r>
            <a:r>
              <a:rPr dirty="0" err="1"/>
              <a:t>wakisema</a:t>
            </a:r>
            <a:r>
              <a:rPr dirty="0"/>
              <a:t> </a:t>
            </a:r>
            <a:r>
              <a:rPr dirty="0" err="1"/>
              <a:t>wataiweka</a:t>
            </a:r>
            <a:r>
              <a:rPr dirty="0"/>
              <a:t>. </a:t>
            </a:r>
            <a:r>
              <a:rPr dirty="0" err="1"/>
              <a:t>Mungu</a:t>
            </a:r>
            <a:r>
              <a:rPr dirty="0"/>
              <a:t> </a:t>
            </a:r>
            <a:r>
              <a:rPr dirty="0" err="1"/>
              <a:t>aliidhinishaje</a:t>
            </a:r>
            <a:r>
              <a:rPr dirty="0"/>
              <a:t>? Kwa </a:t>
            </a:r>
            <a:r>
              <a:rPr dirty="0" err="1"/>
              <a:t>damu</a:t>
            </a:r>
            <a:r>
              <a:rPr dirty="0"/>
              <a:t>; </a:t>
            </a:r>
            <a:r>
              <a:rPr dirty="0" err="1"/>
              <a:t>kwa</a:t>
            </a:r>
            <a:r>
              <a:rPr dirty="0"/>
              <a:t> karamu; </a:t>
            </a:r>
            <a:r>
              <a:rPr dirty="0" err="1"/>
              <a:t>na</a:t>
            </a:r>
            <a:r>
              <a:rPr dirty="0"/>
              <a:t> </a:t>
            </a:r>
            <a:r>
              <a:rPr dirty="0" err="1"/>
              <a:t>kwa</a:t>
            </a:r>
            <a:r>
              <a:rPr dirty="0"/>
              <a:t> </a:t>
            </a:r>
            <a:r>
              <a:rPr dirty="0" err="1"/>
              <a:t>mfano</a:t>
            </a:r>
            <a:r>
              <a:rPr dirty="0"/>
              <a:t> </a:t>
            </a:r>
            <a:r>
              <a:rPr dirty="0" err="1"/>
              <a:t>wa</a:t>
            </a:r>
            <a:r>
              <a:rPr dirty="0"/>
              <a:t> </a:t>
            </a:r>
            <a:r>
              <a:rPr dirty="0" err="1"/>
              <a:t>kuwasaidia</a:t>
            </a:r>
            <a:r>
              <a:rPr dirty="0"/>
              <a:t> </a:t>
            </a:r>
            <a:r>
              <a:rPr dirty="0" err="1"/>
              <a:t>kuelewa</a:t>
            </a:r>
            <a:r>
              <a:rPr dirty="0"/>
              <a:t> </a:t>
            </a:r>
            <a:r>
              <a:rPr dirty="0" err="1"/>
              <a:t>agano</a:t>
            </a:r>
            <a:r>
              <a:rPr dirty="0"/>
              <a: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217306"/>
            <a:ext cx="6895853"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Agano</a:t>
            </a:r>
            <a:r>
              <a:rPr dirty="0"/>
              <a:t> </a:t>
            </a:r>
            <a:r>
              <a:rPr dirty="0" err="1"/>
              <a:t>lilikuwa</a:t>
            </a:r>
            <a:r>
              <a:rPr dirty="0"/>
              <a:t> </a:t>
            </a:r>
            <a:r>
              <a:rPr dirty="0" err="1"/>
              <a:t>rahisi</a:t>
            </a:r>
            <a:r>
              <a:rPr dirty="0"/>
              <a:t>: </a:t>
            </a:r>
            <a:r>
              <a:rPr dirty="0" err="1"/>
              <a:t>Nitakuwa</a:t>
            </a:r>
            <a:r>
              <a:rPr dirty="0"/>
              <a:t> </a:t>
            </a:r>
            <a:r>
              <a:rPr dirty="0" err="1"/>
              <a:t>Mungu</a:t>
            </a:r>
            <a:r>
              <a:rPr dirty="0"/>
              <a:t> </a:t>
            </a:r>
            <a:r>
              <a:rPr dirty="0" err="1"/>
              <a:t>wako</a:t>
            </a:r>
            <a:r>
              <a:rPr dirty="0"/>
              <a:t>, </a:t>
            </a:r>
            <a:r>
              <a:rPr dirty="0" err="1"/>
              <a:t>nitakulinda</a:t>
            </a:r>
            <a:r>
              <a:rPr dirty="0"/>
              <a:t> </a:t>
            </a:r>
            <a:r>
              <a:rPr dirty="0" err="1"/>
              <a:t>na</a:t>
            </a:r>
            <a:r>
              <a:rPr dirty="0"/>
              <a:t> </a:t>
            </a:r>
            <a:r>
              <a:rPr dirty="0" err="1"/>
              <a:t>kukubariki</a:t>
            </a:r>
            <a:r>
              <a:rPr dirty="0"/>
              <a:t>; </a:t>
            </a:r>
            <a:r>
              <a:rPr dirty="0" err="1"/>
              <a:t>wewe</a:t>
            </a:r>
            <a:r>
              <a:rPr dirty="0"/>
              <a:t>, </a:t>
            </a:r>
            <a:r>
              <a:rPr dirty="0" err="1"/>
              <a:t>shika</a:t>
            </a:r>
            <a:r>
              <a:rPr dirty="0"/>
              <a:t> sheria </a:t>
            </a:r>
            <a:r>
              <a:rPr dirty="0" err="1"/>
              <a:t>zangu</a:t>
            </a:r>
            <a:r>
              <a:rPr dirty="0"/>
              <a:t>.</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  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sz="4800" b="1" kern="120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defRPr>
            </a:pPr>
            <a:r>
              <a:rPr lang="es-ES" dirty="0"/>
              <a:t>AGANO</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sz="4400" b="1" kern="1200">
                <a:ln/>
                <a:solidFill>
                  <a:srgbClr val="FF0000"/>
                </a:solidFill>
                <a:effectLst>
                  <a:glow rad="127000">
                    <a:srgbClr val="FFFF66"/>
                  </a:glow>
                </a:effectLst>
                <a:uLnTx/>
                <a:uFillTx/>
                <a:latin typeface="Aptos" panose="02110004020202020204"/>
                <a:ea typeface="+mn-ea"/>
                <a:cs typeface="+mn-cs"/>
              </a:defRPr>
            </a:pPr>
            <a:r>
              <a:t>DAMU YA AGANO</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b="1">
                <a:solidFill>
                  <a:srgbClr val="2A4111"/>
                </a:solidFill>
                <a:latin typeface="Comic Sans MS" panose="030F0702030302020204" pitchFamily="66" charset="0"/>
              </a:defRPr>
            </a:pPr>
            <a:r>
              <a:rPr dirty="0"/>
              <a:t>Kisha Musa </a:t>
            </a:r>
            <a:r>
              <a:rPr dirty="0" err="1"/>
              <a:t>akatwaa</a:t>
            </a:r>
            <a:r>
              <a:rPr dirty="0"/>
              <a:t> </a:t>
            </a:r>
            <a:r>
              <a:rPr dirty="0" err="1"/>
              <a:t>damu</a:t>
            </a:r>
            <a:r>
              <a:rPr dirty="0"/>
              <a:t>, </a:t>
            </a:r>
            <a:r>
              <a:rPr dirty="0" err="1"/>
              <a:t>akawanyunyizia</a:t>
            </a:r>
            <a:r>
              <a:rPr dirty="0"/>
              <a:t> </a:t>
            </a:r>
            <a:r>
              <a:rPr dirty="0" err="1"/>
              <a:t>watu</a:t>
            </a:r>
            <a:r>
              <a:rPr dirty="0"/>
              <a:t>, </a:t>
            </a:r>
            <a:r>
              <a:rPr dirty="0" err="1"/>
              <a:t>akasema</a:t>
            </a:r>
            <a:r>
              <a:rPr dirty="0"/>
              <a:t>, Hii </a:t>
            </a:r>
            <a:r>
              <a:rPr dirty="0" err="1"/>
              <a:t>ndiyo</a:t>
            </a:r>
            <a:r>
              <a:rPr dirty="0"/>
              <a:t> </a:t>
            </a:r>
            <a:r>
              <a:rPr dirty="0" err="1"/>
              <a:t>damu</a:t>
            </a:r>
            <a:r>
              <a:rPr dirty="0"/>
              <a:t> </a:t>
            </a:r>
            <a:r>
              <a:rPr dirty="0" err="1"/>
              <a:t>ya</a:t>
            </a:r>
            <a:r>
              <a:rPr dirty="0"/>
              <a:t> </a:t>
            </a:r>
            <a:r>
              <a:rPr dirty="0" err="1"/>
              <a:t>agano</a:t>
            </a:r>
            <a:r>
              <a:rPr dirty="0"/>
              <a:t> </a:t>
            </a:r>
            <a:r>
              <a:rPr dirty="0" err="1"/>
              <a:t>alilofanya</a:t>
            </a:r>
            <a:r>
              <a:rPr dirty="0"/>
              <a:t> Bwana </a:t>
            </a:r>
            <a:r>
              <a:rPr dirty="0" err="1"/>
              <a:t>pamoja</a:t>
            </a:r>
            <a:r>
              <a:rPr dirty="0"/>
              <a:t> </a:t>
            </a:r>
            <a:r>
              <a:rPr dirty="0" err="1"/>
              <a:t>nanyi</a:t>
            </a:r>
            <a:r>
              <a:rPr dirty="0"/>
              <a:t>, </a:t>
            </a:r>
            <a:r>
              <a:rPr dirty="0" err="1"/>
              <a:t>sawasawa</a:t>
            </a:r>
            <a:r>
              <a:rPr dirty="0"/>
              <a:t> </a:t>
            </a:r>
            <a:r>
              <a:rPr dirty="0" err="1"/>
              <a:t>na</a:t>
            </a:r>
            <a:r>
              <a:rPr dirty="0"/>
              <a:t> </a:t>
            </a:r>
            <a:r>
              <a:rPr dirty="0" err="1"/>
              <a:t>maneno</a:t>
            </a:r>
            <a:r>
              <a:rPr dirty="0"/>
              <a:t> </a:t>
            </a:r>
            <a:r>
              <a:rPr dirty="0" err="1"/>
              <a:t>haya</a:t>
            </a:r>
            <a:r>
              <a:rPr dirty="0"/>
              <a:t> yote</a:t>
            </a:r>
            <a:r>
              <a:rPr sz="1800" kern="1200" dirty="0">
                <a:ln>
                  <a:noFill/>
                </a:ln>
                <a:effectLst/>
                <a:uLnTx/>
                <a:uFillTx/>
                <a:ea typeface="+mn-ea"/>
                <a:cs typeface="+mn-cs"/>
              </a:rPr>
              <a:t>. ” </a:t>
            </a:r>
            <a:r>
              <a:rPr sz="1400" kern="1200" dirty="0">
                <a:ln>
                  <a:noFill/>
                </a:ln>
                <a:effectLst/>
                <a:uLnTx/>
                <a:uFillTx/>
                <a:ea typeface="+mn-ea"/>
                <a:cs typeface="+mn-cs"/>
              </a:rPr>
              <a:t>(</a:t>
            </a:r>
            <a:r>
              <a:rPr lang="en-US" sz="1400" dirty="0" err="1"/>
              <a:t>Kutoka</a:t>
            </a:r>
            <a:r>
              <a:rPr sz="1400" kern="1200" dirty="0">
                <a:ln>
                  <a:noFill/>
                </a:ln>
                <a:effectLst/>
                <a:uLnTx/>
                <a:uFillTx/>
                <a:ea typeface="+mn-ea"/>
                <a:cs typeface="+mn-cs"/>
              </a:rPr>
              <a:t> 24:8)</a:t>
            </a:r>
            <a:endParaRPr dirty="0"/>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defRPr>
            </a:pPr>
            <a:r>
              <a:t>Agano lilifanywaje?</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defRPr>
            </a:pPr>
            <a:r>
              <a:rPr dirty="0" err="1"/>
              <a:t>Agano</a:t>
            </a:r>
            <a:r>
              <a:rPr dirty="0"/>
              <a:t> </a:t>
            </a:r>
            <a:r>
              <a:rPr dirty="0" err="1"/>
              <a:t>lilisomwa</a:t>
            </a:r>
            <a:r>
              <a:rPr dirty="0"/>
              <a:t> (Kut. 24:3a)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defRPr>
            </a:pPr>
            <a:r>
              <a:rPr dirty="0" err="1"/>
              <a:t>Watu</a:t>
            </a:r>
            <a:r>
              <a:rPr dirty="0"/>
              <a:t> </a:t>
            </a:r>
            <a:r>
              <a:rPr dirty="0" err="1"/>
              <a:t>waliitikia</a:t>
            </a:r>
            <a:r>
              <a:rPr dirty="0"/>
              <a:t> </a:t>
            </a:r>
            <a:r>
              <a:rPr dirty="0" err="1"/>
              <a:t>kwa</a:t>
            </a:r>
            <a:r>
              <a:rPr dirty="0"/>
              <a:t> </a:t>
            </a:r>
            <a:r>
              <a:rPr dirty="0" err="1"/>
              <a:t>uthibitisho</a:t>
            </a:r>
            <a:r>
              <a:rPr dirty="0"/>
              <a:t> (</a:t>
            </a:r>
            <a:r>
              <a:rPr dirty="0" err="1"/>
              <a:t>Mfano</a:t>
            </a:r>
            <a:r>
              <a:rPr dirty="0"/>
              <a:t>.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defRPr>
            </a:pPr>
            <a:r>
              <a:rPr dirty="0" err="1"/>
              <a:t>Iliandikwa</a:t>
            </a:r>
            <a:r>
              <a:rPr dirty="0"/>
              <a:t> </a:t>
            </a:r>
            <a:r>
              <a:rPr dirty="0" err="1"/>
              <a:t>kwa</a:t>
            </a:r>
            <a:r>
              <a:rPr dirty="0"/>
              <a:t> </a:t>
            </a:r>
            <a:r>
              <a:rPr dirty="0" err="1"/>
              <a:t>maandishi</a:t>
            </a:r>
            <a:r>
              <a:rPr dirty="0"/>
              <a:t> (Kut.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defRPr>
            </a:pPr>
            <a:r>
              <a:rPr dirty="0" err="1"/>
              <a:t>Madhabahu</a:t>
            </a:r>
            <a:r>
              <a:rPr dirty="0"/>
              <a:t> </a:t>
            </a:r>
            <a:r>
              <a:rPr dirty="0" err="1"/>
              <a:t>ilijengwa</a:t>
            </a:r>
            <a:r>
              <a:rPr dirty="0"/>
              <a:t> (Kut .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defRPr>
            </a:pPr>
            <a:r>
              <a:rPr dirty="0" err="1"/>
              <a:t>Nguzo</a:t>
            </a:r>
            <a:r>
              <a:rPr dirty="0"/>
              <a:t> 12</a:t>
            </a:r>
            <a:r>
              <a:rPr lang="en-US" dirty="0"/>
              <a:t> za </a:t>
            </a:r>
            <a:r>
              <a:rPr lang="en-US" dirty="0" err="1"/>
              <a:t>makabila</a:t>
            </a:r>
            <a:r>
              <a:rPr dirty="0"/>
              <a:t> </a:t>
            </a:r>
            <a:r>
              <a:rPr dirty="0" err="1"/>
              <a:t>zilisimamishwa</a:t>
            </a:r>
            <a:r>
              <a:rPr dirty="0"/>
              <a:t> (</a:t>
            </a:r>
            <a:r>
              <a:rPr lang="en-US" dirty="0"/>
              <a:t>Kut.</a:t>
            </a:r>
            <a:r>
              <a:rPr dirty="0"/>
              <a:t>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defRPr>
            </a:pPr>
            <a:r>
              <a:rPr dirty="0" err="1"/>
              <a:t>Sadaka</a:t>
            </a:r>
            <a:r>
              <a:rPr dirty="0"/>
              <a:t> za </a:t>
            </a:r>
            <a:r>
              <a:rPr dirty="0" err="1"/>
              <a:t>kuteketezwa</a:t>
            </a:r>
            <a:r>
              <a:rPr dirty="0"/>
              <a:t> </a:t>
            </a:r>
            <a:r>
              <a:rPr dirty="0" err="1"/>
              <a:t>zilitolewa</a:t>
            </a:r>
            <a:r>
              <a:rPr dirty="0"/>
              <a:t> (</a:t>
            </a:r>
            <a:r>
              <a:rPr lang="en-US" dirty="0"/>
              <a:t>Kut</a:t>
            </a:r>
            <a:r>
              <a:rPr dirty="0"/>
              <a:t>.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defRPr>
            </a:pPr>
            <a:r>
              <a:rPr dirty="0" err="1"/>
              <a:t>Nusu</a:t>
            </a:r>
            <a:r>
              <a:rPr dirty="0"/>
              <a:t> </a:t>
            </a:r>
            <a:r>
              <a:rPr dirty="0" err="1"/>
              <a:t>ya</a:t>
            </a:r>
            <a:r>
              <a:rPr dirty="0"/>
              <a:t> </a:t>
            </a:r>
            <a:r>
              <a:rPr dirty="0" err="1"/>
              <a:t>damu</a:t>
            </a:r>
            <a:r>
              <a:rPr dirty="0"/>
              <a:t> </a:t>
            </a:r>
            <a:r>
              <a:rPr dirty="0" err="1"/>
              <a:t>ilinyunyiziwa</a:t>
            </a:r>
            <a:r>
              <a:rPr dirty="0"/>
              <a:t> </a:t>
            </a:r>
            <a:r>
              <a:rPr dirty="0" err="1"/>
              <a:t>madhabahuni</a:t>
            </a:r>
            <a:r>
              <a:rPr dirty="0"/>
              <a:t> (Kut.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defRPr>
            </a:pPr>
            <a:r>
              <a:rPr dirty="0" err="1"/>
              <a:t>Agano</a:t>
            </a:r>
            <a:r>
              <a:rPr dirty="0"/>
              <a:t> </a:t>
            </a:r>
            <a:r>
              <a:rPr dirty="0" err="1"/>
              <a:t>lilisomwa</a:t>
            </a:r>
            <a:r>
              <a:rPr dirty="0"/>
              <a:t> (Kut.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defRPr>
            </a:pPr>
            <a:r>
              <a:rPr dirty="0" err="1"/>
              <a:t>Watu</a:t>
            </a:r>
            <a:r>
              <a:rPr dirty="0"/>
              <a:t> </a:t>
            </a:r>
            <a:r>
              <a:rPr dirty="0" err="1"/>
              <a:t>waliitikia</a:t>
            </a:r>
            <a:r>
              <a:rPr dirty="0"/>
              <a:t> </a:t>
            </a:r>
            <a:r>
              <a:rPr dirty="0" err="1"/>
              <a:t>kwa</a:t>
            </a:r>
            <a:r>
              <a:rPr dirty="0"/>
              <a:t> </a:t>
            </a:r>
            <a:r>
              <a:rPr dirty="0" err="1"/>
              <a:t>uthibitisho</a:t>
            </a:r>
            <a:r>
              <a:rPr dirty="0"/>
              <a:t> (</a:t>
            </a:r>
            <a:r>
              <a:rPr dirty="0" err="1"/>
              <a:t>Mfano</a:t>
            </a:r>
            <a:r>
              <a:rPr dirty="0"/>
              <a:t>.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defRPr>
            </a:pPr>
            <a:r>
              <a:rPr dirty="0" err="1"/>
              <a:t>Nusu</a:t>
            </a:r>
            <a:r>
              <a:rPr dirty="0"/>
              <a:t> </a:t>
            </a:r>
            <a:r>
              <a:rPr dirty="0" err="1"/>
              <a:t>nyingine</a:t>
            </a:r>
            <a:r>
              <a:rPr dirty="0"/>
              <a:t> </a:t>
            </a:r>
            <a:r>
              <a:rPr dirty="0" err="1"/>
              <a:t>ya</a:t>
            </a:r>
            <a:r>
              <a:rPr dirty="0"/>
              <a:t> </a:t>
            </a:r>
            <a:r>
              <a:rPr dirty="0" err="1"/>
              <a:t>damu</a:t>
            </a:r>
            <a:r>
              <a:rPr dirty="0"/>
              <a:t> </a:t>
            </a:r>
            <a:r>
              <a:rPr dirty="0" err="1"/>
              <a:t>ilinyunyiziwa</a:t>
            </a:r>
            <a:r>
              <a:rPr dirty="0"/>
              <a:t> </a:t>
            </a:r>
            <a:r>
              <a:rPr dirty="0" err="1"/>
              <a:t>watu</a:t>
            </a:r>
            <a:r>
              <a:rPr dirty="0"/>
              <a:t> (Kut.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defRPr>
            </a:pPr>
            <a:r>
              <a:rPr dirty="0"/>
              <a:t>Musa </a:t>
            </a:r>
            <a:r>
              <a:rPr dirty="0" err="1"/>
              <a:t>alitangaza</a:t>
            </a:r>
            <a:r>
              <a:rPr dirty="0"/>
              <a:t> </a:t>
            </a:r>
            <a:r>
              <a:rPr dirty="0" err="1"/>
              <a:t>kuwa</a:t>
            </a:r>
            <a:r>
              <a:rPr dirty="0"/>
              <a:t> </a:t>
            </a:r>
            <a:r>
              <a:rPr dirty="0" err="1"/>
              <a:t>ni</a:t>
            </a:r>
            <a:r>
              <a:rPr dirty="0"/>
              <a:t> "</a:t>
            </a:r>
            <a:r>
              <a:rPr dirty="0" err="1"/>
              <a:t>damu</a:t>
            </a:r>
            <a:r>
              <a:rPr dirty="0"/>
              <a:t> </a:t>
            </a:r>
            <a:r>
              <a:rPr dirty="0" err="1"/>
              <a:t>ya</a:t>
            </a:r>
            <a:r>
              <a:rPr dirty="0"/>
              <a:t> </a:t>
            </a:r>
            <a:r>
              <a:rPr dirty="0" err="1"/>
              <a:t>agano</a:t>
            </a:r>
            <a:r>
              <a:rPr dirty="0"/>
              <a:t>" (Kut. 24:8b; Mt. 26:28 </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sz="2000" b="1" kern="120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defRPr>
            </a:pPr>
            <a:r>
              <a:rPr dirty="0" err="1"/>
              <a:t>Mlo</a:t>
            </a:r>
            <a:r>
              <a:rPr dirty="0"/>
              <a:t> </a:t>
            </a:r>
            <a:r>
              <a:rPr dirty="0" err="1"/>
              <a:t>ulifanyika</a:t>
            </a:r>
            <a:r>
              <a:rPr dirty="0"/>
              <a:t> </a:t>
            </a:r>
            <a:r>
              <a:rPr dirty="0" err="1"/>
              <a:t>ili</a:t>
            </a:r>
            <a:r>
              <a:rPr dirty="0"/>
              <a:t> </a:t>
            </a:r>
            <a:r>
              <a:rPr dirty="0" err="1"/>
              <a:t>kuthibitisha</a:t>
            </a:r>
            <a:r>
              <a:rPr dirty="0"/>
              <a:t> </a:t>
            </a:r>
            <a:r>
              <a:rPr dirty="0" err="1"/>
              <a:t>agano</a:t>
            </a:r>
            <a:r>
              <a:rPr dirty="0"/>
              <a:t> (Kut.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defRPr>
            </a:pPr>
            <a:r>
              <a:rPr dirty="0" err="1"/>
              <a:t>Mungu</a:t>
            </a:r>
            <a:r>
              <a:rPr dirty="0"/>
              <a:t> </a:t>
            </a:r>
            <a:r>
              <a:rPr dirty="0" err="1"/>
              <a:t>alitambua</a:t>
            </a:r>
            <a:r>
              <a:rPr dirty="0"/>
              <a:t> Israeli </a:t>
            </a:r>
            <a:r>
              <a:rPr dirty="0" err="1"/>
              <a:t>kama</a:t>
            </a:r>
            <a:r>
              <a:rPr dirty="0"/>
              <a:t> </a:t>
            </a:r>
            <a:r>
              <a:rPr dirty="0" err="1"/>
              <a:t>watu</a:t>
            </a:r>
            <a:r>
              <a:rPr dirty="0"/>
              <a:t> (</a:t>
            </a:r>
            <a:r>
              <a:rPr dirty="0" err="1"/>
              <a:t>nguzo</a:t>
            </a:r>
            <a:r>
              <a:rPr lang="en-US" dirty="0"/>
              <a:t> za </a:t>
            </a:r>
            <a:r>
              <a:rPr lang="en-US" dirty="0" err="1"/>
              <a:t>makabila</a:t>
            </a:r>
            <a:r>
              <a:rPr dirty="0"/>
              <a:t> 12); </a:t>
            </a:r>
            <a:r>
              <a:rPr dirty="0" err="1"/>
              <a:t>Aliwathamini</a:t>
            </a:r>
            <a:r>
              <a:rPr dirty="0"/>
              <a:t> </a:t>
            </a:r>
            <a:r>
              <a:rPr dirty="0" err="1"/>
              <a:t>hasa</a:t>
            </a:r>
            <a:r>
              <a:rPr dirty="0"/>
              <a:t> </a:t>
            </a:r>
            <a:r>
              <a:rPr dirty="0" err="1"/>
              <a:t>vijana</a:t>
            </a:r>
            <a:r>
              <a:rPr dirty="0"/>
              <a:t>; </a:t>
            </a:r>
            <a:r>
              <a:rPr dirty="0" err="1"/>
              <a:t>na</a:t>
            </a:r>
            <a:r>
              <a:rPr dirty="0"/>
              <a:t> </a:t>
            </a:r>
            <a:r>
              <a:rPr dirty="0" err="1"/>
              <a:t>alijikabidhi</a:t>
            </a:r>
            <a:r>
              <a:rPr dirty="0"/>
              <a:t> </a:t>
            </a:r>
            <a:r>
              <a:rPr dirty="0" err="1"/>
              <a:t>kwa</a:t>
            </a:r>
            <a:r>
              <a:rPr dirty="0"/>
              <a:t> </a:t>
            </a:r>
            <a:r>
              <a:rPr dirty="0" err="1"/>
              <a:t>kila</a:t>
            </a:r>
            <a:r>
              <a:rPr dirty="0"/>
              <a:t> </a:t>
            </a:r>
            <a:r>
              <a:rPr dirty="0" err="1"/>
              <a:t>mtu</a:t>
            </a:r>
            <a:r>
              <a:rPr dirty="0"/>
              <a:t> </a:t>
            </a:r>
            <a:r>
              <a:rPr dirty="0" err="1"/>
              <a:t>mmoja</a:t>
            </a:r>
            <a:r>
              <a:rPr dirty="0"/>
              <a:t> </a:t>
            </a:r>
            <a:r>
              <a:rPr dirty="0" err="1"/>
              <a:t>mmoja</a:t>
            </a:r>
            <a:r>
              <a:rPr dirty="0"/>
              <a:t> (</a:t>
            </a:r>
            <a:r>
              <a:rPr dirty="0" err="1"/>
              <a:t>akiwanyunyizia</a:t>
            </a:r>
            <a:r>
              <a:rPr dirty="0"/>
              <a:t> </a:t>
            </a:r>
            <a:r>
              <a:rPr dirty="0" err="1"/>
              <a:t>damu</a:t>
            </a:r>
            <a:r>
              <a:rPr dirty="0"/>
              <a:t> </a:t>
            </a:r>
            <a:r>
              <a:rPr dirty="0" err="1"/>
              <a:t>yake</a:t>
            </a:r>
            <a:r>
              <a:rPr dirty="0"/>
              <a:t>).</a:t>
            </a:r>
          </a:p>
        </p:txBody>
      </p:sp>
      <p:pic>
        <p:nvPicPr>
          <p:cNvPr id="9" name="Imagen 8" descr="Imagen que contiene persona, colorido, pasto, niño  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  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  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defRPr>
            </a:pPr>
            <a:r>
              <a:t>Mungu anatamani uhusiano nasi, mmoja mmoja na kama jumuiya ya waumini.</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4400" b="1" kern="120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defRPr>
            </a:pPr>
            <a:r>
              <a:t>UTIMILIFU WA AGANO</a:t>
            </a: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b="1">
                <a:solidFill>
                  <a:srgbClr val="037CD8"/>
                </a:solidFill>
                <a:latin typeface="Comic Sans MS" panose="030F0702030302020204" pitchFamily="66" charset="0"/>
              </a:defRPr>
            </a:pPr>
            <a:r>
              <a:rPr sz="1800" kern="1200">
                <a:ln>
                  <a:noFill/>
                </a:ln>
                <a:effectLst/>
                <a:uLnTx/>
                <a:uFillTx/>
                <a:ea typeface="+mn-ea"/>
                <a:cs typeface="+mn-cs"/>
              </a:rPr>
              <a:t>“</a:t>
            </a:r>
            <a:r>
              <a:t>Kisha akachukua Kitabu cha Agano na kuwasomea watu. Wakajibu, ‘Tutafanya kila kitu Bwana alichosema; tutatii.’ </a:t>
            </a:r>
            <a:r>
              <a:rPr sz="1800" kern="1200">
                <a:ln>
                  <a:noFill/>
                </a:ln>
                <a:effectLst/>
                <a:uLnTx/>
                <a:uFillTx/>
                <a:ea typeface="+mn-ea"/>
                <a:cs typeface="+mn-cs"/>
              </a:rPr>
              <a:t>” </a:t>
            </a:r>
            <a:r>
              <a:rPr sz="1400" kern="1200">
                <a:ln>
                  <a:noFill/>
                </a:ln>
                <a:effectLst/>
                <a:uLnTx/>
                <a:uFillTx/>
                <a:ea typeface="+mn-ea"/>
                <a:cs typeface="+mn-cs"/>
              </a:rPr>
              <a:t>(Kutoka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Kwa unyofu kamili, watu walijitolea kushika agano. Ahadi hii ilidumu kwa muda mfupi (Kut. 32:8).</a:t>
            </a:r>
          </a:p>
        </p:txBody>
      </p:sp>
      <p:pic>
        <p:nvPicPr>
          <p:cNvPr id="7" name="Imagen 6" descr="Imagen que contiene colorido, montar a caballo, camión, hombre  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  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  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  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lang="en-US" dirty="0"/>
              <a:t>Kwa </a:t>
            </a:r>
            <a:r>
              <a:rPr lang="en-US" dirty="0" err="1"/>
              <a:t>asili</a:t>
            </a:r>
            <a:r>
              <a:rPr lang="en-US" dirty="0"/>
              <a:t>, </a:t>
            </a:r>
            <a:r>
              <a:rPr lang="en-US" dirty="0" err="1"/>
              <a:t>sisi</a:t>
            </a:r>
            <a:r>
              <a:rPr lang="en-US" dirty="0"/>
              <a:t> </a:t>
            </a:r>
            <a:r>
              <a:rPr lang="en-US" dirty="0" err="1"/>
              <a:t>si</a:t>
            </a:r>
            <a:r>
              <a:rPr lang="en-US" dirty="0"/>
              <a:t> </a:t>
            </a:r>
            <a:r>
              <a:rPr lang="en-US" dirty="0" err="1"/>
              <a:t>watii</a:t>
            </a:r>
            <a:r>
              <a:rPr dirty="0"/>
              <a:t> </a:t>
            </a:r>
            <a:b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br>
            <a:r>
              <a:rPr dirty="0"/>
              <a:t>(R</a:t>
            </a:r>
            <a:r>
              <a:rPr lang="en-US" dirty="0"/>
              <a:t>u</a:t>
            </a:r>
            <a:r>
              <a:rPr dirty="0"/>
              <a:t>m. 7:18, </a:t>
            </a:r>
            <a:r>
              <a:rPr dirty="0" err="1"/>
              <a:t>na</a:t>
            </a:r>
            <a:r>
              <a:rPr dirty="0"/>
              <a:t> </a:t>
            </a:r>
            <a:r>
              <a:rPr dirty="0" err="1"/>
              <a:t>hatuwezi</a:t>
            </a:r>
            <a:r>
              <a:rPr dirty="0"/>
              <a:t> </a:t>
            </a:r>
            <a:r>
              <a:rPr dirty="0" err="1"/>
              <a:t>kufanya</a:t>
            </a:r>
            <a:r>
              <a:rPr dirty="0"/>
              <a:t> </a:t>
            </a:r>
            <a:r>
              <a:rPr dirty="0" err="1"/>
              <a:t>chochote</a:t>
            </a:r>
            <a:r>
              <a:rPr dirty="0"/>
              <a:t> </a:t>
            </a:r>
            <a:r>
              <a:rPr dirty="0" err="1"/>
              <a:t>kubadilisha</a:t>
            </a:r>
            <a:r>
              <a:rPr dirty="0"/>
              <a:t> </a:t>
            </a:r>
            <a:r>
              <a:rPr dirty="0" err="1"/>
              <a:t>mwelekeo</a:t>
            </a:r>
            <a:r>
              <a:rPr dirty="0"/>
              <a:t> </a:t>
            </a:r>
            <a:r>
              <a:rPr dirty="0" err="1"/>
              <a:t>wetu</a:t>
            </a:r>
            <a:r>
              <a:rPr dirty="0"/>
              <a:t>.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Lakini</a:t>
            </a:r>
            <a:r>
              <a:rPr dirty="0"/>
              <a:t> </a:t>
            </a:r>
            <a:r>
              <a:rPr dirty="0" err="1"/>
              <a:t>tukimruhusu</a:t>
            </a:r>
            <a:r>
              <a:rPr dirty="0"/>
              <a:t>, </a:t>
            </a:r>
            <a:r>
              <a:rPr dirty="0" err="1"/>
              <a:t>Mungu</a:t>
            </a:r>
            <a:r>
              <a:rPr dirty="0"/>
              <a:t> </a:t>
            </a:r>
            <a:r>
              <a:rPr dirty="0" err="1"/>
              <a:t>anaweza</a:t>
            </a:r>
            <a:r>
              <a:rPr dirty="0"/>
              <a:t> </a:t>
            </a:r>
            <a:r>
              <a:rPr dirty="0" err="1"/>
              <a:t>kubadilisha</a:t>
            </a:r>
            <a:r>
              <a:rPr dirty="0"/>
              <a:t> </a:t>
            </a:r>
            <a:r>
              <a:rPr dirty="0" err="1"/>
              <a:t>asili</a:t>
            </a:r>
            <a:r>
              <a:rPr dirty="0"/>
              <a:t> </a:t>
            </a:r>
            <a:r>
              <a:rPr dirty="0" err="1"/>
              <a:t>yetu</a:t>
            </a:r>
            <a:r>
              <a:rPr dirty="0"/>
              <a:t> (Eze. 36:26-27). </a:t>
            </a:r>
            <a:r>
              <a:rPr dirty="0" err="1"/>
              <a:t>Yeye</a:t>
            </a:r>
            <a:r>
              <a:rPr dirty="0"/>
              <a:t> </a:t>
            </a:r>
            <a:r>
              <a:rPr dirty="0" err="1"/>
              <a:t>husafisha</a:t>
            </a:r>
            <a:r>
              <a:rPr dirty="0"/>
              <a:t>, </a:t>
            </a:r>
            <a:r>
              <a:rPr dirty="0" err="1"/>
              <a:t>huchukua</a:t>
            </a:r>
            <a:r>
              <a:rPr dirty="0"/>
              <a:t>, </a:t>
            </a:r>
            <a:r>
              <a:rPr dirty="0" err="1"/>
              <a:t>hutoa</a:t>
            </a:r>
            <a:r>
              <a:rPr dirty="0"/>
              <a:t>, </a:t>
            </a:r>
            <a:r>
              <a:rPr dirty="0" err="1"/>
              <a:t>na</a:t>
            </a:r>
            <a:r>
              <a:rPr dirty="0"/>
              <a:t> </a:t>
            </a:r>
            <a:r>
              <a:rPr dirty="0" err="1"/>
              <a:t>kuweka</a:t>
            </a:r>
            <a:r>
              <a:rPr dirty="0"/>
              <a:t> </a:t>
            </a:r>
            <a:r>
              <a:rPr dirty="0" err="1"/>
              <a:t>ili</a:t>
            </a:r>
            <a:r>
              <a:rPr dirty="0"/>
              <a:t> </a:t>
            </a:r>
            <a:r>
              <a:rPr dirty="0" err="1"/>
              <a:t>tuweze</a:t>
            </a:r>
            <a:r>
              <a:rPr dirty="0"/>
              <a:t> </a:t>
            </a:r>
            <a:r>
              <a:rPr dirty="0" err="1"/>
              <a:t>kumtii</a:t>
            </a:r>
            <a:r>
              <a:rPr dirty="0"/>
              <a:t>. Ni </a:t>
            </a:r>
            <a:r>
              <a:rPr dirty="0" err="1"/>
              <a:t>yeye</a:t>
            </a:r>
            <a:r>
              <a:rPr dirty="0"/>
              <a:t> </a:t>
            </a:r>
            <a:r>
              <a:rPr dirty="0" err="1"/>
              <a:t>tu</a:t>
            </a:r>
            <a:r>
              <a:rPr dirty="0"/>
              <a:t> </a:t>
            </a:r>
            <a:r>
              <a:rPr dirty="0" err="1"/>
              <a:t>anayetufanya</a:t>
            </a:r>
            <a:r>
              <a:rPr dirty="0"/>
              <a:t> </a:t>
            </a:r>
            <a:r>
              <a:rPr dirty="0" err="1"/>
              <a:t>tuwe</a:t>
            </a:r>
            <a:r>
              <a:rPr dirty="0"/>
              <a:t> </a:t>
            </a:r>
            <a:r>
              <a:rPr dirty="0" err="1"/>
              <a:t>na</a:t>
            </a:r>
            <a:r>
              <a:rPr dirty="0"/>
              <a:t> </a:t>
            </a:r>
            <a:r>
              <a:rPr dirty="0" err="1"/>
              <a:t>nguvu</a:t>
            </a:r>
            <a:r>
              <a:rPr dirty="0"/>
              <a:t> (2 Kor. 12:10 </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Ni nini kinachotuzuia kumtii Mungu, licha ya nia zetu nzuri?</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b="1" kern="1200">
                <a:ln>
                  <a:noFill/>
                </a:ln>
                <a:solidFill>
                  <a:prstClr val="black"/>
                </a:solidFill>
                <a:effectLst/>
                <a:uLnTx/>
                <a:uFillTx/>
                <a:latin typeface="Aptos" panose="02110004020202020204"/>
                <a:ea typeface="+mn-ea"/>
                <a:cs typeface="+mn-cs"/>
              </a:defRPr>
            </a:pPr>
            <a:r>
              <a:rPr sz="2000" dirty="0" err="1"/>
              <a:t>Kizazi</a:t>
            </a:r>
            <a:r>
              <a:rPr sz="2000" dirty="0"/>
              <a:t> </a:t>
            </a:r>
            <a:r>
              <a:rPr sz="2000" dirty="0" err="1"/>
              <a:t>kijacho</a:t>
            </a:r>
            <a:r>
              <a:rPr sz="2000" dirty="0"/>
              <a:t> pia </a:t>
            </a:r>
            <a:r>
              <a:rPr sz="2000" dirty="0" err="1"/>
              <a:t>kilijitolea</a:t>
            </a:r>
            <a:r>
              <a:rPr sz="2000" dirty="0"/>
              <a:t> </a:t>
            </a:r>
            <a:r>
              <a:rPr sz="2000" dirty="0" err="1"/>
              <a:t>kushika</a:t>
            </a:r>
            <a:r>
              <a:rPr sz="2000" dirty="0"/>
              <a:t> </a:t>
            </a:r>
            <a:r>
              <a:rPr sz="2000" dirty="0" err="1"/>
              <a:t>agano</a:t>
            </a:r>
            <a:r>
              <a:rPr sz="2000" dirty="0"/>
              <a:t> (</a:t>
            </a:r>
            <a:r>
              <a:rPr sz="2000" dirty="0" err="1"/>
              <a:t>Yos</a:t>
            </a:r>
            <a:r>
              <a:rPr sz="2000" dirty="0"/>
              <a:t>. 24:18b). </a:t>
            </a:r>
            <a:r>
              <a:rPr sz="2000" dirty="0" err="1"/>
              <a:t>Lakini</a:t>
            </a:r>
            <a:r>
              <a:rPr sz="2000" dirty="0"/>
              <a:t> Yoshua </a:t>
            </a:r>
            <a:r>
              <a:rPr sz="2000" dirty="0" err="1"/>
              <a:t>aliwaonya</a:t>
            </a:r>
            <a:r>
              <a:rPr sz="2000" dirty="0"/>
              <a:t> </a:t>
            </a:r>
            <a:r>
              <a:rPr sz="2000" dirty="0" err="1"/>
              <a:t>waziwazi</a:t>
            </a:r>
            <a:r>
              <a:rPr sz="2000" dirty="0"/>
              <a:t>: "</a:t>
            </a:r>
            <a:r>
              <a:rPr sz="2000" dirty="0" err="1"/>
              <a:t>Hutaweza</a:t>
            </a:r>
            <a:r>
              <a:rPr sz="2000" dirty="0"/>
              <a:t> </a:t>
            </a:r>
            <a:r>
              <a:rPr sz="2000" dirty="0" err="1"/>
              <a:t>kumtumikia</a:t>
            </a:r>
            <a:r>
              <a:rPr sz="2000" dirty="0"/>
              <a:t> Bwana" (Yos.24:19).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sz="4400" b="1" kern="1200">
                <a:ln/>
                <a:solidFill>
                  <a:srgbClr val="00CC00"/>
                </a:solidFill>
                <a:effectLst>
                  <a:outerShdw blurRad="38100" dist="12700" dir="2700000" algn="tl">
                    <a:srgbClr val="000000">
                      <a:alpha val="43137"/>
                    </a:srgbClr>
                  </a:outerShdw>
                </a:effectLst>
                <a:uLnTx/>
                <a:uFillTx/>
                <a:latin typeface="Aptos" panose="02110004020202020204"/>
                <a:ea typeface="+mn-ea"/>
                <a:cs typeface="+mn-cs"/>
              </a:defRPr>
            </a:pPr>
            <a:r>
              <a:rPr lang="en-US" sz="3600" dirty="0"/>
              <a:t>AGANO</a:t>
            </a: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346266" cy="646331"/>
          </a:xfrm>
          <a:prstGeom prst="rect">
            <a:avLst/>
          </a:prstGeom>
          <a:noFill/>
        </p:spPr>
        <p:txBody>
          <a:bodyPr wrap="square">
            <a:spAutoFit/>
            <a:scene3d>
              <a:camera prst="orthographicFront"/>
              <a:lightRig rig="threePt" dir="t"/>
            </a:scene3d>
            <a:sp3d extrusionH="57150">
              <a:bevelT w="38100" h="38100"/>
            </a:sp3d>
          </a:bodyPr>
          <a:lstStyle/>
          <a:p>
            <a:pPr marL="0" marR="0" lvl="0" indent="0" defTabSz="914400" rtl="0" eaLnBrk="1" fontAlgn="auto" latinLnBrk="0" hangingPunct="1">
              <a:lnSpc>
                <a:spcPct val="100000"/>
              </a:lnSpc>
              <a:spcBef>
                <a:spcPts val="0"/>
              </a:spcBef>
              <a:spcAft>
                <a:spcPts val="0"/>
              </a:spcAft>
              <a:buClrTx/>
              <a:buSzTx/>
              <a:buFontTx/>
              <a:buNone/>
              <a:tabLst/>
              <a:defRPr b="1" kern="1200">
                <a:ln>
                  <a:noFill/>
                </a:ln>
                <a:solidFill>
                  <a:srgbClr val="FF9900">
                    <a:lumMod val="50000"/>
                  </a:srgbClr>
                </a:solidFill>
                <a:effectLst/>
                <a:uLnTx/>
                <a:uFillTx/>
                <a:latin typeface="Comic Sans MS" panose="030F0702030302020204" pitchFamily="66" charset="0"/>
                <a:ea typeface="+mn-ea"/>
                <a:cs typeface="+mn-cs"/>
              </a:defRPr>
            </a:pPr>
            <a:r>
              <a:rPr sz="1800" dirty="0"/>
              <a:t>“</a:t>
            </a:r>
            <a:r>
              <a:rPr sz="1800" dirty="0" err="1"/>
              <a:t>Ndipo</a:t>
            </a:r>
            <a:r>
              <a:rPr sz="1800" dirty="0"/>
              <a:t> </a:t>
            </a:r>
            <a:r>
              <a:rPr sz="1800" dirty="0" err="1"/>
              <a:t>akakwea</a:t>
            </a:r>
            <a:r>
              <a:rPr sz="1800" dirty="0"/>
              <a:t> </a:t>
            </a:r>
            <a:r>
              <a:rPr sz="1800" dirty="0" err="1"/>
              <a:t>juu</a:t>
            </a:r>
            <a:r>
              <a:rPr sz="1800" dirty="0"/>
              <a:t>, Musa, </a:t>
            </a:r>
            <a:r>
              <a:rPr sz="1800" dirty="0" err="1"/>
              <a:t>na</a:t>
            </a:r>
            <a:r>
              <a:rPr sz="1800" dirty="0"/>
              <a:t> </a:t>
            </a:r>
            <a:r>
              <a:rPr sz="1800" dirty="0" err="1"/>
              <a:t>Haruni</a:t>
            </a:r>
            <a:r>
              <a:rPr sz="1800" dirty="0"/>
              <a:t>, </a:t>
            </a:r>
            <a:r>
              <a:rPr sz="1800" dirty="0" err="1"/>
              <a:t>na</a:t>
            </a:r>
            <a:r>
              <a:rPr sz="1800" dirty="0"/>
              <a:t> </a:t>
            </a:r>
            <a:r>
              <a:rPr sz="1800" dirty="0" err="1"/>
              <a:t>Nadabu</a:t>
            </a:r>
            <a:r>
              <a:rPr sz="1800" dirty="0"/>
              <a:t> , </a:t>
            </a:r>
            <a:r>
              <a:rPr sz="1800" dirty="0" err="1"/>
              <a:t>na</a:t>
            </a:r>
            <a:r>
              <a:rPr sz="1800" dirty="0"/>
              <a:t> Abihu, </a:t>
            </a:r>
            <a:r>
              <a:rPr sz="1800" dirty="0" err="1"/>
              <a:t>na</a:t>
            </a:r>
            <a:r>
              <a:rPr sz="1800" dirty="0"/>
              <a:t> </a:t>
            </a:r>
            <a:r>
              <a:rPr sz="1800" dirty="0" err="1"/>
              <a:t>watu</a:t>
            </a:r>
            <a:r>
              <a:rPr sz="1800" dirty="0"/>
              <a:t> </a:t>
            </a:r>
            <a:r>
              <a:rPr sz="1800" dirty="0" err="1"/>
              <a:t>sabini</a:t>
            </a:r>
            <a:r>
              <a:rPr sz="1800" dirty="0"/>
              <a:t> </a:t>
            </a:r>
            <a:r>
              <a:rPr sz="1800" dirty="0" err="1"/>
              <a:t>miongoni</a:t>
            </a:r>
            <a:r>
              <a:rPr sz="1800" dirty="0"/>
              <a:t> </a:t>
            </a:r>
            <a:r>
              <a:rPr sz="1800" dirty="0" err="1"/>
              <a:t>mwa</a:t>
            </a:r>
            <a:r>
              <a:rPr sz="1800" dirty="0"/>
              <a:t> </a:t>
            </a:r>
            <a:r>
              <a:rPr sz="1800" dirty="0" err="1"/>
              <a:t>wazee</a:t>
            </a:r>
            <a:r>
              <a:rPr sz="1800" dirty="0"/>
              <a:t> </a:t>
            </a:r>
            <a:r>
              <a:rPr sz="1800" dirty="0" err="1"/>
              <a:t>wa</a:t>
            </a:r>
            <a:r>
              <a:rPr sz="1800" dirty="0"/>
              <a:t> Israeli; […] </a:t>
            </a:r>
            <a:r>
              <a:rPr sz="1800" dirty="0" err="1"/>
              <a:t>wakamwona</a:t>
            </a:r>
            <a:r>
              <a:rPr sz="1800" dirty="0"/>
              <a:t> </a:t>
            </a:r>
            <a:r>
              <a:rPr sz="1800" dirty="0" err="1"/>
              <a:t>Mungu</a:t>
            </a:r>
            <a:r>
              <a:rPr sz="1800" dirty="0"/>
              <a:t>, </a:t>
            </a:r>
            <a:r>
              <a:rPr sz="1800" dirty="0" err="1"/>
              <a:t>wakala</a:t>
            </a:r>
            <a:r>
              <a:rPr sz="1800" dirty="0"/>
              <a:t> </a:t>
            </a:r>
            <a:r>
              <a:rPr sz="1800" dirty="0" err="1"/>
              <a:t>na</a:t>
            </a:r>
            <a:r>
              <a:rPr sz="1800" dirty="0"/>
              <a:t> </a:t>
            </a:r>
            <a:r>
              <a:rPr sz="1800" dirty="0" err="1"/>
              <a:t>kunywa</a:t>
            </a:r>
            <a:r>
              <a:rPr sz="1800" dirty="0"/>
              <a:t>”</a:t>
            </a:r>
            <a:r>
              <a:rPr sz="1050" dirty="0"/>
              <a:t>(</a:t>
            </a:r>
            <a:r>
              <a:rPr sz="1050" dirty="0" err="1"/>
              <a:t>Kutoka</a:t>
            </a:r>
            <a:r>
              <a:rPr sz="1050" dirty="0"/>
              <a:t> 24:9, 11b)</a:t>
            </a:r>
            <a:endParaRPr kumimoji="0" lang="es-ES" sz="105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Kama </a:t>
            </a:r>
            <a:r>
              <a:rPr dirty="0" err="1"/>
              <a:t>tunavyoona</a:t>
            </a:r>
            <a:r>
              <a:rPr dirty="0"/>
              <a:t> </a:t>
            </a:r>
            <a:r>
              <a:rPr dirty="0" err="1"/>
              <a:t>katika</a:t>
            </a:r>
            <a:r>
              <a:rPr dirty="0"/>
              <a:t> </a:t>
            </a:r>
            <a:r>
              <a:rPr dirty="0" err="1"/>
              <a:t>mfano</a:t>
            </a:r>
            <a:r>
              <a:rPr dirty="0"/>
              <a:t> </a:t>
            </a:r>
            <a:r>
              <a:rPr dirty="0" err="1"/>
              <a:t>wa</a:t>
            </a:r>
            <a:r>
              <a:rPr dirty="0"/>
              <a:t> </a:t>
            </a:r>
            <a:r>
              <a:rPr dirty="0" err="1"/>
              <a:t>Yakobo</a:t>
            </a:r>
            <a:r>
              <a:rPr dirty="0"/>
              <a:t> </a:t>
            </a:r>
            <a:r>
              <a:rPr dirty="0" err="1"/>
              <a:t>na</a:t>
            </a:r>
            <a:r>
              <a:rPr dirty="0"/>
              <a:t> </a:t>
            </a:r>
            <a:r>
              <a:rPr dirty="0" err="1"/>
              <a:t>Labani</a:t>
            </a:r>
            <a:r>
              <a:rPr dirty="0"/>
              <a:t>, </a:t>
            </a:r>
            <a:r>
              <a:rPr dirty="0" err="1"/>
              <a:t>katika</a:t>
            </a:r>
            <a:r>
              <a:rPr dirty="0"/>
              <a:t> </a:t>
            </a:r>
            <a:r>
              <a:rPr dirty="0" err="1"/>
              <a:t>Mashariki</a:t>
            </a:r>
            <a:r>
              <a:rPr dirty="0"/>
              <a:t> </a:t>
            </a:r>
            <a:r>
              <a:rPr dirty="0" err="1"/>
              <a:t>ya</a:t>
            </a:r>
            <a:r>
              <a:rPr dirty="0"/>
              <a:t> kale </a:t>
            </a:r>
            <a:r>
              <a:rPr dirty="0" err="1"/>
              <a:t>kuridhiwa</a:t>
            </a:r>
            <a:r>
              <a:rPr dirty="0"/>
              <a:t> </a:t>
            </a:r>
            <a:r>
              <a:rPr dirty="0" err="1"/>
              <a:t>kwa</a:t>
            </a:r>
            <a:r>
              <a:rPr dirty="0"/>
              <a:t> </a:t>
            </a:r>
            <a:r>
              <a:rPr dirty="0" err="1"/>
              <a:t>agano</a:t>
            </a:r>
            <a:r>
              <a:rPr dirty="0"/>
              <a:t> </a:t>
            </a:r>
            <a:r>
              <a:rPr dirty="0" err="1"/>
              <a:t>kulijumuisha</a:t>
            </a:r>
            <a:r>
              <a:rPr dirty="0"/>
              <a:t> </a:t>
            </a:r>
            <a:r>
              <a:rPr dirty="0" err="1"/>
              <a:t>mlo</a:t>
            </a:r>
            <a:r>
              <a:rPr dirty="0"/>
              <a:t> </a:t>
            </a:r>
            <a:r>
              <a:rPr dirty="0" err="1"/>
              <a:t>ulioshirikiwa</a:t>
            </a:r>
            <a:r>
              <a:rPr dirty="0"/>
              <a:t> </a:t>
            </a:r>
            <a:r>
              <a:rPr dirty="0" err="1"/>
              <a:t>na</a:t>
            </a:r>
            <a:r>
              <a:rPr dirty="0"/>
              <a:t> </a:t>
            </a:r>
            <a:r>
              <a:rPr dirty="0" err="1"/>
              <a:t>pande</a:t>
            </a:r>
            <a:r>
              <a:rPr dirty="0"/>
              <a:t> </a:t>
            </a:r>
            <a:r>
              <a:rPr dirty="0" err="1"/>
              <a:t>zote</a:t>
            </a:r>
            <a:r>
              <a:rPr dirty="0"/>
              <a:t> </a:t>
            </a:r>
            <a:r>
              <a:rPr dirty="0" err="1"/>
              <a:t>mbili</a:t>
            </a:r>
            <a:r>
              <a:rPr dirty="0"/>
              <a:t> (</a:t>
            </a:r>
            <a:r>
              <a:rPr dirty="0" err="1"/>
              <a:t>Mwa</a:t>
            </a:r>
            <a:r>
              <a:rPr dirty="0"/>
              <a:t>. 31:44-54).</a:t>
            </a:r>
          </a:p>
        </p:txBody>
      </p:sp>
      <p:pic>
        <p:nvPicPr>
          <p:cNvPr id="4" name="Imagen 3" descr="Dibujo de una persona  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  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  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Wakati</a:t>
            </a:r>
            <a:r>
              <a:rPr dirty="0"/>
              <a:t> </a:t>
            </a:r>
            <a:r>
              <a:rPr dirty="0" err="1"/>
              <a:t>Yesu</a:t>
            </a:r>
            <a:r>
              <a:rPr dirty="0"/>
              <a:t> </a:t>
            </a:r>
            <a:r>
              <a:rPr dirty="0" err="1"/>
              <a:t>alianzisha</a:t>
            </a:r>
            <a:r>
              <a:rPr dirty="0"/>
              <a:t> </a:t>
            </a:r>
            <a:r>
              <a:rPr dirty="0" err="1"/>
              <a:t>agano</a:t>
            </a:r>
            <a:r>
              <a:rPr dirty="0"/>
              <a:t> </a:t>
            </a:r>
            <a:r>
              <a:rPr dirty="0" err="1"/>
              <a:t>jipya</a:t>
            </a:r>
            <a:r>
              <a:rPr dirty="0"/>
              <a:t>, pia </a:t>
            </a:r>
            <a:r>
              <a:rPr dirty="0" err="1"/>
              <a:t>alifanya</a:t>
            </a:r>
            <a:r>
              <a:rPr dirty="0"/>
              <a:t> </a:t>
            </a:r>
            <a:r>
              <a:rPr dirty="0" err="1"/>
              <a:t>hivyo</a:t>
            </a:r>
            <a:r>
              <a:rPr dirty="0"/>
              <a:t> </a:t>
            </a:r>
            <a:r>
              <a:rPr dirty="0" err="1"/>
              <a:t>kwa</a:t>
            </a:r>
            <a:r>
              <a:rPr dirty="0"/>
              <a:t> </a:t>
            </a:r>
            <a:r>
              <a:rPr dirty="0" err="1"/>
              <a:t>kushiriki</a:t>
            </a:r>
            <a:r>
              <a:rPr dirty="0"/>
              <a:t> </a:t>
            </a:r>
            <a:r>
              <a:rPr dirty="0" err="1"/>
              <a:t>chakula</a:t>
            </a:r>
            <a:r>
              <a:rPr dirty="0"/>
              <a:t> </a:t>
            </a:r>
            <a:r>
              <a:rPr dirty="0" err="1"/>
              <a:t>chake</a:t>
            </a:r>
            <a:r>
              <a:rPr dirty="0"/>
              <a:t> </a:t>
            </a:r>
            <a:r>
              <a:rPr dirty="0" err="1"/>
              <a:t>na</a:t>
            </a:r>
            <a:r>
              <a:rPr dirty="0"/>
              <a:t> </a:t>
            </a:r>
            <a:r>
              <a:rPr dirty="0" err="1"/>
              <a:t>mitume</a:t>
            </a:r>
            <a:r>
              <a:rPr dirty="0"/>
              <a:t> 12 (Mt.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06977" y="3711575"/>
            <a:ext cx="3506838"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Kila </a:t>
            </a:r>
            <a:r>
              <a:rPr dirty="0" err="1"/>
              <a:t>wakati</a:t>
            </a:r>
            <a:r>
              <a:rPr dirty="0"/>
              <a:t> </a:t>
            </a:r>
            <a:r>
              <a:rPr dirty="0" err="1"/>
              <a:t>tunaposhiriki</a:t>
            </a:r>
            <a:r>
              <a:rPr dirty="0"/>
              <a:t> Meza </a:t>
            </a:r>
            <a:r>
              <a:rPr dirty="0" err="1"/>
              <a:t>ya</a:t>
            </a:r>
            <a:r>
              <a:rPr dirty="0"/>
              <a:t> Bwana, </a:t>
            </a:r>
            <a:r>
              <a:rPr dirty="0" err="1"/>
              <a:t>tunafanya</a:t>
            </a:r>
            <a:r>
              <a:rPr dirty="0"/>
              <a:t> </a:t>
            </a:r>
            <a:r>
              <a:rPr dirty="0" err="1"/>
              <a:t>upya</a:t>
            </a:r>
            <a:r>
              <a:rPr dirty="0"/>
              <a:t> </a:t>
            </a:r>
            <a:r>
              <a:rPr dirty="0" err="1"/>
              <a:t>agano</a:t>
            </a:r>
            <a:r>
              <a:rPr dirty="0"/>
              <a:t> </a:t>
            </a:r>
            <a:r>
              <a:rPr dirty="0" err="1"/>
              <a:t>letu</a:t>
            </a:r>
            <a:r>
              <a:rPr dirty="0"/>
              <a:t> </a:t>
            </a:r>
            <a:r>
              <a:rPr dirty="0" err="1"/>
              <a:t>na</a:t>
            </a:r>
            <a:r>
              <a:rPr dirty="0"/>
              <a:t> </a:t>
            </a:r>
            <a:r>
              <a:rPr dirty="0" err="1"/>
              <a:t>Mungu</a:t>
            </a:r>
            <a:r>
              <a:rPr dirty="0"/>
              <a:t>. Kwa </a:t>
            </a:r>
            <a:r>
              <a:rPr dirty="0" err="1"/>
              <a:t>kushiriki</a:t>
            </a:r>
            <a:r>
              <a:rPr dirty="0"/>
              <a:t> </a:t>
            </a:r>
            <a:r>
              <a:rPr dirty="0" err="1"/>
              <a:t>mkate</a:t>
            </a:r>
            <a:r>
              <a:rPr dirty="0"/>
              <a:t> </a:t>
            </a:r>
            <a:r>
              <a:rPr dirty="0" err="1"/>
              <a:t>na</a:t>
            </a:r>
            <a:r>
              <a:rPr dirty="0"/>
              <a:t> </a:t>
            </a:r>
            <a:r>
              <a:rPr dirty="0" err="1"/>
              <a:t>divai</a:t>
            </a:r>
            <a:r>
              <a:rPr dirty="0"/>
              <a:t>, </a:t>
            </a:r>
            <a:r>
              <a:rPr dirty="0" err="1"/>
              <a:t>tunasherehekea</a:t>
            </a:r>
            <a:r>
              <a:rPr dirty="0"/>
              <a:t> </a:t>
            </a:r>
            <a:r>
              <a:rPr dirty="0" err="1"/>
              <a:t>msamaha</a:t>
            </a:r>
            <a:r>
              <a:rPr dirty="0"/>
              <a:t> </a:t>
            </a:r>
            <a:r>
              <a:rPr dirty="0" err="1"/>
              <a:t>na</a:t>
            </a:r>
            <a:r>
              <a:rPr dirty="0"/>
              <a:t> </a:t>
            </a:r>
            <a:r>
              <a:rPr dirty="0" err="1"/>
              <a:t>wokovu</a:t>
            </a:r>
            <a:r>
              <a:rPr dirty="0"/>
              <a:t> </a:t>
            </a:r>
            <a:r>
              <a:rPr dirty="0" err="1"/>
              <a:t>tulionao</a:t>
            </a:r>
            <a:r>
              <a:rPr dirty="0"/>
              <a:t> </a:t>
            </a:r>
            <a:r>
              <a:rPr dirty="0" err="1"/>
              <a:t>katika</a:t>
            </a:r>
            <a:r>
              <a:rPr dirty="0"/>
              <a:t> </a:t>
            </a:r>
            <a:r>
              <a:rPr dirty="0" err="1"/>
              <a:t>Yesu</a:t>
            </a:r>
            <a:r>
              <a:rPr dirty="0"/>
              <a:t> (1 Kor.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Huko</a:t>
            </a:r>
            <a:r>
              <a:rPr dirty="0"/>
              <a:t> Sinai, </a:t>
            </a:r>
            <a:r>
              <a:rPr dirty="0" err="1"/>
              <a:t>Mungu</a:t>
            </a:r>
            <a:r>
              <a:rPr dirty="0"/>
              <a:t> </a:t>
            </a:r>
            <a:r>
              <a:rPr dirty="0" err="1"/>
              <a:t>alitoa</a:t>
            </a:r>
            <a:r>
              <a:rPr dirty="0"/>
              <a:t> "</a:t>
            </a:r>
            <a:r>
              <a:rPr dirty="0" err="1"/>
              <a:t>mlo</a:t>
            </a:r>
            <a:r>
              <a:rPr dirty="0"/>
              <a:t> </a:t>
            </a:r>
            <a:r>
              <a:rPr dirty="0" err="1"/>
              <a:t>wa</a:t>
            </a:r>
            <a:r>
              <a:rPr dirty="0"/>
              <a:t> </a:t>
            </a:r>
            <a:r>
              <a:rPr dirty="0" err="1"/>
              <a:t>agano</a:t>
            </a:r>
            <a:r>
              <a:rPr dirty="0"/>
              <a:t>" </a:t>
            </a:r>
            <a:r>
              <a:rPr dirty="0" err="1"/>
              <a:t>kwa</a:t>
            </a:r>
            <a:r>
              <a:rPr dirty="0"/>
              <a:t> </a:t>
            </a:r>
            <a:r>
              <a:rPr dirty="0" err="1"/>
              <a:t>watu</a:t>
            </a:r>
            <a:r>
              <a:rPr dirty="0"/>
              <a:t> 74: Musa, </a:t>
            </a:r>
            <a:r>
              <a:rPr dirty="0" err="1"/>
              <a:t>Haruni</a:t>
            </a:r>
            <a:r>
              <a:rPr dirty="0"/>
              <a:t>, </a:t>
            </a:r>
            <a:r>
              <a:rPr dirty="0" err="1"/>
              <a:t>Nadabu</a:t>
            </a:r>
            <a:r>
              <a:rPr dirty="0"/>
              <a:t>, Abihu, </a:t>
            </a:r>
            <a:r>
              <a:rPr dirty="0" err="1"/>
              <a:t>na</a:t>
            </a:r>
            <a:r>
              <a:rPr dirty="0"/>
              <a:t> </a:t>
            </a:r>
            <a:r>
              <a:rPr dirty="0" err="1"/>
              <a:t>wazee</a:t>
            </a:r>
            <a:r>
              <a:rPr dirty="0"/>
              <a:t> 70, </a:t>
            </a:r>
            <a:r>
              <a:rPr dirty="0" err="1"/>
              <a:t>wakiwakilisha</a:t>
            </a:r>
            <a:r>
              <a:rPr dirty="0"/>
              <a:t> </a:t>
            </a:r>
            <a:r>
              <a:rPr dirty="0" err="1"/>
              <a:t>watu</a:t>
            </a:r>
            <a:r>
              <a:rPr dirty="0"/>
              <a:t> </a:t>
            </a:r>
            <a:r>
              <a:rPr dirty="0" err="1"/>
              <a:t>wote</a:t>
            </a:r>
            <a:r>
              <a:rPr dirty="0"/>
              <a:t> (Kut.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Licha</a:t>
            </a:r>
            <a:r>
              <a:rPr dirty="0"/>
              <a:t> </a:t>
            </a:r>
            <a:r>
              <a:rPr dirty="0" err="1"/>
              <a:t>ya</a:t>
            </a:r>
            <a:r>
              <a:rPr dirty="0"/>
              <a:t> </a:t>
            </a:r>
            <a:r>
              <a:rPr dirty="0" err="1"/>
              <a:t>kukataa</a:t>
            </a:r>
            <a:r>
              <a:rPr dirty="0"/>
              <a:t> </a:t>
            </a:r>
            <a:r>
              <a:rPr dirty="0" err="1"/>
              <a:t>wokovu</a:t>
            </a:r>
            <a:r>
              <a:rPr dirty="0"/>
              <a:t>, </a:t>
            </a:r>
            <a:r>
              <a:rPr dirty="0" err="1"/>
              <a:t>Nadabu</a:t>
            </a:r>
            <a:r>
              <a:rPr dirty="0"/>
              <a:t>, Abihu , </a:t>
            </a:r>
            <a:r>
              <a:rPr dirty="0" err="1"/>
              <a:t>wala</a:t>
            </a:r>
            <a:r>
              <a:rPr dirty="0"/>
              <a:t> Yuda </a:t>
            </a:r>
            <a:r>
              <a:rPr dirty="0" err="1"/>
              <a:t>hawakutengwa</a:t>
            </a:r>
            <a:r>
              <a:rPr dirty="0"/>
              <a:t> </a:t>
            </a:r>
            <a:r>
              <a:rPr dirty="0" err="1"/>
              <a:t>katika</a:t>
            </a:r>
            <a:r>
              <a:rPr dirty="0"/>
              <a:t> "</a:t>
            </a:r>
            <a:r>
              <a:rPr dirty="0" err="1"/>
              <a:t>mlo</a:t>
            </a:r>
            <a:r>
              <a:rPr dirty="0"/>
              <a:t> </a:t>
            </a:r>
            <a:r>
              <a:rPr dirty="0" err="1"/>
              <a:t>huu</a:t>
            </a:r>
            <a:r>
              <a:rPr dirty="0"/>
              <a:t> </a:t>
            </a:r>
            <a:r>
              <a:rPr dirty="0" err="1"/>
              <a:t>wa</a:t>
            </a:r>
            <a:r>
              <a:rPr dirty="0"/>
              <a:t> </a:t>
            </a:r>
            <a:r>
              <a:rPr dirty="0" err="1"/>
              <a:t>agano</a:t>
            </a:r>
            <a:r>
              <a:rPr dirty="0"/>
              <a:t>."</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sz="4800" b="1" kern="120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defRPr>
            </a:pPr>
            <a:r>
              <a:rPr lang="en-US" dirty="0"/>
              <a:t>MFANO</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4400" b="1" kern="120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defRPr>
            </a:pPr>
            <a:r>
              <a:t>MADHUMUNI YA MTINDO</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b="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defRPr>
            </a:pPr>
            <a:r>
              <a:rPr sz="1800" kern="1200">
                <a:ln>
                  <a:noFill/>
                </a:ln>
                <a:uLnTx/>
                <a:uFillTx/>
                <a:ea typeface="+mn-ea"/>
                <a:cs typeface="+mn-cs"/>
              </a:rPr>
              <a:t>"</a:t>
            </a:r>
            <a:r>
              <a:t>Ndipo unifanyie patakatifu, nami nitakaa kati yao</a:t>
            </a:r>
            <a:r>
              <a:rPr sz="1800" kern="1200">
                <a:ln>
                  <a:noFill/>
                </a:ln>
                <a:uLnTx/>
                <a:uFillTx/>
                <a:ea typeface="+mn-ea"/>
                <a:cs typeface="+mn-cs"/>
              </a:rPr>
              <a:t>" </a:t>
            </a:r>
            <a:r>
              <a:rPr sz="1400" kern="1200">
                <a:ln>
                  <a:noFill/>
                </a:ln>
                <a:uLnTx/>
                <a:uFillTx/>
                <a:ea typeface="+mn-ea"/>
                <a:cs typeface="+mn-cs"/>
              </a:rPr>
              <a:t>(Kutoka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defRPr>
            </a:pPr>
            <a:r>
              <a:t>Kama dhamana kwamba atatimiza sehemu yake ya agano, Mungu aliamua kwenda kuishi kati ya watu.</a:t>
            </a:r>
          </a:p>
        </p:txBody>
      </p:sp>
      <p:pic>
        <p:nvPicPr>
          <p:cNvPr id="7" name="Imagen 6" descr="Imagen que contiene tabla, café, viejo, agua  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  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  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1015663"/>
          </a:xfrm>
          <a:prstGeom prst="rect">
            <a:avLst/>
          </a:prstGeom>
          <a:noFill/>
        </p:spPr>
        <p:txBody>
          <a:bodyPr wrap="square">
            <a:spAutoFit/>
          </a:bodyPr>
          <a:lstStyle/>
          <a:p>
            <a:pPr lvl="0">
              <a:spcBef>
                <a:spcPts val="600"/>
              </a:spcBef>
              <a:defRPr sz="2000" b="1" kern="120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defRPr>
            </a:pPr>
            <a:r>
              <a:rPr dirty="0"/>
              <a:t>Musa </a:t>
            </a:r>
            <a:r>
              <a:rPr dirty="0" err="1"/>
              <a:t>alionyeshwa</a:t>
            </a:r>
            <a:r>
              <a:rPr dirty="0"/>
              <a:t> </a:t>
            </a:r>
            <a:r>
              <a:rPr dirty="0" err="1"/>
              <a:t>kielelezo</a:t>
            </a:r>
            <a:r>
              <a:rPr dirty="0"/>
              <a:t> </a:t>
            </a:r>
            <a:r>
              <a:rPr dirty="0" err="1"/>
              <a:t>na</a:t>
            </a:r>
            <a:r>
              <a:rPr dirty="0"/>
              <a:t> </a:t>
            </a:r>
            <a:r>
              <a:rPr dirty="0" err="1"/>
              <a:t>kupewa</a:t>
            </a:r>
            <a:r>
              <a:rPr dirty="0"/>
              <a:t> </a:t>
            </a:r>
            <a:r>
              <a:rPr dirty="0" err="1"/>
              <a:t>maelekezo</a:t>
            </a:r>
            <a:r>
              <a:rPr dirty="0"/>
              <a:t> </a:t>
            </a:r>
            <a:r>
              <a:rPr dirty="0" err="1"/>
              <a:t>mahususi</a:t>
            </a:r>
            <a:r>
              <a:rPr dirty="0"/>
              <a:t> </a:t>
            </a:r>
            <a:r>
              <a:rPr dirty="0" err="1"/>
              <a:t>kwa</a:t>
            </a:r>
            <a:r>
              <a:rPr dirty="0"/>
              <a:t> </a:t>
            </a:r>
            <a:r>
              <a:rPr dirty="0" err="1"/>
              <a:t>ajili</a:t>
            </a:r>
            <a:r>
              <a:rPr dirty="0"/>
              <a:t> </a:t>
            </a:r>
            <a:r>
              <a:rPr dirty="0" err="1"/>
              <a:t>ya</a:t>
            </a:r>
            <a:r>
              <a:rPr dirty="0"/>
              <a:t> </a:t>
            </a:r>
            <a:r>
              <a:rPr dirty="0" err="1"/>
              <a:t>ujenzi</a:t>
            </a:r>
            <a:r>
              <a:rPr dirty="0"/>
              <a:t> wake. </a:t>
            </a:r>
            <a:r>
              <a:rPr lang="en-US" dirty="0" err="1"/>
              <a:t>Watu</a:t>
            </a:r>
            <a:r>
              <a:rPr lang="en-US" dirty="0"/>
              <a:t> </a:t>
            </a:r>
            <a:r>
              <a:rPr lang="en-US" dirty="0" err="1"/>
              <a:t>waliombwa</a:t>
            </a:r>
            <a:r>
              <a:rPr lang="en-US" dirty="0"/>
              <a:t> </a:t>
            </a:r>
            <a:r>
              <a:rPr lang="en-US" dirty="0" err="1"/>
              <a:t>kuchangia</a:t>
            </a:r>
            <a:r>
              <a:rPr lang="en-US" dirty="0"/>
              <a:t> </a:t>
            </a:r>
            <a:r>
              <a:rPr lang="en-US" dirty="0" err="1"/>
              <a:t>nyenzo</a:t>
            </a:r>
            <a:r>
              <a:rPr lang="en-US" dirty="0"/>
              <a:t> </a:t>
            </a:r>
            <a:r>
              <a:rPr lang="en-US" dirty="0" err="1"/>
              <a:t>zinazohitajika</a:t>
            </a:r>
            <a:r>
              <a:rPr lang="en-US" dirty="0"/>
              <a:t> (Kut. </a:t>
            </a:r>
            <a:r>
              <a:rPr dirty="0"/>
              <a:t>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defRPr>
            </a:pPr>
            <a:r>
              <a:rPr dirty="0" err="1"/>
              <a:t>Mwisraeli</a:t>
            </a:r>
            <a:r>
              <a:rPr dirty="0"/>
              <a:t> </a:t>
            </a:r>
            <a:r>
              <a:rPr dirty="0" err="1"/>
              <a:t>alipoingia</a:t>
            </a:r>
            <a:r>
              <a:rPr dirty="0"/>
              <a:t> </a:t>
            </a:r>
            <a:r>
              <a:rPr dirty="0" err="1"/>
              <a:t>katika</a:t>
            </a:r>
            <a:r>
              <a:rPr dirty="0"/>
              <a:t> </a:t>
            </a:r>
            <a:r>
              <a:rPr dirty="0" err="1"/>
              <a:t>hema</a:t>
            </a:r>
            <a:r>
              <a:rPr dirty="0"/>
              <a:t> </a:t>
            </a:r>
            <a:r>
              <a:rPr dirty="0" err="1"/>
              <a:t>ya</a:t>
            </a:r>
            <a:r>
              <a:rPr dirty="0"/>
              <a:t> </a:t>
            </a:r>
            <a:r>
              <a:rPr dirty="0" err="1"/>
              <a:t>kukutanika</a:t>
            </a:r>
            <a:r>
              <a:rPr dirty="0"/>
              <a:t>, </a:t>
            </a:r>
            <a:r>
              <a:rPr dirty="0" err="1"/>
              <a:t>aliingia</a:t>
            </a:r>
            <a:r>
              <a:rPr dirty="0"/>
              <a:t> - </a:t>
            </a:r>
            <a:r>
              <a:rPr dirty="0" err="1"/>
              <a:t>kwa</a:t>
            </a:r>
            <a:r>
              <a:rPr dirty="0"/>
              <a:t> </a:t>
            </a:r>
            <a:r>
              <a:rPr dirty="0" err="1"/>
              <a:t>mfano</a:t>
            </a:r>
            <a:r>
              <a:rPr dirty="0"/>
              <a:t> - </a:t>
            </a:r>
            <a:r>
              <a:rPr dirty="0" err="1"/>
              <a:t>katika</a:t>
            </a:r>
            <a:r>
              <a:rPr dirty="0"/>
              <a:t> </a:t>
            </a:r>
            <a:r>
              <a:rPr dirty="0" err="1"/>
              <a:t>uwepo</a:t>
            </a:r>
            <a:r>
              <a:rPr dirty="0"/>
              <a:t> </a:t>
            </a:r>
            <a:r>
              <a:rPr dirty="0" err="1"/>
              <a:t>wa</a:t>
            </a:r>
            <a:r>
              <a:rPr dirty="0"/>
              <a:t> </a:t>
            </a:r>
            <a:r>
              <a:rPr dirty="0" err="1"/>
              <a:t>Mungu</a:t>
            </a:r>
            <a:r>
              <a:rPr dirty="0"/>
              <a:t>… </a:t>
            </a:r>
            <a:r>
              <a:rPr dirty="0" err="1"/>
              <a:t>mpaka</a:t>
            </a:r>
            <a:r>
              <a:rPr dirty="0"/>
              <a:t> </a:t>
            </a:r>
            <a:r>
              <a:rPr dirty="0" err="1"/>
              <a:t>pazia</a:t>
            </a:r>
            <a:r>
              <a:rPr dirty="0"/>
              <a:t> </a:t>
            </a:r>
            <a:r>
              <a:rPr dirty="0" err="1"/>
              <a:t>liliporaruka</a:t>
            </a:r>
            <a:r>
              <a:rPr dirty="0"/>
              <a:t> </a:t>
            </a:r>
            <a:r>
              <a:rPr dirty="0" err="1"/>
              <a:t>wakati</a:t>
            </a:r>
            <a:r>
              <a:rPr dirty="0"/>
              <a:t> </a:t>
            </a:r>
            <a:r>
              <a:rPr dirty="0" err="1"/>
              <a:t>Yesu</a:t>
            </a:r>
            <a:r>
              <a:rPr dirty="0"/>
              <a:t> </a:t>
            </a:r>
            <a:r>
              <a:rPr dirty="0" err="1"/>
              <a:t>alikufa</a:t>
            </a:r>
            <a:r>
              <a:rPr dirty="0"/>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defRPr>
            </a:pPr>
            <a:r>
              <a:t>Patakatifu na hekalu ambalo Sulemani alijenga lilikuwa kielelezo cha patakatifu palipojengwa Mbinguni (Ebr. 8:1-2; 1Fa. 8:27, 30).</a:t>
            </a:r>
          </a:p>
        </p:txBody>
      </p:sp>
      <p:pic>
        <p:nvPicPr>
          <p:cNvPr id="23" name="Imagen 22" descr="Imagen que contiene agua, barco, carpa, grande  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defRPr>
            </a:pPr>
            <a:r>
              <a:rPr dirty="0" err="1"/>
              <a:t>Lakini</a:t>
            </a:r>
            <a:r>
              <a:rPr dirty="0"/>
              <a:t> </a:t>
            </a:r>
            <a:r>
              <a:rPr dirty="0" err="1"/>
              <a:t>uwepo</a:t>
            </a:r>
            <a:r>
              <a:rPr dirty="0"/>
              <a:t> </a:t>
            </a:r>
            <a:r>
              <a:rPr dirty="0" err="1"/>
              <a:t>wa</a:t>
            </a:r>
            <a:r>
              <a:rPr dirty="0"/>
              <a:t> </a:t>
            </a:r>
            <a:r>
              <a:rPr dirty="0" err="1"/>
              <a:t>kimwili</a:t>
            </a:r>
            <a:r>
              <a:rPr dirty="0"/>
              <a:t> </a:t>
            </a:r>
            <a:r>
              <a:rPr dirty="0" err="1"/>
              <a:t>wa</a:t>
            </a:r>
            <a:r>
              <a:rPr dirty="0"/>
              <a:t> </a:t>
            </a:r>
            <a:r>
              <a:rPr dirty="0" err="1"/>
              <a:t>Mungu</a:t>
            </a:r>
            <a:r>
              <a:rPr dirty="0"/>
              <a:t> </a:t>
            </a:r>
            <a:r>
              <a:rPr dirty="0" err="1"/>
              <a:t>ungemaanisha</a:t>
            </a:r>
            <a:r>
              <a:rPr dirty="0"/>
              <a:t> </a:t>
            </a:r>
            <a:r>
              <a:rPr dirty="0" err="1"/>
              <a:t>kifo</a:t>
            </a:r>
            <a:r>
              <a:rPr dirty="0"/>
              <a:t> cha </a:t>
            </a:r>
            <a:r>
              <a:rPr dirty="0" err="1"/>
              <a:t>papo</a:t>
            </a:r>
            <a:r>
              <a:rPr dirty="0"/>
              <a:t> </a:t>
            </a:r>
            <a:r>
              <a:rPr dirty="0" err="1"/>
              <a:t>hapo</a:t>
            </a:r>
            <a:r>
              <a:rPr dirty="0"/>
              <a:t> </a:t>
            </a:r>
            <a:r>
              <a:rPr dirty="0" err="1"/>
              <a:t>kwa</a:t>
            </a:r>
            <a:r>
              <a:rPr dirty="0"/>
              <a:t> </a:t>
            </a:r>
            <a:r>
              <a:rPr dirty="0" err="1"/>
              <a:t>wote</a:t>
            </a:r>
            <a:r>
              <a:rPr dirty="0"/>
              <a:t> (Kut. 33:20 Kwa </a:t>
            </a:r>
            <a:r>
              <a:rPr dirty="0" err="1"/>
              <a:t>hivyo</a:t>
            </a:r>
            <a:r>
              <a:rPr dirty="0"/>
              <a:t>, </a:t>
            </a:r>
            <a:r>
              <a:rPr dirty="0" err="1"/>
              <a:t>aliwaamuru</a:t>
            </a:r>
            <a:r>
              <a:rPr dirty="0"/>
              <a:t> </a:t>
            </a:r>
            <a:r>
              <a:rPr dirty="0" err="1"/>
              <a:t>wajenge</a:t>
            </a:r>
            <a:r>
              <a:rPr dirty="0"/>
              <a:t> </a:t>
            </a:r>
            <a:r>
              <a:rPr dirty="0" err="1"/>
              <a:t>patakatifu</a:t>
            </a:r>
            <a:r>
              <a:rPr dirty="0"/>
              <a:t> </a:t>
            </a:r>
            <a:r>
              <a:rPr dirty="0" err="1"/>
              <a:t>ambapo</a:t>
            </a:r>
            <a:r>
              <a:rPr dirty="0"/>
              <a:t> </a:t>
            </a:r>
            <a:r>
              <a:rPr dirty="0" err="1"/>
              <a:t>angeweza</a:t>
            </a:r>
            <a:r>
              <a:rPr dirty="0"/>
              <a:t> </a:t>
            </a:r>
            <a:r>
              <a:rPr dirty="0" err="1"/>
              <a:t>kudhihirisha</a:t>
            </a:r>
            <a:r>
              <a:rPr dirty="0"/>
              <a:t> </a:t>
            </a:r>
            <a:r>
              <a:rPr dirty="0" err="1"/>
              <a:t>uwepo</a:t>
            </a:r>
            <a:r>
              <a:rPr dirty="0"/>
              <a:t> wake. </a:t>
            </a:r>
            <a:r>
              <a:rPr dirty="0" err="1"/>
              <a:t>Uwepo</a:t>
            </a:r>
            <a:r>
              <a:rPr dirty="0"/>
              <a:t> </a:t>
            </a:r>
            <a:r>
              <a:rPr dirty="0" err="1"/>
              <a:t>huu</a:t>
            </a:r>
            <a:r>
              <a:rPr dirty="0"/>
              <a:t> </a:t>
            </a:r>
            <a:r>
              <a:rPr dirty="0" err="1"/>
              <a:t>ulidhihirishwa</a:t>
            </a:r>
            <a:r>
              <a:rPr dirty="0"/>
              <a:t> </a:t>
            </a:r>
            <a:r>
              <a:rPr dirty="0" err="1"/>
              <a:t>kwa</a:t>
            </a:r>
            <a:r>
              <a:rPr dirty="0"/>
              <a:t> </a:t>
            </a:r>
            <a:r>
              <a:rPr dirty="0" err="1"/>
              <a:t>ishara</a:t>
            </a:r>
            <a:r>
              <a:rPr dirty="0"/>
              <a:t>, </a:t>
            </a:r>
            <a:r>
              <a:rPr dirty="0" err="1"/>
              <a:t>kwani</a:t>
            </a:r>
            <a:r>
              <a:rPr dirty="0"/>
              <a:t> </a:t>
            </a:r>
            <a:r>
              <a:rPr dirty="0" err="1"/>
              <a:t>Mungu</a:t>
            </a:r>
            <a:r>
              <a:rPr dirty="0"/>
              <a:t> </a:t>
            </a:r>
            <a:r>
              <a:rPr dirty="0" err="1"/>
              <a:t>hakai</a:t>
            </a:r>
            <a:r>
              <a:rPr dirty="0"/>
              <a:t> </a:t>
            </a:r>
            <a:r>
              <a:rPr dirty="0" err="1"/>
              <a:t>kimwili</a:t>
            </a:r>
            <a:r>
              <a:rPr dirty="0"/>
              <a:t> </a:t>
            </a:r>
            <a:r>
              <a:rPr dirty="0" err="1"/>
              <a:t>katika</a:t>
            </a:r>
            <a:r>
              <a:rPr dirty="0"/>
              <a:t> </a:t>
            </a:r>
            <a:r>
              <a:rPr dirty="0" err="1"/>
              <a:t>hekalu</a:t>
            </a:r>
            <a:r>
              <a:rPr dirty="0"/>
              <a:t> </a:t>
            </a:r>
            <a:r>
              <a:rPr dirty="0" err="1"/>
              <a:t>lolote</a:t>
            </a:r>
            <a:r>
              <a:rPr dirty="0"/>
              <a:t> la </a:t>
            </a:r>
            <a:r>
              <a:rPr dirty="0" err="1"/>
              <a:t>kidunia</a:t>
            </a:r>
            <a:r>
              <a:rPr dirty="0"/>
              <a:t> ( </a:t>
            </a:r>
            <a:r>
              <a:rPr dirty="0" err="1"/>
              <a:t>Matendo</a:t>
            </a:r>
            <a:r>
              <a:rPr dirty="0"/>
              <a:t> 17:24 ).</a:t>
            </a:r>
          </a:p>
        </p:txBody>
      </p:sp>
      <p:pic>
        <p:nvPicPr>
          <p:cNvPr id="15" name="Imagen 14" descr="Un dibujo de una persona  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1363</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37</cp:revision>
  <dcterms:created xsi:type="dcterms:W3CDTF">2025-07-31T02:29:16Z</dcterms:created>
  <dcterms:modified xsi:type="dcterms:W3CDTF">2025-08-01T05:44:53Z</dcterms:modified>
</cp:coreProperties>
</file>