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Uhusiano kati ya Mungu na Musa uliimarika hatua kwa hatua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alimwita</a:t>
          </a:r>
          <a:r>
            <a:rPr sz="2000" dirty="0"/>
            <a:t> </a:t>
          </a:r>
          <a:r>
            <a:rPr sz="2000" dirty="0" err="1"/>
            <a:t>kutoka</a:t>
          </a:r>
          <a:r>
            <a:rPr sz="2000" dirty="0"/>
            <a:t> </a:t>
          </a:r>
          <a:r>
            <a:rPr sz="2000" dirty="0" err="1"/>
            <a:t>kwenye</a:t>
          </a:r>
          <a:r>
            <a:rPr sz="2000" dirty="0"/>
            <a:t> </a:t>
          </a:r>
          <a:r>
            <a:rPr sz="2000" dirty="0" err="1"/>
            <a:t>kichaka</a:t>
          </a:r>
          <a:r>
            <a:rPr sz="2000" dirty="0"/>
            <a:t> </a:t>
          </a:r>
          <a:r>
            <a:rPr sz="2000" dirty="0" err="1"/>
            <a:t>kinachowaka</a:t>
          </a:r>
          <a:r>
            <a:rPr sz="2000" dirty="0"/>
            <a:t> moto</a:t>
          </a: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/>
            <a:t>Musa </a:t>
          </a:r>
          <a:r>
            <a:rPr sz="2000" dirty="0" err="1"/>
            <a:t>aliona</a:t>
          </a:r>
          <a:r>
            <a:rPr sz="2000" dirty="0"/>
            <a:t> </a:t>
          </a:r>
          <a:r>
            <a:rPr sz="2000" dirty="0" err="1"/>
            <a:t>jinsi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alivyowashinda</a:t>
          </a:r>
          <a:r>
            <a:rPr sz="2000" dirty="0"/>
            <a:t> </a:t>
          </a:r>
          <a:r>
            <a:rPr sz="2000" dirty="0" err="1"/>
            <a:t>miungu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Wamisri</a:t>
          </a:r>
          <a:endParaRPr sz="2000" dirty="0"/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dirty="0" err="1"/>
            <a:t>Alishuhudia</a:t>
          </a:r>
          <a:r>
            <a:rPr sz="1600" dirty="0"/>
            <a:t> </a:t>
          </a:r>
          <a:r>
            <a:rPr sz="1600" dirty="0" err="1"/>
            <a:t>kugawanyika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Bahari</a:t>
          </a:r>
          <a:r>
            <a:rPr lang="en-US" sz="1600" dirty="0"/>
            <a:t> </a:t>
          </a:r>
          <a:r>
            <a:rPr lang="en-US" sz="1600" dirty="0" err="1"/>
            <a:t>ya</a:t>
          </a:r>
          <a:r>
            <a:rPr lang="en-US" sz="1600" dirty="0"/>
            <a:t> Shamu</a:t>
          </a:r>
          <a:r>
            <a:rPr sz="1600" dirty="0"/>
            <a:t> </a:t>
          </a:r>
          <a:r>
            <a:rPr sz="1600" dirty="0" err="1"/>
            <a:t>ili</a:t>
          </a:r>
          <a:r>
            <a:rPr sz="1600" dirty="0"/>
            <a:t> </a:t>
          </a:r>
          <a:r>
            <a:rPr sz="1600" dirty="0" err="1"/>
            <a:t>kuwakomboa</a:t>
          </a:r>
          <a:r>
            <a:rPr sz="1600" dirty="0"/>
            <a:t> Israeli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Alitazama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alipowaongoza</a:t>
          </a:r>
          <a:r>
            <a:rPr sz="2000" dirty="0"/>
            <a:t> Israeli </a:t>
          </a:r>
          <a:r>
            <a:rPr sz="2000" dirty="0" err="1"/>
            <a:t>kwenda</a:t>
          </a:r>
          <a:r>
            <a:rPr sz="2000" dirty="0"/>
            <a:t> Sinai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Walikaa siku 40 kamili pamoja mlimani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Uhusiano wao uliendelea kukua kila siku zaidi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alimwongoza</a:t>
          </a:r>
          <a:r>
            <a:rPr sz="2000" dirty="0"/>
            <a:t> Musa </a:t>
          </a:r>
          <a:r>
            <a:rPr sz="2000" dirty="0" err="1"/>
            <a:t>kuandika</a:t>
          </a:r>
          <a:r>
            <a:rPr sz="2000" dirty="0"/>
            <a:t> </a:t>
          </a:r>
          <a:r>
            <a:rPr sz="2000" dirty="0" err="1"/>
            <a:t>Ayubu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Mwanzo</a:t>
          </a:r>
          <a:endParaRPr sz="2000" dirty="0"/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pPr>
            <a:defRPr sz="2000" b="1"/>
          </a:pPr>
          <a:r>
            <a:rPr sz="2000" dirty="0" err="1"/>
            <a:t>Mungu</a:t>
          </a:r>
          <a:endParaRPr sz="2000" dirty="0"/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pPr>
            <a:defRPr sz="2000" b="1"/>
          </a:pPr>
          <a:r>
            <a:rPr sz="2000" dirty="0"/>
            <a:t>Musa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pPr>
            <a:defRPr sz="2000" b="1"/>
          </a:pPr>
          <a:r>
            <a:rPr sz="2000" dirty="0" err="1"/>
            <a:t>Mungu</a:t>
          </a:r>
          <a:endParaRPr sz="2000" dirty="0"/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pPr>
            <a:defRPr sz="2000" b="1"/>
          </a:pPr>
          <a:r>
            <a:rPr sz="2000" dirty="0"/>
            <a:t>Musa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pPr>
            <a:defRPr sz="2000" b="1"/>
          </a:pPr>
          <a:r>
            <a:rPr sz="2000" dirty="0"/>
            <a:t>Musa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pPr>
            <a:defRPr sz="2000" b="1"/>
          </a:pPr>
          <a:r>
            <a:rPr sz="2000" dirty="0" err="1"/>
            <a:t>Mungu</a:t>
          </a:r>
          <a:endParaRPr sz="2000" dirty="0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rPr sz="2000" dirty="0"/>
            <a:t>Wewe </a:t>
          </a:r>
          <a:r>
            <a:rPr sz="2000" dirty="0" err="1"/>
            <a:t>ni</a:t>
          </a:r>
          <a:r>
            <a:rPr sz="2000" dirty="0"/>
            <a:t> rafiki </a:t>
          </a:r>
          <a:r>
            <a:rPr sz="2000" dirty="0" err="1"/>
            <a:t>yangu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una</a:t>
          </a:r>
          <a:r>
            <a:rPr sz="2000" dirty="0"/>
            <a:t> </a:t>
          </a:r>
          <a:r>
            <a:rPr sz="2000" dirty="0" err="1"/>
            <a:t>kibali</a:t>
          </a:r>
          <a:r>
            <a:rPr sz="2000" dirty="0"/>
            <a:t> </a:t>
          </a:r>
          <a:r>
            <a:rPr sz="2000" dirty="0" err="1"/>
            <a:t>changu</a:t>
          </a:r>
          <a:endParaRPr sz="2000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Kama kweli ni hivyo, nifundishe njia yako, </a:t>
          </a:r>
          <a:r>
            <a:rPr i="1" u="sng"/>
            <a:t>ili nipate kukujua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Uwepo wangu utakwenda nawe, nami nitakupa raha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Ikiwa Uwepo wako hauendi nasi, usitutume kutoka hapa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rPr sz="2000" dirty="0" err="1"/>
            <a:t>Usipokuja</a:t>
          </a:r>
          <a:r>
            <a:rPr sz="2000" dirty="0"/>
            <a:t> nasi, </a:t>
          </a:r>
          <a:r>
            <a:rPr sz="2000" dirty="0" err="1"/>
            <a:t>mtu</a:t>
          </a:r>
          <a:r>
            <a:rPr sz="2000" dirty="0"/>
            <a:t> </a:t>
          </a:r>
          <a:r>
            <a:rPr sz="2000" dirty="0" err="1"/>
            <a:t>yeyote</a:t>
          </a:r>
          <a:r>
            <a:rPr sz="2000" dirty="0"/>
            <a:t> </a:t>
          </a:r>
          <a:r>
            <a:rPr sz="2000" dirty="0" err="1"/>
            <a:t>atajuaje</a:t>
          </a:r>
          <a:r>
            <a:rPr sz="2000" dirty="0"/>
            <a:t> </a:t>
          </a:r>
          <a:r>
            <a:rPr sz="2000" dirty="0" err="1"/>
            <a:t>kwamba</a:t>
          </a:r>
          <a:r>
            <a:rPr sz="2000" dirty="0"/>
            <a:t> </a:t>
          </a:r>
          <a:r>
            <a:rPr sz="2000" dirty="0" err="1"/>
            <a:t>umependezwa</a:t>
          </a:r>
          <a:r>
            <a:rPr sz="2000" dirty="0"/>
            <a:t> </a:t>
          </a:r>
          <a:r>
            <a:rPr sz="2000" dirty="0" err="1"/>
            <a:t>nami</a:t>
          </a:r>
          <a:r>
            <a:rPr sz="2000" dirty="0"/>
            <a:t>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rPr sz="1600" dirty="0"/>
            <a:t>Sawa, </a:t>
          </a:r>
          <a:r>
            <a:rPr sz="1600" dirty="0" err="1"/>
            <a:t>nitafanya</a:t>
          </a:r>
          <a:r>
            <a:rPr sz="1600" dirty="0"/>
            <a:t> </a:t>
          </a:r>
          <a:r>
            <a:rPr sz="1600" dirty="0" err="1"/>
            <a:t>kile</a:t>
          </a:r>
          <a:r>
            <a:rPr sz="1600" dirty="0"/>
            <a:t> </a:t>
          </a:r>
          <a:r>
            <a:rPr sz="1600" dirty="0" err="1"/>
            <a:t>unachoomba</a:t>
          </a:r>
          <a:r>
            <a:rPr sz="1600" dirty="0"/>
            <a:t>,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sababu</a:t>
          </a:r>
          <a:r>
            <a:rPr sz="1600" dirty="0"/>
            <a:t> </a:t>
          </a:r>
          <a:r>
            <a:rPr sz="1600" dirty="0" err="1"/>
            <a:t>una</a:t>
          </a:r>
          <a:r>
            <a:rPr sz="1600" dirty="0"/>
            <a:t> </a:t>
          </a:r>
          <a:r>
            <a:rPr sz="1600" dirty="0" err="1"/>
            <a:t>kibali</a:t>
          </a:r>
          <a:r>
            <a:rPr sz="1600" dirty="0"/>
            <a:t> </a:t>
          </a:r>
          <a:r>
            <a:rPr sz="1600" dirty="0" err="1"/>
            <a:t>changu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ninakuchukulia</a:t>
          </a:r>
          <a:r>
            <a:rPr sz="1600" dirty="0"/>
            <a:t> </a:t>
          </a:r>
          <a:r>
            <a:rPr sz="1600" dirty="0" err="1"/>
            <a:t>kuwa</a:t>
          </a:r>
          <a:r>
            <a:rPr sz="1600" dirty="0"/>
            <a:t> rafiki </a:t>
          </a:r>
          <a:r>
            <a:rPr sz="1600" dirty="0" err="1"/>
            <a:t>yangu</a:t>
          </a:r>
          <a:r>
            <a:rPr sz="1600" dirty="0"/>
            <a:t>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defRPr sz="2400" b="1">
              <a:effectLst/>
            </a:defRPr>
          </a:pPr>
          <a:r>
            <a:rPr sz="2400" dirty="0"/>
            <a:t>Musa </a:t>
          </a:r>
          <a:r>
            <a:rPr sz="2400" dirty="0" err="1"/>
            <a:t>aliuliza</a:t>
          </a:r>
          <a:r>
            <a:rPr sz="2400" dirty="0"/>
            <a:t>: </a:t>
          </a:r>
          <a:r>
            <a:rPr sz="2400" dirty="0" err="1"/>
            <a:t>Nionyeshe</a:t>
          </a:r>
          <a:r>
            <a:rPr sz="2400" dirty="0"/>
            <a:t> </a:t>
          </a:r>
          <a:r>
            <a:rPr sz="2400" dirty="0" err="1"/>
            <a:t>utukufu</a:t>
          </a:r>
          <a:r>
            <a:rPr sz="2400" dirty="0"/>
            <a:t> </a:t>
          </a:r>
          <a:r>
            <a:rPr sz="2400" dirty="0" err="1"/>
            <a:t>wako</a:t>
          </a:r>
          <a:r>
            <a:rPr sz="2400" dirty="0"/>
            <a:t> (Kut. 33:18 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defRPr sz="2400" b="1">
              <a:effectLst/>
            </a:defRPr>
          </a:pPr>
          <a:r>
            <a:rPr sz="2400" dirty="0" err="1"/>
            <a:t>Mungu</a:t>
          </a:r>
          <a:r>
            <a:rPr sz="2400" dirty="0"/>
            <a:t> </a:t>
          </a:r>
          <a:r>
            <a:rPr sz="2400" dirty="0" err="1"/>
            <a:t>akajibu</a:t>
          </a:r>
          <a:r>
            <a:rPr sz="2400" dirty="0"/>
            <a:t>: </a:t>
          </a:r>
          <a:r>
            <a:rPr sz="2400" dirty="0" err="1"/>
            <a:t>Nitakuonyesha</a:t>
          </a:r>
          <a:r>
            <a:rPr sz="2400" dirty="0"/>
            <a:t> </a:t>
          </a:r>
          <a:r>
            <a:rPr sz="2400" dirty="0" err="1"/>
            <a:t>wema</a:t>
          </a:r>
          <a:r>
            <a:rPr sz="2400" dirty="0"/>
            <a:t> </a:t>
          </a:r>
          <a:r>
            <a:rPr sz="2400" dirty="0" err="1"/>
            <a:t>wangu</a:t>
          </a:r>
          <a:r>
            <a:rPr sz="2400" dirty="0"/>
            <a:t> (Kut. 33:19). 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pPr>
            <a:defRPr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800" dirty="0" err="1"/>
            <a:t>Utukufu</a:t>
          </a:r>
          <a:r>
            <a:rPr sz="2800" dirty="0"/>
            <a:t> </a:t>
          </a:r>
          <a:r>
            <a:rPr sz="2800" dirty="0" err="1"/>
            <a:t>wa</a:t>
          </a:r>
          <a:r>
            <a:rPr sz="2800" dirty="0"/>
            <a:t> </a:t>
          </a:r>
          <a:r>
            <a:rPr sz="2800" dirty="0" err="1"/>
            <a:t>Mungu</a:t>
          </a:r>
          <a:r>
            <a:rPr sz="2800" dirty="0"/>
            <a:t> </a:t>
          </a:r>
          <a:r>
            <a:rPr sz="2800" dirty="0" err="1"/>
            <a:t>ni</a:t>
          </a:r>
          <a:r>
            <a:rPr sz="2800" dirty="0"/>
            <a:t> </a:t>
          </a:r>
          <a:r>
            <a:rPr sz="2800" dirty="0" err="1"/>
            <a:t>wema</a:t>
          </a:r>
          <a:r>
            <a:rPr sz="2800" dirty="0"/>
            <a:t> wake, </a:t>
          </a:r>
          <a:r>
            <a:rPr sz="2800" dirty="0" err="1"/>
            <a:t>yaani</a:t>
          </a:r>
          <a:r>
            <a:rPr sz="2800" dirty="0"/>
            <a:t>, tabia </a:t>
          </a:r>
          <a:r>
            <a:rPr sz="2800" dirty="0" err="1"/>
            <a:t>yake</a:t>
          </a:r>
          <a:endParaRPr sz="2800" dirty="0"/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pPr>
            <a:defRPr sz="2400" b="1">
              <a:effectLst/>
            </a:defRPr>
          </a:pPr>
          <a:r>
            <a:rPr sz="2000" dirty="0"/>
            <a:t>Kile </a:t>
          </a:r>
          <a:r>
            <a:rPr sz="2000" dirty="0" err="1"/>
            <a:t>ambacho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alimwonyesha</a:t>
          </a:r>
          <a:r>
            <a:rPr sz="2000" dirty="0"/>
            <a:t> </a:t>
          </a:r>
          <a:r>
            <a:rPr sz="2000" dirty="0" err="1"/>
            <a:t>kilikuwa</a:t>
          </a:r>
          <a:r>
            <a:rPr sz="2000" dirty="0"/>
            <a:t> tabia </a:t>
          </a:r>
          <a:r>
            <a:rPr sz="2000" dirty="0" err="1"/>
            <a:t>yake</a:t>
          </a:r>
          <a:r>
            <a:rPr sz="2000" dirty="0"/>
            <a:t> (Kut. 34:6-7). 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pPr>
            <a:defRPr sz="2000" b="1"/>
          </a:pPr>
          <a:r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pPr>
            <a:defRPr sz="2000" b="1"/>
          </a:pPr>
          <a:r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pPr>
            <a:defRPr sz="2000" b="1"/>
          </a:pPr>
          <a:r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pPr>
            <a:defRPr sz="2000" b="1"/>
          </a:pPr>
          <a:r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pPr>
            <a:defRPr sz="2000" b="1"/>
          </a:pPr>
          <a:r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pPr>
            <a:defRPr sz="2000" b="1"/>
          </a:pPr>
          <a:r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pPr>
            <a:defRPr sz="2000" b="1"/>
          </a:pPr>
          <a:r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  <a:defRPr sz="1800" b="1"/>
          </a:pPr>
          <a:r>
            <a:rPr sz="1800" dirty="0" err="1"/>
            <a:t>Kupokea</a:t>
          </a:r>
          <a:r>
            <a:rPr sz="1800" dirty="0"/>
            <a:t> </a:t>
          </a:r>
          <a:r>
            <a:rPr sz="1800" dirty="0" err="1"/>
            <a:t>misingi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agano</a:t>
          </a:r>
          <a:r>
            <a:rPr sz="1800" dirty="0"/>
            <a:t> (Kut.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 err="1"/>
            <a:t>Kutoa</a:t>
          </a:r>
          <a:r>
            <a:rPr sz="1800" dirty="0"/>
            <a:t> </a:t>
          </a:r>
          <a:r>
            <a:rPr sz="1800" dirty="0" err="1"/>
            <a:t>mwitikio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watu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</a:t>
          </a:r>
          <a:r>
            <a:rPr sz="1800" dirty="0" err="1"/>
            <a:t>kupokea</a:t>
          </a:r>
          <a:r>
            <a:rPr sz="1800" dirty="0"/>
            <a:t> </a:t>
          </a:r>
          <a:r>
            <a:rPr sz="1800" dirty="0" err="1"/>
            <a:t>maagizo</a:t>
          </a:r>
          <a:r>
            <a:rPr sz="1800" dirty="0"/>
            <a:t> </a:t>
          </a:r>
          <a:r>
            <a:rPr sz="1800" dirty="0" err="1"/>
            <a:t>juu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theophany </a:t>
          </a:r>
          <a:r>
            <a:rPr sz="1800" dirty="0" err="1"/>
            <a:t>huko</a:t>
          </a:r>
          <a:r>
            <a:rPr sz="1800" dirty="0"/>
            <a:t> Sinai (Kut.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 err="1"/>
            <a:t>Kupokea</a:t>
          </a:r>
          <a:r>
            <a:rPr sz="1800" dirty="0"/>
            <a:t> </a:t>
          </a:r>
          <a:r>
            <a:rPr sz="1800" dirty="0" err="1"/>
            <a:t>maelekezo</a:t>
          </a:r>
          <a:r>
            <a:rPr sz="1800" dirty="0"/>
            <a:t> </a:t>
          </a:r>
          <a:r>
            <a:rPr sz="1800" dirty="0" err="1"/>
            <a:t>mapya</a:t>
          </a:r>
          <a:r>
            <a:rPr sz="1800" dirty="0"/>
            <a:t> (</a:t>
          </a:r>
          <a:r>
            <a:rPr sz="1800" dirty="0" err="1"/>
            <a:t>Mfano</a:t>
          </a:r>
          <a:r>
            <a:rPr sz="1800" dirty="0"/>
            <a:t>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 err="1"/>
            <a:t>Kupokea</a:t>
          </a:r>
          <a:r>
            <a:rPr sz="1800" dirty="0"/>
            <a:t> sheria za </a:t>
          </a:r>
          <a:r>
            <a:rPr sz="1800" dirty="0" err="1"/>
            <a:t>ziada</a:t>
          </a:r>
          <a:r>
            <a:rPr sz="1800" dirty="0"/>
            <a:t> (</a:t>
          </a:r>
          <a:r>
            <a:rPr sz="1800" dirty="0" err="1"/>
            <a:t>Mfano</a:t>
          </a:r>
          <a:r>
            <a:rPr sz="1800" dirty="0"/>
            <a:t>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 err="1"/>
            <a:t>Kupokea</a:t>
          </a:r>
          <a:r>
            <a:rPr sz="1800" dirty="0"/>
            <a:t> Amri Kumi </a:t>
          </a:r>
          <a:r>
            <a:rPr sz="1800" dirty="0" err="1"/>
            <a:t>zilizoandikwa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kidole</a:t>
          </a:r>
          <a:r>
            <a:rPr sz="1800" dirty="0"/>
            <a:t> cha </a:t>
          </a:r>
          <a:r>
            <a:rPr sz="1800" dirty="0" err="1"/>
            <a:t>Mungu</a:t>
          </a:r>
          <a:r>
            <a:rPr sz="1800" dirty="0"/>
            <a:t>, </a:t>
          </a:r>
          <a:r>
            <a:rPr sz="1800" dirty="0" err="1"/>
            <a:t>na</a:t>
          </a:r>
          <a:r>
            <a:rPr sz="1800" dirty="0"/>
            <a:t> </a:t>
          </a:r>
          <a:r>
            <a:rPr sz="1800" dirty="0" err="1"/>
            <a:t>mfano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Patakatifu</a:t>
          </a:r>
          <a:r>
            <a:rPr sz="1800" dirty="0"/>
            <a:t> (Kut.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 err="1"/>
            <a:t>Kuombea</a:t>
          </a:r>
          <a:r>
            <a:rPr sz="1800" dirty="0"/>
            <a:t> </a:t>
          </a:r>
          <a:r>
            <a:rPr sz="1800" dirty="0" err="1"/>
            <a:t>dhambi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ndama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dhahabu</a:t>
          </a:r>
          <a:r>
            <a:rPr sz="1800" dirty="0"/>
            <a:t> (Kut. 32:30).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  <a:defRPr sz="1800" b="1"/>
          </a:pPr>
          <a:r>
            <a:rPr sz="1800" dirty="0"/>
            <a:t>Ili </a:t>
          </a:r>
          <a:r>
            <a:rPr sz="1800" dirty="0" err="1"/>
            <a:t>Mungu</a:t>
          </a:r>
          <a:r>
            <a:rPr sz="1800" dirty="0"/>
            <a:t> </a:t>
          </a:r>
          <a:r>
            <a:rPr sz="1800" dirty="0" err="1"/>
            <a:t>aweze</a:t>
          </a:r>
          <a:r>
            <a:rPr sz="1800" dirty="0"/>
            <a:t> </a:t>
          </a:r>
          <a:r>
            <a:rPr sz="1800" dirty="0" err="1"/>
            <a:t>kumwonyesha</a:t>
          </a:r>
          <a:r>
            <a:rPr sz="1800" dirty="0"/>
            <a:t> </a:t>
          </a:r>
          <a:r>
            <a:rPr sz="1800" dirty="0" err="1"/>
            <a:t>utukufu</a:t>
          </a:r>
          <a:r>
            <a:rPr sz="1800" dirty="0"/>
            <a:t> wake, </a:t>
          </a:r>
          <a:r>
            <a:rPr sz="1800" dirty="0" err="1"/>
            <a:t>na</a:t>
          </a:r>
          <a:r>
            <a:rPr sz="1800" dirty="0"/>
            <a:t> </a:t>
          </a:r>
          <a:r>
            <a:rPr sz="1800" dirty="0" err="1"/>
            <a:t>kupokea</a:t>
          </a:r>
          <a:r>
            <a:rPr sz="1800" dirty="0"/>
            <a:t> </a:t>
          </a:r>
          <a:r>
            <a:rPr sz="1800" dirty="0" err="1"/>
            <a:t>mbao</a:t>
          </a:r>
          <a:r>
            <a:rPr sz="1800" dirty="0"/>
            <a:t> </a:t>
          </a:r>
          <a:r>
            <a:rPr sz="1800" dirty="0" err="1"/>
            <a:t>mpya</a:t>
          </a:r>
          <a:r>
            <a:rPr sz="1800" dirty="0"/>
            <a:t> </a:t>
          </a:r>
          <a:r>
            <a:rPr sz="1800" dirty="0" err="1"/>
            <a:t>pamoja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Amri Kumi (Kut.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Uhusiano kati ya Mungu na Musa uliimarika hatua kwa hatua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alimwongoza</a:t>
          </a:r>
          <a:r>
            <a:rPr sz="2000" kern="1200" dirty="0"/>
            <a:t> Musa </a:t>
          </a:r>
          <a:r>
            <a:rPr sz="2000" kern="1200" dirty="0" err="1"/>
            <a:t>kuandika</a:t>
          </a:r>
          <a:r>
            <a:rPr sz="2000" kern="1200" dirty="0"/>
            <a:t> </a:t>
          </a:r>
          <a:r>
            <a:rPr sz="2000" kern="1200" dirty="0" err="1"/>
            <a:t>Ayubu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Mwanzo</a:t>
          </a:r>
          <a:endParaRPr sz="2000" kern="1200" dirty="0"/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alimwita</a:t>
          </a:r>
          <a:r>
            <a:rPr sz="2000" kern="1200" dirty="0"/>
            <a:t> </a:t>
          </a:r>
          <a:r>
            <a:rPr sz="2000" kern="1200" dirty="0" err="1"/>
            <a:t>kutoka</a:t>
          </a:r>
          <a:r>
            <a:rPr sz="2000" kern="1200" dirty="0"/>
            <a:t> </a:t>
          </a:r>
          <a:r>
            <a:rPr sz="2000" kern="1200" dirty="0" err="1"/>
            <a:t>kwenye</a:t>
          </a:r>
          <a:r>
            <a:rPr sz="2000" kern="1200" dirty="0"/>
            <a:t> </a:t>
          </a:r>
          <a:r>
            <a:rPr sz="2000" kern="1200" dirty="0" err="1"/>
            <a:t>kichaka</a:t>
          </a:r>
          <a:r>
            <a:rPr sz="2000" kern="1200" dirty="0"/>
            <a:t> </a:t>
          </a:r>
          <a:r>
            <a:rPr sz="2000" kern="1200" dirty="0" err="1"/>
            <a:t>kinachowaka</a:t>
          </a:r>
          <a:r>
            <a:rPr sz="2000" kern="1200" dirty="0"/>
            <a:t> moto</a:t>
          </a: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/>
            <a:t>Musa </a:t>
          </a:r>
          <a:r>
            <a:rPr sz="2000" kern="1200" dirty="0" err="1"/>
            <a:t>aliona</a:t>
          </a:r>
          <a:r>
            <a:rPr sz="2000" kern="1200" dirty="0"/>
            <a:t> </a:t>
          </a:r>
          <a:r>
            <a:rPr sz="2000" kern="1200" dirty="0" err="1"/>
            <a:t>jinsi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alivyowashinda</a:t>
          </a:r>
          <a:r>
            <a:rPr sz="2000" kern="1200" dirty="0"/>
            <a:t> </a:t>
          </a:r>
          <a:r>
            <a:rPr sz="2000" kern="1200" dirty="0" err="1"/>
            <a:t>miungu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Wamisri</a:t>
          </a:r>
          <a:endParaRPr sz="2000" kern="1200" dirty="0"/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1600" kern="1200" dirty="0" err="1"/>
            <a:t>Alishuhudia</a:t>
          </a:r>
          <a:r>
            <a:rPr sz="1600" kern="1200" dirty="0"/>
            <a:t> </a:t>
          </a:r>
          <a:r>
            <a:rPr sz="1600" kern="1200" dirty="0" err="1"/>
            <a:t>kugawanyika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Bahari</a:t>
          </a:r>
          <a:r>
            <a:rPr lang="en-US" sz="1600" kern="1200" dirty="0"/>
            <a:t> </a:t>
          </a:r>
          <a:r>
            <a:rPr lang="en-US" sz="1600" kern="1200" dirty="0" err="1"/>
            <a:t>ya</a:t>
          </a:r>
          <a:r>
            <a:rPr lang="en-US" sz="1600" kern="1200" dirty="0"/>
            <a:t> Shamu</a:t>
          </a:r>
          <a:r>
            <a:rPr sz="1600" kern="1200" dirty="0"/>
            <a:t> </a:t>
          </a:r>
          <a:r>
            <a:rPr sz="1600" kern="1200" dirty="0" err="1"/>
            <a:t>ili</a:t>
          </a:r>
          <a:r>
            <a:rPr sz="1600" kern="1200" dirty="0"/>
            <a:t> </a:t>
          </a:r>
          <a:r>
            <a:rPr sz="1600" kern="1200" dirty="0" err="1"/>
            <a:t>kuwakomboa</a:t>
          </a:r>
          <a:r>
            <a:rPr sz="1600" kern="1200" dirty="0"/>
            <a:t> Israeli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defRPr>
          </a:pPr>
          <a:r>
            <a:rPr sz="2000" kern="1200" dirty="0" err="1"/>
            <a:t>Alitazama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alipowaongoza</a:t>
          </a:r>
          <a:r>
            <a:rPr sz="2000" kern="1200" dirty="0"/>
            <a:t> Israeli </a:t>
          </a:r>
          <a:r>
            <a:rPr sz="2000" kern="1200" dirty="0" err="1"/>
            <a:t>kwenda</a:t>
          </a:r>
          <a:r>
            <a:rPr sz="2000" kern="1200" dirty="0"/>
            <a:t> Sinai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Walikaa siku 40 kamili pamoja mlimani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Uhusiano wao uliendelea kukua kila siku zaidi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Mungu</a:t>
          </a:r>
          <a:endParaRPr sz="2000" kern="1200" dirty="0"/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Wewe </a:t>
          </a:r>
          <a:r>
            <a:rPr sz="2000" kern="1200" dirty="0" err="1"/>
            <a:t>ni</a:t>
          </a:r>
          <a:r>
            <a:rPr sz="2000" kern="1200" dirty="0"/>
            <a:t> rafiki </a:t>
          </a:r>
          <a:r>
            <a:rPr sz="2000" kern="1200" dirty="0" err="1"/>
            <a:t>yangu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una</a:t>
          </a:r>
          <a:r>
            <a:rPr sz="2000" kern="1200" dirty="0"/>
            <a:t> </a:t>
          </a:r>
          <a:r>
            <a:rPr sz="2000" kern="1200" dirty="0" err="1"/>
            <a:t>kibali</a:t>
          </a:r>
          <a:r>
            <a:rPr sz="2000" kern="1200" dirty="0"/>
            <a:t> </a:t>
          </a:r>
          <a:r>
            <a:rPr sz="2000" kern="1200" dirty="0" err="1"/>
            <a:t>changu</a:t>
          </a:r>
          <a:endParaRPr sz="2000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Musa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Kama kweli ni hivyo, nifundishe njia yako, </a:t>
          </a:r>
          <a:r>
            <a:rPr i="1" u="sng" kern="1200"/>
            <a:t>ili nipate kukujua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Mungu</a:t>
          </a:r>
          <a:endParaRPr sz="2000" kern="1200" dirty="0"/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Uwepo wangu utakwenda nawe, nami nitakupa raha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Musa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Ikiwa Uwepo wako hauendi nasi, usitutume kutoka hapa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/>
            <a:t>Musa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Usipokuja</a:t>
          </a:r>
          <a:r>
            <a:rPr sz="2000" kern="1200" dirty="0"/>
            <a:t> nasi, </a:t>
          </a:r>
          <a:r>
            <a:rPr sz="2000" kern="1200" dirty="0" err="1"/>
            <a:t>mtu</a:t>
          </a:r>
          <a:r>
            <a:rPr sz="2000" kern="1200" dirty="0"/>
            <a:t> </a:t>
          </a:r>
          <a:r>
            <a:rPr sz="2000" kern="1200" dirty="0" err="1"/>
            <a:t>yeyote</a:t>
          </a:r>
          <a:r>
            <a:rPr sz="2000" kern="1200" dirty="0"/>
            <a:t> </a:t>
          </a:r>
          <a:r>
            <a:rPr sz="2000" kern="1200" dirty="0" err="1"/>
            <a:t>atajuaje</a:t>
          </a:r>
          <a:r>
            <a:rPr sz="2000" kern="1200" dirty="0"/>
            <a:t> </a:t>
          </a:r>
          <a:r>
            <a:rPr sz="2000" kern="1200" dirty="0" err="1"/>
            <a:t>kwamba</a:t>
          </a:r>
          <a:r>
            <a:rPr sz="2000" kern="1200" dirty="0"/>
            <a:t> </a:t>
          </a:r>
          <a:r>
            <a:rPr sz="2000" kern="1200" dirty="0" err="1"/>
            <a:t>umependezwa</a:t>
          </a:r>
          <a:r>
            <a:rPr sz="2000" kern="1200" dirty="0"/>
            <a:t> </a:t>
          </a:r>
          <a:r>
            <a:rPr sz="2000" kern="1200" dirty="0" err="1"/>
            <a:t>nami</a:t>
          </a:r>
          <a:r>
            <a:rPr sz="2000" kern="1200" dirty="0"/>
            <a:t>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Mungu</a:t>
          </a:r>
          <a:endParaRPr sz="2000" kern="1200" dirty="0"/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Sawa, </a:t>
          </a:r>
          <a:r>
            <a:rPr sz="1600" kern="1200" dirty="0" err="1"/>
            <a:t>nitafanya</a:t>
          </a:r>
          <a:r>
            <a:rPr sz="1600" kern="1200" dirty="0"/>
            <a:t> </a:t>
          </a:r>
          <a:r>
            <a:rPr sz="1600" kern="1200" dirty="0" err="1"/>
            <a:t>kile</a:t>
          </a:r>
          <a:r>
            <a:rPr sz="1600" kern="1200" dirty="0"/>
            <a:t> </a:t>
          </a:r>
          <a:r>
            <a:rPr sz="1600" kern="1200" dirty="0" err="1"/>
            <a:t>unachoomba</a:t>
          </a:r>
          <a:r>
            <a:rPr sz="1600" kern="1200" dirty="0"/>
            <a:t>,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sababu</a:t>
          </a:r>
          <a:r>
            <a:rPr sz="1600" kern="1200" dirty="0"/>
            <a:t> </a:t>
          </a:r>
          <a:r>
            <a:rPr sz="1600" kern="1200" dirty="0" err="1"/>
            <a:t>una</a:t>
          </a:r>
          <a:r>
            <a:rPr sz="1600" kern="1200" dirty="0"/>
            <a:t> </a:t>
          </a:r>
          <a:r>
            <a:rPr sz="1600" kern="1200" dirty="0" err="1"/>
            <a:t>kibali</a:t>
          </a:r>
          <a:r>
            <a:rPr sz="1600" kern="1200" dirty="0"/>
            <a:t> </a:t>
          </a:r>
          <a:r>
            <a:rPr sz="1600" kern="1200" dirty="0" err="1"/>
            <a:t>changu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ninakuchukulia</a:t>
          </a:r>
          <a:r>
            <a:rPr sz="1600" kern="1200" dirty="0"/>
            <a:t> </a:t>
          </a:r>
          <a:r>
            <a:rPr sz="1600" kern="1200" dirty="0" err="1"/>
            <a:t>kuwa</a:t>
          </a:r>
          <a:r>
            <a:rPr sz="1600" kern="1200" dirty="0"/>
            <a:t> rafiki </a:t>
          </a:r>
          <a:r>
            <a:rPr sz="1600" kern="1200" dirty="0" err="1"/>
            <a:t>yangu</a:t>
          </a:r>
          <a:r>
            <a:rPr sz="1600" kern="1200" dirty="0"/>
            <a:t>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/>
            </a:defRPr>
          </a:pPr>
          <a:r>
            <a:rPr sz="2400" kern="1200" dirty="0"/>
            <a:t>Musa </a:t>
          </a:r>
          <a:r>
            <a:rPr sz="2400" kern="1200" dirty="0" err="1"/>
            <a:t>aliuliza</a:t>
          </a:r>
          <a:r>
            <a:rPr sz="2400" kern="1200" dirty="0"/>
            <a:t>: </a:t>
          </a:r>
          <a:r>
            <a:rPr sz="2400" kern="1200" dirty="0" err="1"/>
            <a:t>Nionyeshe</a:t>
          </a:r>
          <a:r>
            <a:rPr sz="2400" kern="1200" dirty="0"/>
            <a:t> </a:t>
          </a:r>
          <a:r>
            <a:rPr sz="2400" kern="1200" dirty="0" err="1"/>
            <a:t>utukufu</a:t>
          </a:r>
          <a:r>
            <a:rPr sz="2400" kern="1200" dirty="0"/>
            <a:t> </a:t>
          </a:r>
          <a:r>
            <a:rPr sz="2400" kern="1200" dirty="0" err="1"/>
            <a:t>wako</a:t>
          </a:r>
          <a:r>
            <a:rPr sz="2400" kern="1200" dirty="0"/>
            <a:t> (Kut. 33:18 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/>
            </a:defRPr>
          </a:pPr>
          <a:r>
            <a:rPr sz="2400" kern="1200" dirty="0" err="1"/>
            <a:t>Mungu</a:t>
          </a:r>
          <a:r>
            <a:rPr sz="2400" kern="1200" dirty="0"/>
            <a:t> </a:t>
          </a:r>
          <a:r>
            <a:rPr sz="2400" kern="1200" dirty="0" err="1"/>
            <a:t>akajibu</a:t>
          </a:r>
          <a:r>
            <a:rPr sz="2400" kern="1200" dirty="0"/>
            <a:t>: </a:t>
          </a:r>
          <a:r>
            <a:rPr sz="2400" kern="1200" dirty="0" err="1"/>
            <a:t>Nitakuonyesha</a:t>
          </a:r>
          <a:r>
            <a:rPr sz="2400" kern="1200" dirty="0"/>
            <a:t> </a:t>
          </a:r>
          <a:r>
            <a:rPr sz="2400" kern="1200" dirty="0" err="1"/>
            <a:t>wema</a:t>
          </a:r>
          <a:r>
            <a:rPr sz="2400" kern="1200" dirty="0"/>
            <a:t> </a:t>
          </a:r>
          <a:r>
            <a:rPr sz="2400" kern="1200" dirty="0" err="1"/>
            <a:t>wangu</a:t>
          </a:r>
          <a:r>
            <a:rPr sz="2400" kern="1200" dirty="0"/>
            <a:t> (Kut. 33:19). 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/>
            </a:defRPr>
          </a:pPr>
          <a:r>
            <a:rPr sz="2000" kern="1200" dirty="0"/>
            <a:t>Kile </a:t>
          </a:r>
          <a:r>
            <a:rPr sz="2000" kern="1200" dirty="0" err="1"/>
            <a:t>ambacho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alimwonyesha</a:t>
          </a:r>
          <a:r>
            <a:rPr sz="2000" kern="1200" dirty="0"/>
            <a:t> </a:t>
          </a:r>
          <a:r>
            <a:rPr sz="2000" kern="1200" dirty="0" err="1"/>
            <a:t>kilikuwa</a:t>
          </a:r>
          <a:r>
            <a:rPr sz="2000" kern="1200" dirty="0"/>
            <a:t> tabia </a:t>
          </a:r>
          <a:r>
            <a:rPr sz="2000" kern="1200" dirty="0" err="1"/>
            <a:t>yake</a:t>
          </a:r>
          <a:r>
            <a:rPr sz="2000" kern="1200" dirty="0"/>
            <a:t> (Kut. 34:6-7). 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800" kern="1200" dirty="0" err="1"/>
            <a:t>Utukufu</a:t>
          </a:r>
          <a:r>
            <a:rPr sz="2800" kern="1200" dirty="0"/>
            <a:t> </a:t>
          </a:r>
          <a:r>
            <a:rPr sz="2800" kern="1200" dirty="0" err="1"/>
            <a:t>wa</a:t>
          </a:r>
          <a:r>
            <a:rPr sz="2800" kern="1200" dirty="0"/>
            <a:t> </a:t>
          </a:r>
          <a:r>
            <a:rPr sz="2800" kern="1200" dirty="0" err="1"/>
            <a:t>Mungu</a:t>
          </a:r>
          <a:r>
            <a:rPr sz="2800" kern="1200" dirty="0"/>
            <a:t> </a:t>
          </a:r>
          <a:r>
            <a:rPr sz="2800" kern="1200" dirty="0" err="1"/>
            <a:t>ni</a:t>
          </a:r>
          <a:r>
            <a:rPr sz="2800" kern="1200" dirty="0"/>
            <a:t> </a:t>
          </a:r>
          <a:r>
            <a:rPr sz="2800" kern="1200" dirty="0" err="1"/>
            <a:t>wema</a:t>
          </a:r>
          <a:r>
            <a:rPr sz="2800" kern="1200" dirty="0"/>
            <a:t> wake, </a:t>
          </a:r>
          <a:r>
            <a:rPr sz="2800" kern="1200" dirty="0" err="1"/>
            <a:t>yaani</a:t>
          </a:r>
          <a:r>
            <a:rPr sz="2800" kern="1200" dirty="0"/>
            <a:t>, tabia </a:t>
          </a:r>
          <a:r>
            <a:rPr sz="2800" kern="1200" dirty="0" err="1"/>
            <a:t>yake</a:t>
          </a:r>
          <a:endParaRPr sz="2800" kern="1200" dirty="0"/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Kupokea</a:t>
          </a:r>
          <a:r>
            <a:rPr sz="1800" kern="1200" dirty="0"/>
            <a:t> </a:t>
          </a:r>
          <a:r>
            <a:rPr sz="1800" kern="1200" dirty="0" err="1"/>
            <a:t>misingi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agano</a:t>
          </a:r>
          <a:r>
            <a:rPr sz="1800" kern="1200" dirty="0"/>
            <a:t> (Kut.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Kutoa</a:t>
          </a:r>
          <a:r>
            <a:rPr sz="1800" kern="1200" dirty="0"/>
            <a:t> </a:t>
          </a:r>
          <a:r>
            <a:rPr sz="1800" kern="1200" dirty="0" err="1"/>
            <a:t>mwitikio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watu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</a:t>
          </a:r>
          <a:r>
            <a:rPr sz="1800" kern="1200" dirty="0" err="1"/>
            <a:t>kupokea</a:t>
          </a:r>
          <a:r>
            <a:rPr sz="1800" kern="1200" dirty="0"/>
            <a:t> </a:t>
          </a:r>
          <a:r>
            <a:rPr sz="1800" kern="1200" dirty="0" err="1"/>
            <a:t>maagizo</a:t>
          </a:r>
          <a:r>
            <a:rPr sz="1800" kern="1200" dirty="0"/>
            <a:t> </a:t>
          </a:r>
          <a:r>
            <a:rPr sz="1800" kern="1200" dirty="0" err="1"/>
            <a:t>juu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theophany </a:t>
          </a:r>
          <a:r>
            <a:rPr sz="1800" kern="1200" dirty="0" err="1"/>
            <a:t>huko</a:t>
          </a:r>
          <a:r>
            <a:rPr sz="1800" kern="1200" dirty="0"/>
            <a:t> Sinai (Kut.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Kupokea</a:t>
          </a:r>
          <a:r>
            <a:rPr sz="1800" kern="1200" dirty="0"/>
            <a:t> </a:t>
          </a:r>
          <a:r>
            <a:rPr sz="1800" kern="1200" dirty="0" err="1"/>
            <a:t>maelekezo</a:t>
          </a:r>
          <a:r>
            <a:rPr sz="1800" kern="1200" dirty="0"/>
            <a:t> </a:t>
          </a:r>
          <a:r>
            <a:rPr sz="1800" kern="1200" dirty="0" err="1"/>
            <a:t>mapya</a:t>
          </a:r>
          <a:r>
            <a:rPr sz="1800" kern="1200" dirty="0"/>
            <a:t> (</a:t>
          </a:r>
          <a:r>
            <a:rPr sz="1800" kern="1200" dirty="0" err="1"/>
            <a:t>Mfano</a:t>
          </a:r>
          <a:r>
            <a:rPr sz="1800" kern="1200" dirty="0"/>
            <a:t>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Kupokea</a:t>
          </a:r>
          <a:r>
            <a:rPr sz="1800" kern="1200" dirty="0"/>
            <a:t> sheria za </a:t>
          </a:r>
          <a:r>
            <a:rPr sz="1800" kern="1200" dirty="0" err="1"/>
            <a:t>ziada</a:t>
          </a:r>
          <a:r>
            <a:rPr sz="1800" kern="1200" dirty="0"/>
            <a:t> (</a:t>
          </a:r>
          <a:r>
            <a:rPr sz="1800" kern="1200" dirty="0" err="1"/>
            <a:t>Mfano</a:t>
          </a:r>
          <a:r>
            <a:rPr sz="1800" kern="1200" dirty="0"/>
            <a:t>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Kupokea</a:t>
          </a:r>
          <a:r>
            <a:rPr sz="1800" kern="1200" dirty="0"/>
            <a:t> Amri Kumi </a:t>
          </a:r>
          <a:r>
            <a:rPr sz="1800" kern="1200" dirty="0" err="1"/>
            <a:t>zilizoandikwa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kidole</a:t>
          </a:r>
          <a:r>
            <a:rPr sz="1800" kern="1200" dirty="0"/>
            <a:t> cha </a:t>
          </a:r>
          <a:r>
            <a:rPr sz="1800" kern="1200" dirty="0" err="1"/>
            <a:t>Mungu</a:t>
          </a:r>
          <a:r>
            <a:rPr sz="1800" kern="1200" dirty="0"/>
            <a:t>, </a:t>
          </a:r>
          <a:r>
            <a:rPr sz="1800" kern="1200" dirty="0" err="1"/>
            <a:t>na</a:t>
          </a:r>
          <a:r>
            <a:rPr sz="1800" kern="1200" dirty="0"/>
            <a:t> </a:t>
          </a:r>
          <a:r>
            <a:rPr sz="1800" kern="1200" dirty="0" err="1"/>
            <a:t>mfano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Patakatifu</a:t>
          </a:r>
          <a:r>
            <a:rPr sz="1800" kern="1200" dirty="0"/>
            <a:t> (Kut.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 err="1"/>
            <a:t>Kuombea</a:t>
          </a:r>
          <a:r>
            <a:rPr sz="1800" kern="1200" dirty="0"/>
            <a:t> </a:t>
          </a:r>
          <a:r>
            <a:rPr sz="1800" kern="1200" dirty="0" err="1"/>
            <a:t>dhambi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ndama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dhahabu</a:t>
          </a:r>
          <a:r>
            <a:rPr sz="1800" kern="1200" dirty="0"/>
            <a:t> (Kut. 32:30).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sz="1800" kern="1200" dirty="0"/>
            <a:t>Ili </a:t>
          </a:r>
          <a:r>
            <a:rPr sz="1800" kern="1200" dirty="0" err="1"/>
            <a:t>Mungu</a:t>
          </a:r>
          <a:r>
            <a:rPr sz="1800" kern="1200" dirty="0"/>
            <a:t> </a:t>
          </a:r>
          <a:r>
            <a:rPr sz="1800" kern="1200" dirty="0" err="1"/>
            <a:t>aweze</a:t>
          </a:r>
          <a:r>
            <a:rPr sz="1800" kern="1200" dirty="0"/>
            <a:t> </a:t>
          </a:r>
          <a:r>
            <a:rPr sz="1800" kern="1200" dirty="0" err="1"/>
            <a:t>kumwonyesha</a:t>
          </a:r>
          <a:r>
            <a:rPr sz="1800" kern="1200" dirty="0"/>
            <a:t> </a:t>
          </a:r>
          <a:r>
            <a:rPr sz="1800" kern="1200" dirty="0" err="1"/>
            <a:t>utukufu</a:t>
          </a:r>
          <a:r>
            <a:rPr sz="1800" kern="1200" dirty="0"/>
            <a:t> wake, </a:t>
          </a:r>
          <a:r>
            <a:rPr sz="1800" kern="1200" dirty="0" err="1"/>
            <a:t>na</a:t>
          </a:r>
          <a:r>
            <a:rPr sz="1800" kern="1200" dirty="0"/>
            <a:t> </a:t>
          </a:r>
          <a:r>
            <a:rPr sz="1800" kern="1200" dirty="0" err="1"/>
            <a:t>kupokea</a:t>
          </a:r>
          <a:r>
            <a:rPr sz="1800" kern="1200" dirty="0"/>
            <a:t> </a:t>
          </a:r>
          <a:r>
            <a:rPr sz="1800" kern="1200" dirty="0" err="1"/>
            <a:t>mbao</a:t>
          </a:r>
          <a:r>
            <a:rPr sz="1800" kern="1200" dirty="0"/>
            <a:t> </a:t>
          </a:r>
          <a:r>
            <a:rPr sz="1800" kern="1200" dirty="0" err="1"/>
            <a:t>mpya</a:t>
          </a:r>
          <a:r>
            <a:rPr sz="1800" kern="1200" dirty="0"/>
            <a:t> </a:t>
          </a:r>
          <a:r>
            <a:rPr sz="1800" kern="1200" dirty="0" err="1"/>
            <a:t>pamoja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Amri Kumi (Kut.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3600" kern="120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7746023" y="1628351"/>
            <a:ext cx="4445977" cy="390164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defRPr sz="48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"TAFADHALI, NIONYESHE UTUKUFU WAKO"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12 kwa ajili ya Septemba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</a:defRPr>
            </a:pPr>
            <a:r>
              <a:t>MATOKEO YA KUONA UTUKUFU WA MUNGU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7030A0"/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Wakati</a:t>
            </a:r>
            <a:r>
              <a:rPr dirty="0"/>
              <a:t> Musa </a:t>
            </a:r>
            <a:r>
              <a:rPr dirty="0" err="1"/>
              <a:t>alishuka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Mlima</a:t>
            </a:r>
            <a:r>
              <a:rPr dirty="0"/>
              <a:t> Sinai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mbao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za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mikononi</a:t>
            </a:r>
            <a:r>
              <a:rPr dirty="0"/>
              <a:t> </a:t>
            </a:r>
            <a:r>
              <a:rPr dirty="0" err="1"/>
              <a:t>mwake</a:t>
            </a:r>
            <a:r>
              <a:rPr dirty="0"/>
              <a:t>, </a:t>
            </a:r>
            <a:r>
              <a:rPr dirty="0" err="1"/>
              <a:t>hakujua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wake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unang</a:t>
            </a:r>
            <a:r>
              <a:rPr dirty="0"/>
              <a:t> 'aa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</a:t>
            </a:r>
            <a:r>
              <a:rPr lang="en-US" dirty="0" err="1"/>
              <a:t>nena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Bwana." </a:t>
            </a:r>
            <a:r>
              <a:rPr sz="1200" dirty="0"/>
              <a:t>(</a:t>
            </a:r>
            <a:r>
              <a:rPr sz="1200" dirty="0" err="1"/>
              <a:t>Kutoka</a:t>
            </a:r>
            <a:r>
              <a:rPr sz="1200" dirty="0"/>
              <a:t>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420893" y="1346187"/>
            <a:ext cx="7735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"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" mara </a:t>
            </a:r>
            <a:r>
              <a:rPr dirty="0" err="1"/>
              <a:t>nyingi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</a:t>
            </a:r>
            <a:r>
              <a:rPr dirty="0" err="1"/>
              <a:t>uso</a:t>
            </a:r>
            <a:r>
              <a:rPr dirty="0"/>
              <a:t> wake </a:t>
            </a:r>
            <a:r>
              <a:rPr dirty="0" err="1"/>
              <a:t>haukuwahi</a:t>
            </a:r>
            <a:r>
              <a:rPr dirty="0"/>
              <a:t> kung 'aa. Ni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kilichokuwa</a:t>
            </a:r>
            <a:r>
              <a:rPr dirty="0"/>
              <a:t> </a:t>
            </a:r>
            <a:r>
              <a:rPr dirty="0" err="1"/>
              <a:t>kimebadilika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? Angalia,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mabadiliko</a:t>
            </a:r>
            <a:r>
              <a:rPr dirty="0"/>
              <a:t> </a:t>
            </a:r>
            <a:r>
              <a:rPr dirty="0" err="1"/>
              <a:t>yaliendelea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muda</a:t>
            </a:r>
            <a:r>
              <a:rPr dirty="0"/>
              <a:t> </a:t>
            </a:r>
            <a:r>
              <a:rPr dirty="0" err="1"/>
              <a:t>mrefu</a:t>
            </a:r>
            <a:r>
              <a:rPr dirty="0"/>
              <a:t> </a:t>
            </a:r>
            <a:br>
              <a:rPr lang="es-ES" dirty="0"/>
            </a:br>
            <a:r>
              <a:rPr dirty="0"/>
              <a:t>(</a:t>
            </a:r>
            <a:r>
              <a:rPr lang="en-US" dirty="0" err="1"/>
              <a:t>Kutoka</a:t>
            </a:r>
            <a:r>
              <a:rPr dirty="0"/>
              <a:t> . 34:34-35).</a:t>
            </a:r>
          </a:p>
        </p:txBody>
      </p:sp>
      <p:pic>
        <p:nvPicPr>
          <p:cNvPr id="6" name="Imagen 5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3" y="4856755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Akirudia</a:t>
            </a:r>
            <a:r>
              <a:rPr dirty="0"/>
              <a:t> </a:t>
            </a:r>
            <a:r>
              <a:rPr dirty="0" err="1"/>
              <a:t>tukio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Paulo </a:t>
            </a:r>
            <a:r>
              <a:rPr dirty="0" err="1"/>
              <a:t>anatualika</a:t>
            </a:r>
            <a:r>
              <a:rPr dirty="0"/>
              <a:t> </a:t>
            </a:r>
            <a:r>
              <a:rPr dirty="0" err="1"/>
              <a:t>kumwiga</a:t>
            </a:r>
            <a:r>
              <a:rPr dirty="0"/>
              <a:t> Musa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kutafakari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kubadilishwa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alivyokuwa</a:t>
            </a:r>
            <a:br>
              <a:rPr lang="en" sz="2000" b="1" dirty="0"/>
            </a:br>
            <a:r>
              <a:rPr dirty="0"/>
              <a:t>(2 Kor.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420893" y="2947583"/>
            <a:ext cx="38630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Sasa Musa </a:t>
            </a:r>
            <a:r>
              <a:rPr dirty="0" err="1"/>
              <a:t>alimjua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 </a:t>
            </a:r>
            <a:r>
              <a:rPr dirty="0" err="1"/>
              <a:t>Urafiki</a:t>
            </a:r>
            <a:r>
              <a:rPr dirty="0"/>
              <a:t> wake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umefikia</a:t>
            </a:r>
            <a:r>
              <a:rPr dirty="0"/>
              <a:t> </a:t>
            </a:r>
            <a:r>
              <a:rPr dirty="0" err="1"/>
              <a:t>ukomavu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ametafakari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amebadilishwa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unaonyesha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kutufanyia</a:t>
            </a:r>
            <a:r>
              <a:rPr dirty="0"/>
              <a:t> </a:t>
            </a:r>
            <a:r>
              <a:rPr dirty="0" err="1"/>
              <a:t>tunapomruhusu</a:t>
            </a:r>
            <a:r>
              <a:rPr dirty="0"/>
              <a:t> </a:t>
            </a:r>
            <a:r>
              <a:rPr dirty="0" err="1"/>
              <a:t>kubadilisha</a:t>
            </a:r>
            <a:r>
              <a:rPr dirty="0"/>
              <a:t> tabia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kutuunda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sura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takatifu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667078" y="1327765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sz="2000" dirty="0"/>
              <a:t>“</a:t>
            </a:r>
            <a:r>
              <a:rPr sz="2000" dirty="0" err="1"/>
              <a:t>Unafikiri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alimkemea</a:t>
            </a:r>
            <a:r>
              <a:rPr sz="2000" dirty="0"/>
              <a:t> Musa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lang="en-US" sz="2000" dirty="0" err="1"/>
              <a:t>kiburi</a:t>
            </a:r>
            <a:r>
              <a:rPr lang="en-US" sz="2000" dirty="0"/>
              <a:t> </a:t>
            </a:r>
            <a:r>
              <a:rPr lang="en-US" sz="2000" dirty="0" err="1"/>
              <a:t>chake</a:t>
            </a:r>
            <a:r>
              <a:rPr sz="2000" dirty="0"/>
              <a:t>? </a:t>
            </a:r>
            <a:r>
              <a:rPr sz="2000" dirty="0" err="1"/>
              <a:t>Hasha</a:t>
            </a:r>
            <a:r>
              <a:rPr sz="2000" dirty="0"/>
              <a:t>! Musa </a:t>
            </a:r>
            <a:r>
              <a:rPr sz="2000" dirty="0" err="1"/>
              <a:t>hakutoa</a:t>
            </a:r>
            <a:r>
              <a:rPr sz="2000" dirty="0"/>
              <a:t> </a:t>
            </a:r>
            <a:r>
              <a:rPr sz="2000" dirty="0" err="1"/>
              <a:t>ombi</a:t>
            </a:r>
            <a:r>
              <a:rPr sz="2000" dirty="0"/>
              <a:t> </a:t>
            </a:r>
            <a:r>
              <a:rPr sz="2000" dirty="0" err="1"/>
              <a:t>hili</a:t>
            </a:r>
            <a:r>
              <a:rPr sz="2000" dirty="0"/>
              <a:t> </a:t>
            </a:r>
            <a:r>
              <a:rPr sz="2000" dirty="0" err="1"/>
              <a:t>kutokana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udadisi</a:t>
            </a:r>
            <a:r>
              <a:rPr sz="2000" dirty="0"/>
              <a:t> </a:t>
            </a:r>
            <a:r>
              <a:rPr sz="2000" dirty="0" err="1"/>
              <a:t>usio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maana</a:t>
            </a:r>
            <a:r>
              <a:rPr sz="2000" dirty="0"/>
              <a:t>. </a:t>
            </a:r>
            <a:r>
              <a:rPr sz="2000" dirty="0" err="1"/>
              <a:t>Alikuwa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kitu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mtazamo</a:t>
            </a:r>
            <a:r>
              <a:rPr sz="2000" dirty="0"/>
              <a:t>. Aliona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nguvu</a:t>
            </a:r>
            <a:r>
              <a:rPr sz="2000" dirty="0"/>
              <a:t> </a:t>
            </a:r>
            <a:r>
              <a:rPr sz="2000" dirty="0" err="1"/>
              <a:t>zake</a:t>
            </a:r>
            <a:r>
              <a:rPr sz="2000" dirty="0"/>
              <a:t> </a:t>
            </a:r>
            <a:r>
              <a:rPr sz="2000" dirty="0" err="1"/>
              <a:t>mwenyewe</a:t>
            </a:r>
            <a:r>
              <a:rPr sz="2000" dirty="0"/>
              <a:t> </a:t>
            </a:r>
            <a:r>
              <a:rPr lang="en-US" sz="2000" dirty="0" err="1"/>
              <a:t>asi</a:t>
            </a:r>
            <a:r>
              <a:rPr sz="2000" dirty="0" err="1"/>
              <a:t>ngeweza</a:t>
            </a:r>
            <a:r>
              <a:rPr sz="2000" dirty="0"/>
              <a:t> </a:t>
            </a:r>
            <a:r>
              <a:rPr sz="2000" dirty="0" err="1"/>
              <a:t>kufanya</a:t>
            </a:r>
            <a:r>
              <a:rPr sz="2000" dirty="0"/>
              <a:t> </a:t>
            </a:r>
            <a:r>
              <a:rPr sz="2000" dirty="0" err="1"/>
              <a:t>kazi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kukubalika</a:t>
            </a:r>
            <a:r>
              <a:rPr sz="2000" dirty="0"/>
              <a:t>. </a:t>
            </a:r>
            <a:r>
              <a:rPr sz="2000" dirty="0" err="1"/>
              <a:t>Alijua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ikiwa</a:t>
            </a:r>
            <a:r>
              <a:rPr sz="2000" dirty="0"/>
              <a:t> </a:t>
            </a:r>
            <a:r>
              <a:rPr sz="2000" dirty="0" err="1"/>
              <a:t>angeweza</a:t>
            </a:r>
            <a:r>
              <a:rPr sz="2000" dirty="0"/>
              <a:t> </a:t>
            </a:r>
            <a:r>
              <a:rPr sz="2000" dirty="0" err="1"/>
              <a:t>kupata</a:t>
            </a:r>
            <a:r>
              <a:rPr sz="2000" dirty="0"/>
              <a:t> </a:t>
            </a:r>
            <a:r>
              <a:rPr sz="2000" dirty="0" err="1"/>
              <a:t>mtazamo</a:t>
            </a:r>
            <a:r>
              <a:rPr sz="2000" dirty="0"/>
              <a:t> </a:t>
            </a:r>
            <a:r>
              <a:rPr sz="2000" dirty="0" err="1"/>
              <a:t>wazi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utukufu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, </a:t>
            </a:r>
            <a:r>
              <a:rPr sz="2000" dirty="0" err="1"/>
              <a:t>angewezeshwa</a:t>
            </a:r>
            <a:r>
              <a:rPr sz="2000" dirty="0"/>
              <a:t> </a:t>
            </a:r>
            <a:r>
              <a:rPr sz="2000" dirty="0" err="1"/>
              <a:t>kuendelea</a:t>
            </a:r>
            <a:r>
              <a:rPr sz="2000" dirty="0"/>
              <a:t> </a:t>
            </a:r>
            <a:r>
              <a:rPr sz="2000" dirty="0" err="1"/>
              <a:t>mbele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utume</a:t>
            </a:r>
            <a:r>
              <a:rPr sz="2000" dirty="0"/>
              <a:t> wake </a:t>
            </a:r>
            <a:r>
              <a:rPr sz="2000" dirty="0" err="1"/>
              <a:t>muhimu</a:t>
            </a:r>
            <a:r>
              <a:rPr sz="2000" dirty="0"/>
              <a:t>, </a:t>
            </a:r>
            <a:r>
              <a:rPr sz="2000" dirty="0" err="1"/>
              <a:t>sio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nguvu</a:t>
            </a:r>
            <a:r>
              <a:rPr sz="2000" dirty="0"/>
              <a:t> </a:t>
            </a:r>
            <a:r>
              <a:rPr sz="2000" dirty="0" err="1"/>
              <a:t>zake</a:t>
            </a:r>
            <a:r>
              <a:rPr sz="2000" dirty="0"/>
              <a:t> </a:t>
            </a:r>
            <a:r>
              <a:rPr sz="2000" dirty="0" err="1"/>
              <a:t>mwenyewe</a:t>
            </a:r>
            <a:r>
              <a:rPr sz="2000" dirty="0"/>
              <a:t>,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nguvu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Bwana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Mwenyezi</a:t>
            </a:r>
            <a:r>
              <a:rPr sz="2000" dirty="0"/>
              <a:t>. </a:t>
            </a:r>
            <a:r>
              <a:rPr sz="2000" dirty="0" err="1"/>
              <a:t>Nafsi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yote </a:t>
            </a:r>
            <a:r>
              <a:rPr sz="2000" dirty="0" err="1"/>
              <a:t>ilitolewa</a:t>
            </a:r>
            <a:r>
              <a:rPr sz="2000" dirty="0"/>
              <a:t> </a:t>
            </a:r>
            <a:r>
              <a:rPr sz="2000" dirty="0" err="1"/>
              <a:t>kumfuata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; </a:t>
            </a:r>
            <a:r>
              <a:rPr sz="2000" dirty="0" err="1"/>
              <a:t>alitamani</a:t>
            </a:r>
            <a:r>
              <a:rPr sz="2000" dirty="0"/>
              <a:t> </a:t>
            </a:r>
            <a:r>
              <a:rPr sz="2000" dirty="0" err="1"/>
              <a:t>kujua</a:t>
            </a:r>
            <a:r>
              <a:rPr sz="2000" dirty="0"/>
              <a:t> </a:t>
            </a:r>
            <a:r>
              <a:rPr sz="2000" dirty="0" err="1"/>
              <a:t>zaidi</a:t>
            </a:r>
            <a:r>
              <a:rPr sz="2000" dirty="0"/>
              <a:t> </a:t>
            </a:r>
            <a:r>
              <a:rPr sz="2000" dirty="0" err="1"/>
              <a:t>juu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,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aweze</a:t>
            </a:r>
            <a:r>
              <a:rPr sz="2000" dirty="0"/>
              <a:t> </a:t>
            </a:r>
            <a:r>
              <a:rPr sz="2000" dirty="0" err="1"/>
              <a:t>kuhisi</a:t>
            </a:r>
            <a:r>
              <a:rPr sz="2000" dirty="0"/>
              <a:t> </a:t>
            </a:r>
            <a:r>
              <a:rPr sz="2000" dirty="0" err="1"/>
              <a:t>uwepo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kimungu</a:t>
            </a:r>
            <a:r>
              <a:rPr sz="2000" dirty="0"/>
              <a:t> </a:t>
            </a:r>
            <a:r>
              <a:rPr sz="2000" dirty="0" err="1"/>
              <a:t>karibu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dharura</a:t>
            </a:r>
            <a:r>
              <a:rPr sz="2000" dirty="0"/>
              <a:t> au </a:t>
            </a:r>
            <a:r>
              <a:rPr sz="2000" dirty="0" err="1"/>
              <a:t>mashaka</a:t>
            </a:r>
            <a:r>
              <a:rPr sz="2000" dirty="0"/>
              <a:t>. </a:t>
            </a:r>
            <a:r>
              <a:rPr sz="2000" dirty="0" err="1"/>
              <a:t>Haukuwa</a:t>
            </a:r>
            <a:r>
              <a:rPr sz="2000" dirty="0"/>
              <a:t> </a:t>
            </a:r>
            <a:r>
              <a:rPr sz="2000" dirty="0" err="1"/>
              <a:t>ubinafsi</a:t>
            </a:r>
            <a:r>
              <a:rPr sz="2000" dirty="0"/>
              <a:t> </a:t>
            </a:r>
            <a:r>
              <a:rPr sz="2000" dirty="0" err="1"/>
              <a:t>ambao</a:t>
            </a:r>
            <a:r>
              <a:rPr sz="2000" dirty="0"/>
              <a:t> </a:t>
            </a:r>
            <a:r>
              <a:rPr sz="2000" dirty="0" err="1"/>
              <a:t>ulimfanya</a:t>
            </a:r>
            <a:r>
              <a:rPr sz="2000" dirty="0"/>
              <a:t> Musa </a:t>
            </a:r>
            <a:r>
              <a:rPr sz="2000" dirty="0" err="1"/>
              <a:t>aombe</a:t>
            </a:r>
            <a:r>
              <a:rPr sz="2000" dirty="0"/>
              <a:t> </a:t>
            </a:r>
            <a:r>
              <a:rPr sz="2000" dirty="0" err="1"/>
              <a:t>kuonekana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utukufu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. </a:t>
            </a:r>
            <a:r>
              <a:rPr sz="2000" dirty="0" err="1"/>
              <a:t>Lengo</a:t>
            </a:r>
            <a:r>
              <a:rPr sz="2000" dirty="0"/>
              <a:t> lake </a:t>
            </a:r>
            <a:r>
              <a:rPr sz="2000" dirty="0" err="1"/>
              <a:t>pekee</a:t>
            </a:r>
            <a:r>
              <a:rPr sz="2000" dirty="0"/>
              <a:t> </a:t>
            </a:r>
            <a:r>
              <a:rPr sz="2000" dirty="0" err="1"/>
              <a:t>lilikuwa</a:t>
            </a:r>
            <a:r>
              <a:rPr sz="2000" dirty="0"/>
              <a:t> </a:t>
            </a:r>
            <a:r>
              <a:rPr sz="2000" dirty="0" err="1"/>
              <a:t>hamu</a:t>
            </a:r>
            <a:r>
              <a:rPr sz="2000" dirty="0"/>
              <a:t> bora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kumheshimu</a:t>
            </a:r>
            <a:r>
              <a:rPr sz="2000" dirty="0"/>
              <a:t> </a:t>
            </a:r>
            <a:r>
              <a:rPr sz="2000" dirty="0" err="1"/>
              <a:t>Muumba</a:t>
            </a:r>
            <a:r>
              <a:rPr sz="2000" dirty="0"/>
              <a:t> wake 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05DE5-D0BB-C828-A1C4-F6E037C02DE6}"/>
              </a:ext>
            </a:extLst>
          </p:cNvPr>
          <p:cNvSpPr txBox="1"/>
          <p:nvPr/>
        </p:nvSpPr>
        <p:spPr>
          <a:xfrm>
            <a:off x="3107483" y="5486399"/>
            <a:ext cx="386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EGW</a:t>
            </a:r>
            <a:r>
              <a:rPr lang="en-US" dirty="0"/>
              <a:t> (</a:t>
            </a:r>
            <a:r>
              <a:rPr lang="en-US" b="1" dirty="0"/>
              <a:t>In Heavenly Places</a:t>
            </a:r>
            <a:r>
              <a:rPr lang="en-US" dirty="0"/>
              <a:t>, Agosti 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  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"Na Bwana </a:t>
            </a:r>
            <a:r>
              <a:rPr dirty="0" err="1"/>
              <a:t>alipita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kutangaza</a:t>
            </a:r>
            <a:r>
              <a:rPr dirty="0"/>
              <a:t>, ‘Bwana, Bwana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, </a:t>
            </a:r>
            <a:r>
              <a:rPr dirty="0" err="1"/>
              <a:t>mvumilivu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mwingi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akihifadhi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maelfu</a:t>
            </a:r>
            <a:r>
              <a:rPr dirty="0"/>
              <a:t>, </a:t>
            </a:r>
            <a:r>
              <a:rPr dirty="0" err="1"/>
              <a:t>akisamehe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kumsafisha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hatia</a:t>
            </a:r>
            <a:r>
              <a:rPr dirty="0"/>
              <a:t>, </a:t>
            </a:r>
            <a:r>
              <a:rPr dirty="0" err="1"/>
              <a:t>akiwaadhibu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baba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kizazi</a:t>
            </a:r>
            <a:r>
              <a:rPr dirty="0"/>
              <a:t> cha tatu </a:t>
            </a:r>
            <a:r>
              <a:rPr dirty="0" err="1"/>
              <a:t>na</a:t>
            </a:r>
            <a:r>
              <a:rPr dirty="0"/>
              <a:t> cha </a:t>
            </a:r>
            <a:r>
              <a:rPr dirty="0" err="1"/>
              <a:t>nne</a:t>
            </a:r>
            <a:r>
              <a:rPr dirty="0"/>
              <a:t>’ 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2000" dirty="0" err="1"/>
              <a:t>Kutoka</a:t>
            </a:r>
            <a:r>
              <a:rPr lang="en-US" sz="2000" dirty="0"/>
              <a:t> </a:t>
            </a:r>
            <a:r>
              <a:rPr sz="2000" dirty="0"/>
              <a:t>34:6, 7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defRPr sz="2000" b="1">
                <a:solidFill>
                  <a:srgbClr val="C51A11"/>
                </a:solidFill>
              </a:defRPr>
            </a:pPr>
            <a:r>
              <a:t>Mungu na Musa</a:t>
            </a:r>
          </a:p>
          <a:p>
            <a:pPr lvl="1">
              <a:spcBef>
                <a:spcPts val="1200"/>
              </a:spcBef>
              <a:defRPr sz="2000" b="1"/>
            </a:pPr>
            <a:r>
              <a:t>Kukutana na Mungu (Kutoka 33:7-11)</a:t>
            </a:r>
          </a:p>
          <a:p>
            <a:pPr lvl="1">
              <a:spcBef>
                <a:spcPts val="1200"/>
              </a:spcBef>
              <a:defRPr sz="2000" b="1"/>
            </a:pPr>
            <a:r>
              <a:t>Kumjua Mungu vizuri (Kutoka 33:12-17)</a:t>
            </a:r>
          </a:p>
          <a:p>
            <a:pPr>
              <a:spcBef>
                <a:spcPts val="1200"/>
              </a:spcBef>
              <a:defRPr sz="2000" b="1">
                <a:solidFill>
                  <a:srgbClr val="AD0CBA"/>
                </a:solidFill>
              </a:defRPr>
            </a:pPr>
            <a:r>
              <a:t>Utukufu wa Mungu</a:t>
            </a:r>
          </a:p>
          <a:p>
            <a:pPr lvl="1">
              <a:spcBef>
                <a:spcPts val="1200"/>
              </a:spcBef>
              <a:defRPr sz="2000" b="1"/>
            </a:pPr>
            <a:r>
              <a:t>Shauku ya kujua utukufu wa Mungu (Kutoka 33:18-23)</a:t>
            </a:r>
          </a:p>
          <a:p>
            <a:pPr lvl="1">
              <a:spcBef>
                <a:spcPts val="1200"/>
              </a:spcBef>
              <a:defRPr sz="2000" b="1"/>
            </a:pPr>
            <a:r>
              <a:t>Maono ya utukufu wa Mungu (Kutoka 34:1-28)</a:t>
            </a:r>
          </a:p>
          <a:p>
            <a:pPr lvl="1">
              <a:spcBef>
                <a:spcPts val="1200"/>
              </a:spcBef>
              <a:defRPr sz="2000" b="1"/>
            </a:pPr>
            <a:r>
              <a:t>Matokeo ya kuona utukufu wa Mungu (Kutoka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0" y="-62553"/>
            <a:ext cx="7016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Hakuna shaka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Musa </a:t>
            </a:r>
            <a:r>
              <a:rPr dirty="0" err="1"/>
              <a:t>wakawa</a:t>
            </a:r>
            <a:r>
              <a:rPr dirty="0"/>
              <a:t> </a:t>
            </a:r>
            <a:r>
              <a:rPr dirty="0" err="1"/>
              <a:t>marafiki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.</a:t>
            </a:r>
          </a:p>
        </p:txBody>
      </p:sp>
      <p:pic>
        <p:nvPicPr>
          <p:cNvPr id="7" name="Imagen 6" descr="Grupo de personas junto a un cuerpo de agua  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  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  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  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  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  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  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  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  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Sura </a:t>
            </a:r>
            <a:r>
              <a:rPr dirty="0" err="1"/>
              <a:t>ya</a:t>
            </a:r>
            <a:r>
              <a:rPr dirty="0"/>
              <a:t> 33 </a:t>
            </a:r>
            <a:r>
              <a:rPr dirty="0" err="1"/>
              <a:t>na</a:t>
            </a:r>
            <a:r>
              <a:rPr dirty="0"/>
              <a:t> 34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zinarekodi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mkali</a:t>
            </a:r>
            <a:r>
              <a:rPr dirty="0"/>
              <a:t>: </a:t>
            </a:r>
            <a:r>
              <a:rPr dirty="0" err="1"/>
              <a:t>Ombi</a:t>
            </a:r>
            <a:r>
              <a:rPr dirty="0"/>
              <a:t> la Musa la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Urafiki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uliimarishwa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mikutano</a:t>
            </a:r>
            <a:r>
              <a:rPr dirty="0"/>
              <a:t> </a:t>
            </a:r>
            <a:r>
              <a:rPr dirty="0" err="1"/>
              <a:t>mbalimbali</a:t>
            </a:r>
            <a:r>
              <a:rPr dirty="0"/>
              <a:t> </a:t>
            </a:r>
            <a:r>
              <a:rPr dirty="0" err="1"/>
              <a:t>waliyokuwa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Mlima</a:t>
            </a:r>
            <a:r>
              <a:rPr dirty="0"/>
              <a:t> Sinai,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uliendelea</a:t>
            </a:r>
            <a:r>
              <a:rPr dirty="0"/>
              <a:t> </a:t>
            </a:r>
            <a:r>
              <a:rPr dirty="0" err="1"/>
              <a:t>kukua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siku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alipomwita</a:t>
            </a:r>
            <a:r>
              <a:rPr dirty="0"/>
              <a:t> Musa </a:t>
            </a:r>
            <a:r>
              <a:rPr dirty="0" err="1"/>
              <a:t>apumzike</a:t>
            </a:r>
            <a:r>
              <a:rPr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0" y="544350"/>
            <a:ext cx="70166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Jambo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halikutokea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usiku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mchakato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polepole</a:t>
            </a:r>
            <a:r>
              <a:rPr dirty="0"/>
              <a:t>. </a:t>
            </a:r>
            <a:r>
              <a:rPr dirty="0" err="1"/>
              <a:t>Ilianza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mapema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mama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alizungumza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ajabu</a:t>
            </a:r>
            <a:r>
              <a:rPr dirty="0"/>
              <a:t> </a:t>
            </a:r>
            <a:r>
              <a:rPr dirty="0" err="1"/>
              <a:t>waliyemtumikia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defRPr sz="8000" b="1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defRPr>
            </a:pPr>
            <a:r>
              <a:rPr lang="en-US" dirty="0"/>
              <a:t>MUNGU</a:t>
            </a:r>
          </a:p>
          <a:p>
            <a:pPr algn="ctr">
              <a:defRPr sz="8000" b="1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defRPr>
            </a:pPr>
            <a:r>
              <a:rPr lang="en-US" dirty="0"/>
              <a:t>NA </a:t>
            </a:r>
          </a:p>
          <a:p>
            <a:pPr algn="ctr">
              <a:defRPr sz="8000" b="1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defRPr>
            </a:pPr>
            <a:r>
              <a:rPr lang="en-US" dirty="0"/>
              <a:t>MUSA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000" b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KUKUTANA NA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"Na kila wakati Musa alipoingia maskani, nguzo ya wingu ilishuka na kusimama mlangoni pa maskani, na BWANA akasema na Musa" </a:t>
            </a:r>
            <a:r>
              <a:rPr sz="1400"/>
              <a:t>(Kutoka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Musa alikutana na Mungu katika hema, ambapo alizungumza naye ana kwa ana (Kut.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974150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akawa</a:t>
            </a:r>
            <a:r>
              <a:rPr dirty="0"/>
              <a:t> </a:t>
            </a:r>
            <a:r>
              <a:rPr dirty="0" err="1"/>
              <a:t>mtumishi</a:t>
            </a:r>
            <a:r>
              <a:rPr dirty="0"/>
              <a:t> </a:t>
            </a:r>
            <a:r>
              <a:rPr dirty="0" err="1"/>
              <a:t>mwaminifu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Ebr</a:t>
            </a:r>
            <a:r>
              <a:rPr dirty="0"/>
              <a:t>. 3:5), </a:t>
            </a:r>
            <a:r>
              <a:rPr dirty="0" err="1"/>
              <a:t>taa</a:t>
            </a:r>
            <a:r>
              <a:rPr dirty="0"/>
              <a:t> </a:t>
            </a:r>
            <a:r>
              <a:rPr dirty="0" err="1"/>
              <a:t>isiyozimika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13856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  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33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494580" y="2696329"/>
            <a:ext cx="29022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Ufafanuzi</a:t>
            </a:r>
            <a:r>
              <a:rPr dirty="0"/>
              <a:t>: </a:t>
            </a:r>
            <a:r>
              <a:rPr dirty="0" err="1"/>
              <a:t>usemi</a:t>
            </a:r>
            <a:r>
              <a:rPr dirty="0"/>
              <a:t> "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kwa</a:t>
            </a:r>
            <a:r>
              <a:rPr lang="es-ES" dirty="0"/>
              <a:t> </a:t>
            </a:r>
            <a:r>
              <a:rPr dirty="0" err="1"/>
              <a:t>uso</a:t>
            </a:r>
            <a:r>
              <a:rPr lang="es-ES" dirty="0"/>
              <a:t>" </a:t>
            </a:r>
            <a:r>
              <a:rPr dirty="0" err="1"/>
              <a:t>haukumaanisha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walionana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mazungumzo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majimaji</a:t>
            </a:r>
            <a:r>
              <a:rPr dirty="0"/>
              <a:t> (</a:t>
            </a:r>
            <a:r>
              <a:rPr dirty="0" err="1"/>
              <a:t>ingawa</a:t>
            </a:r>
            <a:r>
              <a:rPr dirty="0"/>
              <a:t> Musa </a:t>
            </a:r>
            <a:r>
              <a:rPr dirty="0" err="1"/>
              <a:t>hakuwahi</a:t>
            </a:r>
            <a:r>
              <a:rPr dirty="0"/>
              <a:t> </a:t>
            </a:r>
            <a:r>
              <a:rPr dirty="0" err="1"/>
              <a:t>kuuona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defRPr>
            </a:pPr>
            <a:r>
              <a:t>KUMJUA MUNGU VIZURI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993300"/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umependezwa</a:t>
            </a:r>
            <a:r>
              <a:rPr dirty="0"/>
              <a:t> </a:t>
            </a:r>
            <a:r>
              <a:rPr dirty="0" err="1"/>
              <a:t>nami</a:t>
            </a:r>
            <a:r>
              <a:rPr dirty="0"/>
              <a:t>, </a:t>
            </a:r>
            <a:r>
              <a:rPr dirty="0" err="1"/>
              <a:t>nifundishe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zako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nipate</a:t>
            </a:r>
            <a:r>
              <a:rPr dirty="0"/>
              <a:t> </a:t>
            </a:r>
            <a:r>
              <a:rPr dirty="0" err="1"/>
              <a:t>kukujua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kibali</a:t>
            </a:r>
            <a:r>
              <a:rPr dirty="0"/>
              <a:t> </a:t>
            </a:r>
            <a:r>
              <a:rPr dirty="0" err="1"/>
              <a:t>kwako</a:t>
            </a:r>
            <a:r>
              <a:rPr dirty="0"/>
              <a:t>. </a:t>
            </a:r>
            <a:r>
              <a:rPr dirty="0" err="1"/>
              <a:t>Kumbuka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taifa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.” </a:t>
            </a:r>
            <a:r>
              <a:rPr sz="1400" dirty="0"/>
              <a:t>(</a:t>
            </a:r>
            <a:r>
              <a:rPr sz="1400" dirty="0" err="1"/>
              <a:t>Kutoka</a:t>
            </a:r>
            <a:r>
              <a:rPr sz="1400" dirty="0"/>
              <a:t>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Mungu alipomwambia Musa kwamba hataongozana na watu kwenda Kanaani (Kut. 33:1-3), mazungumzo ya kuvutia yalifuata (Kut. 33:12-17 </a:t>
            </a:r>
            <a:r>
              <a:rPr sz="1600"/>
              <a:t>SUV</a:t>
            </a:r>
            <a:r>
              <a:rPr sz="200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076747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amekaa</a:t>
            </a:r>
            <a:r>
              <a:rPr dirty="0"/>
              <a:t> siku 40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akipokea</a:t>
            </a:r>
            <a:r>
              <a:rPr dirty="0"/>
              <a:t> Amri Kumi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kujenga</a:t>
            </a:r>
            <a:r>
              <a:rPr dirty="0"/>
              <a:t> </a:t>
            </a:r>
            <a:r>
              <a:rPr dirty="0" err="1"/>
              <a:t>patakatifu</a:t>
            </a:r>
            <a:r>
              <a:rPr dirty="0"/>
              <a:t>. Sasa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akiwaombea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. </a:t>
            </a:r>
            <a:r>
              <a:rPr dirty="0" err="1"/>
              <a:t>Alionekana</a:t>
            </a:r>
            <a:r>
              <a:rPr dirty="0"/>
              <a:t> </a:t>
            </a:r>
            <a:r>
              <a:rPr dirty="0" err="1"/>
              <a:t>kumjua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sana,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alizungumza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kawaida</a:t>
            </a:r>
            <a:r>
              <a:rPr dirty="0"/>
              <a:t> sana. 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, </a:t>
            </a:r>
            <a:r>
              <a:rPr dirty="0" err="1"/>
              <a:t>basi</a:t>
            </a:r>
            <a:r>
              <a:rPr dirty="0"/>
              <a:t>, </a:t>
            </a:r>
            <a:r>
              <a:rPr dirty="0" err="1"/>
              <a:t>alihitaji</a:t>
            </a:r>
            <a:r>
              <a:rPr dirty="0"/>
              <a:t> </a:t>
            </a:r>
            <a:r>
              <a:rPr dirty="0" err="1"/>
              <a:t>kumjua</a:t>
            </a:r>
            <a:r>
              <a:rPr dirty="0"/>
              <a:t> (Kut. 33:13 Ni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unahitaji</a:t>
            </a:r>
            <a:r>
              <a:rPr dirty="0"/>
              <a:t> pia </a:t>
            </a:r>
            <a:r>
              <a:rPr dirty="0" err="1"/>
              <a:t>kumjua</a:t>
            </a:r>
            <a:r>
              <a:rPr dirty="0"/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defRPr sz="80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defRPr>
            </a:pPr>
            <a:r>
              <a:rPr lang="en-US" dirty="0"/>
              <a:t>UTUKUFU</a:t>
            </a:r>
          </a:p>
          <a:p>
            <a:pPr algn="ctr">
              <a:defRPr sz="80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defRPr>
            </a:pPr>
            <a:r>
              <a:rPr lang="en-US" dirty="0"/>
              <a:t>WA MUNGU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>
              <a:defRPr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t>SHAUKU YA KUJUA UTUKUFU WA MUNGU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Ndipo</a:t>
            </a:r>
            <a:r>
              <a:rPr dirty="0"/>
              <a:t> Musa </a:t>
            </a:r>
            <a:r>
              <a:rPr dirty="0" err="1"/>
              <a:t>akasema</a:t>
            </a:r>
            <a:r>
              <a:rPr dirty="0"/>
              <a:t>," Sasa </a:t>
            </a:r>
            <a:r>
              <a:rPr dirty="0" err="1"/>
              <a:t>nionyeshe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. "” </a:t>
            </a:r>
            <a:r>
              <a:rPr sz="1400" dirty="0"/>
              <a:t>(Exodus 33:18)</a:t>
            </a:r>
            <a:endParaRPr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312559"/>
              </p:ext>
            </p:extLst>
          </p:nvPr>
        </p:nvGraphicFramePr>
        <p:xfrm>
          <a:off x="4295774" y="10561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2" y="4235918"/>
            <a:ext cx="7399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Ellen G. White </a:t>
            </a:r>
            <a:r>
              <a:rPr dirty="0" err="1"/>
              <a:t>anaongeza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unajumuisha</a:t>
            </a:r>
            <a:r>
              <a:rPr dirty="0"/>
              <a:t> </a:t>
            </a:r>
            <a:r>
              <a:rPr dirty="0" err="1"/>
              <a:t>kuwawezesha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wake; </a:t>
            </a:r>
            <a:r>
              <a:rPr dirty="0" err="1"/>
              <a:t>kukumbatia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waliotubu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mabadiliko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</a:t>
            </a:r>
          </a:p>
        </p:txBody>
      </p:sp>
      <p:pic>
        <p:nvPicPr>
          <p:cNvPr id="7" name="Imagen 6" descr="Dibujo de una persona  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Tunapoangalia</a:t>
            </a:r>
            <a:r>
              <a:rPr dirty="0"/>
              <a:t> </a:t>
            </a:r>
            <a:r>
              <a:rPr dirty="0" err="1"/>
              <a:t>Msalaba</a:t>
            </a:r>
            <a:r>
              <a:rPr dirty="0"/>
              <a:t>, tuna </a:t>
            </a:r>
            <a:r>
              <a:rPr dirty="0" err="1"/>
              <a:t>ufunuo</a:t>
            </a:r>
            <a:r>
              <a:rPr dirty="0"/>
              <a:t> </a:t>
            </a:r>
            <a:r>
              <a:rPr dirty="0" err="1"/>
              <a:t>mkubwa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wema</a:t>
            </a:r>
            <a:r>
              <a:rPr dirty="0"/>
              <a:t> wake, </a:t>
            </a:r>
            <a:r>
              <a:rPr dirty="0" err="1"/>
              <a:t>na</a:t>
            </a:r>
            <a:r>
              <a:rPr dirty="0"/>
              <a:t> tabia </a:t>
            </a:r>
            <a:r>
              <a:rPr dirty="0" err="1"/>
              <a:t>yake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95867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"</a:t>
            </a:r>
            <a:r>
              <a:rPr dirty="0" err="1"/>
              <a:t>utukufu</a:t>
            </a:r>
            <a:r>
              <a:rPr dirty="0"/>
              <a:t>"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kuakisi</a:t>
            </a:r>
            <a:r>
              <a:rPr dirty="0"/>
              <a:t>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(2 Kor.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defRPr>
            </a:pPr>
            <a:r>
              <a:t>MAONO YA UTUKUFU WA MUNGU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Akapita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Musa, </a:t>
            </a:r>
            <a:r>
              <a:rPr dirty="0" err="1"/>
              <a:t>akitangaza</a:t>
            </a:r>
            <a:r>
              <a:rPr dirty="0"/>
              <a:t>, Bwana, 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mwepesi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hasira</a:t>
            </a:r>
            <a:r>
              <a:rPr dirty="0"/>
              <a:t>, </a:t>
            </a:r>
            <a:r>
              <a:rPr dirty="0" err="1"/>
              <a:t>mwingi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" </a:t>
            </a:r>
            <a:r>
              <a:rPr sz="1400" dirty="0"/>
              <a:t>(</a:t>
            </a:r>
            <a:r>
              <a:rPr sz="1400" dirty="0" err="1"/>
              <a:t>Kutoka</a:t>
            </a:r>
            <a:r>
              <a:rPr sz="1400" dirty="0"/>
              <a:t> 34:6 )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Mungu alimwonyesha Musa utukufu wake katika tukio la saba alipanda Mlima Sinai. Musa alijitokeza mbele za Mungu kwa nyakati gani na kwa kusudi gani?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277825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Maono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yalithibitika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kujitangaza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(Kut. 34:6-7). Kwa </a:t>
            </a: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Musa </a:t>
            </a:r>
            <a:r>
              <a:rPr dirty="0" err="1"/>
              <a:t>aliabudu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34:8; 1 Yohana 4:19). </a:t>
            </a:r>
            <a:r>
              <a:rPr dirty="0" err="1"/>
              <a:t>Hatimaye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alithibitisha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lake </a:t>
            </a:r>
            <a:r>
              <a:rPr dirty="0" err="1"/>
              <a:t>na</a:t>
            </a:r>
            <a:r>
              <a:rPr dirty="0"/>
              <a:t> Israeli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akasamehe</a:t>
            </a:r>
            <a:r>
              <a:rPr dirty="0"/>
              <a:t> </a:t>
            </a:r>
            <a:r>
              <a:rPr dirty="0" err="1"/>
              <a:t>tukio</a:t>
            </a:r>
            <a:r>
              <a:rPr dirty="0"/>
              <a:t> </a:t>
            </a:r>
            <a:r>
              <a:rPr dirty="0" err="1"/>
              <a:t>hilo</a:t>
            </a:r>
            <a:r>
              <a:rPr dirty="0"/>
              <a:t> la</a:t>
            </a:r>
            <a:r>
              <a:rPr lang="en-US" dirty="0"/>
              <a:t> </a:t>
            </a:r>
            <a:r>
              <a:rPr lang="en-US" dirty="0" err="1"/>
              <a:t>ibada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dirty="0"/>
              <a:t> </a:t>
            </a:r>
            <a:r>
              <a:rPr dirty="0" err="1"/>
              <a:t>ndama</a:t>
            </a:r>
            <a:r>
              <a:rPr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1234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Aptos Display</vt:lpstr>
      <vt:lpstr>Aptos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2025-08-09T16:08:23Z</dcterms:created>
  <dcterms:modified xsi:type="dcterms:W3CDTF">2025-08-15T05:51:39Z</dcterms:modified>
</cp:coreProperties>
</file>