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26"/>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a:p>
      </dgm:t>
    </dgm:pt>
    <dgm:pt modelId="{A76991B6-5F6E-4B14-8E46-BAA8CE6D11EE}">
      <dgm:prSet phldrT="[Texto]" custT="1"/>
      <dgm:spPr>
        <a:solidFill>
          <a:schemeClr val="accent1"/>
        </a:solidFill>
      </dgm:spPr>
      <dgm:t>
        <a:bodyPr/>
        <a:lstStyle/>
        <a:p>
          <a:pPr>
            <a:defRPr sz="2400" b="1">
              <a:effectLst>
                <a:outerShdw blurRad="38100" dist="38100" dir="2700000" algn="tl">
                  <a:srgbClr val="000000">
                    <a:alpha val="43137"/>
                  </a:srgbClr>
                </a:outerShdw>
              </a:effectLst>
            </a:defRPr>
          </a:pPr>
          <a:r>
            <a:rPr sz="2400" dirty="0" err="1"/>
            <a:t>Kufuatia</a:t>
          </a:r>
          <a:r>
            <a:rPr sz="2400" dirty="0"/>
            <a:t> </a:t>
          </a:r>
          <a:r>
            <a:rPr lang="en-US" sz="2400" dirty="0" err="1"/>
            <a:t>vilivyokuwa</a:t>
          </a:r>
          <a:r>
            <a:rPr lang="en-US" sz="2400" dirty="0"/>
            <a:t> </a:t>
          </a:r>
          <a:r>
            <a:rPr lang="en-US" sz="2400" dirty="0" err="1"/>
            <a:t>ndani</a:t>
          </a:r>
          <a:r>
            <a:rPr lang="en-US" sz="2400" dirty="0"/>
            <a:t> </a:t>
          </a:r>
          <a:r>
            <a:rPr lang="en-US" sz="2400" dirty="0" err="1"/>
            <a:t>ya</a:t>
          </a:r>
          <a:r>
            <a:rPr lang="en-US" sz="2400" dirty="0"/>
            <a:t> </a:t>
          </a:r>
          <a:r>
            <a:rPr lang="en-US" sz="2400" dirty="0" err="1"/>
            <a:t>sanduku</a:t>
          </a:r>
          <a:r>
            <a:rPr lang="en-US" sz="2400" dirty="0"/>
            <a:t> la </a:t>
          </a:r>
          <a:r>
            <a:rPr lang="en-US" sz="2400" dirty="0" err="1"/>
            <a:t>agano</a:t>
          </a:r>
          <a:r>
            <a:rPr sz="2400" dirty="0"/>
            <a:t> </a:t>
          </a:r>
        </a:p>
      </dgm:t>
    </dgm:pt>
    <dgm:pt modelId="{601138D4-367B-4881-9CD5-4EC28F62E1A0}" type="parTrans" cxnId="{8BCA052D-9B38-4D1B-9EBA-5D8B41536D04}">
      <dgm:prSet/>
      <dgm:spPr/>
      <dgm:t>
        <a:bodyPr/>
        <a:lstStyle/>
        <a:p>
          <a:endParaRPr sz="2000" b="1"/>
        </a:p>
      </dgm:t>
    </dgm:pt>
    <dgm:pt modelId="{930A9A90-59EC-49FF-A6B4-044A47608ACE}" type="sibTrans" cxnId="{8BCA052D-9B38-4D1B-9EBA-5D8B41536D04}">
      <dgm:prSet/>
      <dgm:spPr/>
      <dgm:t>
        <a:bodyPr/>
        <a:lstStyle/>
        <a:p>
          <a:endParaRPr sz="2000" b="1"/>
        </a:p>
      </dgm:t>
    </dgm:pt>
    <dgm:pt modelId="{4B4FFAE0-51EA-4D2B-A544-E864A141AB02}">
      <dgm:prSet phldrT="[Texto]" custT="1"/>
      <dgm:spPr>
        <a:solidFill>
          <a:schemeClr val="accent5">
            <a:lumMod val="75000"/>
          </a:schemeClr>
        </a:solidFill>
      </dgm:spPr>
      <dgm:t>
        <a:bodyPr/>
        <a:lstStyle/>
        <a:p>
          <a:pPr>
            <a:defRPr sz="2000" b="1">
              <a:effectLst>
                <a:outerShdw blurRad="38100" dist="38100" dir="2700000" algn="tl">
                  <a:srgbClr val="000000">
                    <a:alpha val="43137"/>
                  </a:srgbClr>
                </a:outerShdw>
              </a:effectLst>
            </a:defRPr>
          </a:pPr>
          <a:r>
            <a:rPr sz="2000" dirty="0" err="1"/>
            <a:t>Mtii</a:t>
          </a:r>
          <a:r>
            <a:rPr sz="2000" dirty="0"/>
            <a:t> </a:t>
          </a:r>
          <a:r>
            <a:rPr sz="2000" dirty="0" err="1"/>
            <a:t>Mungu</a:t>
          </a:r>
          <a:r>
            <a:rPr sz="2000" dirty="0"/>
            <a:t> (</a:t>
          </a:r>
          <a:r>
            <a:rPr sz="2000" dirty="0" err="1"/>
            <a:t>Amri</a:t>
          </a:r>
          <a:r>
            <a:rPr sz="2000" dirty="0"/>
            <a:t> 10)</a:t>
          </a:r>
        </a:p>
      </dgm:t>
    </dgm:pt>
    <dgm:pt modelId="{6BC54568-C4DA-46E8-89EA-4CA4CD9F1258}" type="parTrans" cxnId="{B2BC22C2-FE8C-4860-8191-856A6DB46177}">
      <dgm:prSet/>
      <dgm:spPr/>
      <dgm:t>
        <a:bodyPr/>
        <a:lstStyle/>
        <a:p>
          <a:endParaRPr sz="2000" b="1"/>
        </a:p>
      </dgm:t>
    </dgm:pt>
    <dgm:pt modelId="{AE7D922C-3C64-4220-9211-8E888689D8A8}" type="sibTrans" cxnId="{B2BC22C2-FE8C-4860-8191-856A6DB46177}">
      <dgm:prSet/>
      <dgm:spPr/>
      <dgm:t>
        <a:bodyPr/>
        <a:lstStyle/>
        <a:p>
          <a:endParaRPr sz="2000" b="1"/>
        </a:p>
      </dgm:t>
    </dgm:pt>
    <dgm:pt modelId="{22BACF2F-220F-49E9-91B2-13230CE6C339}">
      <dgm:prSet phldrT="[Texto]" custT="1"/>
      <dgm:spPr>
        <a:solidFill>
          <a:schemeClr val="accent2">
            <a:lumMod val="75000"/>
          </a:schemeClr>
        </a:solidFill>
      </dgm:spPr>
      <dgm:t>
        <a:bodyPr/>
        <a:lstStyle/>
        <a:p>
          <a:pPr>
            <a:defRPr sz="2000" b="1">
              <a:effectLst>
                <a:outerShdw blurRad="38100" dist="38100" dir="2700000" algn="tl">
                  <a:srgbClr val="000000">
                    <a:alpha val="43137"/>
                  </a:srgbClr>
                </a:outerShdw>
              </a:effectLst>
            </a:defRPr>
          </a:pPr>
          <a:r>
            <a:rPr sz="2000" dirty="0" err="1"/>
            <a:t>Kutumainia</a:t>
          </a:r>
          <a:r>
            <a:rPr sz="2000" dirty="0"/>
            <a:t> </a:t>
          </a:r>
          <a:r>
            <a:rPr sz="2000" dirty="0" err="1"/>
            <a:t>utunzaji</a:t>
          </a:r>
          <a:r>
            <a:rPr sz="2000" dirty="0"/>
            <a:t> </a:t>
          </a:r>
          <a:r>
            <a:rPr sz="2000" dirty="0" err="1"/>
            <a:t>wa</a:t>
          </a:r>
          <a:r>
            <a:rPr sz="2000" dirty="0"/>
            <a:t> </a:t>
          </a:r>
          <a:r>
            <a:rPr sz="2000" dirty="0" err="1"/>
            <a:t>Mungu</a:t>
          </a:r>
          <a:r>
            <a:rPr sz="2000" dirty="0"/>
            <a:t> (</a:t>
          </a:r>
          <a:r>
            <a:rPr sz="2000" dirty="0" err="1"/>
            <a:t>chombo</a:t>
          </a:r>
          <a:r>
            <a:rPr sz="2000" dirty="0"/>
            <a:t> </a:t>
          </a:r>
          <a:r>
            <a:rPr sz="2000" dirty="0" err="1"/>
            <a:t>chenye</a:t>
          </a:r>
          <a:r>
            <a:rPr sz="2000" dirty="0"/>
            <a:t> mana)</a:t>
          </a:r>
        </a:p>
      </dgm:t>
    </dgm:pt>
    <dgm:pt modelId="{F383C144-F147-4C8A-8D75-A90FFD38F67C}" type="parTrans" cxnId="{1490743D-0BD5-4C07-8EAD-0130F4D690DB}">
      <dgm:prSet/>
      <dgm:spPr/>
      <dgm:t>
        <a:bodyPr/>
        <a:lstStyle/>
        <a:p>
          <a:endParaRPr sz="2000" b="1"/>
        </a:p>
      </dgm:t>
    </dgm:pt>
    <dgm:pt modelId="{A419EB90-0A9B-4D14-B36D-C2FB91663C8C}" type="sibTrans" cxnId="{1490743D-0BD5-4C07-8EAD-0130F4D690DB}">
      <dgm:prSet/>
      <dgm:spPr/>
      <dgm:t>
        <a:bodyPr/>
        <a:lstStyle/>
        <a:p>
          <a:endParaRPr sz="2000" b="1"/>
        </a:p>
      </dgm:t>
    </dgm:pt>
    <dgm:pt modelId="{73C484F6-10A9-4207-9098-426C0555E4AD}">
      <dgm:prSet phldrT="[Texto]" custT="1"/>
      <dgm:spPr>
        <a:solidFill>
          <a:schemeClr val="accent4">
            <a:lumMod val="75000"/>
          </a:schemeClr>
        </a:solidFill>
      </dgm:spPr>
      <dgm:t>
        <a:bodyPr/>
        <a:lstStyle/>
        <a:p>
          <a:pPr>
            <a:defRPr sz="2000" b="1">
              <a:effectLst>
                <a:outerShdw blurRad="38100" dist="38100" dir="2700000" algn="tl">
                  <a:srgbClr val="000000">
                    <a:alpha val="43137"/>
                  </a:srgbClr>
                </a:outerShdw>
              </a:effectLst>
            </a:defRPr>
          </a:pPr>
          <a:r>
            <a:rPr sz="2000" dirty="0" err="1"/>
            <a:t>Waheshimu</a:t>
          </a:r>
          <a:r>
            <a:rPr sz="2000" dirty="0"/>
            <a:t> </a:t>
          </a:r>
          <a:r>
            <a:rPr sz="2000" dirty="0" err="1"/>
            <a:t>viongozi</a:t>
          </a:r>
          <a:r>
            <a:rPr sz="2000" dirty="0"/>
            <a:t> </a:t>
          </a:r>
          <a:r>
            <a:rPr sz="2000" dirty="0" err="1"/>
            <a:t>walioteuliwa</a:t>
          </a:r>
          <a:r>
            <a:rPr sz="2000" dirty="0"/>
            <a:t> </a:t>
          </a:r>
          <a:r>
            <a:rPr sz="2000" dirty="0" err="1"/>
            <a:t>na</a:t>
          </a:r>
          <a:r>
            <a:rPr sz="2000" dirty="0"/>
            <a:t> </a:t>
          </a:r>
          <a:r>
            <a:rPr sz="2000" dirty="0" err="1"/>
            <a:t>Mungu</a:t>
          </a:r>
          <a:r>
            <a:rPr sz="2000" dirty="0"/>
            <a:t> (</a:t>
          </a:r>
          <a:r>
            <a:rPr sz="2000" dirty="0" err="1"/>
            <a:t>fimbo</a:t>
          </a:r>
          <a:r>
            <a:rPr sz="2000" dirty="0"/>
            <a:t> </a:t>
          </a:r>
          <a:r>
            <a:rPr sz="2000" dirty="0" err="1"/>
            <a:t>ya</a:t>
          </a:r>
          <a:r>
            <a:rPr sz="2000" dirty="0"/>
            <a:t> </a:t>
          </a:r>
          <a:r>
            <a:rPr sz="2000" dirty="0" err="1"/>
            <a:t>Haruni</a:t>
          </a:r>
          <a:r>
            <a:rPr sz="2000" dirty="0"/>
            <a:t>)</a:t>
          </a:r>
        </a:p>
      </dgm:t>
    </dgm:pt>
    <dgm:pt modelId="{29C87F81-4D05-4AB0-BD6D-611C7315B683}" type="parTrans" cxnId="{C34CE4A8-49DE-45AC-B797-EBE117288C35}">
      <dgm:prSet/>
      <dgm:spPr/>
      <dgm:t>
        <a:bodyPr/>
        <a:lstStyle/>
        <a:p>
          <a:endParaRPr sz="2000" b="1"/>
        </a:p>
      </dgm:t>
    </dgm:pt>
    <dgm:pt modelId="{E74A487F-7366-495F-8334-D5C5AE56986F}" type="sibTrans" cxnId="{C34CE4A8-49DE-45AC-B797-EBE117288C35}">
      <dgm:prSet/>
      <dgm:spPr/>
      <dgm:t>
        <a:bodyPr/>
        <a:lstStyle/>
        <a:p>
          <a:endParaRPr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a:p>
      </dgm:t>
    </dgm:pt>
    <dgm:pt modelId="{5E45C127-1C54-49FE-BA6B-50ED57610584}">
      <dgm:prSet custT="1"/>
      <dgm:spPr>
        <a:solidFill>
          <a:srgbClr val="345E80"/>
        </a:solidFill>
        <a:scene3d>
          <a:camera prst="orthographicFront"/>
          <a:lightRig rig="threePt" dir="t"/>
        </a:scene3d>
        <a:sp3d>
          <a:bevelT prst="relaxedInset"/>
        </a:sp3d>
      </dgm:spPr>
      <dgm:t>
        <a:bodyPr/>
        <a:lstStyle/>
        <a:p>
          <a:pPr>
            <a:defRPr sz="2000"/>
          </a:pPr>
          <a:r>
            <a:rPr lang="en-US" b="1" dirty="0" err="1"/>
            <a:t>Mungu</a:t>
          </a:r>
          <a:r>
            <a:rPr lang="en-US" b="1" dirty="0"/>
            <a:t> </a:t>
          </a:r>
          <a:r>
            <a:rPr lang="en-US" b="1" dirty="0" err="1"/>
            <a:t>alikausha</a:t>
          </a:r>
          <a:r>
            <a:rPr lang="en-US" b="1" dirty="0"/>
            <a:t> </a:t>
          </a:r>
          <a:r>
            <a:rPr lang="en-US" b="1" dirty="0" err="1"/>
            <a:t>Bahari</a:t>
          </a:r>
          <a:r>
            <a:rPr lang="en-US" b="1" dirty="0"/>
            <a:t> </a:t>
          </a:r>
          <a:r>
            <a:rPr lang="en-US" b="1" dirty="0" err="1"/>
            <a:t>Nyekundu</a:t>
          </a:r>
          <a:r>
            <a:rPr lang="en-US" b="1" dirty="0"/>
            <a:t> </a:t>
          </a:r>
          <a:r>
            <a:rPr lang="en-US" b="1" dirty="0" err="1"/>
            <a:t>mbele</a:t>
          </a:r>
          <a:r>
            <a:rPr lang="en-US" b="1" dirty="0"/>
            <a:t> </a:t>
          </a:r>
          <a:r>
            <a:rPr lang="en-US" b="1" dirty="0" err="1"/>
            <a:t>yetu</a:t>
          </a:r>
          <a:r>
            <a:rPr lang="en-US" b="1" dirty="0"/>
            <a:t> (</a:t>
          </a:r>
          <a:r>
            <a:rPr lang="en-US" b="1" dirty="0" err="1"/>
            <a:t>Yoshua</a:t>
          </a:r>
          <a:r>
            <a:rPr lang="en-US" b="1" dirty="0"/>
            <a:t>, </a:t>
          </a:r>
          <a:r>
            <a:rPr lang="en-US" b="1" dirty="0" err="1"/>
            <a:t>Kalebu</a:t>
          </a:r>
          <a:r>
            <a:rPr lang="en-US" b="1" dirty="0"/>
            <a:t>, </a:t>
          </a:r>
          <a:r>
            <a:rPr lang="en-US" b="1" dirty="0" err="1"/>
            <a:t>na</a:t>
          </a:r>
          <a:r>
            <a:rPr lang="en-US" b="1" dirty="0"/>
            <a:t> </a:t>
          </a:r>
          <a:r>
            <a:rPr lang="en-US" b="1" dirty="0" err="1"/>
            <a:t>wachache</a:t>
          </a:r>
          <a:r>
            <a:rPr lang="en-US" b="1" dirty="0"/>
            <a:t> </a:t>
          </a:r>
          <a:r>
            <a:rPr lang="en-US" b="1" dirty="0" err="1"/>
            <a:t>ambao</a:t>
          </a:r>
          <a:r>
            <a:rPr lang="en-US" b="1" dirty="0"/>
            <a:t> </a:t>
          </a:r>
          <a:r>
            <a:rPr lang="en-US" b="1" dirty="0" err="1"/>
            <a:t>walikuwa</a:t>
          </a:r>
          <a:r>
            <a:rPr lang="en-US" b="1" dirty="0"/>
            <a:t> </a:t>
          </a:r>
          <a:r>
            <a:rPr lang="en-US" b="1" dirty="0" err="1"/>
            <a:t>bado</a:t>
          </a:r>
          <a:r>
            <a:rPr lang="en-US" b="1" dirty="0"/>
            <a:t> </a:t>
          </a:r>
          <a:r>
            <a:rPr lang="en-US" b="1" dirty="0" err="1"/>
            <a:t>hai</a:t>
          </a:r>
          <a:r>
            <a:rPr lang="en-US" b="1" dirty="0"/>
            <a:t> </a:t>
          </a:r>
          <a:r>
            <a:rPr lang="en-US" b="1" dirty="0" err="1"/>
            <a:t>kutoka</a:t>
          </a:r>
          <a:r>
            <a:rPr lang="en-US" b="1" dirty="0"/>
            <a:t> </a:t>
          </a:r>
          <a:r>
            <a:rPr lang="en-US" b="1" dirty="0" err="1"/>
            <a:t>kizazi</a:t>
          </a:r>
          <a:r>
            <a:rPr lang="en-US" b="1" dirty="0"/>
            <a:t> </a:t>
          </a:r>
          <a:r>
            <a:rPr lang="en-US" b="1" dirty="0" err="1"/>
            <a:t>kilichotoka</a:t>
          </a:r>
          <a:r>
            <a:rPr lang="en-US" b="1" dirty="0"/>
            <a:t> </a:t>
          </a:r>
          <a:r>
            <a:rPr lang="en-US" b="1" dirty="0" err="1"/>
            <a:t>Misri</a:t>
          </a:r>
          <a:r>
            <a:rPr lang="en-US" b="1" dirty="0"/>
            <a:t>)</a:t>
          </a:r>
          <a:endParaRPr sz="2000" dirty="0"/>
        </a:p>
      </dgm:t>
    </dgm:pt>
    <dgm:pt modelId="{B6F44EB8-D669-4330-AF55-262495F488F9}" type="parTrans" cxnId="{1628C3B3-C0A8-4EB9-8EEC-82913E744D41}">
      <dgm:prSet/>
      <dgm:spPr/>
      <dgm:t>
        <a:bodyPr/>
        <a:lstStyle/>
        <a:p>
          <a:endParaRPr sz="2000"/>
        </a:p>
      </dgm:t>
    </dgm:pt>
    <dgm:pt modelId="{126DBA58-4954-4E30-B044-CA2921D6B19D}" type="sibTrans" cxnId="{1628C3B3-C0A8-4EB9-8EEC-82913E744D41}">
      <dgm:prSet/>
      <dgm:spPr/>
      <dgm:t>
        <a:bodyPr/>
        <a:lstStyle/>
        <a:p>
          <a:endParaRPr sz="2000"/>
        </a:p>
      </dgm:t>
    </dgm:pt>
    <dgm:pt modelId="{A42455E6-483C-4078-BC0B-F8B8F22839CA}">
      <dgm:prSet custT="1"/>
      <dgm:spPr>
        <a:solidFill>
          <a:srgbClr val="69795B"/>
        </a:solidFill>
        <a:scene3d>
          <a:camera prst="orthographicFront"/>
          <a:lightRig rig="threePt" dir="t"/>
        </a:scene3d>
        <a:sp3d>
          <a:bevelT prst="relaxedInset"/>
        </a:sp3d>
      </dgm:spPr>
      <dgm:t>
        <a:bodyPr/>
        <a:lstStyle/>
        <a:p>
          <a:pPr>
            <a:defRPr sz="2000"/>
          </a:pPr>
          <a:r>
            <a:rPr lang="en-US" b="1" dirty="0" err="1"/>
            <a:t>Mungu</a:t>
          </a:r>
          <a:r>
            <a:rPr lang="en-US" b="1" dirty="0"/>
            <a:t> </a:t>
          </a:r>
          <a:r>
            <a:rPr lang="en-US" b="1" dirty="0" err="1"/>
            <a:t>alikausha</a:t>
          </a:r>
          <a:r>
            <a:rPr lang="en-US" b="1" dirty="0"/>
            <a:t> </a:t>
          </a:r>
          <a:r>
            <a:rPr lang="en-US" b="1" dirty="0" err="1"/>
            <a:t>Mto</a:t>
          </a:r>
          <a:r>
            <a:rPr lang="en-US" b="1" dirty="0"/>
            <a:t> </a:t>
          </a:r>
          <a:r>
            <a:rPr lang="en-US" b="1" dirty="0" err="1"/>
            <a:t>Yordani</a:t>
          </a:r>
          <a:r>
            <a:rPr lang="en-US" b="1" dirty="0"/>
            <a:t> </a:t>
          </a:r>
          <a:r>
            <a:rPr lang="en-US" b="1" dirty="0" err="1"/>
            <a:t>mbele</a:t>
          </a:r>
          <a:r>
            <a:rPr lang="en-US" b="1" dirty="0"/>
            <a:t> </a:t>
          </a:r>
          <a:r>
            <a:rPr lang="en-US" b="1" dirty="0" err="1"/>
            <a:t>yenu</a:t>
          </a:r>
          <a:r>
            <a:rPr lang="en-US" b="1" dirty="0"/>
            <a:t> (</a:t>
          </a:r>
          <a:r>
            <a:rPr lang="en-US" b="1" dirty="0" err="1"/>
            <a:t>kizazi</a:t>
          </a:r>
          <a:r>
            <a:rPr lang="en-US" b="1" dirty="0"/>
            <a:t> </a:t>
          </a:r>
          <a:r>
            <a:rPr lang="en-US" b="1" dirty="0" err="1"/>
            <a:t>kipya</a:t>
          </a:r>
          <a:r>
            <a:rPr lang="en-US" b="1" dirty="0"/>
            <a:t> </a:t>
          </a:r>
          <a:r>
            <a:rPr lang="en-US" b="1" dirty="0" err="1"/>
            <a:t>kilichozaliwa</a:t>
          </a:r>
          <a:r>
            <a:rPr lang="en-US" b="1" dirty="0"/>
            <a:t> </a:t>
          </a:r>
          <a:r>
            <a:rPr lang="en-US" b="1" dirty="0" err="1"/>
            <a:t>jangwani</a:t>
          </a:r>
          <a:r>
            <a:rPr lang="en-US" b="1" dirty="0"/>
            <a:t>, </a:t>
          </a:r>
          <a:r>
            <a:rPr lang="en-US" b="1" dirty="0" err="1"/>
            <a:t>na</a:t>
          </a:r>
          <a:r>
            <a:rPr lang="en-US" b="1" dirty="0"/>
            <a:t> </a:t>
          </a:r>
          <a:r>
            <a:rPr lang="en-US" b="1" dirty="0" err="1"/>
            <a:t>kilichokusudiwa</a:t>
          </a:r>
          <a:r>
            <a:rPr lang="en-US" b="1" dirty="0"/>
            <a:t> </a:t>
          </a:r>
          <a:r>
            <a:rPr lang="en-US" b="1" dirty="0" err="1"/>
            <a:t>kushinda</a:t>
          </a:r>
          <a:r>
            <a:rPr lang="en-US" b="1" dirty="0"/>
            <a:t> </a:t>
          </a:r>
          <a:r>
            <a:rPr lang="en-US" b="1" dirty="0" err="1"/>
            <a:t>Kanaani</a:t>
          </a:r>
          <a:r>
            <a:rPr lang="en-US" b="1" dirty="0"/>
            <a:t>)</a:t>
          </a:r>
          <a:endParaRPr sz="2000" dirty="0"/>
        </a:p>
      </dgm:t>
    </dgm:pt>
    <dgm:pt modelId="{79E1ED44-3317-4CC1-8A4C-69E977CFC486}" type="parTrans" cxnId="{864EEA15-1DC4-4840-AC14-BC1E9DA3B374}">
      <dgm:prSet/>
      <dgm:spPr/>
      <dgm:t>
        <a:bodyPr/>
        <a:lstStyle/>
        <a:p>
          <a:endParaRPr sz="2000"/>
        </a:p>
      </dgm:t>
    </dgm:pt>
    <dgm:pt modelId="{D674D218-94C9-4862-98AC-BDC18D6E2CA3}" type="sibTrans" cxnId="{864EEA15-1DC4-4840-AC14-BC1E9DA3B374}">
      <dgm:prSet/>
      <dgm:spPr/>
      <dgm:t>
        <a:bodyPr/>
        <a:lstStyle/>
        <a:p>
          <a:endParaRPr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defRPr sz="2400" b="1">
              <a:effectLst>
                <a:outerShdw blurRad="38100" dist="38100" dir="2700000" algn="tl">
                  <a:srgbClr val="000000">
                    <a:alpha val="43137"/>
                  </a:srgbClr>
                </a:outerShdw>
              </a:effectLst>
            </a:defRPr>
          </a:pPr>
          <a:r>
            <a:rPr sz="2400" kern="1200" dirty="0" err="1"/>
            <a:t>Kufuatia</a:t>
          </a:r>
          <a:r>
            <a:rPr sz="2400" kern="1200" dirty="0"/>
            <a:t> </a:t>
          </a:r>
          <a:r>
            <a:rPr lang="en-US" sz="2400" kern="1200" dirty="0" err="1"/>
            <a:t>vilivyokuwa</a:t>
          </a:r>
          <a:r>
            <a:rPr lang="en-US" sz="2400" kern="1200" dirty="0"/>
            <a:t> </a:t>
          </a:r>
          <a:r>
            <a:rPr lang="en-US" sz="2400" kern="1200" dirty="0" err="1"/>
            <a:t>ndani</a:t>
          </a:r>
          <a:r>
            <a:rPr lang="en-US" sz="2400" kern="1200" dirty="0"/>
            <a:t> </a:t>
          </a:r>
          <a:r>
            <a:rPr lang="en-US" sz="2400" kern="1200" dirty="0" err="1"/>
            <a:t>ya</a:t>
          </a:r>
          <a:r>
            <a:rPr lang="en-US" sz="2400" kern="1200" dirty="0"/>
            <a:t> </a:t>
          </a:r>
          <a:r>
            <a:rPr lang="en-US" sz="2400" kern="1200" dirty="0" err="1"/>
            <a:t>sanduku</a:t>
          </a:r>
          <a:r>
            <a:rPr lang="en-US" sz="2400" kern="1200" dirty="0"/>
            <a:t> la </a:t>
          </a:r>
          <a:r>
            <a:rPr lang="en-US" sz="2400" kern="1200" dirty="0" err="1"/>
            <a:t>agano</a:t>
          </a:r>
          <a:r>
            <a:rPr sz="2400" kern="1200" dirty="0"/>
            <a:t> </a:t>
          </a: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err="1"/>
            <a:t>Mtii</a:t>
          </a:r>
          <a:r>
            <a:rPr sz="2000" kern="1200" dirty="0"/>
            <a:t> </a:t>
          </a:r>
          <a:r>
            <a:rPr sz="2000" kern="1200" dirty="0" err="1"/>
            <a:t>Mungu</a:t>
          </a:r>
          <a:r>
            <a:rPr sz="2000" kern="1200" dirty="0"/>
            <a:t> (</a:t>
          </a:r>
          <a:r>
            <a:rPr sz="2000" kern="1200" dirty="0" err="1"/>
            <a:t>Amri</a:t>
          </a:r>
          <a:r>
            <a:rPr sz="2000" kern="1200" dirty="0"/>
            <a:t> 10)</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err="1"/>
            <a:t>Kutumainia</a:t>
          </a:r>
          <a:r>
            <a:rPr sz="2000" kern="1200" dirty="0"/>
            <a:t> </a:t>
          </a:r>
          <a:r>
            <a:rPr sz="2000" kern="1200" dirty="0" err="1"/>
            <a:t>utunzaji</a:t>
          </a:r>
          <a:r>
            <a:rPr sz="2000" kern="1200" dirty="0"/>
            <a:t> </a:t>
          </a:r>
          <a:r>
            <a:rPr sz="2000" kern="1200" dirty="0" err="1"/>
            <a:t>wa</a:t>
          </a:r>
          <a:r>
            <a:rPr sz="2000" kern="1200" dirty="0"/>
            <a:t> </a:t>
          </a:r>
          <a:r>
            <a:rPr sz="2000" kern="1200" dirty="0" err="1"/>
            <a:t>Mungu</a:t>
          </a:r>
          <a:r>
            <a:rPr sz="2000" kern="1200" dirty="0"/>
            <a:t> (</a:t>
          </a:r>
          <a:r>
            <a:rPr sz="2000" kern="1200" dirty="0" err="1"/>
            <a:t>chombo</a:t>
          </a:r>
          <a:r>
            <a:rPr sz="2000" kern="1200" dirty="0"/>
            <a:t> </a:t>
          </a:r>
          <a:r>
            <a:rPr sz="2000" kern="1200" dirty="0" err="1"/>
            <a:t>chenye</a:t>
          </a:r>
          <a:r>
            <a:rPr sz="2000" kern="1200" dirty="0"/>
            <a:t> mana)</a:t>
          </a: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err="1"/>
            <a:t>Waheshimu</a:t>
          </a:r>
          <a:r>
            <a:rPr sz="2000" kern="1200" dirty="0"/>
            <a:t> </a:t>
          </a:r>
          <a:r>
            <a:rPr sz="2000" kern="1200" dirty="0" err="1"/>
            <a:t>viongozi</a:t>
          </a:r>
          <a:r>
            <a:rPr sz="2000" kern="1200" dirty="0"/>
            <a:t> </a:t>
          </a:r>
          <a:r>
            <a:rPr sz="2000" kern="1200" dirty="0" err="1"/>
            <a:t>walioteuliwa</a:t>
          </a:r>
          <a:r>
            <a:rPr sz="2000" kern="1200" dirty="0"/>
            <a:t> </a:t>
          </a:r>
          <a:r>
            <a:rPr sz="2000" kern="1200" dirty="0" err="1"/>
            <a:t>na</a:t>
          </a:r>
          <a:r>
            <a:rPr sz="2000" kern="1200" dirty="0"/>
            <a:t> </a:t>
          </a:r>
          <a:r>
            <a:rPr sz="2000" kern="1200" dirty="0" err="1"/>
            <a:t>Mungu</a:t>
          </a:r>
          <a:r>
            <a:rPr sz="2000" kern="1200" dirty="0"/>
            <a:t> (</a:t>
          </a:r>
          <a:r>
            <a:rPr sz="2000" kern="1200" dirty="0" err="1"/>
            <a:t>fimbo</a:t>
          </a:r>
          <a:r>
            <a:rPr sz="2000" kern="1200" dirty="0"/>
            <a:t> </a:t>
          </a:r>
          <a:r>
            <a:rPr sz="2000" kern="1200" dirty="0" err="1"/>
            <a:t>ya</a:t>
          </a:r>
          <a:r>
            <a:rPr sz="2000" kern="1200" dirty="0"/>
            <a:t> </a:t>
          </a:r>
          <a:r>
            <a:rPr sz="2000" kern="1200" dirty="0" err="1"/>
            <a:t>Haruni</a:t>
          </a:r>
          <a:r>
            <a:rPr sz="2000" kern="1200" dirty="0"/>
            <a:t>)</a:t>
          </a: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a:pPr>
          <a:r>
            <a:rPr lang="en-US" b="1" kern="1200" dirty="0" err="1"/>
            <a:t>Mungu</a:t>
          </a:r>
          <a:r>
            <a:rPr lang="en-US" b="1" kern="1200" dirty="0"/>
            <a:t> </a:t>
          </a:r>
          <a:r>
            <a:rPr lang="en-US" b="1" kern="1200" dirty="0" err="1"/>
            <a:t>alikausha</a:t>
          </a:r>
          <a:r>
            <a:rPr lang="en-US" b="1" kern="1200" dirty="0"/>
            <a:t> </a:t>
          </a:r>
          <a:r>
            <a:rPr lang="en-US" b="1" kern="1200" dirty="0" err="1"/>
            <a:t>Bahari</a:t>
          </a:r>
          <a:r>
            <a:rPr lang="en-US" b="1" kern="1200" dirty="0"/>
            <a:t> </a:t>
          </a:r>
          <a:r>
            <a:rPr lang="en-US" b="1" kern="1200" dirty="0" err="1"/>
            <a:t>Nyekundu</a:t>
          </a:r>
          <a:r>
            <a:rPr lang="en-US" b="1" kern="1200" dirty="0"/>
            <a:t> </a:t>
          </a:r>
          <a:r>
            <a:rPr lang="en-US" b="1" kern="1200" dirty="0" err="1"/>
            <a:t>mbele</a:t>
          </a:r>
          <a:r>
            <a:rPr lang="en-US" b="1" kern="1200" dirty="0"/>
            <a:t> </a:t>
          </a:r>
          <a:r>
            <a:rPr lang="en-US" b="1" kern="1200" dirty="0" err="1"/>
            <a:t>yetu</a:t>
          </a:r>
          <a:r>
            <a:rPr lang="en-US" b="1" kern="1200" dirty="0"/>
            <a:t> (</a:t>
          </a:r>
          <a:r>
            <a:rPr lang="en-US" b="1" kern="1200" dirty="0" err="1"/>
            <a:t>Yoshua</a:t>
          </a:r>
          <a:r>
            <a:rPr lang="en-US" b="1" kern="1200" dirty="0"/>
            <a:t>, </a:t>
          </a:r>
          <a:r>
            <a:rPr lang="en-US" b="1" kern="1200" dirty="0" err="1"/>
            <a:t>Kalebu</a:t>
          </a:r>
          <a:r>
            <a:rPr lang="en-US" b="1" kern="1200" dirty="0"/>
            <a:t>, </a:t>
          </a:r>
          <a:r>
            <a:rPr lang="en-US" b="1" kern="1200" dirty="0" err="1"/>
            <a:t>na</a:t>
          </a:r>
          <a:r>
            <a:rPr lang="en-US" b="1" kern="1200" dirty="0"/>
            <a:t> </a:t>
          </a:r>
          <a:r>
            <a:rPr lang="en-US" b="1" kern="1200" dirty="0" err="1"/>
            <a:t>wachache</a:t>
          </a:r>
          <a:r>
            <a:rPr lang="en-US" b="1" kern="1200" dirty="0"/>
            <a:t> </a:t>
          </a:r>
          <a:r>
            <a:rPr lang="en-US" b="1" kern="1200" dirty="0" err="1"/>
            <a:t>ambao</a:t>
          </a:r>
          <a:r>
            <a:rPr lang="en-US" b="1" kern="1200" dirty="0"/>
            <a:t> </a:t>
          </a:r>
          <a:r>
            <a:rPr lang="en-US" b="1" kern="1200" dirty="0" err="1"/>
            <a:t>walikuwa</a:t>
          </a:r>
          <a:r>
            <a:rPr lang="en-US" b="1" kern="1200" dirty="0"/>
            <a:t> </a:t>
          </a:r>
          <a:r>
            <a:rPr lang="en-US" b="1" kern="1200" dirty="0" err="1"/>
            <a:t>bado</a:t>
          </a:r>
          <a:r>
            <a:rPr lang="en-US" b="1" kern="1200" dirty="0"/>
            <a:t> </a:t>
          </a:r>
          <a:r>
            <a:rPr lang="en-US" b="1" kern="1200" dirty="0" err="1"/>
            <a:t>hai</a:t>
          </a:r>
          <a:r>
            <a:rPr lang="en-US" b="1" kern="1200" dirty="0"/>
            <a:t> </a:t>
          </a:r>
          <a:r>
            <a:rPr lang="en-US" b="1" kern="1200" dirty="0" err="1"/>
            <a:t>kutoka</a:t>
          </a:r>
          <a:r>
            <a:rPr lang="en-US" b="1" kern="1200" dirty="0"/>
            <a:t> </a:t>
          </a:r>
          <a:r>
            <a:rPr lang="en-US" b="1" kern="1200" dirty="0" err="1"/>
            <a:t>kizazi</a:t>
          </a:r>
          <a:r>
            <a:rPr lang="en-US" b="1" kern="1200" dirty="0"/>
            <a:t> </a:t>
          </a:r>
          <a:r>
            <a:rPr lang="en-US" b="1" kern="1200" dirty="0" err="1"/>
            <a:t>kilichotoka</a:t>
          </a:r>
          <a:r>
            <a:rPr lang="en-US" b="1" kern="1200" dirty="0"/>
            <a:t> </a:t>
          </a:r>
          <a:r>
            <a:rPr lang="en-US" b="1" kern="1200" dirty="0" err="1"/>
            <a:t>Misri</a:t>
          </a:r>
          <a:r>
            <a:rPr lang="en-US" b="1" kern="1200" dirty="0"/>
            <a:t>)</a:t>
          </a:r>
          <a:endParaRPr sz="20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a:pPr>
          <a:r>
            <a:rPr lang="en-US" b="1" kern="1200" dirty="0" err="1"/>
            <a:t>Mungu</a:t>
          </a:r>
          <a:r>
            <a:rPr lang="en-US" b="1" kern="1200" dirty="0"/>
            <a:t> </a:t>
          </a:r>
          <a:r>
            <a:rPr lang="en-US" b="1" kern="1200" dirty="0" err="1"/>
            <a:t>alikausha</a:t>
          </a:r>
          <a:r>
            <a:rPr lang="en-US" b="1" kern="1200" dirty="0"/>
            <a:t> </a:t>
          </a:r>
          <a:r>
            <a:rPr lang="en-US" b="1" kern="1200" dirty="0" err="1"/>
            <a:t>Mto</a:t>
          </a:r>
          <a:r>
            <a:rPr lang="en-US" b="1" kern="1200" dirty="0"/>
            <a:t> </a:t>
          </a:r>
          <a:r>
            <a:rPr lang="en-US" b="1" kern="1200" dirty="0" err="1"/>
            <a:t>Yordani</a:t>
          </a:r>
          <a:r>
            <a:rPr lang="en-US" b="1" kern="1200" dirty="0"/>
            <a:t> </a:t>
          </a:r>
          <a:r>
            <a:rPr lang="en-US" b="1" kern="1200" dirty="0" err="1"/>
            <a:t>mbele</a:t>
          </a:r>
          <a:r>
            <a:rPr lang="en-US" b="1" kern="1200" dirty="0"/>
            <a:t> </a:t>
          </a:r>
          <a:r>
            <a:rPr lang="en-US" b="1" kern="1200" dirty="0" err="1"/>
            <a:t>yenu</a:t>
          </a:r>
          <a:r>
            <a:rPr lang="en-US" b="1" kern="1200" dirty="0"/>
            <a:t> (</a:t>
          </a:r>
          <a:r>
            <a:rPr lang="en-US" b="1" kern="1200" dirty="0" err="1"/>
            <a:t>kizazi</a:t>
          </a:r>
          <a:r>
            <a:rPr lang="en-US" b="1" kern="1200" dirty="0"/>
            <a:t> </a:t>
          </a:r>
          <a:r>
            <a:rPr lang="en-US" b="1" kern="1200" dirty="0" err="1"/>
            <a:t>kipya</a:t>
          </a:r>
          <a:r>
            <a:rPr lang="en-US" b="1" kern="1200" dirty="0"/>
            <a:t> </a:t>
          </a:r>
          <a:r>
            <a:rPr lang="en-US" b="1" kern="1200" dirty="0" err="1"/>
            <a:t>kilichozaliwa</a:t>
          </a:r>
          <a:r>
            <a:rPr lang="en-US" b="1" kern="1200" dirty="0"/>
            <a:t> </a:t>
          </a:r>
          <a:r>
            <a:rPr lang="en-US" b="1" kern="1200" dirty="0" err="1"/>
            <a:t>jangwani</a:t>
          </a:r>
          <a:r>
            <a:rPr lang="en-US" b="1" kern="1200" dirty="0"/>
            <a:t>, </a:t>
          </a:r>
          <a:r>
            <a:rPr lang="en-US" b="1" kern="1200" dirty="0" err="1"/>
            <a:t>na</a:t>
          </a:r>
          <a:r>
            <a:rPr lang="en-US" b="1" kern="1200" dirty="0"/>
            <a:t> </a:t>
          </a:r>
          <a:r>
            <a:rPr lang="en-US" b="1" kern="1200" dirty="0" err="1"/>
            <a:t>kilichokusudiwa</a:t>
          </a:r>
          <a:r>
            <a:rPr lang="en-US" b="1" kern="1200" dirty="0"/>
            <a:t> </a:t>
          </a:r>
          <a:r>
            <a:rPr lang="en-US" b="1" kern="1200" dirty="0" err="1"/>
            <a:t>kushinda</a:t>
          </a:r>
          <a:r>
            <a:rPr lang="en-US" b="1" kern="1200" dirty="0"/>
            <a:t> </a:t>
          </a:r>
          <a:r>
            <a:rPr lang="en-US" b="1" kern="1200" dirty="0" err="1"/>
            <a:t>Kanaani</a:t>
          </a:r>
          <a:r>
            <a:rPr lang="en-US" b="1" kern="1200" dirty="0"/>
            <a:t>)</a:t>
          </a:r>
          <a:endParaRPr sz="20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02/10/2025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02/10/2025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02/10/2025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  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  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a:spAutoFit/>
            <a:scene3d>
              <a:camera prst="orthographicFront"/>
              <a:lightRig rig="chilly" dir="t"/>
            </a:scene3d>
            <a:sp3d extrusionH="57150" contourW="38100">
              <a:bevelT h="25400" prst="softRound"/>
              <a:contourClr>
                <a:srgbClr val="6A534F"/>
              </a:contourClr>
            </a:sp3d>
          </a:bodyPr>
          <a:lstStyle/>
          <a:p>
            <a:pPr algn="ctr">
              <a:defRPr sz="7200" b="1">
                <a:ln w="9525">
                  <a:noFill/>
                  <a:prstDash val="solid"/>
                </a:ln>
                <a:blipFill dpi="0" rotWithShape="1">
                  <a:blip r:embed="rId6"/>
                  <a:srcRect/>
                  <a:tile tx="0" ty="0" sx="100000" sy="100000" flip="none" algn="tl"/>
                </a:blipFill>
                <a:effectLst>
                  <a:outerShdw blurRad="12700" dist="25400" dir="2700000" algn="tl" rotWithShape="0">
                    <a:srgbClr val="FFFF00"/>
                  </a:outerShdw>
                </a:effectLst>
              </a:defRPr>
            </a:pPr>
            <a:r>
              <a:rPr dirty="0" err="1"/>
              <a:t>KUMBUKUMBU</a:t>
            </a:r>
            <a:r>
              <a:rPr dirty="0"/>
              <a:t> ZA NEEMA</a:t>
            </a: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1"/>
            <a:ext cx="12191998" cy="338554"/>
          </a:xfrm>
          <a:prstGeom prst="rect">
            <a:avLst/>
          </a:prstGeom>
          <a:noFill/>
        </p:spPr>
        <p:txBody>
          <a:bodyPr wrap="square">
            <a:spAutoFit/>
          </a:bodyPr>
          <a:lstStyle/>
          <a:p>
            <a:pPr algn="ctr">
              <a:defRPr sz="1600" b="1">
                <a:solidFill>
                  <a:srgbClr val="AAF4DA"/>
                </a:solidFill>
                <a:effectLst>
                  <a:outerShdw blurRad="38100" dist="38100" dir="2700000" algn="tl">
                    <a:srgbClr val="000000">
                      <a:alpha val="43137"/>
                    </a:srgbClr>
                  </a:outerShdw>
                </a:effectLst>
              </a:defRPr>
            </a:pPr>
            <a:r>
              <a:t>Lessoni ya 3 kwa ajili ya Oktoba 18, 2025</a:t>
            </a: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  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  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664840" y="2201928"/>
            <a:ext cx="3812536" cy="1938992"/>
          </a:xfrm>
          <a:prstGeom prst="rect">
            <a:avLst/>
          </a:prstGeom>
          <a:noFill/>
        </p:spPr>
        <p:txBody>
          <a:bodyPr wrap="square">
            <a:spAutoFit/>
            <a:scene3d>
              <a:camera prst="orthographicFront"/>
              <a:lightRig rig="threePt" dir="t"/>
            </a:scene3d>
            <a:sp3d extrusionH="57150">
              <a:bevelT w="38100" h="38100"/>
            </a:sp3d>
          </a:bodyPr>
          <a:lstStyle/>
          <a:p>
            <a:pPr algn="ctr">
              <a:defRPr sz="4400" b="1">
                <a:ln w="0"/>
                <a:gradFill>
                  <a:gsLst>
                    <a:gs pos="0">
                      <a:srgbClr val="1A5992"/>
                    </a:gs>
                    <a:gs pos="50000">
                      <a:srgbClr val="4997DF"/>
                    </a:gs>
                    <a:gs pos="100000">
                      <a:srgbClr val="C5BBCF"/>
                    </a:gs>
                  </a:gsLst>
                  <a:lin ang="5400000"/>
                </a:gradFill>
                <a:effectLst>
                  <a:reflection blurRad="6350" stA="53000" endA="300" endPos="35500" dir="5400000" sy="-90000" algn="bl" rotWithShape="0"/>
                </a:effectLst>
              </a:defRPr>
            </a:pPr>
            <a:r>
              <a:rPr sz="4000" dirty="0"/>
              <a:t>HATUA </a:t>
            </a:r>
            <a:r>
              <a:rPr sz="4000" dirty="0" err="1"/>
              <a:t>MUHIMU</a:t>
            </a:r>
            <a:r>
              <a:rPr sz="4000" dirty="0"/>
              <a:t> ZA MTO YORDANI</a:t>
            </a:r>
            <a:endParaRPr sz="40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861774"/>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b="1">
                <a:solidFill>
                  <a:schemeClr val="tx1"/>
                </a:solidFill>
                <a:latin typeface="Comic Sans MS" panose="030F0702030302020204" pitchFamily="66" charset="0"/>
              </a:defRPr>
            </a:pPr>
            <a:r>
              <a:rPr dirty="0"/>
              <a:t>“</a:t>
            </a:r>
            <a:r>
              <a:rPr dirty="0" err="1"/>
              <a:t>Aliigeuza</a:t>
            </a:r>
            <a:r>
              <a:rPr dirty="0"/>
              <a:t> </a:t>
            </a:r>
            <a:r>
              <a:rPr dirty="0" err="1"/>
              <a:t>bahari</a:t>
            </a:r>
            <a:r>
              <a:rPr dirty="0"/>
              <a:t> </a:t>
            </a:r>
            <a:r>
              <a:rPr dirty="0" err="1"/>
              <a:t>kuwa</a:t>
            </a:r>
            <a:r>
              <a:rPr dirty="0"/>
              <a:t> </a:t>
            </a:r>
            <a:r>
              <a:rPr dirty="0" err="1"/>
              <a:t>nchi</a:t>
            </a:r>
            <a:r>
              <a:rPr dirty="0"/>
              <a:t> </a:t>
            </a:r>
            <a:r>
              <a:rPr dirty="0" err="1"/>
              <a:t>kavu</a:t>
            </a:r>
            <a:r>
              <a:rPr dirty="0"/>
              <a:t>; </a:t>
            </a:r>
            <a:r>
              <a:rPr dirty="0" err="1"/>
              <a:t>Walipita</a:t>
            </a:r>
            <a:r>
              <a:rPr dirty="0"/>
              <a:t> </a:t>
            </a:r>
            <a:r>
              <a:rPr dirty="0" err="1"/>
              <a:t>mtoni</a:t>
            </a:r>
            <a:r>
              <a:rPr dirty="0"/>
              <a:t> </a:t>
            </a:r>
            <a:r>
              <a:rPr dirty="0" err="1"/>
              <a:t>kwa</a:t>
            </a:r>
            <a:r>
              <a:rPr dirty="0"/>
              <a:t> </a:t>
            </a:r>
            <a:r>
              <a:rPr dirty="0" err="1"/>
              <a:t>miguu</a:t>
            </a:r>
            <a:r>
              <a:rPr dirty="0"/>
              <a:t>. </a:t>
            </a:r>
            <a:r>
              <a:rPr dirty="0" err="1"/>
              <a:t>Huko</a:t>
            </a:r>
            <a:r>
              <a:rPr dirty="0"/>
              <a:t> </a:t>
            </a:r>
            <a:r>
              <a:rPr dirty="0" err="1"/>
              <a:t>tutafurahi</a:t>
            </a:r>
            <a:r>
              <a:rPr dirty="0"/>
              <a:t> </a:t>
            </a:r>
            <a:r>
              <a:rPr dirty="0" err="1"/>
              <a:t>ndani</a:t>
            </a:r>
            <a:r>
              <a:rPr dirty="0"/>
              <a:t> </a:t>
            </a:r>
            <a:r>
              <a:rPr dirty="0" err="1"/>
              <a:t>yake</a:t>
            </a:r>
            <a:r>
              <a:rPr dirty="0"/>
              <a:t>!” </a:t>
            </a:r>
            <a:r>
              <a:rPr sz="1400" dirty="0"/>
              <a:t>(</a:t>
            </a:r>
            <a:r>
              <a:rPr lang="en-US" sz="1400" dirty="0" err="1"/>
              <a:t>Zaburi</a:t>
            </a:r>
            <a:r>
              <a:rPr sz="1400" dirty="0"/>
              <a:t> 66:6 )</a:t>
            </a:r>
            <a:endParaRPr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b="1">
                <a:solidFill>
                  <a:schemeClr val="tx1"/>
                </a:solidFill>
                <a:latin typeface="Comic Sans MS" panose="030F0702030302020204" pitchFamily="66" charset="0"/>
              </a:defRPr>
            </a:pPr>
            <a:r>
              <a:rPr lang="en-US" dirty="0"/>
              <a:t>"</a:t>
            </a:r>
            <a:r>
              <a:rPr lang="en-US" dirty="0" err="1"/>
              <a:t>Bahari</a:t>
            </a:r>
            <a:r>
              <a:rPr lang="en-US" dirty="0"/>
              <a:t> </a:t>
            </a:r>
            <a:r>
              <a:rPr lang="en-US" dirty="0" err="1"/>
              <a:t>ilipowaona</a:t>
            </a:r>
            <a:r>
              <a:rPr lang="en-US" dirty="0"/>
              <a:t> Israeli, </a:t>
            </a:r>
            <a:r>
              <a:rPr lang="en-US" dirty="0" err="1"/>
              <a:t>ikakimbia</a:t>
            </a:r>
            <a:r>
              <a:rPr lang="en-US" dirty="0"/>
              <a:t>, </a:t>
            </a:r>
            <a:r>
              <a:rPr lang="en-US" dirty="0" err="1"/>
              <a:t>na</a:t>
            </a:r>
            <a:r>
              <a:rPr lang="en-US" dirty="0"/>
              <a:t> </a:t>
            </a:r>
            <a:r>
              <a:rPr lang="en-US" dirty="0" err="1"/>
              <a:t>Mto</a:t>
            </a:r>
            <a:r>
              <a:rPr lang="en-US" dirty="0"/>
              <a:t> </a:t>
            </a:r>
            <a:r>
              <a:rPr lang="en-US" dirty="0" err="1"/>
              <a:t>Yordani</a:t>
            </a:r>
            <a:r>
              <a:rPr lang="en-US" dirty="0"/>
              <a:t> </a:t>
            </a:r>
            <a:r>
              <a:rPr lang="en-US" dirty="0" err="1"/>
              <a:t>ukarudi</a:t>
            </a:r>
            <a:r>
              <a:rPr lang="en-US" dirty="0"/>
              <a:t> </a:t>
            </a:r>
            <a:r>
              <a:rPr lang="en-US" dirty="0" err="1"/>
              <a:t>nyuma</a:t>
            </a:r>
            <a:r>
              <a:rPr lang="en-US" dirty="0"/>
              <a:t>" (</a:t>
            </a:r>
            <a:r>
              <a:rPr lang="en-US" dirty="0" err="1"/>
              <a:t>Zaburi</a:t>
            </a:r>
            <a:r>
              <a:rPr lang="en-US" dirty="0"/>
              <a:t> 114:3)</a:t>
            </a:r>
            <a:endParaRPr dirty="0"/>
          </a:p>
        </p:txBody>
      </p:sp>
      <p:sp>
        <p:nvSpPr>
          <p:cNvPr id="5" name="CuadroTexto 4">
            <a:extLst>
              <a:ext uri="{FF2B5EF4-FFF2-40B4-BE49-F238E27FC236}">
                <a16:creationId xmlns:a16="http://schemas.microsoft.com/office/drawing/2014/main" id="{5753915E-8DAB-8459-A56D-8F737B54F88F}"/>
              </a:ext>
            </a:extLst>
          </p:cNvPr>
          <p:cNvSpPr txBox="1"/>
          <p:nvPr/>
        </p:nvSpPr>
        <p:spPr>
          <a:xfrm>
            <a:off x="415242" y="1174520"/>
            <a:ext cx="6078802" cy="1938992"/>
          </a:xfrm>
          <a:prstGeom prst="rect">
            <a:avLst/>
          </a:prstGeom>
          <a:noFill/>
        </p:spPr>
        <p:txBody>
          <a:bodyPr wrap="square">
            <a:spAutoFit/>
          </a:bodyPr>
          <a:lstStyle/>
          <a:p>
            <a:pPr algn="just">
              <a:spcBef>
                <a:spcPts val="600"/>
              </a:spcBef>
              <a:defRPr sz="2000" b="1"/>
            </a:pPr>
            <a:r>
              <a:rPr dirty="0" err="1"/>
              <a:t>Kuvuka</a:t>
            </a:r>
            <a:r>
              <a:rPr dirty="0"/>
              <a:t> </a:t>
            </a:r>
            <a:r>
              <a:rPr dirty="0" err="1"/>
              <a:t>Bahari</a:t>
            </a:r>
            <a:r>
              <a:rPr dirty="0"/>
              <a:t> </a:t>
            </a:r>
            <a:r>
              <a:rPr dirty="0" err="1"/>
              <a:t>Nyekundu</a:t>
            </a:r>
            <a:r>
              <a:rPr dirty="0"/>
              <a:t> </a:t>
            </a:r>
            <a:r>
              <a:rPr dirty="0" err="1"/>
              <a:t>na</a:t>
            </a:r>
            <a:r>
              <a:rPr dirty="0"/>
              <a:t> </a:t>
            </a:r>
            <a:r>
              <a:rPr dirty="0" err="1"/>
              <a:t>Yordani</a:t>
            </a:r>
            <a:r>
              <a:rPr dirty="0"/>
              <a:t> </a:t>
            </a:r>
            <a:r>
              <a:rPr dirty="0" err="1"/>
              <a:t>ni</a:t>
            </a:r>
            <a:r>
              <a:rPr dirty="0"/>
              <a:t> </a:t>
            </a:r>
            <a:r>
              <a:rPr dirty="0" err="1"/>
              <a:t>matukio</a:t>
            </a:r>
            <a:r>
              <a:rPr dirty="0"/>
              <a:t> </a:t>
            </a:r>
            <a:r>
              <a:rPr dirty="0" err="1"/>
              <a:t>mawili</a:t>
            </a:r>
            <a:r>
              <a:rPr dirty="0"/>
              <a:t> </a:t>
            </a:r>
            <a:r>
              <a:rPr dirty="0" err="1"/>
              <a:t>ya</a:t>
            </a:r>
            <a:r>
              <a:rPr dirty="0"/>
              <a:t> </a:t>
            </a:r>
            <a:r>
              <a:rPr dirty="0" err="1"/>
              <a:t>kihistoria</a:t>
            </a:r>
            <a:r>
              <a:rPr dirty="0"/>
              <a:t> </a:t>
            </a:r>
            <a:r>
              <a:rPr dirty="0" err="1"/>
              <a:t>ambayo</a:t>
            </a:r>
            <a:r>
              <a:rPr dirty="0"/>
              <a:t> </a:t>
            </a:r>
            <a:r>
              <a:rPr dirty="0" err="1"/>
              <a:t>yameunganishwa</a:t>
            </a:r>
            <a:r>
              <a:rPr dirty="0"/>
              <a:t> </a:t>
            </a:r>
            <a:r>
              <a:rPr dirty="0" err="1"/>
              <a:t>kama</a:t>
            </a:r>
            <a:r>
              <a:rPr dirty="0"/>
              <a:t> </a:t>
            </a:r>
            <a:r>
              <a:rPr dirty="0" err="1"/>
              <a:t>hatua</a:t>
            </a:r>
            <a:r>
              <a:rPr dirty="0"/>
              <a:t> </a:t>
            </a:r>
            <a:r>
              <a:rPr dirty="0" err="1"/>
              <a:t>muhimu</a:t>
            </a:r>
            <a:r>
              <a:rPr dirty="0"/>
              <a:t> </a:t>
            </a:r>
            <a:r>
              <a:rPr dirty="0" err="1"/>
              <a:t>katika</a:t>
            </a:r>
            <a:r>
              <a:rPr dirty="0"/>
              <a:t> </a:t>
            </a:r>
            <a:r>
              <a:rPr dirty="0" err="1"/>
              <a:t>historia</a:t>
            </a:r>
            <a:r>
              <a:rPr dirty="0"/>
              <a:t> </a:t>
            </a:r>
            <a:r>
              <a:rPr dirty="0" err="1"/>
              <a:t>ya</a:t>
            </a:r>
            <a:r>
              <a:rPr dirty="0"/>
              <a:t> </a:t>
            </a:r>
            <a:r>
              <a:rPr dirty="0" err="1"/>
              <a:t>ukombozi</a:t>
            </a:r>
            <a:r>
              <a:rPr dirty="0"/>
              <a:t> (</a:t>
            </a:r>
            <a:r>
              <a:rPr dirty="0" err="1"/>
              <a:t>Zab</a:t>
            </a:r>
            <a:r>
              <a:rPr dirty="0"/>
              <a:t>. 66:6; </a:t>
            </a:r>
            <a:r>
              <a:rPr dirty="0" err="1"/>
              <a:t>Zab</a:t>
            </a:r>
            <a:r>
              <a:rPr dirty="0"/>
              <a:t>. 114</a:t>
            </a:r>
            <a:r>
              <a:rPr lang="en-US" dirty="0"/>
              <a:t>)</a:t>
            </a:r>
            <a:r>
              <a:rPr dirty="0"/>
              <a:t> </a:t>
            </a:r>
            <a:r>
              <a:rPr dirty="0" err="1"/>
              <a:t>Pamoja</a:t>
            </a:r>
            <a:r>
              <a:rPr dirty="0"/>
              <a:t>, </a:t>
            </a:r>
            <a:r>
              <a:rPr dirty="0" err="1"/>
              <a:t>zinaashiria</a:t>
            </a:r>
            <a:r>
              <a:rPr dirty="0"/>
              <a:t> </a:t>
            </a:r>
            <a:r>
              <a:rPr dirty="0" err="1"/>
              <a:t>ukombozi</a:t>
            </a:r>
            <a:r>
              <a:rPr dirty="0"/>
              <a:t> </a:t>
            </a:r>
            <a:r>
              <a:rPr dirty="0" err="1"/>
              <a:t>wetu</a:t>
            </a:r>
            <a:r>
              <a:rPr dirty="0"/>
              <a:t> </a:t>
            </a:r>
            <a:r>
              <a:rPr dirty="0" err="1"/>
              <a:t>kutoka</a:t>
            </a:r>
            <a:r>
              <a:rPr dirty="0"/>
              <a:t> </a:t>
            </a:r>
            <a:r>
              <a:rPr dirty="0" err="1"/>
              <a:t>dhambi</a:t>
            </a:r>
            <a:r>
              <a:rPr lang="en-US" dirty="0" err="1"/>
              <a:t>ni</a:t>
            </a:r>
            <a:r>
              <a:rPr dirty="0"/>
              <a:t> </a:t>
            </a:r>
            <a:r>
              <a:rPr dirty="0" err="1"/>
              <a:t>na</a:t>
            </a:r>
            <a:r>
              <a:rPr dirty="0"/>
              <a:t> </a:t>
            </a:r>
            <a:r>
              <a:rPr dirty="0" err="1"/>
              <a:t>ufikiaji</a:t>
            </a:r>
            <a:r>
              <a:rPr dirty="0"/>
              <a:t> </a:t>
            </a:r>
            <a:r>
              <a:rPr dirty="0" err="1"/>
              <a:t>wetu</a:t>
            </a:r>
            <a:r>
              <a:rPr dirty="0"/>
              <a:t> </a:t>
            </a:r>
            <a:r>
              <a:rPr dirty="0" err="1"/>
              <a:t>wa</a:t>
            </a:r>
            <a:r>
              <a:rPr dirty="0"/>
              <a:t> </a:t>
            </a:r>
            <a:r>
              <a:rPr dirty="0" err="1"/>
              <a:t>uzima</a:t>
            </a:r>
            <a:r>
              <a:rPr dirty="0"/>
              <a:t> </a:t>
            </a:r>
            <a:r>
              <a:rPr dirty="0" err="1"/>
              <a:t>wa</a:t>
            </a:r>
            <a:r>
              <a:rPr dirty="0"/>
              <a:t> </a:t>
            </a:r>
            <a:r>
              <a:rPr dirty="0" err="1"/>
              <a:t>milele</a:t>
            </a:r>
            <a:r>
              <a:rPr dirty="0"/>
              <a:t>.</a:t>
            </a:r>
          </a:p>
        </p:txBody>
      </p:sp>
      <p:pic>
        <p:nvPicPr>
          <p:cNvPr id="6" name="Imagen 5" descr="Grupo de personas en el agua  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960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  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8630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7960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15242" y="5059239"/>
            <a:ext cx="6028021" cy="1631216"/>
          </a:xfrm>
          <a:prstGeom prst="rect">
            <a:avLst/>
          </a:prstGeom>
          <a:noFill/>
        </p:spPr>
        <p:txBody>
          <a:bodyPr wrap="square">
            <a:spAutoFit/>
          </a:bodyPr>
          <a:lstStyle/>
          <a:p>
            <a:pPr algn="just">
              <a:spcBef>
                <a:spcPts val="600"/>
              </a:spcBef>
              <a:defRPr sz="2000" b="1"/>
            </a:pPr>
            <a:r>
              <a:rPr lang="en-US" dirty="0" err="1"/>
              <a:t>Kuingia</a:t>
            </a:r>
            <a:r>
              <a:rPr lang="en-US" dirty="0"/>
              <a:t> </a:t>
            </a:r>
            <a:r>
              <a:rPr lang="en-US" dirty="0" err="1"/>
              <a:t>katika</a:t>
            </a:r>
            <a:r>
              <a:rPr lang="en-US" dirty="0"/>
              <a:t> </a:t>
            </a:r>
            <a:r>
              <a:rPr lang="en-US" dirty="0" err="1"/>
              <a:t>maji</a:t>
            </a:r>
            <a:r>
              <a:rPr lang="en-US" dirty="0"/>
              <a:t> </a:t>
            </a:r>
            <a:r>
              <a:rPr lang="en-US" dirty="0" err="1"/>
              <a:t>ya</a:t>
            </a:r>
            <a:r>
              <a:rPr lang="en-US" dirty="0"/>
              <a:t> </a:t>
            </a:r>
            <a:r>
              <a:rPr lang="en-US" dirty="0" err="1"/>
              <a:t>Yordani</a:t>
            </a:r>
            <a:r>
              <a:rPr lang="en-US" dirty="0"/>
              <a:t> </a:t>
            </a:r>
            <a:r>
              <a:rPr lang="en-US" dirty="0" err="1"/>
              <a:t>kulikuwa</a:t>
            </a:r>
            <a:r>
              <a:rPr lang="en-US" dirty="0"/>
              <a:t> </a:t>
            </a:r>
            <a:r>
              <a:rPr lang="en-US" dirty="0" err="1"/>
              <a:t>na</a:t>
            </a:r>
            <a:r>
              <a:rPr lang="en-US" dirty="0"/>
              <a:t> </a:t>
            </a:r>
            <a:r>
              <a:rPr lang="en-US" dirty="0" err="1"/>
              <a:t>matokeo</a:t>
            </a:r>
            <a:r>
              <a:rPr lang="en-US" dirty="0"/>
              <a:t> </a:t>
            </a:r>
            <a:r>
              <a:rPr lang="en-US" dirty="0" err="1"/>
              <a:t>sawa</a:t>
            </a:r>
            <a:r>
              <a:rPr lang="en-US" dirty="0"/>
              <a:t> </a:t>
            </a:r>
            <a:r>
              <a:rPr lang="en-US" dirty="0" err="1"/>
              <a:t>kwa</a:t>
            </a:r>
            <a:r>
              <a:rPr lang="en-US" dirty="0"/>
              <a:t> </a:t>
            </a:r>
            <a:r>
              <a:rPr lang="en-US" dirty="0" err="1"/>
              <a:t>Yesu</a:t>
            </a:r>
            <a:r>
              <a:rPr lang="en-US" dirty="0"/>
              <a:t>, </a:t>
            </a:r>
            <a:r>
              <a:rPr lang="en-US" dirty="0" err="1"/>
              <a:t>ambaye</a:t>
            </a:r>
            <a:r>
              <a:rPr lang="en-US" dirty="0"/>
              <a:t> </a:t>
            </a:r>
            <a:r>
              <a:rPr lang="en-US" dirty="0" err="1"/>
              <a:t>aliwezeshwa</a:t>
            </a:r>
            <a:r>
              <a:rPr lang="en-US" dirty="0"/>
              <a:t> </a:t>
            </a:r>
            <a:r>
              <a:rPr lang="en-US" dirty="0" err="1"/>
              <a:t>na</a:t>
            </a:r>
            <a:r>
              <a:rPr lang="en-US" dirty="0"/>
              <a:t> </a:t>
            </a:r>
            <a:r>
              <a:rPr lang="en-US" dirty="0" err="1"/>
              <a:t>Roho</a:t>
            </a:r>
            <a:r>
              <a:rPr lang="en-US" dirty="0"/>
              <a:t> </a:t>
            </a:r>
            <a:r>
              <a:rPr lang="en-US" dirty="0" err="1"/>
              <a:t>Mtakatifu</a:t>
            </a:r>
            <a:r>
              <a:rPr lang="en-US" dirty="0"/>
              <a:t> </a:t>
            </a:r>
            <a:r>
              <a:rPr lang="en-US" dirty="0" err="1"/>
              <a:t>kutimiza</a:t>
            </a:r>
            <a:r>
              <a:rPr lang="en-US" dirty="0"/>
              <a:t> </a:t>
            </a:r>
            <a:r>
              <a:rPr lang="en-US" dirty="0" err="1"/>
              <a:t>utume</a:t>
            </a:r>
            <a:r>
              <a:rPr lang="en-US" dirty="0"/>
              <a:t> wake: </a:t>
            </a:r>
            <a:r>
              <a:rPr lang="en-US" dirty="0" err="1"/>
              <a:t>kutuweka</a:t>
            </a:r>
            <a:r>
              <a:rPr lang="en-US" dirty="0"/>
              <a:t> </a:t>
            </a:r>
            <a:r>
              <a:rPr lang="en-US" dirty="0" err="1"/>
              <a:t>huru</a:t>
            </a:r>
            <a:r>
              <a:rPr lang="en-US" dirty="0"/>
              <a:t> </a:t>
            </a:r>
            <a:r>
              <a:rPr lang="en-US" dirty="0" err="1"/>
              <a:t>kutoka</a:t>
            </a:r>
            <a:r>
              <a:rPr lang="en-US" dirty="0"/>
              <a:t> </a:t>
            </a:r>
            <a:r>
              <a:rPr lang="en-US" dirty="0" err="1"/>
              <a:t>kwa</a:t>
            </a:r>
            <a:r>
              <a:rPr lang="en-US" dirty="0"/>
              <a:t> </a:t>
            </a:r>
            <a:r>
              <a:rPr lang="en-US" dirty="0" err="1"/>
              <a:t>dhambi</a:t>
            </a:r>
            <a:r>
              <a:rPr lang="en-US" dirty="0"/>
              <a:t> </a:t>
            </a:r>
            <a:r>
              <a:rPr lang="en-US" dirty="0" err="1"/>
              <a:t>na</a:t>
            </a:r>
            <a:r>
              <a:rPr lang="en-US" dirty="0"/>
              <a:t> </a:t>
            </a:r>
            <a:r>
              <a:rPr lang="en-US" dirty="0" err="1"/>
              <a:t>kutupa</a:t>
            </a:r>
            <a:r>
              <a:rPr lang="en-US" dirty="0"/>
              <a:t> </a:t>
            </a:r>
            <a:r>
              <a:rPr lang="en-US" dirty="0" err="1"/>
              <a:t>uzima</a:t>
            </a:r>
            <a:r>
              <a:rPr lang="en-US" dirty="0"/>
              <a:t> </a:t>
            </a:r>
            <a:r>
              <a:rPr lang="en-US" dirty="0" err="1"/>
              <a:t>wa</a:t>
            </a:r>
            <a:r>
              <a:rPr lang="en-US" dirty="0"/>
              <a:t> </a:t>
            </a:r>
            <a:r>
              <a:rPr lang="en-US" dirty="0" err="1"/>
              <a:t>milele</a:t>
            </a:r>
            <a:r>
              <a:rPr lang="en-US" dirty="0"/>
              <a:t> (Marko 1:9-11; Yohana 1:29; 3:16).</a:t>
            </a:r>
            <a:endParaRPr dirty="0"/>
          </a:p>
        </p:txBody>
      </p:sp>
      <p:sp>
        <p:nvSpPr>
          <p:cNvPr id="11" name="CuadroTexto 10">
            <a:extLst>
              <a:ext uri="{FF2B5EF4-FFF2-40B4-BE49-F238E27FC236}">
                <a16:creationId xmlns:a16="http://schemas.microsoft.com/office/drawing/2014/main" id="{341044B0-4486-FF22-6333-F80EBF0096C2}"/>
              </a:ext>
            </a:extLst>
          </p:cNvPr>
          <p:cNvSpPr txBox="1"/>
          <p:nvPr/>
        </p:nvSpPr>
        <p:spPr>
          <a:xfrm>
            <a:off x="415242" y="4072109"/>
            <a:ext cx="6028020" cy="1015663"/>
          </a:xfrm>
          <a:prstGeom prst="rect">
            <a:avLst/>
          </a:prstGeom>
          <a:noFill/>
        </p:spPr>
        <p:txBody>
          <a:bodyPr wrap="square">
            <a:spAutoFit/>
          </a:bodyPr>
          <a:lstStyle/>
          <a:p>
            <a:pPr algn="just">
              <a:spcBef>
                <a:spcPts val="600"/>
              </a:spcBef>
              <a:defRPr sz="2000" b="1"/>
            </a:pPr>
            <a:r>
              <a:rPr dirty="0"/>
              <a:t>Kwa Elisha, </a:t>
            </a:r>
            <a:r>
              <a:rPr dirty="0" err="1"/>
              <a:t>hata</a:t>
            </a:r>
            <a:r>
              <a:rPr dirty="0"/>
              <a:t> </a:t>
            </a:r>
            <a:r>
              <a:rPr dirty="0" err="1"/>
              <a:t>hivyo</a:t>
            </a:r>
            <a:r>
              <a:rPr dirty="0"/>
              <a:t>, </a:t>
            </a:r>
            <a:r>
              <a:rPr dirty="0" err="1"/>
              <a:t>tukio</a:t>
            </a:r>
            <a:r>
              <a:rPr dirty="0"/>
              <a:t> </a:t>
            </a:r>
            <a:r>
              <a:rPr dirty="0" err="1"/>
              <a:t>hilo</a:t>
            </a:r>
            <a:r>
              <a:rPr dirty="0"/>
              <a:t> </a:t>
            </a:r>
            <a:r>
              <a:rPr dirty="0" err="1"/>
              <a:t>lilikuwa</a:t>
            </a:r>
            <a:r>
              <a:rPr dirty="0"/>
              <a:t> </a:t>
            </a:r>
            <a:r>
              <a:rPr dirty="0" err="1"/>
              <a:t>ishara</a:t>
            </a:r>
            <a:r>
              <a:rPr dirty="0"/>
              <a:t> </a:t>
            </a:r>
            <a:r>
              <a:rPr dirty="0" err="1"/>
              <a:t>ya</a:t>
            </a:r>
            <a:r>
              <a:rPr dirty="0"/>
              <a:t> </a:t>
            </a:r>
            <a:r>
              <a:rPr dirty="0" err="1"/>
              <a:t>kupokea</a:t>
            </a:r>
            <a:r>
              <a:rPr dirty="0"/>
              <a:t> </a:t>
            </a:r>
            <a:r>
              <a:rPr dirty="0" err="1"/>
              <a:t>Roho</a:t>
            </a:r>
            <a:r>
              <a:rPr dirty="0"/>
              <a:t> </a:t>
            </a:r>
            <a:r>
              <a:rPr dirty="0" err="1"/>
              <a:t>Mtakatifu</a:t>
            </a:r>
            <a:r>
              <a:rPr dirty="0"/>
              <a:t>, </a:t>
            </a:r>
            <a:r>
              <a:rPr dirty="0" err="1"/>
              <a:t>ambayo</a:t>
            </a:r>
            <a:r>
              <a:rPr dirty="0"/>
              <a:t> </a:t>
            </a:r>
            <a:r>
              <a:rPr dirty="0" err="1"/>
              <a:t>ilimwezesha</a:t>
            </a:r>
            <a:r>
              <a:rPr dirty="0"/>
              <a:t> </a:t>
            </a:r>
            <a:r>
              <a:rPr dirty="0" err="1"/>
              <a:t>kutimiza</a:t>
            </a:r>
            <a:r>
              <a:rPr dirty="0"/>
              <a:t> </a:t>
            </a:r>
            <a:r>
              <a:rPr dirty="0" err="1"/>
              <a:t>utume</a:t>
            </a:r>
            <a:r>
              <a:rPr dirty="0"/>
              <a:t> wake (2 </a:t>
            </a:r>
            <a:r>
              <a:rPr dirty="0" err="1"/>
              <a:t>Wafalme</a:t>
            </a:r>
            <a:r>
              <a:rPr dirty="0"/>
              <a:t> 2:14-15).</a:t>
            </a:r>
          </a:p>
        </p:txBody>
      </p:sp>
      <p:sp>
        <p:nvSpPr>
          <p:cNvPr id="13" name="CuadroTexto 12">
            <a:extLst>
              <a:ext uri="{FF2B5EF4-FFF2-40B4-BE49-F238E27FC236}">
                <a16:creationId xmlns:a16="http://schemas.microsoft.com/office/drawing/2014/main" id="{629CD6C9-460F-BA90-E110-EDD6C85788D7}"/>
              </a:ext>
            </a:extLst>
          </p:cNvPr>
          <p:cNvSpPr txBox="1"/>
          <p:nvPr/>
        </p:nvSpPr>
        <p:spPr>
          <a:xfrm>
            <a:off x="415242" y="3084979"/>
            <a:ext cx="6066171" cy="1015663"/>
          </a:xfrm>
          <a:prstGeom prst="rect">
            <a:avLst/>
          </a:prstGeom>
          <a:noFill/>
        </p:spPr>
        <p:txBody>
          <a:bodyPr wrap="square">
            <a:spAutoFit/>
          </a:bodyPr>
          <a:lstStyle/>
          <a:p>
            <a:pPr algn="just">
              <a:spcBef>
                <a:spcPts val="600"/>
              </a:spcBef>
              <a:defRPr sz="2000" b="1"/>
            </a:pPr>
            <a:r>
              <a:rPr dirty="0" err="1"/>
              <a:t>Ki</a:t>
            </a:r>
            <a:r>
              <a:rPr lang="en-US" dirty="0" err="1"/>
              <a:t>mu</a:t>
            </a:r>
            <a:r>
              <a:rPr dirty="0" err="1"/>
              <a:t>ujiza</a:t>
            </a:r>
            <a:r>
              <a:rPr dirty="0"/>
              <a:t> </a:t>
            </a:r>
            <a:r>
              <a:rPr dirty="0" err="1"/>
              <a:t>kuvuka</a:t>
            </a:r>
            <a:r>
              <a:rPr dirty="0"/>
              <a:t> </a:t>
            </a:r>
            <a:r>
              <a:rPr dirty="0" err="1"/>
              <a:t>Mto</a:t>
            </a:r>
            <a:r>
              <a:rPr dirty="0"/>
              <a:t> Yordani </a:t>
            </a:r>
            <a:r>
              <a:rPr dirty="0" err="1"/>
              <a:t>na</a:t>
            </a:r>
            <a:r>
              <a:rPr dirty="0"/>
              <a:t> </a:t>
            </a:r>
            <a:r>
              <a:rPr dirty="0" err="1"/>
              <a:t>kuletwa</a:t>
            </a:r>
            <a:r>
              <a:rPr dirty="0"/>
              <a:t> </a:t>
            </a:r>
            <a:r>
              <a:rPr dirty="0" err="1"/>
              <a:t>katika</a:t>
            </a:r>
            <a:r>
              <a:rPr dirty="0"/>
              <a:t> </a:t>
            </a:r>
            <a:r>
              <a:rPr dirty="0" err="1"/>
              <a:t>uwepo</a:t>
            </a:r>
            <a:r>
              <a:rPr dirty="0"/>
              <a:t> </a:t>
            </a:r>
            <a:r>
              <a:rPr dirty="0" err="1"/>
              <a:t>wa</a:t>
            </a:r>
            <a:r>
              <a:rPr dirty="0"/>
              <a:t> </a:t>
            </a:r>
            <a:r>
              <a:rPr dirty="0" err="1"/>
              <a:t>Mungu</a:t>
            </a:r>
            <a:r>
              <a:rPr dirty="0"/>
              <a:t> </a:t>
            </a:r>
            <a:r>
              <a:rPr dirty="0" err="1"/>
              <a:t>ulikuwa</a:t>
            </a:r>
            <a:r>
              <a:rPr dirty="0"/>
              <a:t> </a:t>
            </a:r>
            <a:r>
              <a:rPr dirty="0" err="1"/>
              <a:t>ukweli</a:t>
            </a:r>
            <a:r>
              <a:rPr dirty="0"/>
              <a:t> </a:t>
            </a:r>
            <a:r>
              <a:rPr dirty="0" err="1"/>
              <a:t>kwa</a:t>
            </a:r>
            <a:r>
              <a:rPr dirty="0"/>
              <a:t> Eliya</a:t>
            </a:r>
            <a:r>
              <a:rPr lang="en-US" dirty="0"/>
              <a:t> </a:t>
            </a:r>
            <a:br>
              <a:rPr lang="en-US" dirty="0"/>
            </a:br>
            <a:r>
              <a:rPr dirty="0"/>
              <a:t>(2 </a:t>
            </a:r>
            <a:r>
              <a:rPr dirty="0" err="1"/>
              <a:t>Wafalme</a:t>
            </a:r>
            <a:r>
              <a:rPr dirty="0"/>
              <a:t> 2:1, 7, 8, 11).</a:t>
            </a: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94748" y="1443841"/>
            <a:ext cx="10640027" cy="3970318"/>
          </a:xfrm>
          <a:prstGeom prst="rect">
            <a:avLst/>
          </a:prstGeom>
          <a:noFill/>
        </p:spPr>
        <p:txBody>
          <a:bodyPr wrap="square">
            <a:spAutoFit/>
          </a:bodyPr>
          <a:lstStyle/>
          <a:p>
            <a:pPr>
              <a:spcBef>
                <a:spcPts val="600"/>
              </a:spcBef>
              <a:defRPr sz="2800" b="1">
                <a:latin typeface="Constantia" panose="02030602050306030303" pitchFamily="18" charset="0"/>
              </a:defRPr>
            </a:pPr>
            <a:r>
              <a:t>“Basi tukumbuke fadhili za Bwana, na wingi wa rehema zake. Kama watu wa Israeli, hebu tuweke mawe yetu ya ushuhuda, na tuyaandike juu yao hadithi ya thamani ya kile ambacho Mungu ametufanyia. Na tunapotathmini shughuli zake kwetu katika hija yetu, hebu, kwa mioyo iliyoyeyuka kwa shukrani, tutangaze, "Nitamlipa Bwana nini kwa faida zake zote kwangu? Nitachukua kikombe cha wokovu, na kuliitia jina la Bwana. Nitaweka nadhiri zangu kwa Bwana sasa mbele ya watu wake wote." Zaburi 116:12-14"</a:t>
            </a:r>
            <a:endParaRPr sz="2800" b="1">
              <a:latin typeface="Constantia" panose="02030602050306030303" pitchFamily="18"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8121330" y="5561049"/>
            <a:ext cx="3051541" cy="338554"/>
          </a:xfrm>
          <a:prstGeom prst="rect">
            <a:avLst/>
          </a:prstGeom>
          <a:noFill/>
        </p:spPr>
        <p:txBody>
          <a:bodyPr wrap="none">
            <a:spAutoFit/>
          </a:bodyPr>
          <a:lstStyle/>
          <a:p>
            <a:pPr algn="r">
              <a:defRPr sz="1600" b="1"/>
            </a:pPr>
            <a:r>
              <a:t>EGW (The Desire of Ages, uk.327)</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pPr>
            <a:endParaRPr kumimoji="0" sz="1800" b="0" i="0" u="none" strike="noStrike" kern="1200" cap="none" normalizeH="0" baseline="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pPr>
            <a:endParaRPr kumimoji="0" sz="1800" b="0" i="0" u="none" strike="noStrike" kern="1200" cap="none" normalizeH="0" baseline="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pPr>
            <a:endParaRPr kumimoji="0" sz="1800" b="0" i="0" u="none" strike="noStrike" kern="1200" cap="none" normalizeH="0" baseline="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81961" y="-14269"/>
            <a:ext cx="3943354" cy="609397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sz="2600" b="1" kern="1200">
                <a:ln w="12700" cmpd="sng">
                  <a:noFill/>
                  <a:prstDash val="solid"/>
                </a:ln>
                <a:solidFill>
                  <a:srgbClr val="A3293D"/>
                </a:solidFill>
                <a:effectLst/>
                <a:uLnTx/>
                <a:uFillTx/>
                <a:latin typeface="Comic Sans MS" panose="030F0702030302020204" pitchFamily="66" charset="0"/>
                <a:ea typeface="+mn-ea"/>
                <a:cs typeface="+mn-cs"/>
              </a:defRPr>
            </a:pPr>
            <a:r>
              <a:rPr dirty="0"/>
              <a:t>"Kwa </a:t>
            </a:r>
            <a:r>
              <a:rPr dirty="0" err="1"/>
              <a:t>maana</a:t>
            </a:r>
            <a:r>
              <a:rPr dirty="0"/>
              <a:t> Bwana, </a:t>
            </a:r>
            <a:r>
              <a:rPr dirty="0" err="1"/>
              <a:t>Mungu</a:t>
            </a:r>
            <a:r>
              <a:rPr dirty="0"/>
              <a:t> </a:t>
            </a:r>
            <a:r>
              <a:rPr dirty="0" err="1"/>
              <a:t>wenu</a:t>
            </a:r>
            <a:r>
              <a:rPr dirty="0"/>
              <a:t>, </a:t>
            </a:r>
            <a:r>
              <a:rPr dirty="0" err="1"/>
              <a:t>alikausha</a:t>
            </a:r>
            <a:r>
              <a:rPr dirty="0"/>
              <a:t> </a:t>
            </a:r>
            <a:r>
              <a:rPr dirty="0" err="1"/>
              <a:t>maji</a:t>
            </a:r>
            <a:r>
              <a:rPr dirty="0"/>
              <a:t> </a:t>
            </a:r>
            <a:r>
              <a:rPr dirty="0" err="1"/>
              <a:t>ya</a:t>
            </a:r>
            <a:r>
              <a:rPr dirty="0"/>
              <a:t> </a:t>
            </a:r>
            <a:r>
              <a:rPr dirty="0" err="1"/>
              <a:t>Yordani</a:t>
            </a:r>
            <a:r>
              <a:rPr dirty="0"/>
              <a:t> </a:t>
            </a:r>
            <a:r>
              <a:rPr dirty="0" err="1"/>
              <a:t>kwa</a:t>
            </a:r>
            <a:r>
              <a:rPr dirty="0"/>
              <a:t> </a:t>
            </a:r>
            <a:r>
              <a:rPr dirty="0" err="1"/>
              <a:t>ajili</a:t>
            </a:r>
            <a:r>
              <a:rPr dirty="0"/>
              <a:t> </a:t>
            </a:r>
            <a:r>
              <a:rPr dirty="0" err="1"/>
              <a:t>yenu</a:t>
            </a:r>
            <a:r>
              <a:rPr dirty="0"/>
              <a:t>, </a:t>
            </a:r>
            <a:r>
              <a:rPr dirty="0" err="1"/>
              <a:t>hata</a:t>
            </a:r>
            <a:r>
              <a:rPr dirty="0"/>
              <a:t> </a:t>
            </a:r>
            <a:r>
              <a:rPr dirty="0" err="1"/>
              <a:t>mlipopita</a:t>
            </a:r>
            <a:r>
              <a:rPr dirty="0"/>
              <a:t>, </a:t>
            </a:r>
            <a:r>
              <a:rPr dirty="0" err="1"/>
              <a:t>kama</a:t>
            </a:r>
            <a:r>
              <a:rPr dirty="0"/>
              <a:t> Bwana, </a:t>
            </a:r>
            <a:r>
              <a:rPr dirty="0" err="1"/>
              <a:t>Mungu</a:t>
            </a:r>
            <a:r>
              <a:rPr dirty="0"/>
              <a:t> </a:t>
            </a:r>
            <a:r>
              <a:rPr dirty="0" err="1"/>
              <a:t>wenu</a:t>
            </a:r>
            <a:r>
              <a:rPr dirty="0"/>
              <a:t>, </a:t>
            </a:r>
            <a:r>
              <a:rPr dirty="0" err="1"/>
              <a:t>alivyofanya</a:t>
            </a:r>
            <a:r>
              <a:rPr dirty="0"/>
              <a:t> </a:t>
            </a:r>
            <a:r>
              <a:rPr dirty="0" err="1"/>
              <a:t>kwa</a:t>
            </a:r>
            <a:r>
              <a:rPr dirty="0"/>
              <a:t> </a:t>
            </a:r>
            <a:r>
              <a:rPr dirty="0" err="1"/>
              <a:t>Bahari</a:t>
            </a:r>
            <a:r>
              <a:rPr dirty="0"/>
              <a:t> </a:t>
            </a:r>
            <a:r>
              <a:rPr dirty="0" err="1"/>
              <a:t>ya</a:t>
            </a:r>
            <a:r>
              <a:rPr dirty="0"/>
              <a:t> Shamu, </a:t>
            </a:r>
            <a:r>
              <a:rPr dirty="0" err="1"/>
              <a:t>aliyoikausha</a:t>
            </a:r>
            <a:r>
              <a:rPr dirty="0"/>
              <a:t> </a:t>
            </a:r>
            <a:r>
              <a:rPr dirty="0" err="1"/>
              <a:t>kwa</a:t>
            </a:r>
            <a:r>
              <a:rPr dirty="0"/>
              <a:t> </a:t>
            </a:r>
            <a:r>
              <a:rPr dirty="0" err="1"/>
              <a:t>ajili</a:t>
            </a:r>
            <a:r>
              <a:rPr dirty="0"/>
              <a:t> </a:t>
            </a:r>
            <a:r>
              <a:rPr dirty="0" err="1"/>
              <a:t>yetu</a:t>
            </a:r>
            <a:r>
              <a:rPr dirty="0"/>
              <a:t>, </a:t>
            </a:r>
            <a:r>
              <a:rPr dirty="0" err="1"/>
              <a:t>hata</a:t>
            </a:r>
            <a:r>
              <a:rPr dirty="0"/>
              <a:t> </a:t>
            </a:r>
            <a:r>
              <a:rPr dirty="0" err="1"/>
              <a:t>tulipovuka</a:t>
            </a:r>
            <a:r>
              <a:rPr dirty="0"/>
              <a:t>; </a:t>
            </a:r>
            <a:r>
              <a:rPr dirty="0" err="1"/>
              <a:t>ili</a:t>
            </a:r>
            <a:r>
              <a:rPr dirty="0"/>
              <a:t> </a:t>
            </a:r>
            <a:r>
              <a:rPr dirty="0" err="1"/>
              <a:t>mataifa</a:t>
            </a:r>
            <a:r>
              <a:rPr dirty="0"/>
              <a:t> yote </a:t>
            </a:r>
            <a:r>
              <a:rPr dirty="0" err="1"/>
              <a:t>ya</a:t>
            </a:r>
            <a:r>
              <a:rPr dirty="0"/>
              <a:t> dunia </a:t>
            </a:r>
            <a:r>
              <a:rPr dirty="0" err="1"/>
              <a:t>wapate</a:t>
            </a:r>
            <a:r>
              <a:rPr dirty="0"/>
              <a:t> </a:t>
            </a:r>
            <a:r>
              <a:rPr dirty="0" err="1"/>
              <a:t>kujua</a:t>
            </a:r>
            <a:r>
              <a:rPr dirty="0"/>
              <a:t> </a:t>
            </a:r>
            <a:r>
              <a:rPr dirty="0" err="1"/>
              <a:t>ya</a:t>
            </a:r>
            <a:r>
              <a:rPr dirty="0"/>
              <a:t> </a:t>
            </a:r>
            <a:r>
              <a:rPr dirty="0" err="1"/>
              <a:t>kuwa</a:t>
            </a:r>
            <a:r>
              <a:rPr dirty="0"/>
              <a:t> </a:t>
            </a:r>
            <a:r>
              <a:rPr dirty="0" err="1"/>
              <a:t>mkono</a:t>
            </a:r>
            <a:r>
              <a:rPr dirty="0"/>
              <a:t> </a:t>
            </a:r>
            <a:r>
              <a:rPr dirty="0" err="1"/>
              <a:t>wa</a:t>
            </a:r>
            <a:r>
              <a:rPr dirty="0"/>
              <a:t> Bwana </a:t>
            </a:r>
            <a:r>
              <a:rPr dirty="0" err="1"/>
              <a:t>ni</a:t>
            </a:r>
            <a:r>
              <a:rPr dirty="0"/>
              <a:t> </a:t>
            </a:r>
            <a:r>
              <a:rPr dirty="0" err="1"/>
              <a:t>wenye</a:t>
            </a:r>
            <a:r>
              <a:rPr dirty="0"/>
              <a:t> </a:t>
            </a:r>
            <a:r>
              <a:rPr dirty="0" err="1"/>
              <a:t>nguvu</a:t>
            </a:r>
            <a:r>
              <a:rPr dirty="0"/>
              <a:t>, </a:t>
            </a:r>
            <a:r>
              <a:rPr dirty="0" err="1"/>
              <a:t>mpate</a:t>
            </a:r>
            <a:r>
              <a:rPr dirty="0"/>
              <a:t> </a:t>
            </a:r>
            <a:r>
              <a:rPr dirty="0" err="1"/>
              <a:t>kumcha</a:t>
            </a:r>
            <a:r>
              <a:rPr dirty="0"/>
              <a:t> Bwana, </a:t>
            </a:r>
            <a:r>
              <a:rPr dirty="0" err="1"/>
              <a:t>Mungu</a:t>
            </a:r>
            <a:r>
              <a:rPr dirty="0"/>
              <a:t> </a:t>
            </a:r>
            <a:r>
              <a:rPr dirty="0" err="1"/>
              <a:t>wenu</a:t>
            </a:r>
            <a:r>
              <a:rPr dirty="0"/>
              <a:t>, </a:t>
            </a:r>
            <a:r>
              <a:rPr dirty="0" err="1"/>
              <a:t>milele</a:t>
            </a:r>
            <a:r>
              <a:rPr dirty="0"/>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b="1" kern="120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defRPr>
            </a:pPr>
            <a:r>
              <a:rPr sz="2400" dirty="0"/>
              <a:t>Joshua 4:23, 24, </a:t>
            </a:r>
            <a:endParaRPr kumimoji="0" sz="2400" b="0" i="0" u="none" strike="noStrike" kern="1200" cap="none" normalizeH="0" baseline="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35297" y="3743380"/>
            <a:ext cx="4522596" cy="3016210"/>
          </a:xfrm>
          <a:prstGeom prst="rect">
            <a:avLst/>
          </a:prstGeom>
          <a:noFill/>
        </p:spPr>
        <p:txBody>
          <a:bodyPr wrap="square">
            <a:spAutoFit/>
          </a:bodyPr>
          <a:lstStyle/>
          <a:p>
            <a:pPr>
              <a:spcBef>
                <a:spcPts val="600"/>
              </a:spcBef>
              <a:defRPr sz="2000" b="1">
                <a:solidFill>
                  <a:srgbClr val="9AF4FF"/>
                </a:solidFill>
                <a:effectLst>
                  <a:outerShdw blurRad="38100" dist="38100" dir="2700000" algn="tl">
                    <a:srgbClr val="000000">
                      <a:alpha val="43137"/>
                    </a:srgbClr>
                  </a:outerShdw>
                </a:effectLst>
              </a:defRPr>
            </a:pPr>
            <a:r>
              <a:rPr dirty="0" err="1"/>
              <a:t>Kuvuka</a:t>
            </a:r>
            <a:r>
              <a:rPr dirty="0"/>
              <a:t>  </a:t>
            </a:r>
            <a:r>
              <a:rPr dirty="0" err="1"/>
              <a:t>Yordani</a:t>
            </a:r>
            <a:r>
              <a:rPr dirty="0"/>
              <a:t> (</a:t>
            </a:r>
            <a:r>
              <a:rPr dirty="0" err="1"/>
              <a:t>Yoshua</a:t>
            </a:r>
            <a:r>
              <a:rPr dirty="0"/>
              <a:t> 3):</a:t>
            </a:r>
          </a:p>
          <a:p>
            <a:pPr lvl="1">
              <a:spcBef>
                <a:spcPts val="600"/>
              </a:spcBef>
              <a:defRPr sz="2000" b="1">
                <a:solidFill>
                  <a:schemeClr val="bg1"/>
                </a:solidFill>
                <a:effectLst>
                  <a:outerShdw blurRad="38100" dist="38100" dir="2700000" algn="tl">
                    <a:srgbClr val="000000">
                      <a:alpha val="43137"/>
                    </a:srgbClr>
                  </a:outerShdw>
                </a:effectLst>
              </a:defRPr>
            </a:pPr>
            <a:r>
              <a:rPr dirty="0" err="1"/>
              <a:t>Haja</a:t>
            </a:r>
            <a:r>
              <a:rPr dirty="0"/>
              <a:t> </a:t>
            </a:r>
            <a:r>
              <a:rPr dirty="0" err="1"/>
              <a:t>ya</a:t>
            </a:r>
            <a:r>
              <a:rPr dirty="0"/>
              <a:t> </a:t>
            </a:r>
            <a:r>
              <a:rPr dirty="0" err="1"/>
              <a:t>Utakatifu</a:t>
            </a:r>
            <a:endParaRPr dirty="0"/>
          </a:p>
          <a:p>
            <a:pPr lvl="1">
              <a:spcBef>
                <a:spcPts val="600"/>
              </a:spcBef>
              <a:defRPr sz="2000" b="1">
                <a:solidFill>
                  <a:schemeClr val="bg1"/>
                </a:solidFill>
                <a:effectLst>
                  <a:outerShdw blurRad="38100" dist="38100" dir="2700000" algn="tl">
                    <a:srgbClr val="000000">
                      <a:alpha val="43137"/>
                    </a:srgbClr>
                  </a:outerShdw>
                </a:effectLst>
              </a:defRPr>
            </a:pPr>
            <a:r>
              <a:rPr dirty="0" err="1"/>
              <a:t>Maajabu</a:t>
            </a:r>
            <a:r>
              <a:rPr dirty="0"/>
              <a:t> </a:t>
            </a:r>
            <a:r>
              <a:rPr dirty="0" err="1"/>
              <a:t>ya</a:t>
            </a:r>
            <a:r>
              <a:rPr dirty="0"/>
              <a:t> </a:t>
            </a:r>
            <a:r>
              <a:rPr dirty="0" err="1"/>
              <a:t>Mungu</a:t>
            </a:r>
            <a:endParaRPr dirty="0"/>
          </a:p>
          <a:p>
            <a:pPr>
              <a:spcBef>
                <a:spcPts val="1800"/>
              </a:spcBef>
              <a:defRPr sz="2000" b="1">
                <a:solidFill>
                  <a:srgbClr val="8DFF8D"/>
                </a:solidFill>
                <a:effectLst>
                  <a:outerShdw blurRad="38100" dist="38100" dir="2700000" algn="tl">
                    <a:srgbClr val="000000">
                      <a:alpha val="43137"/>
                    </a:srgbClr>
                  </a:outerShdw>
                </a:effectLst>
              </a:defRPr>
            </a:pPr>
            <a:r>
              <a:rPr dirty="0" err="1"/>
              <a:t>Kumbuka</a:t>
            </a:r>
            <a:r>
              <a:rPr dirty="0"/>
              <a:t> </a:t>
            </a:r>
            <a:r>
              <a:rPr dirty="0" err="1"/>
              <a:t>na</a:t>
            </a:r>
            <a:r>
              <a:rPr dirty="0"/>
              <a:t> </a:t>
            </a:r>
            <a:r>
              <a:rPr dirty="0" err="1"/>
              <a:t>usahau</a:t>
            </a:r>
            <a:r>
              <a:rPr dirty="0"/>
              <a:t> (</a:t>
            </a:r>
            <a:r>
              <a:rPr dirty="0" err="1"/>
              <a:t>Yoshua</a:t>
            </a:r>
            <a:r>
              <a:rPr dirty="0"/>
              <a:t> 4):</a:t>
            </a:r>
          </a:p>
          <a:p>
            <a:pPr lvl="1">
              <a:spcBef>
                <a:spcPts val="600"/>
              </a:spcBef>
              <a:defRPr sz="2000" b="1">
                <a:solidFill>
                  <a:schemeClr val="bg1"/>
                </a:solidFill>
                <a:effectLst>
                  <a:outerShdw blurRad="38100" dist="38100" dir="2700000" algn="tl">
                    <a:srgbClr val="000000">
                      <a:alpha val="43137"/>
                    </a:srgbClr>
                  </a:outerShdw>
                </a:effectLst>
              </a:defRPr>
            </a:pPr>
            <a:r>
              <a:rPr dirty="0" err="1"/>
              <a:t>Ishara</a:t>
            </a:r>
            <a:r>
              <a:rPr dirty="0"/>
              <a:t> </a:t>
            </a:r>
            <a:r>
              <a:rPr dirty="0" err="1"/>
              <a:t>za</a:t>
            </a:r>
            <a:r>
              <a:rPr dirty="0"/>
              <a:t> </a:t>
            </a:r>
            <a:r>
              <a:rPr dirty="0" err="1"/>
              <a:t>ukumbusho</a:t>
            </a:r>
            <a:endParaRPr dirty="0"/>
          </a:p>
          <a:p>
            <a:pPr lvl="1">
              <a:spcBef>
                <a:spcPts val="600"/>
              </a:spcBef>
              <a:defRPr sz="2000" b="1">
                <a:solidFill>
                  <a:schemeClr val="bg1"/>
                </a:solidFill>
                <a:effectLst>
                  <a:outerShdw blurRad="38100" dist="38100" dir="2700000" algn="tl">
                    <a:srgbClr val="000000">
                      <a:alpha val="43137"/>
                    </a:srgbClr>
                  </a:outerShdw>
                </a:effectLst>
              </a:defRPr>
            </a:pPr>
            <a:r>
              <a:rPr dirty="0" err="1"/>
              <a:t>Hatari</a:t>
            </a:r>
            <a:r>
              <a:rPr dirty="0"/>
              <a:t> </a:t>
            </a:r>
            <a:r>
              <a:rPr dirty="0" err="1"/>
              <a:t>za</a:t>
            </a:r>
            <a:r>
              <a:rPr dirty="0"/>
              <a:t> </a:t>
            </a:r>
            <a:r>
              <a:rPr dirty="0" err="1"/>
              <a:t>kusahau</a:t>
            </a:r>
            <a:endParaRPr dirty="0"/>
          </a:p>
          <a:p>
            <a:pPr>
              <a:spcBef>
                <a:spcPts val="1800"/>
              </a:spcBef>
              <a:defRPr sz="2000" b="1">
                <a:solidFill>
                  <a:srgbClr val="FFFF3C"/>
                </a:solidFill>
                <a:effectLst>
                  <a:outerShdw blurRad="38100" dist="38100" dir="2700000" algn="tl">
                    <a:srgbClr val="000000">
                      <a:alpha val="43137"/>
                    </a:srgbClr>
                  </a:outerShdw>
                </a:effectLst>
              </a:defRPr>
            </a:pPr>
            <a:r>
              <a:rPr dirty="0" err="1"/>
              <a:t>Hatua</a:t>
            </a:r>
            <a:r>
              <a:rPr dirty="0"/>
              <a:t> </a:t>
            </a:r>
            <a:r>
              <a:rPr dirty="0" err="1"/>
              <a:t>Muhimu</a:t>
            </a:r>
            <a:r>
              <a:rPr dirty="0"/>
              <a:t> </a:t>
            </a:r>
            <a:r>
              <a:rPr dirty="0" err="1"/>
              <a:t>za</a:t>
            </a:r>
            <a:r>
              <a:rPr dirty="0"/>
              <a:t> </a:t>
            </a:r>
            <a:r>
              <a:rPr dirty="0" err="1"/>
              <a:t>Mto</a:t>
            </a:r>
            <a:r>
              <a:rPr dirty="0"/>
              <a:t> </a:t>
            </a:r>
            <a:r>
              <a:rPr lang="en-US" dirty="0" err="1"/>
              <a:t>Y</a:t>
            </a:r>
            <a:r>
              <a:rPr dirty="0" err="1"/>
              <a:t>ordan</a:t>
            </a:r>
            <a:endParaRPr dirty="0"/>
          </a:p>
        </p:txBody>
      </p:sp>
      <p:sp>
        <p:nvSpPr>
          <p:cNvPr id="3" name="CuadroTexto 2">
            <a:extLst>
              <a:ext uri="{FF2B5EF4-FFF2-40B4-BE49-F238E27FC236}">
                <a16:creationId xmlns:a16="http://schemas.microsoft.com/office/drawing/2014/main" id="{55719E01-7E48-3CD0-F0D5-08F1BBB6069D}"/>
              </a:ext>
            </a:extLst>
          </p:cNvPr>
          <p:cNvSpPr txBox="1"/>
          <p:nvPr/>
        </p:nvSpPr>
        <p:spPr>
          <a:xfrm>
            <a:off x="282678" y="201892"/>
            <a:ext cx="5931311" cy="1631216"/>
          </a:xfrm>
          <a:prstGeom prst="rect">
            <a:avLst/>
          </a:prstGeom>
          <a:noFill/>
        </p:spPr>
        <p:txBody>
          <a:bodyPr wrap="square">
            <a:spAutoFit/>
          </a:bodyPr>
          <a:lstStyle/>
          <a:p>
            <a:pPr algn="just">
              <a:spcBef>
                <a:spcPts val="600"/>
              </a:spcBef>
              <a:defRPr sz="2000" b="1">
                <a:solidFill>
                  <a:schemeClr val="bg1"/>
                </a:solidFill>
                <a:effectLst>
                  <a:outerShdw blurRad="38100" dist="38100" dir="2700000" algn="tl">
                    <a:srgbClr val="000000">
                      <a:alpha val="43137"/>
                    </a:srgbClr>
                  </a:outerShdw>
                </a:effectLst>
              </a:defRPr>
            </a:pPr>
            <a:r>
              <a:rPr dirty="0" err="1"/>
              <a:t>M</a:t>
            </a:r>
            <a:r>
              <a:rPr lang="en-US" dirty="0" err="1"/>
              <a:t>ajira</a:t>
            </a:r>
            <a:r>
              <a:rPr lang="en-US" dirty="0"/>
              <a:t> </a:t>
            </a:r>
            <a:r>
              <a:rPr lang="en-US" dirty="0" err="1"/>
              <a:t>ya</a:t>
            </a:r>
            <a:r>
              <a:rPr lang="en-US" dirty="0"/>
              <a:t> </a:t>
            </a:r>
            <a:r>
              <a:rPr lang="en-US" dirty="0" err="1"/>
              <a:t>machipuko</a:t>
            </a:r>
            <a:r>
              <a:rPr lang="en-US" dirty="0"/>
              <a:t>.</a:t>
            </a:r>
            <a:r>
              <a:rPr dirty="0"/>
              <a:t> </a:t>
            </a:r>
            <a:r>
              <a:rPr dirty="0" err="1"/>
              <a:t>Mvua</a:t>
            </a:r>
            <a:r>
              <a:rPr dirty="0"/>
              <a:t> </a:t>
            </a:r>
            <a:r>
              <a:rPr dirty="0" err="1"/>
              <a:t>na</a:t>
            </a:r>
            <a:r>
              <a:rPr dirty="0"/>
              <a:t> </a:t>
            </a:r>
            <a:r>
              <a:rPr dirty="0" err="1"/>
              <a:t>theluji</a:t>
            </a:r>
            <a:r>
              <a:rPr dirty="0"/>
              <a:t> </a:t>
            </a:r>
            <a:r>
              <a:rPr dirty="0" err="1"/>
              <a:t>inayoyeyuka</a:t>
            </a:r>
            <a:r>
              <a:rPr dirty="0"/>
              <a:t> </a:t>
            </a:r>
            <a:r>
              <a:rPr dirty="0" err="1"/>
              <a:t>imejaa</a:t>
            </a:r>
            <a:r>
              <a:rPr dirty="0"/>
              <a:t> </a:t>
            </a:r>
            <a:r>
              <a:rPr dirty="0" err="1"/>
              <a:t>Mto</a:t>
            </a:r>
            <a:r>
              <a:rPr dirty="0"/>
              <a:t> </a:t>
            </a:r>
            <a:r>
              <a:rPr dirty="0" err="1"/>
              <a:t>Yordani</a:t>
            </a:r>
            <a:r>
              <a:rPr dirty="0"/>
              <a:t> </a:t>
            </a:r>
            <a:r>
              <a:rPr dirty="0" err="1"/>
              <a:t>kiasi</a:t>
            </a:r>
            <a:r>
              <a:rPr dirty="0"/>
              <a:t> cha </a:t>
            </a:r>
            <a:r>
              <a:rPr dirty="0" err="1"/>
              <a:t>kufurika</a:t>
            </a:r>
            <a:r>
              <a:rPr dirty="0"/>
              <a:t>. </a:t>
            </a:r>
            <a:r>
              <a:rPr dirty="0" err="1"/>
              <a:t>Maji</a:t>
            </a:r>
            <a:r>
              <a:rPr dirty="0"/>
              <a:t> </a:t>
            </a:r>
            <a:r>
              <a:rPr dirty="0" err="1"/>
              <a:t>yake</a:t>
            </a:r>
            <a:r>
              <a:rPr dirty="0"/>
              <a:t> </a:t>
            </a:r>
            <a:r>
              <a:rPr dirty="0" err="1"/>
              <a:t>yanakimbia</a:t>
            </a:r>
            <a:r>
              <a:rPr dirty="0"/>
              <a:t> </a:t>
            </a:r>
            <a:r>
              <a:rPr dirty="0" err="1"/>
              <a:t>haraka</a:t>
            </a:r>
            <a:r>
              <a:rPr dirty="0"/>
              <a:t> </a:t>
            </a:r>
            <a:r>
              <a:rPr dirty="0" err="1"/>
              <a:t>kuelekea</a:t>
            </a:r>
            <a:r>
              <a:rPr dirty="0"/>
              <a:t> </a:t>
            </a:r>
            <a:r>
              <a:rPr dirty="0" err="1"/>
              <a:t>Bahari</a:t>
            </a:r>
            <a:r>
              <a:rPr dirty="0"/>
              <a:t> </a:t>
            </a:r>
            <a:r>
              <a:rPr dirty="0" err="1"/>
              <a:t>ya</a:t>
            </a:r>
            <a:r>
              <a:rPr dirty="0"/>
              <a:t> </a:t>
            </a:r>
            <a:r>
              <a:rPr dirty="0" err="1"/>
              <a:t>Chumvi</a:t>
            </a:r>
            <a:r>
              <a:rPr dirty="0"/>
              <a:t>. </a:t>
            </a:r>
            <a:r>
              <a:rPr dirty="0" err="1"/>
              <a:t>Hata</a:t>
            </a:r>
            <a:r>
              <a:rPr dirty="0"/>
              <a:t> </a:t>
            </a:r>
            <a:r>
              <a:rPr dirty="0" err="1"/>
              <a:t>katika</a:t>
            </a:r>
            <a:r>
              <a:rPr dirty="0"/>
              <a:t> </a:t>
            </a:r>
            <a:r>
              <a:rPr dirty="0" err="1"/>
              <a:t>sehemu</a:t>
            </a:r>
            <a:r>
              <a:rPr dirty="0"/>
              <a:t> </a:t>
            </a:r>
            <a:r>
              <a:rPr dirty="0" err="1"/>
              <a:t>zenye</a:t>
            </a:r>
            <a:r>
              <a:rPr dirty="0"/>
              <a:t> kina </a:t>
            </a:r>
            <a:r>
              <a:rPr dirty="0" err="1"/>
              <a:t>kirefu</a:t>
            </a:r>
            <a:r>
              <a:rPr dirty="0"/>
              <a:t> </a:t>
            </a:r>
            <a:r>
              <a:rPr dirty="0" err="1"/>
              <a:t>zaidi</a:t>
            </a:r>
            <a:r>
              <a:rPr dirty="0"/>
              <a:t> - </a:t>
            </a:r>
            <a:r>
              <a:rPr dirty="0" err="1"/>
              <a:t>Yordani</a:t>
            </a:r>
            <a:r>
              <a:rPr dirty="0"/>
              <a:t> </a:t>
            </a:r>
            <a:r>
              <a:rPr dirty="0" err="1"/>
              <a:t>inapita-kuvuka</a:t>
            </a:r>
            <a:r>
              <a:rPr dirty="0"/>
              <a:t> </a:t>
            </a:r>
            <a:r>
              <a:rPr dirty="0" err="1"/>
              <a:t>mto</a:t>
            </a:r>
            <a:r>
              <a:rPr dirty="0"/>
              <a:t> </a:t>
            </a:r>
            <a:r>
              <a:rPr dirty="0" err="1"/>
              <a:t>ni</a:t>
            </a:r>
            <a:r>
              <a:rPr dirty="0"/>
              <a:t> </a:t>
            </a:r>
            <a:r>
              <a:rPr lang="en-US" dirty="0" err="1"/>
              <a:t>shughuli</a:t>
            </a:r>
            <a:r>
              <a:rPr dirty="0"/>
              <a:t> </a:t>
            </a:r>
            <a:r>
              <a:rPr dirty="0" err="1"/>
              <a:t>hatari</a:t>
            </a:r>
            <a:r>
              <a:rPr dirty="0"/>
              <a:t>.</a:t>
            </a:r>
          </a:p>
        </p:txBody>
      </p:sp>
      <p:pic>
        <p:nvPicPr>
          <p:cNvPr id="7" name="Imagen 6" descr="Imagen que contiene exterior, persona, montaña, pasto  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  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409492" y="4174233"/>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9492" y="455123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4871" y="5834239"/>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9492" y="5458446"/>
            <a:ext cx="355276" cy="349151"/>
          </a:xfrm>
          <a:prstGeom prst="rect">
            <a:avLst/>
          </a:prstGeom>
          <a:effectLst>
            <a:outerShdw blurRad="50800" dist="38100" dir="8100000" algn="tr" rotWithShape="0">
              <a:prstClr val="black">
                <a:alpha val="40000"/>
              </a:prstClr>
            </a:outerShdw>
          </a:effectLst>
        </p:spPr>
      </p:pic>
      <p:pic>
        <p:nvPicPr>
          <p:cNvPr id="64" name="Imagen 63" descr="Logotipo  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  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  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525605"/>
            <a:ext cx="5931311" cy="707886"/>
          </a:xfrm>
          <a:prstGeom prst="rect">
            <a:avLst/>
          </a:prstGeom>
          <a:noFill/>
        </p:spPr>
        <p:txBody>
          <a:bodyPr wrap="square">
            <a:spAutoFit/>
          </a:bodyPr>
          <a:lstStyle/>
          <a:p>
            <a:pPr algn="just">
              <a:spcBef>
                <a:spcPts val="600"/>
              </a:spcBef>
              <a:defRPr sz="2000" b="1">
                <a:solidFill>
                  <a:schemeClr val="bg1"/>
                </a:solidFill>
                <a:effectLst>
                  <a:outerShdw blurRad="38100" dist="38100" dir="2700000" algn="tl">
                    <a:srgbClr val="000000">
                      <a:alpha val="43137"/>
                    </a:srgbClr>
                  </a:outerShdw>
                </a:effectLst>
              </a:defRPr>
            </a:pPr>
            <a:r>
              <a:rPr dirty="0"/>
              <a:t>Kwa </a:t>
            </a:r>
            <a:r>
              <a:rPr dirty="0" err="1"/>
              <a:t>mwanadamu</a:t>
            </a:r>
            <a:r>
              <a:rPr dirty="0"/>
              <a:t>, </a:t>
            </a:r>
            <a:r>
              <a:rPr dirty="0" err="1"/>
              <a:t>haiwezekani</a:t>
            </a:r>
            <a:r>
              <a:rPr dirty="0"/>
              <a:t>. Kwa </a:t>
            </a:r>
            <a:r>
              <a:rPr dirty="0" err="1"/>
              <a:t>Mungu</a:t>
            </a:r>
            <a:r>
              <a:rPr dirty="0"/>
              <a:t>, </a:t>
            </a:r>
            <a:r>
              <a:rPr dirty="0" err="1"/>
              <a:t>rahisi</a:t>
            </a:r>
            <a:r>
              <a:rPr dirty="0"/>
              <a:t>: "</a:t>
            </a:r>
            <a:r>
              <a:rPr dirty="0" err="1"/>
              <a:t>Jitakaseni</a:t>
            </a:r>
            <a:r>
              <a:rPr dirty="0"/>
              <a:t> </a:t>
            </a:r>
            <a:r>
              <a:rPr dirty="0" err="1"/>
              <a:t>na</a:t>
            </a:r>
            <a:r>
              <a:rPr dirty="0"/>
              <a:t> </a:t>
            </a:r>
            <a:r>
              <a:rPr dirty="0" err="1"/>
              <a:t>vuka</a:t>
            </a:r>
            <a:r>
              <a:rPr dirty="0"/>
              <a:t> </a:t>
            </a:r>
            <a:r>
              <a:rPr dirty="0" err="1"/>
              <a:t>Yordani</a:t>
            </a:r>
            <a:r>
              <a:rPr dirty="0"/>
              <a:t>."</a:t>
            </a:r>
          </a:p>
        </p:txBody>
      </p:sp>
      <p:sp>
        <p:nvSpPr>
          <p:cNvPr id="8" name="CuadroTexto 7">
            <a:extLst>
              <a:ext uri="{FF2B5EF4-FFF2-40B4-BE49-F238E27FC236}">
                <a16:creationId xmlns:a16="http://schemas.microsoft.com/office/drawing/2014/main" id="{AFE93F18-61F8-8AE1-E412-ED22C8FF508C}"/>
              </a:ext>
            </a:extLst>
          </p:cNvPr>
          <p:cNvSpPr txBox="1"/>
          <p:nvPr/>
        </p:nvSpPr>
        <p:spPr>
          <a:xfrm>
            <a:off x="239017" y="1833108"/>
            <a:ext cx="5974972" cy="707886"/>
          </a:xfrm>
          <a:prstGeom prst="rect">
            <a:avLst/>
          </a:prstGeom>
          <a:noFill/>
        </p:spPr>
        <p:txBody>
          <a:bodyPr wrap="square">
            <a:spAutoFit/>
          </a:bodyPr>
          <a:lstStyle/>
          <a:p>
            <a:pPr>
              <a:spcBef>
                <a:spcPts val="600"/>
              </a:spcBef>
              <a:defRPr sz="2000" b="1">
                <a:solidFill>
                  <a:schemeClr val="bg1"/>
                </a:solidFill>
                <a:effectLst>
                  <a:outerShdw blurRad="38100" dist="38100" dir="2700000" algn="tl">
                    <a:srgbClr val="000000">
                      <a:alpha val="43137"/>
                    </a:srgbClr>
                  </a:outerShdw>
                </a:effectLst>
              </a:defRPr>
            </a:pPr>
            <a:r>
              <a:rPr lang="en-US" dirty="0" err="1"/>
              <a:t>Jamii</a:t>
            </a:r>
            <a:r>
              <a:rPr dirty="0"/>
              <a:t> </a:t>
            </a:r>
            <a:r>
              <a:rPr lang="en-US" dirty="0" err="1"/>
              <a:t>n</a:t>
            </a:r>
            <a:r>
              <a:rPr dirty="0" err="1"/>
              <a:t>zima</a:t>
            </a:r>
            <a:r>
              <a:rPr dirty="0"/>
              <a:t> </a:t>
            </a:r>
            <a:r>
              <a:rPr dirty="0" err="1"/>
              <a:t>inawezaje</a:t>
            </a:r>
            <a:r>
              <a:rPr dirty="0"/>
              <a:t> </a:t>
            </a:r>
            <a:r>
              <a:rPr dirty="0" err="1"/>
              <a:t>kuvuka</a:t>
            </a:r>
            <a:r>
              <a:rPr dirty="0"/>
              <a:t>, </a:t>
            </a:r>
            <a:r>
              <a:rPr dirty="0" err="1"/>
              <a:t>ikiwa</a:t>
            </a:r>
            <a:r>
              <a:rPr dirty="0"/>
              <a:t> </a:t>
            </a:r>
            <a:r>
              <a:rPr dirty="0" err="1"/>
              <a:t>imebeba</a:t>
            </a:r>
            <a:r>
              <a:rPr dirty="0"/>
              <a:t> </a:t>
            </a:r>
            <a:r>
              <a:rPr dirty="0" err="1"/>
              <a:t>wazee</a:t>
            </a:r>
            <a:r>
              <a:rPr dirty="0"/>
              <a:t>, </a:t>
            </a:r>
            <a:r>
              <a:rPr dirty="0" err="1"/>
              <a:t>wanawake</a:t>
            </a:r>
            <a:r>
              <a:rPr dirty="0"/>
              <a:t> </a:t>
            </a:r>
            <a:r>
              <a:rPr dirty="0" err="1"/>
              <a:t>wajawazito</a:t>
            </a:r>
            <a:r>
              <a:rPr dirty="0"/>
              <a:t>, </a:t>
            </a:r>
            <a:r>
              <a:rPr dirty="0" err="1"/>
              <a:t>watoto</a:t>
            </a:r>
            <a:r>
              <a:rPr dirty="0"/>
              <a:t> </a:t>
            </a:r>
            <a:r>
              <a:rPr dirty="0" err="1"/>
              <a:t>na</a:t>
            </a:r>
            <a:r>
              <a:rPr dirty="0"/>
              <a:t> </a:t>
            </a:r>
            <a:r>
              <a:rPr dirty="0" err="1"/>
              <a:t>mifugo</a:t>
            </a:r>
            <a:r>
              <a:rPr dirty="0"/>
              <a:t>?</a:t>
            </a: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329130"/>
            <a:ext cx="7045974" cy="2185214"/>
          </a:xfrm>
          <a:prstGeom prst="rect">
            <a:avLst/>
          </a:prstGeom>
          <a:noFill/>
        </p:spPr>
        <p:txBody>
          <a:bodyPr wrap="square">
            <a:spAutoFit/>
            <a:scene3d>
              <a:camera prst="orthographicFront"/>
              <a:lightRig rig="threePt" dir="t"/>
            </a:scene3d>
            <a:sp3d extrusionH="57150">
              <a:bevelT w="38100" h="38100"/>
            </a:sp3d>
          </a:bodyPr>
          <a:lstStyle/>
          <a:p>
            <a:pPr algn="ctr">
              <a:defRPr sz="4800" b="1">
                <a:ln w="0"/>
                <a:gradFill>
                  <a:gsLst>
                    <a:gs pos="0">
                      <a:srgbClr val="99791F"/>
                    </a:gs>
                    <a:gs pos="50000">
                      <a:srgbClr val="DAB549"/>
                    </a:gs>
                    <a:gs pos="100000">
                      <a:srgbClr val="E8D190"/>
                    </a:gs>
                  </a:gsLst>
                  <a:lin ang="5400000"/>
                </a:gradFill>
                <a:effectLst>
                  <a:reflection blurRad="6350" stA="53000" endA="300" endPos="35500" dir="5400000" sy="-90000" algn="bl" rotWithShape="0"/>
                </a:effectLst>
              </a:defRPr>
            </a:pPr>
            <a:r>
              <a:t>KUVUKA MTO YORDANI</a:t>
            </a:r>
          </a:p>
          <a:p>
            <a:pPr algn="ctr">
              <a:defRPr sz="4000" b="1">
                <a:ln w="0"/>
                <a:gradFill>
                  <a:gsLst>
                    <a:gs pos="0">
                      <a:srgbClr val="99791F"/>
                    </a:gs>
                    <a:gs pos="50000">
                      <a:srgbClr val="DAB549"/>
                    </a:gs>
                    <a:gs pos="100000">
                      <a:srgbClr val="E8D190"/>
                    </a:gs>
                  </a:gsLst>
                  <a:lin ang="5400000"/>
                </a:gradFill>
                <a:effectLst>
                  <a:reflection blurRad="6350" stA="53000" endA="300" endPos="35500" dir="5400000" sy="-90000" algn="bl" rotWithShape="0"/>
                </a:effectLst>
              </a:defRPr>
            </a:pPr>
            <a:r>
              <a:t>(YOSHUA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defRPr sz="44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defRPr>
            </a:pPr>
            <a:r>
              <a:t>HAJA YA UTAKATIFU</a:t>
            </a: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703402"/>
            <a:ext cx="12191999" cy="338554"/>
          </a:xfrm>
          <a:prstGeom prst="rect">
            <a:avLst/>
          </a:prstGeom>
          <a:noFill/>
        </p:spPr>
        <p:txBody>
          <a:bodyPr wrap="square">
            <a:spAutoFit/>
          </a:bodyPr>
          <a:lstStyle/>
          <a:p>
            <a:pPr algn="ctr">
              <a:defRPr b="1">
                <a:solidFill>
                  <a:srgbClr val="E8D190"/>
                </a:solidFill>
                <a:effectLst>
                  <a:outerShdw blurRad="38100" dist="38100" dir="2700000" algn="tl">
                    <a:srgbClr val="000000">
                      <a:alpha val="43137"/>
                    </a:srgbClr>
                  </a:outerShdw>
                </a:effectLst>
                <a:latin typeface="Comic Sans MS" panose="030F0702030302020204" pitchFamily="66" charset="0"/>
              </a:defRPr>
            </a:pPr>
            <a:r>
              <a:rPr sz="1600" dirty="0"/>
              <a:t>"</a:t>
            </a:r>
            <a:r>
              <a:rPr sz="1600" dirty="0" err="1"/>
              <a:t>Yoshua</a:t>
            </a:r>
            <a:r>
              <a:rPr sz="1600" dirty="0"/>
              <a:t> </a:t>
            </a:r>
            <a:r>
              <a:rPr sz="1600" dirty="0" err="1"/>
              <a:t>akawaambia</a:t>
            </a:r>
            <a:r>
              <a:rPr sz="1600" dirty="0"/>
              <a:t> </a:t>
            </a:r>
            <a:r>
              <a:rPr sz="1600" dirty="0" err="1"/>
              <a:t>watu</a:t>
            </a:r>
            <a:r>
              <a:rPr sz="1600" dirty="0"/>
              <a:t>, </a:t>
            </a:r>
            <a:r>
              <a:rPr sz="1600" dirty="0" err="1"/>
              <a:t>Jitakaseni</a:t>
            </a:r>
            <a:r>
              <a:rPr sz="1600" dirty="0"/>
              <a:t>, </a:t>
            </a:r>
            <a:r>
              <a:rPr sz="1600" dirty="0" err="1"/>
              <a:t>kwa</a:t>
            </a:r>
            <a:r>
              <a:rPr sz="1600" dirty="0"/>
              <a:t> </a:t>
            </a:r>
            <a:r>
              <a:rPr sz="1600" dirty="0" err="1"/>
              <a:t>kuwa</a:t>
            </a:r>
            <a:r>
              <a:rPr sz="1600" dirty="0"/>
              <a:t> </a:t>
            </a:r>
            <a:r>
              <a:rPr sz="1600" dirty="0" err="1"/>
              <a:t>kesho</a:t>
            </a:r>
            <a:r>
              <a:rPr sz="1600" dirty="0"/>
              <a:t> Bwana </a:t>
            </a:r>
            <a:r>
              <a:rPr sz="1600" dirty="0" err="1"/>
              <a:t>atafanya</a:t>
            </a:r>
            <a:r>
              <a:rPr sz="1600" dirty="0"/>
              <a:t> mambo </a:t>
            </a:r>
            <a:r>
              <a:rPr sz="1600" dirty="0" err="1"/>
              <a:t>ya</a:t>
            </a:r>
            <a:r>
              <a:rPr sz="1600" dirty="0"/>
              <a:t> </a:t>
            </a:r>
            <a:r>
              <a:rPr sz="1600" dirty="0" err="1"/>
              <a:t>ajabu</a:t>
            </a:r>
            <a:r>
              <a:rPr sz="1600" dirty="0"/>
              <a:t> </a:t>
            </a:r>
            <a:r>
              <a:rPr sz="1600" dirty="0" err="1"/>
              <a:t>kati</a:t>
            </a:r>
            <a:r>
              <a:rPr sz="1600" dirty="0"/>
              <a:t> </a:t>
            </a:r>
            <a:r>
              <a:rPr sz="1600" dirty="0" err="1"/>
              <a:t>yenu</a:t>
            </a:r>
            <a:r>
              <a:rPr sz="1600" dirty="0"/>
              <a:t>."  </a:t>
            </a:r>
            <a:r>
              <a:rPr sz="1400" dirty="0"/>
              <a:t>(Joshua 3:5)</a:t>
            </a:r>
            <a:endParaRPr sz="1600" dirty="0"/>
          </a:p>
        </p:txBody>
      </p:sp>
      <p:sp>
        <p:nvSpPr>
          <p:cNvPr id="6" name="CuadroTexto 5">
            <a:extLst>
              <a:ext uri="{FF2B5EF4-FFF2-40B4-BE49-F238E27FC236}">
                <a16:creationId xmlns:a16="http://schemas.microsoft.com/office/drawing/2014/main" id="{3C72C639-E722-B310-3CFF-8D92AD4C28E5}"/>
              </a:ext>
            </a:extLst>
          </p:cNvPr>
          <p:cNvSpPr txBox="1"/>
          <p:nvPr/>
        </p:nvSpPr>
        <p:spPr>
          <a:xfrm>
            <a:off x="0" y="1200151"/>
            <a:ext cx="7296150" cy="1015663"/>
          </a:xfrm>
          <a:prstGeom prst="rect">
            <a:avLst/>
          </a:prstGeom>
          <a:noFill/>
        </p:spPr>
        <p:txBody>
          <a:bodyPr wrap="square">
            <a:spAutoFit/>
          </a:bodyPr>
          <a:lstStyle/>
          <a:p>
            <a:pPr algn="just">
              <a:spcBef>
                <a:spcPts val="600"/>
              </a:spcBef>
              <a:defRPr sz="2000" b="1"/>
            </a:pPr>
            <a:r>
              <a:rPr dirty="0"/>
              <a:t>Kwa </a:t>
            </a:r>
            <a:r>
              <a:rPr dirty="0" err="1"/>
              <a:t>miaka</a:t>
            </a:r>
            <a:r>
              <a:rPr dirty="0"/>
              <a:t> 40, </a:t>
            </a:r>
            <a:r>
              <a:rPr dirty="0" err="1"/>
              <a:t>wingu</a:t>
            </a:r>
            <a:r>
              <a:rPr dirty="0"/>
              <a:t> </a:t>
            </a:r>
            <a:r>
              <a:rPr dirty="0" err="1"/>
              <a:t>lilikuwa</a:t>
            </a:r>
            <a:r>
              <a:rPr dirty="0"/>
              <a:t> </a:t>
            </a:r>
            <a:r>
              <a:rPr dirty="0" err="1"/>
              <a:t>limeashiria</a:t>
            </a:r>
            <a:r>
              <a:rPr dirty="0"/>
              <a:t> </a:t>
            </a:r>
            <a:r>
              <a:rPr dirty="0" err="1"/>
              <a:t>wakati</a:t>
            </a:r>
            <a:r>
              <a:rPr dirty="0"/>
              <a:t> </a:t>
            </a:r>
            <a:r>
              <a:rPr dirty="0" err="1"/>
              <a:t>wa</a:t>
            </a:r>
            <a:r>
              <a:rPr dirty="0"/>
              <a:t> </a:t>
            </a:r>
            <a:r>
              <a:rPr dirty="0" err="1"/>
              <a:t>kuvunja</a:t>
            </a:r>
            <a:r>
              <a:rPr dirty="0"/>
              <a:t> </a:t>
            </a:r>
            <a:r>
              <a:rPr dirty="0" err="1"/>
              <a:t>kambi</a:t>
            </a:r>
            <a:r>
              <a:rPr dirty="0"/>
              <a:t> </a:t>
            </a:r>
            <a:r>
              <a:rPr dirty="0" err="1"/>
              <a:t>na</a:t>
            </a:r>
            <a:r>
              <a:rPr dirty="0"/>
              <a:t> </a:t>
            </a:r>
            <a:r>
              <a:rPr dirty="0" err="1"/>
              <a:t>kuondoka</a:t>
            </a:r>
            <a:r>
              <a:rPr dirty="0"/>
              <a:t>, </a:t>
            </a:r>
            <a:r>
              <a:rPr dirty="0" err="1"/>
              <a:t>na</a:t>
            </a:r>
            <a:r>
              <a:rPr dirty="0"/>
              <a:t> </a:t>
            </a:r>
            <a:r>
              <a:rPr lang="en-US" dirty="0" err="1"/>
              <a:t>sanduku</a:t>
            </a:r>
            <a:r>
              <a:rPr lang="en-US" dirty="0"/>
              <a:t> la </a:t>
            </a:r>
            <a:r>
              <a:rPr lang="en-US" dirty="0" err="1"/>
              <a:t>agano</a:t>
            </a:r>
            <a:r>
              <a:rPr dirty="0"/>
              <a:t> </a:t>
            </a:r>
            <a:r>
              <a:rPr lang="en-US" dirty="0" err="1"/>
              <a:t>l</a:t>
            </a:r>
            <a:r>
              <a:rPr dirty="0" err="1"/>
              <a:t>iliwaongoza</a:t>
            </a:r>
            <a:r>
              <a:rPr dirty="0"/>
              <a:t> Israeli </a:t>
            </a:r>
            <a:r>
              <a:rPr dirty="0" err="1"/>
              <a:t>kwenda</a:t>
            </a:r>
            <a:r>
              <a:rPr dirty="0"/>
              <a:t> </a:t>
            </a:r>
            <a:r>
              <a:rPr dirty="0" err="1"/>
              <a:t>kwenye</a:t>
            </a:r>
            <a:r>
              <a:rPr dirty="0"/>
              <a:t> </a:t>
            </a:r>
            <a:r>
              <a:rPr dirty="0" err="1"/>
              <a:t>eneo</a:t>
            </a:r>
            <a:r>
              <a:rPr dirty="0"/>
              <a:t> lake </a:t>
            </a:r>
            <a:r>
              <a:rPr dirty="0" err="1"/>
              <a:t>jipya</a:t>
            </a:r>
            <a:r>
              <a:rPr dirty="0"/>
              <a:t> (</a:t>
            </a:r>
            <a:r>
              <a:rPr dirty="0" err="1"/>
              <a:t>Hes</a:t>
            </a:r>
            <a:r>
              <a:rPr dirty="0"/>
              <a:t>. 9:17; 10:33).</a:t>
            </a: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4003776177"/>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237467"/>
            <a:ext cx="4324349" cy="2246769"/>
          </a:xfrm>
          <a:prstGeom prst="rect">
            <a:avLst/>
          </a:prstGeom>
          <a:noFill/>
        </p:spPr>
        <p:txBody>
          <a:bodyPr wrap="square">
            <a:spAutoFit/>
          </a:bodyPr>
          <a:lstStyle/>
          <a:p>
            <a:pPr algn="just">
              <a:spcBef>
                <a:spcPts val="600"/>
              </a:spcBef>
              <a:defRPr sz="2000" b="1"/>
            </a:pPr>
            <a:r>
              <a:rPr dirty="0" err="1"/>
              <a:t>Wakati</a:t>
            </a:r>
            <a:r>
              <a:rPr dirty="0"/>
              <a:t> </a:t>
            </a:r>
            <a:r>
              <a:rPr dirty="0" err="1"/>
              <a:t>ulikuwa</a:t>
            </a:r>
            <a:r>
              <a:rPr dirty="0"/>
              <a:t> </a:t>
            </a:r>
            <a:r>
              <a:rPr dirty="0" err="1"/>
              <a:t>umefika</a:t>
            </a:r>
            <a:r>
              <a:rPr dirty="0"/>
              <a:t> </a:t>
            </a:r>
            <a:r>
              <a:rPr dirty="0" err="1"/>
              <a:t>wa</a:t>
            </a:r>
            <a:r>
              <a:rPr dirty="0"/>
              <a:t> </a:t>
            </a:r>
            <a:r>
              <a:rPr dirty="0" err="1"/>
              <a:t>kusonga</a:t>
            </a:r>
            <a:r>
              <a:rPr dirty="0"/>
              <a:t>. </a:t>
            </a:r>
            <a:r>
              <a:rPr dirty="0" err="1"/>
              <a:t>Walivunja</a:t>
            </a:r>
            <a:r>
              <a:rPr dirty="0"/>
              <a:t> </a:t>
            </a:r>
            <a:r>
              <a:rPr dirty="0" err="1"/>
              <a:t>kambi</a:t>
            </a:r>
            <a:r>
              <a:rPr dirty="0"/>
              <a:t> </a:t>
            </a:r>
            <a:r>
              <a:rPr dirty="0" err="1"/>
              <a:t>huko</a:t>
            </a:r>
            <a:r>
              <a:rPr dirty="0"/>
              <a:t> </a:t>
            </a:r>
            <a:r>
              <a:rPr dirty="0" err="1"/>
              <a:t>Shitimu</a:t>
            </a:r>
            <a:r>
              <a:rPr dirty="0"/>
              <a:t> </a:t>
            </a:r>
            <a:r>
              <a:rPr dirty="0" err="1"/>
              <a:t>na</a:t>
            </a:r>
            <a:r>
              <a:rPr dirty="0"/>
              <a:t> </a:t>
            </a:r>
            <a:r>
              <a:rPr dirty="0" err="1"/>
              <a:t>kupiga</a:t>
            </a:r>
            <a:r>
              <a:rPr dirty="0"/>
              <a:t> </a:t>
            </a:r>
            <a:r>
              <a:rPr dirty="0" err="1"/>
              <a:t>kambi</a:t>
            </a:r>
            <a:r>
              <a:rPr dirty="0"/>
              <a:t> </a:t>
            </a:r>
            <a:r>
              <a:rPr dirty="0" err="1"/>
              <a:t>kwa</a:t>
            </a:r>
            <a:r>
              <a:rPr dirty="0"/>
              <a:t> </a:t>
            </a:r>
            <a:r>
              <a:rPr dirty="0" err="1"/>
              <a:t>siku</a:t>
            </a:r>
            <a:r>
              <a:rPr dirty="0"/>
              <a:t> </a:t>
            </a:r>
            <a:r>
              <a:rPr dirty="0" err="1"/>
              <a:t>tatu</a:t>
            </a:r>
            <a:r>
              <a:rPr dirty="0"/>
              <a:t> ng 'ambo </a:t>
            </a:r>
            <a:r>
              <a:rPr dirty="0" err="1"/>
              <a:t>ya</a:t>
            </a:r>
            <a:r>
              <a:rPr dirty="0"/>
              <a:t> </a:t>
            </a:r>
            <a:r>
              <a:rPr dirty="0" err="1"/>
              <a:t>Yordani</a:t>
            </a:r>
            <a:r>
              <a:rPr dirty="0"/>
              <a:t>. Kisha </a:t>
            </a:r>
            <a:r>
              <a:rPr dirty="0" err="1"/>
              <a:t>walipokea</a:t>
            </a:r>
            <a:r>
              <a:rPr dirty="0"/>
              <a:t> </a:t>
            </a:r>
            <a:r>
              <a:rPr dirty="0" err="1"/>
              <a:t>agizo</a:t>
            </a:r>
            <a:r>
              <a:rPr dirty="0"/>
              <a:t> la </a:t>
            </a:r>
            <a:r>
              <a:rPr dirty="0" err="1"/>
              <a:t>kufuata</a:t>
            </a:r>
            <a:r>
              <a:rPr dirty="0"/>
              <a:t> </a:t>
            </a:r>
            <a:r>
              <a:rPr dirty="0" err="1"/>
              <a:t>sa</a:t>
            </a:r>
            <a:r>
              <a:rPr lang="en-US" dirty="0" err="1"/>
              <a:t>nduku</a:t>
            </a:r>
            <a:r>
              <a:rPr lang="en-US" dirty="0"/>
              <a:t> la </a:t>
            </a:r>
            <a:r>
              <a:rPr lang="en-US" dirty="0" err="1"/>
              <a:t>agano</a:t>
            </a:r>
            <a:r>
              <a:rPr dirty="0"/>
              <a:t> </a:t>
            </a:r>
            <a:r>
              <a:rPr dirty="0" err="1"/>
              <a:t>kuingia</a:t>
            </a:r>
            <a:r>
              <a:rPr dirty="0"/>
              <a:t> </a:t>
            </a:r>
            <a:r>
              <a:rPr dirty="0" err="1"/>
              <a:t>katika</a:t>
            </a:r>
            <a:r>
              <a:rPr dirty="0"/>
              <a:t> </a:t>
            </a:r>
            <a:r>
              <a:rPr dirty="0" err="1"/>
              <a:t>Nchi</a:t>
            </a:r>
            <a:r>
              <a:rPr dirty="0"/>
              <a:t> </a:t>
            </a:r>
            <a:r>
              <a:rPr dirty="0" err="1"/>
              <a:t>ya</a:t>
            </a:r>
            <a:r>
              <a:rPr dirty="0"/>
              <a:t> </a:t>
            </a:r>
            <a:r>
              <a:rPr dirty="0" err="1"/>
              <a:t>Ahadi</a:t>
            </a:r>
            <a:r>
              <a:rPr dirty="0"/>
              <a:t> (</a:t>
            </a:r>
            <a:r>
              <a:rPr dirty="0" err="1"/>
              <a:t>Yos</a:t>
            </a:r>
            <a:r>
              <a:rPr dirty="0"/>
              <a:t>. 3:1-3). </a:t>
            </a:r>
          </a:p>
        </p:txBody>
      </p:sp>
      <p:pic>
        <p:nvPicPr>
          <p:cNvPr id="9" name="Imagen 8" descr="Imagen que contiene exterior, persona, oveja, grupo  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  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301" y="4505890"/>
            <a:ext cx="4324350" cy="2246769"/>
          </a:xfrm>
          <a:prstGeom prst="rect">
            <a:avLst/>
          </a:prstGeom>
          <a:noFill/>
        </p:spPr>
        <p:txBody>
          <a:bodyPr wrap="square">
            <a:spAutoFit/>
          </a:bodyPr>
          <a:lstStyle/>
          <a:p>
            <a:pPr algn="just">
              <a:spcBef>
                <a:spcPts val="600"/>
              </a:spcBef>
              <a:defRPr sz="2000" b="1"/>
            </a:pPr>
            <a:r>
              <a:rPr dirty="0" err="1"/>
              <a:t>Lakini</a:t>
            </a:r>
            <a:r>
              <a:rPr dirty="0"/>
              <a:t> </a:t>
            </a:r>
            <a:r>
              <a:rPr dirty="0" err="1"/>
              <a:t>kulikuwa</a:t>
            </a:r>
            <a:r>
              <a:rPr dirty="0"/>
              <a:t> </a:t>
            </a:r>
            <a:r>
              <a:rPr dirty="0" err="1"/>
              <a:t>na</a:t>
            </a:r>
            <a:r>
              <a:rPr dirty="0"/>
              <a:t> </a:t>
            </a:r>
            <a:r>
              <a:rPr dirty="0" err="1"/>
              <a:t>sharti</a:t>
            </a:r>
            <a:r>
              <a:rPr dirty="0"/>
              <a:t>: </a:t>
            </a:r>
            <a:r>
              <a:rPr dirty="0" err="1"/>
              <a:t>walipaswa</a:t>
            </a:r>
            <a:r>
              <a:rPr dirty="0"/>
              <a:t> </a:t>
            </a:r>
            <a:r>
              <a:rPr dirty="0" err="1"/>
              <a:t>kutakaswa</a:t>
            </a:r>
            <a:r>
              <a:rPr dirty="0"/>
              <a:t> (</a:t>
            </a:r>
            <a:r>
              <a:rPr dirty="0" err="1"/>
              <a:t>Yos</a:t>
            </a:r>
            <a:r>
              <a:rPr dirty="0"/>
              <a:t>. 3:5). </a:t>
            </a:r>
            <a:r>
              <a:rPr dirty="0" err="1"/>
              <a:t>Kuwekwa</a:t>
            </a:r>
            <a:r>
              <a:rPr dirty="0"/>
              <a:t> </a:t>
            </a:r>
            <a:r>
              <a:rPr dirty="0" err="1"/>
              <a:t>wakfu</a:t>
            </a:r>
            <a:r>
              <a:rPr dirty="0"/>
              <a:t> </a:t>
            </a:r>
            <a:r>
              <a:rPr dirty="0" err="1"/>
              <a:t>huku</a:t>
            </a:r>
            <a:r>
              <a:rPr dirty="0"/>
              <a:t> </a:t>
            </a:r>
            <a:r>
              <a:rPr dirty="0" err="1"/>
              <a:t>kulihusisha</a:t>
            </a:r>
            <a:r>
              <a:rPr dirty="0"/>
              <a:t> </a:t>
            </a:r>
            <a:r>
              <a:rPr dirty="0" err="1"/>
              <a:t>utakaso</a:t>
            </a:r>
            <a:r>
              <a:rPr dirty="0"/>
              <a:t> </a:t>
            </a:r>
            <a:r>
              <a:rPr dirty="0" err="1"/>
              <a:t>wa</a:t>
            </a:r>
            <a:r>
              <a:rPr dirty="0"/>
              <a:t> </a:t>
            </a:r>
            <a:r>
              <a:rPr lang="en-US" dirty="0" err="1"/>
              <a:t>kimwili</a:t>
            </a:r>
            <a:r>
              <a:rPr dirty="0"/>
              <a:t> (</a:t>
            </a:r>
            <a:r>
              <a:rPr dirty="0" err="1"/>
              <a:t>ku</a:t>
            </a:r>
            <a:r>
              <a:rPr lang="en-US" dirty="0" err="1"/>
              <a:t>fua</a:t>
            </a:r>
            <a:r>
              <a:rPr dirty="0"/>
              <a:t> </a:t>
            </a:r>
            <a:r>
              <a:rPr dirty="0" err="1"/>
              <a:t>nguo</a:t>
            </a:r>
            <a:r>
              <a:rPr dirty="0"/>
              <a:t> </a:t>
            </a:r>
            <a:r>
              <a:rPr dirty="0" err="1"/>
              <a:t>na</a:t>
            </a:r>
            <a:r>
              <a:rPr dirty="0"/>
              <a:t> </a:t>
            </a:r>
            <a:r>
              <a:rPr dirty="0" err="1"/>
              <a:t>mwili</a:t>
            </a:r>
            <a:r>
              <a:rPr dirty="0"/>
              <a:t>), </a:t>
            </a:r>
            <a:r>
              <a:rPr dirty="0" err="1"/>
              <a:t>kuacha</a:t>
            </a:r>
            <a:r>
              <a:rPr dirty="0"/>
              <a:t> </a:t>
            </a:r>
            <a:r>
              <a:rPr dirty="0" err="1"/>
              <a:t>dhambi</a:t>
            </a:r>
            <a:r>
              <a:rPr dirty="0"/>
              <a:t>, </a:t>
            </a:r>
            <a:r>
              <a:rPr dirty="0" err="1"/>
              <a:t>na</a:t>
            </a:r>
            <a:r>
              <a:rPr dirty="0"/>
              <a:t> </a:t>
            </a:r>
            <a:r>
              <a:rPr dirty="0" err="1"/>
              <a:t>kuwa</a:t>
            </a:r>
            <a:r>
              <a:rPr dirty="0"/>
              <a:t> </a:t>
            </a:r>
            <a:r>
              <a:rPr dirty="0" err="1"/>
              <a:t>na</a:t>
            </a:r>
            <a:r>
              <a:rPr dirty="0"/>
              <a:t> </a:t>
            </a:r>
            <a:r>
              <a:rPr dirty="0" err="1"/>
              <a:t>mtazamo</a:t>
            </a:r>
            <a:r>
              <a:rPr dirty="0"/>
              <a:t> </a:t>
            </a:r>
            <a:r>
              <a:rPr dirty="0" err="1"/>
              <a:t>wa</a:t>
            </a:r>
            <a:r>
              <a:rPr dirty="0"/>
              <a:t> </a:t>
            </a:r>
            <a:r>
              <a:rPr dirty="0" err="1"/>
              <a:t>kukubaliana</a:t>
            </a:r>
            <a:r>
              <a:rPr dirty="0"/>
              <a:t> </a:t>
            </a:r>
            <a:r>
              <a:rPr dirty="0" err="1"/>
              <a:t>kuhusu</a:t>
            </a:r>
            <a:r>
              <a:rPr dirty="0"/>
              <a:t> </a:t>
            </a:r>
            <a:r>
              <a:rPr dirty="0" err="1"/>
              <a:t>kutii</a:t>
            </a:r>
            <a:r>
              <a:rPr dirty="0"/>
              <a:t> </a:t>
            </a:r>
            <a:r>
              <a:rPr dirty="0" err="1"/>
              <a:t>amri</a:t>
            </a:r>
            <a:r>
              <a:rPr dirty="0"/>
              <a:t> </a:t>
            </a:r>
            <a:r>
              <a:rPr dirty="0" err="1"/>
              <a:t>za</a:t>
            </a:r>
            <a:r>
              <a:rPr dirty="0"/>
              <a:t> </a:t>
            </a:r>
            <a:r>
              <a:rPr dirty="0" err="1"/>
              <a:t>Mungu</a:t>
            </a:r>
            <a:r>
              <a:rPr dirty="0"/>
              <a:t>.</a:t>
            </a: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defRPr sz="4400" b="1">
                <a:ln w="9525" cmpd="sng">
                  <a:solidFill>
                    <a:schemeClr val="accent1"/>
                  </a:solidFill>
                  <a:prstDash val="solid"/>
                </a:ln>
                <a:solidFill>
                  <a:srgbClr val="70AD47">
                    <a:tint val="1000"/>
                  </a:srgbClr>
                </a:solidFill>
                <a:effectLst>
                  <a:glow rad="38100">
                    <a:schemeClr val="accent1">
                      <a:alpha val="40000"/>
                    </a:schemeClr>
                  </a:glow>
                </a:effectLst>
              </a:defRPr>
            </a:pPr>
            <a:r>
              <a:t>MIUJIZA YA MUNGU</a:t>
            </a: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618548"/>
            <a:ext cx="11315700" cy="830997"/>
          </a:xfrm>
          <a:prstGeom prst="rect">
            <a:avLst/>
          </a:prstGeom>
          <a:noFill/>
        </p:spPr>
        <p:txBody>
          <a:bodyPr wrap="square">
            <a:spAutoFit/>
          </a:bodyPr>
          <a:lstStyle/>
          <a:p>
            <a:pPr algn="ctr">
              <a:defRPr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defRPr>
            </a:pPr>
            <a:r>
              <a:rPr sz="1600" dirty="0"/>
              <a:t>"</a:t>
            </a:r>
            <a:r>
              <a:rPr sz="1600" dirty="0" err="1"/>
              <a:t>maji</a:t>
            </a:r>
            <a:r>
              <a:rPr sz="1600" dirty="0"/>
              <a:t> </a:t>
            </a:r>
            <a:r>
              <a:rPr sz="1600" dirty="0" err="1"/>
              <a:t>kutoka</a:t>
            </a:r>
            <a:r>
              <a:rPr sz="1600" dirty="0"/>
              <a:t> </a:t>
            </a:r>
            <a:r>
              <a:rPr sz="1600" dirty="0" err="1"/>
              <a:t>juu</a:t>
            </a:r>
            <a:r>
              <a:rPr sz="1600" dirty="0"/>
              <a:t> </a:t>
            </a:r>
            <a:r>
              <a:rPr sz="1600" dirty="0" err="1"/>
              <a:t>yakaacha</a:t>
            </a:r>
            <a:r>
              <a:rPr sz="1600" dirty="0"/>
              <a:t> </a:t>
            </a:r>
            <a:r>
              <a:rPr sz="1600" dirty="0" err="1"/>
              <a:t>kutiririka</a:t>
            </a:r>
            <a:r>
              <a:rPr sz="1600" dirty="0"/>
              <a:t>. </a:t>
            </a:r>
            <a:r>
              <a:rPr lang="en-US" sz="1600" dirty="0" err="1"/>
              <a:t>Ya</a:t>
            </a:r>
            <a:r>
              <a:rPr sz="1600" dirty="0" err="1"/>
              <a:t>lirundikana</a:t>
            </a:r>
            <a:r>
              <a:rPr sz="1600" dirty="0"/>
              <a:t> </a:t>
            </a:r>
            <a:r>
              <a:rPr sz="1600" dirty="0" err="1"/>
              <a:t>katika</a:t>
            </a:r>
            <a:r>
              <a:rPr sz="1600" dirty="0"/>
              <a:t> </a:t>
            </a:r>
            <a:r>
              <a:rPr sz="1600" dirty="0" err="1"/>
              <a:t>rundo</a:t>
            </a:r>
            <a:r>
              <a:rPr sz="1600" dirty="0"/>
              <a:t> </a:t>
            </a:r>
            <a:r>
              <a:rPr sz="1600" dirty="0" err="1"/>
              <a:t>mbali</a:t>
            </a:r>
            <a:r>
              <a:rPr sz="1600" dirty="0"/>
              <a:t> </a:t>
            </a:r>
            <a:r>
              <a:rPr sz="1600" dirty="0" err="1"/>
              <a:t>sana</a:t>
            </a:r>
            <a:r>
              <a:rPr sz="1600" dirty="0"/>
              <a:t>, </a:t>
            </a:r>
            <a:r>
              <a:rPr sz="1600" dirty="0" err="1"/>
              <a:t>katika</a:t>
            </a:r>
            <a:r>
              <a:rPr sz="1600" dirty="0"/>
              <a:t> </a:t>
            </a:r>
            <a:r>
              <a:rPr sz="1600" dirty="0" err="1"/>
              <a:t>mji</a:t>
            </a:r>
            <a:r>
              <a:rPr sz="1600" dirty="0"/>
              <a:t> </a:t>
            </a:r>
            <a:r>
              <a:rPr sz="1600" dirty="0" err="1"/>
              <a:t>uitwao</a:t>
            </a:r>
            <a:r>
              <a:rPr sz="1600" dirty="0"/>
              <a:t> </a:t>
            </a:r>
            <a:r>
              <a:rPr sz="1600" dirty="0" err="1"/>
              <a:t>Adamu</a:t>
            </a:r>
            <a:r>
              <a:rPr sz="1600" dirty="0"/>
              <a:t> </a:t>
            </a:r>
            <a:r>
              <a:rPr sz="1600" dirty="0" err="1"/>
              <a:t>karibu</a:t>
            </a:r>
            <a:r>
              <a:rPr sz="1600" dirty="0"/>
              <a:t> </a:t>
            </a:r>
            <a:r>
              <a:rPr sz="1600" dirty="0" err="1"/>
              <a:t>na</a:t>
            </a:r>
            <a:r>
              <a:rPr sz="1600" dirty="0"/>
              <a:t> </a:t>
            </a:r>
            <a:r>
              <a:rPr sz="1600" dirty="0" err="1"/>
              <a:t>Sarethani</a:t>
            </a:r>
            <a:r>
              <a:rPr sz="1600" dirty="0"/>
              <a:t>, </a:t>
            </a:r>
            <a:r>
              <a:rPr sz="1600" dirty="0" err="1"/>
              <a:t>wakati</a:t>
            </a:r>
            <a:r>
              <a:rPr sz="1600" dirty="0"/>
              <a:t> </a:t>
            </a:r>
            <a:r>
              <a:rPr sz="1600" dirty="0" err="1"/>
              <a:t>maji</a:t>
            </a:r>
            <a:r>
              <a:rPr sz="1600" dirty="0"/>
              <a:t> </a:t>
            </a:r>
            <a:r>
              <a:rPr sz="1600" dirty="0" err="1"/>
              <a:t>yanayotiririka</a:t>
            </a:r>
            <a:r>
              <a:rPr sz="1600" dirty="0"/>
              <a:t> </a:t>
            </a:r>
            <a:r>
              <a:rPr sz="1600" dirty="0" err="1"/>
              <a:t>hadi</a:t>
            </a:r>
            <a:r>
              <a:rPr sz="1600" dirty="0"/>
              <a:t> </a:t>
            </a:r>
            <a:r>
              <a:rPr sz="1600" dirty="0" err="1"/>
              <a:t>Bahari</a:t>
            </a:r>
            <a:r>
              <a:rPr sz="1600" dirty="0"/>
              <a:t> </a:t>
            </a:r>
            <a:r>
              <a:rPr sz="1600" dirty="0" err="1"/>
              <a:t>ya</a:t>
            </a:r>
            <a:r>
              <a:rPr sz="1600" dirty="0"/>
              <a:t> Araba (</a:t>
            </a:r>
            <a:r>
              <a:rPr sz="1600" dirty="0" err="1"/>
              <a:t>yaani</a:t>
            </a:r>
            <a:r>
              <a:rPr sz="1600" dirty="0"/>
              <a:t>, </a:t>
            </a:r>
            <a:r>
              <a:rPr sz="1600" dirty="0" err="1"/>
              <a:t>Bahari</a:t>
            </a:r>
            <a:r>
              <a:rPr sz="1600" dirty="0"/>
              <a:t> </a:t>
            </a:r>
            <a:r>
              <a:rPr sz="1600" dirty="0" err="1"/>
              <a:t>ya</a:t>
            </a:r>
            <a:r>
              <a:rPr sz="1600" dirty="0"/>
              <a:t> </a:t>
            </a:r>
            <a:r>
              <a:rPr sz="1600" dirty="0" err="1"/>
              <a:t>Chumvi</a:t>
            </a:r>
            <a:r>
              <a:rPr sz="1600" dirty="0"/>
              <a:t>) </a:t>
            </a:r>
            <a:r>
              <a:rPr sz="1600" dirty="0" err="1"/>
              <a:t>yalikatwa</a:t>
            </a:r>
            <a:r>
              <a:rPr sz="1600" dirty="0"/>
              <a:t> </a:t>
            </a:r>
            <a:r>
              <a:rPr sz="1600" dirty="0" err="1"/>
              <a:t>kabisa</a:t>
            </a:r>
            <a:r>
              <a:rPr sz="1600" dirty="0"/>
              <a:t>. Kwa </a:t>
            </a:r>
            <a:r>
              <a:rPr sz="1600" dirty="0" err="1"/>
              <a:t>hiyo</a:t>
            </a:r>
            <a:r>
              <a:rPr sz="1600" dirty="0"/>
              <a:t> </a:t>
            </a:r>
            <a:r>
              <a:rPr sz="1600" dirty="0" err="1"/>
              <a:t>watu</a:t>
            </a:r>
            <a:r>
              <a:rPr sz="1600" dirty="0"/>
              <a:t> </a:t>
            </a:r>
            <a:r>
              <a:rPr sz="1600" dirty="0" err="1"/>
              <a:t>wakavuka</a:t>
            </a:r>
            <a:r>
              <a:rPr sz="1600" dirty="0"/>
              <a:t> </a:t>
            </a:r>
            <a:r>
              <a:rPr sz="1600" dirty="0" err="1"/>
              <a:t>kuelekea</a:t>
            </a:r>
            <a:r>
              <a:rPr sz="1600" dirty="0"/>
              <a:t> </a:t>
            </a:r>
            <a:r>
              <a:rPr sz="1600" dirty="0" err="1"/>
              <a:t>Yeriko</a:t>
            </a:r>
            <a:r>
              <a:rPr sz="1600" dirty="0"/>
              <a:t>” </a:t>
            </a:r>
            <a:r>
              <a:rPr sz="1200" dirty="0"/>
              <a:t>(</a:t>
            </a:r>
            <a:r>
              <a:rPr sz="1200" dirty="0" err="1"/>
              <a:t>Yoshua</a:t>
            </a:r>
            <a:r>
              <a:rPr sz="1200" dirty="0"/>
              <a:t>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576387"/>
            <a:ext cx="5753100" cy="1631216"/>
          </a:xfrm>
          <a:prstGeom prst="rect">
            <a:avLst/>
          </a:prstGeom>
          <a:noFill/>
        </p:spPr>
        <p:txBody>
          <a:bodyPr wrap="square">
            <a:spAutoFit/>
          </a:bodyPr>
          <a:lstStyle/>
          <a:p>
            <a:pPr algn="just">
              <a:spcBef>
                <a:spcPts val="600"/>
              </a:spcBef>
              <a:defRPr sz="2000" b="1"/>
            </a:pPr>
            <a:r>
              <a:rPr dirty="0" err="1"/>
              <a:t>Mungu</a:t>
            </a:r>
            <a:r>
              <a:rPr dirty="0"/>
              <a:t> </a:t>
            </a:r>
            <a:r>
              <a:rPr dirty="0" err="1"/>
              <a:t>ni</a:t>
            </a:r>
            <a:r>
              <a:rPr dirty="0"/>
              <a:t> "</a:t>
            </a:r>
            <a:r>
              <a:rPr dirty="0" err="1"/>
              <a:t>Yeye</a:t>
            </a:r>
            <a:r>
              <a:rPr dirty="0"/>
              <a:t> </a:t>
            </a:r>
            <a:r>
              <a:rPr dirty="0" err="1"/>
              <a:t>tu</a:t>
            </a:r>
            <a:r>
              <a:rPr dirty="0"/>
              <a:t> </a:t>
            </a:r>
            <a:r>
              <a:rPr dirty="0" err="1"/>
              <a:t>afanyaye</a:t>
            </a:r>
            <a:r>
              <a:rPr dirty="0"/>
              <a:t> mambo </a:t>
            </a:r>
            <a:r>
              <a:rPr dirty="0" err="1"/>
              <a:t>ya</a:t>
            </a:r>
            <a:r>
              <a:rPr dirty="0"/>
              <a:t> </a:t>
            </a:r>
            <a:r>
              <a:rPr dirty="0" err="1"/>
              <a:t>ajabu</a:t>
            </a:r>
            <a:r>
              <a:rPr dirty="0"/>
              <a:t>" (</a:t>
            </a:r>
            <a:r>
              <a:rPr dirty="0" err="1"/>
              <a:t>Zab</a:t>
            </a:r>
            <a:r>
              <a:rPr dirty="0"/>
              <a:t>. 72:18). Kwa </a:t>
            </a:r>
            <a:r>
              <a:rPr dirty="0" err="1"/>
              <a:t>hivyo</a:t>
            </a:r>
            <a:r>
              <a:rPr dirty="0"/>
              <a:t>, </a:t>
            </a:r>
            <a:r>
              <a:rPr dirty="0" err="1"/>
              <a:t>tunamtambua</a:t>
            </a:r>
            <a:r>
              <a:rPr dirty="0"/>
              <a:t> </a:t>
            </a:r>
            <a:r>
              <a:rPr dirty="0" err="1"/>
              <a:t>kama</a:t>
            </a:r>
            <a:r>
              <a:rPr dirty="0"/>
              <a:t> </a:t>
            </a:r>
            <a:r>
              <a:rPr dirty="0" err="1"/>
              <a:t>Mungu</a:t>
            </a:r>
            <a:r>
              <a:rPr dirty="0"/>
              <a:t> </a:t>
            </a:r>
            <a:r>
              <a:rPr dirty="0" err="1"/>
              <a:t>Mmoja</a:t>
            </a:r>
            <a:r>
              <a:rPr dirty="0"/>
              <a:t> (</a:t>
            </a:r>
            <a:r>
              <a:rPr dirty="0" err="1"/>
              <a:t>Zab</a:t>
            </a:r>
            <a:r>
              <a:rPr dirty="0"/>
              <a:t>. 86:10); </a:t>
            </a:r>
            <a:r>
              <a:rPr dirty="0" err="1"/>
              <a:t>tunakumbuka</a:t>
            </a:r>
            <a:r>
              <a:rPr dirty="0"/>
              <a:t> </a:t>
            </a:r>
            <a:r>
              <a:rPr dirty="0" err="1"/>
              <a:t>maajabu</a:t>
            </a:r>
            <a:r>
              <a:rPr dirty="0"/>
              <a:t> </a:t>
            </a:r>
            <a:r>
              <a:rPr dirty="0" err="1"/>
              <a:t>yake</a:t>
            </a:r>
            <a:r>
              <a:rPr dirty="0"/>
              <a:t> (</a:t>
            </a:r>
            <a:r>
              <a:rPr dirty="0" err="1"/>
              <a:t>Zab</a:t>
            </a:r>
            <a:r>
              <a:rPr dirty="0"/>
              <a:t>. 77:11); </a:t>
            </a:r>
            <a:r>
              <a:rPr dirty="0" err="1"/>
              <a:t>na</a:t>
            </a:r>
            <a:r>
              <a:rPr dirty="0"/>
              <a:t> </a:t>
            </a:r>
            <a:r>
              <a:rPr dirty="0" err="1"/>
              <a:t>tunasimulia</a:t>
            </a:r>
            <a:r>
              <a:rPr dirty="0"/>
              <a:t> </a:t>
            </a:r>
            <a:r>
              <a:rPr dirty="0" err="1"/>
              <a:t>matendo</a:t>
            </a:r>
            <a:r>
              <a:rPr dirty="0"/>
              <a:t> </a:t>
            </a:r>
            <a:r>
              <a:rPr dirty="0" err="1"/>
              <a:t>yake</a:t>
            </a:r>
            <a:r>
              <a:rPr dirty="0"/>
              <a:t> </a:t>
            </a:r>
            <a:r>
              <a:rPr dirty="0" err="1"/>
              <a:t>ya</a:t>
            </a:r>
            <a:r>
              <a:rPr dirty="0"/>
              <a:t> </a:t>
            </a:r>
            <a:r>
              <a:rPr dirty="0" err="1"/>
              <a:t>ajabu</a:t>
            </a:r>
            <a:r>
              <a:rPr dirty="0"/>
              <a:t> (</a:t>
            </a:r>
            <a:r>
              <a:rPr dirty="0" err="1"/>
              <a:t>Zab</a:t>
            </a:r>
            <a:r>
              <a:rPr dirty="0"/>
              <a:t>. 96:3).</a:t>
            </a:r>
          </a:p>
        </p:txBody>
      </p:sp>
      <p:pic>
        <p:nvPicPr>
          <p:cNvPr id="4" name="Imagen 3" descr="Imagen que contiene tabla, hecho de madera, viejo, grande  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1702607"/>
            <a:ext cx="6024563"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530007"/>
            <a:ext cx="6719887" cy="1323439"/>
          </a:xfrm>
          <a:prstGeom prst="rect">
            <a:avLst/>
          </a:prstGeom>
          <a:noFill/>
        </p:spPr>
        <p:txBody>
          <a:bodyPr wrap="square">
            <a:spAutoFit/>
          </a:bodyPr>
          <a:lstStyle/>
          <a:p>
            <a:pPr algn="just">
              <a:spcBef>
                <a:spcPts val="600"/>
              </a:spcBef>
              <a:defRPr sz="2000" b="1"/>
            </a:pPr>
            <a:r>
              <a:rPr dirty="0" err="1"/>
              <a:t>Kuvuka</a:t>
            </a:r>
            <a:r>
              <a:rPr dirty="0"/>
              <a:t> </a:t>
            </a:r>
            <a:r>
              <a:rPr dirty="0" err="1"/>
              <a:t>Yordani</a:t>
            </a:r>
            <a:r>
              <a:rPr dirty="0"/>
              <a:t> </a:t>
            </a:r>
            <a:r>
              <a:rPr dirty="0" err="1"/>
              <a:t>ni</a:t>
            </a:r>
            <a:r>
              <a:rPr dirty="0"/>
              <a:t> </a:t>
            </a:r>
            <a:r>
              <a:rPr dirty="0" err="1"/>
              <a:t>moja</a:t>
            </a:r>
            <a:r>
              <a:rPr dirty="0"/>
              <a:t> </a:t>
            </a:r>
            <a:r>
              <a:rPr dirty="0" err="1"/>
              <a:t>ya</a:t>
            </a:r>
            <a:r>
              <a:rPr dirty="0"/>
              <a:t> </a:t>
            </a:r>
            <a:r>
              <a:rPr dirty="0" err="1"/>
              <a:t>maajabu</a:t>
            </a:r>
            <a:r>
              <a:rPr dirty="0"/>
              <a:t> </a:t>
            </a:r>
            <a:r>
              <a:rPr dirty="0" err="1"/>
              <a:t>ya</a:t>
            </a:r>
            <a:r>
              <a:rPr dirty="0"/>
              <a:t> </a:t>
            </a:r>
            <a:r>
              <a:rPr dirty="0" err="1"/>
              <a:t>Mungu</a:t>
            </a:r>
            <a:r>
              <a:rPr dirty="0"/>
              <a:t>, </a:t>
            </a:r>
            <a:r>
              <a:rPr dirty="0" err="1"/>
              <a:t>ambayo</a:t>
            </a:r>
            <a:r>
              <a:rPr dirty="0"/>
              <a:t> </a:t>
            </a:r>
            <a:r>
              <a:rPr dirty="0" err="1"/>
              <a:t>kwa</a:t>
            </a:r>
            <a:r>
              <a:rPr dirty="0"/>
              <a:t> </a:t>
            </a:r>
            <a:r>
              <a:rPr dirty="0" err="1"/>
              <a:t>unabii</a:t>
            </a:r>
            <a:r>
              <a:rPr dirty="0"/>
              <a:t> </a:t>
            </a:r>
            <a:r>
              <a:rPr dirty="0" err="1"/>
              <a:t>yanaelekeza</a:t>
            </a:r>
            <a:r>
              <a:rPr dirty="0"/>
              <a:t> </a:t>
            </a:r>
            <a:r>
              <a:rPr dirty="0" err="1"/>
              <a:t>kwa</a:t>
            </a:r>
            <a:r>
              <a:rPr dirty="0"/>
              <a:t> </a:t>
            </a:r>
            <a:r>
              <a:rPr dirty="0" err="1"/>
              <a:t>mwingine</a:t>
            </a:r>
            <a:r>
              <a:rPr dirty="0"/>
              <a:t> </a:t>
            </a:r>
            <a:r>
              <a:rPr dirty="0" err="1"/>
              <a:t>wa</a:t>
            </a:r>
            <a:r>
              <a:rPr dirty="0"/>
              <a:t> </a:t>
            </a:r>
            <a:r>
              <a:rPr dirty="0" err="1"/>
              <a:t>maajabu</a:t>
            </a:r>
            <a:r>
              <a:rPr dirty="0"/>
              <a:t> </a:t>
            </a:r>
            <a:r>
              <a:rPr dirty="0" err="1"/>
              <a:t>makubwa</a:t>
            </a:r>
            <a:r>
              <a:rPr dirty="0"/>
              <a:t> </a:t>
            </a:r>
            <a:r>
              <a:rPr dirty="0" err="1"/>
              <a:t>ambayo</a:t>
            </a:r>
            <a:r>
              <a:rPr dirty="0"/>
              <a:t> </a:t>
            </a:r>
            <a:r>
              <a:rPr dirty="0" err="1"/>
              <a:t>Mungu</a:t>
            </a:r>
            <a:r>
              <a:rPr dirty="0"/>
              <a:t> </a:t>
            </a:r>
            <a:r>
              <a:rPr dirty="0" err="1"/>
              <a:t>ameahidi</a:t>
            </a:r>
            <a:r>
              <a:rPr dirty="0"/>
              <a:t> </a:t>
            </a:r>
            <a:r>
              <a:rPr dirty="0" err="1"/>
              <a:t>kufanya</a:t>
            </a:r>
            <a:r>
              <a:rPr dirty="0"/>
              <a:t> </a:t>
            </a:r>
            <a:r>
              <a:rPr dirty="0" err="1"/>
              <a:t>ndani</a:t>
            </a:r>
            <a:r>
              <a:rPr dirty="0"/>
              <a:t> </a:t>
            </a:r>
            <a:r>
              <a:rPr dirty="0" err="1"/>
              <a:t>yetu</a:t>
            </a:r>
            <a:r>
              <a:rPr dirty="0"/>
              <a:t>: </a:t>
            </a:r>
            <a:r>
              <a:rPr dirty="0" err="1"/>
              <a:t>kuingia</a:t>
            </a:r>
            <a:r>
              <a:rPr dirty="0"/>
              <a:t> </a:t>
            </a:r>
            <a:r>
              <a:rPr dirty="0" err="1"/>
              <a:t>katika</a:t>
            </a:r>
            <a:r>
              <a:rPr dirty="0"/>
              <a:t> </a:t>
            </a:r>
            <a:r>
              <a:rPr dirty="0" err="1"/>
              <a:t>Kanaani</a:t>
            </a:r>
            <a:r>
              <a:rPr dirty="0"/>
              <a:t> </a:t>
            </a:r>
            <a:r>
              <a:rPr dirty="0" err="1"/>
              <a:t>ya</a:t>
            </a:r>
            <a:r>
              <a:rPr dirty="0"/>
              <a:t> </a:t>
            </a:r>
            <a:r>
              <a:rPr dirty="0" err="1"/>
              <a:t>mbinguni</a:t>
            </a:r>
            <a:r>
              <a:rPr dirty="0"/>
              <a:t> (</a:t>
            </a:r>
            <a:r>
              <a:rPr dirty="0" err="1"/>
              <a:t>Zek</a:t>
            </a:r>
            <a:r>
              <a:rPr dirty="0"/>
              <a:t>. 8:6-8).</a:t>
            </a:r>
          </a:p>
        </p:txBody>
      </p:sp>
      <p:pic>
        <p:nvPicPr>
          <p:cNvPr id="10" name="Imagen 9" descr="Un grupo de personas en medio de varios árboles  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207603"/>
            <a:ext cx="5753100" cy="1631216"/>
          </a:xfrm>
          <a:prstGeom prst="rect">
            <a:avLst/>
          </a:prstGeom>
          <a:noFill/>
        </p:spPr>
        <p:txBody>
          <a:bodyPr wrap="square">
            <a:spAutoFit/>
          </a:bodyPr>
          <a:lstStyle/>
          <a:p>
            <a:pPr algn="just">
              <a:spcBef>
                <a:spcPts val="600"/>
              </a:spcBef>
              <a:defRPr sz="2000" b="1"/>
            </a:pPr>
            <a:r>
              <a:rPr dirty="0"/>
              <a:t>Hakuna </a:t>
            </a:r>
            <a:r>
              <a:rPr dirty="0" err="1"/>
              <a:t>kitu</a:t>
            </a:r>
            <a:r>
              <a:rPr dirty="0"/>
              <a:t> </a:t>
            </a:r>
            <a:r>
              <a:rPr dirty="0" err="1"/>
              <a:t>kigumu</a:t>
            </a:r>
            <a:r>
              <a:rPr dirty="0"/>
              <a:t> </a:t>
            </a:r>
            <a:r>
              <a:rPr dirty="0" err="1"/>
              <a:t>sana</a:t>
            </a:r>
            <a:r>
              <a:rPr dirty="0"/>
              <a:t> au cha </a:t>
            </a:r>
            <a:r>
              <a:rPr dirty="0" err="1"/>
              <a:t>ajabu</a:t>
            </a:r>
            <a:r>
              <a:rPr dirty="0"/>
              <a:t> </a:t>
            </a:r>
            <a:r>
              <a:rPr dirty="0" err="1"/>
              <a:t>sana</a:t>
            </a:r>
            <a:r>
              <a:rPr dirty="0"/>
              <a:t> </a:t>
            </a:r>
            <a:r>
              <a:rPr dirty="0" err="1"/>
              <a:t>kwa</a:t>
            </a:r>
            <a:r>
              <a:rPr dirty="0"/>
              <a:t> </a:t>
            </a:r>
            <a:r>
              <a:rPr dirty="0" err="1"/>
              <a:t>Yeye</a:t>
            </a:r>
            <a:r>
              <a:rPr dirty="0"/>
              <a:t>, </a:t>
            </a:r>
            <a:r>
              <a:rPr dirty="0" err="1"/>
              <a:t>ambaye</a:t>
            </a:r>
            <a:r>
              <a:rPr dirty="0"/>
              <a:t> </a:t>
            </a:r>
            <a:r>
              <a:rPr dirty="0" err="1"/>
              <a:t>aliumba</a:t>
            </a:r>
            <a:r>
              <a:rPr dirty="0"/>
              <a:t> </a:t>
            </a:r>
            <a:r>
              <a:rPr dirty="0" err="1"/>
              <a:t>vitu</a:t>
            </a:r>
            <a:r>
              <a:rPr dirty="0"/>
              <a:t> </a:t>
            </a:r>
            <a:r>
              <a:rPr dirty="0" err="1"/>
              <a:t>vyote</a:t>
            </a:r>
            <a:r>
              <a:rPr dirty="0"/>
              <a:t> (</a:t>
            </a:r>
            <a:r>
              <a:rPr dirty="0" err="1"/>
              <a:t>Yer</a:t>
            </a:r>
            <a:r>
              <a:rPr dirty="0"/>
              <a:t>. 32:17, 27; Luka 1:37). Kwa </a:t>
            </a:r>
            <a:r>
              <a:rPr dirty="0" err="1"/>
              <a:t>hivyo</a:t>
            </a:r>
            <a:r>
              <a:rPr dirty="0"/>
              <a:t> </a:t>
            </a:r>
            <a:r>
              <a:rPr dirty="0" err="1"/>
              <a:t>tunaweza</a:t>
            </a:r>
            <a:r>
              <a:rPr dirty="0"/>
              <a:t> </a:t>
            </a:r>
            <a:r>
              <a:rPr dirty="0" err="1"/>
              <a:t>kuamini</a:t>
            </a:r>
            <a:r>
              <a:rPr dirty="0"/>
              <a:t> </a:t>
            </a:r>
            <a:r>
              <a:rPr dirty="0" err="1"/>
              <a:t>kwamba</a:t>
            </a:r>
            <a:r>
              <a:rPr dirty="0"/>
              <a:t> </a:t>
            </a:r>
            <a:r>
              <a:rPr dirty="0" err="1"/>
              <a:t>anaweza</a:t>
            </a:r>
            <a:r>
              <a:rPr dirty="0"/>
              <a:t> pia </a:t>
            </a:r>
            <a:r>
              <a:rPr dirty="0" err="1"/>
              <a:t>kufanya</a:t>
            </a:r>
            <a:r>
              <a:rPr dirty="0"/>
              <a:t> </a:t>
            </a:r>
            <a:r>
              <a:rPr dirty="0" err="1"/>
              <a:t>maajabu</a:t>
            </a:r>
            <a:r>
              <a:rPr dirty="0"/>
              <a:t> </a:t>
            </a:r>
            <a:r>
              <a:rPr dirty="0" err="1"/>
              <a:t>katika</a:t>
            </a:r>
            <a:r>
              <a:rPr dirty="0"/>
              <a:t> </a:t>
            </a:r>
            <a:r>
              <a:rPr dirty="0" err="1"/>
              <a:t>maisha</a:t>
            </a:r>
            <a:r>
              <a:rPr dirty="0"/>
              <a:t> </a:t>
            </a:r>
            <a:r>
              <a:rPr dirty="0" err="1"/>
              <a:t>yetu</a:t>
            </a:r>
            <a:r>
              <a:rPr dirty="0"/>
              <a:t> (</a:t>
            </a:r>
            <a:r>
              <a:rPr dirty="0" err="1"/>
              <a:t>Zab</a:t>
            </a:r>
            <a:r>
              <a:rPr dirty="0"/>
              <a:t>. 107:8).</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  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438774" y="2336393"/>
            <a:ext cx="6765275" cy="1446550"/>
          </a:xfrm>
          <a:prstGeom prst="rect">
            <a:avLst/>
          </a:prstGeom>
          <a:noFill/>
        </p:spPr>
        <p:txBody>
          <a:bodyPr wrap="square">
            <a:spAutoFit/>
            <a:scene3d>
              <a:camera prst="orthographicFront"/>
              <a:lightRig rig="threePt" dir="t"/>
            </a:scene3d>
            <a:sp3d extrusionH="57150">
              <a:bevelT w="38100" h="38100"/>
            </a:sp3d>
          </a:bodyPr>
          <a:lstStyle/>
          <a:p>
            <a:pPr algn="ctr">
              <a:defRPr sz="4800" b="1">
                <a:ln w="0"/>
                <a:gradFill>
                  <a:gsLst>
                    <a:gs pos="0">
                      <a:srgbClr val="A47E64"/>
                    </a:gs>
                    <a:gs pos="50000">
                      <a:srgbClr val="D1BDB0"/>
                    </a:gs>
                    <a:gs pos="100000">
                      <a:srgbClr val="C5BBCF"/>
                    </a:gs>
                  </a:gsLst>
                  <a:lin ang="5400000"/>
                </a:gradFill>
                <a:effectLst>
                  <a:reflection blurRad="6350" stA="53000" endA="300" endPos="35500" dir="5400000" sy="-90000" algn="bl" rotWithShape="0"/>
                </a:effectLst>
              </a:defRPr>
            </a:pPr>
            <a:r>
              <a:rPr dirty="0"/>
              <a:t>KUMBUKA NA </a:t>
            </a:r>
            <a:r>
              <a:rPr lang="en-US" dirty="0"/>
              <a:t>K</a:t>
            </a:r>
            <a:r>
              <a:rPr dirty="0"/>
              <a:t>USAHAU</a:t>
            </a:r>
          </a:p>
          <a:p>
            <a:pPr algn="ctr">
              <a:defRPr sz="4000" b="1">
                <a:ln w="0"/>
                <a:gradFill>
                  <a:gsLst>
                    <a:gs pos="0">
                      <a:srgbClr val="A47E64"/>
                    </a:gs>
                    <a:gs pos="50000">
                      <a:srgbClr val="D1BDB0"/>
                    </a:gs>
                    <a:gs pos="100000">
                      <a:srgbClr val="C5BBCF"/>
                    </a:gs>
                  </a:gsLst>
                  <a:lin ang="5400000"/>
                </a:gradFill>
                <a:effectLst>
                  <a:reflection blurRad="6350" stA="53000" endA="300" endPos="35500" dir="5400000" sy="-90000" algn="bl" rotWithShape="0"/>
                </a:effectLst>
              </a:defRPr>
            </a:pPr>
            <a:r>
              <a:rPr dirty="0"/>
              <a:t>(YOSHUA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defRPr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pPr>
            <a:r>
              <a:t>ISHARA ZA UKUMBUSHO</a:t>
            </a:r>
          </a:p>
        </p:txBody>
      </p:sp>
      <p:sp>
        <p:nvSpPr>
          <p:cNvPr id="4" name="CuadroTexto 3">
            <a:extLst>
              <a:ext uri="{FF2B5EF4-FFF2-40B4-BE49-F238E27FC236}">
                <a16:creationId xmlns:a16="http://schemas.microsoft.com/office/drawing/2014/main" id="{845A30FC-2FE4-190D-F756-1049BC89C6E2}"/>
              </a:ext>
            </a:extLst>
          </p:cNvPr>
          <p:cNvSpPr txBox="1"/>
          <p:nvPr/>
        </p:nvSpPr>
        <p:spPr>
          <a:xfrm>
            <a:off x="976311" y="628947"/>
            <a:ext cx="10239375" cy="646331"/>
          </a:xfrm>
          <a:prstGeom prst="rect">
            <a:avLst/>
          </a:prstGeom>
          <a:noFill/>
        </p:spPr>
        <p:txBody>
          <a:bodyPr wrap="square">
            <a:spAutoFit/>
          </a:bodyPr>
          <a:lstStyle/>
          <a:p>
            <a:pPr algn="ctr">
              <a:defRPr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defRPr>
            </a:pPr>
            <a:r>
              <a:rPr dirty="0"/>
              <a:t>"</a:t>
            </a:r>
            <a:r>
              <a:rPr dirty="0" err="1"/>
              <a:t>kutumika</a:t>
            </a:r>
            <a:r>
              <a:rPr dirty="0"/>
              <a:t> </a:t>
            </a:r>
            <a:r>
              <a:rPr dirty="0" err="1"/>
              <a:t>kama</a:t>
            </a:r>
            <a:r>
              <a:rPr dirty="0"/>
              <a:t> </a:t>
            </a:r>
            <a:r>
              <a:rPr dirty="0" err="1"/>
              <a:t>ishara</a:t>
            </a:r>
            <a:r>
              <a:rPr dirty="0"/>
              <a:t> </a:t>
            </a:r>
            <a:r>
              <a:rPr dirty="0" err="1"/>
              <a:t>kati</a:t>
            </a:r>
            <a:r>
              <a:rPr dirty="0"/>
              <a:t> </a:t>
            </a:r>
            <a:r>
              <a:rPr dirty="0" err="1"/>
              <a:t>yenu</a:t>
            </a:r>
            <a:r>
              <a:rPr dirty="0"/>
              <a:t>. </a:t>
            </a:r>
            <a:r>
              <a:rPr dirty="0" err="1"/>
              <a:t>Katika</a:t>
            </a:r>
            <a:r>
              <a:rPr dirty="0"/>
              <a:t> </a:t>
            </a:r>
            <a:r>
              <a:rPr dirty="0" err="1"/>
              <a:t>siku</a:t>
            </a:r>
            <a:r>
              <a:rPr dirty="0"/>
              <a:t> </a:t>
            </a:r>
            <a:r>
              <a:rPr dirty="0" err="1"/>
              <a:t>zijazo</a:t>
            </a:r>
            <a:r>
              <a:rPr dirty="0"/>
              <a:t>, </a:t>
            </a:r>
            <a:r>
              <a:rPr dirty="0" err="1"/>
              <a:t>wakati</a:t>
            </a:r>
            <a:r>
              <a:rPr dirty="0"/>
              <a:t> </a:t>
            </a:r>
            <a:r>
              <a:rPr dirty="0" err="1"/>
              <a:t>watoto</a:t>
            </a:r>
            <a:r>
              <a:rPr dirty="0"/>
              <a:t> </a:t>
            </a:r>
            <a:r>
              <a:rPr dirty="0" err="1"/>
              <a:t>wako</a:t>
            </a:r>
            <a:r>
              <a:rPr dirty="0"/>
              <a:t> </a:t>
            </a:r>
            <a:r>
              <a:rPr dirty="0" err="1"/>
              <a:t>watakapokuuliza</a:t>
            </a:r>
            <a:r>
              <a:rPr dirty="0"/>
              <a:t>, ‘</a:t>
            </a:r>
            <a:r>
              <a:rPr dirty="0" err="1"/>
              <a:t>Mawe</a:t>
            </a:r>
            <a:r>
              <a:rPr dirty="0"/>
              <a:t> </a:t>
            </a:r>
            <a:r>
              <a:rPr dirty="0" err="1"/>
              <a:t>haya</a:t>
            </a:r>
            <a:r>
              <a:rPr dirty="0"/>
              <a:t> </a:t>
            </a:r>
            <a:r>
              <a:rPr dirty="0" err="1"/>
              <a:t>yanamaanisha</a:t>
            </a:r>
            <a:r>
              <a:rPr dirty="0"/>
              <a:t> </a:t>
            </a:r>
            <a:r>
              <a:rPr dirty="0" err="1"/>
              <a:t>nini</a:t>
            </a:r>
            <a:r>
              <a:rPr dirty="0"/>
              <a:t>?’ </a:t>
            </a:r>
            <a:r>
              <a:rPr dirty="0" err="1"/>
              <a:t>Waambie</a:t>
            </a:r>
            <a:r>
              <a:rPr dirty="0"/>
              <a:t> ... </a:t>
            </a:r>
            <a:r>
              <a:rPr sz="1400" dirty="0"/>
              <a:t>(</a:t>
            </a:r>
            <a:r>
              <a:rPr sz="1400" dirty="0" err="1"/>
              <a:t>Yoshua</a:t>
            </a:r>
            <a:r>
              <a:rPr sz="1400" dirty="0"/>
              <a:t> 4:6-7</a:t>
            </a:r>
            <a:r>
              <a:rPr sz="1100" dirty="0"/>
              <a:t> </a:t>
            </a:r>
            <a:r>
              <a:rPr sz="1400" dirty="0"/>
              <a:t>)</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341501"/>
            <a:ext cx="6877050" cy="400110"/>
          </a:xfrm>
          <a:prstGeom prst="rect">
            <a:avLst/>
          </a:prstGeom>
          <a:noFill/>
        </p:spPr>
        <p:txBody>
          <a:bodyPr wrap="square">
            <a:spAutoFit/>
          </a:bodyPr>
          <a:lstStyle/>
          <a:p>
            <a:pPr>
              <a:spcBef>
                <a:spcPts val="600"/>
              </a:spcBef>
              <a:defRPr sz="2000" b="1"/>
            </a:pPr>
            <a:r>
              <a:t>Katika Biblia, ishara inaweza kuwa na maana kadhaa:</a:t>
            </a: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defRPr b="1" kern="1200"/>
              </a:pPr>
              <a:r>
                <a:t>Tendo kubwa (1 Wafalme 13:3)</a:t>
              </a:r>
              <a:endParaRPr kern="120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defRPr b="1" kern="1200"/>
              </a:pPr>
              <a:r>
                <a:t>Ishara ya kitu </a:t>
              </a:r>
              <a:br>
                <a:rPr lang="es-ES" b="1" kern="1200" dirty="0"/>
              </a:br>
              <a:r>
                <a:t>(Mwa. 9:13)</a:t>
              </a:r>
              <a:endParaRPr kern="120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defRPr b="1" kern="1200"/>
              </a:pPr>
              <a:r>
                <a:t>Alama ya onyo                (Mfano 12:13</a:t>
              </a:r>
              <a:endParaRPr kern="120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defRPr b="1" kern="1200"/>
              </a:pPr>
              <a:r>
                <a:t>Alama ya kipekee (Eze. 20:20). </a:t>
              </a:r>
              <a:endParaRPr kern="120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defRPr b="1" kern="1200"/>
              </a:pPr>
              <a:r>
                <a:t>Ukumbusho (Mwa. 28:18)</a:t>
              </a:r>
              <a:endParaRPr kern="120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412391"/>
            <a:ext cx="6896100" cy="707886"/>
          </a:xfrm>
          <a:prstGeom prst="rect">
            <a:avLst/>
          </a:prstGeom>
          <a:noFill/>
        </p:spPr>
        <p:txBody>
          <a:bodyPr wrap="square">
            <a:spAutoFit/>
          </a:bodyPr>
          <a:lstStyle/>
          <a:p>
            <a:pPr algn="just">
              <a:spcBef>
                <a:spcPts val="600"/>
              </a:spcBef>
              <a:defRPr sz="2000" b="1"/>
            </a:pPr>
            <a:r>
              <a:rPr dirty="0" err="1"/>
              <a:t>Mawe</a:t>
            </a:r>
            <a:r>
              <a:rPr dirty="0"/>
              <a:t> 12 </a:t>
            </a:r>
            <a:r>
              <a:rPr dirty="0" err="1"/>
              <a:t>yaliyochukuliwa</a:t>
            </a:r>
            <a:r>
              <a:rPr dirty="0"/>
              <a:t> </a:t>
            </a:r>
            <a:r>
              <a:rPr dirty="0" err="1"/>
              <a:t>kutoka</a:t>
            </a:r>
            <a:r>
              <a:rPr dirty="0"/>
              <a:t> </a:t>
            </a:r>
            <a:r>
              <a:rPr dirty="0" err="1"/>
              <a:t>Yordani</a:t>
            </a:r>
            <a:r>
              <a:rPr dirty="0"/>
              <a:t> </a:t>
            </a:r>
            <a:r>
              <a:rPr dirty="0" err="1"/>
              <a:t>ambayo</a:t>
            </a:r>
            <a:r>
              <a:rPr dirty="0"/>
              <a:t> </a:t>
            </a:r>
            <a:r>
              <a:rPr dirty="0" err="1"/>
              <a:t>Yoshua</a:t>
            </a:r>
            <a:r>
              <a:rPr dirty="0"/>
              <a:t> </a:t>
            </a:r>
            <a:r>
              <a:rPr dirty="0" err="1"/>
              <a:t>aliweka</a:t>
            </a:r>
            <a:r>
              <a:rPr dirty="0"/>
              <a:t> </a:t>
            </a:r>
            <a:r>
              <a:rPr dirty="0" err="1"/>
              <a:t>kama</a:t>
            </a:r>
            <a:r>
              <a:rPr dirty="0"/>
              <a:t> </a:t>
            </a:r>
            <a:r>
              <a:rPr dirty="0" err="1"/>
              <a:t>ishara</a:t>
            </a:r>
            <a:r>
              <a:rPr dirty="0"/>
              <a:t> </a:t>
            </a:r>
            <a:r>
              <a:rPr dirty="0" err="1"/>
              <a:t>ni</a:t>
            </a:r>
            <a:r>
              <a:rPr dirty="0"/>
              <a:t> : </a:t>
            </a:r>
            <a:r>
              <a:rPr dirty="0" err="1"/>
              <a:t>ukumbusho</a:t>
            </a:r>
            <a:r>
              <a:rPr dirty="0"/>
              <a:t>.</a:t>
            </a: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400" y="5120551"/>
            <a:ext cx="6896100" cy="1631216"/>
          </a:xfrm>
          <a:prstGeom prst="rect">
            <a:avLst/>
          </a:prstGeom>
          <a:noFill/>
        </p:spPr>
        <p:txBody>
          <a:bodyPr wrap="square">
            <a:spAutoFit/>
          </a:bodyPr>
          <a:lstStyle/>
          <a:p>
            <a:pPr algn="just">
              <a:spcBef>
                <a:spcPts val="600"/>
              </a:spcBef>
              <a:defRPr sz="2000" b="1"/>
            </a:pPr>
            <a:r>
              <a:rPr dirty="0" err="1"/>
              <a:t>Vizazi</a:t>
            </a:r>
            <a:r>
              <a:rPr dirty="0"/>
              <a:t> </a:t>
            </a:r>
            <a:r>
              <a:rPr dirty="0" err="1"/>
              <a:t>vipya</a:t>
            </a:r>
            <a:r>
              <a:rPr dirty="0"/>
              <a:t> </a:t>
            </a:r>
            <a:r>
              <a:rPr dirty="0" err="1"/>
              <a:t>vilipaswa</a:t>
            </a:r>
            <a:r>
              <a:rPr dirty="0"/>
              <a:t> </a:t>
            </a:r>
            <a:r>
              <a:rPr dirty="0" err="1"/>
              <a:t>kujua</a:t>
            </a:r>
            <a:r>
              <a:rPr dirty="0"/>
              <a:t> </a:t>
            </a:r>
            <a:r>
              <a:rPr dirty="0" err="1"/>
              <a:t>kile</a:t>
            </a:r>
            <a:r>
              <a:rPr dirty="0"/>
              <a:t> </a:t>
            </a:r>
            <a:r>
              <a:rPr dirty="0" err="1"/>
              <a:t>ambacho</a:t>
            </a:r>
            <a:r>
              <a:rPr dirty="0"/>
              <a:t> </a:t>
            </a:r>
            <a:r>
              <a:rPr dirty="0" err="1"/>
              <a:t>Mungu</a:t>
            </a:r>
            <a:r>
              <a:rPr dirty="0"/>
              <a:t> </a:t>
            </a:r>
            <a:r>
              <a:rPr dirty="0" err="1"/>
              <a:t>alikuwa</a:t>
            </a:r>
            <a:r>
              <a:rPr dirty="0"/>
              <a:t> </a:t>
            </a:r>
            <a:r>
              <a:rPr dirty="0" err="1"/>
              <a:t>amefanya</a:t>
            </a:r>
            <a:r>
              <a:rPr dirty="0"/>
              <a:t>. Imani </a:t>
            </a:r>
            <a:r>
              <a:rPr dirty="0" err="1"/>
              <a:t>yao</a:t>
            </a:r>
            <a:r>
              <a:rPr dirty="0"/>
              <a:t> </a:t>
            </a:r>
            <a:r>
              <a:rPr dirty="0" err="1"/>
              <a:t>ilipaswa</a:t>
            </a:r>
            <a:r>
              <a:rPr dirty="0"/>
              <a:t> </a:t>
            </a:r>
            <a:r>
              <a:rPr dirty="0" err="1"/>
              <a:t>kutegemea</a:t>
            </a:r>
            <a:r>
              <a:rPr dirty="0"/>
              <a:t> </a:t>
            </a:r>
            <a:r>
              <a:rPr dirty="0" err="1"/>
              <a:t>maajabu</a:t>
            </a:r>
            <a:r>
              <a:rPr dirty="0"/>
              <a:t> </a:t>
            </a:r>
            <a:r>
              <a:rPr dirty="0" err="1"/>
              <a:t>ya</a:t>
            </a:r>
            <a:r>
              <a:rPr dirty="0"/>
              <a:t> </a:t>
            </a:r>
            <a:r>
              <a:rPr dirty="0" err="1"/>
              <a:t>Mungu</a:t>
            </a:r>
            <a:r>
              <a:rPr dirty="0"/>
              <a:t>. </a:t>
            </a:r>
            <a:r>
              <a:rPr dirty="0" err="1"/>
              <a:t>Lilikuwa</a:t>
            </a:r>
            <a:r>
              <a:rPr dirty="0"/>
              <a:t> </a:t>
            </a:r>
            <a:r>
              <a:rPr dirty="0" err="1"/>
              <a:t>jukumu</a:t>
            </a:r>
            <a:r>
              <a:rPr dirty="0"/>
              <a:t> la </a:t>
            </a:r>
            <a:r>
              <a:rPr dirty="0" err="1"/>
              <a:t>wazazi</a:t>
            </a:r>
            <a:r>
              <a:rPr dirty="0"/>
              <a:t> </a:t>
            </a:r>
            <a:r>
              <a:rPr dirty="0" err="1"/>
              <a:t>kuwasilisha</a:t>
            </a:r>
            <a:r>
              <a:rPr dirty="0"/>
              <a:t> </a:t>
            </a:r>
            <a:r>
              <a:rPr dirty="0" err="1"/>
              <a:t>maarifa</a:t>
            </a:r>
            <a:r>
              <a:rPr dirty="0"/>
              <a:t> </a:t>
            </a:r>
            <a:r>
              <a:rPr dirty="0" err="1"/>
              <a:t>haya</a:t>
            </a:r>
            <a:r>
              <a:rPr dirty="0"/>
              <a:t> </a:t>
            </a:r>
            <a:r>
              <a:rPr dirty="0" err="1"/>
              <a:t>kwa</a:t>
            </a:r>
            <a:r>
              <a:rPr dirty="0"/>
              <a:t> </a:t>
            </a:r>
            <a:r>
              <a:rPr dirty="0" err="1"/>
              <a:t>watoto</a:t>
            </a:r>
            <a:r>
              <a:rPr dirty="0"/>
              <a:t> </a:t>
            </a:r>
            <a:r>
              <a:rPr dirty="0" err="1"/>
              <a:t>wao</a:t>
            </a:r>
            <a:r>
              <a:rPr dirty="0"/>
              <a:t> (Kum. 4:9). Kwa </a:t>
            </a:r>
            <a:r>
              <a:rPr dirty="0" err="1"/>
              <a:t>maarifa</a:t>
            </a:r>
            <a:r>
              <a:rPr dirty="0"/>
              <a:t> </a:t>
            </a:r>
            <a:r>
              <a:rPr dirty="0" err="1"/>
              <a:t>haya</a:t>
            </a:r>
            <a:r>
              <a:rPr dirty="0"/>
              <a:t>, </a:t>
            </a:r>
            <a:r>
              <a:rPr dirty="0" err="1"/>
              <a:t>kila</a:t>
            </a:r>
            <a:r>
              <a:rPr dirty="0"/>
              <a:t> </a:t>
            </a:r>
            <a:r>
              <a:rPr dirty="0" err="1"/>
              <a:t>mmoja</a:t>
            </a:r>
            <a:r>
              <a:rPr dirty="0"/>
              <a:t> </a:t>
            </a:r>
            <a:r>
              <a:rPr dirty="0" err="1"/>
              <a:t>wetu</a:t>
            </a:r>
            <a:r>
              <a:rPr dirty="0"/>
              <a:t> </a:t>
            </a:r>
            <a:r>
              <a:rPr dirty="0" err="1"/>
              <a:t>lazima</a:t>
            </a:r>
            <a:r>
              <a:rPr dirty="0"/>
              <a:t> </a:t>
            </a:r>
            <a:r>
              <a:rPr dirty="0" err="1"/>
              <a:t>aishi</a:t>
            </a:r>
            <a:r>
              <a:rPr dirty="0"/>
              <a:t> </a:t>
            </a:r>
            <a:r>
              <a:rPr dirty="0" err="1"/>
              <a:t>kwa</a:t>
            </a:r>
            <a:r>
              <a:rPr dirty="0"/>
              <a:t> </a:t>
            </a:r>
            <a:r>
              <a:rPr dirty="0" err="1"/>
              <a:t>imani</a:t>
            </a:r>
            <a:r>
              <a:rPr dirty="0"/>
              <a:t> </a:t>
            </a:r>
            <a:r>
              <a:rPr dirty="0" err="1"/>
              <a:t>yake</a:t>
            </a:r>
            <a:r>
              <a:rPr dirty="0"/>
              <a:t> </a:t>
            </a:r>
            <a:r>
              <a:rPr dirty="0" err="1"/>
              <a:t>mwenyewe</a:t>
            </a:r>
            <a:r>
              <a:rPr dirty="0"/>
              <a:t>.</a:t>
            </a: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120277"/>
            <a:ext cx="6877050" cy="1015663"/>
          </a:xfrm>
          <a:prstGeom prst="rect">
            <a:avLst/>
          </a:prstGeom>
          <a:noFill/>
        </p:spPr>
        <p:txBody>
          <a:bodyPr wrap="square">
            <a:spAutoFit/>
          </a:bodyPr>
          <a:lstStyle/>
          <a:p>
            <a:pPr algn="just">
              <a:spcBef>
                <a:spcPts val="600"/>
              </a:spcBef>
              <a:defRPr sz="2000" b="1"/>
            </a:pPr>
            <a:r>
              <a:rPr dirty="0"/>
              <a:t>Zaidi </a:t>
            </a:r>
            <a:r>
              <a:rPr dirty="0" err="1"/>
              <a:t>ya</a:t>
            </a:r>
            <a:r>
              <a:rPr dirty="0"/>
              <a:t> </a:t>
            </a:r>
            <a:r>
              <a:rPr dirty="0" err="1"/>
              <a:t>kumbukumbu</a:t>
            </a:r>
            <a:r>
              <a:rPr dirty="0"/>
              <a:t> </a:t>
            </a:r>
            <a:r>
              <a:rPr dirty="0" err="1"/>
              <a:t>yenyewe</a:t>
            </a:r>
            <a:r>
              <a:rPr dirty="0"/>
              <a:t>, </a:t>
            </a:r>
            <a:r>
              <a:rPr dirty="0" err="1"/>
              <a:t>ni</a:t>
            </a:r>
            <a:r>
              <a:rPr dirty="0"/>
              <a:t> </a:t>
            </a:r>
            <a:r>
              <a:rPr dirty="0" err="1"/>
              <a:t>nini</a:t>
            </a:r>
            <a:r>
              <a:rPr dirty="0"/>
              <a:t> </a:t>
            </a:r>
            <a:r>
              <a:rPr dirty="0" err="1"/>
              <a:t>lengo</a:t>
            </a:r>
            <a:r>
              <a:rPr dirty="0"/>
              <a:t> </a:t>
            </a:r>
            <a:r>
              <a:rPr dirty="0" err="1"/>
              <a:t>ambalo</a:t>
            </a:r>
            <a:r>
              <a:rPr dirty="0"/>
              <a:t> </a:t>
            </a:r>
            <a:r>
              <a:rPr dirty="0" err="1"/>
              <a:t>Mungu</a:t>
            </a:r>
            <a:r>
              <a:rPr dirty="0"/>
              <a:t> </a:t>
            </a:r>
            <a:r>
              <a:rPr dirty="0" err="1"/>
              <a:t>alikuwa</a:t>
            </a:r>
            <a:r>
              <a:rPr dirty="0"/>
              <a:t> </a:t>
            </a:r>
            <a:r>
              <a:rPr dirty="0" err="1"/>
              <a:t>akifikiria</a:t>
            </a:r>
            <a:r>
              <a:rPr dirty="0"/>
              <a:t> </a:t>
            </a:r>
            <a:r>
              <a:rPr dirty="0" err="1"/>
              <a:t>wakati</a:t>
            </a:r>
            <a:r>
              <a:rPr dirty="0"/>
              <a:t> </a:t>
            </a:r>
            <a:r>
              <a:rPr dirty="0" err="1"/>
              <a:t>wa</a:t>
            </a:r>
            <a:r>
              <a:rPr dirty="0"/>
              <a:t> </a:t>
            </a:r>
            <a:r>
              <a:rPr dirty="0" err="1"/>
              <a:t>kuomba</a:t>
            </a:r>
            <a:r>
              <a:rPr dirty="0"/>
              <a:t> </a:t>
            </a:r>
            <a:r>
              <a:rPr dirty="0" err="1"/>
              <a:t>mawe</a:t>
            </a:r>
            <a:r>
              <a:rPr dirty="0"/>
              <a:t> </a:t>
            </a:r>
            <a:r>
              <a:rPr dirty="0" err="1"/>
              <a:t>haya</a:t>
            </a:r>
            <a:r>
              <a:rPr dirty="0"/>
              <a:t> </a:t>
            </a:r>
            <a:r>
              <a:rPr dirty="0" err="1"/>
              <a:t>yasimamishwe</a:t>
            </a:r>
            <a:r>
              <a:rPr dirty="0"/>
              <a:t> (</a:t>
            </a:r>
            <a:r>
              <a:rPr dirty="0" err="1"/>
              <a:t>Yos</a:t>
            </a:r>
            <a:r>
              <a:rPr dirty="0"/>
              <a:t>.</a:t>
            </a:r>
            <a:r>
              <a:rPr lang="en-US" dirty="0"/>
              <a:t> </a:t>
            </a:r>
            <a:r>
              <a:rPr dirty="0"/>
              <a:t>4:6-7)?</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  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defRPr sz="4400" b="1">
                <a:ln w="6600">
                  <a:solidFill>
                    <a:schemeClr val="accent2"/>
                  </a:solidFill>
                  <a:prstDash val="solid"/>
                </a:ln>
                <a:solidFill>
                  <a:schemeClr val="accent3">
                    <a:lumMod val="75000"/>
                  </a:schemeClr>
                </a:solidFill>
                <a:effectLst>
                  <a:outerShdw dist="38100" dir="2700000" algn="tl" rotWithShape="0">
                    <a:schemeClr val="accent4"/>
                  </a:outerShdw>
                </a:effectLst>
              </a:defRPr>
            </a:pPr>
            <a:r>
              <a:rPr lang="en-US" dirty="0"/>
              <a:t>HATARI ZA KUSAHAU</a:t>
            </a: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646331"/>
          </a:xfrm>
          <a:prstGeom prst="rect">
            <a:avLst/>
          </a:prstGeom>
          <a:noFill/>
        </p:spPr>
        <p:txBody>
          <a:bodyPr wrap="square">
            <a:spAutoFit/>
          </a:bodyPr>
          <a:lstStyle/>
          <a:p>
            <a:pPr algn="ctr">
              <a:defRPr b="1">
                <a:solidFill>
                  <a:srgbClr val="FFCED0"/>
                </a:solidFill>
                <a:effectLst>
                  <a:outerShdw blurRad="38100" dist="38100" dir="2700000" algn="tl">
                    <a:srgbClr val="000000">
                      <a:alpha val="43137"/>
                    </a:srgbClr>
                  </a:outerShdw>
                </a:effectLst>
                <a:latin typeface="Comic Sans MS" panose="030F0702030302020204" pitchFamily="66" charset="0"/>
              </a:defRPr>
            </a:pPr>
            <a:r>
              <a:rPr dirty="0"/>
              <a:t>"</a:t>
            </a:r>
            <a:r>
              <a:rPr dirty="0" err="1"/>
              <a:t>Wana</a:t>
            </a:r>
            <a:r>
              <a:rPr dirty="0"/>
              <a:t> </a:t>
            </a:r>
            <a:r>
              <a:rPr dirty="0" err="1"/>
              <a:t>wa</a:t>
            </a:r>
            <a:r>
              <a:rPr dirty="0"/>
              <a:t> Israeli </a:t>
            </a:r>
            <a:r>
              <a:rPr dirty="0" err="1"/>
              <a:t>walifanya</a:t>
            </a:r>
            <a:r>
              <a:rPr dirty="0"/>
              <a:t> </a:t>
            </a:r>
            <a:r>
              <a:rPr dirty="0" err="1"/>
              <a:t>maovu</a:t>
            </a:r>
            <a:r>
              <a:rPr dirty="0"/>
              <a:t> </a:t>
            </a:r>
            <a:r>
              <a:rPr dirty="0" err="1"/>
              <a:t>machoni</a:t>
            </a:r>
            <a:r>
              <a:rPr dirty="0"/>
              <a:t> pa Bwana; </a:t>
            </a:r>
            <a:r>
              <a:rPr dirty="0" err="1"/>
              <a:t>walimsahau</a:t>
            </a:r>
            <a:r>
              <a:rPr dirty="0"/>
              <a:t> Bwana, </a:t>
            </a:r>
            <a:r>
              <a:rPr dirty="0" err="1"/>
              <a:t>Mungu</a:t>
            </a:r>
            <a:r>
              <a:rPr dirty="0"/>
              <a:t> </a:t>
            </a:r>
            <a:r>
              <a:rPr dirty="0" err="1"/>
              <a:t>wao</a:t>
            </a:r>
            <a:r>
              <a:rPr dirty="0"/>
              <a:t>, </a:t>
            </a:r>
            <a:r>
              <a:rPr dirty="0" err="1"/>
              <a:t>na</a:t>
            </a:r>
            <a:r>
              <a:rPr dirty="0"/>
              <a:t> </a:t>
            </a:r>
            <a:r>
              <a:rPr dirty="0" err="1"/>
              <a:t>kuwatumikia</a:t>
            </a:r>
            <a:r>
              <a:rPr dirty="0"/>
              <a:t> </a:t>
            </a:r>
            <a:r>
              <a:rPr dirty="0" err="1"/>
              <a:t>Mabaali</a:t>
            </a:r>
            <a:r>
              <a:rPr dirty="0"/>
              <a:t> </a:t>
            </a:r>
            <a:r>
              <a:rPr dirty="0" err="1"/>
              <a:t>na</a:t>
            </a:r>
            <a:r>
              <a:rPr dirty="0"/>
              <a:t> </a:t>
            </a:r>
            <a:r>
              <a:rPr dirty="0" err="1"/>
              <a:t>Ashera</a:t>
            </a:r>
            <a:r>
              <a:rPr dirty="0"/>
              <a:t>" </a:t>
            </a:r>
            <a:r>
              <a:rPr sz="1400" dirty="0"/>
              <a:t>(</a:t>
            </a:r>
            <a:r>
              <a:rPr sz="1400" dirty="0" err="1"/>
              <a:t>Waamuzi</a:t>
            </a:r>
            <a:r>
              <a:rPr sz="1400" dirty="0"/>
              <a:t>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a:spAutoFit/>
          </a:bodyPr>
          <a:lstStyle/>
          <a:p>
            <a:pPr>
              <a:spcBef>
                <a:spcPts val="600"/>
              </a:spcBef>
              <a:defRPr sz="2000" b="1"/>
            </a:pPr>
            <a:r>
              <a:rPr dirty="0" err="1"/>
              <a:t>Katika</a:t>
            </a:r>
            <a:r>
              <a:rPr dirty="0"/>
              <a:t> </a:t>
            </a:r>
            <a:r>
              <a:rPr dirty="0" err="1"/>
              <a:t>kuweka</a:t>
            </a:r>
            <a:r>
              <a:rPr dirty="0"/>
              <a:t> </a:t>
            </a:r>
            <a:r>
              <a:rPr dirty="0" err="1"/>
              <a:t>mawe</a:t>
            </a:r>
            <a:r>
              <a:rPr dirty="0"/>
              <a:t> 12 </a:t>
            </a:r>
            <a:r>
              <a:rPr dirty="0" err="1"/>
              <a:t>ya</a:t>
            </a:r>
            <a:r>
              <a:rPr dirty="0"/>
              <a:t> </a:t>
            </a:r>
            <a:r>
              <a:rPr dirty="0" err="1"/>
              <a:t>ukumbusho</a:t>
            </a:r>
            <a:r>
              <a:rPr dirty="0"/>
              <a:t> </a:t>
            </a:r>
            <a:r>
              <a:rPr dirty="0" err="1"/>
              <a:t>huko</a:t>
            </a:r>
            <a:r>
              <a:rPr dirty="0"/>
              <a:t> </a:t>
            </a:r>
            <a:r>
              <a:rPr dirty="0" err="1"/>
              <a:t>Gilgali</a:t>
            </a:r>
            <a:r>
              <a:rPr dirty="0"/>
              <a:t> , </a:t>
            </a:r>
            <a:r>
              <a:rPr dirty="0" err="1"/>
              <a:t>Yoshua</a:t>
            </a:r>
            <a:r>
              <a:rPr dirty="0"/>
              <a:t> </a:t>
            </a:r>
            <a:r>
              <a:rPr dirty="0" err="1"/>
              <a:t>alisisitiza</a:t>
            </a:r>
            <a:r>
              <a:rPr dirty="0"/>
              <a:t> mambo </a:t>
            </a:r>
            <a:r>
              <a:rPr dirty="0" err="1"/>
              <a:t>mawili</a:t>
            </a:r>
            <a:r>
              <a:rPr dirty="0"/>
              <a:t> (</a:t>
            </a:r>
            <a:r>
              <a:rPr dirty="0" err="1"/>
              <a:t>Yos</a:t>
            </a:r>
            <a:r>
              <a:rPr dirty="0"/>
              <a:t>. 4:23</a:t>
            </a:r>
            <a:r>
              <a:rPr lang="en-US" dirty="0"/>
              <a:t>)</a:t>
            </a:r>
            <a:endParaRPr dirty="0"/>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1521884114"/>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119811" cy="1323439"/>
          </a:xfrm>
          <a:prstGeom prst="rect">
            <a:avLst/>
          </a:prstGeom>
          <a:noFill/>
        </p:spPr>
        <p:txBody>
          <a:bodyPr wrap="square">
            <a:spAutoFit/>
          </a:bodyPr>
          <a:lstStyle/>
          <a:p>
            <a:pPr algn="just">
              <a:spcBef>
                <a:spcPts val="600"/>
              </a:spcBef>
              <a:defRPr sz="2000" b="1"/>
            </a:pPr>
            <a:r>
              <a:rPr dirty="0" err="1"/>
              <a:t>Kizazi</a:t>
            </a:r>
            <a:r>
              <a:rPr dirty="0"/>
              <a:t> </a:t>
            </a:r>
            <a:r>
              <a:rPr dirty="0" err="1"/>
              <a:t>kipya</a:t>
            </a:r>
            <a:r>
              <a:rPr dirty="0"/>
              <a:t> </a:t>
            </a:r>
            <a:r>
              <a:rPr dirty="0" err="1"/>
              <a:t>kilikuwa</a:t>
            </a:r>
            <a:r>
              <a:rPr dirty="0"/>
              <a:t> </a:t>
            </a:r>
            <a:r>
              <a:rPr dirty="0" err="1"/>
              <a:t>katika</a:t>
            </a:r>
            <a:r>
              <a:rPr dirty="0"/>
              <a:t> </a:t>
            </a:r>
            <a:r>
              <a:rPr dirty="0" err="1"/>
              <a:t>hatari</a:t>
            </a:r>
            <a:r>
              <a:rPr dirty="0"/>
              <a:t> </a:t>
            </a:r>
            <a:r>
              <a:rPr dirty="0" err="1"/>
              <a:t>ya</a:t>
            </a:r>
            <a:r>
              <a:rPr dirty="0"/>
              <a:t> </a:t>
            </a:r>
            <a:r>
              <a:rPr dirty="0" err="1"/>
              <a:t>kufanya</a:t>
            </a:r>
            <a:r>
              <a:rPr dirty="0"/>
              <a:t> </a:t>
            </a:r>
            <a:r>
              <a:rPr dirty="0" err="1"/>
              <a:t>makosa</a:t>
            </a:r>
            <a:r>
              <a:rPr dirty="0"/>
              <a:t> </a:t>
            </a:r>
            <a:r>
              <a:rPr dirty="0" err="1"/>
              <a:t>sawa</a:t>
            </a:r>
            <a:r>
              <a:rPr dirty="0"/>
              <a:t> </a:t>
            </a:r>
            <a:r>
              <a:rPr dirty="0" err="1"/>
              <a:t>na</a:t>
            </a:r>
            <a:r>
              <a:rPr dirty="0"/>
              <a:t> </a:t>
            </a:r>
            <a:r>
              <a:rPr dirty="0" err="1"/>
              <a:t>wazazi</a:t>
            </a:r>
            <a:r>
              <a:rPr dirty="0"/>
              <a:t> </a:t>
            </a:r>
            <a:r>
              <a:rPr dirty="0" err="1"/>
              <a:t>wao</a:t>
            </a:r>
            <a:r>
              <a:rPr dirty="0"/>
              <a:t>: </a:t>
            </a:r>
            <a:r>
              <a:rPr dirty="0" err="1"/>
              <a:t>kusahau</a:t>
            </a:r>
            <a:r>
              <a:rPr dirty="0"/>
              <a:t> </a:t>
            </a:r>
            <a:r>
              <a:rPr dirty="0" err="1"/>
              <a:t>matendo</a:t>
            </a:r>
            <a:r>
              <a:rPr dirty="0"/>
              <a:t> </a:t>
            </a:r>
            <a:r>
              <a:rPr dirty="0" err="1"/>
              <a:t>makuu</a:t>
            </a:r>
            <a:r>
              <a:rPr dirty="0"/>
              <a:t> </a:t>
            </a:r>
            <a:r>
              <a:rPr dirty="0" err="1"/>
              <a:t>ya</a:t>
            </a:r>
            <a:r>
              <a:rPr dirty="0"/>
              <a:t> </a:t>
            </a:r>
            <a:r>
              <a:rPr dirty="0" err="1"/>
              <a:t>Mungu</a:t>
            </a:r>
            <a:r>
              <a:rPr dirty="0"/>
              <a:t>. Kwa </a:t>
            </a:r>
            <a:r>
              <a:rPr dirty="0" err="1"/>
              <a:t>bahati</a:t>
            </a:r>
            <a:r>
              <a:rPr dirty="0"/>
              <a:t> </a:t>
            </a:r>
            <a:r>
              <a:rPr dirty="0" err="1"/>
              <a:t>mbaya</a:t>
            </a:r>
            <a:r>
              <a:rPr dirty="0"/>
              <a:t>, </a:t>
            </a:r>
            <a:r>
              <a:rPr dirty="0" err="1"/>
              <a:t>walisahau</a:t>
            </a:r>
            <a:r>
              <a:rPr dirty="0"/>
              <a:t>, </a:t>
            </a:r>
            <a:r>
              <a:rPr dirty="0" err="1"/>
              <a:t>na</a:t>
            </a:r>
            <a:r>
              <a:rPr dirty="0"/>
              <a:t> </a:t>
            </a:r>
            <a:r>
              <a:rPr dirty="0" err="1"/>
              <a:t>walilipa</a:t>
            </a:r>
            <a:r>
              <a:rPr dirty="0"/>
              <a:t> </a:t>
            </a:r>
            <a:r>
              <a:rPr lang="en-US" dirty="0" err="1"/>
              <a:t>na</a:t>
            </a:r>
            <a:r>
              <a:rPr lang="en-US" dirty="0"/>
              <a:t> </a:t>
            </a:r>
            <a:r>
              <a:rPr lang="en-US" dirty="0" err="1"/>
              <a:t>kuvuna</a:t>
            </a:r>
            <a:r>
              <a:rPr lang="en-US" dirty="0"/>
              <a:t> </a:t>
            </a:r>
            <a:r>
              <a:rPr dirty="0" err="1"/>
              <a:t>matokeo</a:t>
            </a:r>
            <a:r>
              <a:rPr dirty="0"/>
              <a:t> (Amu. 3:7, 8)</a:t>
            </a:r>
          </a:p>
        </p:txBody>
      </p:sp>
      <p:pic>
        <p:nvPicPr>
          <p:cNvPr id="8" name="Imagen 7" descr="Un grupo de hombres posando para una foto  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502419"/>
            <a:ext cx="7591424" cy="1015663"/>
          </a:xfrm>
          <a:prstGeom prst="rect">
            <a:avLst/>
          </a:prstGeom>
          <a:noFill/>
        </p:spPr>
        <p:txBody>
          <a:bodyPr wrap="square">
            <a:spAutoFit/>
          </a:bodyPr>
          <a:lstStyle/>
          <a:p>
            <a:pPr algn="just">
              <a:spcBef>
                <a:spcPts val="600"/>
              </a:spcBef>
              <a:defRPr sz="2000" b="1"/>
            </a:pPr>
            <a:r>
              <a:rPr dirty="0"/>
              <a:t>Ni </a:t>
            </a:r>
            <a:r>
              <a:rPr dirty="0" err="1"/>
              <a:t>muhimu</a:t>
            </a:r>
            <a:r>
              <a:rPr dirty="0"/>
              <a:t> </a:t>
            </a:r>
            <a:r>
              <a:rPr dirty="0" err="1"/>
              <a:t>sana</a:t>
            </a:r>
            <a:r>
              <a:rPr dirty="0"/>
              <a:t>, </a:t>
            </a:r>
            <a:r>
              <a:rPr dirty="0" err="1"/>
              <a:t>basi</a:t>
            </a:r>
            <a:r>
              <a:rPr dirty="0"/>
              <a:t>, </a:t>
            </a:r>
            <a:r>
              <a:rPr dirty="0" err="1"/>
              <a:t>kuweka</a:t>
            </a:r>
            <a:r>
              <a:rPr dirty="0"/>
              <a:t> </a:t>
            </a:r>
            <a:r>
              <a:rPr dirty="0" err="1"/>
              <a:t>safi</a:t>
            </a:r>
            <a:r>
              <a:rPr dirty="0"/>
              <a:t> </a:t>
            </a:r>
            <a:r>
              <a:rPr dirty="0" err="1"/>
              <a:t>akilini</a:t>
            </a:r>
            <a:r>
              <a:rPr dirty="0"/>
              <a:t> </a:t>
            </a:r>
            <a:r>
              <a:rPr dirty="0" err="1"/>
              <a:t>mwetu</a:t>
            </a:r>
            <a:r>
              <a:rPr dirty="0"/>
              <a:t> </a:t>
            </a:r>
            <a:r>
              <a:rPr dirty="0" err="1"/>
              <a:t>jinsi</a:t>
            </a:r>
            <a:r>
              <a:rPr dirty="0"/>
              <a:t> </a:t>
            </a:r>
            <a:r>
              <a:rPr dirty="0" err="1"/>
              <a:t>Mungu</a:t>
            </a:r>
            <a:r>
              <a:rPr dirty="0"/>
              <a:t> </a:t>
            </a:r>
            <a:r>
              <a:rPr dirty="0" err="1"/>
              <a:t>amewatunza</a:t>
            </a:r>
            <a:r>
              <a:rPr dirty="0"/>
              <a:t> baba </a:t>
            </a:r>
            <a:r>
              <a:rPr dirty="0" err="1"/>
              <a:t>zetu</a:t>
            </a:r>
            <a:r>
              <a:rPr dirty="0"/>
              <a:t>, </a:t>
            </a:r>
            <a:r>
              <a:rPr dirty="0" err="1"/>
              <a:t>na</a:t>
            </a:r>
            <a:r>
              <a:rPr dirty="0"/>
              <a:t> </a:t>
            </a:r>
            <a:r>
              <a:rPr dirty="0" err="1"/>
              <a:t>wakati</a:t>
            </a:r>
            <a:r>
              <a:rPr dirty="0"/>
              <a:t> </a:t>
            </a:r>
            <a:r>
              <a:rPr dirty="0" err="1"/>
              <a:t>ambapo</a:t>
            </a:r>
            <a:r>
              <a:rPr dirty="0"/>
              <a:t> </a:t>
            </a:r>
            <a:r>
              <a:rPr dirty="0" err="1"/>
              <a:t>tumeona</a:t>
            </a:r>
            <a:r>
              <a:rPr dirty="0"/>
              <a:t> </a:t>
            </a:r>
            <a:r>
              <a:rPr dirty="0" err="1"/>
              <a:t>kwa</a:t>
            </a:r>
            <a:r>
              <a:rPr dirty="0"/>
              <a:t> macho </a:t>
            </a:r>
            <a:r>
              <a:rPr dirty="0" err="1"/>
              <a:t>yetu</a:t>
            </a:r>
            <a:r>
              <a:rPr dirty="0"/>
              <a:t> </a:t>
            </a:r>
            <a:r>
              <a:rPr dirty="0" err="1"/>
              <a:t>mkono</a:t>
            </a:r>
            <a:r>
              <a:rPr dirty="0"/>
              <a:t> </a:t>
            </a:r>
            <a:r>
              <a:rPr dirty="0" err="1"/>
              <a:t>wenye</a:t>
            </a:r>
            <a:r>
              <a:rPr dirty="0"/>
              <a:t> </a:t>
            </a:r>
            <a:r>
              <a:rPr dirty="0" err="1"/>
              <a:t>nguvu</a:t>
            </a:r>
            <a:r>
              <a:rPr dirty="0"/>
              <a:t> </a:t>
            </a:r>
            <a:r>
              <a:rPr dirty="0" err="1"/>
              <a:t>wa</a:t>
            </a:r>
            <a:r>
              <a:rPr dirty="0"/>
              <a:t> </a:t>
            </a:r>
            <a:r>
              <a:rPr dirty="0" err="1"/>
              <a:t>Mungu</a:t>
            </a:r>
            <a:r>
              <a:rPr dirty="0"/>
              <a:t>!</a:t>
            </a:r>
          </a:p>
        </p:txBody>
      </p:sp>
      <p:pic>
        <p:nvPicPr>
          <p:cNvPr id="13" name="Imagen 12" descr="Grupo de personas caminando en un parque  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830</TotalTime>
  <Words>1150</Words>
  <Application>Microsoft Office PowerPoint</Application>
  <PresentationFormat>Panorámica</PresentationFormat>
  <Paragraphs>64</Paragraphs>
  <Slides>12</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Aptos Display</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2025-09-23T16:48:06Z</dcterms:created>
  <dcterms:modified xsi:type="dcterms:W3CDTF">2025-10-02T19:22:31Z</dcterms:modified>
</cp:coreProperties>
</file>