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198CFF"/>
    <a:srgbClr val="AD65BB"/>
    <a:srgbClr val="D4AEDB"/>
    <a:srgbClr val="8E459D"/>
    <a:srgbClr val="95091F"/>
    <a:srgbClr val="BD575B"/>
    <a:srgbClr val="FDCD6C"/>
    <a:srgbClr val="9D2A32"/>
    <a:srgbClr val="98B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6"/>
  </p:normalViewPr>
  <p:slideViewPr>
    <p:cSldViewPr snapToGrid="0">
      <p:cViewPr varScale="1">
        <p:scale>
          <a:sx n="35" d="100"/>
          <a:sy n="35" d="100"/>
        </p:scale>
        <p:origin x="5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8A5B272-1100-4A68-A44B-108FBECFB3F0}">
      <dgm:prSet custT="1"/>
      <dgm:spPr/>
      <dgm:t>
        <a:bodyPr/>
        <a:lstStyle/>
        <a:p>
          <a:pPr>
            <a:defRPr sz="1800" b="1"/>
          </a:pPr>
          <a:r>
            <a:rPr sz="1800" dirty="0" err="1"/>
            <a:t>Alizama</a:t>
          </a:r>
          <a:r>
            <a:rPr sz="1800" dirty="0"/>
            <a:t> </a:t>
          </a:r>
          <a:r>
            <a:rPr sz="1800" dirty="0" err="1"/>
            <a:t>jeshi</a:t>
          </a:r>
          <a:r>
            <a:rPr sz="1800" dirty="0"/>
            <a:t> la </a:t>
          </a:r>
          <a:r>
            <a:rPr sz="1800" dirty="0" err="1"/>
            <a:t>Misri</a:t>
          </a:r>
          <a:r>
            <a:rPr sz="1800" dirty="0"/>
            <a:t> </a:t>
          </a:r>
          <a:r>
            <a:rPr sz="1800" dirty="0" err="1"/>
            <a:t>katika</a:t>
          </a:r>
          <a:r>
            <a:rPr sz="1800" dirty="0"/>
            <a:t> </a:t>
          </a:r>
          <a:r>
            <a:rPr sz="1800" dirty="0" err="1"/>
            <a:t>Bahari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Shamu                 (</a:t>
          </a:r>
          <a:r>
            <a:rPr sz="1800" dirty="0" err="1"/>
            <a:t>Kut</a:t>
          </a:r>
          <a:r>
            <a:rPr sz="1800" dirty="0"/>
            <a:t>. 14:24-28)</a:t>
          </a:r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sz="1800"/>
        </a:p>
      </dgm:t>
    </dgm:pt>
    <dgm:pt modelId="{20E327AC-CD4C-4D77-A001-FB8D070D309B}">
      <dgm:prSet custT="1"/>
      <dgm:spPr/>
      <dgm:t>
        <a:bodyPr/>
        <a:lstStyle/>
        <a:p>
          <a:pPr>
            <a:defRPr sz="1800" b="1"/>
          </a:pPr>
          <a:r>
            <a:rPr sz="1800" dirty="0" err="1"/>
            <a:t>Alitumia</a:t>
          </a:r>
          <a:r>
            <a:rPr sz="1800" dirty="0"/>
            <a:t> </a:t>
          </a:r>
          <a:r>
            <a:rPr sz="1800" dirty="0" err="1"/>
            <a:t>mvua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mawe</a:t>
          </a:r>
          <a:r>
            <a:rPr sz="1800" dirty="0"/>
            <a:t> </a:t>
          </a:r>
          <a:r>
            <a:rPr sz="1800" dirty="0" err="1"/>
            <a:t>dhidi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Wakanaani</a:t>
          </a:r>
          <a:r>
            <a:rPr sz="1800" dirty="0"/>
            <a:t> </a:t>
          </a:r>
          <a:br>
            <a:rPr lang="en-US" sz="1800" b="1" noProof="0" dirty="0"/>
          </a:br>
          <a:r>
            <a:rPr sz="1800" dirty="0"/>
            <a:t>(</a:t>
          </a:r>
          <a:r>
            <a:rPr sz="1800" dirty="0" err="1"/>
            <a:t>Yos</a:t>
          </a:r>
          <a:r>
            <a:rPr sz="1800" dirty="0"/>
            <a:t>. 10:11</a:t>
          </a:r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sz="1800"/>
        </a:p>
      </dgm:t>
    </dgm:pt>
    <dgm:pt modelId="{066BD936-4A5C-4A5B-9DFB-FA7AFA8FBB8C}">
      <dgm:prSet custT="1"/>
      <dgm:spPr/>
      <dgm:t>
        <a:bodyPr/>
        <a:lstStyle/>
        <a:p>
          <a:pPr>
            <a:defRPr sz="1800" b="1"/>
          </a:pPr>
          <a:r>
            <a:rPr sz="1800" dirty="0" err="1"/>
            <a:t>Aliwaangamiza</a:t>
          </a:r>
          <a:r>
            <a:rPr sz="1800" dirty="0"/>
            <a:t> wale </a:t>
          </a:r>
          <a:r>
            <a:rPr sz="1800" dirty="0" err="1"/>
            <a:t>waliomdharau</a:t>
          </a:r>
          <a:r>
            <a:rPr sz="1800" dirty="0"/>
            <a:t> </a:t>
          </a:r>
          <a:r>
            <a:rPr sz="1800" dirty="0" err="1"/>
            <a:t>Eliya</a:t>
          </a:r>
          <a:r>
            <a:rPr sz="1800" dirty="0"/>
            <a:t> (2 </a:t>
          </a:r>
          <a:r>
            <a:rPr sz="1800" dirty="0" err="1"/>
            <a:t>Wafalme</a:t>
          </a:r>
          <a:r>
            <a:rPr sz="1800" dirty="0"/>
            <a:t> 1:9-10)</a:t>
          </a:r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sz="1800"/>
        </a:p>
      </dgm:t>
    </dgm:pt>
    <dgm:pt modelId="{0164DC25-2A7F-4F42-8149-766B5618BDD1}">
      <dgm:prSet custT="1"/>
      <dgm:spPr/>
      <dgm:t>
        <a:bodyPr/>
        <a:lstStyle/>
        <a:p>
          <a:pPr>
            <a:defRPr sz="1800" b="1"/>
          </a:pPr>
          <a:r>
            <a:rPr sz="1600" dirty="0" err="1"/>
            <a:t>Alituma</a:t>
          </a:r>
          <a:r>
            <a:rPr sz="1600" dirty="0"/>
            <a:t> </a:t>
          </a:r>
          <a:r>
            <a:rPr sz="1600" dirty="0" err="1"/>
            <a:t>dubu</a:t>
          </a:r>
          <a:r>
            <a:rPr sz="1600" dirty="0"/>
            <a:t> </a:t>
          </a:r>
          <a:r>
            <a:rPr sz="1600" dirty="0" err="1"/>
            <a:t>dhidi</a:t>
          </a:r>
          <a:r>
            <a:rPr sz="1600" dirty="0"/>
            <a:t> </a:t>
          </a:r>
          <a:r>
            <a:rPr sz="1600" dirty="0" err="1"/>
            <a:t>ya</a:t>
          </a:r>
          <a:r>
            <a:rPr sz="1600" dirty="0"/>
            <a:t> wale </a:t>
          </a:r>
          <a:r>
            <a:rPr sz="1600" dirty="0" err="1"/>
            <a:t>waliomdhihaki</a:t>
          </a:r>
          <a:r>
            <a:rPr sz="1600" dirty="0"/>
            <a:t> Elisha </a:t>
          </a:r>
          <a:br>
            <a:rPr lang="en-US" sz="1600" b="1" noProof="0" dirty="0"/>
          </a:br>
          <a:r>
            <a:rPr sz="1600" dirty="0"/>
            <a:t>(2 </a:t>
          </a:r>
          <a:r>
            <a:rPr sz="1600" dirty="0" err="1"/>
            <a:t>Wafalme</a:t>
          </a:r>
          <a:r>
            <a:rPr sz="1600" dirty="0"/>
            <a:t> 2:23-24)</a:t>
          </a:r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sz="1800"/>
        </a:p>
      </dgm:t>
    </dgm:pt>
    <dgm:pt modelId="{BCDA8DC1-3702-4EF8-AE27-E0C5851824D6}">
      <dgm:prSet custT="1"/>
      <dgm:spPr/>
      <dgm:t>
        <a:bodyPr/>
        <a:lstStyle/>
        <a:p>
          <a:pPr>
            <a:defRPr sz="1800" b="1"/>
          </a:pPr>
          <a:r>
            <a:rPr sz="1600" dirty="0" err="1"/>
            <a:t>Alipata</a:t>
          </a:r>
          <a:r>
            <a:rPr sz="1600" dirty="0"/>
            <a:t> </a:t>
          </a:r>
          <a:r>
            <a:rPr sz="1600" dirty="0" err="1"/>
            <a:t>amani</a:t>
          </a:r>
          <a:r>
            <a:rPr sz="1600" dirty="0"/>
            <a:t> </a:t>
          </a:r>
          <a:r>
            <a:rPr sz="1600" dirty="0" err="1"/>
            <a:t>kwa</a:t>
          </a:r>
          <a:r>
            <a:rPr sz="1600" dirty="0"/>
            <a:t> </a:t>
          </a:r>
          <a:r>
            <a:rPr sz="1600" dirty="0" err="1"/>
            <a:t>kulifumbia</a:t>
          </a:r>
          <a:r>
            <a:rPr sz="1600" dirty="0"/>
            <a:t> macho </a:t>
          </a:r>
          <a:r>
            <a:rPr sz="1600" dirty="0" err="1"/>
            <a:t>jeshi</a:t>
          </a:r>
          <a:r>
            <a:rPr sz="1600" dirty="0"/>
            <a:t> la </a:t>
          </a:r>
          <a:r>
            <a:rPr sz="1600" dirty="0" err="1"/>
            <a:t>Siria</a:t>
          </a:r>
          <a:r>
            <a:rPr sz="1600" dirty="0"/>
            <a:t> (2 </a:t>
          </a:r>
          <a:r>
            <a:rPr sz="1600" dirty="0" err="1"/>
            <a:t>Wafalme</a:t>
          </a:r>
          <a:r>
            <a:rPr sz="1600" dirty="0"/>
            <a:t> 6:14-23)</a:t>
          </a:r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sz="1800"/>
        </a:p>
      </dgm:t>
    </dgm:pt>
    <dgm:pt modelId="{3FE46F39-A860-4673-84D8-9EF5303EA09F}">
      <dgm:prSet custT="1"/>
      <dgm:spPr/>
      <dgm:t>
        <a:bodyPr/>
        <a:lstStyle/>
        <a:p>
          <a:pPr>
            <a:defRPr sz="1800" b="1"/>
          </a:pPr>
          <a:r>
            <a:rPr sz="1600" dirty="0" err="1"/>
            <a:t>Aliwafanya</a:t>
          </a:r>
          <a:r>
            <a:rPr sz="1600" dirty="0"/>
            <a:t> </a:t>
          </a:r>
          <a:r>
            <a:rPr sz="1600" dirty="0" err="1"/>
            <a:t>Waamoni</a:t>
          </a:r>
          <a:r>
            <a:rPr sz="1600" dirty="0"/>
            <a:t> </a:t>
          </a:r>
          <a:r>
            <a:rPr sz="1600" dirty="0" err="1"/>
            <a:t>na</a:t>
          </a:r>
          <a:r>
            <a:rPr sz="1600" dirty="0"/>
            <a:t> </a:t>
          </a:r>
          <a:r>
            <a:rPr sz="1600" dirty="0" err="1"/>
            <a:t>Wamoabu</a:t>
          </a:r>
          <a:r>
            <a:rPr sz="1600" dirty="0"/>
            <a:t> </a:t>
          </a:r>
          <a:r>
            <a:rPr sz="1600" dirty="0" err="1"/>
            <a:t>wapigane</a:t>
          </a:r>
          <a:r>
            <a:rPr sz="1600" dirty="0"/>
            <a:t> (2Nya. 20:15-17, 22-24)</a:t>
          </a:r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sz="1800"/>
        </a:p>
      </dgm:t>
    </dgm:pt>
    <dgm:pt modelId="{92ED9C57-E453-4DB6-ADAF-0571ADA95636}">
      <dgm:prSet custT="1"/>
      <dgm:spPr/>
      <dgm:t>
        <a:bodyPr/>
        <a:lstStyle/>
        <a:p>
          <a:pPr>
            <a:defRPr sz="1800" b="1"/>
          </a:pPr>
          <a:r>
            <a:rPr sz="1600" dirty="0" err="1"/>
            <a:t>Aliwaua</a:t>
          </a:r>
          <a:r>
            <a:rPr sz="1600" dirty="0"/>
            <a:t> </a:t>
          </a:r>
          <a:r>
            <a:rPr sz="1600" dirty="0" err="1"/>
            <a:t>Waashuri</a:t>
          </a:r>
          <a:r>
            <a:rPr sz="1600" dirty="0"/>
            <a:t> 185,000 </a:t>
          </a:r>
          <a:r>
            <a:rPr sz="1600" dirty="0" err="1"/>
            <a:t>kwa</a:t>
          </a:r>
          <a:r>
            <a:rPr sz="1600" dirty="0"/>
            <a:t> </a:t>
          </a:r>
          <a:r>
            <a:rPr sz="1600" dirty="0" err="1"/>
            <a:t>usiku</a:t>
          </a:r>
          <a:r>
            <a:rPr sz="1600" dirty="0"/>
            <a:t> </a:t>
          </a:r>
          <a:r>
            <a:rPr sz="1600" dirty="0" err="1"/>
            <a:t>mmoja</a:t>
          </a:r>
          <a:r>
            <a:rPr sz="1600" dirty="0"/>
            <a:t> </a:t>
          </a:r>
          <a:br>
            <a:rPr lang="en-US" sz="1600" b="1" noProof="0" dirty="0"/>
          </a:br>
          <a:r>
            <a:rPr sz="1600" dirty="0"/>
            <a:t>(2 </a:t>
          </a:r>
          <a:r>
            <a:rPr sz="1600" dirty="0" err="1"/>
            <a:t>Wafalme</a:t>
          </a:r>
          <a:r>
            <a:rPr sz="1600" dirty="0"/>
            <a:t> 19:35)</a:t>
          </a:r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sz="1800"/>
        </a:p>
      </dgm:t>
    </dgm:pt>
    <dgm:pt modelId="{784F45F6-6052-4C3E-9A2B-DD674C4BF970}">
      <dgm:prSet custT="1"/>
      <dgm:spPr/>
      <dgm:t>
        <a:bodyPr/>
        <a:lstStyle/>
        <a:p>
          <a:pPr>
            <a:defRPr sz="1800" b="1"/>
          </a:pPr>
          <a:r>
            <a:rPr sz="1600" dirty="0" err="1"/>
            <a:t>Alimtumia</a:t>
          </a:r>
          <a:r>
            <a:rPr sz="1600" dirty="0"/>
            <a:t> </a:t>
          </a:r>
          <a:r>
            <a:rPr sz="1600" dirty="0" err="1"/>
            <a:t>Herode</a:t>
          </a:r>
          <a:r>
            <a:rPr sz="1600" dirty="0"/>
            <a:t> </a:t>
          </a:r>
          <a:r>
            <a:rPr sz="1600" dirty="0" err="1"/>
            <a:t>ugonjwa</a:t>
          </a:r>
          <a:r>
            <a:rPr sz="1600" dirty="0"/>
            <a:t> </a:t>
          </a:r>
          <a:r>
            <a:rPr sz="1600" dirty="0" err="1"/>
            <a:t>hatari</a:t>
          </a:r>
          <a:r>
            <a:rPr sz="1600" dirty="0"/>
            <a:t> </a:t>
          </a:r>
          <a:br>
            <a:rPr lang="en-US" sz="1600" b="1" noProof="0" dirty="0"/>
          </a:br>
          <a:r>
            <a:rPr sz="1600" dirty="0"/>
            <a:t>(</a:t>
          </a:r>
          <a:r>
            <a:rPr sz="1600" dirty="0" err="1"/>
            <a:t>Matendo</a:t>
          </a:r>
          <a:r>
            <a:rPr sz="1600" dirty="0"/>
            <a:t> 12:21-23)</a:t>
          </a:r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Alizama</a:t>
          </a:r>
          <a:r>
            <a:rPr sz="1800" kern="1200" dirty="0"/>
            <a:t> </a:t>
          </a:r>
          <a:r>
            <a:rPr sz="1800" kern="1200" dirty="0" err="1"/>
            <a:t>jeshi</a:t>
          </a:r>
          <a:r>
            <a:rPr sz="1800" kern="1200" dirty="0"/>
            <a:t> la </a:t>
          </a:r>
          <a:r>
            <a:rPr sz="1800" kern="1200" dirty="0" err="1"/>
            <a:t>Misri</a:t>
          </a:r>
          <a:r>
            <a:rPr sz="1800" kern="1200" dirty="0"/>
            <a:t> </a:t>
          </a:r>
          <a:r>
            <a:rPr sz="1800" kern="1200" dirty="0" err="1"/>
            <a:t>katika</a:t>
          </a:r>
          <a:r>
            <a:rPr sz="1800" kern="1200" dirty="0"/>
            <a:t> </a:t>
          </a:r>
          <a:r>
            <a:rPr sz="1800" kern="1200" dirty="0" err="1"/>
            <a:t>Bahari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Shamu                 (</a:t>
          </a:r>
          <a:r>
            <a:rPr sz="1800" kern="1200" dirty="0" err="1"/>
            <a:t>Kut</a:t>
          </a:r>
          <a:r>
            <a:rPr sz="1800" kern="1200" dirty="0"/>
            <a:t>. 14:24-28)</a:t>
          </a:r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Alitumia</a:t>
          </a:r>
          <a:r>
            <a:rPr sz="1800" kern="1200" dirty="0"/>
            <a:t> </a:t>
          </a:r>
          <a:r>
            <a:rPr sz="1800" kern="1200" dirty="0" err="1"/>
            <a:t>mvua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mawe</a:t>
          </a:r>
          <a:r>
            <a:rPr sz="1800" kern="1200" dirty="0"/>
            <a:t> </a:t>
          </a:r>
          <a:r>
            <a:rPr sz="1800" kern="1200" dirty="0" err="1"/>
            <a:t>dhidi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Wakanaani</a:t>
          </a:r>
          <a:r>
            <a:rPr sz="1800" kern="1200" dirty="0"/>
            <a:t> </a:t>
          </a:r>
          <a:br>
            <a:rPr lang="en-US" sz="1800" b="1" kern="1200" noProof="0" dirty="0"/>
          </a:br>
          <a:r>
            <a:rPr sz="1800" kern="1200" dirty="0"/>
            <a:t>(</a:t>
          </a:r>
          <a:r>
            <a:rPr sz="1800" kern="1200" dirty="0" err="1"/>
            <a:t>Yos</a:t>
          </a:r>
          <a:r>
            <a:rPr sz="1800" kern="1200" dirty="0"/>
            <a:t>. 10:11</a:t>
          </a:r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Aliwaangamiza</a:t>
          </a:r>
          <a:r>
            <a:rPr sz="1800" kern="1200" dirty="0"/>
            <a:t> wale </a:t>
          </a:r>
          <a:r>
            <a:rPr sz="1800" kern="1200" dirty="0" err="1"/>
            <a:t>waliomdharau</a:t>
          </a:r>
          <a:r>
            <a:rPr sz="1800" kern="1200" dirty="0"/>
            <a:t> </a:t>
          </a:r>
          <a:r>
            <a:rPr sz="1800" kern="1200" dirty="0" err="1"/>
            <a:t>Eliya</a:t>
          </a:r>
          <a:r>
            <a:rPr sz="1800" kern="1200" dirty="0"/>
            <a:t> (2 </a:t>
          </a:r>
          <a:r>
            <a:rPr sz="1800" kern="1200" dirty="0" err="1"/>
            <a:t>Wafalme</a:t>
          </a:r>
          <a:r>
            <a:rPr sz="1800" kern="1200" dirty="0"/>
            <a:t> 1:9-10)</a:t>
          </a:r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600" kern="1200" dirty="0" err="1"/>
            <a:t>Alituma</a:t>
          </a:r>
          <a:r>
            <a:rPr sz="1600" kern="1200" dirty="0"/>
            <a:t> </a:t>
          </a:r>
          <a:r>
            <a:rPr sz="1600" kern="1200" dirty="0" err="1"/>
            <a:t>dubu</a:t>
          </a:r>
          <a:r>
            <a:rPr sz="1600" kern="1200" dirty="0"/>
            <a:t> </a:t>
          </a:r>
          <a:r>
            <a:rPr sz="1600" kern="1200" dirty="0" err="1"/>
            <a:t>dhidi</a:t>
          </a:r>
          <a:r>
            <a:rPr sz="1600" kern="1200" dirty="0"/>
            <a:t> </a:t>
          </a:r>
          <a:r>
            <a:rPr sz="1600" kern="1200" dirty="0" err="1"/>
            <a:t>ya</a:t>
          </a:r>
          <a:r>
            <a:rPr sz="1600" kern="1200" dirty="0"/>
            <a:t> wale </a:t>
          </a:r>
          <a:r>
            <a:rPr sz="1600" kern="1200" dirty="0" err="1"/>
            <a:t>waliomdhihaki</a:t>
          </a:r>
          <a:r>
            <a:rPr sz="1600" kern="1200" dirty="0"/>
            <a:t> Elisha </a:t>
          </a:r>
          <a:br>
            <a:rPr lang="en-US" sz="1600" b="1" kern="1200" noProof="0" dirty="0"/>
          </a:br>
          <a:r>
            <a:rPr sz="1600" kern="1200" dirty="0"/>
            <a:t>(2 </a:t>
          </a:r>
          <a:r>
            <a:rPr sz="1600" kern="1200" dirty="0" err="1"/>
            <a:t>Wafalme</a:t>
          </a:r>
          <a:r>
            <a:rPr sz="1600" kern="1200" dirty="0"/>
            <a:t> 2:23-24)</a:t>
          </a:r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600" kern="1200" dirty="0" err="1"/>
            <a:t>Alipata</a:t>
          </a:r>
          <a:r>
            <a:rPr sz="1600" kern="1200" dirty="0"/>
            <a:t> </a:t>
          </a:r>
          <a:r>
            <a:rPr sz="1600" kern="1200" dirty="0" err="1"/>
            <a:t>amani</a:t>
          </a:r>
          <a:r>
            <a:rPr sz="1600" kern="1200" dirty="0"/>
            <a:t> </a:t>
          </a:r>
          <a:r>
            <a:rPr sz="1600" kern="1200" dirty="0" err="1"/>
            <a:t>kwa</a:t>
          </a:r>
          <a:r>
            <a:rPr sz="1600" kern="1200" dirty="0"/>
            <a:t> </a:t>
          </a:r>
          <a:r>
            <a:rPr sz="1600" kern="1200" dirty="0" err="1"/>
            <a:t>kulifumbia</a:t>
          </a:r>
          <a:r>
            <a:rPr sz="1600" kern="1200" dirty="0"/>
            <a:t> macho </a:t>
          </a:r>
          <a:r>
            <a:rPr sz="1600" kern="1200" dirty="0" err="1"/>
            <a:t>jeshi</a:t>
          </a:r>
          <a:r>
            <a:rPr sz="1600" kern="1200" dirty="0"/>
            <a:t> la </a:t>
          </a:r>
          <a:r>
            <a:rPr sz="1600" kern="1200" dirty="0" err="1"/>
            <a:t>Siria</a:t>
          </a:r>
          <a:r>
            <a:rPr sz="1600" kern="1200" dirty="0"/>
            <a:t> (2 </a:t>
          </a:r>
          <a:r>
            <a:rPr sz="1600" kern="1200" dirty="0" err="1"/>
            <a:t>Wafalme</a:t>
          </a:r>
          <a:r>
            <a:rPr sz="1600" kern="1200" dirty="0"/>
            <a:t> 6:14-23)</a:t>
          </a:r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600" kern="1200" dirty="0" err="1"/>
            <a:t>Aliwafanya</a:t>
          </a:r>
          <a:r>
            <a:rPr sz="1600" kern="1200" dirty="0"/>
            <a:t> </a:t>
          </a:r>
          <a:r>
            <a:rPr sz="1600" kern="1200" dirty="0" err="1"/>
            <a:t>Waamoni</a:t>
          </a:r>
          <a:r>
            <a:rPr sz="1600" kern="1200" dirty="0"/>
            <a:t> </a:t>
          </a:r>
          <a:r>
            <a:rPr sz="1600" kern="1200" dirty="0" err="1"/>
            <a:t>na</a:t>
          </a:r>
          <a:r>
            <a:rPr sz="1600" kern="1200" dirty="0"/>
            <a:t> </a:t>
          </a:r>
          <a:r>
            <a:rPr sz="1600" kern="1200" dirty="0" err="1"/>
            <a:t>Wamoabu</a:t>
          </a:r>
          <a:r>
            <a:rPr sz="1600" kern="1200" dirty="0"/>
            <a:t> </a:t>
          </a:r>
          <a:r>
            <a:rPr sz="1600" kern="1200" dirty="0" err="1"/>
            <a:t>wapigane</a:t>
          </a:r>
          <a:r>
            <a:rPr sz="1600" kern="1200" dirty="0"/>
            <a:t> (2Nya. 20:15-17, 22-24)</a:t>
          </a:r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600" kern="1200" dirty="0" err="1"/>
            <a:t>Aliwaua</a:t>
          </a:r>
          <a:r>
            <a:rPr sz="1600" kern="1200" dirty="0"/>
            <a:t> </a:t>
          </a:r>
          <a:r>
            <a:rPr sz="1600" kern="1200" dirty="0" err="1"/>
            <a:t>Waashuri</a:t>
          </a:r>
          <a:r>
            <a:rPr sz="1600" kern="1200" dirty="0"/>
            <a:t> 185,000 </a:t>
          </a:r>
          <a:r>
            <a:rPr sz="1600" kern="1200" dirty="0" err="1"/>
            <a:t>kwa</a:t>
          </a:r>
          <a:r>
            <a:rPr sz="1600" kern="1200" dirty="0"/>
            <a:t> </a:t>
          </a:r>
          <a:r>
            <a:rPr sz="1600" kern="1200" dirty="0" err="1"/>
            <a:t>usiku</a:t>
          </a:r>
          <a:r>
            <a:rPr sz="1600" kern="1200" dirty="0"/>
            <a:t> </a:t>
          </a:r>
          <a:r>
            <a:rPr sz="1600" kern="1200" dirty="0" err="1"/>
            <a:t>mmoja</a:t>
          </a:r>
          <a:r>
            <a:rPr sz="1600" kern="1200" dirty="0"/>
            <a:t> </a:t>
          </a:r>
          <a:br>
            <a:rPr lang="en-US" sz="1600" b="1" kern="1200" noProof="0" dirty="0"/>
          </a:br>
          <a:r>
            <a:rPr sz="1600" kern="1200" dirty="0"/>
            <a:t>(2 </a:t>
          </a:r>
          <a:r>
            <a:rPr sz="1600" kern="1200" dirty="0" err="1"/>
            <a:t>Wafalme</a:t>
          </a:r>
          <a:r>
            <a:rPr sz="1600" kern="1200" dirty="0"/>
            <a:t> 19:35)</a:t>
          </a:r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600" kern="1200" dirty="0" err="1"/>
            <a:t>Alimtumia</a:t>
          </a:r>
          <a:r>
            <a:rPr sz="1600" kern="1200" dirty="0"/>
            <a:t> </a:t>
          </a:r>
          <a:r>
            <a:rPr sz="1600" kern="1200" dirty="0" err="1"/>
            <a:t>Herode</a:t>
          </a:r>
          <a:r>
            <a:rPr sz="1600" kern="1200" dirty="0"/>
            <a:t> </a:t>
          </a:r>
          <a:r>
            <a:rPr sz="1600" kern="1200" dirty="0" err="1"/>
            <a:t>ugonjwa</a:t>
          </a:r>
          <a:r>
            <a:rPr sz="1600" kern="1200" dirty="0"/>
            <a:t> </a:t>
          </a:r>
          <a:r>
            <a:rPr sz="1600" kern="1200" dirty="0" err="1"/>
            <a:t>hatari</a:t>
          </a:r>
          <a:r>
            <a:rPr sz="1600" kern="1200" dirty="0"/>
            <a:t> </a:t>
          </a:r>
          <a:br>
            <a:rPr lang="en-US" sz="1600" b="1" kern="1200" noProof="0" dirty="0"/>
          </a:br>
          <a:r>
            <a:rPr sz="1600" kern="1200" dirty="0"/>
            <a:t>(</a:t>
          </a:r>
          <a:r>
            <a:rPr sz="1600" kern="1200" dirty="0" err="1"/>
            <a:t>Matendo</a:t>
          </a:r>
          <a:r>
            <a:rPr sz="1600" kern="1200" dirty="0"/>
            <a:t> 12:21-23)</a:t>
          </a:r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6814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PAMBANO </a:t>
            </a:r>
            <a:r>
              <a:rPr sz="5400" dirty="0"/>
              <a:t>LINALOSABABISHA</a:t>
            </a:r>
            <a:r>
              <a:rPr dirty="0"/>
              <a:t> MAPAMBANO YOTE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8052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4 kwa ajili ya Oktoba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TUNAMPIGANIA MUNGU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731520" y="628947"/>
            <a:ext cx="10255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Wakauweka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 </a:t>
            </a:r>
            <a:r>
              <a:rPr dirty="0" err="1"/>
              <a:t>wakfu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Bwana, </a:t>
            </a:r>
            <a:r>
              <a:rPr dirty="0" err="1"/>
              <a:t>wakaharibu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upanga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kilicho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wanaume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wanawake</a:t>
            </a:r>
            <a:r>
              <a:rPr dirty="0"/>
              <a:t>, </a:t>
            </a:r>
            <a:r>
              <a:rPr dirty="0" err="1"/>
              <a:t>vijana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wazee</a:t>
            </a:r>
            <a:r>
              <a:rPr dirty="0"/>
              <a:t>, ng '</a:t>
            </a:r>
            <a:r>
              <a:rPr dirty="0" err="1"/>
              <a:t>ombe</a:t>
            </a:r>
            <a:r>
              <a:rPr dirty="0"/>
              <a:t>, </a:t>
            </a:r>
            <a:r>
              <a:rPr dirty="0" err="1"/>
              <a:t>kondoo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punda</a:t>
            </a:r>
            <a:r>
              <a:rPr dirty="0"/>
              <a:t>”</a:t>
            </a:r>
            <a:r>
              <a:rPr sz="1400" dirty="0"/>
              <a:t>(</a:t>
            </a:r>
            <a:r>
              <a:rPr sz="1400" dirty="0" err="1"/>
              <a:t>Yoshua</a:t>
            </a:r>
            <a:r>
              <a:rPr sz="1400" dirty="0"/>
              <a:t> 6:21)</a:t>
            </a:r>
            <a:endParaRPr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Kama </a:t>
            </a:r>
            <a:r>
              <a:rPr dirty="0" err="1"/>
              <a:t>ilivyokuwa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watangulizi</a:t>
            </a:r>
            <a:r>
              <a:rPr dirty="0"/>
              <a:t>, au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Sodoma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Gomora, </a:t>
            </a:r>
            <a:r>
              <a:rPr dirty="0" err="1"/>
              <a:t>Wakanaani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wamevuka</a:t>
            </a:r>
            <a:r>
              <a:rPr dirty="0"/>
              <a:t> </a:t>
            </a:r>
            <a:r>
              <a:rPr dirty="0" err="1"/>
              <a:t>mipaka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wamejiandikisha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. 6:5; 18:20-21; 15:16).</a:t>
            </a:r>
          </a:p>
        </p:txBody>
      </p:sp>
      <p:pic>
        <p:nvPicPr>
          <p:cNvPr id="4" name="Imagen 3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  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wamekusudiwa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cha pili, </a:t>
            </a:r>
            <a:r>
              <a:rPr dirty="0" err="1"/>
              <a:t>kifo</a:t>
            </a:r>
            <a:r>
              <a:rPr dirty="0"/>
              <a:t> cha </a:t>
            </a:r>
            <a:r>
              <a:rPr dirty="0" err="1"/>
              <a:t>milele</a:t>
            </a:r>
            <a:r>
              <a:rPr dirty="0"/>
              <a:t>. </a:t>
            </a:r>
            <a:r>
              <a:rPr dirty="0" err="1"/>
              <a:t>Kuongeza</a:t>
            </a:r>
            <a:r>
              <a:rPr dirty="0"/>
              <a:t> </a:t>
            </a:r>
            <a:r>
              <a:rPr dirty="0" err="1"/>
              <a:t>muda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hapa</a:t>
            </a:r>
            <a:r>
              <a:rPr dirty="0"/>
              <a:t> </a:t>
            </a:r>
            <a:r>
              <a:rPr dirty="0" err="1"/>
              <a:t>hakutabadilisha</a:t>
            </a:r>
            <a:r>
              <a:rPr dirty="0"/>
              <a:t> </a:t>
            </a:r>
            <a:r>
              <a:rPr dirty="0" err="1"/>
              <a:t>hatima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mwisho</a:t>
            </a:r>
            <a:r>
              <a:rPr dirty="0"/>
              <a:t>. Na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aliruhusu</a:t>
            </a:r>
            <a:r>
              <a:rPr dirty="0"/>
              <a:t> Israeli,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tukio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(</a:t>
            </a:r>
            <a:r>
              <a:rPr dirty="0" err="1"/>
              <a:t>kutekwa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), </a:t>
            </a:r>
            <a:r>
              <a:rPr dirty="0" err="1"/>
              <a:t>kushiriki</a:t>
            </a:r>
            <a:r>
              <a:rPr dirty="0"/>
              <a:t> </a:t>
            </a:r>
            <a:r>
              <a:rPr dirty="0" err="1"/>
              <a:t>kikamilifu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mauaji</a:t>
            </a:r>
            <a:r>
              <a:rPr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4756" y="3850990"/>
            <a:ext cx="54175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Kwa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usifanye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alivyokuwa</a:t>
            </a:r>
            <a:r>
              <a:rPr dirty="0"/>
              <a:t> </a:t>
            </a:r>
            <a:r>
              <a:rPr dirty="0" err="1"/>
              <a:t>amepanga</a:t>
            </a:r>
            <a:r>
              <a:rPr dirty="0"/>
              <a:t>? 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kutokuamini</a:t>
            </a:r>
            <a:r>
              <a:rPr dirty="0"/>
              <a:t> </a:t>
            </a:r>
            <a:r>
              <a:rPr dirty="0" err="1"/>
              <a:t>kwao</a:t>
            </a:r>
            <a:r>
              <a:rPr dirty="0"/>
              <a:t>. </a:t>
            </a:r>
            <a:r>
              <a:rPr dirty="0" err="1"/>
              <a:t>Ladha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</a:t>
            </a:r>
            <a:r>
              <a:rPr dirty="0" err="1"/>
              <a:t>ya</a:t>
            </a:r>
            <a:r>
              <a:rPr dirty="0"/>
              <a:t> vita </a:t>
            </a:r>
            <a:r>
              <a:rPr dirty="0" err="1"/>
              <a:t>ya</a:t>
            </a:r>
            <a:r>
              <a:rPr dirty="0"/>
              <a:t> Israeli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kutangaza</a:t>
            </a:r>
            <a:r>
              <a:rPr dirty="0"/>
              <a:t>, "</a:t>
            </a:r>
            <a:r>
              <a:rPr dirty="0" err="1"/>
              <a:t>Je</a:t>
            </a:r>
            <a:r>
              <a:rPr dirty="0"/>
              <a:t>! BWANA </a:t>
            </a:r>
            <a:r>
              <a:rPr dirty="0" err="1"/>
              <a:t>yupo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, au </a:t>
            </a:r>
            <a:r>
              <a:rPr dirty="0" err="1"/>
              <a:t>sivyo</a:t>
            </a:r>
            <a:r>
              <a:rPr dirty="0"/>
              <a:t>?" (</a:t>
            </a:r>
            <a:r>
              <a:rPr dirty="0" err="1"/>
              <a:t>Kut</a:t>
            </a:r>
            <a:r>
              <a:rPr dirty="0"/>
              <a:t> . 17:7-9).</a:t>
            </a:r>
          </a:p>
        </p:txBody>
      </p:sp>
      <p:pic>
        <p:nvPicPr>
          <p:cNvPr id="16" name="Imagen 15" descr="Imagen que contiene interior, hombre, parado, joven  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534561"/>
            <a:ext cx="5292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Kwa </a:t>
            </a:r>
            <a:r>
              <a:rPr dirty="0" err="1"/>
              <a:t>kushiriki</a:t>
            </a:r>
            <a:r>
              <a:rPr dirty="0"/>
              <a:t> </a:t>
            </a:r>
            <a:r>
              <a:rPr dirty="0" err="1"/>
              <a:t>kikamilifu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(</a:t>
            </a:r>
            <a:r>
              <a:rPr dirty="0" err="1"/>
              <a:t>kimwili</a:t>
            </a:r>
            <a:r>
              <a:rPr dirty="0"/>
              <a:t> </a:t>
            </a:r>
            <a:r>
              <a:rPr dirty="0" err="1"/>
              <a:t>kwao</a:t>
            </a:r>
            <a:r>
              <a:rPr dirty="0"/>
              <a:t>, </a:t>
            </a:r>
            <a:r>
              <a:rPr dirty="0" err="1"/>
              <a:t>kiroho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), </a:t>
            </a:r>
            <a:r>
              <a:rPr dirty="0" err="1"/>
              <a:t>tunakuza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isiyo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masharti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msaada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901028" y="1603308"/>
            <a:ext cx="103899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/>
              <a:t>“Vita </a:t>
            </a:r>
            <a:r>
              <a:rPr dirty="0" err="1"/>
              <a:t>vinapaswa</a:t>
            </a:r>
            <a:r>
              <a:rPr dirty="0"/>
              <a:t> </a:t>
            </a:r>
            <a:r>
              <a:rPr dirty="0" err="1"/>
              <a:t>kupiganwa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siku</a:t>
            </a:r>
            <a:r>
              <a:rPr dirty="0"/>
              <a:t>. Vita </a:t>
            </a:r>
            <a:r>
              <a:rPr dirty="0" err="1"/>
              <a:t>vikubwa</a:t>
            </a:r>
            <a:r>
              <a:rPr dirty="0"/>
              <a:t> </a:t>
            </a:r>
            <a:r>
              <a:rPr dirty="0" err="1"/>
              <a:t>vinaendelea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nafsi</a:t>
            </a:r>
            <a:r>
              <a:rPr dirty="0"/>
              <a:t>,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.... Kama </a:t>
            </a:r>
            <a:r>
              <a:rPr dirty="0" err="1"/>
              <a:t>mawakala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mnapaswa</a:t>
            </a:r>
            <a:r>
              <a:rPr dirty="0"/>
              <a:t> </a:t>
            </a:r>
            <a:r>
              <a:rPr dirty="0" err="1"/>
              <a:t>kujitolea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apange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kuongoza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kupigana</a:t>
            </a:r>
            <a:r>
              <a:rPr dirty="0"/>
              <a:t> vita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ushirikiano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.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yuko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 </a:t>
            </a:r>
            <a:r>
              <a:rPr dirty="0" err="1"/>
              <a:t>Anapaswa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nawe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vyako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siku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nafsi</a:t>
            </a:r>
            <a:r>
              <a:rPr dirty="0"/>
              <a:t> </a:t>
            </a:r>
            <a:r>
              <a:rPr dirty="0" err="1"/>
              <a:t>yako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uweze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mkweli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kanuni</a:t>
            </a:r>
            <a:r>
              <a:rPr dirty="0"/>
              <a:t>; </a:t>
            </a:r>
            <a:r>
              <a:rPr dirty="0" err="1"/>
              <a:t>shauku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kupigana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uweza</a:t>
            </a:r>
            <a:r>
              <a:rPr dirty="0"/>
              <a:t>, </a:t>
            </a:r>
            <a:r>
              <a:rPr dirty="0" err="1"/>
              <a:t>inaweza</a:t>
            </a:r>
            <a:r>
              <a:rPr dirty="0"/>
              <a:t> </a:t>
            </a:r>
            <a:r>
              <a:rPr dirty="0" err="1"/>
              <a:t>kutiishwa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;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utoke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mshindi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aliyetupenda</a:t>
            </a:r>
            <a:r>
              <a:rPr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917555" y="6217675"/>
            <a:ext cx="33502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</a:t>
            </a:r>
            <a:r>
              <a:rPr lang="en-US" dirty="0"/>
              <a:t>Conflict and Courage</a:t>
            </a:r>
            <a:r>
              <a:rPr dirty="0"/>
              <a:t>, </a:t>
            </a:r>
            <a:r>
              <a:rPr dirty="0" err="1"/>
              <a:t>Aprili</a:t>
            </a:r>
            <a:r>
              <a:rPr dirty="0"/>
              <a:t>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1200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1200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1200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  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kern="120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</a:t>
            </a:r>
            <a:r>
              <a:rPr dirty="0" err="1"/>
              <a:t>Haikuwahi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siku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kabla</a:t>
            </a:r>
            <a:r>
              <a:rPr dirty="0"/>
              <a:t> au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hapo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Bwana </a:t>
            </a:r>
            <a:r>
              <a:rPr dirty="0" err="1"/>
              <a:t>aliposikiliza</a:t>
            </a:r>
            <a:r>
              <a:rPr dirty="0"/>
              <a:t> </a:t>
            </a:r>
            <a:r>
              <a:rPr dirty="0" err="1"/>
              <a:t>sauti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Bwana </a:t>
            </a:r>
            <a:r>
              <a:rPr dirty="0" err="1"/>
              <a:t>alipigania</a:t>
            </a:r>
            <a:r>
              <a:rPr dirty="0"/>
              <a:t> Israeli"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en-US" sz="2800" dirty="0" err="1"/>
              <a:t>Y</a:t>
            </a:r>
            <a:r>
              <a:rPr sz="2800" dirty="0" err="1"/>
              <a:t>oshua</a:t>
            </a:r>
            <a:r>
              <a:rPr sz="2800" dirty="0"/>
              <a:t> 10:14, </a:t>
            </a:r>
            <a:endParaRPr kumimoji="0" sz="2800" b="1" i="0" u="none" strike="noStrike" kern="1200" cap="none" normalizeH="0" baseline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  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Wahusika</a:t>
            </a:r>
            <a:r>
              <a:rPr dirty="0"/>
              <a:t> </a:t>
            </a:r>
            <a:r>
              <a:rPr dirty="0" err="1"/>
              <a:t>walio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mzozo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jeshi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.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jeshi</a:t>
            </a:r>
            <a:r>
              <a:rPr dirty="0"/>
              <a:t> la </a:t>
            </a:r>
            <a:r>
              <a:rPr dirty="0" err="1"/>
              <a:t>uovu</a:t>
            </a:r>
            <a:r>
              <a:rPr dirty="0"/>
              <a:t>.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Shujaa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.</a:t>
            </a:r>
          </a:p>
          <a:p>
            <a:pPr>
              <a:spcBef>
                <a:spcPts val="1800"/>
              </a:spcBef>
              <a:defRPr sz="2000" b="1"/>
            </a:pPr>
            <a:r>
              <a:rPr dirty="0" err="1"/>
              <a:t>Mikakati</a:t>
            </a:r>
            <a:r>
              <a:rPr dirty="0"/>
              <a:t> </a:t>
            </a:r>
            <a:r>
              <a:rPr dirty="0" err="1"/>
              <a:t>ya</a:t>
            </a:r>
            <a:r>
              <a:rPr lang="en-US" dirty="0"/>
              <a:t> </a:t>
            </a:r>
            <a:r>
              <a:rPr lang="en-US" dirty="0" err="1"/>
              <a:t>mapambano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Katupigania</a:t>
            </a:r>
            <a:endParaRPr dirty="0"/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Tunampigania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Ushindi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vita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kuangamiza</a:t>
            </a:r>
            <a:r>
              <a:rPr dirty="0"/>
              <a:t> </a:t>
            </a:r>
            <a:r>
              <a:rPr dirty="0" err="1"/>
              <a:t>vilivyoamriwa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aliamuru</a:t>
            </a:r>
            <a:r>
              <a:rPr dirty="0"/>
              <a:t> </a:t>
            </a:r>
            <a:r>
              <a:rPr dirty="0" err="1"/>
              <a:t>mauaji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?</a:t>
            </a:r>
          </a:p>
        </p:txBody>
      </p:sp>
      <p:pic>
        <p:nvPicPr>
          <p:cNvPr id="5" name="Imagen 4" descr="Personas en un escenario  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  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  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  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  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  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  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  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  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tupanue</a:t>
            </a:r>
            <a:r>
              <a:rPr dirty="0"/>
              <a:t> </a:t>
            </a:r>
            <a:r>
              <a:rPr dirty="0" err="1"/>
              <a:t>maono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yanayoonekana</a:t>
            </a:r>
            <a:r>
              <a:rPr dirty="0"/>
              <a:t>,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tuweze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pambano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liko</a:t>
            </a:r>
            <a:r>
              <a:rPr dirty="0"/>
              <a:t> </a:t>
            </a:r>
            <a:r>
              <a:rPr dirty="0" err="1"/>
              <a:t>nyuma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migogoro</a:t>
            </a:r>
            <a:r>
              <a:rPr dirty="0"/>
              <a:t> yote (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): </a:t>
            </a:r>
            <a:r>
              <a:rPr dirty="0" err="1"/>
              <a:t>pambano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,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mabaya</a:t>
            </a:r>
            <a:r>
              <a:rPr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Ili kufahamu sababu za matukio haya, tunahitaji kuvinjari.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00658" y="1864911"/>
            <a:ext cx="5990684" cy="3686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  <a:defRPr sz="7200" b="1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defRPr>
            </a:pPr>
            <a:r>
              <a:rPr dirty="0"/>
              <a:t>WAHUSIKA KATIKA M</a:t>
            </a:r>
            <a:r>
              <a:rPr lang="en-US" dirty="0"/>
              <a:t>APAMBANO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-1" y="-12798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 sz="4400" b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rPr dirty="0"/>
              <a:t>MKUU WA JESHI LA MUNGU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862460"/>
            <a:ext cx="6704397" cy="1415772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C15629"/>
                </a:solidFill>
                <a:latin typeface="Comic Sans MS" panose="030F0702030302020204" pitchFamily="66" charset="0"/>
              </a:defRPr>
            </a:pPr>
            <a:r>
              <a:rPr dirty="0"/>
              <a:t>"Wala," </a:t>
            </a:r>
            <a:r>
              <a:rPr dirty="0" err="1"/>
              <a:t>akajibu</a:t>
            </a:r>
            <a:r>
              <a:rPr dirty="0"/>
              <a:t>, "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jeshi</a:t>
            </a:r>
            <a:r>
              <a:rPr dirty="0"/>
              <a:t> la Bwana </a:t>
            </a:r>
            <a:r>
              <a:rPr dirty="0" err="1"/>
              <a:t>sasa</a:t>
            </a:r>
            <a:r>
              <a:rPr dirty="0"/>
              <a:t> </a:t>
            </a:r>
            <a:r>
              <a:rPr dirty="0" err="1"/>
              <a:t>nimekuja</a:t>
            </a:r>
            <a:r>
              <a:rPr dirty="0"/>
              <a:t>." </a:t>
            </a:r>
            <a:r>
              <a:rPr dirty="0" err="1"/>
              <a:t>Ndipo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 </a:t>
            </a:r>
            <a:r>
              <a:rPr dirty="0" err="1"/>
              <a:t>akaanguka</a:t>
            </a:r>
            <a:r>
              <a:rPr dirty="0"/>
              <a:t> </a:t>
            </a:r>
            <a:r>
              <a:rPr dirty="0" err="1"/>
              <a:t>kifudifudi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heshima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kumwuliza</a:t>
            </a:r>
            <a:r>
              <a:rPr dirty="0"/>
              <a:t>, "Bwana </a:t>
            </a:r>
            <a:r>
              <a:rPr dirty="0" err="1"/>
              <a:t>wangu</a:t>
            </a:r>
            <a:r>
              <a:rPr dirty="0"/>
              <a:t> </a:t>
            </a:r>
            <a:r>
              <a:rPr dirty="0" err="1"/>
              <a:t>ana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mtumishi</a:t>
            </a:r>
            <a:r>
              <a:rPr dirty="0"/>
              <a:t> wake?" </a:t>
            </a:r>
            <a:r>
              <a:rPr sz="1400" dirty="0"/>
              <a:t>(</a:t>
            </a:r>
            <a:r>
              <a:rPr sz="1400" dirty="0" err="1"/>
              <a:t>Yoshua</a:t>
            </a:r>
            <a:r>
              <a:rPr sz="1400" dirty="0"/>
              <a:t> 5:14)</a:t>
            </a:r>
            <a:endParaRPr b="1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76801" y="2390596"/>
            <a:ext cx="659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Yoshua</a:t>
            </a:r>
            <a:r>
              <a:rPr dirty="0"/>
              <a:t> </a:t>
            </a:r>
            <a:r>
              <a:rPr dirty="0" err="1"/>
              <a:t>alipokuwa</a:t>
            </a:r>
            <a:r>
              <a:rPr dirty="0"/>
              <a:t> </a:t>
            </a:r>
            <a:r>
              <a:rPr dirty="0" err="1"/>
              <a:t>akiomba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Yeriko</a:t>
            </a:r>
            <a:r>
              <a:rPr dirty="0"/>
              <a:t> </a:t>
            </a:r>
            <a:r>
              <a:rPr dirty="0" err="1"/>
              <a:t>akitafuta</a:t>
            </a:r>
            <a:r>
              <a:rPr dirty="0"/>
              <a:t> </a:t>
            </a:r>
            <a:r>
              <a:rPr dirty="0" err="1"/>
              <a:t>mwongozo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, </a:t>
            </a:r>
            <a:r>
              <a:rPr dirty="0" err="1"/>
              <a:t>shujaa</a:t>
            </a:r>
            <a:r>
              <a:rPr dirty="0"/>
              <a:t> </a:t>
            </a:r>
            <a:r>
              <a:rPr dirty="0" err="1"/>
              <a:t>aliyechomoa</a:t>
            </a:r>
            <a:r>
              <a:rPr dirty="0"/>
              <a:t> </a:t>
            </a:r>
            <a:r>
              <a:rPr dirty="0" err="1"/>
              <a:t>upanga</a:t>
            </a:r>
            <a:r>
              <a:rPr dirty="0"/>
              <a:t> wake </a:t>
            </a:r>
            <a:r>
              <a:rPr dirty="0" err="1"/>
              <a:t>alisimama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Yoshua</a:t>
            </a:r>
            <a:r>
              <a:rPr dirty="0"/>
              <a:t>. 5:13 </a:t>
            </a:r>
          </a:p>
        </p:txBody>
      </p:sp>
      <p:pic>
        <p:nvPicPr>
          <p:cNvPr id="4" name="Imagen 3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133349" y="5549949"/>
            <a:ext cx="6943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Maombi</a:t>
            </a:r>
            <a:r>
              <a:rPr dirty="0"/>
              <a:t> </a:t>
            </a:r>
            <a:r>
              <a:rPr dirty="0" err="1"/>
              <a:t>yalikuwa</a:t>
            </a:r>
            <a:r>
              <a:rPr dirty="0"/>
              <a:t> </a:t>
            </a:r>
            <a:r>
              <a:rPr dirty="0" err="1"/>
              <a:t>yamejibiwa</a:t>
            </a:r>
            <a:r>
              <a:rPr dirty="0"/>
              <a:t>. Kwa </a:t>
            </a:r>
            <a:r>
              <a:rPr dirty="0" err="1"/>
              <a:t>msaada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alichukua</a:t>
            </a:r>
            <a:r>
              <a:rPr dirty="0"/>
              <a:t> </a:t>
            </a:r>
            <a:r>
              <a:rPr dirty="0" err="1"/>
              <a:t>amri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operesheni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. Kama </a:t>
            </a:r>
            <a:r>
              <a:rPr dirty="0" err="1"/>
              <a:t>kamanda</a:t>
            </a:r>
            <a:r>
              <a:rPr dirty="0"/>
              <a:t> </a:t>
            </a:r>
            <a:r>
              <a:rPr dirty="0" err="1"/>
              <a:t>anayeonekana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Israeli, </a:t>
            </a:r>
            <a:r>
              <a:rPr dirty="0" err="1"/>
              <a:t>Yoshua</a:t>
            </a:r>
            <a:r>
              <a:rPr dirty="0"/>
              <a:t> </a:t>
            </a:r>
            <a:r>
              <a:rPr dirty="0" err="1"/>
              <a:t>alipaswa</a:t>
            </a:r>
            <a:r>
              <a:rPr dirty="0"/>
              <a:t> </a:t>
            </a:r>
            <a:r>
              <a:rPr dirty="0" err="1"/>
              <a:t>kufuata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amri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kamanda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: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133350" y="4561969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kudai</a:t>
            </a:r>
            <a:r>
              <a:rPr dirty="0"/>
              <a:t> </a:t>
            </a:r>
            <a:r>
              <a:rPr dirty="0" err="1"/>
              <a:t>ibada</a:t>
            </a:r>
            <a:r>
              <a:rPr dirty="0"/>
              <a:t>, </a:t>
            </a:r>
            <a:r>
              <a:rPr dirty="0" err="1"/>
              <a:t>alionyesha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nafsi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anayejulikana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Mikaeli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kitabu</a:t>
            </a:r>
            <a:r>
              <a:rPr dirty="0"/>
              <a:t> cha </a:t>
            </a:r>
            <a:r>
              <a:rPr dirty="0" err="1"/>
              <a:t>Danieli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5:15; Dan. 12:1).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133350" y="3573988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Alipoulizwa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,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huyu</a:t>
            </a:r>
            <a:r>
              <a:rPr dirty="0"/>
              <a:t> </a:t>
            </a:r>
            <a:r>
              <a:rPr dirty="0" err="1"/>
              <a:t>alikanusha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wake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jeshi</a:t>
            </a:r>
            <a:r>
              <a:rPr dirty="0"/>
              <a:t> </a:t>
            </a:r>
            <a:r>
              <a:rPr dirty="0" err="1"/>
              <a:t>lolote</a:t>
            </a:r>
            <a:r>
              <a:rPr dirty="0"/>
              <a:t> la </a:t>
            </a:r>
            <a:r>
              <a:rPr dirty="0" err="1"/>
              <a:t>kidunia</a:t>
            </a:r>
            <a:r>
              <a:rPr dirty="0"/>
              <a:t>.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jeshi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5:14 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defRPr>
            </a:pPr>
            <a:r>
              <a:t>MKUU WA JESHI LA UOVU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“Jinsi ulivyoanguka kutoka mbinguni, Ewe nyota ya alfajiri, mwana wa asubuhi! Umetupwa chini duniani, wewe uliyewahi kuyashusha mataifa!” </a:t>
            </a:r>
            <a:r>
              <a:rPr sz="1400"/>
              <a:t>(Isaya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27492"/>
            <a:ext cx="8880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kusema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alibuni</a:t>
            </a:r>
            <a:r>
              <a:rPr dirty="0"/>
              <a:t> vita. </a:t>
            </a:r>
            <a:r>
              <a:rPr dirty="0" err="1"/>
              <a:t>Alizaliwa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; </a:t>
            </a:r>
            <a:r>
              <a:rPr dirty="0" err="1"/>
              <a:t>kerubi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cheo</a:t>
            </a:r>
            <a:r>
              <a:rPr dirty="0"/>
              <a:t> cha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;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; </a:t>
            </a:r>
            <a:r>
              <a:rPr dirty="0" err="1"/>
              <a:t>akitembea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makaa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moto; </a:t>
            </a:r>
            <a:r>
              <a:rPr dirty="0" err="1"/>
              <a:t>yenye</a:t>
            </a:r>
            <a:r>
              <a:rPr dirty="0"/>
              <a:t> </a:t>
            </a:r>
            <a:r>
              <a:rPr dirty="0" err="1"/>
              <a:t>thamani</a:t>
            </a:r>
            <a:r>
              <a:rPr dirty="0"/>
              <a:t>; </a:t>
            </a:r>
            <a:r>
              <a:rPr dirty="0" err="1"/>
              <a:t>kamilifu</a:t>
            </a:r>
            <a:r>
              <a:rPr dirty="0"/>
              <a:t>... (Ezek. 28:12-15).</a:t>
            </a:r>
          </a:p>
        </p:txBody>
      </p:sp>
      <p:pic>
        <p:nvPicPr>
          <p:cNvPr id="10" name="Imagen 9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594" y="3224311"/>
            <a:ext cx="35192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uasi</a:t>
            </a:r>
            <a:r>
              <a:rPr dirty="0"/>
              <a:t> wake </a:t>
            </a:r>
            <a:r>
              <a:rPr dirty="0" err="1"/>
              <a:t>ulishindwa</a:t>
            </a:r>
            <a:r>
              <a:rPr dirty="0"/>
              <a:t>,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umekumbwa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vita </a:t>
            </a:r>
            <a:r>
              <a:rPr dirty="0" err="1"/>
              <a:t>tangu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.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dunia,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malaika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wana</a:t>
            </a:r>
            <a:r>
              <a:rPr dirty="0"/>
              <a:t> </a:t>
            </a:r>
            <a:r>
              <a:rPr dirty="0" err="1"/>
              <a:t>kusudi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: </a:t>
            </a:r>
            <a:r>
              <a:rPr dirty="0" err="1"/>
              <a:t>kuzuia</a:t>
            </a:r>
            <a:r>
              <a:rPr dirty="0"/>
              <a:t> </a:t>
            </a:r>
            <a:r>
              <a:rPr dirty="0" err="1"/>
              <a:t>mipango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kuokoa</a:t>
            </a:r>
            <a:r>
              <a:rPr dirty="0"/>
              <a:t> </a:t>
            </a:r>
            <a:r>
              <a:rPr dirty="0" err="1"/>
              <a:t>jamii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.</a:t>
            </a:r>
          </a:p>
        </p:txBody>
      </p:sp>
      <p:pic>
        <p:nvPicPr>
          <p:cNvPr id="18" name="Imagen 17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44365" y="2253791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Akiwa</a:t>
            </a:r>
            <a:r>
              <a:rPr dirty="0"/>
              <a:t> </a:t>
            </a:r>
            <a:r>
              <a:rPr dirty="0" err="1"/>
              <a:t>amejaliwa</a:t>
            </a:r>
            <a:r>
              <a:rPr dirty="0"/>
              <a:t> </a:t>
            </a:r>
            <a:r>
              <a:rPr dirty="0" err="1"/>
              <a:t>uhuru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kuchagua</a:t>
            </a:r>
            <a:r>
              <a:rPr dirty="0"/>
              <a:t> –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viumbe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walioumbwa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– </a:t>
            </a:r>
            <a:r>
              <a:rPr dirty="0" err="1"/>
              <a:t>Lusifa</a:t>
            </a:r>
            <a:r>
              <a:rPr dirty="0"/>
              <a:t> </a:t>
            </a:r>
            <a:r>
              <a:rPr dirty="0" err="1"/>
              <a:t>aliamua</a:t>
            </a:r>
            <a:r>
              <a:rPr dirty="0"/>
              <a:t> </a:t>
            </a:r>
            <a:r>
              <a:rPr dirty="0" err="1"/>
              <a:t>kuasi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kuteka</a:t>
            </a:r>
            <a:r>
              <a:rPr dirty="0"/>
              <a:t> </a:t>
            </a:r>
            <a:r>
              <a:rPr dirty="0" err="1"/>
              <a:t>kiti</a:t>
            </a:r>
            <a:r>
              <a:rPr dirty="0"/>
              <a:t> cha </a:t>
            </a:r>
            <a:r>
              <a:rPr dirty="0" err="1"/>
              <a:t>enzi</a:t>
            </a:r>
            <a:r>
              <a:rPr dirty="0"/>
              <a:t> cha </a:t>
            </a:r>
            <a:r>
              <a:rPr dirty="0" err="1"/>
              <a:t>Mungu</a:t>
            </a:r>
            <a:r>
              <a:rPr dirty="0"/>
              <a:t> (Isa.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29889" y="5851856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Ushindi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vita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hivi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SHUJAA MWENYE NGUVU ZAIDI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"BWANA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shujaa</a:t>
            </a:r>
            <a:r>
              <a:rPr dirty="0"/>
              <a:t>; BWANA </a:t>
            </a:r>
            <a:r>
              <a:rPr dirty="0" err="1"/>
              <a:t>ndilo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lake" </a:t>
            </a:r>
            <a:r>
              <a:rPr sz="1400" dirty="0"/>
              <a:t>(</a:t>
            </a:r>
            <a:r>
              <a:rPr sz="1400" dirty="0" err="1"/>
              <a:t>Kutoka</a:t>
            </a:r>
            <a:r>
              <a:rPr sz="1400" dirty="0"/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Mungu mwenyewe anaonyeshwa kama "mtu wa vita," shujaa mwenye nguvu zaidi katika vita (Kut. Kut. 15:3; Zab. 24:8).</a:t>
            </a:r>
          </a:p>
        </p:txBody>
      </p:sp>
      <p:pic>
        <p:nvPicPr>
          <p:cNvPr id="8" name="Imagen 7" descr="Un par de hombres sentados en un sofá  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anatamani</a:t>
            </a:r>
            <a:r>
              <a:rPr dirty="0"/>
              <a:t> </a:t>
            </a:r>
            <a:r>
              <a:rPr dirty="0" err="1"/>
              <a:t>kuondoa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duniani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aliwafukuza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 wale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wamechagua</a:t>
            </a:r>
            <a:r>
              <a:rPr dirty="0"/>
              <a:t> </a:t>
            </a:r>
            <a:r>
              <a:rPr dirty="0" err="1"/>
              <a:t>kuunga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kuwapa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wameunga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hayuko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wanashikamana</a:t>
            </a:r>
            <a:r>
              <a:rPr dirty="0"/>
              <a:t> </a:t>
            </a:r>
            <a:r>
              <a:rPr dirty="0" err="1"/>
              <a:t>nazo</a:t>
            </a:r>
            <a:r>
              <a:rPr dirty="0"/>
              <a:t>. Kwa </a:t>
            </a:r>
            <a:r>
              <a:rPr dirty="0" err="1"/>
              <a:t>hiyo</a:t>
            </a:r>
            <a:r>
              <a:rPr dirty="0"/>
              <a:t>, </a:t>
            </a:r>
            <a:r>
              <a:rPr dirty="0" err="1"/>
              <a:t>mapigo</a:t>
            </a:r>
            <a:r>
              <a:rPr dirty="0"/>
              <a:t> </a:t>
            </a:r>
            <a:r>
              <a:rPr dirty="0" err="1"/>
              <a:t>yanawasilishwa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vita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, </a:t>
            </a:r>
            <a:r>
              <a:rPr dirty="0" err="1"/>
              <a:t>yaani</a:t>
            </a:r>
            <a:r>
              <a:rPr dirty="0"/>
              <a:t>, </a:t>
            </a:r>
            <a:r>
              <a:rPr dirty="0" err="1"/>
              <a:t>mapepo</a:t>
            </a:r>
            <a:r>
              <a:rPr dirty="0"/>
              <a:t>                     (</a:t>
            </a:r>
            <a:r>
              <a:rPr dirty="0" err="1"/>
              <a:t>Kut</a:t>
            </a:r>
            <a:r>
              <a:rPr dirty="0"/>
              <a:t>. 12:12; Kum. 32:17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5052655"/>
            <a:ext cx="4424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Leo vita </a:t>
            </a:r>
            <a:r>
              <a:rPr dirty="0" err="1"/>
              <a:t>vinaendelea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eneo</a:t>
            </a:r>
            <a:r>
              <a:rPr dirty="0"/>
              <a:t>. </a:t>
            </a:r>
            <a:r>
              <a:rPr dirty="0" err="1"/>
              <a:t>Mapambano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familia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binafsi</a:t>
            </a:r>
            <a:r>
              <a:rPr dirty="0"/>
              <a:t>. Hakuna </a:t>
            </a:r>
            <a:r>
              <a:rPr dirty="0" err="1"/>
              <a:t>ardhi</a:t>
            </a:r>
            <a:r>
              <a:rPr dirty="0"/>
              <a:t> </a:t>
            </a:r>
            <a:r>
              <a:rPr dirty="0" err="1"/>
              <a:t>isiyoegemea</a:t>
            </a:r>
            <a:r>
              <a:rPr dirty="0"/>
              <a:t>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wowote</a:t>
            </a:r>
            <a:r>
              <a:rPr dirty="0"/>
              <a:t>. </a:t>
            </a:r>
            <a:r>
              <a:rPr dirty="0" err="1"/>
              <a:t>Tuko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au</a:t>
            </a:r>
            <a:r>
              <a:rPr lang="en-US" dirty="0"/>
              <a:t> </a:t>
            </a:r>
            <a:r>
              <a:rPr lang="en-US"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84934" y="2705709"/>
            <a:ext cx="5622131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6600" b="1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defRPr>
            </a:pPr>
            <a:r>
              <a:t>MIKAKATI YA PAMBANO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pPr>
            <a:r>
              <a:rPr lang="en-US" dirty="0"/>
              <a:t>KATUPIGANIA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"Bwana atawapigania; mnahitaji tu kutulia" </a:t>
            </a:r>
            <a:r>
              <a:rPr sz="1400"/>
              <a:t>(Kutoka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39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Mpango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kushinda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zisizo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kawaida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Israeli </a:t>
            </a:r>
            <a:r>
              <a:rPr dirty="0" err="1"/>
              <a:t>kulazimika</a:t>
            </a:r>
            <a:r>
              <a:rPr dirty="0"/>
              <a:t> </a:t>
            </a:r>
            <a:r>
              <a:rPr dirty="0" err="1"/>
              <a:t>kupigana</a:t>
            </a:r>
            <a:r>
              <a:rPr dirty="0"/>
              <a:t>  (</a:t>
            </a:r>
            <a:r>
              <a:rPr dirty="0" err="1"/>
              <a:t>Kut</a:t>
            </a:r>
            <a:r>
              <a:rPr dirty="0"/>
              <a:t>. 23:28</a:t>
            </a:r>
            <a:r>
              <a:rPr lang="en-US" dirty="0"/>
              <a:t>) </a:t>
            </a:r>
            <a:r>
              <a:rPr dirty="0"/>
              <a:t> </a:t>
            </a:r>
            <a:r>
              <a:rPr dirty="0" err="1"/>
              <a:t>Isingekuwa</a:t>
            </a:r>
            <a:r>
              <a:rPr dirty="0"/>
              <a:t> </a:t>
            </a:r>
            <a:r>
              <a:rPr dirty="0" err="1"/>
              <a:t>kutokuamini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,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ingetokea</a:t>
            </a:r>
            <a:r>
              <a:rPr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73371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  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0" y="4318843"/>
            <a:ext cx="33921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Biblia </a:t>
            </a:r>
            <a:r>
              <a:rPr dirty="0" err="1"/>
              <a:t>inarekodi</a:t>
            </a:r>
            <a:r>
              <a:rPr dirty="0"/>
              <a:t> </a:t>
            </a:r>
            <a:r>
              <a:rPr dirty="0" err="1"/>
              <a:t>baadhi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mifano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kuwakomboa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wake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silaha</a:t>
            </a:r>
            <a:r>
              <a:rPr dirty="0"/>
              <a:t> </a:t>
            </a:r>
            <a:r>
              <a:rPr dirty="0" err="1"/>
              <a:t>yoyote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: </a:t>
            </a:r>
            <a:r>
              <a:rPr dirty="0" err="1"/>
              <a:t>Alizama</a:t>
            </a:r>
            <a:r>
              <a:rPr dirty="0"/>
              <a:t> </a:t>
            </a:r>
            <a:r>
              <a:rPr dirty="0" err="1"/>
              <a:t>jeshi</a:t>
            </a:r>
            <a:r>
              <a:rPr dirty="0"/>
              <a:t> la </a:t>
            </a:r>
            <a:r>
              <a:rPr dirty="0" err="1"/>
              <a:t>Wamisri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Shamu. </a:t>
            </a: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1074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2025-10-04T16:02:48Z</dcterms:created>
  <dcterms:modified xsi:type="dcterms:W3CDTF">2025-10-08T05:30:13Z</dcterms:modified>
</cp:coreProperties>
</file>