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8"/>
  </p:normalViewPr>
  <p:slideViewPr>
    <p:cSldViewPr snapToGrid="0">
      <p:cViewPr varScale="1">
        <p:scale>
          <a:sx n="33" d="100"/>
          <a:sy n="33" d="100"/>
        </p:scale>
        <p:origin x="8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5178EDEB-513A-410C-A551-DF5D02174E3E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Mchakato wa uchunguzi ulitangazwa na kuahirishwa hadi siku iliyofuata (Josh. 7:14-15).</a:t>
          </a:r>
          <a:endParaRPr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sz="1800"/>
        </a:p>
      </dgm:t>
    </dgm:pt>
    <dgm:pt modelId="{250D36B9-368D-4870-BD23-7E8C132DA383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Kabila la Yuda lilichukuliwa (Yos. 7:16 </a:t>
          </a:r>
          <a:endParaRPr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sz="1800"/>
        </a:p>
      </dgm:t>
    </dgm:pt>
    <dgm:pt modelId="{C13C4BCE-1804-45AF-A1E7-E6EEE7611614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Familia ya Zera ilichukuliwa (Yos. 7:17a)</a:t>
          </a:r>
          <a:endParaRPr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sz="1800"/>
        </a:p>
      </dgm:t>
    </dgm:pt>
    <dgm:pt modelId="{6C4B7AE1-B9EE-4D8E-90EC-B583A1CC13CE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t>Kiongozi Zabdi alichukuliwa (Yos. 7:17b)</a:t>
          </a:r>
          <a:endParaRPr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sz="1800"/>
        </a:p>
      </dgm:t>
    </dgm:pt>
    <dgm:pt modelId="{C8D2B591-ED43-42EC-9120-A6D84C543207}">
      <dgm:prSet custT="1"/>
      <dgm:spPr/>
      <dgm:t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dirty="0"/>
            <a:t>Akani </a:t>
          </a:r>
          <a:r>
            <a:rPr dirty="0" err="1"/>
            <a:t>alichukuliwa</a:t>
          </a:r>
          <a:r>
            <a:rPr dirty="0"/>
            <a:t> (</a:t>
          </a:r>
          <a:r>
            <a:rPr dirty="0" err="1"/>
            <a:t>Yos</a:t>
          </a:r>
          <a:r>
            <a:rPr dirty="0"/>
            <a:t>. 7:18</a:t>
          </a:r>
          <a:r>
            <a:rPr lang="en-US" dirty="0"/>
            <a:t>)</a:t>
          </a:r>
          <a:r>
            <a:rPr dirty="0"/>
            <a:t> </a:t>
          </a:r>
          <a:endParaRPr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sz="180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sz="180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sz="180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sz="180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 sz="1400" b="1"/>
          </a:pPr>
          <a:r>
            <a:rPr sz="1200" dirty="0"/>
            <a:t>Akani </a:t>
          </a:r>
          <a:r>
            <a:rPr sz="1200" dirty="0" err="1"/>
            <a:t>alinyamaza</a:t>
          </a:r>
          <a:endParaRPr sz="12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sz="180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 sz="1400" b="1"/>
          </a:pPr>
          <a:r>
            <a:rPr sz="1200" dirty="0"/>
            <a:t>Akani </a:t>
          </a:r>
          <a:r>
            <a:rPr sz="1200" dirty="0" err="1"/>
            <a:t>alinyamaza</a:t>
          </a:r>
          <a:endParaRPr sz="12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 sz="1400" b="1"/>
          </a:pPr>
          <a:r>
            <a:rPr sz="1200" dirty="0"/>
            <a:t>Akani </a:t>
          </a:r>
          <a:r>
            <a:rPr sz="1200" dirty="0" err="1"/>
            <a:t>alinyamaza</a:t>
          </a:r>
          <a:endParaRPr sz="12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>
            <a:defRPr sz="1400" b="1"/>
          </a:pPr>
          <a:r>
            <a:rPr sz="1200" dirty="0"/>
            <a:t>Akani </a:t>
          </a:r>
          <a:r>
            <a:rPr sz="1200" dirty="0" err="1"/>
            <a:t>alinyamaza</a:t>
          </a:r>
          <a:endParaRPr sz="12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defRPr sz="1400" b="1"/>
          </a:pPr>
          <a:r>
            <a:rPr sz="1200" dirty="0"/>
            <a:t>Akani </a:t>
          </a:r>
          <a:r>
            <a:rPr sz="1200" dirty="0" err="1"/>
            <a:t>alinyamaza</a:t>
          </a:r>
          <a:endParaRPr sz="12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/>
        </a:p>
      </dgm:t>
    </dgm:pt>
    <dgm:pt modelId="{6E3C416E-11F0-4E49-AC4F-77D253ED1556}">
      <dgm:prSet phldrT="[Texto]" phldr="0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 err="1"/>
            <a:t>Rahabu</a:t>
          </a:r>
          <a:endParaRPr sz="2400" dirty="0"/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defRPr sz="1800" b="1"/>
          </a:pPr>
          <a:r>
            <a:rPr sz="1800" dirty="0" err="1"/>
            <a:t>Aliwaficha</a:t>
          </a:r>
          <a:r>
            <a:rPr sz="1800" dirty="0"/>
            <a:t> </a:t>
          </a:r>
          <a:r>
            <a:rPr sz="1800" dirty="0" err="1"/>
            <a:t>wapelelezi</a:t>
          </a:r>
          <a:r>
            <a:rPr sz="1800" dirty="0"/>
            <a:t> </a:t>
          </a:r>
          <a:r>
            <a:rPr sz="1800" dirty="0" err="1"/>
            <a:t>juu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paa</a:t>
          </a:r>
          <a:endParaRPr sz="1800" dirty="0"/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pPr>
            <a:defRPr sz="1800" b="1"/>
          </a:pPr>
          <a:r>
            <a:rPr sz="1800" dirty="0" err="1"/>
            <a:t>Alitenda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fadhili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Israeli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pPr>
            <a:defRPr sz="2400" b="1">
              <a:solidFill>
                <a:schemeClr val="tx1"/>
              </a:solidFill>
              <a:effectLst/>
            </a:defRPr>
          </a:pPr>
          <a:r>
            <a:rPr sz="2400" dirty="0"/>
            <a:t>Akani 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pPr>
            <a:defRPr sz="1800" b="1"/>
          </a:pPr>
          <a:r>
            <a:rPr sz="1800" dirty="0" err="1"/>
            <a:t>Alificha</a:t>
          </a:r>
          <a:r>
            <a:rPr sz="1800" dirty="0"/>
            <a:t> </a:t>
          </a:r>
          <a:r>
            <a:rPr sz="1800" dirty="0" err="1"/>
            <a:t>nyara</a:t>
          </a:r>
          <a:r>
            <a:rPr sz="1800" dirty="0"/>
            <a:t> </a:t>
          </a:r>
          <a:r>
            <a:rPr sz="1800" dirty="0" err="1"/>
            <a:t>ardhini</a:t>
          </a:r>
          <a:endParaRPr sz="1800" dirty="0"/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pPr>
            <a:defRPr sz="1800" b="1"/>
          </a:pPr>
          <a:r>
            <a:rPr sz="1800" dirty="0" err="1"/>
            <a:t>Ilileta</a:t>
          </a:r>
          <a:r>
            <a:rPr sz="1800" dirty="0"/>
            <a:t> </a:t>
          </a:r>
          <a:r>
            <a:rPr sz="1800" dirty="0" err="1"/>
            <a:t>shida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Israeli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pPr>
            <a:defRPr sz="1800" b="1"/>
          </a:pPr>
          <a:r>
            <a:rPr sz="1800" dirty="0" err="1"/>
            <a:t>Alipendelea</a:t>
          </a:r>
          <a:r>
            <a:rPr sz="1800" dirty="0"/>
            <a:t> </a:t>
          </a:r>
          <a:r>
            <a:rPr sz="1800" dirty="0" err="1"/>
            <a:t>ushindi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sababu</a:t>
          </a:r>
          <a:r>
            <a:rPr sz="1800" dirty="0"/>
            <a:t>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imani</a:t>
          </a:r>
          <a:r>
            <a:rPr sz="1800" dirty="0"/>
            <a:t> </a:t>
          </a:r>
          <a:r>
            <a:rPr sz="1800" dirty="0" err="1"/>
            <a:t>yake</a:t>
          </a:r>
          <a:endParaRPr sz="1800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pPr>
            <a:defRPr sz="1800" b="1"/>
          </a:pPr>
          <a:r>
            <a:rPr sz="1800" dirty="0" err="1"/>
            <a:t>Alisababisha</a:t>
          </a:r>
          <a:r>
            <a:rPr sz="1800" dirty="0"/>
            <a:t> </a:t>
          </a:r>
          <a:r>
            <a:rPr sz="1800" dirty="0" err="1"/>
            <a:t>kushindwa</a:t>
          </a:r>
          <a:r>
            <a:rPr sz="1800" dirty="0"/>
            <a:t> </a:t>
          </a:r>
          <a:r>
            <a:rPr sz="1800" dirty="0" err="1"/>
            <a:t>kwa</a:t>
          </a:r>
          <a:r>
            <a:rPr sz="1800" dirty="0"/>
            <a:t> </a:t>
          </a:r>
          <a:r>
            <a:rPr sz="1800" dirty="0" err="1"/>
            <a:t>kazi</a:t>
          </a:r>
          <a:r>
            <a:rPr sz="1800" dirty="0"/>
            <a:t> </a:t>
          </a:r>
          <a:r>
            <a:rPr sz="1800" dirty="0" err="1"/>
            <a:t>zake</a:t>
          </a:r>
          <a:endParaRPr sz="1800" dirty="0"/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pPr>
            <a:defRPr sz="1800" b="1"/>
          </a:pPr>
          <a:r>
            <a:rPr sz="1800" dirty="0" err="1"/>
            <a:t>Alifanya</a:t>
          </a:r>
          <a:r>
            <a:rPr sz="1800" dirty="0"/>
            <a:t> </a:t>
          </a:r>
          <a:r>
            <a:rPr sz="1800" dirty="0" err="1"/>
            <a:t>agano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Israeli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pPr>
            <a:defRPr sz="1800" b="1"/>
          </a:pPr>
          <a:r>
            <a:rPr sz="1800" dirty="0" err="1"/>
            <a:t>Alivunja</a:t>
          </a:r>
          <a:r>
            <a:rPr sz="1800" dirty="0"/>
            <a:t> </a:t>
          </a:r>
          <a:r>
            <a:rPr sz="1800" dirty="0" err="1"/>
            <a:t>agano</a:t>
          </a:r>
          <a:r>
            <a:rPr sz="1800" dirty="0"/>
            <a:t> la Israeli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pPr>
            <a:defRPr sz="1800" b="1"/>
          </a:pPr>
          <a:r>
            <a:t>Aliweka huru maisha yake na ya familia yake</a:t>
          </a:r>
          <a:endParaRPr sz="1800" b="1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pPr>
            <a:defRPr sz="1800" b="1"/>
          </a:pPr>
          <a:r>
            <a:rPr sz="1800" dirty="0" err="1"/>
            <a:t>Alikufa</a:t>
          </a:r>
          <a:r>
            <a:rPr sz="1800" dirty="0"/>
            <a:t> </a:t>
          </a:r>
          <a:r>
            <a:rPr sz="1800" dirty="0" err="1"/>
            <a:t>pamoja</a:t>
          </a:r>
          <a:r>
            <a:rPr sz="1800" dirty="0"/>
            <a:t> </a:t>
          </a:r>
          <a:r>
            <a:rPr sz="1800" dirty="0" err="1"/>
            <a:t>na</a:t>
          </a:r>
          <a:r>
            <a:rPr sz="1800" dirty="0"/>
            <a:t> familia </a:t>
          </a:r>
          <a:r>
            <a:rPr sz="1800" dirty="0" err="1"/>
            <a:t>yake</a:t>
          </a:r>
          <a:endParaRPr sz="1800" dirty="0"/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 custScaleY="131548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 custScaleY="131548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 custScaleY="131548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 custScaleY="132911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 custScaleY="129894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 custScaleY="132911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Mchakato wa uchunguzi ulitangazwa na kuahirishwa hadi siku iliyofuata (Josh. 7:14-15).</a:t>
          </a:r>
          <a:endParaRPr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1800" kern="120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400" b="1"/>
          </a:pPr>
          <a:r>
            <a:rPr sz="1200" kern="1200" dirty="0"/>
            <a:t>Akani </a:t>
          </a:r>
          <a:r>
            <a:rPr sz="1200" kern="1200" dirty="0" err="1"/>
            <a:t>alinyamaza</a:t>
          </a:r>
          <a:endParaRPr sz="12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Kabila la Yuda lilichukuliwa (Yos. 7:16 </a:t>
          </a:r>
          <a:endParaRPr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1800" kern="120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400" b="1"/>
          </a:pPr>
          <a:r>
            <a:rPr sz="1200" kern="1200" dirty="0"/>
            <a:t>Akani </a:t>
          </a:r>
          <a:r>
            <a:rPr sz="1200" kern="1200" dirty="0" err="1"/>
            <a:t>alinyamaza</a:t>
          </a:r>
          <a:endParaRPr sz="12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Familia ya Zera ilichukuliwa (Yos. 7:17a)</a:t>
          </a:r>
          <a:endParaRPr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1800" kern="120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400" b="1"/>
          </a:pPr>
          <a:r>
            <a:rPr sz="1200" kern="1200" dirty="0"/>
            <a:t>Akani </a:t>
          </a:r>
          <a:r>
            <a:rPr sz="1200" kern="1200" dirty="0" err="1"/>
            <a:t>alinyamaza</a:t>
          </a:r>
          <a:endParaRPr sz="12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/>
            <a:t>Kiongozi Zabdi alichukuliwa (Yos. 7:17b)</a:t>
          </a:r>
          <a:endParaRPr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1800" kern="120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400" b="1"/>
          </a:pPr>
          <a:r>
            <a:rPr sz="1200" kern="1200" dirty="0"/>
            <a:t>Akani </a:t>
          </a:r>
          <a:r>
            <a:rPr sz="1200" kern="1200" dirty="0" err="1"/>
            <a:t>alinyamaza</a:t>
          </a:r>
          <a:endParaRPr sz="12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kern="1200" dirty="0"/>
            <a:t>Akani </a:t>
          </a:r>
          <a:r>
            <a:rPr kern="1200" dirty="0" err="1"/>
            <a:t>alichukuliwa</a:t>
          </a:r>
          <a:r>
            <a:rPr kern="1200" dirty="0"/>
            <a:t> (</a:t>
          </a:r>
          <a:r>
            <a:rPr kern="1200" dirty="0" err="1"/>
            <a:t>Yos</a:t>
          </a:r>
          <a:r>
            <a:rPr kern="1200" dirty="0"/>
            <a:t>. 7:18</a:t>
          </a:r>
          <a:r>
            <a:rPr lang="en-US" kern="1200" dirty="0"/>
            <a:t>)</a:t>
          </a:r>
          <a:r>
            <a:rPr kern="1200" dirty="0"/>
            <a:t> </a:t>
          </a:r>
          <a:endParaRPr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sz="1800" kern="120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400" b="1"/>
          </a:pPr>
          <a:r>
            <a:rPr sz="1200" kern="1200" dirty="0"/>
            <a:t>Akani </a:t>
          </a:r>
          <a:r>
            <a:rPr sz="1200" kern="1200" dirty="0" err="1"/>
            <a:t>alinyamaza</a:t>
          </a:r>
          <a:endParaRPr sz="12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4064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 err="1"/>
            <a:t>Rahabu</a:t>
          </a:r>
          <a:endParaRPr sz="2400" kern="1200" dirty="0"/>
        </a:p>
      </dsp:txBody>
      <dsp:txXfrm>
        <a:off x="18319" y="21706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606400"/>
          <a:ext cx="120467" cy="54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65"/>
              </a:lnTo>
              <a:lnTo>
                <a:pt x="120467" y="54676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756984"/>
          <a:ext cx="2238109" cy="79236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Aliwaficha</a:t>
          </a:r>
          <a:r>
            <a:rPr sz="1800" kern="1200" dirty="0"/>
            <a:t> </a:t>
          </a:r>
          <a:r>
            <a:rPr sz="1800" kern="1200" dirty="0" err="1"/>
            <a:t>wapelelezi</a:t>
          </a:r>
          <a:r>
            <a:rPr sz="1800" kern="1200" dirty="0"/>
            <a:t> </a:t>
          </a:r>
          <a:r>
            <a:rPr sz="1800" kern="1200" dirty="0" err="1"/>
            <a:t>juu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paa</a:t>
          </a:r>
          <a:endParaRPr sz="1800" kern="1200" dirty="0"/>
        </a:p>
      </dsp:txBody>
      <dsp:txXfrm>
        <a:off x="264818" y="780191"/>
        <a:ext cx="2191695" cy="745947"/>
      </dsp:txXfrm>
    </dsp:sp>
    <dsp:sp modelId="{C59103E5-E72E-4BCB-B60E-3965B196A920}">
      <dsp:nvSpPr>
        <dsp:cNvPr id="0" name=""/>
        <dsp:cNvSpPr/>
      </dsp:nvSpPr>
      <dsp:spPr>
        <a:xfrm>
          <a:off x="121144" y="606400"/>
          <a:ext cx="120467" cy="139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698"/>
              </a:lnTo>
              <a:lnTo>
                <a:pt x="120467" y="1394698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699931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Alitenda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fadhili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Israeli</a:t>
          </a:r>
        </a:p>
      </dsp:txBody>
      <dsp:txXfrm>
        <a:off x="259253" y="1717573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606400"/>
          <a:ext cx="120467" cy="224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632"/>
              </a:lnTo>
              <a:lnTo>
                <a:pt x="120467" y="224263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52851"/>
          <a:ext cx="2238109" cy="792361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Alipendelea</a:t>
          </a:r>
          <a:r>
            <a:rPr sz="1800" kern="1200" dirty="0"/>
            <a:t> </a:t>
          </a:r>
          <a:r>
            <a:rPr sz="1800" kern="1200" dirty="0" err="1"/>
            <a:t>ushindi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sababu</a:t>
          </a:r>
          <a:r>
            <a:rPr sz="1800" kern="1200" dirty="0"/>
            <a:t>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imani</a:t>
          </a:r>
          <a:r>
            <a:rPr sz="1800" kern="1200" dirty="0"/>
            <a:t> </a:t>
          </a:r>
          <a:r>
            <a:rPr sz="1800" kern="1200" dirty="0" err="1"/>
            <a:t>yake</a:t>
          </a:r>
          <a:endParaRPr sz="1800" kern="1200" dirty="0"/>
        </a:p>
      </dsp:txBody>
      <dsp:txXfrm>
        <a:off x="264818" y="2476058"/>
        <a:ext cx="2191695" cy="745947"/>
      </dsp:txXfrm>
    </dsp:sp>
    <dsp:sp modelId="{0034CAD1-EADD-442A-9426-DB425099B22C}">
      <dsp:nvSpPr>
        <dsp:cNvPr id="0" name=""/>
        <dsp:cNvSpPr/>
      </dsp:nvSpPr>
      <dsp:spPr>
        <a:xfrm>
          <a:off x="121144" y="606400"/>
          <a:ext cx="120467" cy="3090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65"/>
              </a:lnTo>
              <a:lnTo>
                <a:pt x="120467" y="309056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395798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Alifanya</a:t>
          </a:r>
          <a:r>
            <a:rPr sz="1800" kern="1200" dirty="0"/>
            <a:t> </a:t>
          </a:r>
          <a:r>
            <a:rPr sz="1800" kern="1200" dirty="0" err="1"/>
            <a:t>agano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Israeli</a:t>
          </a:r>
        </a:p>
      </dsp:txBody>
      <dsp:txXfrm>
        <a:off x="259253" y="3413440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606400"/>
          <a:ext cx="120467" cy="3938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8499"/>
              </a:lnTo>
              <a:lnTo>
                <a:pt x="120467" y="393849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148718"/>
          <a:ext cx="2238109" cy="792361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Aliweka huru maisha yake na ya familia yake</a:t>
          </a:r>
          <a:endParaRPr sz="1800" b="1" kern="1200"/>
        </a:p>
      </dsp:txBody>
      <dsp:txXfrm>
        <a:off x="264818" y="4171925"/>
        <a:ext cx="2191695" cy="745947"/>
      </dsp:txXfrm>
    </dsp:sp>
    <dsp:sp modelId="{B24EC25B-8508-41A4-8261-EEF250282397}">
      <dsp:nvSpPr>
        <dsp:cNvPr id="0" name=""/>
        <dsp:cNvSpPr/>
      </dsp:nvSpPr>
      <dsp:spPr>
        <a:xfrm>
          <a:off x="2539955" y="4064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solidFill>
                <a:schemeClr val="tx1"/>
              </a:solidFill>
              <a:effectLst/>
            </a:defRPr>
          </a:pPr>
          <a:r>
            <a:rPr sz="2400" kern="1200" dirty="0"/>
            <a:t>Akani </a:t>
          </a:r>
        </a:p>
      </dsp:txBody>
      <dsp:txXfrm>
        <a:off x="2557597" y="21706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606400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756984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Alificha</a:t>
          </a:r>
          <a:r>
            <a:rPr sz="1800" kern="1200" dirty="0"/>
            <a:t> </a:t>
          </a:r>
          <a:r>
            <a:rPr sz="1800" kern="1200" dirty="0" err="1"/>
            <a:t>nyara</a:t>
          </a:r>
          <a:r>
            <a:rPr sz="1800" kern="1200" dirty="0"/>
            <a:t> </a:t>
          </a:r>
          <a:r>
            <a:rPr sz="1800" kern="1200" dirty="0" err="1"/>
            <a:t>ardhini</a:t>
          </a:r>
          <a:endParaRPr sz="1800" kern="1200" dirty="0"/>
        </a:p>
      </dsp:txBody>
      <dsp:txXfrm>
        <a:off x="2798532" y="774626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606400"/>
          <a:ext cx="120467" cy="1303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790"/>
              </a:lnTo>
              <a:lnTo>
                <a:pt x="120467" y="130379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509905"/>
          <a:ext cx="2238109" cy="800571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Ilileta</a:t>
          </a:r>
          <a:r>
            <a:rPr sz="1800" kern="1200" dirty="0"/>
            <a:t> </a:t>
          </a:r>
          <a:r>
            <a:rPr sz="1800" kern="1200" dirty="0" err="1"/>
            <a:t>shida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Israeli</a:t>
          </a:r>
        </a:p>
      </dsp:txBody>
      <dsp:txXfrm>
        <a:off x="2804338" y="1533353"/>
        <a:ext cx="2191213" cy="753675"/>
      </dsp:txXfrm>
    </dsp:sp>
    <dsp:sp modelId="{AFB70125-0A05-4C1C-AF46-F60B93D12F4B}">
      <dsp:nvSpPr>
        <dsp:cNvPr id="0" name=""/>
        <dsp:cNvSpPr/>
      </dsp:nvSpPr>
      <dsp:spPr>
        <a:xfrm>
          <a:off x="2660422" y="606400"/>
          <a:ext cx="120467" cy="22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860"/>
              </a:lnTo>
              <a:lnTo>
                <a:pt x="120467" y="224586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61061"/>
          <a:ext cx="2238109" cy="782399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Alisababisha</a:t>
          </a:r>
          <a:r>
            <a:rPr sz="1800" kern="1200" dirty="0"/>
            <a:t> </a:t>
          </a:r>
          <a:r>
            <a:rPr sz="1800" kern="1200" dirty="0" err="1"/>
            <a:t>kushindwa</a:t>
          </a:r>
          <a:r>
            <a:rPr sz="1800" kern="1200" dirty="0"/>
            <a:t> </a:t>
          </a:r>
          <a:r>
            <a:rPr sz="1800" kern="1200" dirty="0" err="1"/>
            <a:t>kwa</a:t>
          </a:r>
          <a:r>
            <a:rPr sz="1800" kern="1200" dirty="0"/>
            <a:t> </a:t>
          </a:r>
          <a:r>
            <a:rPr sz="1800" kern="1200" dirty="0" err="1"/>
            <a:t>kazi</a:t>
          </a:r>
          <a:r>
            <a:rPr sz="1800" kern="1200" dirty="0"/>
            <a:t> </a:t>
          </a:r>
          <a:r>
            <a:rPr sz="1800" kern="1200" dirty="0" err="1"/>
            <a:t>zake</a:t>
          </a:r>
          <a:endParaRPr sz="1800" kern="1200" dirty="0"/>
        </a:p>
      </dsp:txBody>
      <dsp:txXfrm>
        <a:off x="2803806" y="2483977"/>
        <a:ext cx="2192277" cy="736567"/>
      </dsp:txXfrm>
    </dsp:sp>
    <dsp:sp modelId="{CEAA5FDD-32FD-454A-8A2D-E96BAF282211}">
      <dsp:nvSpPr>
        <dsp:cNvPr id="0" name=""/>
        <dsp:cNvSpPr/>
      </dsp:nvSpPr>
      <dsp:spPr>
        <a:xfrm>
          <a:off x="2660422" y="606400"/>
          <a:ext cx="120467" cy="308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812"/>
              </a:lnTo>
              <a:lnTo>
                <a:pt x="120467" y="308881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394045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Alivunja</a:t>
          </a:r>
          <a:r>
            <a:rPr sz="1800" kern="1200" dirty="0"/>
            <a:t> </a:t>
          </a:r>
          <a:r>
            <a:rPr sz="1800" kern="1200" dirty="0" err="1"/>
            <a:t>agano</a:t>
          </a:r>
          <a:r>
            <a:rPr sz="1800" kern="1200" dirty="0"/>
            <a:t> la Israeli</a:t>
          </a:r>
        </a:p>
      </dsp:txBody>
      <dsp:txXfrm>
        <a:off x="2798532" y="3411687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606400"/>
          <a:ext cx="120467" cy="3940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851"/>
              </a:lnTo>
              <a:lnTo>
                <a:pt x="120467" y="394085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146966"/>
          <a:ext cx="2238109" cy="800571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Alikufa</a:t>
          </a:r>
          <a:r>
            <a:rPr sz="1800" kern="1200" dirty="0"/>
            <a:t> </a:t>
          </a:r>
          <a:r>
            <a:rPr sz="1800" kern="1200" dirty="0" err="1"/>
            <a:t>pamoja</a:t>
          </a:r>
          <a:r>
            <a:rPr sz="1800" kern="1200" dirty="0"/>
            <a:t> </a:t>
          </a:r>
          <a:r>
            <a:rPr sz="1800" kern="1200" dirty="0" err="1"/>
            <a:t>na</a:t>
          </a:r>
          <a:r>
            <a:rPr sz="1800" kern="1200" dirty="0"/>
            <a:t> familia </a:t>
          </a:r>
          <a:r>
            <a:rPr sz="1800" kern="1200" dirty="0" err="1"/>
            <a:t>yake</a:t>
          </a:r>
          <a:endParaRPr sz="1800" kern="1200" dirty="0"/>
        </a:p>
      </dsp:txBody>
      <dsp:txXfrm>
        <a:off x="2804338" y="4170414"/>
        <a:ext cx="2191213" cy="753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778684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 sz="6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dirty="0"/>
              <a:t>ADUI</a:t>
            </a:r>
            <a:endParaRPr lang="en-US" dirty="0"/>
          </a:p>
          <a:p>
            <a:pPr algn="ctr">
              <a:defRPr sz="6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rPr dirty="0"/>
              <a:t> </a:t>
            </a:r>
            <a:r>
              <a:rPr sz="4800" dirty="0"/>
              <a:t>ALIYE⁠NDANI</a:t>
            </a:r>
            <a:endParaRPr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6 kwa ajili ya Novemba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18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120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43822" y="0"/>
            <a:ext cx="4362450" cy="68172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"Mimi, Bwana, </a:t>
            </a:r>
            <a:r>
              <a:rPr dirty="0" err="1"/>
              <a:t>nauchunguza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kuijaribu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, </a:t>
            </a:r>
            <a:r>
              <a:rPr dirty="0" err="1"/>
              <a:t>kumpa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sawasawa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, </a:t>
            </a:r>
            <a:r>
              <a:rPr dirty="0" err="1"/>
              <a:t>sawasawa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matunda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3200" dirty="0" err="1"/>
              <a:t>Y</a:t>
            </a:r>
            <a:r>
              <a:rPr sz="3200" dirty="0" err="1"/>
              <a:t>eremiah</a:t>
            </a:r>
            <a:r>
              <a:rPr sz="3200" dirty="0"/>
              <a:t> 17:10, </a:t>
            </a:r>
            <a:endParaRPr kumimoji="0" sz="3200" b="1" i="0" u="none" strike="noStrike" kern="1200" cap="none" normalizeH="0" baseline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156587"/>
            <a:ext cx="5772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2000" b="1"/>
            </a:pPr>
            <a:r>
              <a:rPr>
                <a:uFill>
                  <a:solidFill>
                    <a:srgbClr val="CB2760"/>
                  </a:solidFill>
                </a:uFill>
              </a:rPr>
              <a:t>Sababu ya kushindwa </a:t>
            </a:r>
            <a:r>
              <a:t>(Yoshua 7:1-5, 10-13)</a:t>
            </a:r>
          </a:p>
          <a:p>
            <a:pPr>
              <a:spcBef>
                <a:spcPts val="1800"/>
              </a:spcBef>
              <a:defRPr sz="2000" b="1"/>
            </a:pPr>
            <a:r>
              <a:t>Kufadhaika na kuteseka (Yoshua 7:6-9)</a:t>
            </a:r>
          </a:p>
          <a:p>
            <a:pPr>
              <a:spcBef>
                <a:spcPts val="1800"/>
              </a:spcBef>
              <a:defRPr sz="2000" b="1"/>
            </a:pPr>
            <a:r>
              <a:t>Kumgundua mkosaji (Yoshua 7:14-19)</a:t>
            </a:r>
          </a:p>
          <a:p>
            <a:pPr>
              <a:spcBef>
                <a:spcPts val="1800"/>
              </a:spcBef>
              <a:defRPr sz="2000" b="1"/>
            </a:pPr>
            <a:r>
              <a:t>Dhambi ya Akani (Yoshua 7:20-26)</a:t>
            </a:r>
          </a:p>
          <a:p>
            <a:pPr>
              <a:spcBef>
                <a:spcPts val="1800"/>
              </a:spcBef>
              <a:defRPr sz="2000" b="1"/>
            </a:pPr>
            <a:r>
              <a:t>Kushinda Tena (Yoshua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mbinu</a:t>
            </a:r>
            <a:r>
              <a:rPr dirty="0"/>
              <a:t> </a:t>
            </a:r>
            <a:r>
              <a:rPr dirty="0" err="1"/>
              <a:t>isiyo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kimantiki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kijeshi</a:t>
            </a:r>
            <a:r>
              <a:rPr dirty="0"/>
              <a:t>, kuta za </a:t>
            </a:r>
            <a:r>
              <a:rPr dirty="0" err="1"/>
              <a:t>Yeriko</a:t>
            </a:r>
            <a:r>
              <a:rPr dirty="0"/>
              <a:t> </a:t>
            </a:r>
            <a:r>
              <a:rPr dirty="0" err="1"/>
              <a:t>zilianguka</a:t>
            </a:r>
            <a:r>
              <a:rPr dirty="0"/>
              <a:t>. Israeli </a:t>
            </a:r>
            <a:r>
              <a:rPr dirty="0" err="1"/>
              <a:t>waliingia</a:t>
            </a:r>
            <a:r>
              <a:rPr dirty="0"/>
              <a:t> </a:t>
            </a:r>
            <a:r>
              <a:rPr dirty="0" err="1"/>
              <a:t>jijini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kuliharibu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dirty="0" err="1"/>
              <a:t>Ushindi</a:t>
            </a:r>
            <a:r>
              <a:rPr dirty="0"/>
              <a:t> whose Ya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Israeli </a:t>
            </a: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wowote</a:t>
            </a:r>
            <a:r>
              <a:rPr dirty="0"/>
              <a:t> </a:t>
            </a:r>
            <a:r>
              <a:rPr dirty="0" err="1"/>
              <a:t>nayo</a:t>
            </a:r>
            <a:r>
              <a:rPr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  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258697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  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31641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  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787553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  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20098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  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729841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Mwishowe</a:t>
            </a:r>
            <a:r>
              <a:rPr dirty="0"/>
              <a:t> </a:t>
            </a:r>
            <a:r>
              <a:rPr dirty="0" err="1"/>
              <a:t>walipomhoji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jibu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: Israeli </a:t>
            </a:r>
            <a:r>
              <a:rPr dirty="0" err="1"/>
              <a:t>wamefanya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hawawezi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kuwashinda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. </a:t>
            </a:r>
            <a:r>
              <a:rPr dirty="0" err="1"/>
              <a:t>Inawezaje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kibali</a:t>
            </a:r>
            <a:r>
              <a:rPr dirty="0"/>
              <a:t> cha </a:t>
            </a:r>
            <a:r>
              <a:rPr dirty="0" err="1"/>
              <a:t>kimungu</a:t>
            </a:r>
            <a:r>
              <a:rPr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kijeshi</a:t>
            </a:r>
            <a:r>
              <a:rPr dirty="0"/>
              <a:t> </a:t>
            </a:r>
            <a:r>
              <a:rPr dirty="0" err="1"/>
              <a:t>iliyofikiriwa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, Ai </a:t>
            </a:r>
            <a:r>
              <a:rPr dirty="0" err="1"/>
              <a:t>inashinda</a:t>
            </a:r>
            <a:r>
              <a:rPr dirty="0"/>
              <a:t>. </a:t>
            </a:r>
            <a:r>
              <a:rPr dirty="0" err="1"/>
              <a:t>Kushindwa</a:t>
            </a:r>
            <a:r>
              <a:rPr dirty="0"/>
              <a:t>! Na </a:t>
            </a:r>
            <a:r>
              <a:rPr dirty="0" err="1"/>
              <a:t>nani</a:t>
            </a:r>
            <a:r>
              <a:rPr dirty="0"/>
              <a:t>? Na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hawakumtegemea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SABABU YA KUSHINDWA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sz="1600"/>
              <a:t>“Israeli wamefanya dhambi; wamelivunja agano langu, nililowaamuru walishike. Wamechukua baadhi ya vitu vilivyowekwa wakfu; wameiba, wamesema uongo, wameviweka na mali zao wenyewe ” </a:t>
            </a:r>
            <a:r>
              <a:rPr sz="1400"/>
              <a:t>(Yoshua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0" y="1327637"/>
            <a:ext cx="8203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ripoti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wapelelezi</a:t>
            </a:r>
            <a:r>
              <a:rPr dirty="0"/>
              <a:t> </a:t>
            </a:r>
            <a:r>
              <a:rPr dirty="0" err="1"/>
              <a:t>waliotumwa</a:t>
            </a:r>
            <a:r>
              <a:rPr dirty="0"/>
              <a:t> </a:t>
            </a:r>
            <a:r>
              <a:rPr dirty="0" err="1"/>
              <a:t>Yeriko</a:t>
            </a:r>
            <a:r>
              <a:rPr dirty="0"/>
              <a:t>, Yoshua </a:t>
            </a:r>
            <a:r>
              <a:rPr dirty="0" err="1"/>
              <a:t>alishauriana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kupokea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</a:t>
            </a:r>
            <a:r>
              <a:rPr dirty="0" err="1"/>
              <a:t>mkakati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kuuteka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.</a:t>
            </a:r>
          </a:p>
        </p:txBody>
      </p:sp>
      <p:pic>
        <p:nvPicPr>
          <p:cNvPr id="4" name="Imagen 3" descr="Imagen que contiene exterior, tabla, grupo, naranja  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362631" y="3904050"/>
            <a:ext cx="63107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ameona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"Israeli </a:t>
            </a:r>
            <a:r>
              <a:rPr dirty="0" err="1"/>
              <a:t>wamefanya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." Hakuna </a:t>
            </a:r>
            <a:r>
              <a:rPr dirty="0" err="1"/>
              <a:t>mahali</a:t>
            </a:r>
            <a:r>
              <a:rPr dirty="0"/>
              <a:t> </a:t>
            </a:r>
            <a:r>
              <a:rPr dirty="0" err="1"/>
              <a:t>popote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Biblia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imeelezewa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mambo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: "</a:t>
            </a:r>
            <a:r>
              <a:rPr dirty="0" err="1"/>
              <a:t>wamekiuka</a:t>
            </a:r>
            <a:r>
              <a:rPr dirty="0"/>
              <a:t>… </a:t>
            </a:r>
            <a:r>
              <a:rPr dirty="0" err="1"/>
              <a:t>wamechukua</a:t>
            </a:r>
            <a:r>
              <a:rPr dirty="0"/>
              <a:t>… </a:t>
            </a:r>
            <a:r>
              <a:rPr dirty="0" err="1"/>
              <a:t>wameiba</a:t>
            </a:r>
            <a:r>
              <a:rPr dirty="0"/>
              <a:t>… </a:t>
            </a:r>
            <a:r>
              <a:rPr dirty="0" err="1"/>
              <a:t>wamesema</a:t>
            </a:r>
            <a:r>
              <a:rPr dirty="0"/>
              <a:t> </a:t>
            </a:r>
            <a:r>
              <a:rPr dirty="0" err="1"/>
              <a:t>uwongo</a:t>
            </a:r>
            <a:r>
              <a:rPr dirty="0"/>
              <a:t>… </a:t>
            </a:r>
            <a:r>
              <a:rPr dirty="0" err="1"/>
              <a:t>wamewaweka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mali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 </a:t>
            </a:r>
            <a:r>
              <a:rPr dirty="0" err="1"/>
              <a:t>wenyewe</a:t>
            </a:r>
            <a:r>
              <a:rPr dirty="0"/>
              <a:t>."</a:t>
            </a:r>
          </a:p>
        </p:txBody>
      </p:sp>
      <p:pic>
        <p:nvPicPr>
          <p:cNvPr id="14" name="Imagen 13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267103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halisi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kushindwa</a:t>
            </a:r>
            <a:r>
              <a:rPr dirty="0"/>
              <a:t>, au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ingekuwa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kumwambia</a:t>
            </a:r>
            <a:r>
              <a:rPr dirty="0"/>
              <a:t> Yoshua </a:t>
            </a:r>
            <a:r>
              <a:rPr dirty="0" err="1"/>
              <a:t>asishambulie</a:t>
            </a:r>
            <a:r>
              <a:rPr dirty="0"/>
              <a:t> Ai (</a:t>
            </a:r>
            <a:r>
              <a:rPr dirty="0" err="1"/>
              <a:t>Yos</a:t>
            </a:r>
            <a:r>
              <a:rPr dirty="0"/>
              <a:t>. 7, 11.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255004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Ikiwa</a:t>
            </a:r>
            <a:r>
              <a:rPr dirty="0"/>
              <a:t>, </a:t>
            </a: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kupokea</a:t>
            </a:r>
            <a:r>
              <a:rPr dirty="0"/>
              <a:t> </a:t>
            </a:r>
            <a:r>
              <a:rPr dirty="0" err="1"/>
              <a:t>ripoti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wapelelezi</a:t>
            </a:r>
            <a:r>
              <a:rPr dirty="0"/>
              <a:t> </a:t>
            </a:r>
            <a:r>
              <a:rPr dirty="0" err="1"/>
              <a:t>waliotumwa</a:t>
            </a:r>
            <a:r>
              <a:rPr dirty="0"/>
              <a:t> </a:t>
            </a:r>
            <a:r>
              <a:rPr dirty="0" err="1"/>
              <a:t>kwenda</a:t>
            </a:r>
            <a:r>
              <a:rPr dirty="0"/>
              <a:t> Ai, Yoshua </a:t>
            </a:r>
            <a:r>
              <a:rPr dirty="0" err="1"/>
              <a:t>angefanya</a:t>
            </a:r>
            <a:r>
              <a:rPr dirty="0"/>
              <a:t> </a:t>
            </a:r>
            <a:r>
              <a:rPr dirty="0" err="1"/>
              <a:t>vivyo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vifo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36 </a:t>
            </a:r>
            <a:r>
              <a:rPr dirty="0" err="1"/>
              <a:t>vingeepukwa</a:t>
            </a:r>
            <a:r>
              <a:rPr dirty="0"/>
              <a:t>. (Yoshua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Kumbuka</a:t>
            </a:r>
            <a:r>
              <a:rPr dirty="0"/>
              <a:t> </a:t>
            </a:r>
            <a:r>
              <a:rPr dirty="0" err="1"/>
              <a:t>wingi</a:t>
            </a:r>
            <a:r>
              <a:rPr dirty="0"/>
              <a:t>.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ilifanywa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aliwawajibisha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wote</a:t>
            </a:r>
            <a:r>
              <a:rPr dirty="0"/>
              <a:t>.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wamevunja</a:t>
            </a:r>
            <a:r>
              <a:rPr dirty="0"/>
              <a:t> </a:t>
            </a:r>
            <a:r>
              <a:rPr dirty="0" err="1"/>
              <a:t>agano</a:t>
            </a:r>
            <a:r>
              <a:rPr dirty="0"/>
              <a:t>;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ilibidi</a:t>
            </a:r>
            <a:r>
              <a:rPr dirty="0"/>
              <a:t> </a:t>
            </a:r>
            <a:r>
              <a:rPr dirty="0" err="1"/>
              <a:t>iondolewe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iweze</a:t>
            </a:r>
            <a:r>
              <a:rPr dirty="0"/>
              <a:t> </a:t>
            </a:r>
            <a:r>
              <a:rPr dirty="0" err="1"/>
              <a:t>kurejeshwa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NIMEFADHAIKA NA KUTESEKA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“Yoshua akasema, Ee Bwana Mungu, kwa nini umewavusha watu hawa mto Yordani ili kututia katika mikono ya Waamori ili kutuangamiza? Laiti tungeridhika kukaa ng 'ambo ya Yordani!’ ” </a:t>
            </a:r>
            <a:r>
              <a:rPr sz="1400"/>
              <a:t>(Yoshua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wazee</a:t>
            </a:r>
            <a:r>
              <a:rPr dirty="0"/>
              <a:t> </a:t>
            </a:r>
            <a:r>
              <a:rPr dirty="0" err="1"/>
              <a:t>walifadhaishwa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kushindwa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Ai,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walionyesha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za </a:t>
            </a:r>
            <a:r>
              <a:rPr dirty="0" err="1"/>
              <a:t>maombolezo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7-6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4" name="Imagen 3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  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  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Yoshua </a:t>
            </a:r>
            <a:r>
              <a:rPr dirty="0" err="1"/>
              <a:t>haikuwa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Waisraeli</a:t>
            </a:r>
            <a:r>
              <a:rPr dirty="0"/>
              <a:t> </a:t>
            </a:r>
            <a:r>
              <a:rPr dirty="0" err="1"/>
              <a:t>jangwani</a:t>
            </a:r>
            <a:r>
              <a:rPr dirty="0"/>
              <a:t>. </a:t>
            </a:r>
            <a:r>
              <a:rPr dirty="0" err="1"/>
              <a:t>Malalamiko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hayakuhamasishwa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kukatishwa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hofu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lingevunjiwa</a:t>
            </a:r>
            <a:r>
              <a:rPr dirty="0"/>
              <a:t> </a:t>
            </a:r>
            <a:r>
              <a:rPr dirty="0" err="1"/>
              <a:t>heshima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Kisha Yoshua </a:t>
            </a:r>
            <a:r>
              <a:rPr dirty="0" err="1"/>
              <a:t>anajibu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hasira</a:t>
            </a:r>
            <a:r>
              <a:rPr dirty="0"/>
              <a:t> </a:t>
            </a:r>
            <a:r>
              <a:rPr dirty="0" err="1"/>
              <a:t>sawa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mwitikio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mara </a:t>
            </a:r>
            <a:r>
              <a:rPr dirty="0" err="1"/>
              <a:t>kwa</a:t>
            </a:r>
            <a:r>
              <a:rPr dirty="0"/>
              <a:t> mara </a:t>
            </a:r>
            <a:r>
              <a:rPr dirty="0" err="1"/>
              <a:t>wa</a:t>
            </a:r>
            <a:r>
              <a:rPr dirty="0"/>
              <a:t> Israeli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40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kutangatanga</a:t>
            </a:r>
            <a:r>
              <a:rPr dirty="0"/>
              <a:t>: "Kwa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ulituleta</a:t>
            </a:r>
            <a:r>
              <a:rPr dirty="0"/>
              <a:t>…? </a:t>
            </a:r>
            <a:r>
              <a:rPr dirty="0" err="1"/>
              <a:t>Laiti</a:t>
            </a:r>
            <a:r>
              <a:rPr dirty="0"/>
              <a:t> </a:t>
            </a:r>
            <a:r>
              <a:rPr dirty="0" err="1"/>
              <a:t>tungeridhika</a:t>
            </a:r>
            <a:r>
              <a:rPr dirty="0"/>
              <a:t> </a:t>
            </a:r>
            <a:r>
              <a:rPr dirty="0" err="1"/>
              <a:t>kukaa</a:t>
            </a:r>
            <a:r>
              <a:rPr dirty="0"/>
              <a:t>…!” ; </a:t>
            </a:r>
            <a:r>
              <a:rPr lang="en-US" dirty="0"/>
              <a:t>(</a:t>
            </a:r>
            <a:r>
              <a:rPr dirty="0"/>
              <a:t>Yosh. 7-7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Aliona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tabia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ingefasiriwa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wasioamini</a:t>
            </a:r>
            <a:r>
              <a:rPr dirty="0"/>
              <a:t> </a:t>
            </a: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 </a:t>
            </a:r>
            <a:r>
              <a:rPr dirty="0" err="1"/>
              <a:t>walivyotenda</a:t>
            </a:r>
            <a:r>
              <a:rPr dirty="0"/>
              <a:t>. Leo </a:t>
            </a:r>
            <a:r>
              <a:rPr dirty="0" err="1"/>
              <a:t>tunaendelea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ushuhuda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ulimwenguni</a:t>
            </a:r>
            <a:r>
              <a:rPr dirty="0"/>
              <a:t>. Ni </a:t>
            </a:r>
            <a:r>
              <a:rPr dirty="0" err="1"/>
              <a:t>jukumu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defRPr>
            </a:pPr>
            <a:r>
              <a:t>KUMGUNDUA MKOSAJI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defRPr>
            </a:pPr>
            <a:r>
              <a:t>“Asubuhi, jitoleeni kabila kwa kabila. Kabila ambalo Bwana atachagua litakuja mbele ya ukoo kwa ukoo; kabila ambalo Bwana atachagua litakuja mbele ya familia kwa familia; na familia ambayo Bwana atachagua itakuja mbele ya mtu kwa mtu.” </a:t>
            </a:r>
            <a:r>
              <a:rPr sz="1400"/>
              <a:t>(Yoshua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Ili kuondoa dhambi ya ushirika (hatia ya watu wote), mwenye dhambi alilazimika kuondolewa (Yos. 7:15 Imeondolewa? Je, asingesamehewa ikiwa angetubu? Bila shaka angefanya hivyo! Lakini Akani hakuonyesha ishara ya toba ya dhati (na alikuwa na fursa nyingi za kufanya hivyo).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Akionyesha</a:t>
            </a:r>
            <a:r>
              <a:rPr dirty="0"/>
              <a:t> </a:t>
            </a:r>
            <a:r>
              <a:rPr dirty="0" err="1"/>
              <a:t>fadhili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, Yoshua </a:t>
            </a:r>
            <a:r>
              <a:rPr dirty="0" err="1"/>
              <a:t>alimwomba</a:t>
            </a:r>
            <a:r>
              <a:rPr dirty="0"/>
              <a:t> Akani </a:t>
            </a:r>
            <a:r>
              <a:rPr dirty="0" err="1"/>
              <a:t>akiri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7:19</a:t>
            </a:r>
            <a:r>
              <a:rPr lang="en-US" dirty="0"/>
              <a:t>)</a:t>
            </a:r>
            <a:endParaRPr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896175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  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Kesi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Akani </a:t>
            </a:r>
            <a:r>
              <a:rPr dirty="0" err="1"/>
              <a:t>ilipotea</a:t>
            </a:r>
            <a:r>
              <a:rPr dirty="0"/>
              <a:t>. </a:t>
            </a:r>
            <a:r>
              <a:rPr dirty="0" err="1"/>
              <a:t>Alikiri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hakuomba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7:20</a:t>
            </a:r>
            <a:r>
              <a:rPr lang="en-US" dirty="0"/>
              <a:t>)</a:t>
            </a:r>
            <a:r>
              <a:rPr dirty="0"/>
              <a:t> </a:t>
            </a:r>
            <a:r>
              <a:rPr dirty="0" err="1"/>
              <a:t>Walakini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aliomboleza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ugumu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 wake, </a:t>
            </a:r>
            <a:r>
              <a:rPr dirty="0" err="1"/>
              <a:t>alionyeshwa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wito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toba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FFD03B"/>
                </a:solidFill>
              </a:defRPr>
            </a:pPr>
            <a:r>
              <a:t>DHAMBI YA AKANI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Nilipoona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nyara</a:t>
            </a:r>
            <a:r>
              <a:rPr dirty="0"/>
              <a:t> </a:t>
            </a:r>
            <a:r>
              <a:rPr dirty="0" err="1"/>
              <a:t>vazi</a:t>
            </a:r>
            <a:r>
              <a:rPr dirty="0"/>
              <a:t> </a:t>
            </a:r>
            <a:r>
              <a:rPr dirty="0" err="1"/>
              <a:t>zuri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Babeli</a:t>
            </a:r>
            <a:r>
              <a:rPr dirty="0"/>
              <a:t>, </a:t>
            </a:r>
            <a:r>
              <a:rPr dirty="0" err="1"/>
              <a:t>shekeli</a:t>
            </a:r>
            <a:r>
              <a:rPr dirty="0"/>
              <a:t> </a:t>
            </a:r>
            <a:r>
              <a:rPr dirty="0" err="1"/>
              <a:t>mia</a:t>
            </a:r>
            <a:r>
              <a:rPr dirty="0"/>
              <a:t> </a:t>
            </a:r>
            <a:r>
              <a:rPr dirty="0" err="1"/>
              <a:t>mbili</a:t>
            </a:r>
            <a:r>
              <a:rPr dirty="0"/>
              <a:t> za </a:t>
            </a:r>
            <a:r>
              <a:rPr dirty="0" err="1"/>
              <a:t>fedha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upau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dhahabu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uzito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shekeli</a:t>
            </a:r>
            <a:r>
              <a:rPr dirty="0"/>
              <a:t> </a:t>
            </a:r>
            <a:r>
              <a:rPr dirty="0" err="1"/>
              <a:t>hamsini</a:t>
            </a:r>
            <a:r>
              <a:rPr dirty="0"/>
              <a:t>, </a:t>
            </a:r>
            <a:r>
              <a:rPr dirty="0" err="1"/>
              <a:t>niliwatamani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kuzichukua</a:t>
            </a:r>
            <a:r>
              <a:rPr dirty="0"/>
              <a:t>. Wao </a:t>
            </a:r>
            <a:r>
              <a:rPr dirty="0" err="1"/>
              <a:t>wamefichwa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ardhi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hema</a:t>
            </a:r>
            <a:r>
              <a:rPr dirty="0"/>
              <a:t> </a:t>
            </a:r>
            <a:r>
              <a:rPr dirty="0" err="1"/>
              <a:t>langu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fedha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” </a:t>
            </a:r>
            <a:r>
              <a:rPr sz="1400" dirty="0"/>
              <a:t>(Yoshua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44681" y="1860203"/>
            <a:ext cx="67180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Yoshua </a:t>
            </a:r>
            <a:r>
              <a:rPr dirty="0" err="1"/>
              <a:t>alimwomba</a:t>
            </a:r>
            <a:r>
              <a:rPr dirty="0"/>
              <a:t> Akani </a:t>
            </a:r>
            <a:r>
              <a:rPr dirty="0" err="1"/>
              <a:t>amtukuze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kuungama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7:19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nafasi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mwisho</a:t>
            </a:r>
            <a:r>
              <a:rPr dirty="0"/>
              <a:t>. </a:t>
            </a:r>
            <a:r>
              <a:rPr dirty="0" err="1"/>
              <a:t>Ikiwa</a:t>
            </a:r>
            <a:r>
              <a:rPr dirty="0"/>
              <a:t>, </a:t>
            </a:r>
            <a:r>
              <a:rPr dirty="0" err="1"/>
              <a:t>alipokiri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ameomba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…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hakufanya</a:t>
            </a:r>
            <a:r>
              <a:rPr dirty="0"/>
              <a:t>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hakukuwa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kwake</a:t>
            </a:r>
            <a:r>
              <a:rPr dirty="0"/>
              <a:t> (</a:t>
            </a:r>
            <a:r>
              <a:rPr dirty="0" err="1"/>
              <a:t>Hes</a:t>
            </a:r>
            <a:r>
              <a:rPr dirty="0"/>
              <a:t>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60983"/>
              </p:ext>
            </p:extLst>
          </p:nvPr>
        </p:nvGraphicFramePr>
        <p:xfrm>
          <a:off x="7077076" y="1906398"/>
          <a:ext cx="5019677" cy="495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  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3705" y="4864822"/>
            <a:ext cx="2384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Maamuzi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Akani </a:t>
            </a:r>
            <a:r>
              <a:rPr dirty="0" err="1"/>
              <a:t>alifanya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Yeriko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kinyume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yale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Rahabu</a:t>
            </a:r>
            <a:r>
              <a:rPr dirty="0"/>
              <a:t>:</a:t>
            </a:r>
          </a:p>
        </p:txBody>
      </p:sp>
      <p:pic>
        <p:nvPicPr>
          <p:cNvPr id="13" name="Imagen 12" descr="Una mujer con una flor en la planta  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  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  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44681" y="3445224"/>
            <a:ext cx="712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Hawa, Akani "</a:t>
            </a:r>
            <a:r>
              <a:rPr dirty="0" err="1"/>
              <a:t>aliona</a:t>
            </a:r>
            <a:r>
              <a:rPr dirty="0"/>
              <a:t>," "</a:t>
            </a:r>
            <a:r>
              <a:rPr dirty="0" err="1"/>
              <a:t>alitamani</a:t>
            </a:r>
            <a:r>
              <a:rPr dirty="0"/>
              <a:t>," </a:t>
            </a:r>
            <a:r>
              <a:rPr dirty="0" err="1"/>
              <a:t>na</a:t>
            </a:r>
            <a:r>
              <a:rPr dirty="0"/>
              <a:t> "</a:t>
            </a:r>
            <a:r>
              <a:rPr dirty="0" err="1"/>
              <a:t>alichukua</a:t>
            </a:r>
            <a:r>
              <a:rPr dirty="0"/>
              <a:t>,"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iliwaathiri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(</a:t>
            </a:r>
            <a:r>
              <a:rPr dirty="0" err="1"/>
              <a:t>Mwa</a:t>
            </a:r>
            <a:r>
              <a:rPr dirty="0"/>
              <a:t>. 3:6). Kama Anania </a:t>
            </a:r>
            <a:r>
              <a:rPr dirty="0" err="1"/>
              <a:t>na</a:t>
            </a:r>
            <a:r>
              <a:rPr dirty="0"/>
              <a:t> Safira, Akani </a:t>
            </a:r>
            <a:r>
              <a:rPr dirty="0" err="1"/>
              <a:t>alichukua</a:t>
            </a:r>
            <a:r>
              <a:rPr dirty="0"/>
              <a:t> </a:t>
            </a:r>
            <a:r>
              <a:rPr dirty="0" err="1"/>
              <a:t>baadhi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vilivyolaaniwa</a:t>
            </a:r>
            <a:r>
              <a:rPr dirty="0"/>
              <a:t> </a:t>
            </a:r>
            <a:r>
              <a:rPr dirty="0" err="1"/>
              <a:t>vilivyowekwa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kuvilipia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>
              <a:defRPr sz="4400" b="1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defRPr>
            </a:pPr>
            <a:r>
              <a:t>KUSHINDA TENA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“</a:t>
            </a:r>
            <a:r>
              <a:rPr sz="1600"/>
              <a:t>Ndipo Bwana akamwambia Yoshua, Usiogope; usifadhaike. Chukua jeshi lote pamoja nawe, na uende na kushambulia Ai. Kwa kuwa nimemtia mikononi mwako mfalme wa Ai, na watu wake, na mji wake, na nchi yake</a:t>
            </a:r>
            <a:r>
              <a:t>. </a:t>
            </a:r>
            <a:r>
              <a:rPr sz="1600"/>
              <a:t>"</a:t>
            </a:r>
            <a:r>
              <a:t> </a:t>
            </a:r>
            <a:r>
              <a:rPr sz="1400"/>
              <a:t>(Yoshua 8:1)</a:t>
            </a:r>
            <a:endParaRPr b="1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Kama huko Yeriko, Mungu alimpa Yoshua mkakati wa kushinda Ai (Yos. 8:1-2).</a:t>
            </a:r>
          </a:p>
        </p:txBody>
      </p:sp>
      <p:pic>
        <p:nvPicPr>
          <p:cNvPr id="4" name="Imagen 3" descr="Imagen que contiene edificio, pintura, bicicleta, tabla  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  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  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394856"/>
            <a:ext cx="71241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alipoinua</a:t>
            </a:r>
            <a:r>
              <a:rPr dirty="0"/>
              <a:t> </a:t>
            </a:r>
            <a:r>
              <a:rPr dirty="0" err="1"/>
              <a:t>fimbo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alipopata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Waamaleki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amri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, Yoshua </a:t>
            </a:r>
            <a:r>
              <a:rPr dirty="0" err="1"/>
              <a:t>aliinua</a:t>
            </a:r>
            <a:r>
              <a:rPr dirty="0"/>
              <a:t> "</a:t>
            </a:r>
            <a:r>
              <a:rPr dirty="0" err="1"/>
              <a:t>silaha</a:t>
            </a:r>
            <a:r>
              <a:rPr dirty="0"/>
              <a:t>"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labda</a:t>
            </a:r>
            <a:r>
              <a:rPr dirty="0"/>
              <a:t> </a:t>
            </a:r>
            <a:r>
              <a:rPr dirty="0" err="1"/>
              <a:t>upanga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mundu</a:t>
            </a:r>
            <a:r>
              <a:rPr dirty="0"/>
              <a:t> </a:t>
            </a:r>
            <a:r>
              <a:rPr dirty="0" err="1"/>
              <a:t>uliotumiwa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Wamisri</a:t>
            </a:r>
            <a:r>
              <a:rPr dirty="0"/>
              <a:t>),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akaiweka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alipopata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usiku</a:t>
            </a:r>
            <a:r>
              <a:rPr dirty="0"/>
              <a:t>, </a:t>
            </a:r>
            <a:r>
              <a:rPr dirty="0" err="1"/>
              <a:t>shambulizi</a:t>
            </a:r>
            <a:r>
              <a:rPr dirty="0"/>
              <a:t> </a:t>
            </a:r>
            <a:r>
              <a:rPr dirty="0" err="1"/>
              <a:t>liliwekwa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jiji</a:t>
            </a:r>
            <a:r>
              <a:rPr dirty="0"/>
              <a:t>. </a:t>
            </a:r>
            <a:r>
              <a:rPr dirty="0" err="1"/>
              <a:t>Kulipopambazuka</a:t>
            </a:r>
            <a:r>
              <a:rPr dirty="0"/>
              <a:t>, </a:t>
            </a:r>
            <a:r>
              <a:rPr dirty="0" err="1"/>
              <a:t>jeshi</a:t>
            </a:r>
            <a:r>
              <a:rPr dirty="0"/>
              <a:t> </a:t>
            </a:r>
            <a:r>
              <a:rPr dirty="0" err="1"/>
              <a:t>lilikaribia</a:t>
            </a:r>
            <a:r>
              <a:rPr dirty="0"/>
              <a:t> Ai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kujifanya</a:t>
            </a:r>
            <a:r>
              <a:rPr dirty="0"/>
              <a:t> </a:t>
            </a:r>
            <a:r>
              <a:rPr dirty="0" err="1"/>
              <a:t>kukimbia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.</a:t>
            </a:r>
          </a:p>
        </p:txBody>
      </p:sp>
      <p:pic>
        <p:nvPicPr>
          <p:cNvPr id="22" name="Imagen 21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18285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Tunapokubali</a:t>
            </a:r>
            <a:r>
              <a:rPr dirty="0"/>
              <a:t> </a:t>
            </a:r>
            <a:r>
              <a:rPr dirty="0" err="1"/>
              <a:t>msamaha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huzika</a:t>
            </a:r>
            <a:r>
              <a:rPr dirty="0"/>
              <a:t> </a:t>
            </a:r>
            <a:r>
              <a:rPr dirty="0" err="1"/>
              <a:t>dhambi</a:t>
            </a:r>
            <a:r>
              <a:rPr dirty="0"/>
              <a:t> </a:t>
            </a:r>
            <a:r>
              <a:rPr dirty="0" err="1"/>
              <a:t>zetu</a:t>
            </a:r>
            <a:r>
              <a:rPr dirty="0"/>
              <a:t> </a:t>
            </a:r>
            <a:r>
              <a:rPr dirty="0" err="1"/>
              <a:t>huko</a:t>
            </a:r>
            <a:r>
              <a:rPr dirty="0"/>
              <a:t> </a:t>
            </a:r>
            <a:r>
              <a:rPr dirty="0" err="1"/>
              <a:t>Akori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kufungua</a:t>
            </a:r>
            <a:r>
              <a:rPr dirty="0"/>
              <a:t> </a:t>
            </a:r>
            <a:r>
              <a:rPr dirty="0" err="1"/>
              <a:t>mlango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tumaini</a:t>
            </a:r>
            <a:r>
              <a:rPr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6" y="4696291"/>
            <a:ext cx="7124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mara </a:t>
            </a:r>
            <a:r>
              <a:rPr dirty="0" err="1"/>
              <a:t>nyingine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akiwapa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 </a:t>
            </a:r>
            <a:r>
              <a:rPr dirty="0" err="1"/>
              <a:t>ushindi</a:t>
            </a:r>
            <a:r>
              <a:rPr dirty="0"/>
              <a:t>. Bonde la </a:t>
            </a:r>
            <a:r>
              <a:rPr dirty="0" err="1"/>
              <a:t>Akori</a:t>
            </a:r>
            <a:r>
              <a:rPr dirty="0"/>
              <a:t>, </a:t>
            </a:r>
            <a:r>
              <a:rPr dirty="0" err="1"/>
              <a:t>ambapo</a:t>
            </a:r>
            <a:r>
              <a:rPr dirty="0"/>
              <a:t> Akani </a:t>
            </a:r>
            <a:r>
              <a:rPr dirty="0" err="1"/>
              <a:t>na</a:t>
            </a:r>
            <a:r>
              <a:rPr dirty="0"/>
              <a:t> familia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waliuawa</a:t>
            </a:r>
            <a:r>
              <a:rPr dirty="0"/>
              <a:t>, </a:t>
            </a:r>
            <a:r>
              <a:rPr dirty="0" err="1"/>
              <a:t>lilifungua</a:t>
            </a:r>
            <a:r>
              <a:rPr dirty="0"/>
              <a:t> </a:t>
            </a:r>
            <a:r>
              <a:rPr dirty="0" err="1"/>
              <a:t>mlango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, "</a:t>
            </a:r>
            <a:r>
              <a:rPr dirty="0" err="1"/>
              <a:t>mlango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tumaini</a:t>
            </a:r>
            <a:r>
              <a:rPr dirty="0"/>
              <a:t>" (Hosea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077495" y="1013337"/>
            <a:ext cx="879003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Ushawishi</a:t>
            </a:r>
            <a:r>
              <a:rPr dirty="0"/>
              <a:t> </a:t>
            </a:r>
            <a:r>
              <a:rPr dirty="0" err="1"/>
              <a:t>unaopaswa</a:t>
            </a:r>
            <a:r>
              <a:rPr dirty="0"/>
              <a:t> </a:t>
            </a:r>
            <a:r>
              <a:rPr dirty="0" err="1"/>
              <a:t>kuogopwa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wapinzani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, </a:t>
            </a:r>
            <a:r>
              <a:rPr dirty="0" err="1"/>
              <a:t>makafiri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wakufuru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maprofesa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</a:t>
            </a:r>
            <a:r>
              <a:rPr dirty="0" err="1"/>
              <a:t>wasiopatana</a:t>
            </a:r>
            <a:r>
              <a:rPr dirty="0"/>
              <a:t>. Hawa </a:t>
            </a:r>
            <a:r>
              <a:rPr dirty="0" err="1"/>
              <a:t>ndio</a:t>
            </a:r>
            <a:r>
              <a:rPr dirty="0"/>
              <a:t> wale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huzuia</a:t>
            </a:r>
            <a:r>
              <a:rPr dirty="0"/>
              <a:t> baraka za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kuleta</a:t>
            </a:r>
            <a:r>
              <a:rPr dirty="0"/>
              <a:t> </a:t>
            </a:r>
            <a:r>
              <a:rPr dirty="0" err="1"/>
              <a:t>udhaifu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, </a:t>
            </a:r>
            <a:r>
              <a:rPr dirty="0" err="1"/>
              <a:t>aibu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haifutiki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urahisi</a:t>
            </a:r>
            <a:r>
              <a:rPr dirty="0"/>
              <a:t>…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Ukristo</a:t>
            </a:r>
            <a:r>
              <a:rPr dirty="0"/>
              <a:t> </a:t>
            </a:r>
            <a:r>
              <a:rPr dirty="0" err="1"/>
              <a:t>haupaswi</a:t>
            </a:r>
            <a:r>
              <a:rPr dirty="0"/>
              <a:t> </a:t>
            </a:r>
            <a:r>
              <a:rPr dirty="0" err="1"/>
              <a:t>kuonyeshwa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siku </a:t>
            </a:r>
            <a:r>
              <a:rPr dirty="0" err="1"/>
              <a:t>ya</a:t>
            </a:r>
            <a:r>
              <a:rPr dirty="0"/>
              <a:t> Sabato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kuonyeshwa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patakatifu</a:t>
            </a:r>
            <a:r>
              <a:rPr dirty="0"/>
              <a:t>;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siku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juma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mahali</a:t>
            </a:r>
            <a:r>
              <a:rPr dirty="0"/>
              <a:t>. Madai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yatambuliwe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kutiiwa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warsha</a:t>
            </a:r>
            <a:r>
              <a:rPr dirty="0"/>
              <a:t>, </a:t>
            </a:r>
            <a:r>
              <a:rPr dirty="0" err="1"/>
              <a:t>nyumbani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shughuli</a:t>
            </a:r>
            <a:r>
              <a:rPr dirty="0"/>
              <a:t> za </a:t>
            </a:r>
            <a:r>
              <a:rPr dirty="0" err="1"/>
              <a:t>kibiashara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…”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8280" y="5864372"/>
            <a:ext cx="36157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</a:t>
            </a:r>
            <a:r>
              <a:rPr lang="en-US" dirty="0"/>
              <a:t>Conflict and Courage</a:t>
            </a:r>
            <a:r>
              <a:rPr dirty="0"/>
              <a:t>, </a:t>
            </a:r>
            <a:r>
              <a:rPr dirty="0" err="1"/>
              <a:t>Aprili</a:t>
            </a:r>
            <a:r>
              <a:rPr dirty="0"/>
              <a:t> 21)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1205</Words>
  <Application>Microsoft Office PowerPoint</Application>
  <PresentationFormat>Panorámica</PresentationFormat>
  <Paragraphs>69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2025-10-11T15:20:58Z</dcterms:created>
  <dcterms:modified xsi:type="dcterms:W3CDTF">2025-10-17T05:31:41Z</dcterms:modified>
</cp:coreProperties>
</file>