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/>
            <a:t>Aina</a:t>
          </a:r>
          <a:endParaRPr lang="es-ES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Daudi</a:t>
          </a:r>
          <a:r>
            <a:rPr sz="1800" dirty="0"/>
            <a:t> (</a:t>
          </a:r>
          <a:r>
            <a:rPr sz="1800" dirty="0" err="1"/>
            <a:t>Zaburi</a:t>
          </a:r>
          <a:r>
            <a:rPr sz="1800" dirty="0"/>
            <a:t>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Tangazo</a:t>
          </a:r>
          <a:r>
            <a:rPr sz="1800" dirty="0"/>
            <a:t> la </a:t>
          </a:r>
          <a:r>
            <a:rPr lang="en-US" sz="1800" dirty="0" err="1"/>
            <a:t>Mfano</a:t>
          </a:r>
          <a:endParaRPr sz="1800" dirty="0"/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Daudi</a:t>
          </a:r>
          <a:r>
            <a:rPr sz="1800" dirty="0"/>
            <a:t> </a:t>
          </a:r>
          <a:r>
            <a:rPr sz="1800" dirty="0" err="1"/>
            <a:t>mpya</a:t>
          </a:r>
          <a:r>
            <a:rPr sz="1800" dirty="0"/>
            <a:t> (Yer.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Mfano</a:t>
          </a:r>
          <a:endParaRPr sz="1800" dirty="0"/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Yesu</a:t>
          </a:r>
          <a:r>
            <a:rPr sz="1800" dirty="0"/>
            <a:t> (Mt. 27:46.) 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/>
            <a:t>Aina</a:t>
          </a:r>
          <a:endParaRPr lang="es-ES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Dhabihu</a:t>
          </a:r>
          <a:r>
            <a:rPr sz="1800" dirty="0"/>
            <a:t> (Law. 1:3-5).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Tangazo</a:t>
          </a:r>
          <a:r>
            <a:rPr sz="1800" dirty="0"/>
            <a:t> la </a:t>
          </a:r>
          <a:r>
            <a:rPr lang="en-US" sz="1800" dirty="0" err="1"/>
            <a:t>Mfano</a:t>
          </a:r>
          <a:endParaRPr sz="1800" dirty="0"/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Mtumwa</a:t>
          </a:r>
          <a:r>
            <a:rPr sz="1800" dirty="0"/>
            <a:t> </a:t>
          </a:r>
          <a:r>
            <a:rPr sz="1800" dirty="0" err="1"/>
            <a:t>anayeteseka</a:t>
          </a:r>
          <a:r>
            <a:rPr sz="1800" dirty="0"/>
            <a:t>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pPr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Mfano</a:t>
          </a:r>
          <a:endParaRPr sz="1800" dirty="0"/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kifo</a:t>
          </a:r>
          <a:r>
            <a:rPr sz="1800" dirty="0"/>
            <a:t> cha </a:t>
          </a:r>
          <a:r>
            <a:rPr sz="1800" dirty="0" err="1"/>
            <a:t>Yesu</a:t>
          </a:r>
          <a:r>
            <a:rPr sz="1800" dirty="0"/>
            <a:t>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pPr>
            <a:defRPr sz="2000" b="1">
              <a:effectLst/>
            </a:defRPr>
          </a:pPr>
          <a:r>
            <a:rPr sz="2000" dirty="0"/>
            <a:t>AINA NA MATUKIO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Israeli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Kutoka</a:t>
          </a:r>
          <a:endParaRPr sz="2000" dirty="0"/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/>
            <a:t>PATAKATIFU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sz="2000" dirty="0"/>
            <a:t>Kristo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sz="2000" dirty="0"/>
            <a:t>la </a:t>
          </a:r>
          <a:r>
            <a:rPr sz="2000" dirty="0" err="1"/>
            <a:t>Kimitume</a:t>
          </a:r>
          <a:endParaRPr sz="2000" dirty="0"/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sz="1600" dirty="0" err="1"/>
            <a:t>nyakati</a:t>
          </a:r>
          <a:r>
            <a:rPr sz="1600" dirty="0"/>
            <a:t> za </a:t>
          </a:r>
          <a:r>
            <a:rPr sz="1600" dirty="0" err="1"/>
            <a:t>mwisho</a:t>
          </a:r>
          <a:endParaRPr sz="1600" dirty="0"/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dirty="0"/>
            <a:t>Kristo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dirty="0"/>
            <a:t>la </a:t>
          </a:r>
          <a:r>
            <a:rPr sz="2000" dirty="0" err="1"/>
            <a:t>Kimitume</a:t>
          </a:r>
          <a:endParaRPr sz="2000" dirty="0"/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dirty="0" err="1"/>
            <a:t>nyakati</a:t>
          </a:r>
          <a:r>
            <a:rPr sz="1600" dirty="0"/>
            <a:t> za </a:t>
          </a:r>
          <a:r>
            <a:rPr sz="1600" dirty="0" err="1"/>
            <a:t>mwisho</a:t>
          </a:r>
          <a:endParaRPr sz="1600" dirty="0"/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dirty="0"/>
            <a:t>Kristo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dirty="0"/>
            <a:t>la </a:t>
          </a:r>
          <a:r>
            <a:rPr sz="1600" dirty="0" err="1"/>
            <a:t>Kimitume</a:t>
          </a:r>
          <a:endParaRPr sz="1600" dirty="0"/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dirty="0" err="1"/>
            <a:t>nyakati</a:t>
          </a:r>
          <a:r>
            <a:rPr sz="1600" dirty="0"/>
            <a:t> za </a:t>
          </a:r>
          <a:r>
            <a:rPr sz="1600" dirty="0" err="1"/>
            <a:t>mwisho</a:t>
          </a:r>
          <a:endParaRPr sz="1600" dirty="0"/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Alipelekwa</a:t>
          </a:r>
          <a:r>
            <a:rPr sz="2000" dirty="0"/>
            <a:t> </a:t>
          </a:r>
          <a:r>
            <a:rPr sz="2000" dirty="0" err="1"/>
            <a:t>Misri</a:t>
          </a:r>
          <a:endParaRPr sz="2000" dirty="0"/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Mathayo</a:t>
          </a:r>
          <a:r>
            <a:rPr sz="2000" dirty="0"/>
            <a:t>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Israeli </a:t>
          </a:r>
          <a:r>
            <a:rPr sz="2000" dirty="0" err="1"/>
            <a:t>mpya</a:t>
          </a:r>
          <a:endParaRPr sz="2000" dirty="0"/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Wagalatia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WALE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/>
            <a:t>Siku 40 </a:t>
          </a:r>
          <a:r>
            <a:rPr sz="2000" dirty="0" err="1"/>
            <a:t>Jangwani</a:t>
          </a:r>
          <a:endParaRPr sz="2000" dirty="0"/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Mathayo</a:t>
          </a:r>
          <a:r>
            <a:rPr sz="2000" dirty="0"/>
            <a:t>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Ubatizo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kudumishwa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Kristo</a:t>
          </a: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1 Wakorintho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dirty="0" err="1"/>
            <a:t>Kutoka</a:t>
          </a:r>
          <a:r>
            <a:rPr sz="1600" dirty="0"/>
            <a:t> </a:t>
          </a:r>
          <a:r>
            <a:rPr sz="1600" dirty="0" err="1"/>
            <a:t>kwenye</a:t>
          </a:r>
          <a:r>
            <a:rPr sz="1600" dirty="0"/>
            <a:t> </a:t>
          </a:r>
          <a:r>
            <a:rPr sz="1600" dirty="0" err="1"/>
            <a:t>makanisa</a:t>
          </a:r>
          <a:r>
            <a:rPr sz="1600" dirty="0"/>
            <a:t> </a:t>
          </a:r>
          <a:r>
            <a:rPr sz="1600" dirty="0" err="1"/>
            <a:t>yaliyoasi</a:t>
          </a:r>
          <a:r>
            <a:rPr sz="1600" dirty="0"/>
            <a:t> </a:t>
          </a:r>
          <a:r>
            <a:rPr sz="1600" dirty="0" err="1"/>
            <a:t>imani</a:t>
          </a:r>
          <a:endParaRPr sz="1600" dirty="0"/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Ilikuwa</a:t>
          </a:r>
          <a:r>
            <a:rPr sz="2000" dirty="0"/>
            <a:t> </a:t>
          </a:r>
          <a:r>
            <a:rPr sz="2000" dirty="0" err="1"/>
            <a:t>kama</a:t>
          </a:r>
          <a:r>
            <a:rPr sz="2000" dirty="0"/>
            <a:t> </a:t>
          </a:r>
          <a:r>
            <a:rPr sz="2000" dirty="0" err="1"/>
            <a:t>hekalu</a:t>
          </a:r>
          <a:r>
            <a:rPr sz="2000" dirty="0"/>
            <a:t> </a:t>
          </a:r>
          <a:r>
            <a:rPr sz="2000" dirty="0" err="1"/>
            <a:t>kati</a:t>
          </a:r>
          <a:r>
            <a:rPr sz="2000" dirty="0"/>
            <a:t> </a:t>
          </a:r>
          <a:r>
            <a:rPr sz="2000" dirty="0" err="1"/>
            <a:t>yetu</a:t>
          </a:r>
          <a:endParaRPr sz="2000" dirty="0"/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dirty="0"/>
            <a:t>Yohana 1:14; 2:21-22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Sisi ni hekalu la Mungu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1 Wakorintho 3: 16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Yerusalemu</a:t>
          </a:r>
          <a:r>
            <a:rPr sz="2000" dirty="0"/>
            <a:t> </a:t>
          </a:r>
          <a:r>
            <a:rPr sz="2000" dirty="0" err="1"/>
            <a:t>Mpya</a:t>
          </a:r>
          <a:r>
            <a:rPr sz="2000" dirty="0"/>
            <a:t>, </a:t>
          </a:r>
          <a:r>
            <a:rPr sz="2000" dirty="0" err="1"/>
            <a:t>hekalu</a:t>
          </a:r>
          <a:r>
            <a:rPr sz="2000" dirty="0"/>
            <a:t> </a:t>
          </a:r>
          <a:r>
            <a:rPr sz="2000" dirty="0" err="1"/>
            <a:t>letu</a:t>
          </a:r>
          <a:endParaRPr sz="2000" dirty="0"/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21:2.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pPr>
            <a:defRPr sz="2000" b="1">
              <a:solidFill>
                <a:schemeClr val="bg2">
                  <a:lumMod val="20000"/>
                  <a:lumOff val="80000"/>
                </a:schemeClr>
              </a:solidFill>
            </a:defRPr>
          </a:pPr>
          <a:r>
            <a:rPr sz="2000" dirty="0"/>
            <a:t>AINA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pPr>
            <a:defRPr sz="2000" b="1">
              <a:solidFill>
                <a:schemeClr val="bg2">
                  <a:lumMod val="20000"/>
                  <a:lumOff val="80000"/>
                </a:schemeClr>
              </a:solidFill>
            </a:defRPr>
          </a:pPr>
          <a:r>
            <a:rPr lang="en-US" sz="2000" dirty="0"/>
            <a:t>MFANO</a:t>
          </a:r>
          <a:endParaRPr sz="2000" dirty="0"/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Baada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ubatizo</a:t>
          </a:r>
          <a:r>
            <a:rPr dirty="0"/>
            <a:t> wake </a:t>
          </a:r>
          <a:r>
            <a:rPr dirty="0" err="1"/>
            <a:t>katika</a:t>
          </a:r>
          <a:r>
            <a:rPr dirty="0"/>
            <a:t> Yordani, </a:t>
          </a:r>
          <a:r>
            <a:rPr dirty="0" err="1"/>
            <a:t>Yesu</a:t>
          </a:r>
          <a:r>
            <a:rPr dirty="0"/>
            <a:t> </a:t>
          </a:r>
          <a:r>
            <a:rPr dirty="0" err="1"/>
            <a:t>alip</a:t>
          </a:r>
          <a:r>
            <a:rPr lang="en-US" dirty="0" err="1"/>
            <a:t>ambana</a:t>
          </a:r>
          <a:r>
            <a:rPr dirty="0"/>
            <a:t> </a:t>
          </a:r>
          <a:r>
            <a:rPr dirty="0" err="1"/>
            <a:t>dhidi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dirty="0" err="1"/>
            <a:t>ya</a:t>
          </a:r>
          <a:r>
            <a:rPr dirty="0"/>
            <a:t> </a:t>
          </a:r>
          <a:r>
            <a:rPr dirty="0" err="1"/>
            <a:t>nguvu</a:t>
          </a:r>
          <a:r>
            <a:rPr dirty="0"/>
            <a:t> za </a:t>
          </a:r>
          <a:r>
            <a:rPr dirty="0" err="1"/>
            <a:t>uovu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Alianza kazi yake baada ya siku 40 jangwani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Alimshinda adui msalabani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Yeye hutupa ushindi dhidi ya maadui zetu wa kiroho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Anatupa pumziko la kweli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Anatupa urithi usioharibika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/>
            <a:t>Aina</a:t>
          </a:r>
          <a:endParaRPr lang="es-ES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Daudi</a:t>
          </a:r>
          <a:r>
            <a:rPr sz="1800" kern="1200" dirty="0"/>
            <a:t> (</a:t>
          </a:r>
          <a:r>
            <a:rPr sz="1800" kern="1200" dirty="0" err="1"/>
            <a:t>Zaburi</a:t>
          </a:r>
          <a:r>
            <a:rPr sz="1800" kern="1200" dirty="0"/>
            <a:t>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Tangazo</a:t>
          </a:r>
          <a:r>
            <a:rPr sz="1800" kern="1200" dirty="0"/>
            <a:t> la </a:t>
          </a:r>
          <a:r>
            <a:rPr lang="en-US" sz="1800" kern="1200" dirty="0" err="1"/>
            <a:t>Mfano</a:t>
          </a:r>
          <a:endParaRPr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Daudi</a:t>
          </a:r>
          <a:r>
            <a:rPr sz="1800" kern="1200" dirty="0"/>
            <a:t> </a:t>
          </a:r>
          <a:r>
            <a:rPr sz="1800" kern="1200" dirty="0" err="1"/>
            <a:t>mpya</a:t>
          </a:r>
          <a:r>
            <a:rPr sz="1800" kern="1200" dirty="0"/>
            <a:t> (Yer.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Mfano</a:t>
          </a:r>
          <a:endParaRPr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Yesu</a:t>
          </a:r>
          <a:r>
            <a:rPr sz="1800" kern="1200" dirty="0"/>
            <a:t> (Mt. 27:46.) 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/>
            <a:t>Aina</a:t>
          </a:r>
          <a:endParaRPr lang="es-ES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Dhabihu</a:t>
          </a:r>
          <a:r>
            <a:rPr sz="1800" kern="1200" dirty="0"/>
            <a:t> (Law. 1:3-5).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Tangazo</a:t>
          </a:r>
          <a:r>
            <a:rPr sz="1800" kern="1200" dirty="0"/>
            <a:t> la </a:t>
          </a:r>
          <a:r>
            <a:rPr lang="en-US" sz="1800" kern="1200" dirty="0" err="1"/>
            <a:t>Mfano</a:t>
          </a:r>
          <a:endParaRPr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Mtumwa</a:t>
          </a:r>
          <a:r>
            <a:rPr sz="1800" kern="1200" dirty="0"/>
            <a:t> </a:t>
          </a:r>
          <a:r>
            <a:rPr sz="1800" kern="1200" dirty="0" err="1"/>
            <a:t>anayeteseka</a:t>
          </a:r>
          <a:r>
            <a:rPr sz="1800" kern="1200" dirty="0"/>
            <a:t>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2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Mfano</a:t>
          </a:r>
          <a:endParaRPr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kifo</a:t>
          </a:r>
          <a:r>
            <a:rPr sz="1800" kern="1200" dirty="0"/>
            <a:t> cha </a:t>
          </a:r>
          <a:r>
            <a:rPr sz="1800" kern="1200" dirty="0" err="1"/>
            <a:t>Yesu</a:t>
          </a:r>
          <a:r>
            <a:rPr sz="1800" kern="1200" dirty="0"/>
            <a:t>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/>
            </a:defRPr>
          </a:pPr>
          <a:r>
            <a:rPr sz="2000" kern="1200" dirty="0"/>
            <a:t>AINA NA MATUKIO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2">
                  <a:lumMod val="20000"/>
                  <a:lumOff val="80000"/>
                </a:schemeClr>
              </a:solidFill>
            </a:defRPr>
          </a:pPr>
          <a:r>
            <a:rPr sz="2000" kern="1200" dirty="0"/>
            <a:t>AINA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2">
                  <a:lumMod val="20000"/>
                  <a:lumOff val="80000"/>
                </a:schemeClr>
              </a:solidFill>
            </a:defRPr>
          </a:pPr>
          <a:r>
            <a:rPr lang="en-US" sz="2000" kern="1200" dirty="0"/>
            <a:t>MFANO</a:t>
          </a:r>
          <a:endParaRPr sz="2000" kern="1200" dirty="0"/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Israeli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sz="2000" kern="1200" dirty="0"/>
            <a:t>Kristo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Alipelekwa</a:t>
          </a:r>
          <a:r>
            <a:rPr sz="2000" kern="1200" dirty="0"/>
            <a:t> </a:t>
          </a:r>
          <a:r>
            <a:rPr sz="2000" kern="1200" dirty="0" err="1"/>
            <a:t>Misri</a:t>
          </a:r>
          <a:endParaRPr sz="2000" kern="1200" dirty="0"/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Mathayo</a:t>
          </a:r>
          <a:r>
            <a:rPr sz="2000" kern="1200" dirty="0"/>
            <a:t>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sz="2000" kern="1200" dirty="0"/>
            <a:t>la </a:t>
          </a:r>
          <a:r>
            <a:rPr sz="2000" kern="1200" dirty="0" err="1"/>
            <a:t>Kimitume</a:t>
          </a:r>
          <a:endParaRPr sz="2000" kern="1200" dirty="0"/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Israeli </a:t>
          </a:r>
          <a:r>
            <a:rPr sz="2000" kern="1200" dirty="0" err="1"/>
            <a:t>mpya</a:t>
          </a:r>
          <a:endParaRPr sz="2000" kern="1200" dirty="0"/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Wagalatia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sz="1600" kern="1200" dirty="0" err="1"/>
            <a:t>nyakati</a:t>
          </a:r>
          <a:r>
            <a:rPr sz="1600" kern="1200" dirty="0"/>
            <a:t> za </a:t>
          </a:r>
          <a:r>
            <a:rPr sz="1600" kern="1200" dirty="0" err="1"/>
            <a:t>mwisho</a:t>
          </a:r>
          <a:endParaRPr sz="1600" kern="1200" dirty="0"/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WALE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Kutoka</a:t>
          </a:r>
          <a:endParaRPr sz="2000" kern="1200" dirty="0"/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Kristo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Siku 40 </a:t>
          </a:r>
          <a:r>
            <a:rPr sz="2000" kern="1200" dirty="0" err="1"/>
            <a:t>Jangwani</a:t>
          </a:r>
          <a:endParaRPr sz="2000" kern="1200" dirty="0"/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Mathayo</a:t>
          </a:r>
          <a:r>
            <a:rPr sz="2000" kern="1200" dirty="0"/>
            <a:t>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la </a:t>
          </a:r>
          <a:r>
            <a:rPr sz="2000" kern="1200" dirty="0" err="1"/>
            <a:t>Kimitume</a:t>
          </a:r>
          <a:endParaRPr sz="2000" kern="1200" dirty="0"/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Ubatizo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kudumishwa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Kristo</a:t>
          </a: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1 Wakorintho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kern="1200" dirty="0" err="1"/>
            <a:t>nyakati</a:t>
          </a:r>
          <a:r>
            <a:rPr sz="1600" kern="1200" dirty="0"/>
            <a:t> za </a:t>
          </a:r>
          <a:r>
            <a:rPr sz="1600" kern="1200" dirty="0" err="1"/>
            <a:t>mwisho</a:t>
          </a:r>
          <a:endParaRPr sz="1600" kern="1200" dirty="0"/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kern="1200" dirty="0" err="1"/>
            <a:t>Kutoka</a:t>
          </a:r>
          <a:r>
            <a:rPr sz="1600" kern="1200" dirty="0"/>
            <a:t> </a:t>
          </a:r>
          <a:r>
            <a:rPr sz="1600" kern="1200" dirty="0" err="1"/>
            <a:t>kwenye</a:t>
          </a:r>
          <a:r>
            <a:rPr sz="1600" kern="1200" dirty="0"/>
            <a:t> </a:t>
          </a:r>
          <a:r>
            <a:rPr sz="1600" kern="1200" dirty="0" err="1"/>
            <a:t>makanisa</a:t>
          </a:r>
          <a:r>
            <a:rPr sz="1600" kern="1200" dirty="0"/>
            <a:t> </a:t>
          </a:r>
          <a:r>
            <a:rPr sz="1600" kern="1200" dirty="0" err="1"/>
            <a:t>yaliyoasi</a:t>
          </a:r>
          <a:r>
            <a:rPr sz="1600" kern="1200" dirty="0"/>
            <a:t> </a:t>
          </a:r>
          <a:r>
            <a:rPr sz="1600" kern="1200" dirty="0" err="1"/>
            <a:t>imani</a:t>
          </a:r>
          <a:endParaRPr sz="1600" kern="1200" dirty="0"/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/>
            <a:t>PATAKATIFU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Kristo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Ilikuwa</a:t>
          </a:r>
          <a:r>
            <a:rPr sz="2000" kern="1200" dirty="0"/>
            <a:t> </a:t>
          </a:r>
          <a:r>
            <a:rPr sz="2000" kern="1200" dirty="0" err="1"/>
            <a:t>kama</a:t>
          </a:r>
          <a:r>
            <a:rPr sz="2000" kern="1200" dirty="0"/>
            <a:t> </a:t>
          </a:r>
          <a:r>
            <a:rPr sz="2000" kern="1200" dirty="0" err="1"/>
            <a:t>hekalu</a:t>
          </a:r>
          <a:r>
            <a:rPr sz="2000" kern="1200" dirty="0"/>
            <a:t> </a:t>
          </a:r>
          <a:r>
            <a:rPr sz="2000" kern="1200" dirty="0" err="1"/>
            <a:t>kati</a:t>
          </a:r>
          <a:r>
            <a:rPr sz="2000" kern="1200" dirty="0"/>
            <a:t> </a:t>
          </a:r>
          <a:r>
            <a:rPr sz="2000" kern="1200" dirty="0" err="1"/>
            <a:t>yetu</a:t>
          </a:r>
          <a:endParaRPr sz="2000" kern="1200" dirty="0"/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dirty="0"/>
            <a:t>Yohana 1:14; 2:21-22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kern="1200" dirty="0"/>
            <a:t>la </a:t>
          </a:r>
          <a:r>
            <a:rPr sz="1600" kern="1200" dirty="0" err="1"/>
            <a:t>Kimitume</a:t>
          </a:r>
          <a:endParaRPr sz="1600" kern="1200" dirty="0"/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Sisi ni hekalu la Mungu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1 Wakorintho 3: 16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defRPr>
          </a:pPr>
          <a:r>
            <a:rPr sz="1600" kern="1200" dirty="0" err="1"/>
            <a:t>nyakati</a:t>
          </a:r>
          <a:r>
            <a:rPr sz="1600" kern="1200" dirty="0"/>
            <a:t> za </a:t>
          </a:r>
          <a:r>
            <a:rPr sz="1600" kern="1200" dirty="0" err="1"/>
            <a:t>mwisho</a:t>
          </a:r>
          <a:endParaRPr sz="1600" kern="1200" dirty="0"/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Yerusalemu</a:t>
          </a:r>
          <a:r>
            <a:rPr sz="2000" kern="1200" dirty="0"/>
            <a:t> </a:t>
          </a:r>
          <a:r>
            <a:rPr sz="2000" kern="1200" dirty="0" err="1"/>
            <a:t>Mpya</a:t>
          </a:r>
          <a:r>
            <a:rPr sz="2000" kern="1200" dirty="0"/>
            <a:t>, </a:t>
          </a:r>
          <a:r>
            <a:rPr sz="2000" kern="1200" dirty="0" err="1"/>
            <a:t>hekalu</a:t>
          </a:r>
          <a:r>
            <a:rPr sz="2000" kern="1200" dirty="0"/>
            <a:t> </a:t>
          </a:r>
          <a:r>
            <a:rPr sz="2000" kern="1200" dirty="0" err="1"/>
            <a:t>letu</a:t>
          </a:r>
          <a:endParaRPr sz="2000" kern="1200" dirty="0"/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t>Ufunuo 21:2.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Baada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ubatizo</a:t>
          </a:r>
          <a:r>
            <a:rPr kern="1200" dirty="0"/>
            <a:t> wake </a:t>
          </a:r>
          <a:r>
            <a:rPr kern="1200" dirty="0" err="1"/>
            <a:t>katika</a:t>
          </a:r>
          <a:r>
            <a:rPr kern="1200" dirty="0"/>
            <a:t> Yordani, </a:t>
          </a:r>
          <a:r>
            <a:rPr kern="1200" dirty="0" err="1"/>
            <a:t>Yesu</a:t>
          </a:r>
          <a:r>
            <a:rPr kern="1200" dirty="0"/>
            <a:t> </a:t>
          </a:r>
          <a:r>
            <a:rPr kern="1200" dirty="0" err="1"/>
            <a:t>alip</a:t>
          </a:r>
          <a:r>
            <a:rPr lang="en-US" kern="1200" dirty="0" err="1"/>
            <a:t>ambana</a:t>
          </a:r>
          <a:r>
            <a:rPr kern="1200" dirty="0"/>
            <a:t> </a:t>
          </a:r>
          <a:r>
            <a:rPr kern="1200" dirty="0" err="1"/>
            <a:t>dhidi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nguvu</a:t>
          </a:r>
          <a:r>
            <a:rPr kern="1200" dirty="0"/>
            <a:t> za </a:t>
          </a:r>
          <a:r>
            <a:rPr kern="1200" dirty="0" err="1"/>
            <a:t>uovu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Alianza kazi yake baada ya siku 40 jangwani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Alimshinda adui msalabani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Yeye hutupa ushindi dhidi ya maadui zetu wa kiroho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Anatupa pumziko la kweli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Anatupa urithi usioharibika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defRPr>
            </a:pPr>
            <a:r>
              <a:rPr dirty="0"/>
              <a:t>YOSHUA WA KWELI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30" y="6519446"/>
            <a:ext cx="40216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10 kwa ajili ya  Desemba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YOSHUA KAMA AINA YA KANISA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12 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kushindana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nyama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falme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mamlaka</a:t>
            </a:r>
            <a:r>
              <a:rPr dirty="0"/>
              <a:t>,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majeshi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pepo </a:t>
            </a:r>
            <a:r>
              <a:rPr dirty="0" err="1"/>
              <a:t>wabaya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. </a:t>
            </a:r>
            <a:r>
              <a:rPr sz="1400" dirty="0"/>
              <a:t>(</a:t>
            </a:r>
            <a:r>
              <a:rPr lang="en-US" sz="1400" dirty="0" err="1"/>
              <a:t>Waefeso</a:t>
            </a:r>
            <a:r>
              <a:rPr sz="1400" dirty="0"/>
              <a:t> 6:12)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defRPr sz="2400" b="1">
                <a:solidFill>
                  <a:schemeClr val="accent3">
                    <a:lumMod val="75000"/>
                  </a:schemeClr>
                </a:solidFill>
              </a:defRPr>
            </a:pPr>
            <a:r>
              <a:rPr dirty="0"/>
              <a:t>YOSHUA NA KANISA</a:t>
            </a:r>
          </a:p>
          <a:p>
            <a:pPr algn="just">
              <a:spcBef>
                <a:spcPts val="600"/>
              </a:spcBef>
              <a:defRPr sz="2000" b="1">
                <a:solidFill>
                  <a:schemeClr val="tx1"/>
                </a:solidFill>
              </a:defRPr>
            </a:pPr>
            <a:r>
              <a:rPr dirty="0"/>
              <a:t>Leo tuna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kupigana</a:t>
            </a:r>
            <a:r>
              <a:rPr dirty="0"/>
              <a:t>,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tunaongozwa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"Yoshua"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hutupatia</a:t>
            </a:r>
            <a:r>
              <a:rPr dirty="0"/>
              <a:t> </a:t>
            </a:r>
            <a:r>
              <a:rPr dirty="0" err="1"/>
              <a:t>silaha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(Efe. 6:10-12).</a:t>
            </a:r>
          </a:p>
          <a:p>
            <a:pPr algn="just">
              <a:spcBef>
                <a:spcPts val="600"/>
              </a:spcBef>
              <a:defRPr sz="2000" b="1">
                <a:solidFill>
                  <a:schemeClr val="tx1"/>
                </a:solidFill>
              </a:defRPr>
            </a:pPr>
            <a:r>
              <a:rPr dirty="0"/>
              <a:t>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anatupa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kutujaza</a:t>
            </a:r>
            <a:r>
              <a:rPr dirty="0"/>
              <a:t> baraka za </a:t>
            </a:r>
            <a:r>
              <a:rPr dirty="0" err="1"/>
              <a:t>kiroho</a:t>
            </a:r>
            <a:r>
              <a:rPr dirty="0"/>
              <a:t> (Efe. 1:3, 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361924"/>
            <a:ext cx="5720223" cy="338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defRPr sz="2400" b="1">
                <a:solidFill>
                  <a:schemeClr val="accent3">
                    <a:lumMod val="75000"/>
                  </a:schemeClr>
                </a:solidFill>
              </a:defRPr>
            </a:pPr>
            <a:r>
              <a:rPr dirty="0"/>
              <a:t>YOSHUA NA NYAKATI ZA MWISHO</a:t>
            </a:r>
          </a:p>
          <a:p>
            <a:pPr algn="just">
              <a:spcBef>
                <a:spcPts val="600"/>
              </a:spcBef>
              <a:defRPr sz="2000" b="1">
                <a:solidFill>
                  <a:schemeClr val="tx1"/>
                </a:solidFill>
              </a:defRPr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utimilifu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Yoshua </a:t>
            </a:r>
            <a:r>
              <a:rPr dirty="0" err="1"/>
              <a:t>utakuwa</a:t>
            </a:r>
            <a:r>
              <a:rPr dirty="0"/>
              <a:t> </a:t>
            </a:r>
            <a:r>
              <a:rPr dirty="0" err="1"/>
              <a:t>mwishoni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majeshi</a:t>
            </a:r>
            <a:r>
              <a:rPr dirty="0"/>
              <a:t> yote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yataharibiwa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tunamiliki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: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(</a:t>
            </a:r>
            <a:r>
              <a:rPr dirty="0" err="1"/>
              <a:t>Ufu</a:t>
            </a:r>
            <a:r>
              <a:rPr dirty="0"/>
              <a:t>. 20:7-9; Eze. 28:26).</a:t>
            </a:r>
          </a:p>
          <a:p>
            <a:pPr algn="just">
              <a:spcBef>
                <a:spcPts val="600"/>
              </a:spcBef>
              <a:defRPr sz="2000" b="1">
                <a:solidFill>
                  <a:schemeClr val="tx1"/>
                </a:solidFill>
              </a:defRPr>
            </a:pPr>
            <a:r>
              <a:rPr dirty="0" err="1"/>
              <a:t>Mpaka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utakapofika</a:t>
            </a:r>
            <a:r>
              <a:rPr dirty="0"/>
              <a:t>, </a:t>
            </a: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tukue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Yoshua </a:t>
            </a:r>
            <a:r>
              <a:rPr dirty="0" err="1"/>
              <a:t>alivyofanya</a:t>
            </a:r>
            <a:r>
              <a:rPr dirty="0"/>
              <a:t>, </a:t>
            </a:r>
            <a:r>
              <a:rPr dirty="0" err="1"/>
              <a:t>tukimruhusu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atubadilishe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siku.</a:t>
            </a:r>
          </a:p>
        </p:txBody>
      </p:sp>
      <p:pic>
        <p:nvPicPr>
          <p:cNvPr id="9" name="Imagen 8" descr="Imagen que contiene edificio, parado, agua, gente  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  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  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  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"Israeli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akisafiri</a:t>
            </a:r>
            <a:r>
              <a:rPr dirty="0"/>
              <a:t> </a:t>
            </a:r>
            <a:r>
              <a:rPr dirty="0" err="1"/>
              <a:t>kwenda</a:t>
            </a:r>
            <a:r>
              <a:rPr dirty="0"/>
              <a:t> Kanaani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ana </a:t>
            </a:r>
            <a:r>
              <a:rPr dirty="0" err="1"/>
              <a:t>Kapteni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hakuhitaji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 </a:t>
            </a:r>
            <a:r>
              <a:rPr dirty="0" err="1"/>
              <a:t>kumtayarisha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utume</a:t>
            </a:r>
            <a:r>
              <a:rPr dirty="0"/>
              <a:t> wake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kiongozi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alifanywa</a:t>
            </a:r>
            <a:r>
              <a:rPr dirty="0"/>
              <a:t> </a:t>
            </a:r>
            <a:r>
              <a:rPr dirty="0" err="1"/>
              <a:t>mkamilifu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"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ameteseka</a:t>
            </a:r>
            <a:r>
              <a:rPr dirty="0"/>
              <a:t> </a:t>
            </a:r>
            <a:r>
              <a:rPr dirty="0" err="1"/>
              <a:t>akijaribiwa</a:t>
            </a:r>
            <a:r>
              <a:rPr dirty="0"/>
              <a:t>,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kuwasaidia</a:t>
            </a:r>
            <a:r>
              <a:rPr dirty="0"/>
              <a:t> wale </a:t>
            </a:r>
            <a:r>
              <a:rPr dirty="0" err="1"/>
              <a:t>wanaojaribiwa</a:t>
            </a:r>
            <a:r>
              <a:rPr dirty="0"/>
              <a:t>." </a:t>
            </a:r>
            <a:r>
              <a:rPr dirty="0" err="1"/>
              <a:t>Waebrania</a:t>
            </a:r>
            <a:r>
              <a:rPr dirty="0"/>
              <a:t> 2:10, 17-18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hakudhihirisha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 au </a:t>
            </a:r>
            <a:r>
              <a:rPr dirty="0" err="1"/>
              <a:t>kutokamilika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alikufa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kutupatia</a:t>
            </a:r>
            <a:r>
              <a:rPr dirty="0"/>
              <a:t> </a:t>
            </a:r>
            <a:r>
              <a:rPr dirty="0" err="1"/>
              <a:t>mlango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kuingia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(Patriarchs and Prophets, uk. 492)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  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3600" dirty="0"/>
              <a:t>“</a:t>
            </a:r>
            <a:r>
              <a:rPr lang="en-US" sz="3600" dirty="0"/>
              <a:t>Basi mambo </a:t>
            </a:r>
            <a:r>
              <a:rPr lang="en-US" sz="3600" dirty="0" err="1"/>
              <a:t>haya</a:t>
            </a:r>
            <a:r>
              <a:rPr lang="en-US" sz="3600" dirty="0"/>
              <a:t> </a:t>
            </a:r>
            <a:r>
              <a:rPr lang="en-US" sz="3600" dirty="0" err="1"/>
              <a:t>yaliwapata</a:t>
            </a:r>
            <a:r>
              <a:rPr lang="en-US" sz="3600" dirty="0"/>
              <a:t> </a:t>
            </a:r>
            <a:r>
              <a:rPr lang="en-US" sz="3600" dirty="0" err="1"/>
              <a:t>wao</a:t>
            </a:r>
            <a:r>
              <a:rPr lang="en-US" sz="3600" dirty="0"/>
              <a:t> </a:t>
            </a:r>
            <a:r>
              <a:rPr lang="en-US" sz="3600" dirty="0" err="1"/>
              <a:t>kama</a:t>
            </a:r>
            <a:r>
              <a:rPr lang="en-US" sz="3600" dirty="0"/>
              <a:t> </a:t>
            </a:r>
            <a:r>
              <a:rPr lang="en-US" sz="3600" dirty="0" err="1"/>
              <a:t>mfano</a:t>
            </a:r>
            <a:r>
              <a:rPr lang="en-US" sz="3600" dirty="0"/>
              <a:t>, </a:t>
            </a:r>
            <a:r>
              <a:rPr lang="en-US" sz="3600" dirty="0" err="1"/>
              <a:t>lakini</a:t>
            </a:r>
            <a:r>
              <a:rPr lang="en-US" sz="3600" dirty="0"/>
              <a:t> </a:t>
            </a:r>
            <a:r>
              <a:rPr lang="en-US" sz="3600" dirty="0" err="1"/>
              <a:t>yaliandikwa</a:t>
            </a:r>
            <a:r>
              <a:rPr lang="en-US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kutufundisha</a:t>
            </a:r>
            <a:r>
              <a:rPr lang="en-US" sz="3600" dirty="0"/>
              <a:t> </a:t>
            </a:r>
            <a:r>
              <a:rPr lang="en-US" sz="3600" dirty="0" err="1"/>
              <a:t>sisi</a:t>
            </a:r>
            <a:r>
              <a:rPr lang="en-US" sz="3600" dirty="0"/>
              <a:t>, </a:t>
            </a:r>
            <a:r>
              <a:rPr lang="en-US" sz="3600" dirty="0" err="1"/>
              <a:t>ambao</a:t>
            </a:r>
            <a:r>
              <a:rPr lang="en-US" sz="3600" dirty="0"/>
              <a:t> </a:t>
            </a:r>
            <a:r>
              <a:rPr lang="en-US" sz="3600" dirty="0" err="1"/>
              <a:t>mwisho</a:t>
            </a:r>
            <a:r>
              <a:rPr lang="en-US" sz="3600" dirty="0"/>
              <a:t> </a:t>
            </a:r>
            <a:r>
              <a:rPr lang="en-US" sz="3600" dirty="0" err="1"/>
              <a:t>wa</a:t>
            </a:r>
            <a:r>
              <a:rPr lang="en-US" sz="3600" dirty="0"/>
              <a:t> </a:t>
            </a:r>
            <a:r>
              <a:rPr lang="en-US" sz="3600" dirty="0" err="1"/>
              <a:t>nyakati</a:t>
            </a:r>
            <a:r>
              <a:rPr lang="en-US" sz="3600" dirty="0"/>
              <a:t> </a:t>
            </a:r>
            <a:r>
              <a:rPr lang="en-US" sz="3600" dirty="0" err="1"/>
              <a:t>umetufikia</a:t>
            </a:r>
            <a:r>
              <a:rPr lang="en-US" sz="3600" dirty="0"/>
              <a:t>” </a:t>
            </a:r>
            <a:r>
              <a:rPr lang="en-US" sz="2800" dirty="0"/>
              <a:t>(1 </a:t>
            </a:r>
            <a:r>
              <a:rPr lang="en-US" sz="2800" dirty="0" err="1"/>
              <a:t>Wakorintho</a:t>
            </a:r>
            <a:r>
              <a:rPr lang="en-US" sz="2800" dirty="0"/>
              <a:t> 10:11)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793BF9"/>
                </a:solidFill>
              </a:defRPr>
            </a:pPr>
            <a:r>
              <a:t>Alama za kiBiblia</a:t>
            </a:r>
          </a:p>
          <a:p>
            <a:pPr lvl="1">
              <a:spcBef>
                <a:spcPts val="600"/>
              </a:spcBef>
              <a:defRPr sz="2000" b="1"/>
            </a:pPr>
            <a:r>
              <a:t>Typolojia ni nini?</a:t>
            </a:r>
          </a:p>
          <a:p>
            <a:pPr lvl="1">
              <a:spcBef>
                <a:spcPts val="600"/>
              </a:spcBef>
              <a:defRPr sz="2000" b="1"/>
            </a:pPr>
            <a:r>
              <a:t>Mafunzo ya taipolojia</a:t>
            </a:r>
          </a:p>
          <a:p>
            <a:pPr>
              <a:spcBef>
                <a:spcPts val="1800"/>
              </a:spcBef>
              <a:defRPr sz="2000" b="1">
                <a:solidFill>
                  <a:srgbClr val="A80052"/>
                </a:solidFill>
              </a:defRPr>
            </a:pPr>
            <a:r>
              <a:t>Ishara ya Yoshua:</a:t>
            </a:r>
          </a:p>
          <a:p>
            <a:pPr lvl="1">
              <a:spcBef>
                <a:spcPts val="600"/>
              </a:spcBef>
              <a:defRPr sz="2000" b="1"/>
            </a:pPr>
            <a:r>
              <a:t>Joshua kama aina</a:t>
            </a:r>
          </a:p>
          <a:p>
            <a:pPr lvl="1">
              <a:spcBef>
                <a:spcPts val="600"/>
              </a:spcBef>
              <a:defRPr sz="2000" b="1"/>
            </a:pPr>
            <a:r>
              <a:t>Mbadala wa Yoshua</a:t>
            </a:r>
          </a:p>
          <a:p>
            <a:pPr lvl="1">
              <a:spcBef>
                <a:spcPts val="600"/>
              </a:spcBef>
              <a:defRPr sz="2000" b="1"/>
            </a:pPr>
            <a:r>
              <a:t>Yoshua kama aina ya Kanisa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kusoma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Yoshua, </a:t>
            </a:r>
            <a:r>
              <a:rPr dirty="0" err="1"/>
              <a:t>yaliyoelezewa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lang="en-US" dirty="0" err="1"/>
              <a:t>Vitabu</a:t>
            </a:r>
            <a:r>
              <a:rPr lang="en-US" dirty="0"/>
              <a:t> </a:t>
            </a:r>
            <a:r>
              <a:rPr lang="en-US" dirty="0" err="1"/>
              <a:t>vitano</a:t>
            </a:r>
            <a:r>
              <a:rPr lang="en-US" dirty="0"/>
              <a:t> </a:t>
            </a:r>
            <a:r>
              <a:rPr lang="en-US" dirty="0" err="1"/>
              <a:t>vya</a:t>
            </a:r>
            <a:r>
              <a:rPr lang="en-US" dirty="0"/>
              <a:t> Musa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cha Yoshua </a:t>
            </a:r>
            <a:r>
              <a:rPr dirty="0" err="1"/>
              <a:t>yenyewe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(</a:t>
            </a:r>
            <a:r>
              <a:rPr dirty="0" err="1"/>
              <a:t>na</a:t>
            </a:r>
            <a:r>
              <a:rPr dirty="0"/>
              <a:t> za </a:t>
            </a:r>
            <a:r>
              <a:rPr dirty="0" err="1"/>
              <a:t>ziada</a:t>
            </a:r>
            <a:r>
              <a:rPr dirty="0"/>
              <a:t>):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historia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.</a:t>
            </a:r>
          </a:p>
        </p:txBody>
      </p:sp>
      <p:pic>
        <p:nvPicPr>
          <p:cNvPr id="5" name="Imagen 4" descr="Dibujo de una persona  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  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  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  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  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  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  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389667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Mara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itakapofanywa</a:t>
            </a:r>
            <a:r>
              <a:rPr dirty="0"/>
              <a:t>, </a:t>
            </a:r>
            <a:r>
              <a:rPr dirty="0" err="1"/>
              <a:t>tutafuatilia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 </a:t>
            </a:r>
            <a:r>
              <a:rPr dirty="0" err="1"/>
              <a:t>kupitia</a:t>
            </a:r>
            <a:r>
              <a:rPr dirty="0"/>
              <a:t> Biblia yote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ametuachia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Neno Lake </a:t>
            </a:r>
            <a:r>
              <a:rPr dirty="0" err="1"/>
              <a:t>kuhusiana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"Yoshua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".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373420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Ili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tafsiri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sura </a:t>
            </a:r>
            <a:r>
              <a:rPr dirty="0" err="1"/>
              <a:t>ya</a:t>
            </a:r>
            <a:r>
              <a:rPr dirty="0"/>
              <a:t> Yoshua, </a:t>
            </a:r>
            <a:r>
              <a:rPr dirty="0" err="1"/>
              <a:t>lazima</a:t>
            </a:r>
            <a:r>
              <a:rPr dirty="0"/>
              <a:t> kwanza </a:t>
            </a:r>
            <a:r>
              <a:rPr dirty="0" err="1"/>
              <a:t>tujue</a:t>
            </a:r>
            <a:r>
              <a:rPr dirty="0"/>
              <a:t> sheria </a:t>
            </a:r>
            <a:r>
              <a:rPr dirty="0" err="1"/>
              <a:t>zinazotawala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kibiblia</a:t>
            </a:r>
            <a:r>
              <a:rPr dirty="0"/>
              <a:t>: </a:t>
            </a:r>
            <a:r>
              <a:rPr dirty="0" err="1"/>
              <a:t>aina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mifano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8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defRPr>
            </a:pPr>
            <a:r>
              <a:t>ALAMA ZA KIBIBLIA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C00000"/>
                </a:solidFill>
              </a:defRPr>
            </a:pPr>
            <a:r>
              <a:rPr lang="en-US" sz="4800" dirty="0"/>
              <a:t>TYPOLOJIA NI NINI?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"Basi mambo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yaliwapata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yaliandikwa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kutufundisha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</a:t>
            </a:r>
            <a:r>
              <a:rPr dirty="0" err="1"/>
              <a:t>umetufikia</a:t>
            </a:r>
            <a:r>
              <a:rPr dirty="0"/>
              <a:t>." </a:t>
            </a:r>
            <a:r>
              <a:rPr sz="1400" dirty="0"/>
              <a:t>(1 </a:t>
            </a:r>
            <a:r>
              <a:rPr lang="en-US" sz="1400" dirty="0" err="1"/>
              <a:t>Wakorintho</a:t>
            </a:r>
            <a:r>
              <a:rPr lang="en-US" sz="1400" dirty="0"/>
              <a:t> </a:t>
            </a:r>
            <a:r>
              <a:rPr sz="1400" dirty="0"/>
              <a:t>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–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waandishi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kibiblia</a:t>
            </a:r>
            <a:r>
              <a:rPr dirty="0"/>
              <a:t> – </a:t>
            </a:r>
            <a:r>
              <a:rPr dirty="0" err="1"/>
              <a:t>hutumia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"</a:t>
            </a:r>
            <a:r>
              <a:rPr dirty="0" err="1"/>
              <a:t>aina</a:t>
            </a:r>
            <a:r>
              <a:rPr dirty="0"/>
              <a:t>" </a:t>
            </a:r>
            <a:r>
              <a:rPr dirty="0" err="1"/>
              <a:t>kurejelea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kihistoria</a:t>
            </a:r>
            <a:r>
              <a:rPr dirty="0"/>
              <a:t> au </a:t>
            </a:r>
            <a:r>
              <a:rPr dirty="0" err="1"/>
              <a:t>tukio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linawakilisha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au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wake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/au siku </a:t>
            </a:r>
            <a:r>
              <a:rPr dirty="0" err="1"/>
              <a:t>zijazo</a:t>
            </a:r>
            <a:r>
              <a:rPr dirty="0"/>
              <a:t> (</a:t>
            </a:r>
            <a:r>
              <a:rPr dirty="0" err="1"/>
              <a:t>inayoitwa</a:t>
            </a:r>
            <a:r>
              <a:rPr dirty="0"/>
              <a:t> "</a:t>
            </a:r>
            <a:r>
              <a:rPr dirty="0" err="1"/>
              <a:t>mfano</a:t>
            </a:r>
            <a:r>
              <a:rPr dirty="0"/>
              <a:t>").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961113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  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mfano</a:t>
            </a:r>
            <a:r>
              <a:rPr dirty="0"/>
              <a:t>, </a:t>
            </a:r>
            <a:r>
              <a:rPr dirty="0" err="1"/>
              <a:t>Warumi</a:t>
            </a:r>
            <a:r>
              <a:rPr dirty="0"/>
              <a:t> 5:14 </a:t>
            </a:r>
            <a:r>
              <a:rPr dirty="0" err="1"/>
              <a:t>inamzungumzia</a:t>
            </a:r>
            <a:r>
              <a:rPr dirty="0"/>
              <a:t> Adamu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[“</a:t>
            </a:r>
            <a:r>
              <a:rPr dirty="0" err="1"/>
              <a:t>kielelezo</a:t>
            </a:r>
            <a:r>
              <a:rPr dirty="0"/>
              <a:t>” </a:t>
            </a:r>
            <a:r>
              <a:rPr dirty="0" err="1"/>
              <a:t>katika</a:t>
            </a:r>
            <a:r>
              <a:rPr dirty="0"/>
              <a:t>] “</a:t>
            </a:r>
            <a:r>
              <a:rPr dirty="0" err="1"/>
              <a:t>wa</a:t>
            </a:r>
            <a:r>
              <a:rPr dirty="0"/>
              <a:t> yule </a:t>
            </a:r>
            <a:r>
              <a:rPr dirty="0" err="1"/>
              <a:t>anayekuja</a:t>
            </a:r>
            <a:r>
              <a:rPr dirty="0"/>
              <a:t>,” </a:t>
            </a:r>
            <a:r>
              <a:rPr dirty="0" err="1"/>
              <a:t>yaani</a:t>
            </a:r>
            <a:r>
              <a:rPr dirty="0"/>
              <a:t>,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Yesu-mfano</a:t>
            </a:r>
            <a:r>
              <a:rPr dirty="0"/>
              <a:t>.</a:t>
            </a:r>
          </a:p>
        </p:txBody>
      </p:sp>
      <p:pic>
        <p:nvPicPr>
          <p:cNvPr id="13" name="Imagen 12" descr="Imagen que contiene Calendario  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Mara </a:t>
            </a:r>
            <a:r>
              <a:rPr dirty="0" err="1"/>
              <a:t>nyingi</a:t>
            </a:r>
            <a:r>
              <a:rPr dirty="0"/>
              <a:t>, </a:t>
            </a:r>
            <a:r>
              <a:rPr dirty="0" err="1"/>
              <a:t>tunapata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la Kale </a:t>
            </a:r>
            <a:r>
              <a:rPr dirty="0" err="1"/>
              <a:t>dalili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wahusika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au </a:t>
            </a:r>
            <a:r>
              <a:rPr dirty="0" err="1"/>
              <a:t>matukio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aina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kinachokuja</a:t>
            </a:r>
            <a:r>
              <a:rPr dirty="0"/>
              <a:t>. </a:t>
            </a: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tuangalie</a:t>
            </a:r>
            <a:r>
              <a:rPr dirty="0"/>
              <a:t> </a:t>
            </a:r>
            <a:r>
              <a:rPr dirty="0" err="1"/>
              <a:t>baadhi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mifano</a:t>
            </a:r>
            <a:r>
              <a:rPr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67910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pPr>
            <a:r>
              <a:t>MAFUNZO YA TAIPOLOJIA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"ambapo alikaa mpaka kifo cha Herode. Na hivyo likatimia neno alilosema Bwana kwa njia ya nabii: "Nilimwita mwanangu kutoka Misri" </a:t>
            </a:r>
            <a:r>
              <a:rPr sz="1400"/>
              <a:t>(Mathayo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t>Aina katika Agano la Kale zinaonyesha aina tatu tofauti za mfano katika Agano Jipya: Kristo; Kanisa; na nyakati za mwisho.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662776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  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  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69608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8000" b="1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defRPr>
            </a:pPr>
            <a:r>
              <a:rPr lang="en-US" dirty="0"/>
              <a:t>ISHARA YA YOSHUA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>
              <a:defRPr sz="4400" b="1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defRPr>
            </a:pPr>
            <a:r>
              <a:t>YOSHUA KAMA MFANO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, </a:t>
            </a:r>
            <a:r>
              <a:rPr dirty="0" err="1"/>
              <a:t>atakuondokeshea</a:t>
            </a:r>
            <a:r>
              <a:rPr dirty="0"/>
              <a:t> </a:t>
            </a:r>
            <a:r>
              <a:rPr dirty="0" err="1"/>
              <a:t>nabii</a:t>
            </a:r>
            <a:r>
              <a:rPr dirty="0"/>
              <a:t> </a:t>
            </a:r>
            <a:r>
              <a:rPr dirty="0" err="1"/>
              <a:t>miongoni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zako</a:t>
            </a:r>
            <a:r>
              <a:rPr dirty="0"/>
              <a:t> </a:t>
            </a:r>
            <a:r>
              <a:rPr dirty="0" err="1"/>
              <a:t>Waisraeli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nilivyo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.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umsikilize</a:t>
            </a:r>
            <a:r>
              <a:rPr dirty="0"/>
              <a:t>.” </a:t>
            </a:r>
            <a:r>
              <a:rPr sz="1400" dirty="0"/>
              <a:t>(</a:t>
            </a:r>
            <a:r>
              <a:rPr lang="en-US" sz="1400" dirty="0" err="1"/>
              <a:t>Kumb</a:t>
            </a:r>
            <a:r>
              <a:rPr sz="1400" dirty="0"/>
              <a:t>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7" y="1272897"/>
            <a:ext cx="717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alitimiza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Musa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pili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angewaongoza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(Kum. 18:15-19). </a:t>
            </a:r>
          </a:p>
        </p:txBody>
      </p:sp>
      <p:pic>
        <p:nvPicPr>
          <p:cNvPr id="6" name="Imagen 5" descr="Un dibujo de un grupo de personas en una playa  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  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  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  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  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walielewa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Musa </a:t>
            </a:r>
            <a:r>
              <a:rPr dirty="0" err="1"/>
              <a:t>ulienea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 (Yohana 1:21). Kwa </a:t>
            </a:r>
            <a:r>
              <a:rPr dirty="0" err="1"/>
              <a:t>hivyo</a:t>
            </a:r>
            <a:r>
              <a:rPr dirty="0"/>
              <a:t>, Musa </a:t>
            </a:r>
            <a:r>
              <a:rPr dirty="0" err="1"/>
              <a:t>na</a:t>
            </a:r>
            <a:r>
              <a:rPr dirty="0"/>
              <a:t> Yoshua </a:t>
            </a:r>
            <a:r>
              <a:rPr dirty="0" err="1"/>
              <a:t>wanakuwa</a:t>
            </a:r>
            <a:r>
              <a:rPr dirty="0"/>
              <a:t> </a:t>
            </a:r>
            <a:r>
              <a:rPr dirty="0" err="1"/>
              <a:t>aina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walitambua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unabii</a:t>
            </a:r>
            <a:r>
              <a:rPr dirty="0"/>
              <a:t> </a:t>
            </a:r>
            <a:r>
              <a:rPr dirty="0" err="1"/>
              <a:t>aliopewa</a:t>
            </a:r>
            <a:r>
              <a:rPr dirty="0"/>
              <a:t> Musa </a:t>
            </a:r>
            <a:r>
              <a:rPr dirty="0" err="1"/>
              <a:t>kuhusu</a:t>
            </a:r>
            <a:r>
              <a:rPr dirty="0"/>
              <a:t> "</a:t>
            </a:r>
            <a:r>
              <a:rPr dirty="0" err="1"/>
              <a:t>Nabii</a:t>
            </a:r>
            <a:r>
              <a:rPr dirty="0"/>
              <a:t>": </a:t>
            </a:r>
            <a:r>
              <a:rPr dirty="0" err="1"/>
              <a:t>Yesu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3:22-26).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57300" y="3246002"/>
            <a:ext cx="5293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lang="en-US" dirty="0"/>
              <a:t>Mana</a:t>
            </a:r>
            <a:r>
              <a:rPr dirty="0"/>
              <a:t> </a:t>
            </a:r>
            <a:r>
              <a:rPr dirty="0" err="1"/>
              <a:t>ilianza</a:t>
            </a:r>
            <a:r>
              <a:rPr dirty="0"/>
              <a:t> </a:t>
            </a:r>
            <a:r>
              <a:rPr dirty="0" err="1"/>
              <a:t>kuanguka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Musa, </a:t>
            </a:r>
            <a:r>
              <a:rPr dirty="0" err="1"/>
              <a:t>ilikoma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Yoshua. 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Yoshua </a:t>
            </a:r>
            <a:r>
              <a:rPr dirty="0" err="1"/>
              <a:t>alitekeleza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mgawanyo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makimbilio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Musa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ametoa</a:t>
            </a:r>
            <a:r>
              <a:rPr dirty="0"/>
              <a:t>.</a:t>
            </a:r>
          </a:p>
        </p:txBody>
      </p:sp>
      <p:pic>
        <p:nvPicPr>
          <p:cNvPr id="20" name="Imagen 19" descr="Vista de una ciudad  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1919664"/>
            <a:ext cx="71708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Musa, Yoshua </a:t>
            </a:r>
            <a:r>
              <a:rPr dirty="0" err="1"/>
              <a:t>alipokea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; </a:t>
            </a:r>
            <a:r>
              <a:rPr dirty="0" err="1"/>
              <a:t>alisherehekea</a:t>
            </a:r>
            <a:r>
              <a:rPr dirty="0"/>
              <a:t> </a:t>
            </a:r>
            <a:r>
              <a:rPr dirty="0" err="1"/>
              <a:t>Pasaka</a:t>
            </a:r>
            <a:r>
              <a:rPr dirty="0"/>
              <a:t>; </a:t>
            </a:r>
            <a:r>
              <a:rPr dirty="0" err="1"/>
              <a:t>alivuka</a:t>
            </a:r>
            <a:r>
              <a:rPr dirty="0"/>
              <a:t> </a:t>
            </a:r>
            <a:r>
              <a:rPr dirty="0" err="1"/>
              <a:t>ma</a:t>
            </a:r>
            <a:r>
              <a:rPr lang="en-US" dirty="0" err="1"/>
              <a:t>ji</a:t>
            </a:r>
            <a:r>
              <a:rPr dirty="0"/>
              <a:t>; </a:t>
            </a:r>
            <a:r>
              <a:rPr dirty="0" err="1"/>
              <a:t>aliona</a:t>
            </a:r>
            <a:r>
              <a:rPr dirty="0"/>
              <a:t> Malaika </a:t>
            </a:r>
            <a:r>
              <a:rPr dirty="0" err="1"/>
              <a:t>wa</a:t>
            </a:r>
            <a:r>
              <a:rPr dirty="0"/>
              <a:t> Bwana; </a:t>
            </a:r>
            <a:r>
              <a:rPr dirty="0" err="1"/>
              <a:t>mkono</a:t>
            </a:r>
            <a:r>
              <a:rPr dirty="0"/>
              <a:t> wake </a:t>
            </a:r>
            <a:r>
              <a:rPr dirty="0" err="1"/>
              <a:t>ulionyoshwa</a:t>
            </a:r>
            <a:r>
              <a:rPr dirty="0"/>
              <a:t> </a:t>
            </a:r>
            <a:r>
              <a:rPr dirty="0" err="1"/>
              <a:t>ulileta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; </a:t>
            </a:r>
            <a:r>
              <a:rPr dirty="0" err="1"/>
              <a:t>aliwaalika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; </a:t>
            </a:r>
            <a:r>
              <a:rPr dirty="0" err="1"/>
              <a:t>nk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defRPr>
            </a:pPr>
            <a:r>
              <a:t>MBADALA WA YOSHUA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nitakujibu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siku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nitakusaidia</a:t>
            </a:r>
            <a:r>
              <a:rPr dirty="0"/>
              <a:t>; </a:t>
            </a:r>
            <a:r>
              <a:rPr dirty="0" err="1"/>
              <a:t>nitakulinda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kukufanya</a:t>
            </a:r>
            <a:r>
              <a:rPr dirty="0"/>
              <a:t> </a:t>
            </a:r>
            <a:r>
              <a:rPr dirty="0" err="1"/>
              <a:t>uwe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la </a:t>
            </a:r>
            <a:r>
              <a:rPr dirty="0" err="1"/>
              <a:t>watu</a:t>
            </a:r>
            <a:r>
              <a:rPr dirty="0"/>
              <a:t>, </a:t>
            </a:r>
            <a:r>
              <a:rPr dirty="0" err="1"/>
              <a:t>kuirejesha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kuigawa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wake </a:t>
            </a:r>
            <a:r>
              <a:rPr dirty="0" err="1"/>
              <a:t>ulioharibiwa</a:t>
            </a:r>
            <a:r>
              <a:rPr dirty="0"/>
              <a:t>" </a:t>
            </a:r>
            <a:r>
              <a:rPr sz="1400" dirty="0"/>
              <a:t>(</a:t>
            </a:r>
            <a:r>
              <a:rPr sz="1400" dirty="0" err="1"/>
              <a:t>Isaya</a:t>
            </a:r>
            <a:r>
              <a:rPr sz="1400" dirty="0"/>
              <a:t>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Lengo</a:t>
            </a:r>
            <a:r>
              <a:rPr sz="2000" dirty="0"/>
              <a:t> la vita </a:t>
            </a:r>
            <a:r>
              <a:rPr sz="2000" dirty="0" err="1"/>
              <a:t>vilivyoongozwa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Yoshua </a:t>
            </a:r>
            <a:r>
              <a:rPr sz="2000" dirty="0" err="1"/>
              <a:t>lilikuwa</a:t>
            </a:r>
            <a:r>
              <a:rPr sz="2000" dirty="0"/>
              <a:t> </a:t>
            </a:r>
            <a:r>
              <a:rPr sz="2000" dirty="0" err="1"/>
              <a:t>kuwaweka</a:t>
            </a:r>
            <a:r>
              <a:rPr sz="2000" dirty="0"/>
              <a:t> </a:t>
            </a:r>
            <a:r>
              <a:rPr sz="2000" dirty="0" err="1"/>
              <a:t>Waisraeli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Nchi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Ahadi</a:t>
            </a:r>
            <a:r>
              <a:rPr sz="2000" dirty="0"/>
              <a:t>. </a:t>
            </a:r>
            <a:r>
              <a:rPr sz="2000" dirty="0" err="1"/>
              <a:t>Isaya</a:t>
            </a:r>
            <a:r>
              <a:rPr sz="2000" dirty="0"/>
              <a:t> </a:t>
            </a:r>
            <a:r>
              <a:rPr sz="2000" dirty="0" err="1"/>
              <a:t>anawasilisha</a:t>
            </a:r>
            <a:r>
              <a:rPr sz="2000" dirty="0"/>
              <a:t> </a:t>
            </a:r>
            <a:r>
              <a:rPr sz="2000" dirty="0" err="1"/>
              <a:t>kazi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Masihi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</a:t>
            </a:r>
            <a:r>
              <a:rPr sz="2000" dirty="0" err="1"/>
              <a:t>inayojumuisha</a:t>
            </a:r>
            <a:r>
              <a:rPr sz="2000" dirty="0"/>
              <a:t> </a:t>
            </a:r>
            <a:r>
              <a:rPr sz="2000" dirty="0" err="1"/>
              <a:t>kugawa</a:t>
            </a:r>
            <a:r>
              <a:rPr sz="2000" dirty="0"/>
              <a:t> "</a:t>
            </a:r>
            <a:r>
              <a:rPr sz="2000" dirty="0" err="1"/>
              <a:t>urithi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ukiwa</a:t>
            </a:r>
            <a:r>
              <a:rPr sz="2000" dirty="0"/>
              <a:t> [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watu</a:t>
            </a:r>
            <a:r>
              <a:rPr sz="2000" dirty="0"/>
              <a:t> wake]" (Isa. 49:8),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kutumia</a:t>
            </a:r>
            <a:r>
              <a:rPr sz="2000" dirty="0"/>
              <a:t> </a:t>
            </a:r>
            <a:r>
              <a:rPr sz="2000" dirty="0" err="1"/>
              <a:t>istilahi</a:t>
            </a:r>
            <a:r>
              <a:rPr sz="2000" dirty="0"/>
              <a:t> </a:t>
            </a:r>
            <a:r>
              <a:rPr sz="2000" dirty="0" err="1"/>
              <a:t>sawa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kitabu</a:t>
            </a:r>
            <a:r>
              <a:rPr sz="2000" dirty="0"/>
              <a:t> cha Yoshua.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590371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  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Ni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 (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aina</a:t>
            </a:r>
            <a:r>
              <a:rPr dirty="0"/>
              <a:t>) </a:t>
            </a:r>
            <a:r>
              <a:rPr dirty="0" err="1"/>
              <a:t>yanaonyeshwa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</a:t>
            </a:r>
            <a:r>
              <a:rPr dirty="0" err="1"/>
              <a:t>mfano</a:t>
            </a:r>
            <a:r>
              <a:rPr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1011</Words>
  <Application>Microsoft Office PowerPoint</Application>
  <PresentationFormat>Panorámica</PresentationFormat>
  <Paragraphs>95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2025-11-01T16:23:57Z</dcterms:created>
  <dcterms:modified xsi:type="dcterms:W3CDTF">2025-11-15T19:44:23Z</dcterms:modified>
</cp:coreProperties>
</file>