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>
            <a:defRPr sz="1800" b="1"/>
          </a:pPr>
          <a:r>
            <a:rPr sz="1800" dirty="0"/>
            <a:t>Paulo </a:t>
          </a:r>
          <a:r>
            <a:rPr sz="1800" dirty="0" err="1"/>
            <a:t>alikwenda</a:t>
          </a:r>
          <a:r>
            <a:rPr sz="1800" dirty="0"/>
            <a:t> </a:t>
          </a:r>
          <a:r>
            <a:rPr sz="1800" dirty="0" err="1"/>
            <a:t>Frigia</a:t>
          </a:r>
          <a:r>
            <a:rPr sz="1800" dirty="0"/>
            <a:t> 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>
            <a:defRPr sz="1800" b="1"/>
          </a:pPr>
          <a:r>
            <a:t>Hakuweza kuhubiri huko au huko Galatia (6b)</a:t>
          </a:r>
          <a:endParaRPr lang="es-ES" sz="180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>
            <a:defRPr sz="1800" b="1"/>
          </a:pPr>
          <a:r>
            <a:t>Aliwasili Mysia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>
            <a:defRPr sz="1800" b="1"/>
          </a:pPr>
          <a:r>
            <a:t>Alijaribu kwenda Bithinia, lakini hakuweza (7b)</a:t>
          </a:r>
          <a:endParaRPr lang="es-ES" sz="180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>
            <a:defRPr sz="1800" b="1"/>
          </a:pPr>
          <a:r>
            <a:rPr sz="1600" dirty="0" err="1"/>
            <a:t>Alikwenda</a:t>
          </a:r>
          <a:r>
            <a:rPr sz="1600" dirty="0"/>
            <a:t> </a:t>
          </a:r>
          <a:r>
            <a:rPr sz="1600" dirty="0" err="1"/>
            <a:t>Troa</a:t>
          </a:r>
          <a:r>
            <a:rPr sz="1600" dirty="0"/>
            <a:t>, </a:t>
          </a:r>
          <a:r>
            <a:rPr sz="1600" dirty="0" err="1"/>
            <a:t>ambapo</a:t>
          </a:r>
          <a:r>
            <a:rPr sz="1600" dirty="0"/>
            <a:t> </a:t>
          </a:r>
          <a:r>
            <a:rPr sz="1600" dirty="0" err="1"/>
            <a:t>alikuwa</a:t>
          </a:r>
          <a:r>
            <a:rPr sz="1600" dirty="0"/>
            <a:t> </a:t>
          </a:r>
          <a:r>
            <a:rPr sz="1600" dirty="0" err="1"/>
            <a:t>na</a:t>
          </a:r>
          <a:r>
            <a:rPr sz="1600" dirty="0"/>
            <a:t> </a:t>
          </a:r>
          <a:r>
            <a:rPr sz="1600" dirty="0" err="1"/>
            <a:t>maono</a:t>
          </a:r>
          <a:r>
            <a:rPr sz="1600" dirty="0"/>
            <a:t> (8-10)</a:t>
          </a:r>
          <a:endParaRPr lang="es-ES" sz="16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>
            <a:defRPr sz="1800" b="1"/>
          </a:pPr>
          <a:r>
            <a:t>Alisafiri kwa meli hadi Samothrace (11a)</a:t>
          </a:r>
          <a:endParaRPr lang="es-ES" sz="180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>
            <a:defRPr sz="1800" b="1"/>
          </a:pPr>
          <a:r>
            <a:t>Kutoka huko hadi Neapoli 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>
            <a:defRPr sz="1800" b="1"/>
          </a:pPr>
          <a:r>
            <a:t>Mwishowe, aliwasili Filipi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 custLinFactNeighborX="612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Utangulizi wa barua kwa Wafilipi na kwa Wakolosai, ambazo zinafanana sana, zinatuonyesha mambo mawili muhimu ( Flp . 1:1; Kol. 1:1-2):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1800" dirty="0" err="1"/>
            <a:t>Machoni</a:t>
          </a:r>
          <a:r>
            <a:rPr sz="1800" dirty="0"/>
            <a:t> pa </a:t>
          </a:r>
          <a:r>
            <a:rPr sz="1800" dirty="0" err="1"/>
            <a:t>Mungu</a:t>
          </a:r>
          <a:r>
            <a:rPr sz="1800" dirty="0"/>
            <a:t>, </a:t>
          </a:r>
          <a:r>
            <a:rPr sz="1800" dirty="0" err="1"/>
            <a:t>washiriki</a:t>
          </a:r>
          <a:r>
            <a:rPr sz="1800" dirty="0"/>
            <a:t> </a:t>
          </a:r>
          <a:r>
            <a:rPr sz="1800" dirty="0" err="1"/>
            <a:t>wa</a:t>
          </a:r>
          <a:r>
            <a:rPr sz="1800" dirty="0"/>
            <a:t> </a:t>
          </a:r>
          <a:r>
            <a:rPr sz="1800" dirty="0" err="1"/>
            <a:t>kanisa</a:t>
          </a:r>
          <a:r>
            <a:rPr sz="1800" dirty="0"/>
            <a:t> </a:t>
          </a:r>
          <a:r>
            <a:rPr sz="1800" dirty="0" err="1"/>
            <a:t>ni</a:t>
          </a:r>
          <a:r>
            <a:rPr sz="1800" dirty="0"/>
            <a:t> </a:t>
          </a:r>
          <a:r>
            <a:rPr sz="1800" dirty="0" err="1"/>
            <a:t>watakatifu</a:t>
          </a:r>
          <a:r>
            <a:rPr sz="1800" dirty="0"/>
            <a:t> </a:t>
          </a:r>
          <a:r>
            <a:rPr sz="1800" dirty="0" err="1"/>
            <a:t>na</a:t>
          </a:r>
          <a:r>
            <a:rPr sz="1800" dirty="0"/>
            <a:t> </a:t>
          </a:r>
          <a:r>
            <a:rPr sz="1800" dirty="0" err="1"/>
            <a:t>waaminifu</a:t>
          </a:r>
          <a:r>
            <a:rPr sz="1800" dirty="0"/>
            <a:t>, </a:t>
          </a:r>
          <a:r>
            <a:rPr sz="1800" dirty="0" err="1"/>
            <a:t>licha</a:t>
          </a:r>
          <a:r>
            <a:rPr sz="1800" dirty="0"/>
            <a:t> </a:t>
          </a:r>
          <a:r>
            <a:rPr sz="1800" dirty="0" err="1"/>
            <a:t>ya</a:t>
          </a:r>
          <a:r>
            <a:rPr sz="1800" dirty="0"/>
            <a:t> </a:t>
          </a:r>
          <a:r>
            <a:rPr sz="1800" dirty="0" err="1"/>
            <a:t>makosa</a:t>
          </a:r>
          <a:r>
            <a:rPr sz="1800" dirty="0"/>
            <a:t> </a:t>
          </a:r>
          <a:r>
            <a:rPr sz="1800" dirty="0" err="1"/>
            <a:t>yao</a:t>
          </a:r>
          <a:r>
            <a:rPr sz="1800" dirty="0"/>
            <a:t>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 err="1"/>
            <a:t>Katika</a:t>
          </a:r>
          <a:r>
            <a:rPr sz="2000" dirty="0"/>
            <a:t> </a:t>
          </a:r>
          <a:r>
            <a:rPr sz="2000" dirty="0" err="1"/>
            <a:t>kanisa</a:t>
          </a:r>
          <a:r>
            <a:rPr sz="2000" dirty="0"/>
            <a:t> kuna </a:t>
          </a:r>
          <a:r>
            <a:rPr sz="2000" dirty="0" err="1"/>
            <a:t>amri</a:t>
          </a:r>
          <a:r>
            <a:rPr sz="2000" dirty="0"/>
            <a:t>, </a:t>
          </a:r>
          <a:r>
            <a:rPr sz="2000" dirty="0" err="1"/>
            <a:t>ambapo</a:t>
          </a:r>
          <a:r>
            <a:rPr sz="2000" dirty="0"/>
            <a:t> </a:t>
          </a:r>
          <a:r>
            <a:rPr sz="2000" dirty="0" err="1"/>
            <a:t>baadhi</a:t>
          </a:r>
          <a:r>
            <a:rPr sz="2000" dirty="0"/>
            <a:t> </a:t>
          </a:r>
          <a:r>
            <a:rPr sz="2000" dirty="0" err="1"/>
            <a:t>ya</a:t>
          </a:r>
          <a:r>
            <a:rPr sz="2000" dirty="0"/>
            <a:t> </a:t>
          </a:r>
          <a:r>
            <a:rPr sz="2000" dirty="0" err="1"/>
            <a:t>washiriki</a:t>
          </a:r>
          <a:r>
            <a:rPr sz="2000" dirty="0"/>
            <a:t> wake </a:t>
          </a:r>
          <a:r>
            <a:rPr sz="2000" dirty="0" err="1"/>
            <a:t>wana</a:t>
          </a:r>
          <a:r>
            <a:rPr sz="2000" dirty="0"/>
            <a:t> </a:t>
          </a:r>
          <a:r>
            <a:rPr sz="2000" dirty="0" err="1"/>
            <a:t>mamlaka</a:t>
          </a:r>
          <a:r>
            <a:rPr sz="2000" dirty="0"/>
            <a:t> </a:t>
          </a:r>
          <a:r>
            <a:rPr sz="2000" dirty="0" err="1"/>
            <a:t>na</a:t>
          </a:r>
          <a:r>
            <a:rPr sz="2000" dirty="0"/>
            <a:t> </a:t>
          </a:r>
          <a:r>
            <a:rPr sz="2000" dirty="0" err="1"/>
            <a:t>wajibu</a:t>
          </a:r>
          <a:r>
            <a:rPr sz="2000" dirty="0"/>
            <a:t> </a:t>
          </a:r>
          <a:r>
            <a:rPr sz="2000" dirty="0" err="1"/>
            <a:t>zaidi</a:t>
          </a:r>
          <a:r>
            <a:rPr sz="2000" dirty="0"/>
            <a:t> </a:t>
          </a:r>
          <a:r>
            <a:rPr sz="2000" dirty="0" err="1"/>
            <a:t>kuliko</a:t>
          </a:r>
          <a:r>
            <a:rPr sz="2000" dirty="0"/>
            <a:t> </a:t>
          </a:r>
          <a:r>
            <a:rPr sz="2000" dirty="0" err="1"/>
            <a:t>wengine</a:t>
          </a:r>
          <a:r>
            <a:rPr sz="2000" dirty="0"/>
            <a:t>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/>
            <a:t>Paulo </a:t>
          </a:r>
          <a:r>
            <a:rPr sz="2000" dirty="0" err="1"/>
            <a:t>ni</a:t>
          </a:r>
          <a:r>
            <a:rPr sz="2000" dirty="0"/>
            <a:t> </a:t>
          </a:r>
          <a:r>
            <a:rPr sz="2000" dirty="0" err="1"/>
            <a:t>mtume</a:t>
          </a:r>
          <a:r>
            <a:rPr sz="2000" dirty="0"/>
            <a:t>, </a:t>
          </a:r>
          <a:r>
            <a:rPr sz="2000" dirty="0" err="1"/>
            <a:t>kiongozi</a:t>
          </a:r>
          <a:r>
            <a:rPr sz="2000" dirty="0"/>
            <a:t> </a:t>
          </a:r>
          <a:r>
            <a:rPr sz="2000" dirty="0" err="1"/>
            <a:t>wa</a:t>
          </a:r>
          <a:r>
            <a:rPr sz="2000" dirty="0"/>
            <a:t> </a:t>
          </a:r>
          <a:r>
            <a:rPr sz="2000" dirty="0" err="1"/>
            <a:t>ngazi</a:t>
          </a:r>
          <a:r>
            <a:rPr sz="2000" dirty="0"/>
            <a:t> </a:t>
          </a:r>
          <a:r>
            <a:rPr sz="2000" dirty="0" err="1"/>
            <a:t>ya</a:t>
          </a:r>
          <a:r>
            <a:rPr sz="2000" dirty="0"/>
            <a:t> </a:t>
          </a:r>
          <a:r>
            <a:rPr sz="2000" dirty="0" err="1"/>
            <a:t>juu</a:t>
          </a:r>
          <a:endParaRPr sz="2000" dirty="0"/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 err="1"/>
            <a:t>Timotheo</a:t>
          </a:r>
          <a:r>
            <a:rPr sz="2000" dirty="0"/>
            <a:t> </a:t>
          </a:r>
          <a:r>
            <a:rPr sz="2000" dirty="0" err="1"/>
            <a:t>ni</a:t>
          </a:r>
          <a:r>
            <a:rPr sz="2000" dirty="0"/>
            <a:t> </a:t>
          </a:r>
          <a:r>
            <a:rPr sz="2000" dirty="0" err="1"/>
            <a:t>mshirika</a:t>
          </a:r>
          <a:r>
            <a:rPr sz="2000" dirty="0"/>
            <a:t> wake (</a:t>
          </a:r>
          <a:r>
            <a:rPr sz="2000" dirty="0" err="1"/>
            <a:t>mchungaji</a:t>
          </a:r>
          <a:r>
            <a:rPr sz="2000" dirty="0"/>
            <a:t>)</a:t>
          </a: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 err="1"/>
            <a:t>Maaskofu</a:t>
          </a:r>
          <a:r>
            <a:rPr sz="2000" dirty="0"/>
            <a:t> </a:t>
          </a:r>
          <a:r>
            <a:rPr sz="2000" dirty="0" err="1"/>
            <a:t>ni</a:t>
          </a:r>
          <a:r>
            <a:rPr sz="2000" dirty="0"/>
            <a:t> </a:t>
          </a:r>
          <a:r>
            <a:rPr sz="2000" dirty="0" err="1"/>
            <a:t>viongozi</a:t>
          </a:r>
          <a:r>
            <a:rPr sz="2000" dirty="0"/>
            <a:t> </a:t>
          </a:r>
          <a:r>
            <a:rPr sz="2000" dirty="0" err="1"/>
            <a:t>wa</a:t>
          </a:r>
          <a:r>
            <a:rPr sz="2000" dirty="0"/>
            <a:t> </a:t>
          </a:r>
          <a:r>
            <a:rPr sz="2000" dirty="0" err="1"/>
            <a:t>eneo</a:t>
          </a:r>
          <a:r>
            <a:rPr sz="2000" dirty="0"/>
            <a:t> </a:t>
          </a:r>
          <a:r>
            <a:rPr sz="2000" dirty="0" err="1"/>
            <a:t>husika</a:t>
          </a:r>
          <a:r>
            <a:rPr sz="2000" dirty="0"/>
            <a:t> (</a:t>
          </a:r>
          <a:r>
            <a:rPr sz="2000" dirty="0" err="1"/>
            <a:t>wazee</a:t>
          </a:r>
          <a:r>
            <a:rPr sz="2000" dirty="0"/>
            <a:t>)</a:t>
          </a: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 err="1"/>
            <a:t>Mashemasi</a:t>
          </a:r>
          <a:r>
            <a:rPr sz="2000" dirty="0"/>
            <a:t> </a:t>
          </a:r>
          <a:r>
            <a:rPr sz="2000" dirty="0" err="1"/>
            <a:t>huongoza</a:t>
          </a:r>
          <a:r>
            <a:rPr sz="2000" dirty="0"/>
            <a:t> </a:t>
          </a:r>
          <a:r>
            <a:rPr sz="2000" dirty="0" err="1"/>
            <a:t>kanisa</a:t>
          </a:r>
          <a:endParaRPr sz="2000" dirty="0"/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711571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59136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59136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59136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59136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sz="1800" kern="1200" dirty="0"/>
            <a:t>Paulo </a:t>
          </a:r>
          <a:r>
            <a:rPr sz="1800" kern="1200" dirty="0" err="1"/>
            <a:t>alikwenda</a:t>
          </a:r>
          <a:r>
            <a:rPr sz="1800" kern="1200" dirty="0"/>
            <a:t> </a:t>
          </a:r>
          <a:r>
            <a:rPr sz="1800" kern="1200" dirty="0" err="1"/>
            <a:t>Frigia</a:t>
          </a:r>
          <a:r>
            <a:rPr sz="1800" kern="1200" dirty="0"/>
            <a:t> (6a)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137160" rIns="256032" bIns="137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kern="1200"/>
            <a:t>Hakuweza kuhubiri huko au huko Galatia (6b)</a:t>
          </a:r>
          <a:endParaRPr lang="es-ES" sz="1800" kern="120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137160" rIns="256032" bIns="137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kern="1200"/>
            <a:t>Aliwasili Mysia 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137160" rIns="256032" bIns="137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kern="1200"/>
            <a:t>Alijaribu kwenda Bithinia, lakini hakuweza (7b)</a:t>
          </a:r>
          <a:endParaRPr lang="es-ES" sz="1800" kern="120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58192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sz="1600" kern="1200" dirty="0" err="1"/>
            <a:t>Alikwenda</a:t>
          </a:r>
          <a:r>
            <a:rPr sz="1600" kern="1200" dirty="0"/>
            <a:t> </a:t>
          </a:r>
          <a:r>
            <a:rPr sz="1600" kern="1200" dirty="0" err="1"/>
            <a:t>Troa</a:t>
          </a:r>
          <a:r>
            <a:rPr sz="1600" kern="1200" dirty="0"/>
            <a:t>, </a:t>
          </a:r>
          <a:r>
            <a:rPr sz="1600" kern="1200" dirty="0" err="1"/>
            <a:t>ambapo</a:t>
          </a:r>
          <a:r>
            <a:rPr sz="1600" kern="1200" dirty="0"/>
            <a:t> </a:t>
          </a:r>
          <a:r>
            <a:rPr sz="1600" kern="1200" dirty="0" err="1"/>
            <a:t>alikuwa</a:t>
          </a:r>
          <a:r>
            <a:rPr sz="1600" kern="1200" dirty="0"/>
            <a:t> </a:t>
          </a:r>
          <a:r>
            <a:rPr sz="1600" kern="1200" dirty="0" err="1"/>
            <a:t>na</a:t>
          </a:r>
          <a:r>
            <a:rPr sz="1600" kern="1200" dirty="0"/>
            <a:t> </a:t>
          </a:r>
          <a:r>
            <a:rPr sz="1600" kern="1200" dirty="0" err="1"/>
            <a:t>maono</a:t>
          </a:r>
          <a:r>
            <a:rPr sz="1600" kern="1200" dirty="0"/>
            <a:t> (8-10)</a:t>
          </a:r>
          <a:endParaRPr lang="es-ES" sz="1600" kern="1200" dirty="0"/>
        </a:p>
      </dsp:txBody>
      <dsp:txXfrm rot="10800000">
        <a:off x="123277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137160" rIns="256032" bIns="137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kern="1200"/>
            <a:t>Alisafiri kwa meli hadi Samothrace (11a)</a:t>
          </a:r>
          <a:endParaRPr lang="es-ES" sz="1800" kern="120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137160" rIns="256032" bIns="137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kern="1200"/>
            <a:t>Kutoka huko hadi Neapoli 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137160" rIns="256032" bIns="137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kern="1200"/>
            <a:t>Mwishowe, aliwasili Filipi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698826" y="1723804"/>
          <a:ext cx="531934" cy="17504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0433"/>
              </a:lnTo>
              <a:lnTo>
                <a:pt x="531934" y="17504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698826" y="1723804"/>
          <a:ext cx="531934" cy="1261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1564"/>
              </a:lnTo>
              <a:lnTo>
                <a:pt x="531934" y="126156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698826" y="1723804"/>
          <a:ext cx="531934" cy="772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695"/>
              </a:lnTo>
              <a:lnTo>
                <a:pt x="531934" y="772695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698826" y="1723804"/>
          <a:ext cx="531934" cy="283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826"/>
              </a:lnTo>
              <a:lnTo>
                <a:pt x="531934" y="283826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782249" y="746754"/>
          <a:ext cx="2522052" cy="3730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30"/>
              </a:lnTo>
              <a:lnTo>
                <a:pt x="2522052" y="300730"/>
              </a:lnTo>
              <a:lnTo>
                <a:pt x="2522052" y="373027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453108" y="746754"/>
          <a:ext cx="3329140" cy="373027"/>
        </a:xfrm>
        <a:custGeom>
          <a:avLst/>
          <a:gdLst/>
          <a:ahLst/>
          <a:cxnLst/>
          <a:rect l="0" t="0" r="0" b="0"/>
          <a:pathLst>
            <a:path>
              <a:moveTo>
                <a:pt x="3329140" y="0"/>
              </a:moveTo>
              <a:lnTo>
                <a:pt x="3329140" y="300730"/>
              </a:lnTo>
              <a:lnTo>
                <a:pt x="0" y="300730"/>
              </a:lnTo>
              <a:lnTo>
                <a:pt x="0" y="373027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793176" y="75647"/>
          <a:ext cx="7978145" cy="67110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Utangulizi wa barua kwa Wafilipi na kwa Wakolosai, ambazo zinafanana sana, zinatuonyesha mambo mawili muhimu ( Flp . 1:1; Kol. 1:1-2):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93176" y="75647"/>
        <a:ext cx="7978145" cy="671107"/>
      </dsp:txXfrm>
    </dsp:sp>
    <dsp:sp modelId="{F9AE677E-BA85-49CB-9D3B-953F8417212C}">
      <dsp:nvSpPr>
        <dsp:cNvPr id="0" name=""/>
        <dsp:cNvSpPr/>
      </dsp:nvSpPr>
      <dsp:spPr>
        <a:xfrm>
          <a:off x="3354" y="1119782"/>
          <a:ext cx="4899508" cy="62303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1800" kern="1200" dirty="0" err="1"/>
            <a:t>Machoni</a:t>
          </a:r>
          <a:r>
            <a:rPr sz="1800" kern="1200" dirty="0"/>
            <a:t> pa </a:t>
          </a:r>
          <a:r>
            <a:rPr sz="1800" kern="1200" dirty="0" err="1"/>
            <a:t>Mungu</a:t>
          </a:r>
          <a:r>
            <a:rPr sz="1800" kern="1200" dirty="0"/>
            <a:t>, </a:t>
          </a:r>
          <a:r>
            <a:rPr sz="1800" kern="1200" dirty="0" err="1"/>
            <a:t>washiriki</a:t>
          </a:r>
          <a:r>
            <a:rPr sz="1800" kern="1200" dirty="0"/>
            <a:t> </a:t>
          </a:r>
          <a:r>
            <a:rPr sz="1800" kern="1200" dirty="0" err="1"/>
            <a:t>wa</a:t>
          </a:r>
          <a:r>
            <a:rPr sz="1800" kern="1200" dirty="0"/>
            <a:t> </a:t>
          </a:r>
          <a:r>
            <a:rPr sz="1800" kern="1200" dirty="0" err="1"/>
            <a:t>kanisa</a:t>
          </a:r>
          <a:r>
            <a:rPr sz="1800" kern="1200" dirty="0"/>
            <a:t> </a:t>
          </a:r>
          <a:r>
            <a:rPr sz="1800" kern="1200" dirty="0" err="1"/>
            <a:t>ni</a:t>
          </a:r>
          <a:r>
            <a:rPr sz="1800" kern="1200" dirty="0"/>
            <a:t> </a:t>
          </a:r>
          <a:r>
            <a:rPr sz="1800" kern="1200" dirty="0" err="1"/>
            <a:t>watakatifu</a:t>
          </a:r>
          <a:r>
            <a:rPr sz="1800" kern="1200" dirty="0"/>
            <a:t> </a:t>
          </a:r>
          <a:r>
            <a:rPr sz="1800" kern="1200" dirty="0" err="1"/>
            <a:t>na</a:t>
          </a:r>
          <a:r>
            <a:rPr sz="1800" kern="1200" dirty="0"/>
            <a:t> </a:t>
          </a:r>
          <a:r>
            <a:rPr sz="1800" kern="1200" dirty="0" err="1"/>
            <a:t>waaminifu</a:t>
          </a:r>
          <a:r>
            <a:rPr sz="1800" kern="1200" dirty="0"/>
            <a:t>, </a:t>
          </a:r>
          <a:r>
            <a:rPr sz="1800" kern="1200" dirty="0" err="1"/>
            <a:t>licha</a:t>
          </a:r>
          <a:r>
            <a:rPr sz="1800" kern="1200" dirty="0"/>
            <a:t> </a:t>
          </a:r>
          <a:r>
            <a:rPr sz="1800" kern="1200" dirty="0" err="1"/>
            <a:t>ya</a:t>
          </a:r>
          <a:r>
            <a:rPr sz="1800" kern="1200" dirty="0"/>
            <a:t> </a:t>
          </a:r>
          <a:r>
            <a:rPr sz="1800" kern="1200" dirty="0" err="1"/>
            <a:t>makosa</a:t>
          </a:r>
          <a:r>
            <a:rPr sz="1800" kern="1200" dirty="0"/>
            <a:t> </a:t>
          </a:r>
          <a:r>
            <a:rPr sz="1800" kern="1200" dirty="0" err="1"/>
            <a:t>yao</a:t>
          </a:r>
          <a:r>
            <a:rPr sz="1800" kern="1200" dirty="0"/>
            <a:t>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54" y="1119782"/>
        <a:ext cx="4899508" cy="623039"/>
      </dsp:txXfrm>
    </dsp:sp>
    <dsp:sp modelId="{EA48EA70-2FFB-4370-BD91-D187F270BA36}">
      <dsp:nvSpPr>
        <dsp:cNvPr id="0" name=""/>
        <dsp:cNvSpPr/>
      </dsp:nvSpPr>
      <dsp:spPr>
        <a:xfrm>
          <a:off x="5047458" y="1119782"/>
          <a:ext cx="6513686" cy="604021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 err="1"/>
            <a:t>Katika</a:t>
          </a:r>
          <a:r>
            <a:rPr sz="2000" kern="1200" dirty="0"/>
            <a:t> </a:t>
          </a:r>
          <a:r>
            <a:rPr sz="2000" kern="1200" dirty="0" err="1"/>
            <a:t>kanisa</a:t>
          </a:r>
          <a:r>
            <a:rPr sz="2000" kern="1200" dirty="0"/>
            <a:t> kuna </a:t>
          </a:r>
          <a:r>
            <a:rPr sz="2000" kern="1200" dirty="0" err="1"/>
            <a:t>amri</a:t>
          </a:r>
          <a:r>
            <a:rPr sz="2000" kern="1200" dirty="0"/>
            <a:t>, </a:t>
          </a:r>
          <a:r>
            <a:rPr sz="2000" kern="1200" dirty="0" err="1"/>
            <a:t>ambapo</a:t>
          </a:r>
          <a:r>
            <a:rPr sz="2000" kern="1200" dirty="0"/>
            <a:t> </a:t>
          </a:r>
          <a:r>
            <a:rPr sz="2000" kern="1200" dirty="0" err="1"/>
            <a:t>baadhi</a:t>
          </a:r>
          <a:r>
            <a:rPr sz="2000" kern="1200" dirty="0"/>
            <a:t> </a:t>
          </a:r>
          <a:r>
            <a:rPr sz="2000" kern="1200" dirty="0" err="1"/>
            <a:t>ya</a:t>
          </a:r>
          <a:r>
            <a:rPr sz="2000" kern="1200" dirty="0"/>
            <a:t> </a:t>
          </a:r>
          <a:r>
            <a:rPr sz="2000" kern="1200" dirty="0" err="1"/>
            <a:t>washiriki</a:t>
          </a:r>
          <a:r>
            <a:rPr sz="2000" kern="1200" dirty="0"/>
            <a:t> wake </a:t>
          </a:r>
          <a:r>
            <a:rPr sz="2000" kern="1200" dirty="0" err="1"/>
            <a:t>wana</a:t>
          </a:r>
          <a:r>
            <a:rPr sz="2000" kern="1200" dirty="0"/>
            <a:t> </a:t>
          </a:r>
          <a:r>
            <a:rPr sz="2000" kern="1200" dirty="0" err="1"/>
            <a:t>mamlaka</a:t>
          </a:r>
          <a:r>
            <a:rPr sz="2000" kern="1200" dirty="0"/>
            <a:t> </a:t>
          </a:r>
          <a:r>
            <a:rPr sz="2000" kern="1200" dirty="0" err="1"/>
            <a:t>na</a:t>
          </a:r>
          <a:r>
            <a:rPr sz="2000" kern="1200" dirty="0"/>
            <a:t> </a:t>
          </a:r>
          <a:r>
            <a:rPr sz="2000" kern="1200" dirty="0" err="1"/>
            <a:t>wajibu</a:t>
          </a:r>
          <a:r>
            <a:rPr sz="2000" kern="1200" dirty="0"/>
            <a:t> </a:t>
          </a:r>
          <a:r>
            <a:rPr sz="2000" kern="1200" dirty="0" err="1"/>
            <a:t>zaidi</a:t>
          </a:r>
          <a:r>
            <a:rPr sz="2000" kern="1200" dirty="0"/>
            <a:t> </a:t>
          </a:r>
          <a:r>
            <a:rPr sz="2000" kern="1200" dirty="0" err="1"/>
            <a:t>kuliko</a:t>
          </a:r>
          <a:r>
            <a:rPr sz="2000" kern="1200" dirty="0"/>
            <a:t> </a:t>
          </a:r>
          <a:r>
            <a:rPr sz="2000" kern="1200" dirty="0" err="1"/>
            <a:t>wengine</a:t>
          </a:r>
          <a:r>
            <a:rPr sz="2000" kern="1200" dirty="0"/>
            <a:t>:</a:t>
          </a:r>
        </a:p>
      </dsp:txBody>
      <dsp:txXfrm>
        <a:off x="5047458" y="1119782"/>
        <a:ext cx="6513686" cy="604021"/>
      </dsp:txXfrm>
    </dsp:sp>
    <dsp:sp modelId="{51582FC8-24F4-4E65-BCC8-1BF7E8A4CD5F}">
      <dsp:nvSpPr>
        <dsp:cNvPr id="0" name=""/>
        <dsp:cNvSpPr/>
      </dsp:nvSpPr>
      <dsp:spPr>
        <a:xfrm>
          <a:off x="6230761" y="1835493"/>
          <a:ext cx="5227016" cy="344274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/>
            <a:t>Paulo </a:t>
          </a:r>
          <a:r>
            <a:rPr sz="2000" kern="1200" dirty="0" err="1"/>
            <a:t>ni</a:t>
          </a:r>
          <a:r>
            <a:rPr sz="2000" kern="1200" dirty="0"/>
            <a:t> </a:t>
          </a:r>
          <a:r>
            <a:rPr sz="2000" kern="1200" dirty="0" err="1"/>
            <a:t>mtume</a:t>
          </a:r>
          <a:r>
            <a:rPr sz="2000" kern="1200" dirty="0"/>
            <a:t>, </a:t>
          </a:r>
          <a:r>
            <a:rPr sz="2000" kern="1200" dirty="0" err="1"/>
            <a:t>kiongozi</a:t>
          </a:r>
          <a:r>
            <a:rPr sz="2000" kern="1200" dirty="0"/>
            <a:t> </a:t>
          </a:r>
          <a:r>
            <a:rPr sz="2000" kern="1200" dirty="0" err="1"/>
            <a:t>wa</a:t>
          </a:r>
          <a:r>
            <a:rPr sz="2000" kern="1200" dirty="0"/>
            <a:t> </a:t>
          </a:r>
          <a:r>
            <a:rPr sz="2000" kern="1200" dirty="0" err="1"/>
            <a:t>ngazi</a:t>
          </a:r>
          <a:r>
            <a:rPr sz="2000" kern="1200" dirty="0"/>
            <a:t> </a:t>
          </a:r>
          <a:r>
            <a:rPr sz="2000" kern="1200" dirty="0" err="1"/>
            <a:t>ya</a:t>
          </a:r>
          <a:r>
            <a:rPr sz="2000" kern="1200" dirty="0"/>
            <a:t> </a:t>
          </a:r>
          <a:r>
            <a:rPr sz="2000" kern="1200" dirty="0" err="1"/>
            <a:t>juu</a:t>
          </a:r>
          <a:endParaRPr sz="2000" kern="1200" dirty="0"/>
        </a:p>
      </dsp:txBody>
      <dsp:txXfrm>
        <a:off x="6230761" y="1835493"/>
        <a:ext cx="5227016" cy="344274"/>
      </dsp:txXfrm>
    </dsp:sp>
    <dsp:sp modelId="{428C67BA-E862-48DD-9CD9-BBA0A0D7B395}">
      <dsp:nvSpPr>
        <dsp:cNvPr id="0" name=""/>
        <dsp:cNvSpPr/>
      </dsp:nvSpPr>
      <dsp:spPr>
        <a:xfrm>
          <a:off x="6230761" y="2324362"/>
          <a:ext cx="5227016" cy="344274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 err="1"/>
            <a:t>Timotheo</a:t>
          </a:r>
          <a:r>
            <a:rPr sz="2000" kern="1200" dirty="0"/>
            <a:t> </a:t>
          </a:r>
          <a:r>
            <a:rPr sz="2000" kern="1200" dirty="0" err="1"/>
            <a:t>ni</a:t>
          </a:r>
          <a:r>
            <a:rPr sz="2000" kern="1200" dirty="0"/>
            <a:t> </a:t>
          </a:r>
          <a:r>
            <a:rPr sz="2000" kern="1200" dirty="0" err="1"/>
            <a:t>mshirika</a:t>
          </a:r>
          <a:r>
            <a:rPr sz="2000" kern="1200" dirty="0"/>
            <a:t> wake (</a:t>
          </a:r>
          <a:r>
            <a:rPr sz="2000" kern="1200" dirty="0" err="1"/>
            <a:t>mchungaji</a:t>
          </a:r>
          <a:r>
            <a:rPr sz="2000" kern="1200" dirty="0"/>
            <a:t>)</a:t>
          </a:r>
        </a:p>
      </dsp:txBody>
      <dsp:txXfrm>
        <a:off x="6230761" y="2324362"/>
        <a:ext cx="5227016" cy="344274"/>
      </dsp:txXfrm>
    </dsp:sp>
    <dsp:sp modelId="{BE6EF37F-EF03-4052-934A-E646F749B2C0}">
      <dsp:nvSpPr>
        <dsp:cNvPr id="0" name=""/>
        <dsp:cNvSpPr/>
      </dsp:nvSpPr>
      <dsp:spPr>
        <a:xfrm>
          <a:off x="6230761" y="2813231"/>
          <a:ext cx="5227016" cy="344274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 err="1"/>
            <a:t>Maaskofu</a:t>
          </a:r>
          <a:r>
            <a:rPr sz="2000" kern="1200" dirty="0"/>
            <a:t> </a:t>
          </a:r>
          <a:r>
            <a:rPr sz="2000" kern="1200" dirty="0" err="1"/>
            <a:t>ni</a:t>
          </a:r>
          <a:r>
            <a:rPr sz="2000" kern="1200" dirty="0"/>
            <a:t> </a:t>
          </a:r>
          <a:r>
            <a:rPr sz="2000" kern="1200" dirty="0" err="1"/>
            <a:t>viongozi</a:t>
          </a:r>
          <a:r>
            <a:rPr sz="2000" kern="1200" dirty="0"/>
            <a:t> </a:t>
          </a:r>
          <a:r>
            <a:rPr sz="2000" kern="1200" dirty="0" err="1"/>
            <a:t>wa</a:t>
          </a:r>
          <a:r>
            <a:rPr sz="2000" kern="1200" dirty="0"/>
            <a:t> </a:t>
          </a:r>
          <a:r>
            <a:rPr sz="2000" kern="1200" dirty="0" err="1"/>
            <a:t>eneo</a:t>
          </a:r>
          <a:r>
            <a:rPr sz="2000" kern="1200" dirty="0"/>
            <a:t> </a:t>
          </a:r>
          <a:r>
            <a:rPr sz="2000" kern="1200" dirty="0" err="1"/>
            <a:t>husika</a:t>
          </a:r>
          <a:r>
            <a:rPr sz="2000" kern="1200" dirty="0"/>
            <a:t> (</a:t>
          </a:r>
          <a:r>
            <a:rPr sz="2000" kern="1200" dirty="0" err="1"/>
            <a:t>wazee</a:t>
          </a:r>
          <a:r>
            <a:rPr sz="2000" kern="1200" dirty="0"/>
            <a:t>)</a:t>
          </a:r>
        </a:p>
      </dsp:txBody>
      <dsp:txXfrm>
        <a:off x="6230761" y="2813231"/>
        <a:ext cx="5227016" cy="344274"/>
      </dsp:txXfrm>
    </dsp:sp>
    <dsp:sp modelId="{9B3CE791-AD26-43CE-82AE-A54337EA1F93}">
      <dsp:nvSpPr>
        <dsp:cNvPr id="0" name=""/>
        <dsp:cNvSpPr/>
      </dsp:nvSpPr>
      <dsp:spPr>
        <a:xfrm>
          <a:off x="6230761" y="3302101"/>
          <a:ext cx="5227016" cy="344274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 err="1"/>
            <a:t>Mashemasi</a:t>
          </a:r>
          <a:r>
            <a:rPr sz="2000" kern="1200" dirty="0"/>
            <a:t> </a:t>
          </a:r>
          <a:r>
            <a:rPr sz="2000" kern="1200" dirty="0" err="1"/>
            <a:t>huongoza</a:t>
          </a:r>
          <a:r>
            <a:rPr sz="2000" kern="1200" dirty="0"/>
            <a:t> </a:t>
          </a:r>
          <a:r>
            <a:rPr sz="2000" kern="1200" dirty="0" err="1"/>
            <a:t>kanisa</a:t>
          </a:r>
          <a:endParaRPr sz="2000" kern="1200" dirty="0"/>
        </a:p>
      </dsp:txBody>
      <dsp:txXfrm>
        <a:off x="6230761" y="3302101"/>
        <a:ext cx="5227016" cy="344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  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 sz="4400" b="1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defRPr>
            </a:pPr>
            <a:r>
              <a:rPr dirty="0" err="1"/>
              <a:t>ALITESWA</a:t>
            </a:r>
            <a:r>
              <a:rPr dirty="0"/>
              <a:t>, LAKINI </a:t>
            </a:r>
            <a:r>
              <a:rPr dirty="0" err="1"/>
              <a:t>HAKUACHWA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7789333" y="6440021"/>
            <a:ext cx="44026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Lessoni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1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ajili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Januari</a:t>
            </a:r>
            <a:r>
              <a:rPr dirty="0"/>
              <a:t> 3, 2026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HISTORIA YA FILIPI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 b="1">
                <a:solidFill>
                  <a:srgbClr val="960000"/>
                </a:solidFill>
                <a:latin typeface="Comic Sans MS" panose="030F0702030302020204" pitchFamily="66" charset="0"/>
              </a:defRPr>
            </a:pPr>
            <a:r>
              <a:rPr sz="1800" kern="120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“</a:t>
            </a:r>
            <a:r>
              <a:rPr lang="en-US" dirty="0"/>
              <a:t>Na </a:t>
            </a:r>
            <a:r>
              <a:rPr lang="en-US" dirty="0" err="1"/>
              <a:t>maono</a:t>
            </a:r>
            <a:r>
              <a:rPr lang="en-US" dirty="0"/>
              <a:t> </a:t>
            </a:r>
            <a:r>
              <a:rPr lang="en-US" dirty="0" err="1"/>
              <a:t>yalimtokea</a:t>
            </a:r>
            <a:r>
              <a:rPr lang="en-US" dirty="0"/>
              <a:t> Paulo </a:t>
            </a:r>
            <a:r>
              <a:rPr lang="en-US" dirty="0" err="1"/>
              <a:t>usiku</a:t>
            </a:r>
            <a:r>
              <a:rPr lang="en-US" dirty="0"/>
              <a:t>. </a:t>
            </a:r>
            <a:r>
              <a:rPr lang="en-US" dirty="0" err="1"/>
              <a:t>Mtu</a:t>
            </a:r>
            <a:r>
              <a:rPr lang="en-US" dirty="0"/>
              <a:t> </a:t>
            </a:r>
            <a:r>
              <a:rPr lang="en-US" dirty="0" err="1"/>
              <a:t>mmoja</a:t>
            </a:r>
            <a:r>
              <a:rPr lang="en-US" dirty="0"/>
              <a:t> </a:t>
            </a:r>
            <a:r>
              <a:rPr lang="en-US" dirty="0" err="1"/>
              <a:t>wa</a:t>
            </a:r>
            <a:r>
              <a:rPr lang="en-US" dirty="0"/>
              <a:t> Makedonia </a:t>
            </a:r>
            <a:r>
              <a:rPr lang="en-US" dirty="0" err="1"/>
              <a:t>alisimama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kumsihi</a:t>
            </a:r>
            <a:r>
              <a:rPr lang="en-US" dirty="0"/>
              <a:t>, </a:t>
            </a:r>
            <a:r>
              <a:rPr lang="en-US" dirty="0" err="1"/>
              <a:t>akisema</a:t>
            </a:r>
            <a:r>
              <a:rPr lang="en-US" dirty="0"/>
              <a:t>, ‘Vuka </a:t>
            </a:r>
            <a:r>
              <a:rPr lang="en-US" dirty="0" err="1"/>
              <a:t>kwenda</a:t>
            </a:r>
            <a:r>
              <a:rPr lang="en-US" dirty="0"/>
              <a:t> Makedonia </a:t>
            </a:r>
            <a:r>
              <a:rPr lang="en-US" dirty="0" err="1"/>
              <a:t>utusaidie</a:t>
            </a:r>
            <a:r>
              <a:rPr lang="en-US" dirty="0"/>
              <a:t>’ </a:t>
            </a:r>
            <a:r>
              <a:rPr lang="en-US" sz="1400" dirty="0"/>
              <a:t>(</a:t>
            </a:r>
            <a:r>
              <a:rPr lang="en-US" sz="1400" dirty="0" err="1"/>
              <a:t>Matendo</a:t>
            </a:r>
            <a:r>
              <a:rPr lang="en-US" sz="1400" dirty="0"/>
              <a:t> 16:9)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Desturi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Paulo </a:t>
            </a:r>
            <a:r>
              <a:rPr dirty="0" err="1"/>
              <a:t>alipofika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mji</a:t>
            </a:r>
            <a:r>
              <a:rPr dirty="0"/>
              <a:t> </a:t>
            </a:r>
            <a:r>
              <a:rPr dirty="0" err="1"/>
              <a:t>mpya</a:t>
            </a:r>
            <a:r>
              <a:rPr dirty="0"/>
              <a:t>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kutembelea</a:t>
            </a:r>
            <a:r>
              <a:rPr dirty="0"/>
              <a:t> </a:t>
            </a:r>
            <a:r>
              <a:rPr dirty="0" err="1"/>
              <a:t>sinagogi</a:t>
            </a:r>
            <a:r>
              <a:rPr dirty="0"/>
              <a:t>.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huko</a:t>
            </a:r>
            <a:r>
              <a:rPr dirty="0"/>
              <a:t> </a:t>
            </a:r>
            <a:r>
              <a:rPr dirty="0" err="1"/>
              <a:t>Filipi</a:t>
            </a:r>
            <a:r>
              <a:rPr dirty="0"/>
              <a:t> </a:t>
            </a:r>
            <a:r>
              <a:rPr dirty="0" err="1"/>
              <a:t>hakukuwa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sinagogi</a:t>
            </a:r>
            <a:r>
              <a:rPr dirty="0"/>
              <a:t>! Siku </a:t>
            </a:r>
            <a:r>
              <a:rPr dirty="0" err="1"/>
              <a:t>ya</a:t>
            </a:r>
            <a:r>
              <a:rPr dirty="0"/>
              <a:t> Sabato </a:t>
            </a:r>
            <a:r>
              <a:rPr dirty="0" err="1"/>
              <a:t>walipata</a:t>
            </a:r>
            <a:r>
              <a:rPr dirty="0"/>
              <a:t> </a:t>
            </a:r>
            <a:r>
              <a:rPr dirty="0" err="1"/>
              <a:t>mahali</a:t>
            </a:r>
            <a:r>
              <a:rPr dirty="0"/>
              <a:t> pa </a:t>
            </a:r>
            <a:r>
              <a:rPr dirty="0" err="1"/>
              <a:t>ibada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huko</a:t>
            </a:r>
            <a:r>
              <a:rPr dirty="0"/>
              <a:t> </a:t>
            </a:r>
            <a:r>
              <a:rPr dirty="0" err="1"/>
              <a:t>waliwahubiria</a:t>
            </a:r>
            <a:r>
              <a:rPr dirty="0"/>
              <a:t> </a:t>
            </a:r>
            <a:r>
              <a:rPr dirty="0" err="1"/>
              <a:t>wanawake</a:t>
            </a:r>
            <a:r>
              <a:rPr dirty="0"/>
              <a:t> </a:t>
            </a:r>
            <a:r>
              <a:rPr dirty="0" err="1"/>
              <a:t>waliokusanyika</a:t>
            </a:r>
            <a:r>
              <a:rPr dirty="0"/>
              <a:t> ( </a:t>
            </a:r>
            <a:r>
              <a:rPr dirty="0" err="1"/>
              <a:t>Matendo</a:t>
            </a:r>
            <a:r>
              <a:rPr dirty="0"/>
              <a:t> 16:13).</a:t>
            </a:r>
          </a:p>
        </p:txBody>
      </p:sp>
      <p:pic>
        <p:nvPicPr>
          <p:cNvPr id="6" name="Imagen 5" descr="Un grupo de personas en un río  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  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  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1" y="3124196"/>
            <a:ext cx="4901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adui</a:t>
            </a:r>
            <a:r>
              <a:rPr dirty="0"/>
              <a:t> </a:t>
            </a:r>
            <a:r>
              <a:rPr dirty="0" err="1"/>
              <a:t>hakubaki</a:t>
            </a:r>
            <a:r>
              <a:rPr dirty="0"/>
              <a:t> </a:t>
            </a:r>
            <a:r>
              <a:rPr dirty="0" err="1"/>
              <a:t>bila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. </a:t>
            </a:r>
            <a:r>
              <a:rPr dirty="0" err="1"/>
              <a:t>Alihimiza</a:t>
            </a:r>
            <a:r>
              <a:rPr dirty="0"/>
              <a:t> </a:t>
            </a:r>
            <a:r>
              <a:rPr dirty="0" err="1"/>
              <a:t>mpiga</a:t>
            </a:r>
            <a:r>
              <a:rPr dirty="0"/>
              <a:t> </a:t>
            </a:r>
            <a:r>
              <a:rPr dirty="0" err="1"/>
              <a:t>ramli</a:t>
            </a:r>
            <a:r>
              <a:rPr dirty="0"/>
              <a:t> </a:t>
            </a:r>
            <a:r>
              <a:rPr dirty="0" err="1"/>
              <a:t>kuchanganya</a:t>
            </a:r>
            <a:r>
              <a:rPr dirty="0"/>
              <a:t> </a:t>
            </a:r>
            <a:r>
              <a:rPr dirty="0" err="1"/>
              <a:t>akili</a:t>
            </a:r>
            <a:r>
              <a:rPr dirty="0"/>
              <a:t> za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kujifanya</a:t>
            </a:r>
            <a:r>
              <a:rPr dirty="0"/>
              <a:t> </a:t>
            </a:r>
            <a:r>
              <a:rPr dirty="0" err="1"/>
              <a:t>kumuunga</a:t>
            </a:r>
            <a:r>
              <a:rPr dirty="0"/>
              <a:t> </a:t>
            </a:r>
            <a:r>
              <a:rPr dirty="0" err="1"/>
              <a:t>mkono</a:t>
            </a:r>
            <a:r>
              <a:rPr dirty="0"/>
              <a:t> Paulo ( </a:t>
            </a:r>
            <a:r>
              <a:rPr dirty="0" err="1"/>
              <a:t>Matendo</a:t>
            </a:r>
            <a:r>
              <a:rPr dirty="0"/>
              <a:t> 16:16-17). </a:t>
            </a:r>
            <a:r>
              <a:rPr dirty="0" err="1"/>
              <a:t>Msichana</a:t>
            </a:r>
            <a:r>
              <a:rPr dirty="0"/>
              <a:t> </a:t>
            </a:r>
            <a:r>
              <a:rPr dirty="0" err="1"/>
              <a:t>alipoachiliwa</a:t>
            </a:r>
            <a:r>
              <a:rPr dirty="0"/>
              <a:t>, </a:t>
            </a:r>
            <a:r>
              <a:rPr dirty="0" err="1"/>
              <a:t>matatizo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Paulo </a:t>
            </a:r>
            <a:r>
              <a:rPr dirty="0" err="1"/>
              <a:t>na</a:t>
            </a:r>
            <a:r>
              <a:rPr dirty="0"/>
              <a:t> Sila </a:t>
            </a:r>
            <a:r>
              <a:rPr dirty="0" err="1"/>
              <a:t>yalianza</a:t>
            </a:r>
            <a:r>
              <a:rPr dirty="0"/>
              <a:t> ( </a:t>
            </a:r>
            <a:r>
              <a:rPr dirty="0" err="1"/>
              <a:t>Matendo</a:t>
            </a:r>
            <a:r>
              <a:rPr dirty="0"/>
              <a:t> 16:18-24).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mkutano</a:t>
            </a:r>
            <a:r>
              <a:rPr dirty="0"/>
              <a:t> </a:t>
            </a:r>
            <a:r>
              <a:rPr dirty="0" err="1"/>
              <a:t>huu</a:t>
            </a:r>
            <a:r>
              <a:rPr dirty="0"/>
              <a:t> </a:t>
            </a:r>
            <a:r>
              <a:rPr dirty="0" err="1"/>
              <a:t>kuliibuka</a:t>
            </a:r>
            <a:r>
              <a:rPr dirty="0"/>
              <a:t> </a:t>
            </a:r>
            <a:r>
              <a:rPr dirty="0" err="1"/>
              <a:t>muongofu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kwanza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Ulaya</a:t>
            </a:r>
            <a:r>
              <a:rPr dirty="0"/>
              <a:t>: Lydia. </a:t>
            </a:r>
            <a:r>
              <a:rPr dirty="0" err="1"/>
              <a:t>Alibatizwa</a:t>
            </a:r>
            <a:r>
              <a:rPr dirty="0"/>
              <a:t>, </a:t>
            </a:r>
            <a:r>
              <a:rPr dirty="0" err="1"/>
              <a:t>pamoja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familia </a:t>
            </a:r>
            <a:r>
              <a:rPr dirty="0" err="1"/>
              <a:t>yake</a:t>
            </a:r>
            <a:r>
              <a:rPr dirty="0"/>
              <a:t> yote (</a:t>
            </a:r>
            <a:r>
              <a:rPr dirty="0" err="1"/>
              <a:t>Matendo</a:t>
            </a:r>
            <a:r>
              <a:rPr dirty="0"/>
              <a:t> 16:14-15).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1" y="5063188"/>
            <a:ext cx="4901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Matokeo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: </a:t>
            </a:r>
            <a:r>
              <a:rPr dirty="0" err="1"/>
              <a:t>wongofu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mlinzi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gereza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familia </a:t>
            </a:r>
            <a:r>
              <a:rPr dirty="0" err="1"/>
              <a:t>yake</a:t>
            </a:r>
            <a:r>
              <a:rPr dirty="0"/>
              <a:t> ( </a:t>
            </a:r>
            <a:r>
              <a:rPr dirty="0" err="1"/>
              <a:t>Matendo</a:t>
            </a:r>
            <a:r>
              <a:rPr dirty="0"/>
              <a:t> 16:25-33). Hakuna shaka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Injili</a:t>
            </a:r>
            <a:r>
              <a:rPr dirty="0"/>
              <a:t> </a:t>
            </a:r>
            <a:r>
              <a:rPr dirty="0" err="1"/>
              <a:t>iliingia</a:t>
            </a:r>
            <a:r>
              <a:rPr dirty="0"/>
              <a:t> </a:t>
            </a:r>
            <a:r>
              <a:rPr dirty="0" err="1"/>
              <a:t>Ulaya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nguvu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mwongozo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Roho</a:t>
            </a:r>
            <a:r>
              <a:rPr dirty="0"/>
              <a:t> </a:t>
            </a:r>
            <a:r>
              <a:rPr dirty="0" err="1"/>
              <a:t>Mtakatifu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Historia ya Kolosai.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 b="1">
                <a:solidFill>
                  <a:srgbClr val="AB3B39"/>
                </a:solidFill>
                <a:latin typeface="Comic Sans MS" panose="030F0702030302020204" pitchFamily="66" charset="0"/>
              </a:defRPr>
            </a:pPr>
            <a:r>
              <a:rPr sz="18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"</a:t>
            </a:r>
            <a:r>
              <a:t>Kama vile mlivyojifunza kutoka kwa Epafra, mtumishi mwenzetu mpendwa, ambaye ni mtumishi mwaminifu wa Kristo kwa niaba yenu</a:t>
            </a:r>
            <a:r>
              <a:rPr sz="18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" </a:t>
            </a:r>
            <a:r>
              <a:rPr sz="14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(Wakolosai 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Epafra</a:t>
            </a:r>
            <a:r>
              <a:rPr dirty="0"/>
              <a:t> </a:t>
            </a:r>
            <a:r>
              <a:rPr dirty="0" err="1"/>
              <a:t>alikuwa</a:t>
            </a:r>
            <a:r>
              <a:rPr dirty="0"/>
              <a:t> </a:t>
            </a:r>
            <a:r>
              <a:rPr dirty="0" err="1"/>
              <a:t>mwenzake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Paulo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kufungwa</a:t>
            </a:r>
            <a:r>
              <a:rPr dirty="0"/>
              <a:t> </a:t>
            </a:r>
            <a:r>
              <a:rPr dirty="0" err="1"/>
              <a:t>kwake</a:t>
            </a:r>
            <a:r>
              <a:rPr dirty="0"/>
              <a:t> </a:t>
            </a:r>
            <a:r>
              <a:rPr dirty="0" err="1"/>
              <a:t>huko</a:t>
            </a:r>
            <a:r>
              <a:rPr dirty="0"/>
              <a:t> Roma (</a:t>
            </a:r>
            <a:r>
              <a:rPr dirty="0" err="1"/>
              <a:t>Flp</a:t>
            </a:r>
            <a:r>
              <a:rPr dirty="0"/>
              <a:t>. 23). </a:t>
            </a:r>
            <a:r>
              <a:rPr dirty="0" err="1"/>
              <a:t>Mzaliwa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Kolosai</a:t>
            </a:r>
            <a:r>
              <a:rPr dirty="0"/>
              <a:t> (Kol. 4:12), </a:t>
            </a:r>
            <a:r>
              <a:rPr dirty="0" err="1"/>
              <a:t>yeye</a:t>
            </a:r>
            <a:r>
              <a:rPr dirty="0"/>
              <a:t> </a:t>
            </a:r>
            <a:r>
              <a:rPr dirty="0" err="1"/>
              <a:t>ndiye</a:t>
            </a:r>
            <a:r>
              <a:rPr dirty="0"/>
              <a:t> </a:t>
            </a:r>
            <a:r>
              <a:rPr dirty="0" err="1"/>
              <a:t>aliyeanzisha</a:t>
            </a:r>
            <a:r>
              <a:rPr dirty="0"/>
              <a:t> </a:t>
            </a:r>
            <a:r>
              <a:rPr dirty="0" err="1"/>
              <a:t>injili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mji</a:t>
            </a:r>
            <a:r>
              <a:rPr dirty="0"/>
              <a:t> </a:t>
            </a:r>
            <a:r>
              <a:rPr dirty="0" err="1"/>
              <a:t>huo</a:t>
            </a:r>
            <a:r>
              <a:rPr dirty="0"/>
              <a:t> (Kol. 1:7).</a:t>
            </a:r>
          </a:p>
        </p:txBody>
      </p:sp>
      <p:pic>
        <p:nvPicPr>
          <p:cNvPr id="6" name="Imagen 5" descr="Un grupo de niños sentados en una mesa  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  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  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  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19947" y="4997783"/>
            <a:ext cx="57345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sz="1600" dirty="0"/>
              <a:t>Mmoja </a:t>
            </a:r>
            <a:r>
              <a:rPr sz="1600" dirty="0" err="1"/>
              <a:t>wa</a:t>
            </a:r>
            <a:r>
              <a:rPr sz="1600" dirty="0"/>
              <a:t> </a:t>
            </a:r>
            <a:r>
              <a:rPr sz="1600" dirty="0" err="1"/>
              <a:t>watumwa</a:t>
            </a:r>
            <a:r>
              <a:rPr sz="1600" dirty="0"/>
              <a:t> </a:t>
            </a:r>
            <a:r>
              <a:rPr sz="1600" dirty="0" err="1"/>
              <a:t>wa</a:t>
            </a:r>
            <a:r>
              <a:rPr sz="1600" dirty="0"/>
              <a:t> </a:t>
            </a:r>
            <a:r>
              <a:rPr sz="1600" dirty="0" err="1"/>
              <a:t>Filemoni</a:t>
            </a:r>
            <a:r>
              <a:rPr sz="1600" dirty="0"/>
              <a:t>, </a:t>
            </a:r>
            <a:r>
              <a:rPr sz="1600" dirty="0" err="1"/>
              <a:t>Onesimo</a:t>
            </a:r>
            <a:r>
              <a:rPr sz="1600" dirty="0"/>
              <a:t>, </a:t>
            </a:r>
            <a:r>
              <a:rPr sz="1600" dirty="0" err="1"/>
              <a:t>alikimbilia</a:t>
            </a:r>
            <a:r>
              <a:rPr sz="1600" dirty="0"/>
              <a:t> Rumi, </a:t>
            </a:r>
            <a:r>
              <a:rPr sz="1600" dirty="0" err="1"/>
              <a:t>ambapo</a:t>
            </a:r>
            <a:r>
              <a:rPr sz="1600" dirty="0"/>
              <a:t> </a:t>
            </a:r>
            <a:r>
              <a:rPr sz="1600" dirty="0" err="1"/>
              <a:t>alimkubali</a:t>
            </a:r>
            <a:r>
              <a:rPr sz="1600" dirty="0"/>
              <a:t> </a:t>
            </a:r>
            <a:r>
              <a:rPr sz="1600" dirty="0" err="1"/>
              <a:t>Yesu</a:t>
            </a:r>
            <a:r>
              <a:rPr sz="1600" dirty="0"/>
              <a:t> </a:t>
            </a:r>
            <a:r>
              <a:rPr sz="1600" dirty="0" err="1"/>
              <a:t>kupitia</a:t>
            </a:r>
            <a:r>
              <a:rPr sz="1600" dirty="0"/>
              <a:t> Paulo (</a:t>
            </a:r>
            <a:r>
              <a:rPr sz="1600" dirty="0" err="1"/>
              <a:t>Flp</a:t>
            </a:r>
            <a:r>
              <a:rPr sz="1600" dirty="0"/>
              <a:t>. 10:11 Kwa </a:t>
            </a:r>
            <a:r>
              <a:rPr sz="1600" dirty="0" err="1"/>
              <a:t>kumrudisha</a:t>
            </a:r>
            <a:r>
              <a:rPr sz="1600" dirty="0"/>
              <a:t> </a:t>
            </a:r>
            <a:r>
              <a:rPr sz="1600" dirty="0" err="1"/>
              <a:t>Onesimo</a:t>
            </a:r>
            <a:r>
              <a:rPr sz="1600" dirty="0"/>
              <a:t> </a:t>
            </a:r>
            <a:r>
              <a:rPr sz="1600" dirty="0" err="1"/>
              <a:t>kwa</a:t>
            </a:r>
            <a:r>
              <a:rPr sz="1600" dirty="0"/>
              <a:t> bwana wake, Paulo </a:t>
            </a:r>
            <a:r>
              <a:rPr sz="1600" dirty="0" err="1"/>
              <a:t>alionyesha</a:t>
            </a:r>
            <a:r>
              <a:rPr sz="1600" dirty="0"/>
              <a:t> </a:t>
            </a:r>
            <a:r>
              <a:rPr sz="1600" dirty="0" err="1"/>
              <a:t>jinsi</a:t>
            </a:r>
            <a:r>
              <a:rPr sz="1600" dirty="0"/>
              <a:t> </a:t>
            </a:r>
            <a:r>
              <a:rPr sz="1600" dirty="0" err="1"/>
              <a:t>uhusiano</a:t>
            </a:r>
            <a:r>
              <a:rPr sz="1600" dirty="0"/>
              <a:t> </a:t>
            </a:r>
            <a:r>
              <a:rPr sz="1600" dirty="0" err="1"/>
              <a:t>kati</a:t>
            </a:r>
            <a:r>
              <a:rPr sz="1600" dirty="0"/>
              <a:t> </a:t>
            </a:r>
            <a:r>
              <a:rPr sz="1600" dirty="0" err="1"/>
              <a:t>ya</a:t>
            </a:r>
            <a:r>
              <a:rPr sz="1600" dirty="0"/>
              <a:t> </a:t>
            </a:r>
            <a:r>
              <a:rPr sz="1600" dirty="0" err="1"/>
              <a:t>mabwana</a:t>
            </a:r>
            <a:r>
              <a:rPr sz="1600" dirty="0"/>
              <a:t> </a:t>
            </a:r>
            <a:r>
              <a:rPr sz="1600" dirty="0" err="1"/>
              <a:t>na</a:t>
            </a:r>
            <a:r>
              <a:rPr sz="1600" dirty="0"/>
              <a:t> </a:t>
            </a:r>
            <a:r>
              <a:rPr sz="1600" dirty="0" err="1"/>
              <a:t>watumwa</a:t>
            </a:r>
            <a:r>
              <a:rPr sz="1600" dirty="0"/>
              <a:t>, au </a:t>
            </a:r>
            <a:r>
              <a:rPr sz="1600" dirty="0" err="1"/>
              <a:t>wakubwa</a:t>
            </a:r>
            <a:r>
              <a:rPr sz="1600" dirty="0"/>
              <a:t> </a:t>
            </a:r>
            <a:r>
              <a:rPr sz="1600" dirty="0" err="1"/>
              <a:t>na</a:t>
            </a:r>
            <a:r>
              <a:rPr sz="1600" dirty="0"/>
              <a:t> </a:t>
            </a:r>
            <a:r>
              <a:rPr sz="1600" dirty="0" err="1"/>
              <a:t>walio</a:t>
            </a:r>
            <a:r>
              <a:rPr sz="1600" dirty="0"/>
              <a:t> </a:t>
            </a:r>
            <a:r>
              <a:rPr sz="1600" dirty="0" err="1"/>
              <a:t>chini</a:t>
            </a:r>
            <a:r>
              <a:rPr sz="1600" dirty="0"/>
              <a:t> </a:t>
            </a:r>
            <a:r>
              <a:rPr sz="1600" dirty="0" err="1"/>
              <a:t>yake</a:t>
            </a:r>
            <a:r>
              <a:rPr sz="1600" dirty="0"/>
              <a:t>, </a:t>
            </a:r>
            <a:r>
              <a:rPr sz="1600" dirty="0" err="1"/>
              <a:t>unapaswa</a:t>
            </a:r>
            <a:r>
              <a:rPr sz="1600" dirty="0"/>
              <a:t> </a:t>
            </a:r>
            <a:r>
              <a:rPr sz="1600" dirty="0" err="1"/>
              <a:t>kuwa</a:t>
            </a:r>
            <a:r>
              <a:rPr sz="1600" dirty="0"/>
              <a:t> (</a:t>
            </a:r>
            <a:r>
              <a:rPr sz="1600" dirty="0" err="1"/>
              <a:t>Flp</a:t>
            </a:r>
            <a:r>
              <a:rPr sz="1600" dirty="0"/>
              <a:t>. 12-17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4" y="2751014"/>
            <a:ext cx="57345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Kolosai</a:t>
            </a:r>
            <a:r>
              <a:rPr dirty="0"/>
              <a:t> </a:t>
            </a:r>
            <a:r>
              <a:rPr dirty="0" err="1"/>
              <a:t>ulikuwa</a:t>
            </a:r>
            <a:r>
              <a:rPr dirty="0"/>
              <a:t> </a:t>
            </a:r>
            <a:r>
              <a:rPr dirty="0" err="1"/>
              <a:t>mji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mkoa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Frigia</a:t>
            </a:r>
            <a:r>
              <a:rPr dirty="0"/>
              <a:t>, </a:t>
            </a:r>
            <a:r>
              <a:rPr dirty="0" err="1"/>
              <a:t>karibu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Laodikia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Heriapolis</a:t>
            </a:r>
            <a:r>
              <a:rPr dirty="0"/>
              <a:t>, </a:t>
            </a:r>
            <a:r>
              <a:rPr dirty="0" err="1"/>
              <a:t>ambapo</a:t>
            </a:r>
            <a:r>
              <a:rPr dirty="0"/>
              <a:t> </a:t>
            </a:r>
            <a:r>
              <a:rPr dirty="0" err="1"/>
              <a:t>Epafra</a:t>
            </a:r>
            <a:r>
              <a:rPr dirty="0"/>
              <a:t> pia </a:t>
            </a:r>
            <a:r>
              <a:rPr dirty="0" err="1"/>
              <a:t>alihubiri</a:t>
            </a:r>
            <a:r>
              <a:rPr dirty="0"/>
              <a:t> (Kol. 4:13).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idadi</a:t>
            </a:r>
            <a:r>
              <a:rPr dirty="0"/>
              <a:t> </a:t>
            </a:r>
            <a:r>
              <a:rPr dirty="0" err="1"/>
              <a:t>kubwa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Wayahudi</a:t>
            </a:r>
            <a:r>
              <a:rPr dirty="0"/>
              <a:t>. Mmoja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Wayahudi</a:t>
            </a:r>
            <a:r>
              <a:rPr dirty="0"/>
              <a:t> </a:t>
            </a:r>
            <a:r>
              <a:rPr dirty="0" err="1"/>
              <a:t>mashuhuri</a:t>
            </a:r>
            <a:r>
              <a:rPr dirty="0"/>
              <a:t> </a:t>
            </a:r>
            <a:r>
              <a:rPr dirty="0" err="1"/>
              <a:t>walioishi</a:t>
            </a:r>
            <a:r>
              <a:rPr dirty="0"/>
              <a:t> </a:t>
            </a:r>
            <a:r>
              <a:rPr dirty="0" err="1"/>
              <a:t>huko</a:t>
            </a:r>
            <a:r>
              <a:rPr dirty="0"/>
              <a:t> </a:t>
            </a:r>
            <a:r>
              <a:rPr dirty="0" err="1"/>
              <a:t>alikuwa</a:t>
            </a:r>
            <a:r>
              <a:rPr dirty="0"/>
              <a:t> </a:t>
            </a:r>
            <a:r>
              <a:rPr dirty="0" err="1"/>
              <a:t>Filemoni</a:t>
            </a:r>
            <a:r>
              <a:rPr dirty="0"/>
              <a:t>, </a:t>
            </a:r>
            <a:r>
              <a:rPr dirty="0" err="1"/>
              <a:t>mfanyakazi</a:t>
            </a:r>
            <a:r>
              <a:rPr dirty="0"/>
              <a:t> </a:t>
            </a:r>
            <a:r>
              <a:rPr dirty="0" err="1"/>
              <a:t>mwenzake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Paulo, </a:t>
            </a:r>
            <a:r>
              <a:rPr dirty="0" err="1"/>
              <a:t>ambaye</a:t>
            </a:r>
            <a:r>
              <a:rPr dirty="0"/>
              <a:t> </a:t>
            </a:r>
            <a:r>
              <a:rPr dirty="0" err="1"/>
              <a:t>kanisa</a:t>
            </a:r>
            <a:r>
              <a:rPr dirty="0"/>
              <a:t> </a:t>
            </a:r>
            <a:r>
              <a:rPr dirty="0" err="1"/>
              <a:t>lilikutana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nyumba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(Fil. 1-2</a:t>
            </a: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MAKANISA YA FILIPI NA KOLOSAI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b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sz="1800" kern="1200">
                <a:ln>
                  <a:noFill/>
                </a:ln>
                <a:uLnTx/>
                <a:uFillTx/>
                <a:ea typeface="+mn-ea"/>
                <a:cs typeface="+mn-cs"/>
              </a:rPr>
              <a:t>"</a:t>
            </a:r>
            <a:r>
              <a:t>Paulo na Timotheo, watumwa wa Yesu Kristo, kwa watakatifu wote katika Kristo Yesu walioko Filipi, pamoja na maaskofu na mashemasi</a:t>
            </a:r>
            <a:r>
              <a:rPr sz="1800" kern="1200">
                <a:ln>
                  <a:noFill/>
                </a:ln>
                <a:uLnTx/>
                <a:uFillTx/>
                <a:ea typeface="+mn-ea"/>
                <a:cs typeface="+mn-cs"/>
              </a:rPr>
              <a:t>" </a:t>
            </a:r>
            <a:r>
              <a:rPr sz="1400" kern="1200">
                <a:ln>
                  <a:noFill/>
                </a:ln>
                <a:uLnTx/>
                <a:uFillTx/>
                <a:ea typeface="+mn-ea"/>
                <a:cs typeface="+mn-cs"/>
              </a:rPr>
              <a:t>(Wafilipi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2028822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Akiwa</a:t>
            </a:r>
            <a:r>
              <a:rPr dirty="0"/>
              <a:t> </a:t>
            </a:r>
            <a:r>
              <a:rPr dirty="0" err="1"/>
              <a:t>gerezani</a:t>
            </a:r>
            <a:r>
              <a:rPr dirty="0"/>
              <a:t>, Paulo </a:t>
            </a:r>
            <a:r>
              <a:rPr dirty="0" err="1"/>
              <a:t>anawashukuru</a:t>
            </a:r>
            <a:r>
              <a:rPr dirty="0"/>
              <a:t> </a:t>
            </a:r>
            <a:r>
              <a:rPr dirty="0" err="1"/>
              <a:t>Wafilipi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msaada</a:t>
            </a:r>
            <a:r>
              <a:rPr dirty="0"/>
              <a:t> </a:t>
            </a:r>
            <a:r>
              <a:rPr dirty="0" err="1"/>
              <a:t>waliomtuma</a:t>
            </a:r>
            <a:r>
              <a:rPr dirty="0"/>
              <a:t> (</a:t>
            </a:r>
            <a:r>
              <a:rPr dirty="0" err="1"/>
              <a:t>Flp</a:t>
            </a:r>
            <a:r>
              <a:rPr dirty="0"/>
              <a:t> . 4:18). </a:t>
            </a:r>
          </a:p>
        </p:txBody>
      </p:sp>
      <p:pic>
        <p:nvPicPr>
          <p:cNvPr id="6" name="Imagen 5" descr="Un grupo de personas en un escenario  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2291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Kwa </a:t>
            </a:r>
            <a:r>
              <a:rPr dirty="0" err="1"/>
              <a:t>Wakolosai</a:t>
            </a:r>
            <a:r>
              <a:rPr dirty="0"/>
              <a:t>, </a:t>
            </a:r>
            <a:r>
              <a:rPr dirty="0" err="1"/>
              <a:t>anawatuma</a:t>
            </a:r>
            <a:r>
              <a:rPr dirty="0"/>
              <a:t> </a:t>
            </a:r>
            <a:r>
              <a:rPr dirty="0" err="1"/>
              <a:t>washirika</a:t>
            </a:r>
            <a:r>
              <a:rPr dirty="0"/>
              <a:t> wake </a:t>
            </a:r>
            <a:r>
              <a:rPr dirty="0" err="1"/>
              <a:t>kuwafariji</a:t>
            </a:r>
            <a:r>
              <a:rPr dirty="0"/>
              <a:t> (Kol. 4:7-9).</a:t>
            </a: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743649"/>
            <a:ext cx="10217839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defRPr sz="2600" b="1">
                <a:solidFill>
                  <a:prstClr val="black"/>
                </a:solidFill>
                <a:latin typeface="Constantia" panose="02030602050306030303" pitchFamily="18" charset="0"/>
              </a:defRPr>
            </a:pPr>
            <a:r>
              <a:rPr kern="120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“</a:t>
            </a:r>
            <a:r>
              <a:rPr dirty="0" err="1"/>
              <a:t>Hebu</a:t>
            </a:r>
            <a:r>
              <a:rPr dirty="0"/>
              <a:t> </a:t>
            </a:r>
            <a:r>
              <a:rPr dirty="0" err="1"/>
              <a:t>tuzingatie</a:t>
            </a:r>
            <a:r>
              <a:rPr dirty="0"/>
              <a:t> </a:t>
            </a:r>
            <a:r>
              <a:rPr dirty="0" err="1"/>
              <a:t>uzoefu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Paulo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muda</a:t>
            </a:r>
            <a:r>
              <a:rPr dirty="0"/>
              <a:t> </a:t>
            </a:r>
            <a:r>
              <a:rPr dirty="0" err="1"/>
              <a:t>mfupi</a:t>
            </a:r>
            <a:r>
              <a:rPr dirty="0"/>
              <a:t>. </a:t>
            </a:r>
            <a:r>
              <a:rPr dirty="0" err="1"/>
              <a:t>Wakati</a:t>
            </a:r>
            <a:r>
              <a:rPr dirty="0"/>
              <a:t> ule ule </a:t>
            </a:r>
            <a:r>
              <a:rPr dirty="0" err="1"/>
              <a:t>ambapo</a:t>
            </a:r>
            <a:r>
              <a:rPr dirty="0"/>
              <a:t> </a:t>
            </a:r>
            <a:r>
              <a:rPr dirty="0" err="1"/>
              <a:t>ilionekana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 za </a:t>
            </a:r>
            <a:r>
              <a:rPr dirty="0" err="1"/>
              <a:t>mtume</a:t>
            </a:r>
            <a:r>
              <a:rPr dirty="0"/>
              <a:t> </a:t>
            </a:r>
            <a:r>
              <a:rPr dirty="0" err="1"/>
              <a:t>zilihitajika</a:t>
            </a:r>
            <a:r>
              <a:rPr dirty="0"/>
              <a:t> </a:t>
            </a:r>
            <a:r>
              <a:rPr dirty="0" err="1"/>
              <a:t>zaidi</a:t>
            </a:r>
            <a:r>
              <a:rPr dirty="0"/>
              <a:t> </a:t>
            </a:r>
            <a:r>
              <a:rPr dirty="0" err="1"/>
              <a:t>kuimarisha</a:t>
            </a:r>
            <a:r>
              <a:rPr dirty="0"/>
              <a:t> </a:t>
            </a:r>
            <a:r>
              <a:rPr dirty="0" err="1"/>
              <a:t>kanisa</a:t>
            </a:r>
            <a:r>
              <a:rPr dirty="0"/>
              <a:t> </a:t>
            </a:r>
            <a:r>
              <a:rPr dirty="0" err="1"/>
              <a:t>lililojaribiwa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kuteswa</a:t>
            </a:r>
            <a:r>
              <a:rPr dirty="0"/>
              <a:t>, uhuru wake </a:t>
            </a:r>
            <a:r>
              <a:rPr dirty="0" err="1"/>
              <a:t>uliondolewa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alifungwa</a:t>
            </a:r>
            <a:r>
              <a:rPr dirty="0"/>
              <a:t> </a:t>
            </a:r>
            <a:r>
              <a:rPr dirty="0" err="1"/>
              <a:t>minyororo</a:t>
            </a:r>
            <a:r>
              <a:rPr dirty="0"/>
              <a:t>.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huu</a:t>
            </a:r>
            <a:r>
              <a:rPr dirty="0"/>
              <a:t> </a:t>
            </a:r>
            <a:r>
              <a:rPr dirty="0" err="1"/>
              <a:t>ulikuwa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Bwana </a:t>
            </a:r>
            <a:r>
              <a:rPr dirty="0" err="1"/>
              <a:t>kufanya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ushindi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thamani</a:t>
            </a:r>
            <a:r>
              <a:rPr dirty="0"/>
              <a:t> </a:t>
            </a:r>
            <a:r>
              <a:rPr dirty="0" err="1"/>
              <a:t>ulipatikana</a:t>
            </a:r>
            <a:r>
              <a:rPr dirty="0"/>
              <a:t>.</a:t>
            </a:r>
          </a:p>
          <a:p>
            <a:pPr lvl="0" algn="just">
              <a:spcBef>
                <a:spcPts val="600"/>
              </a:spcBef>
              <a:defRPr sz="2600" b="1">
                <a:solidFill>
                  <a:prstClr val="black"/>
                </a:solidFill>
                <a:latin typeface="Constantia" panose="02030602050306030303" pitchFamily="18" charset="0"/>
              </a:defRPr>
            </a:pP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kuonekana</a:t>
            </a:r>
            <a:r>
              <a:rPr dirty="0"/>
              <a:t> </a:t>
            </a:r>
            <a:r>
              <a:rPr dirty="0" err="1"/>
              <a:t>kabisa</a:t>
            </a:r>
            <a:r>
              <a:rPr dirty="0"/>
              <a:t> Paulo </a:t>
            </a:r>
            <a:r>
              <a:rPr dirty="0" err="1"/>
              <a:t>aliweza</a:t>
            </a:r>
            <a:r>
              <a:rPr dirty="0"/>
              <a:t> </a:t>
            </a:r>
            <a:r>
              <a:rPr dirty="0" err="1"/>
              <a:t>kufanya</a:t>
            </a:r>
            <a:r>
              <a:rPr dirty="0"/>
              <a:t> </a:t>
            </a:r>
            <a:r>
              <a:rPr dirty="0" err="1"/>
              <a:t>kidogo</a:t>
            </a:r>
            <a:r>
              <a:rPr dirty="0"/>
              <a:t>, </a:t>
            </a:r>
            <a:r>
              <a:rPr dirty="0" err="1"/>
              <a:t>basi</a:t>
            </a:r>
            <a:r>
              <a:rPr dirty="0"/>
              <a:t>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ukweli</a:t>
            </a:r>
            <a:r>
              <a:rPr dirty="0"/>
              <a:t> </a:t>
            </a:r>
            <a:r>
              <a:rPr dirty="0" err="1"/>
              <a:t>ulipata</a:t>
            </a:r>
            <a:r>
              <a:rPr dirty="0"/>
              <a:t> </a:t>
            </a:r>
            <a:r>
              <a:rPr dirty="0" err="1"/>
              <a:t>mlango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kuingia</a:t>
            </a:r>
            <a:r>
              <a:rPr dirty="0"/>
              <a:t> </a:t>
            </a:r>
            <a:r>
              <a:rPr dirty="0" err="1"/>
              <a:t>kwenye</a:t>
            </a:r>
            <a:r>
              <a:rPr dirty="0"/>
              <a:t> </a:t>
            </a:r>
            <a:r>
              <a:rPr dirty="0" err="1"/>
              <a:t>jumba</a:t>
            </a:r>
            <a:r>
              <a:rPr dirty="0"/>
              <a:t> la </a:t>
            </a:r>
            <a:r>
              <a:rPr dirty="0" err="1"/>
              <a:t>kifalme</a:t>
            </a:r>
            <a:r>
              <a:rPr dirty="0"/>
              <a:t>. Sio </a:t>
            </a:r>
            <a:r>
              <a:rPr dirty="0" err="1"/>
              <a:t>mahubiri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ustadi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Paulo </a:t>
            </a:r>
            <a:r>
              <a:rPr dirty="0" err="1"/>
              <a:t>mbele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hawa</a:t>
            </a:r>
            <a:r>
              <a:rPr dirty="0"/>
              <a:t> </a:t>
            </a:r>
            <a:r>
              <a:rPr dirty="0" err="1"/>
              <a:t>wakuu</a:t>
            </a:r>
            <a:r>
              <a:rPr dirty="0"/>
              <a:t>,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vifungo</a:t>
            </a:r>
            <a:r>
              <a:rPr dirty="0"/>
              <a:t> </a:t>
            </a:r>
            <a:r>
              <a:rPr dirty="0" err="1"/>
              <a:t>vyake</a:t>
            </a:r>
            <a:r>
              <a:rPr dirty="0"/>
              <a:t> </a:t>
            </a:r>
            <a:r>
              <a:rPr dirty="0" err="1"/>
              <a:t>viliwavutia</a:t>
            </a:r>
            <a:r>
              <a:rPr dirty="0"/>
              <a:t>. </a:t>
            </a:r>
            <a:r>
              <a:rPr dirty="0" err="1"/>
              <a:t>Kupitia</a:t>
            </a:r>
            <a:r>
              <a:rPr dirty="0"/>
              <a:t> </a:t>
            </a:r>
            <a:r>
              <a:rPr dirty="0" err="1"/>
              <a:t>utumwa</a:t>
            </a:r>
            <a:r>
              <a:rPr dirty="0"/>
              <a:t> wake </a:t>
            </a:r>
            <a:r>
              <a:rPr dirty="0" err="1"/>
              <a:t>alikuwa</a:t>
            </a:r>
            <a:r>
              <a:rPr dirty="0"/>
              <a:t> </a:t>
            </a:r>
            <a:r>
              <a:rPr dirty="0" err="1"/>
              <a:t>mshindi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Kristo. </a:t>
            </a:r>
            <a:r>
              <a:rPr dirty="0" err="1"/>
              <a:t>Uvumilivu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upole</a:t>
            </a:r>
            <a:r>
              <a:rPr dirty="0"/>
              <a:t> </a:t>
            </a:r>
            <a:r>
              <a:rPr dirty="0" err="1"/>
              <a:t>ambao</a:t>
            </a:r>
            <a:r>
              <a:rPr dirty="0"/>
              <a:t> </a:t>
            </a:r>
            <a:r>
              <a:rPr dirty="0" err="1"/>
              <a:t>alijisalimisha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kifungo</a:t>
            </a:r>
            <a:r>
              <a:rPr dirty="0"/>
              <a:t> </a:t>
            </a:r>
            <a:r>
              <a:rPr dirty="0" err="1"/>
              <a:t>chake</a:t>
            </a:r>
            <a:r>
              <a:rPr dirty="0"/>
              <a:t> </a:t>
            </a:r>
            <a:r>
              <a:rPr dirty="0" err="1"/>
              <a:t>kirefu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kisicho</a:t>
            </a:r>
            <a:r>
              <a:rPr dirty="0"/>
              <a:t> cha </a:t>
            </a:r>
            <a:r>
              <a:rPr dirty="0" err="1"/>
              <a:t>haki</a:t>
            </a:r>
            <a:r>
              <a:rPr dirty="0"/>
              <a:t> </a:t>
            </a:r>
            <a:r>
              <a:rPr dirty="0" err="1"/>
              <a:t>uliwaweka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hawa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hali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kupima</a:t>
            </a:r>
            <a:r>
              <a:rPr dirty="0"/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EGW (Reflecting Christ, Desemba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  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  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  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  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694511"/>
            <a:ext cx="4790579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dirty="0" err="1"/>
              <a:t>Furahini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Bwana siku </a:t>
            </a:r>
            <a:r>
              <a:rPr dirty="0" err="1"/>
              <a:t>zote</a:t>
            </a:r>
            <a:r>
              <a:rPr dirty="0"/>
              <a:t>. Tena </a:t>
            </a:r>
            <a:r>
              <a:rPr dirty="0" err="1"/>
              <a:t>nitasema</a:t>
            </a:r>
            <a:r>
              <a:rPr dirty="0"/>
              <a:t>, </a:t>
            </a:r>
            <a:r>
              <a:rPr dirty="0" err="1"/>
              <a:t>furahini</a:t>
            </a:r>
            <a:r>
              <a:rPr dirty="0"/>
              <a:t>!</a:t>
            </a:r>
            <a:r>
              <a:rPr lang="en-US" dirty="0"/>
              <a:t> </a:t>
            </a:r>
            <a:r>
              <a:rPr lang="en-US" sz="2400" dirty="0" err="1"/>
              <a:t>Wafilipi</a:t>
            </a:r>
            <a:r>
              <a:rPr lang="en-US" sz="2400" dirty="0"/>
              <a:t> </a:t>
            </a:r>
            <a:r>
              <a:rPr sz="2400" dirty="0"/>
              <a:t> 4:4</a:t>
            </a:r>
            <a:r>
              <a:rPr sz="3200" dirty="0"/>
              <a:t> 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A02B9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Mwandishi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nyaraka</a:t>
            </a:r>
            <a:r>
              <a:rPr dirty="0"/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Pablo </a:t>
            </a:r>
            <a:r>
              <a:rPr dirty="0" err="1"/>
              <a:t>afungwa</a:t>
            </a:r>
            <a:r>
              <a:rPr dirty="0"/>
              <a:t> </a:t>
            </a:r>
            <a:r>
              <a:rPr dirty="0" err="1"/>
              <a:t>gerezani</a:t>
            </a:r>
            <a:r>
              <a:rPr dirty="0"/>
              <a:t>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Balozi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minyororo</a:t>
            </a:r>
            <a:r>
              <a:rPr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Wapokeaji</a:t>
            </a:r>
            <a:endParaRPr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Historia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Filipi</a:t>
            </a:r>
            <a:r>
              <a:rPr dirty="0"/>
              <a:t>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Historia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Kolosai</a:t>
            </a:r>
            <a:r>
              <a:rPr dirty="0"/>
              <a:t>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Makanisa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Filipi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Kolosai</a:t>
            </a:r>
            <a:r>
              <a:rPr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254990" y="159010"/>
            <a:ext cx="69370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huduma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yote, Paulo </a:t>
            </a:r>
            <a:r>
              <a:rPr dirty="0" err="1"/>
              <a:t>alianza</a:t>
            </a:r>
            <a:r>
              <a:rPr dirty="0"/>
              <a:t> </a:t>
            </a:r>
            <a:r>
              <a:rPr dirty="0" err="1"/>
              <a:t>kuwasilisha</a:t>
            </a:r>
            <a:r>
              <a:rPr dirty="0"/>
              <a:t>, </a:t>
            </a:r>
            <a:r>
              <a:rPr dirty="0" err="1"/>
              <a:t>kwa</a:t>
            </a:r>
            <a:r>
              <a:rPr dirty="0"/>
              <a:t> wale </a:t>
            </a:r>
            <a:r>
              <a:rPr dirty="0" err="1"/>
              <a:t>wote</a:t>
            </a:r>
            <a:r>
              <a:rPr dirty="0"/>
              <a:t> </a:t>
            </a:r>
            <a:r>
              <a:rPr dirty="0" err="1"/>
              <a:t>ambao</a:t>
            </a:r>
            <a:r>
              <a:rPr dirty="0"/>
              <a:t> </a:t>
            </a:r>
            <a:r>
              <a:rPr dirty="0" err="1"/>
              <a:t>wangemsikiliza</a:t>
            </a:r>
            <a:r>
              <a:rPr dirty="0"/>
              <a:t>, </a:t>
            </a:r>
            <a:r>
              <a:rPr dirty="0" err="1"/>
              <a:t>yeye</a:t>
            </a:r>
            <a:r>
              <a:rPr dirty="0"/>
              <a:t> </a:t>
            </a:r>
            <a:r>
              <a:rPr dirty="0" err="1"/>
              <a:t>pekee</a:t>
            </a:r>
            <a:r>
              <a:rPr dirty="0"/>
              <a:t> </a:t>
            </a:r>
            <a:r>
              <a:rPr dirty="0" err="1"/>
              <a:t>mwenye</a:t>
            </a:r>
            <a:r>
              <a:rPr dirty="0"/>
              <a:t> </a:t>
            </a:r>
            <a:r>
              <a:rPr dirty="0" err="1"/>
              <a:t>uwezo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kuunganisha</a:t>
            </a:r>
            <a:r>
              <a:rPr dirty="0"/>
              <a:t> </a:t>
            </a:r>
            <a:r>
              <a:rPr dirty="0" err="1"/>
              <a:t>Mbingu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Dunia: </a:t>
            </a:r>
            <a:r>
              <a:rPr dirty="0" err="1"/>
              <a:t>Yesu</a:t>
            </a:r>
            <a:r>
              <a:rPr dirty="0"/>
              <a:t> Kristo, </a:t>
            </a:r>
            <a:r>
              <a:rPr dirty="0" err="1"/>
              <a:t>Mwokozi</a:t>
            </a:r>
            <a:r>
              <a:rPr dirty="0"/>
              <a:t>.</a:t>
            </a:r>
          </a:p>
        </p:txBody>
      </p:sp>
      <p:pic>
        <p:nvPicPr>
          <p:cNvPr id="5" name="Imagen 4" descr="Dibujo de un hombre  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  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  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  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  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  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  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  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254989" y="2518916"/>
            <a:ext cx="69370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Kwa </a:t>
            </a:r>
            <a:r>
              <a:rPr dirty="0" err="1"/>
              <a:t>kufanya</a:t>
            </a:r>
            <a:r>
              <a:rPr dirty="0"/>
              <a:t> </a:t>
            </a:r>
            <a:r>
              <a:rPr dirty="0" err="1"/>
              <a:t>hivyo</a:t>
            </a:r>
            <a:r>
              <a:rPr dirty="0"/>
              <a:t>, </a:t>
            </a:r>
            <a:r>
              <a:rPr dirty="0" err="1"/>
              <a:t>alituonyesha</a:t>
            </a:r>
            <a:r>
              <a:rPr dirty="0"/>
              <a:t> </a:t>
            </a:r>
            <a:r>
              <a:rPr dirty="0" err="1"/>
              <a:t>jinsi</a:t>
            </a:r>
            <a:r>
              <a:rPr dirty="0"/>
              <a:t> </a:t>
            </a:r>
            <a:r>
              <a:rPr dirty="0" err="1"/>
              <a:t>kanisa</a:t>
            </a:r>
            <a:r>
              <a:rPr dirty="0"/>
              <a:t> la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leo</a:t>
            </a:r>
            <a:r>
              <a:rPr dirty="0"/>
              <a:t> </a:t>
            </a:r>
            <a:r>
              <a:rPr dirty="0" err="1"/>
              <a:t>linaweza</a:t>
            </a:r>
            <a:r>
              <a:rPr dirty="0"/>
              <a:t> </a:t>
            </a:r>
            <a:r>
              <a:rPr dirty="0" err="1"/>
              <a:t>kuungana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Mbingu</a:t>
            </a:r>
            <a:r>
              <a:rPr dirty="0"/>
              <a:t> </a:t>
            </a:r>
            <a:r>
              <a:rPr dirty="0" err="1"/>
              <a:t>kutimiza</a:t>
            </a:r>
            <a:r>
              <a:rPr dirty="0"/>
              <a:t> </a:t>
            </a:r>
            <a:r>
              <a:rPr dirty="0" err="1"/>
              <a:t>Agizo</a:t>
            </a:r>
            <a:r>
              <a:rPr dirty="0"/>
              <a:t> </a:t>
            </a:r>
            <a:r>
              <a:rPr dirty="0" err="1"/>
              <a:t>ambalo</a:t>
            </a:r>
            <a:r>
              <a:rPr dirty="0"/>
              <a:t> </a:t>
            </a:r>
            <a:r>
              <a:rPr dirty="0" err="1"/>
              <a:t>Yesu</a:t>
            </a:r>
            <a:r>
              <a:rPr dirty="0"/>
              <a:t> </a:t>
            </a:r>
            <a:r>
              <a:rPr dirty="0" err="1"/>
              <a:t>alitukabidhi</a:t>
            </a:r>
            <a:r>
              <a:rPr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254989" y="1492851"/>
            <a:ext cx="69370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Kwa </a:t>
            </a:r>
            <a:r>
              <a:rPr dirty="0" err="1"/>
              <a:t>kuandika</a:t>
            </a:r>
            <a:r>
              <a:rPr dirty="0"/>
              <a:t> </a:t>
            </a:r>
            <a:r>
              <a:rPr dirty="0" err="1"/>
              <a:t>barua</a:t>
            </a:r>
            <a:r>
              <a:rPr dirty="0"/>
              <a:t> </a:t>
            </a:r>
            <a:r>
              <a:rPr dirty="0" err="1"/>
              <a:t>zake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Wafilipi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Wakolosai</a:t>
            </a:r>
            <a:r>
              <a:rPr dirty="0"/>
              <a:t>, </a:t>
            </a:r>
            <a:r>
              <a:rPr dirty="0" err="1"/>
              <a:t>alifanya</a:t>
            </a:r>
            <a:r>
              <a:rPr dirty="0"/>
              <a:t> </a:t>
            </a:r>
            <a:r>
              <a:rPr dirty="0" err="1"/>
              <a:t>kila</a:t>
            </a:r>
            <a:r>
              <a:rPr dirty="0"/>
              <a:t> </a:t>
            </a:r>
            <a:r>
              <a:rPr dirty="0" err="1"/>
              <a:t>linalowezekana</a:t>
            </a:r>
            <a:r>
              <a:rPr dirty="0"/>
              <a:t> </a:t>
            </a:r>
            <a:r>
              <a:rPr dirty="0" err="1"/>
              <a:t>kuleta</a:t>
            </a:r>
            <a:r>
              <a:rPr dirty="0"/>
              <a:t> </a:t>
            </a:r>
            <a:r>
              <a:rPr dirty="0" err="1"/>
              <a:t>kanisa</a:t>
            </a:r>
            <a:r>
              <a:rPr dirty="0"/>
              <a:t> </a:t>
            </a:r>
            <a:r>
              <a:rPr dirty="0" err="1"/>
              <a:t>karibu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Mbinguni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Wakristo</a:t>
            </a:r>
            <a:r>
              <a:rPr dirty="0"/>
              <a:t> </a:t>
            </a:r>
            <a:r>
              <a:rPr dirty="0" err="1"/>
              <a:t>karibu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kila</a:t>
            </a:r>
            <a:r>
              <a:rPr dirty="0"/>
              <a:t> </a:t>
            </a:r>
            <a:r>
              <a:rPr dirty="0" err="1"/>
              <a:t>mmoja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  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defRPr>
            </a:pPr>
            <a:r>
              <a:t>MWANDISHI WA NYARAKA</a:t>
            </a: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PABLO AFUNGWA GEREZANI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2492188" y="494286"/>
            <a:ext cx="7207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b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sz="1800" kern="1200">
                <a:ln>
                  <a:noFill/>
                </a:ln>
                <a:uLnTx/>
                <a:uFillTx/>
                <a:ea typeface="+mn-ea"/>
                <a:cs typeface="+mn-cs"/>
              </a:rPr>
              <a:t>"</a:t>
            </a:r>
            <a:r>
              <a:t>Paulo, mfungwa wa Kristo Yesu, na Timotheo ndugu yetu, kwa Filemoni mpendwa wetu na mfanyakazi mwenzetu</a:t>
            </a:r>
            <a:r>
              <a:rPr sz="1800" kern="1200">
                <a:ln>
                  <a:noFill/>
                </a:ln>
                <a:uLnTx/>
                <a:uFillTx/>
                <a:ea typeface="+mn-ea"/>
                <a:cs typeface="+mn-cs"/>
              </a:rPr>
              <a:t>" </a:t>
            </a:r>
            <a:r>
              <a:rPr sz="1400" kern="1200">
                <a:ln>
                  <a:noFill/>
                </a:ln>
                <a:uLnTx/>
                <a:uFillTx/>
                <a:ea typeface="+mn-ea"/>
                <a:cs typeface="+mn-cs"/>
              </a:rPr>
              <a:t>(Filemoni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kifungo</a:t>
            </a:r>
            <a:r>
              <a:rPr dirty="0"/>
              <a:t> </a:t>
            </a:r>
            <a:r>
              <a:rPr dirty="0" err="1"/>
              <a:t>chake</a:t>
            </a:r>
            <a:r>
              <a:rPr dirty="0"/>
              <a:t> cha kwanza </a:t>
            </a:r>
            <a:r>
              <a:rPr dirty="0" err="1"/>
              <a:t>huko</a:t>
            </a:r>
            <a:r>
              <a:rPr dirty="0"/>
              <a:t> Rumi – </a:t>
            </a:r>
            <a:r>
              <a:rPr dirty="0" err="1"/>
              <a:t>kati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60 </a:t>
            </a:r>
            <a:r>
              <a:rPr dirty="0" err="1"/>
              <a:t>na</a:t>
            </a:r>
            <a:r>
              <a:rPr dirty="0"/>
              <a:t> 62 BK – Paulo </a:t>
            </a:r>
            <a:r>
              <a:rPr dirty="0" err="1"/>
              <a:t>aliandika</a:t>
            </a:r>
            <a:r>
              <a:rPr dirty="0"/>
              <a:t> </a:t>
            </a:r>
            <a:r>
              <a:rPr dirty="0" err="1"/>
              <a:t>angalau</a:t>
            </a:r>
            <a:r>
              <a:rPr dirty="0"/>
              <a:t> </a:t>
            </a:r>
            <a:r>
              <a:rPr dirty="0" err="1"/>
              <a:t>nyaraka</a:t>
            </a:r>
            <a:r>
              <a:rPr dirty="0"/>
              <a:t> </a:t>
            </a:r>
            <a:r>
              <a:rPr dirty="0" err="1"/>
              <a:t>tano</a:t>
            </a:r>
            <a:r>
              <a:rPr dirty="0"/>
              <a:t>: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Waefeso</a:t>
            </a:r>
            <a:r>
              <a:rPr dirty="0"/>
              <a:t>,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Wafilipi</a:t>
            </a:r>
            <a:r>
              <a:rPr dirty="0"/>
              <a:t>,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Wakolosai</a:t>
            </a:r>
            <a:r>
              <a:rPr dirty="0"/>
              <a:t>,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Filemoni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kanisa</a:t>
            </a:r>
            <a:r>
              <a:rPr dirty="0"/>
              <a:t> la </a:t>
            </a:r>
            <a:r>
              <a:rPr dirty="0" err="1"/>
              <a:t>Laodikia</a:t>
            </a:r>
            <a:r>
              <a:rPr dirty="0"/>
              <a:t> (</a:t>
            </a:r>
            <a:r>
              <a:rPr dirty="0" err="1"/>
              <a:t>ambalo</a:t>
            </a:r>
            <a:r>
              <a:rPr dirty="0"/>
              <a:t> </a:t>
            </a:r>
            <a:r>
              <a:rPr dirty="0" err="1"/>
              <a:t>halijatufikia</a:t>
            </a:r>
            <a:r>
              <a:rPr dirty="0"/>
              <a:t>).</a:t>
            </a:r>
          </a:p>
        </p:txBody>
      </p:sp>
      <p:pic>
        <p:nvPicPr>
          <p:cNvPr id="4" name="Imagen 3" descr="Imagen que contiene persona, interior, hombre, viendo  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  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  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48221" y="3360614"/>
            <a:ext cx="61187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Kwa </a:t>
            </a:r>
            <a:r>
              <a:rPr dirty="0" err="1"/>
              <a:t>kuwa</a:t>
            </a:r>
            <a:r>
              <a:rPr dirty="0"/>
              <a:t> </a:t>
            </a:r>
            <a:r>
              <a:rPr dirty="0" err="1"/>
              <a:t>hakukuwa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mashtaka</a:t>
            </a:r>
            <a:r>
              <a:rPr dirty="0"/>
              <a:t> </a:t>
            </a:r>
            <a:r>
              <a:rPr dirty="0" err="1"/>
              <a:t>mazito</a:t>
            </a:r>
            <a:r>
              <a:rPr dirty="0"/>
              <a:t> </a:t>
            </a:r>
            <a:r>
              <a:rPr dirty="0" err="1"/>
              <a:t>dhidi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, </a:t>
            </a:r>
            <a:r>
              <a:rPr dirty="0" err="1"/>
              <a:t>aliruhusiwa</a:t>
            </a:r>
            <a:r>
              <a:rPr dirty="0"/>
              <a:t> </a:t>
            </a:r>
            <a:r>
              <a:rPr dirty="0" err="1"/>
              <a:t>kuishi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nyumba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kukodisha</a:t>
            </a:r>
            <a:r>
              <a:rPr dirty="0"/>
              <a:t>, </a:t>
            </a:r>
            <a:r>
              <a:rPr dirty="0" err="1"/>
              <a:t>daima</a:t>
            </a:r>
            <a:r>
              <a:rPr dirty="0"/>
              <a:t> </a:t>
            </a:r>
            <a:r>
              <a:rPr dirty="0" err="1"/>
              <a:t>akilindwa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askari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Kirumi</a:t>
            </a:r>
            <a:r>
              <a:rPr dirty="0"/>
              <a:t> (</a:t>
            </a:r>
            <a:r>
              <a:rPr dirty="0" err="1"/>
              <a:t>Matendo</a:t>
            </a:r>
            <a:r>
              <a:rPr dirty="0"/>
              <a:t> 28:16). Hii </a:t>
            </a:r>
            <a:r>
              <a:rPr dirty="0" err="1"/>
              <a:t>ilimruhusu</a:t>
            </a:r>
            <a:r>
              <a:rPr dirty="0"/>
              <a:t> </a:t>
            </a:r>
            <a:r>
              <a:rPr dirty="0" err="1"/>
              <a:t>kuendelea</a:t>
            </a:r>
            <a:r>
              <a:rPr dirty="0"/>
              <a:t> </a:t>
            </a:r>
            <a:r>
              <a:rPr dirty="0" err="1"/>
              <a:t>kuhubiri</a:t>
            </a:r>
            <a:r>
              <a:rPr dirty="0"/>
              <a:t> </a:t>
            </a:r>
            <a:r>
              <a:rPr dirty="0" err="1"/>
              <a:t>injili</a:t>
            </a:r>
            <a:r>
              <a:rPr dirty="0"/>
              <a:t>, </a:t>
            </a:r>
            <a:r>
              <a:rPr dirty="0" err="1"/>
              <a:t>hata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Mlinzi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Mfalme</a:t>
            </a:r>
            <a:r>
              <a:rPr dirty="0"/>
              <a:t> </a:t>
            </a:r>
            <a:r>
              <a:rPr dirty="0" err="1"/>
              <a:t>mwenyewe</a:t>
            </a:r>
            <a:r>
              <a:rPr dirty="0"/>
              <a:t> ( </a:t>
            </a:r>
            <a:r>
              <a:rPr dirty="0" err="1"/>
              <a:t>Flp</a:t>
            </a:r>
            <a:r>
              <a:rPr dirty="0"/>
              <a:t>. 1:13).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5133469"/>
            <a:ext cx="9100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Kuchunguza</a:t>
            </a:r>
            <a:r>
              <a:rPr dirty="0"/>
              <a:t> </a:t>
            </a:r>
            <a:r>
              <a:rPr dirty="0" err="1"/>
              <a:t>nyaraka</a:t>
            </a:r>
            <a:r>
              <a:rPr dirty="0"/>
              <a:t>, </a:t>
            </a:r>
            <a:r>
              <a:rPr dirty="0" err="1"/>
              <a:t>tunaweza</a:t>
            </a:r>
            <a:r>
              <a:rPr dirty="0"/>
              <a:t> </a:t>
            </a:r>
            <a:r>
              <a:rPr dirty="0" err="1"/>
              <a:t>kuona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Paulo </a:t>
            </a:r>
            <a:r>
              <a:rPr dirty="0" err="1"/>
              <a:t>alikuwa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washiriki</a:t>
            </a:r>
            <a:r>
              <a:rPr dirty="0"/>
              <a:t> </a:t>
            </a:r>
            <a:r>
              <a:rPr dirty="0" err="1"/>
              <a:t>wengi</a:t>
            </a:r>
            <a:r>
              <a:rPr dirty="0"/>
              <a:t> (Kol. 4:7-14; </a:t>
            </a:r>
            <a:r>
              <a:rPr dirty="0" err="1"/>
              <a:t>Flp</a:t>
            </a:r>
            <a:r>
              <a:rPr dirty="0"/>
              <a:t>. 23 - 24 </a:t>
            </a:r>
            <a:r>
              <a:rPr lang="en-US" dirty="0" err="1"/>
              <a:t>Alikuwa</a:t>
            </a:r>
            <a:r>
              <a:rPr lang="en-US" dirty="0"/>
              <a:t> pia </a:t>
            </a:r>
            <a:r>
              <a:rPr lang="en-US" dirty="0" err="1"/>
              <a:t>akiwasiliana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nyumba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</a:t>
            </a:r>
            <a:r>
              <a:rPr lang="en-US" dirty="0" err="1"/>
              <a:t>Kaisari</a:t>
            </a:r>
            <a:r>
              <a:rPr lang="en-US" dirty="0"/>
              <a:t> (</a:t>
            </a:r>
            <a:r>
              <a:rPr lang="en-US" dirty="0" err="1"/>
              <a:t>Flp</a:t>
            </a:r>
            <a:r>
              <a:rPr lang="en-US" dirty="0"/>
              <a:t>.</a:t>
            </a:r>
            <a:r>
              <a:rPr dirty="0"/>
              <a:t> 4:22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6150114"/>
            <a:ext cx="910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Paulo alikuwa na matumaini ya kuachiliwa hivi karibuni (Flp. 22), tumaini ambalo hakuwa nalo tena wakati wa kifungo chake cha pili (2 Tim. 4:6) </a:t>
            </a: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BALOZI KATIKA MINYORORO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598134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 b="1">
                <a:solidFill>
                  <a:srgbClr val="536E69"/>
                </a:solidFill>
                <a:latin typeface="Comic Sans MS" panose="030F0702030302020204" pitchFamily="66" charset="0"/>
              </a:defRPr>
            </a:pPr>
            <a:r>
              <a:rPr sz="18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"</a:t>
            </a:r>
            <a:r>
              <a:t>ambayo mimi ni balozi katika minyororo. Ombeni ili niitangaze bila woga, kama ipasavyo</a:t>
            </a:r>
            <a:r>
              <a:rPr sz="18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” </a:t>
            </a:r>
            <a:r>
              <a:rPr sz="14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(Waefeso 6:20)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048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Kuanzia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alipoamua</a:t>
            </a:r>
            <a:r>
              <a:rPr dirty="0"/>
              <a:t> </a:t>
            </a:r>
            <a:r>
              <a:rPr dirty="0" err="1"/>
              <a:t>kuwa</a:t>
            </a:r>
            <a:r>
              <a:rPr dirty="0"/>
              <a:t> </a:t>
            </a:r>
            <a:r>
              <a:rPr dirty="0" err="1"/>
              <a:t>balozi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Kristo, </a:t>
            </a:r>
            <a:r>
              <a:rPr dirty="0" err="1"/>
              <a:t>maisha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Paulo </a:t>
            </a:r>
            <a:r>
              <a:rPr dirty="0" err="1"/>
              <a:t>hayakuwa</a:t>
            </a:r>
            <a:r>
              <a:rPr dirty="0"/>
              <a:t> </a:t>
            </a:r>
            <a:r>
              <a:rPr dirty="0" err="1"/>
              <a:t>rahisi</a:t>
            </a:r>
            <a:r>
              <a:rPr dirty="0"/>
              <a:t> (2 Kor. 6:4-5).</a:t>
            </a:r>
          </a:p>
        </p:txBody>
      </p:sp>
      <p:pic>
        <p:nvPicPr>
          <p:cNvPr id="4" name="Imagen 3" descr="Un grupo de personas disfrazadas posando  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  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  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739053"/>
            <a:ext cx="67515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shida</a:t>
            </a:r>
            <a:r>
              <a:rPr dirty="0"/>
              <a:t> </a:t>
            </a:r>
            <a:r>
              <a:rPr dirty="0" err="1"/>
              <a:t>hizi</a:t>
            </a:r>
            <a:r>
              <a:rPr dirty="0"/>
              <a:t> </a:t>
            </a:r>
            <a:r>
              <a:rPr dirty="0" err="1"/>
              <a:t>zote</a:t>
            </a:r>
            <a:r>
              <a:rPr dirty="0"/>
              <a:t>, Paulo </a:t>
            </a:r>
            <a:r>
              <a:rPr dirty="0" err="1"/>
              <a:t>hakuwahi</a:t>
            </a:r>
            <a:r>
              <a:rPr dirty="0"/>
              <a:t> </a:t>
            </a:r>
            <a:r>
              <a:rPr dirty="0" err="1"/>
              <a:t>kujiona</a:t>
            </a:r>
            <a:r>
              <a:rPr dirty="0"/>
              <a:t> </a:t>
            </a:r>
            <a:r>
              <a:rPr dirty="0" err="1"/>
              <a:t>hana</a:t>
            </a:r>
            <a:r>
              <a:rPr dirty="0"/>
              <a:t> </a:t>
            </a:r>
            <a:r>
              <a:rPr dirty="0" err="1"/>
              <a:t>msaada</a:t>
            </a:r>
            <a:r>
              <a:rPr dirty="0"/>
              <a:t> (2 Kor. 4:7-9). </a:t>
            </a:r>
            <a:r>
              <a:rPr dirty="0" err="1"/>
              <a:t>Hakuweza</a:t>
            </a:r>
            <a:r>
              <a:rPr dirty="0"/>
              <a:t> </a:t>
            </a:r>
            <a:r>
              <a:rPr dirty="0" err="1"/>
              <a:t>kuhubiri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uhuru, </a:t>
            </a:r>
            <a:r>
              <a:rPr dirty="0" err="1"/>
              <a:t>akawa</a:t>
            </a:r>
            <a:r>
              <a:rPr dirty="0"/>
              <a:t> "</a:t>
            </a:r>
            <a:r>
              <a:rPr dirty="0" err="1"/>
              <a:t>balozi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minyororo</a:t>
            </a:r>
            <a:r>
              <a:rPr dirty="0"/>
              <a:t>" (Efe. 6:20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92128" y="4803375"/>
            <a:ext cx="58501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Mtazamo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Paulo </a:t>
            </a:r>
            <a:r>
              <a:rPr dirty="0" err="1"/>
              <a:t>unatufundisha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tunapopitia</a:t>
            </a:r>
            <a:r>
              <a:rPr dirty="0"/>
              <a:t> </a:t>
            </a:r>
            <a:r>
              <a:rPr dirty="0" err="1"/>
              <a:t>shida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kuhubiri</a:t>
            </a:r>
            <a:r>
              <a:rPr dirty="0"/>
              <a:t> </a:t>
            </a:r>
            <a:r>
              <a:rPr dirty="0" err="1"/>
              <a:t>injili</a:t>
            </a:r>
            <a:r>
              <a:rPr dirty="0"/>
              <a:t>, </a:t>
            </a:r>
            <a:r>
              <a:rPr dirty="0" err="1"/>
              <a:t>lazima</a:t>
            </a:r>
            <a:r>
              <a:rPr dirty="0"/>
              <a:t> </a:t>
            </a:r>
            <a:r>
              <a:rPr dirty="0" err="1"/>
              <a:t>tuweke</a:t>
            </a:r>
            <a:r>
              <a:rPr dirty="0"/>
              <a:t> </a:t>
            </a:r>
            <a:r>
              <a:rPr dirty="0" err="1"/>
              <a:t>tumaini</a:t>
            </a:r>
            <a:r>
              <a:rPr dirty="0"/>
              <a:t> </a:t>
            </a:r>
            <a:r>
              <a:rPr dirty="0" err="1"/>
              <a:t>letu</a:t>
            </a:r>
            <a:r>
              <a:rPr dirty="0"/>
              <a:t> </a:t>
            </a:r>
            <a:r>
              <a:rPr dirty="0" err="1"/>
              <a:t>kamili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; </a:t>
            </a:r>
            <a:r>
              <a:rPr dirty="0" err="1"/>
              <a:t>daima</a:t>
            </a:r>
            <a:r>
              <a:rPr dirty="0"/>
              <a:t> </a:t>
            </a:r>
            <a:r>
              <a:rPr dirty="0" err="1"/>
              <a:t>tukumbuke</a:t>
            </a:r>
            <a:r>
              <a:rPr dirty="0"/>
              <a:t> Neno lake (2 Tim. 2:15);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kushikamana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Roho</a:t>
            </a:r>
            <a:r>
              <a:rPr dirty="0"/>
              <a:t> </a:t>
            </a:r>
            <a:r>
              <a:rPr dirty="0" err="1"/>
              <a:t>Mtakatifu</a:t>
            </a:r>
            <a:r>
              <a:rPr dirty="0"/>
              <a:t>, </a:t>
            </a:r>
            <a:r>
              <a:rPr dirty="0" err="1"/>
              <a:t>Mfariji</a:t>
            </a:r>
            <a:r>
              <a:rPr dirty="0"/>
              <a:t> </a:t>
            </a:r>
            <a:r>
              <a:rPr dirty="0" err="1"/>
              <a:t>ambaye</a:t>
            </a:r>
            <a:r>
              <a:rPr dirty="0"/>
              <a:t> </a:t>
            </a:r>
            <a:r>
              <a:rPr dirty="0" err="1"/>
              <a:t>hutupa</a:t>
            </a:r>
            <a:r>
              <a:rPr dirty="0"/>
              <a:t> </a:t>
            </a:r>
            <a:r>
              <a:rPr dirty="0" err="1"/>
              <a:t>nguvu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ujasiri</a:t>
            </a:r>
            <a:r>
              <a:rPr dirty="0"/>
              <a:t> (Zek. 4:6) </a:t>
            </a:r>
          </a:p>
        </p:txBody>
      </p:sp>
      <p:pic>
        <p:nvPicPr>
          <p:cNvPr id="16" name="Imagen 15" descr="Imagen que contiene persona, hombre, sostener, parado  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2059178"/>
            <a:ext cx="6026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Biblia </a:t>
            </a:r>
            <a:r>
              <a:rPr dirty="0" err="1"/>
              <a:t>inarekodi</a:t>
            </a:r>
            <a:r>
              <a:rPr dirty="0"/>
              <a:t> </a:t>
            </a:r>
            <a:r>
              <a:rPr dirty="0" err="1"/>
              <a:t>vifungo</a:t>
            </a:r>
            <a:r>
              <a:rPr dirty="0"/>
              <a:t> </a:t>
            </a:r>
            <a:r>
              <a:rPr dirty="0" err="1"/>
              <a:t>vitatu</a:t>
            </a:r>
            <a:r>
              <a:rPr dirty="0"/>
              <a:t>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vya</a:t>
            </a:r>
            <a:r>
              <a:rPr dirty="0"/>
              <a:t> Paulo </a:t>
            </a:r>
            <a:r>
              <a:rPr dirty="0" err="1"/>
              <a:t>kabla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kupelekwa</a:t>
            </a:r>
            <a:r>
              <a:rPr dirty="0"/>
              <a:t> Rumi: </a:t>
            </a:r>
            <a:r>
              <a:rPr dirty="0" err="1"/>
              <a:t>huko</a:t>
            </a:r>
            <a:r>
              <a:rPr dirty="0"/>
              <a:t> </a:t>
            </a:r>
            <a:r>
              <a:rPr dirty="0" err="1"/>
              <a:t>Filipi</a:t>
            </a:r>
            <a:r>
              <a:rPr dirty="0"/>
              <a:t> ( </a:t>
            </a:r>
            <a:r>
              <a:rPr dirty="0" err="1"/>
              <a:t>Matendo</a:t>
            </a:r>
            <a:r>
              <a:rPr dirty="0"/>
              <a:t> 16:22-24); </a:t>
            </a:r>
            <a:r>
              <a:rPr dirty="0" err="1"/>
              <a:t>Yerusalemu</a:t>
            </a:r>
            <a:r>
              <a:rPr dirty="0"/>
              <a:t> ( </a:t>
            </a:r>
            <a:r>
              <a:rPr dirty="0" err="1"/>
              <a:t>Matendo</a:t>
            </a:r>
            <a:r>
              <a:rPr dirty="0"/>
              <a:t> 23:10);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Kaisaria</a:t>
            </a:r>
            <a:r>
              <a:rPr dirty="0"/>
              <a:t> ( </a:t>
            </a:r>
            <a:r>
              <a:rPr dirty="0" err="1"/>
              <a:t>Matendo</a:t>
            </a:r>
            <a:r>
              <a:rPr dirty="0"/>
              <a:t> 23:33-35).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hakika</a:t>
            </a:r>
            <a:r>
              <a:rPr dirty="0"/>
              <a:t> </a:t>
            </a:r>
            <a:r>
              <a:rPr dirty="0" err="1"/>
              <a:t>kulikuwa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wengine</a:t>
            </a:r>
            <a:r>
              <a:rPr dirty="0"/>
              <a:t> </a:t>
            </a:r>
            <a:r>
              <a:rPr dirty="0" err="1"/>
              <a:t>kadhaa</a:t>
            </a:r>
            <a:r>
              <a:rPr dirty="0"/>
              <a:t> (2 </a:t>
            </a:r>
            <a:r>
              <a:rPr dirty="0" err="1"/>
              <a:t>Wakorintho</a:t>
            </a:r>
            <a:r>
              <a:rPr dirty="0"/>
              <a:t> 11:23).</a:t>
            </a: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3152810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kern="120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defRPr>
            </a:pPr>
            <a:r>
              <a:t>WAPOKEAJI</a:t>
            </a: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691783"/>
            <a:ext cx="747388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defRPr sz="2800" b="1">
                <a:solidFill>
                  <a:prstClr val="black"/>
                </a:solidFill>
                <a:latin typeface="Constantia" panose="02030602050306030303" pitchFamily="18" charset="0"/>
              </a:defRPr>
            </a:pPr>
            <a:r>
              <a:rPr kern="120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“</a:t>
            </a:r>
            <a:r>
              <a:rPr dirty="0" err="1"/>
              <a:t>Mtume</a:t>
            </a:r>
            <a:r>
              <a:rPr dirty="0"/>
              <a:t> Paulo </a:t>
            </a:r>
            <a:r>
              <a:rPr dirty="0" err="1"/>
              <a:t>alihisi</a:t>
            </a:r>
            <a:r>
              <a:rPr dirty="0"/>
              <a:t> </a:t>
            </a:r>
            <a:r>
              <a:rPr dirty="0" err="1"/>
              <a:t>jukumu</a:t>
            </a:r>
            <a:r>
              <a:rPr dirty="0"/>
              <a:t> </a:t>
            </a:r>
            <a:r>
              <a:rPr dirty="0" err="1"/>
              <a:t>kubwa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wale </a:t>
            </a:r>
            <a:r>
              <a:rPr dirty="0" err="1"/>
              <a:t>walioongoka</a:t>
            </a:r>
            <a:r>
              <a:rPr dirty="0"/>
              <a:t> </a:t>
            </a:r>
            <a:r>
              <a:rPr dirty="0" err="1"/>
              <a:t>chini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 </a:t>
            </a:r>
            <a:r>
              <a:rPr dirty="0" err="1"/>
              <a:t>zake</a:t>
            </a:r>
            <a:r>
              <a:rPr dirty="0"/>
              <a:t>. Zaidi </a:t>
            </a:r>
            <a:r>
              <a:rPr dirty="0" err="1"/>
              <a:t>ya</a:t>
            </a:r>
            <a:r>
              <a:rPr dirty="0"/>
              <a:t> yote, </a:t>
            </a:r>
            <a:r>
              <a:rPr dirty="0" err="1"/>
              <a:t>alitamani</a:t>
            </a:r>
            <a:r>
              <a:rPr dirty="0"/>
              <a:t> </a:t>
            </a:r>
            <a:r>
              <a:rPr dirty="0" err="1"/>
              <a:t>wawe</a:t>
            </a:r>
            <a:r>
              <a:rPr dirty="0"/>
              <a:t> </a:t>
            </a:r>
            <a:r>
              <a:rPr dirty="0" err="1"/>
              <a:t>waaminifu</a:t>
            </a:r>
            <a:r>
              <a:rPr dirty="0"/>
              <a:t>, "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nipate</a:t>
            </a:r>
            <a:r>
              <a:rPr dirty="0"/>
              <a:t> </a:t>
            </a:r>
            <a:r>
              <a:rPr dirty="0" err="1"/>
              <a:t>kufurahi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siku </a:t>
            </a:r>
            <a:r>
              <a:rPr dirty="0" err="1"/>
              <a:t>ya</a:t>
            </a:r>
            <a:r>
              <a:rPr dirty="0"/>
              <a:t> Kristo," </a:t>
            </a:r>
            <a:r>
              <a:rPr dirty="0" err="1"/>
              <a:t>alisema</a:t>
            </a:r>
            <a:r>
              <a:rPr dirty="0"/>
              <a:t>, "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sikukimbia</a:t>
            </a:r>
            <a:r>
              <a:rPr dirty="0"/>
              <a:t> bure, </a:t>
            </a:r>
            <a:r>
              <a:rPr dirty="0" err="1"/>
              <a:t>wala</a:t>
            </a:r>
            <a:r>
              <a:rPr dirty="0"/>
              <a:t> </a:t>
            </a:r>
            <a:r>
              <a:rPr dirty="0" err="1"/>
              <a:t>kufanya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 bure." </a:t>
            </a:r>
            <a:r>
              <a:rPr dirty="0" err="1"/>
              <a:t>Wafilipi</a:t>
            </a:r>
            <a:r>
              <a:rPr dirty="0"/>
              <a:t> 2:16. </a:t>
            </a:r>
            <a:r>
              <a:rPr dirty="0" err="1"/>
              <a:t>Alitetemeka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sababu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matokeo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huduma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. </a:t>
            </a:r>
            <a:r>
              <a:rPr dirty="0" err="1"/>
              <a:t>Alihisi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hata</a:t>
            </a:r>
            <a:r>
              <a:rPr dirty="0"/>
              <a:t> </a:t>
            </a:r>
            <a:r>
              <a:rPr dirty="0" err="1"/>
              <a:t>wokovu</a:t>
            </a:r>
            <a:r>
              <a:rPr dirty="0"/>
              <a:t> wake </a:t>
            </a:r>
            <a:r>
              <a:rPr dirty="0" err="1"/>
              <a:t>mwenyewe</a:t>
            </a:r>
            <a:r>
              <a:rPr dirty="0"/>
              <a:t> </a:t>
            </a:r>
            <a:r>
              <a:rPr dirty="0" err="1"/>
              <a:t>unaweza</a:t>
            </a:r>
            <a:r>
              <a:rPr dirty="0"/>
              <a:t> </a:t>
            </a:r>
            <a:r>
              <a:rPr dirty="0" err="1"/>
              <a:t>kuhatarishwa</a:t>
            </a:r>
            <a:r>
              <a:rPr dirty="0"/>
              <a:t> </a:t>
            </a:r>
            <a:r>
              <a:rPr dirty="0" err="1"/>
              <a:t>ikiwa</a:t>
            </a:r>
            <a:r>
              <a:rPr dirty="0"/>
              <a:t> </a:t>
            </a:r>
            <a:r>
              <a:rPr dirty="0" err="1"/>
              <a:t>atashindwa</a:t>
            </a:r>
            <a:r>
              <a:rPr dirty="0"/>
              <a:t> </a:t>
            </a:r>
            <a:r>
              <a:rPr dirty="0" err="1"/>
              <a:t>kutimiza</a:t>
            </a:r>
            <a:r>
              <a:rPr dirty="0"/>
              <a:t> </a:t>
            </a:r>
            <a:r>
              <a:rPr dirty="0" err="1"/>
              <a:t>wajibu</a:t>
            </a:r>
            <a:r>
              <a:rPr dirty="0"/>
              <a:t> wake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kanisa</a:t>
            </a:r>
            <a:r>
              <a:rPr dirty="0"/>
              <a:t> </a:t>
            </a:r>
            <a:r>
              <a:rPr dirty="0" err="1"/>
              <a:t>linapaswa</a:t>
            </a:r>
            <a:r>
              <a:rPr dirty="0"/>
              <a:t> </a:t>
            </a:r>
            <a:r>
              <a:rPr dirty="0" err="1"/>
              <a:t>kushindwa</a:t>
            </a:r>
            <a:r>
              <a:rPr dirty="0"/>
              <a:t> </a:t>
            </a:r>
            <a:r>
              <a:rPr dirty="0" err="1"/>
              <a:t>kushirikiana</a:t>
            </a:r>
            <a:r>
              <a:rPr dirty="0"/>
              <a:t> </a:t>
            </a:r>
            <a:r>
              <a:rPr dirty="0" err="1"/>
              <a:t>naye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kuokoa</a:t>
            </a:r>
            <a:r>
              <a:rPr dirty="0"/>
              <a:t> </a:t>
            </a:r>
            <a:r>
              <a:rPr dirty="0" err="1"/>
              <a:t>roho</a:t>
            </a:r>
            <a:r>
              <a:rPr dirty="0"/>
              <a:t>.</a:t>
            </a:r>
            <a:r>
              <a:rPr kern="120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5954762"/>
            <a:ext cx="354520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EGW (The Acts of the Apostles, uk. 591)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HISTORIA YA FILIPI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b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sz="1800" kern="1200" dirty="0">
                <a:ln>
                  <a:noFill/>
                </a:ln>
                <a:uLnTx/>
                <a:uFillTx/>
                <a:ea typeface="+mn-ea"/>
                <a:cs typeface="+mn-cs"/>
              </a:rPr>
              <a:t>“</a:t>
            </a:r>
            <a:r>
              <a:rPr lang="en-US" dirty="0"/>
              <a:t>Na </a:t>
            </a:r>
            <a:r>
              <a:rPr lang="en-US" dirty="0" err="1"/>
              <a:t>maono</a:t>
            </a:r>
            <a:r>
              <a:rPr lang="en-US" dirty="0"/>
              <a:t> </a:t>
            </a:r>
            <a:r>
              <a:rPr lang="en-US" dirty="0" err="1"/>
              <a:t>yalimtokea</a:t>
            </a:r>
            <a:r>
              <a:rPr lang="en-US" dirty="0"/>
              <a:t> Paulo </a:t>
            </a:r>
            <a:r>
              <a:rPr lang="en-US" dirty="0" err="1"/>
              <a:t>usiku</a:t>
            </a:r>
            <a:r>
              <a:rPr lang="en-US" dirty="0"/>
              <a:t>.</a:t>
            </a:r>
            <a:r>
              <a:rPr dirty="0"/>
              <a:t> </a:t>
            </a:r>
            <a:r>
              <a:rPr dirty="0" err="1"/>
              <a:t>Mtu</a:t>
            </a:r>
            <a:r>
              <a:rPr dirty="0"/>
              <a:t> </a:t>
            </a:r>
            <a:r>
              <a:rPr dirty="0" err="1"/>
              <a:t>mmoja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Makedonia </a:t>
            </a:r>
            <a:r>
              <a:rPr dirty="0" err="1"/>
              <a:t>alisimama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kumsihi</a:t>
            </a:r>
            <a:r>
              <a:rPr dirty="0"/>
              <a:t>, </a:t>
            </a:r>
            <a:r>
              <a:rPr dirty="0" err="1"/>
              <a:t>akisema</a:t>
            </a:r>
            <a:r>
              <a:rPr dirty="0"/>
              <a:t>, ‘Vuka </a:t>
            </a:r>
            <a:r>
              <a:rPr dirty="0" err="1"/>
              <a:t>kwenda</a:t>
            </a:r>
            <a:r>
              <a:rPr dirty="0"/>
              <a:t> Makedonia </a:t>
            </a:r>
            <a:r>
              <a:rPr dirty="0" err="1"/>
              <a:t>utusaidie</a:t>
            </a:r>
            <a:r>
              <a:rPr dirty="0"/>
              <a:t>’ </a:t>
            </a:r>
            <a:r>
              <a:rPr sz="1400" kern="1200" dirty="0">
                <a:ln>
                  <a:noFill/>
                </a:ln>
                <a:uLnTx/>
                <a:uFillTx/>
                <a:ea typeface="+mn-ea"/>
                <a:cs typeface="+mn-cs"/>
              </a:rPr>
              <a:t>(</a:t>
            </a:r>
            <a:r>
              <a:rPr sz="1400" kern="120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Matendo</a:t>
            </a:r>
            <a:r>
              <a:rPr sz="1400" kern="1200" dirty="0">
                <a:ln>
                  <a:noFill/>
                </a:ln>
                <a:uLnTx/>
                <a:uFillTx/>
                <a:ea typeface="+mn-ea"/>
                <a:cs typeface="+mn-cs"/>
              </a:rPr>
              <a:t>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  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9664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(Matendo 16:6-12).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31413" y="3401497"/>
            <a:ext cx="76187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Frigia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16467" y="3087172"/>
            <a:ext cx="94141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Galatia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1366" y="3066662"/>
            <a:ext cx="79509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Mysia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67455" y="2601099"/>
            <a:ext cx="85632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Bithinia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80940" y="3151316"/>
            <a:ext cx="75200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Troa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32941" y="2941349"/>
            <a:ext cx="589368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111236" y="1559684"/>
            <a:ext cx="267669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Jimbo la Makedonia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66635" y="2861667"/>
            <a:ext cx="138967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Samothrace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56311" y="2879735"/>
            <a:ext cx="595546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692174" y="2163307"/>
            <a:ext cx="112402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Neapolis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795592" y="2258514"/>
            <a:ext cx="8871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Filipi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sz="1600" dirty="0" err="1"/>
              <a:t>Wakati</a:t>
            </a:r>
            <a:r>
              <a:rPr sz="1600" dirty="0"/>
              <a:t> </a:t>
            </a:r>
            <a:r>
              <a:rPr sz="1600" dirty="0" err="1"/>
              <a:t>wa</a:t>
            </a:r>
            <a:r>
              <a:rPr sz="1600" dirty="0"/>
              <a:t> safari </a:t>
            </a:r>
            <a:r>
              <a:rPr sz="1600" dirty="0" err="1"/>
              <a:t>yake</a:t>
            </a:r>
            <a:r>
              <a:rPr sz="1600" dirty="0"/>
              <a:t> </a:t>
            </a:r>
            <a:r>
              <a:rPr sz="1600" dirty="0" err="1"/>
              <a:t>ya</a:t>
            </a:r>
            <a:r>
              <a:rPr sz="1600" dirty="0"/>
              <a:t> pili </a:t>
            </a:r>
            <a:r>
              <a:rPr sz="1600" dirty="0" err="1"/>
              <a:t>ya</a:t>
            </a:r>
            <a:r>
              <a:rPr sz="1600" dirty="0"/>
              <a:t> </a:t>
            </a:r>
            <a:r>
              <a:rPr sz="1600" dirty="0" err="1"/>
              <a:t>umishonari</a:t>
            </a:r>
            <a:r>
              <a:rPr sz="1600" dirty="0"/>
              <a:t>, </a:t>
            </a:r>
            <a:r>
              <a:rPr sz="1600" dirty="0" err="1"/>
              <a:t>mipango</a:t>
            </a:r>
            <a:r>
              <a:rPr sz="1600" dirty="0"/>
              <a:t> </a:t>
            </a:r>
            <a:r>
              <a:rPr sz="1600" dirty="0" err="1"/>
              <a:t>ya</a:t>
            </a:r>
            <a:r>
              <a:rPr sz="1600" dirty="0"/>
              <a:t> Paulo </a:t>
            </a:r>
            <a:r>
              <a:rPr sz="1600" dirty="0" err="1"/>
              <a:t>ilichukua</a:t>
            </a:r>
            <a:r>
              <a:rPr sz="1600" dirty="0"/>
              <a:t> </a:t>
            </a:r>
            <a:r>
              <a:rPr sz="1600" dirty="0" err="1"/>
              <a:t>zamu</a:t>
            </a:r>
            <a:r>
              <a:rPr sz="1600" dirty="0"/>
              <a:t>. </a:t>
            </a:r>
            <a:r>
              <a:rPr sz="1600" dirty="0" err="1"/>
              <a:t>Roho</a:t>
            </a:r>
            <a:r>
              <a:rPr sz="1600" dirty="0"/>
              <a:t> </a:t>
            </a:r>
            <a:r>
              <a:rPr sz="1600" dirty="0" err="1"/>
              <a:t>Mtakatifu</a:t>
            </a:r>
            <a:r>
              <a:rPr sz="1600" dirty="0"/>
              <a:t> </a:t>
            </a:r>
            <a:r>
              <a:rPr sz="1600" dirty="0" err="1"/>
              <a:t>alikuwa</a:t>
            </a:r>
            <a:r>
              <a:rPr sz="1600" dirty="0"/>
              <a:t> </a:t>
            </a:r>
            <a:r>
              <a:rPr sz="1600" dirty="0" err="1"/>
              <a:t>akiongoza</a:t>
            </a:r>
            <a:r>
              <a:rPr sz="1600" dirty="0"/>
              <a:t> </a:t>
            </a:r>
            <a:r>
              <a:rPr sz="1600" dirty="0" err="1"/>
              <a:t>hatua</a:t>
            </a:r>
            <a:r>
              <a:rPr sz="1600" dirty="0"/>
              <a:t> </a:t>
            </a:r>
            <a:r>
              <a:rPr sz="1600" dirty="0" err="1"/>
              <a:t>zake</a:t>
            </a:r>
            <a:r>
              <a:rPr sz="1600" dirty="0"/>
              <a:t> (</a:t>
            </a:r>
            <a:r>
              <a:rPr sz="1600" dirty="0" err="1"/>
              <a:t>Matendo</a:t>
            </a:r>
            <a:r>
              <a:rPr sz="1600" dirty="0"/>
              <a:t> 16:6-12):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6774247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1626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Filipi</a:t>
            </a:r>
            <a:r>
              <a:rPr dirty="0"/>
              <a:t>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mahali</a:t>
            </a:r>
            <a:r>
              <a:rPr dirty="0"/>
              <a:t> pa </a:t>
            </a:r>
            <a:r>
              <a:rPr dirty="0" err="1"/>
              <a:t>kuchaguliwa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Roho</a:t>
            </a:r>
            <a:r>
              <a:rPr dirty="0"/>
              <a:t> </a:t>
            </a:r>
            <a:r>
              <a:rPr dirty="0" err="1"/>
              <a:t>Mtakatifu</a:t>
            </a:r>
            <a:r>
              <a:rPr dirty="0"/>
              <a:t> </a:t>
            </a:r>
            <a:r>
              <a:rPr dirty="0" err="1"/>
              <a:t>kuanza</a:t>
            </a:r>
            <a:r>
              <a:rPr dirty="0"/>
              <a:t> </a:t>
            </a:r>
            <a:r>
              <a:rPr dirty="0" err="1"/>
              <a:t>kuhubiri</a:t>
            </a:r>
            <a:r>
              <a:rPr dirty="0"/>
              <a:t> </a:t>
            </a:r>
            <a:r>
              <a:rPr dirty="0" err="1"/>
              <a:t>Injili</a:t>
            </a:r>
            <a:r>
              <a:rPr dirty="0"/>
              <a:t> </a:t>
            </a:r>
            <a:r>
              <a:rPr dirty="0" err="1"/>
              <a:t>huko</a:t>
            </a:r>
            <a:r>
              <a:rPr dirty="0"/>
              <a:t> </a:t>
            </a:r>
            <a:r>
              <a:rPr dirty="0" err="1"/>
              <a:t>Ulaya</a:t>
            </a:r>
            <a:r>
              <a:rPr dirty="0"/>
              <a:t>. Kama </a:t>
            </a:r>
            <a:r>
              <a:rPr dirty="0" err="1"/>
              <a:t>jiji</a:t>
            </a:r>
            <a:r>
              <a:rPr dirty="0"/>
              <a:t> </a:t>
            </a:r>
            <a:r>
              <a:rPr dirty="0" err="1"/>
              <a:t>kamili</a:t>
            </a:r>
            <a:r>
              <a:rPr dirty="0"/>
              <a:t> la </a:t>
            </a:r>
            <a:r>
              <a:rPr dirty="0" err="1"/>
              <a:t>Kirumi</a:t>
            </a:r>
            <a:r>
              <a:rPr dirty="0"/>
              <a:t>, </a:t>
            </a:r>
            <a:r>
              <a:rPr dirty="0" err="1"/>
              <a:t>Wafilipi</a:t>
            </a:r>
            <a:r>
              <a:rPr dirty="0"/>
              <a:t> </a:t>
            </a:r>
            <a:r>
              <a:rPr dirty="0" err="1"/>
              <a:t>walisamehewa</a:t>
            </a:r>
            <a:r>
              <a:rPr dirty="0"/>
              <a:t> </a:t>
            </a:r>
            <a:r>
              <a:rPr dirty="0" err="1"/>
              <a:t>kulipa</a:t>
            </a:r>
            <a:r>
              <a:rPr dirty="0"/>
              <a:t> </a:t>
            </a:r>
            <a:r>
              <a:rPr dirty="0" err="1"/>
              <a:t>kodi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walishikilia</a:t>
            </a:r>
            <a:r>
              <a:rPr dirty="0"/>
              <a:t> </a:t>
            </a:r>
            <a:r>
              <a:rPr dirty="0" err="1"/>
              <a:t>uraia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Kirumi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kuzaliwa</a:t>
            </a:r>
            <a:r>
              <a:rPr dirty="0"/>
              <a:t>.</a:t>
            </a:r>
          </a:p>
        </p:txBody>
      </p:sp>
      <p:pic>
        <p:nvPicPr>
          <p:cNvPr id="7" name="Imagen 6" descr="Imagen que contiene persona, hombre, interior, mujer  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  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1323</Words>
  <Application>Microsoft Office PowerPoint</Application>
  <PresentationFormat>Panorámica</PresentationFormat>
  <Paragraphs>77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31</cp:revision>
  <dcterms:created xsi:type="dcterms:W3CDTF">2025-12-27T23:49:19Z</dcterms:created>
  <dcterms:modified xsi:type="dcterms:W3CDTF">2025-12-28T15:39:18Z</dcterms:modified>
</cp:coreProperties>
</file>