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25" d="100"/>
          <a:sy n="25" d="100"/>
        </p:scale>
        <p:origin x="4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pPr>
            <a:defRPr sz="2000" b="1"/>
          </a:pPr>
          <a:r>
            <a:rPr sz="2000" dirty="0"/>
            <a:t>Upendo </a:t>
          </a:r>
          <a:r>
            <a:rPr sz="2000" dirty="0" err="1"/>
            <a:t>uwe</a:t>
          </a:r>
          <a:r>
            <a:rPr sz="2000" dirty="0"/>
            <a:t> </a:t>
          </a:r>
          <a:r>
            <a:rPr sz="2000" dirty="0" err="1"/>
            <a:t>mwingi</a:t>
          </a:r>
          <a:r>
            <a:rPr sz="2000" dirty="0"/>
            <a:t> </a:t>
          </a:r>
          <a:r>
            <a:rPr sz="2000" dirty="0" err="1"/>
            <a:t>ndani</a:t>
          </a:r>
          <a:r>
            <a:rPr sz="2000" dirty="0"/>
            <a:t> </a:t>
          </a:r>
          <a:r>
            <a:rPr sz="2000" dirty="0" err="1"/>
            <a:t>yako</a:t>
          </a:r>
          <a:endParaRPr sz="200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Itakufanya</a:t>
          </a:r>
          <a:r>
            <a:rPr sz="2000" dirty="0"/>
            <a:t> </a:t>
          </a:r>
          <a:r>
            <a:rPr sz="2000" dirty="0" err="1"/>
            <a:t>uwe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hekima</a:t>
          </a:r>
          <a:r>
            <a:rPr sz="2000" dirty="0"/>
            <a:t> </a:t>
          </a:r>
          <a:r>
            <a:rPr sz="2000" dirty="0" err="1"/>
            <a:t>zaidi</a:t>
          </a:r>
          <a:endParaRPr sz="200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Utatambua</a:t>
          </a:r>
          <a:r>
            <a:rPr sz="2000" dirty="0"/>
            <a:t> </a:t>
          </a:r>
          <a:r>
            <a:rPr sz="2000" dirty="0" err="1"/>
            <a:t>kilicho</a:t>
          </a:r>
          <a:r>
            <a:rPr sz="2000" dirty="0"/>
            <a:t> bora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Utakuwa</a:t>
          </a:r>
          <a:r>
            <a:rPr sz="2000" dirty="0"/>
            <a:t> </a:t>
          </a:r>
          <a:r>
            <a:rPr sz="2000" dirty="0" err="1"/>
            <a:t>safi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mnyoofu</a:t>
          </a:r>
          <a:endParaRPr sz="200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Utazaa</a:t>
          </a:r>
          <a:r>
            <a:rPr sz="2000" dirty="0"/>
            <a:t> </a:t>
          </a:r>
          <a:r>
            <a:rPr sz="2000" dirty="0" err="1"/>
            <a:t>matunda</a:t>
          </a:r>
          <a:r>
            <a:rPr sz="2000" dirty="0"/>
            <a:t> </a:t>
          </a:r>
          <a:r>
            <a:rPr sz="2000" dirty="0" err="1"/>
            <a:t>kupitia</a:t>
          </a:r>
          <a:r>
            <a:rPr sz="2000" dirty="0"/>
            <a:t> </a:t>
          </a:r>
          <a:r>
            <a:rPr sz="2000" dirty="0" err="1"/>
            <a:t>Yesu</a:t>
          </a:r>
          <a:r>
            <a:rPr sz="2000" dirty="0"/>
            <a:t> Kristo</a:t>
          </a: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pPr>
            <a:defRPr sz="2000" b="1"/>
          </a:pPr>
          <a:r>
            <a:rPr sz="2000" dirty="0"/>
            <a:t>Hii </a:t>
          </a:r>
          <a:r>
            <a:rPr sz="2000" dirty="0" err="1"/>
            <a:t>itasababisha</a:t>
          </a:r>
          <a:r>
            <a:rPr sz="2000" dirty="0"/>
            <a:t> </a:t>
          </a:r>
          <a:r>
            <a:rPr sz="2000" dirty="0" err="1"/>
            <a:t>utukufu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sifa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Mungu</a:t>
          </a:r>
          <a:endParaRPr sz="200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Wapokee maarifa ya Mungu, ambayo yatawapa hekima na ufahamu wa kiroho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Ishi kama watoto wa Mungu, ukimpendeza kwa kila njia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Na wazae matunda na wakue katika maarifa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Na waimarishwe kwa nguvu za Mungu ili waweze kuwa na subira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Biblia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t>(Zaburi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Roho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unabii</a:t>
          </a:r>
          <a:r>
            <a:rPr dirty="0"/>
            <a:t>    (</a:t>
          </a:r>
          <a:r>
            <a:rPr dirty="0" err="1"/>
            <a:t>Ufu</a:t>
          </a:r>
          <a:r>
            <a:rPr dirty="0"/>
            <a:t>. 19:10), </a:t>
          </a:r>
          <a:r>
            <a:rPr dirty="0" err="1"/>
            <a:t>ilidhihirishwa</a:t>
          </a:r>
          <a:r>
            <a:rPr dirty="0"/>
            <a:t> </a:t>
          </a:r>
          <a:r>
            <a:rPr dirty="0" err="1"/>
            <a:t>kupitia</a:t>
          </a:r>
          <a:r>
            <a:rPr dirty="0"/>
            <a:t> 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Mwongozo</a:t>
          </a:r>
          <a:r>
            <a:rPr sz="1600" dirty="0"/>
            <a:t> </a:t>
          </a:r>
          <a:r>
            <a:rPr sz="1600" dirty="0" err="1"/>
            <a:t>wa</a:t>
          </a:r>
          <a:r>
            <a:rPr sz="1600" dirty="0"/>
            <a:t> </a:t>
          </a:r>
          <a:r>
            <a:rPr sz="1600" dirty="0" err="1"/>
            <a:t>Mungu</a:t>
          </a:r>
          <a:r>
            <a:rPr sz="1600" dirty="0"/>
            <a:t> </a:t>
          </a:r>
          <a:r>
            <a:rPr sz="1600" dirty="0" err="1"/>
            <a:t>wa</a:t>
          </a:r>
          <a:r>
            <a:rPr sz="1600" dirty="0"/>
            <a:t> </a:t>
          </a:r>
          <a:r>
            <a:rPr sz="1600" dirty="0" err="1"/>
            <a:t>majaliwa</a:t>
          </a:r>
          <a:r>
            <a:rPr sz="1600" dirty="0"/>
            <a:t> (Kol. 4:3)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dirty="0" err="1"/>
            <a:t>Roho</a:t>
          </a:r>
          <a:r>
            <a:rPr lang="en-US" dirty="0"/>
            <a:t> </a:t>
          </a:r>
          <a:r>
            <a:rPr lang="en-US" dirty="0" err="1"/>
            <a:t>Mtakatifu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dirty="0"/>
            <a:t>(Is.</a:t>
          </a:r>
          <a:r>
            <a:rPr lang="en-US" dirty="0"/>
            <a:t> </a:t>
          </a:r>
          <a:r>
            <a:rPr dirty="0"/>
            <a:t>30:21</a:t>
          </a:r>
          <a:r>
            <a:rPr lang="en-US" dirty="0"/>
            <a:t>)</a:t>
          </a:r>
          <a:r>
            <a:rPr dirty="0"/>
            <a:t>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Upendo </a:t>
          </a:r>
          <a:r>
            <a:rPr sz="2000" kern="1200" dirty="0" err="1"/>
            <a:t>uwe</a:t>
          </a:r>
          <a:r>
            <a:rPr sz="2000" kern="1200" dirty="0"/>
            <a:t> </a:t>
          </a:r>
          <a:r>
            <a:rPr sz="2000" kern="1200" dirty="0" err="1"/>
            <a:t>mwingi</a:t>
          </a:r>
          <a:r>
            <a:rPr sz="2000" kern="1200" dirty="0"/>
            <a:t> </a:t>
          </a:r>
          <a:r>
            <a:rPr sz="2000" kern="1200" dirty="0" err="1"/>
            <a:t>ndani</a:t>
          </a:r>
          <a:r>
            <a:rPr sz="2000" kern="1200" dirty="0"/>
            <a:t> </a:t>
          </a:r>
          <a:r>
            <a:rPr sz="2000" kern="1200" dirty="0" err="1"/>
            <a:t>yako</a:t>
          </a:r>
          <a:endParaRPr sz="2000" kern="120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Itakufanya</a:t>
          </a:r>
          <a:r>
            <a:rPr sz="2000" kern="1200" dirty="0"/>
            <a:t> </a:t>
          </a:r>
          <a:r>
            <a:rPr sz="2000" kern="1200" dirty="0" err="1"/>
            <a:t>uwe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hekima</a:t>
          </a:r>
          <a:r>
            <a:rPr sz="2000" kern="1200" dirty="0"/>
            <a:t> </a:t>
          </a:r>
          <a:r>
            <a:rPr sz="2000" kern="1200" dirty="0" err="1"/>
            <a:t>zaidi</a:t>
          </a:r>
          <a:endParaRPr sz="2000" kern="120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Utatambua</a:t>
          </a:r>
          <a:r>
            <a:rPr sz="2000" kern="1200" dirty="0"/>
            <a:t> </a:t>
          </a:r>
          <a:r>
            <a:rPr sz="2000" kern="1200" dirty="0" err="1"/>
            <a:t>kilicho</a:t>
          </a:r>
          <a:r>
            <a:rPr sz="2000" kern="1200" dirty="0"/>
            <a:t> bora</a:t>
          </a: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Utakuwa</a:t>
          </a:r>
          <a:r>
            <a:rPr sz="2000" kern="1200" dirty="0"/>
            <a:t> </a:t>
          </a:r>
          <a:r>
            <a:rPr sz="2000" kern="1200" dirty="0" err="1"/>
            <a:t>safi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mnyoofu</a:t>
          </a:r>
          <a:endParaRPr sz="2000" kern="120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Utazaa</a:t>
          </a:r>
          <a:r>
            <a:rPr sz="2000" kern="1200" dirty="0"/>
            <a:t> </a:t>
          </a:r>
          <a:r>
            <a:rPr sz="2000" kern="1200" dirty="0" err="1"/>
            <a:t>matunda</a:t>
          </a:r>
          <a:r>
            <a:rPr sz="2000" kern="1200" dirty="0"/>
            <a:t> </a:t>
          </a:r>
          <a:r>
            <a:rPr sz="2000" kern="1200" dirty="0" err="1"/>
            <a:t>kupitia</a:t>
          </a:r>
          <a:r>
            <a:rPr sz="2000" kern="1200" dirty="0"/>
            <a:t> </a:t>
          </a:r>
          <a:r>
            <a:rPr sz="2000" kern="1200" dirty="0" err="1"/>
            <a:t>Yesu</a:t>
          </a:r>
          <a:r>
            <a:rPr sz="2000" kern="1200" dirty="0"/>
            <a:t> Kristo</a:t>
          </a: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Hii </a:t>
          </a:r>
          <a:r>
            <a:rPr sz="2000" kern="1200" dirty="0" err="1"/>
            <a:t>itasababisha</a:t>
          </a:r>
          <a:r>
            <a:rPr sz="2000" kern="1200" dirty="0"/>
            <a:t> </a:t>
          </a:r>
          <a:r>
            <a:rPr sz="2000" kern="1200" dirty="0" err="1"/>
            <a:t>utukufu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sifa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Mungu</a:t>
          </a:r>
          <a:endParaRPr sz="2000" kern="120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264"/>
          <a:ext cx="5447488" cy="6789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Wapokee maarifa ya Mungu, ambayo yatawapa hekima na ufahamu wa kiroho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3" y="33407"/>
        <a:ext cx="5381202" cy="612656"/>
      </dsp:txXfrm>
    </dsp:sp>
    <dsp:sp modelId="{8ED814D4-24A7-4EE6-98D6-F5EF96E58A5E}">
      <dsp:nvSpPr>
        <dsp:cNvPr id="0" name=""/>
        <dsp:cNvSpPr/>
      </dsp:nvSpPr>
      <dsp:spPr>
        <a:xfrm>
          <a:off x="0" y="690499"/>
          <a:ext cx="5447488" cy="678942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Ishi kama watoto wa Mungu, ukimpendeza kwa kila njia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3" y="723642"/>
        <a:ext cx="5381202" cy="612656"/>
      </dsp:txXfrm>
    </dsp:sp>
    <dsp:sp modelId="{D6B98BC7-4DD1-46DD-9A75-7E74C926B220}">
      <dsp:nvSpPr>
        <dsp:cNvPr id="0" name=""/>
        <dsp:cNvSpPr/>
      </dsp:nvSpPr>
      <dsp:spPr>
        <a:xfrm>
          <a:off x="0" y="1380734"/>
          <a:ext cx="5447488" cy="678942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Na wazae matunda na wakue katika maarifa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3" y="1413877"/>
        <a:ext cx="5381202" cy="612656"/>
      </dsp:txXfrm>
    </dsp:sp>
    <dsp:sp modelId="{51C553D5-6DF9-4050-9DE4-1DCE1A8DC5FD}">
      <dsp:nvSpPr>
        <dsp:cNvPr id="0" name=""/>
        <dsp:cNvSpPr/>
      </dsp:nvSpPr>
      <dsp:spPr>
        <a:xfrm>
          <a:off x="0" y="2070969"/>
          <a:ext cx="5447488" cy="6789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Na waimarishwe kwa nguvu za Mungu ili waweze kuwa na subira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3" y="2104112"/>
        <a:ext cx="5381202" cy="612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Biblia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/>
            <a:t>(Zaburi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Roho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unabii</a:t>
          </a:r>
          <a:r>
            <a:rPr kern="1200" dirty="0"/>
            <a:t>    (</a:t>
          </a:r>
          <a:r>
            <a:rPr kern="1200" dirty="0" err="1"/>
            <a:t>Ufu</a:t>
          </a:r>
          <a:r>
            <a:rPr kern="1200" dirty="0"/>
            <a:t>. 19:10), </a:t>
          </a:r>
          <a:r>
            <a:rPr kern="1200" dirty="0" err="1"/>
            <a:t>ilidhihirishwa</a:t>
          </a:r>
          <a:r>
            <a:rPr kern="1200" dirty="0"/>
            <a:t> </a:t>
          </a:r>
          <a:r>
            <a:rPr kern="1200" dirty="0" err="1"/>
            <a:t>kupitia</a:t>
          </a:r>
          <a:r>
            <a:rPr kern="1200" dirty="0"/>
            <a:t> 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Mwongozo</a:t>
          </a:r>
          <a:r>
            <a:rPr sz="1600" kern="1200" dirty="0"/>
            <a:t> </a:t>
          </a:r>
          <a:r>
            <a:rPr sz="1600" kern="1200" dirty="0" err="1"/>
            <a:t>wa</a:t>
          </a:r>
          <a:r>
            <a:rPr sz="1600" kern="1200" dirty="0"/>
            <a:t> </a:t>
          </a:r>
          <a:r>
            <a:rPr sz="1600" kern="1200" dirty="0" err="1"/>
            <a:t>Mungu</a:t>
          </a:r>
          <a:r>
            <a:rPr sz="1600" kern="1200" dirty="0"/>
            <a:t> </a:t>
          </a:r>
          <a:r>
            <a:rPr sz="1600" kern="1200" dirty="0" err="1"/>
            <a:t>wa</a:t>
          </a:r>
          <a:r>
            <a:rPr sz="1600" kern="1200" dirty="0"/>
            <a:t> </a:t>
          </a:r>
          <a:r>
            <a:rPr sz="1600" kern="1200" dirty="0" err="1"/>
            <a:t>majaliwa</a:t>
          </a:r>
          <a:r>
            <a:rPr sz="1600" kern="1200" dirty="0"/>
            <a:t> (Kol. 4:3)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kern="1200" dirty="0" err="1"/>
            <a:t>Roho</a:t>
          </a:r>
          <a:r>
            <a:rPr lang="en-US" kern="1200" dirty="0"/>
            <a:t> </a:t>
          </a:r>
          <a:r>
            <a:rPr lang="en-US" kern="1200" dirty="0" err="1"/>
            <a:t>Mtakatifu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 dirty="0"/>
            <a:t>(Is.</a:t>
          </a:r>
          <a:r>
            <a:rPr lang="en-US" kern="1200" dirty="0"/>
            <a:t> </a:t>
          </a:r>
          <a:r>
            <a:rPr kern="1200" dirty="0"/>
            <a:t>30:21</a:t>
          </a:r>
          <a:r>
            <a:rPr lang="en-US" kern="1200" dirty="0"/>
            <a:t>)</a:t>
          </a:r>
          <a:r>
            <a:rPr kern="1200" dirty="0"/>
            <a:t>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defRPr>
            </a:pPr>
            <a:r>
              <a:rPr dirty="0"/>
              <a:t>SABABU ZA </a:t>
            </a:r>
            <a:r>
              <a:rPr dirty="0" err="1"/>
              <a:t>SHUKRANI</a:t>
            </a:r>
            <a:r>
              <a:rPr dirty="0"/>
              <a:t> NA MAOMBI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2 kwa ajili ya Januari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SABABU ZA KUSHUKURU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defRPr>
            </a:pPr>
            <a:r>
              <a:t>"Daima tunamshukuru Mungu, Baba wa Bwana wetu Yesu Kristo, tunapowaombea" </a:t>
            </a:r>
            <a:r>
              <a:rPr sz="1400"/>
              <a:t>(Wakolosai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134595"/>
            <a:ext cx="8096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Akirudia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1 </a:t>
            </a:r>
            <a:r>
              <a:rPr dirty="0" err="1"/>
              <a:t>Wakorintho</a:t>
            </a:r>
            <a:r>
              <a:rPr dirty="0"/>
              <a:t> 13:13, Paulo </a:t>
            </a:r>
            <a:r>
              <a:rPr dirty="0" err="1"/>
              <a:t>anamshukuru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Wakolosai</a:t>
            </a:r>
            <a:r>
              <a:rPr dirty="0"/>
              <a:t> </a:t>
            </a:r>
            <a:r>
              <a:rPr dirty="0" err="1"/>
              <a:t>wana</a:t>
            </a:r>
            <a:r>
              <a:rPr dirty="0"/>
              <a:t> </a:t>
            </a:r>
            <a:r>
              <a:rPr dirty="0" err="1"/>
              <a:t>fadhila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 tatu za </a:t>
            </a:r>
            <a:r>
              <a:rPr dirty="0" err="1"/>
              <a:t>Kikristo</a:t>
            </a:r>
            <a:r>
              <a:rPr dirty="0"/>
              <a:t>: </a:t>
            </a:r>
            <a:r>
              <a:rPr dirty="0" err="1"/>
              <a:t>imani</a:t>
            </a:r>
            <a:r>
              <a:rPr dirty="0"/>
              <a:t>, </a:t>
            </a:r>
            <a:r>
              <a:rPr dirty="0" err="1"/>
              <a:t>tumaini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(Kol. 1:4-5).</a:t>
            </a:r>
          </a:p>
        </p:txBody>
      </p:sp>
      <p:pic>
        <p:nvPicPr>
          <p:cNvPr id="4" name="Imagen 3" descr="Imagen que contiene interior, persona, mujer, tabla  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  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  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2" y="212973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Fadhila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zinatokea</a:t>
            </a:r>
            <a:r>
              <a:rPr dirty="0"/>
              <a:t> "</a:t>
            </a:r>
            <a:r>
              <a:rPr dirty="0" err="1"/>
              <a:t>katika</a:t>
            </a:r>
            <a:r>
              <a:rPr dirty="0"/>
              <a:t> Kristo </a:t>
            </a:r>
            <a:r>
              <a:rPr dirty="0" err="1"/>
              <a:t>Yesu</a:t>
            </a:r>
            <a:r>
              <a:rPr dirty="0"/>
              <a:t>", </a:t>
            </a:r>
            <a:r>
              <a:rPr dirty="0" err="1"/>
              <a:t>zinaathiri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"</a:t>
            </a:r>
            <a:r>
              <a:rPr dirty="0" err="1"/>
              <a:t>watakatifu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",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zimepitishwa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"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kweli</a:t>
            </a:r>
            <a:r>
              <a:rPr dirty="0"/>
              <a:t> la </a:t>
            </a:r>
            <a:r>
              <a:rPr dirty="0" err="1"/>
              <a:t>injili</a:t>
            </a:r>
            <a:r>
              <a:rPr dirty="0"/>
              <a:t>".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18514" y="4818306"/>
            <a:ext cx="6156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hupitishwa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inafanya</a:t>
            </a:r>
            <a:r>
              <a:rPr dirty="0"/>
              <a:t> Biblia </a:t>
            </a:r>
            <a:r>
              <a:rPr dirty="0" err="1"/>
              <a:t>kuwa</a:t>
            </a:r>
            <a:r>
              <a:rPr dirty="0"/>
              <a:t> "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uzima</a:t>
            </a:r>
            <a:r>
              <a:rPr dirty="0"/>
              <a:t>" (</a:t>
            </a:r>
            <a:r>
              <a:rPr dirty="0" err="1"/>
              <a:t>Flp</a:t>
            </a:r>
            <a:r>
              <a:rPr dirty="0"/>
              <a:t>. 2:16). 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kuikubali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, tuna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"</a:t>
            </a:r>
            <a:r>
              <a:rPr dirty="0" err="1"/>
              <a:t>uliowekwa</a:t>
            </a:r>
            <a:r>
              <a:rPr dirty="0"/>
              <a:t> </a:t>
            </a:r>
            <a:r>
              <a:rPr dirty="0" err="1"/>
              <a:t>akiba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" (Kol.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494867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anasisitiza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haijahubiriwa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Wakolosai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"</a:t>
            </a:r>
            <a:r>
              <a:rPr dirty="0" err="1"/>
              <a:t>ulimwenguni</a:t>
            </a:r>
            <a:r>
              <a:rPr dirty="0"/>
              <a:t> </a:t>
            </a:r>
            <a:r>
              <a:rPr dirty="0" err="1"/>
              <a:t>kote</a:t>
            </a:r>
            <a:r>
              <a:rPr dirty="0"/>
              <a:t>" (Kol. 1:6)...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30 </a:t>
            </a:r>
            <a:r>
              <a:rPr dirty="0" err="1"/>
              <a:t>tu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>
              <a:defRPr sz="4400" b="1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SALA YA MAOMBI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</a:t>
            </a:r>
            <a:r>
              <a:rPr sz="1600"/>
              <a:t>Kwa sababu hii, tangu tuliposikia habari zenu, hatujaacha kuwaombea. Tunaendelea kumwomba Mungu akujaze maarifa ya mapenzi yake kupitia hekima yote na ufahamu ambao Roho hutoa</a:t>
            </a:r>
            <a:r>
              <a:t>." </a:t>
            </a:r>
            <a:r>
              <a:rPr sz="1400"/>
              <a:t>(Wakolosai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Ombi la maombi ya Paulo linajumuisha mambo mengi mazuri kwa Wakolosai (Wakolosai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25879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Sala hii inafanywa "kumshukuru Baba kwa furaha" </a:t>
            </a:r>
            <a:br>
              <a:rPr lang="en" sz="2000" b="1" noProof="0" dirty="0"/>
            </a:br>
            <a:r>
              <a:t>(Kol.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68054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Kuna njia nne ambazo Mungu hutumia kufanya maombi ya Paulo kuwa kweli ndani yetu:</a:t>
            </a:r>
          </a:p>
        </p:txBody>
      </p:sp>
      <p:pic>
        <p:nvPicPr>
          <p:cNvPr id="21" name="Imagen 20" descr="Un par de hombres sentados en una mesa  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"Maisha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yanapaswa</a:t>
            </a:r>
            <a:r>
              <a:rPr dirty="0"/>
              <a:t> </a:t>
            </a:r>
            <a:r>
              <a:rPr dirty="0" err="1"/>
              <a:t>kuunganishwa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Kristo;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kuteka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, </a:t>
            </a:r>
            <a:r>
              <a:rPr dirty="0" err="1"/>
              <a:t>tukila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, </a:t>
            </a:r>
            <a:r>
              <a:rPr dirty="0" err="1"/>
              <a:t>Mkate</a:t>
            </a:r>
            <a:r>
              <a:rPr dirty="0"/>
              <a:t> </a:t>
            </a:r>
            <a:r>
              <a:rPr dirty="0" err="1"/>
              <a:t>ulio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ulioshuka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tukichota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chemchemi</a:t>
            </a:r>
            <a:r>
              <a:rPr dirty="0"/>
              <a:t> </a:t>
            </a:r>
            <a:r>
              <a:rPr dirty="0" err="1"/>
              <a:t>iliyo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, </a:t>
            </a:r>
            <a:r>
              <a:rPr dirty="0" err="1"/>
              <a:t>ikitoa</a:t>
            </a:r>
            <a:r>
              <a:rPr dirty="0"/>
              <a:t> </a:t>
            </a:r>
            <a:r>
              <a:rPr dirty="0" err="1"/>
              <a:t>hazina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tele.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tunamuweka</a:t>
            </a:r>
            <a:r>
              <a:rPr dirty="0"/>
              <a:t> Bwana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, </a:t>
            </a:r>
            <a:r>
              <a:rPr dirty="0" err="1"/>
              <a:t>tukiruhusu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kumshukuru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kumsifu</a:t>
            </a:r>
            <a:r>
              <a:rPr dirty="0"/>
              <a:t>, </a:t>
            </a:r>
            <a:r>
              <a:rPr dirty="0" err="1"/>
              <a:t>tutakuwa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hali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kidini</a:t>
            </a:r>
            <a:r>
              <a:rPr dirty="0"/>
              <a:t>.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yatakuwa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mfumo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mazungumzo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MUNGU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tungezungumza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rafiki. </a:t>
            </a:r>
            <a:r>
              <a:rPr dirty="0" err="1"/>
              <a:t>Atazungumza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siri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.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kutatujia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</a:t>
            </a:r>
            <a:r>
              <a:rPr dirty="0" err="1"/>
              <a:t>tamu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kufurahisha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uwepo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itawaka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anapokaribia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 nasi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alivyofanya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Henoko. Hali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inapokuwa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Mkristo</a:t>
            </a:r>
            <a:r>
              <a:rPr dirty="0"/>
              <a:t>, </a:t>
            </a:r>
            <a:r>
              <a:rPr dirty="0" err="1"/>
              <a:t>kutaonekana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, </a:t>
            </a:r>
            <a:r>
              <a:rPr dirty="0" err="1"/>
              <a:t>upole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utaonekana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anaoshirikiana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amekuwa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kujifunza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.”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(Christ's Object Lessons, uk. 290)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  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6895" y="972855"/>
            <a:ext cx="37777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… </a:t>
            </a:r>
            <a:r>
              <a:rPr dirty="0" err="1"/>
              <a:t>mkijua</a:t>
            </a:r>
            <a:r>
              <a:rPr dirty="0"/>
              <a:t> </a:t>
            </a:r>
            <a:r>
              <a:rPr dirty="0" err="1"/>
              <a:t>hakika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aliyeanza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njema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ataimaliza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siku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Yesu</a:t>
            </a:r>
            <a:r>
              <a:rPr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 err="1"/>
              <a:t>Wafilipi</a:t>
            </a:r>
            <a:r>
              <a:rPr sz="2400" dirty="0"/>
              <a:t> 1:6</a:t>
            </a:r>
            <a:endParaRPr kumimoji="0" lang="en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7084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00BD53"/>
                </a:solidFill>
              </a:defRPr>
            </a:pPr>
            <a:r>
              <a:t>Sababu za kushukuru na kuomba katika barua kwa Wafilipi:</a:t>
            </a:r>
          </a:p>
          <a:p>
            <a:pPr lvl="1">
              <a:spcBef>
                <a:spcPts val="600"/>
              </a:spcBef>
              <a:defRPr sz="2000" b="1"/>
            </a:pPr>
            <a:r>
              <a:t>Sababu za kushukuru (Wafilipi 1:3-8)</a:t>
            </a:r>
          </a:p>
          <a:p>
            <a:pPr lvl="1">
              <a:spcBef>
                <a:spcPts val="600"/>
              </a:spcBef>
              <a:defRPr sz="2000" b="1"/>
            </a:pPr>
            <a:r>
              <a:t>Maombi ya maombi (Wafilipi 1:9-11)</a:t>
            </a:r>
          </a:p>
          <a:p>
            <a:pPr>
              <a:spcBef>
                <a:spcPts val="600"/>
              </a:spcBef>
              <a:defRPr sz="2000" b="1">
                <a:solidFill>
                  <a:srgbClr val="BA9B00"/>
                </a:solidFill>
              </a:defRPr>
            </a:pPr>
            <a:r>
              <a:t>Kushukuru na kuomba wakati mgumu (Wafilipi 1:12-18)</a:t>
            </a:r>
          </a:p>
          <a:p>
            <a:pPr>
              <a:spcBef>
                <a:spcPts val="600"/>
              </a:spcBef>
              <a:defRPr sz="2000" b="1">
                <a:solidFill>
                  <a:srgbClr val="A400B9"/>
                </a:solidFill>
              </a:defRPr>
            </a:pPr>
            <a:r>
              <a:t>Sababu za kushukuru na kuomba katika barua kwa Wafilipi:</a:t>
            </a:r>
          </a:p>
          <a:p>
            <a:pPr lvl="1">
              <a:spcBef>
                <a:spcPts val="600"/>
              </a:spcBef>
              <a:defRPr sz="2000" b="1"/>
            </a:pPr>
            <a:r>
              <a:t>Sababu za kushukuru (Wakolosai 1:3-8)</a:t>
            </a:r>
          </a:p>
          <a:p>
            <a:pPr lvl="1">
              <a:spcBef>
                <a:spcPts val="600"/>
              </a:spcBef>
              <a:defRPr sz="2000" b="1"/>
            </a:pPr>
            <a:r>
              <a:t>Maombi ya maombi (Wakolosai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hazikuwa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</a:t>
            </a:r>
            <a:r>
              <a:rPr dirty="0" err="1"/>
              <a:t>rahisi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Paulo. </a:t>
            </a:r>
            <a:r>
              <a:rPr dirty="0" err="1"/>
              <a:t>Ingekuwa</a:t>
            </a:r>
            <a:r>
              <a:rPr dirty="0"/>
              <a:t> </a:t>
            </a:r>
            <a:r>
              <a:rPr dirty="0" err="1"/>
              <a:t>rahisi</a:t>
            </a:r>
            <a:r>
              <a:rPr dirty="0"/>
              <a:t> </a:t>
            </a:r>
            <a:r>
              <a:rPr dirty="0" err="1"/>
              <a:t>kukata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kupoteza</a:t>
            </a:r>
            <a:r>
              <a:rPr dirty="0"/>
              <a:t> uhuru wake.</a:t>
            </a:r>
          </a:p>
        </p:txBody>
      </p:sp>
      <p:pic>
        <p:nvPicPr>
          <p:cNvPr id="5" name="Imagen 4" descr="Hombre sentado en una mesa  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  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  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  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  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  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  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  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  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Kifungo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</a:t>
            </a:r>
            <a:r>
              <a:rPr dirty="0" err="1"/>
              <a:t>hakikumzuia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kuwasiliana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Baba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kuwaombea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17833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vile </a:t>
            </a:r>
            <a:r>
              <a:rPr dirty="0" err="1"/>
              <a:t>alivyokuwa</a:t>
            </a:r>
            <a:r>
              <a:rPr dirty="0"/>
              <a:t> </a:t>
            </a:r>
            <a:r>
              <a:rPr dirty="0" err="1"/>
              <a:t>ameimba</a:t>
            </a:r>
            <a:r>
              <a:rPr dirty="0"/>
              <a:t> </a:t>
            </a:r>
            <a:r>
              <a:rPr dirty="0" err="1"/>
              <a:t>nyimbo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gereza</a:t>
            </a:r>
            <a:r>
              <a:rPr dirty="0"/>
              <a:t> lake la </a:t>
            </a:r>
            <a:r>
              <a:rPr dirty="0" err="1"/>
              <a:t>Filipi</a:t>
            </a:r>
            <a:r>
              <a:rPr dirty="0"/>
              <a:t>, Paulo </a:t>
            </a:r>
            <a:r>
              <a:rPr dirty="0" err="1"/>
              <a:t>alipata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za </a:t>
            </a: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kuwasilisha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dada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Filipi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Kolosai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3600" b="1">
                <a:ln/>
                <a:solidFill>
                  <a:schemeClr val="accent4"/>
                </a:solidFill>
              </a:defRPr>
            </a:pPr>
            <a:r>
              <a:t>Sababu za kushukuru na kuomba katika barua kwa Wafilipi: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4"/>
                </a:solidFill>
              </a:defRPr>
            </a:pPr>
            <a:r>
              <a:t>SABABU ZA KUSHUKURU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defRPr>
            </a:pPr>
            <a:r>
              <a:t>“mkiwa na hakika ya kwamba yeye aliyeianza kazi njema ndani yenu ataikamilisha hata siku ya Kristo Yesu” </a:t>
            </a:r>
            <a:r>
              <a:rPr sz="1400"/>
              <a:t>(Wafilipi 1:6)</a:t>
            </a:r>
            <a: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anaanza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kumshukuru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Filipi</a:t>
            </a:r>
            <a:r>
              <a:rPr lang="en-US" dirty="0"/>
              <a:t>(</a:t>
            </a:r>
            <a:r>
              <a:rPr dirty="0" err="1"/>
              <a:t>Flp</a:t>
            </a:r>
            <a:r>
              <a:rPr dirty="0"/>
              <a:t>. 1:3),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alimpenda</a:t>
            </a:r>
            <a:r>
              <a:rPr dirty="0"/>
              <a:t> sana (</a:t>
            </a:r>
            <a:r>
              <a:rPr dirty="0" err="1"/>
              <a:t>Flp</a:t>
            </a:r>
            <a:r>
              <a:rPr dirty="0"/>
              <a:t>. 1:8). </a:t>
            </a:r>
          </a:p>
        </p:txBody>
      </p:sp>
      <p:pic>
        <p:nvPicPr>
          <p:cNvPr id="4" name="Imagen 3" descr="Una mujer con un vestido morado  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  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vile </a:t>
            </a:r>
            <a:r>
              <a:rPr dirty="0" err="1"/>
              <a:t>kuhani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alivyovaa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kifuko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cha </a:t>
            </a:r>
            <a:r>
              <a:rPr dirty="0" err="1"/>
              <a:t>kifuani</a:t>
            </a:r>
            <a:r>
              <a:rPr dirty="0"/>
              <a:t>,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wake, </a:t>
            </a:r>
            <a:r>
              <a:rPr dirty="0" err="1"/>
              <a:t>majina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makabila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Israeli </a:t>
            </a:r>
            <a:r>
              <a:rPr dirty="0" err="1"/>
              <a:t>yaliyochorwa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vito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aliposimama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, Paulo </a:t>
            </a:r>
            <a:r>
              <a:rPr dirty="0" err="1"/>
              <a:t>alibeba</a:t>
            </a:r>
            <a:r>
              <a:rPr dirty="0"/>
              <a:t> "</a:t>
            </a:r>
            <a:r>
              <a:rPr dirty="0" err="1"/>
              <a:t>moyoni</a:t>
            </a:r>
            <a:r>
              <a:rPr dirty="0"/>
              <a:t> </a:t>
            </a:r>
            <a:r>
              <a:rPr dirty="0" err="1"/>
              <a:t>mwake</a:t>
            </a:r>
            <a:r>
              <a:rPr dirty="0"/>
              <a:t>"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mshiriki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aliposimama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kuwaombea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1:7). </a:t>
            </a:r>
          </a:p>
        </p:txBody>
      </p:sp>
      <p:pic>
        <p:nvPicPr>
          <p:cNvPr id="14" name="Imagen 13" descr="Un hombre con los brazos abiertos  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58072"/>
            <a:ext cx="5675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tatu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walishiriki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"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vifungo</a:t>
            </a:r>
            <a:r>
              <a:rPr dirty="0"/>
              <a:t> </a:t>
            </a:r>
            <a:r>
              <a:rPr dirty="0" err="1"/>
              <a:t>vyangu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kutetea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kuthibitisha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"                (</a:t>
            </a:r>
            <a:r>
              <a:rPr dirty="0" err="1"/>
              <a:t>Flp</a:t>
            </a:r>
            <a:r>
              <a:rPr dirty="0"/>
              <a:t>. 1:7).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223564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ilijumuisha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walibaki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akiwakamilisha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siku (</a:t>
            </a:r>
            <a:r>
              <a:rPr dirty="0" err="1"/>
              <a:t>Flp</a:t>
            </a:r>
            <a:r>
              <a:rPr dirty="0"/>
              <a:t>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53688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defRPr>
            </a:pPr>
            <a:r>
              <a:t>SALA YA MAOMBI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7030A0"/>
                </a:solidFill>
                <a:latin typeface="Comic Sans MS" panose="030F0702030302020204" pitchFamily="66" charset="0"/>
              </a:defRPr>
            </a:pPr>
            <a:r>
              <a:rPr dirty="0"/>
              <a:t>"Na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ndiyo</a:t>
            </a:r>
            <a:r>
              <a:rPr dirty="0"/>
              <a:t> sala </a:t>
            </a:r>
            <a:r>
              <a:rPr dirty="0" err="1"/>
              <a:t>yangu</a:t>
            </a:r>
            <a:r>
              <a:rPr dirty="0"/>
              <a:t>: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uwe</a:t>
            </a:r>
            <a:r>
              <a:rPr dirty="0"/>
              <a:t> </a:t>
            </a:r>
            <a:r>
              <a:rPr dirty="0" err="1"/>
              <a:t>mwingi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kina cha </a:t>
            </a:r>
            <a:r>
              <a:rPr dirty="0" err="1"/>
              <a:t>ufahamu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muweze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yaliyo</a:t>
            </a:r>
            <a:r>
              <a:rPr dirty="0"/>
              <a:t> bora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lawama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siku </a:t>
            </a:r>
            <a:r>
              <a:rPr dirty="0" err="1"/>
              <a:t>ya</a:t>
            </a:r>
            <a:r>
              <a:rPr dirty="0"/>
              <a:t> Kristo, </a:t>
            </a:r>
            <a:r>
              <a:rPr dirty="0" err="1"/>
              <a:t>mkijazwa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matunda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huja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Kristo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."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1:9-11 </a:t>
            </a:r>
            <a:r>
              <a:rPr sz="1100" dirty="0"/>
              <a:t>NIV</a:t>
            </a:r>
            <a:r>
              <a:rPr sz="1400" dirty="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Tunaweza</a:t>
            </a:r>
            <a:r>
              <a:rPr sz="2000" dirty="0"/>
              <a:t> </a:t>
            </a:r>
            <a:r>
              <a:rPr sz="2000" dirty="0" err="1"/>
              <a:t>kuzingatia</a:t>
            </a:r>
            <a:r>
              <a:rPr sz="2000" dirty="0"/>
              <a:t> </a:t>
            </a:r>
            <a:r>
              <a:rPr sz="2000" dirty="0" err="1"/>
              <a:t>motisha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maombi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Paulo </a:t>
            </a:r>
            <a:r>
              <a:rPr sz="2000" dirty="0" err="1"/>
              <a:t>kama</a:t>
            </a:r>
            <a:r>
              <a:rPr sz="2000" dirty="0"/>
              <a:t> "</a:t>
            </a:r>
            <a:r>
              <a:rPr sz="2000" dirty="0" err="1"/>
              <a:t>sababu</a:t>
            </a:r>
            <a:r>
              <a:rPr sz="2000" dirty="0"/>
              <a:t> </a:t>
            </a:r>
            <a:r>
              <a:rPr sz="2000" dirty="0" err="1"/>
              <a:t>iliyofungwa</a:t>
            </a:r>
            <a:r>
              <a:rPr sz="2000" dirty="0"/>
              <a:t>" (</a:t>
            </a:r>
            <a:r>
              <a:rPr sz="2000" dirty="0" err="1"/>
              <a:t>Flp</a:t>
            </a:r>
            <a:r>
              <a:rPr sz="2000" dirty="0"/>
              <a:t>. 1:9-11)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rPr dirty="0"/>
              <a:t>Upendo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unawezaje</a:t>
            </a:r>
            <a:r>
              <a:rPr dirty="0"/>
              <a:t> "</a:t>
            </a:r>
            <a:r>
              <a:rPr dirty="0" err="1"/>
              <a:t>kuongezeka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"? Kwa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sana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Kikristo</a:t>
            </a:r>
            <a:r>
              <a:rPr dirty="0"/>
              <a:t>?</a:t>
            </a:r>
          </a:p>
        </p:txBody>
      </p:sp>
      <p:pic>
        <p:nvPicPr>
          <p:cNvPr id="4" name="Imagen 3" descr="Dibujo de una persona  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  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800" b="1">
                <a:ln/>
                <a:solidFill>
                  <a:schemeClr val="accent3">
                    <a:lumMod val="75000"/>
                  </a:schemeClr>
                </a:solidFill>
              </a:defRPr>
            </a:pPr>
            <a:r>
              <a:t>KUSHUKURU </a:t>
            </a:r>
            <a:b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t>NA KUOMBA KATIKA NYAKATI NGUMU</a:t>
            </a: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"Sasa nataka mjue, ndugu na dada, kwamba kile kilichonipata kimetumika kuendeleza injili." </a:t>
            </a:r>
            <a:r>
              <a:rPr sz="1400"/>
              <a:t>Wafilipi 1:12</a:t>
            </a:r>
            <a:r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defRPr>
            </a:pPr>
            <a:r>
              <a:t>FURSA YA KUTETEA INJILI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Wafilipi walipopata habari kwamba Paulo alikuwa amefungwa jela huko Roma, walifadhaika sana, na wakamtuma Epafrodito kwa msaada kwa mtume (Flp. 4:18).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Mbali na kufadhaika, Paulo alimshukuru Mungu kwa kufungwa kwake. Kwa nini utoe shukrani? Kwa sababu kwa njia hii aliweza kumhubiria nani, vinginevyo, asingeweza kamwe kumfikia (Flp. 1:13).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309054"/>
            <a:ext cx="37521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Zaidi ya hayo, kuona mtazamo wa mtume, ndugu wengine waaminifu walitiwa moyo, na wakaanza kuhubiri injili bila kujali shida zinazohusika (Flp. 1:14).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857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Wengine, wakifikiri kwamba kuzungumza wazi juu ya injili kungeleta shida kwa Paulo, pia ilisaidia - bila kukusudia - kuieneza (Flp. 1:15-18).</a:t>
            </a:r>
          </a:p>
        </p:txBody>
      </p:sp>
      <p:pic>
        <p:nvPicPr>
          <p:cNvPr id="17" name="Imagen 16" descr="Un dibujo de un grupo de personas en una calle  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3600" b="1">
                <a:ln/>
                <a:solidFill>
                  <a:schemeClr val="accent6">
                    <a:lumMod val="50000"/>
                  </a:schemeClr>
                </a:solidFill>
              </a:defRPr>
            </a:pPr>
            <a:r>
              <a:t>Sababu za kushukuru na kuomba katika barua kwa Wafilipi:</a:t>
            </a: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1087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2025-12-29T07:58:33Z</dcterms:created>
  <dcterms:modified xsi:type="dcterms:W3CDTF">2026-01-01T07:29:04Z</dcterms:modified>
</cp:coreProperties>
</file>