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1" r:id="rId4"/>
    <p:sldId id="257" r:id="rId5"/>
    <p:sldId id="258" r:id="rId6"/>
    <p:sldId id="259" r:id="rId7"/>
    <p:sldId id="260" r:id="rId8"/>
    <p:sldId id="320" r:id="rId9"/>
    <p:sldId id="318" r:id="rId10"/>
    <p:sldId id="263" r:id="rId11"/>
    <p:sldId id="264" r:id="rId12"/>
    <p:sldId id="31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83F"/>
    <a:srgbClr val="00E668"/>
    <a:srgbClr val="00D25F"/>
    <a:srgbClr val="009AD0"/>
    <a:srgbClr val="00D05E"/>
    <a:srgbClr val="5DD5FF"/>
    <a:srgbClr val="652593"/>
    <a:srgbClr val="F6EBBC"/>
    <a:srgbClr val="A82522"/>
    <a:srgbClr val="EEB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B050"/>
        </a:solidFill>
      </dgm:spPr>
      <dgm:t>
        <a:bodyPr/>
        <a:lstStyle/>
        <a:p>
          <a:pPr>
            <a:defRPr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 err="1"/>
            <a:t>Kuondoka</a:t>
          </a:r>
          <a:endParaRPr sz="2000" dirty="0"/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00E668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defRPr sz="2000" b="1">
              <a:solidFill>
                <a:schemeClr val="tx1"/>
              </a:solidFill>
            </a:defRPr>
          </a:pPr>
          <a:r>
            <a:rPr sz="2000" dirty="0"/>
            <a:t>Kuwa </a:t>
          </a:r>
          <a:r>
            <a:rPr sz="2000" dirty="0" err="1"/>
            <a:t>na</a:t>
          </a:r>
          <a:r>
            <a:rPr sz="2000" dirty="0"/>
            <a:t> Kristo</a:t>
          </a: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24452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24452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9AD0"/>
        </a:solidFill>
      </dgm:spPr>
      <dgm:t>
        <a:bodyPr/>
        <a:lstStyle/>
        <a:p>
          <a:pPr>
            <a:defRPr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/>
            <a:t>Ili </a:t>
          </a:r>
          <a:r>
            <a:rPr sz="2000" dirty="0" err="1"/>
            <a:t>kubaki</a:t>
          </a:r>
          <a:endParaRPr sz="2000" dirty="0"/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5DD5FF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defRPr sz="2000" b="1">
              <a:solidFill>
                <a:schemeClr val="tx1"/>
              </a:solidFill>
            </a:defRPr>
          </a:pPr>
          <a:r>
            <a:rPr sz="2000" dirty="0" err="1"/>
            <a:t>Kufaidi</a:t>
          </a:r>
          <a:r>
            <a:rPr sz="2000" dirty="0"/>
            <a:t> </a:t>
          </a:r>
          <a:r>
            <a:rPr sz="2000" dirty="0" err="1"/>
            <a:t>kanisa</a:t>
          </a:r>
          <a:endParaRPr sz="2000" dirty="0"/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64598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64598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501E4-A89D-44DD-A5D9-F45136449A98}" type="doc">
      <dgm:prSet loTypeId="urn:microsoft.com/office/officeart/2005/8/layout/vList2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6BA3A60-13A5-412D-9739-8935AD8296BC}">
      <dgm:prSet custT="1"/>
      <dgm:spPr/>
      <dgm:t>
        <a:bodyPr/>
        <a:lstStyle/>
        <a:p>
          <a:pPr algn="ctr">
            <a:defRPr sz="2000" b="1"/>
          </a:pPr>
          <a:r>
            <a:rPr sz="2000" dirty="0" err="1"/>
            <a:t>Maskini</a:t>
          </a:r>
          <a:r>
            <a:rPr sz="2000" dirty="0"/>
            <a:t> </a:t>
          </a:r>
          <a:r>
            <a:rPr sz="2000" dirty="0" err="1"/>
            <a:t>rohoni</a:t>
          </a:r>
          <a:endParaRPr sz="2000" dirty="0"/>
        </a:p>
      </dgm:t>
    </dgm:pt>
    <dgm:pt modelId="{BC65A720-0404-4A25-9D85-24D34C97B14D}" type="par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5453CCD2-38B8-46B0-897E-6EDF6D6C4C96}" type="sib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D605189D-BA28-4D95-B0D4-FAEA89698C6F}">
      <dgm:prSet custT="1"/>
      <dgm:spPr/>
      <dgm:t>
        <a:bodyPr/>
        <a:lstStyle/>
        <a:p>
          <a:pPr algn="ctr">
            <a:defRPr sz="2000" b="1"/>
          </a:pPr>
          <a:r>
            <a:rPr sz="2000" dirty="0" err="1"/>
            <a:t>Mpole</a:t>
          </a:r>
          <a:endParaRPr sz="2000" dirty="0"/>
        </a:p>
      </dgm:t>
    </dgm:pt>
    <dgm:pt modelId="{F7205F0F-C09D-45B8-A090-1D9CF58D8401}" type="par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1FF53E8-22D3-4146-8EF5-0EA74779D3BD}" type="sib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DF6EDBB-D664-4DC8-BF4E-2E32B04511AD}">
      <dgm:prSet custT="1"/>
      <dgm:spPr/>
      <dgm:t>
        <a:bodyPr/>
        <a:lstStyle/>
        <a:p>
          <a:pPr algn="ctr">
            <a:defRPr sz="2000" b="1"/>
          </a:pPr>
          <a:r>
            <a:rPr sz="2000" dirty="0" err="1"/>
            <a:t>Njaa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kiu</a:t>
          </a:r>
          <a:r>
            <a:rPr sz="2000" dirty="0"/>
            <a:t> </a:t>
          </a:r>
          <a:r>
            <a:rPr sz="2000" dirty="0" err="1"/>
            <a:t>ya</a:t>
          </a:r>
          <a:r>
            <a:rPr sz="2000" dirty="0"/>
            <a:t> </a:t>
          </a:r>
          <a:r>
            <a:rPr sz="2000" dirty="0" err="1"/>
            <a:t>haki</a:t>
          </a:r>
          <a:endParaRPr sz="2000" dirty="0"/>
        </a:p>
      </dgm:t>
    </dgm:pt>
    <dgm:pt modelId="{C5B11A01-51AE-47BD-9E62-2477FC472E28}" type="par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B6F5BE15-E2BA-46EF-A36D-3511AAEE5383}" type="sib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0C77043D-B92D-4613-9434-AD71AA278509}">
      <dgm:prSet custT="1"/>
      <dgm:spPr/>
      <dgm:t>
        <a:bodyPr/>
        <a:lstStyle/>
        <a:p>
          <a:pPr algn="ctr">
            <a:defRPr sz="2000" b="1"/>
          </a:pPr>
          <a:r>
            <a:rPr sz="2000" dirty="0" err="1"/>
            <a:t>Turehemu</a:t>
          </a:r>
          <a:r>
            <a:rPr sz="2000" dirty="0"/>
            <a:t> </a:t>
          </a:r>
        </a:p>
      </dgm:t>
    </dgm:pt>
    <dgm:pt modelId="{507C165F-88C2-4507-8FD1-51B6D5EE46AD}" type="par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02D51A73-BD9A-46A8-90C6-CF8785A85DBF}" type="sib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DF9B35FD-7D71-49CE-8CFC-5F90B261DD32}">
      <dgm:prSet custT="1"/>
      <dgm:spPr/>
      <dgm:t>
        <a:bodyPr/>
        <a:lstStyle/>
        <a:p>
          <a:pPr algn="ctr">
            <a:defRPr sz="2000" b="1"/>
          </a:pPr>
          <a:r>
            <a:rPr sz="2000" dirty="0"/>
            <a:t>Safi </a:t>
          </a:r>
          <a:r>
            <a:rPr sz="2000" dirty="0" err="1"/>
            <a:t>ya</a:t>
          </a:r>
          <a:r>
            <a:rPr sz="2000" dirty="0"/>
            <a:t> </a:t>
          </a:r>
          <a:r>
            <a:rPr sz="2000" dirty="0" err="1"/>
            <a:t>moyo</a:t>
          </a:r>
          <a:endParaRPr sz="2000" dirty="0"/>
        </a:p>
      </dgm:t>
    </dgm:pt>
    <dgm:pt modelId="{97BC9C92-5AB0-40E2-8AEA-048EE30420C6}" type="par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3088DD00-82DF-4425-980A-8CAC4800BD61}" type="sib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A40E33E1-D6BA-4F36-8C08-B30F4D704593}">
      <dgm:prSet custT="1"/>
      <dgm:spPr/>
      <dgm:t>
        <a:bodyPr/>
        <a:lstStyle/>
        <a:p>
          <a:pPr algn="ctr">
            <a:defRPr sz="2000" b="1"/>
          </a:pPr>
          <a:r>
            <a:rPr sz="2000" dirty="0" err="1"/>
            <a:t>Wapatanishi</a:t>
          </a:r>
          <a:endParaRPr sz="2000" dirty="0"/>
        </a:p>
      </dgm:t>
    </dgm:pt>
    <dgm:pt modelId="{483EB769-6997-45AA-AC8F-9989A1DEF1CC}" type="par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21994283-99FB-4B3E-A592-14F14C32FA1E}" type="sib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FC9541EA-09D3-4B4D-B6D3-D4AAA0988E95}">
      <dgm:prSet custT="1"/>
      <dgm:spPr/>
      <dgm:t>
        <a:bodyPr/>
        <a:lstStyle/>
        <a:p>
          <a:pPr algn="ctr">
            <a:defRPr sz="2000" b="1"/>
          </a:pPr>
          <a:r>
            <a:rPr sz="2000" dirty="0"/>
            <a:t>Tayari </a:t>
          </a:r>
          <a:r>
            <a:rPr sz="2000" dirty="0" err="1"/>
            <a:t>kugeuza</a:t>
          </a:r>
          <a:r>
            <a:rPr sz="2000" dirty="0"/>
            <a:t> </a:t>
          </a:r>
          <a:r>
            <a:rPr sz="2000" dirty="0" err="1"/>
            <a:t>shavu</a:t>
          </a:r>
          <a:r>
            <a:rPr sz="2000" dirty="0"/>
            <a:t> </a:t>
          </a:r>
          <a:r>
            <a:rPr sz="2000" dirty="0" err="1"/>
            <a:t>lingine</a:t>
          </a:r>
          <a:endParaRPr sz="2000" dirty="0"/>
        </a:p>
      </dgm:t>
    </dgm:pt>
    <dgm:pt modelId="{ED5F9B2C-A389-4D6B-9148-E614532A087C}" type="par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FCFAB097-2C8E-43CD-9F37-7D21FAA7EADF}" type="sib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88C2659B-16AC-4B2D-ACED-7BFB6255A381}">
      <dgm:prSet custT="1"/>
      <dgm:spPr/>
      <dgm:t>
        <a:bodyPr/>
        <a:lstStyle/>
        <a:p>
          <a:pPr algn="ctr">
            <a:defRPr sz="2000" b="1"/>
          </a:pPr>
          <a:r>
            <a:rPr sz="2000" dirty="0" err="1"/>
            <a:t>Wapende</a:t>
          </a:r>
          <a:r>
            <a:rPr sz="2000" dirty="0"/>
            <a:t> </a:t>
          </a:r>
          <a:r>
            <a:rPr sz="2000" dirty="0" err="1"/>
            <a:t>adui</a:t>
          </a:r>
          <a:r>
            <a:rPr sz="2000" dirty="0"/>
            <a:t> </a:t>
          </a:r>
          <a:r>
            <a:rPr sz="2000" dirty="0" err="1"/>
            <a:t>zetu</a:t>
          </a:r>
          <a:endParaRPr sz="2000" dirty="0"/>
        </a:p>
      </dgm:t>
    </dgm:pt>
    <dgm:pt modelId="{5195A564-F9BB-44A2-A962-23880D5CABA3}" type="par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313D6F82-1B20-4EC5-BE3A-D8CB4923DC62}" type="sib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65AB6D04-64CF-4933-ABF1-17D72569A0A2}">
      <dgm:prSet custT="1"/>
      <dgm:spPr/>
      <dgm:t>
        <a:bodyPr/>
        <a:lstStyle/>
        <a:p>
          <a:pPr algn="ctr">
            <a:defRPr sz="2000" b="1"/>
          </a:pPr>
          <a:r>
            <a:rPr sz="2000" dirty="0" err="1"/>
            <a:t>Wabariki</a:t>
          </a:r>
          <a:r>
            <a:rPr sz="2000" dirty="0"/>
            <a:t> wale </a:t>
          </a:r>
          <a:r>
            <a:rPr sz="2000" dirty="0" err="1"/>
            <a:t>wanaotulaani</a:t>
          </a:r>
          <a:endParaRPr sz="2000" dirty="0"/>
        </a:p>
      </dgm:t>
    </dgm:pt>
    <dgm:pt modelId="{9F2EB5F9-770E-4E39-9F20-B2F6B8EDECFD}" type="par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CE8210AD-BEEE-415A-B09A-3ED1E6471210}" type="sib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71415572-3F06-43FD-AF3A-62F0268DAE82}">
      <dgm:prSet custT="1"/>
      <dgm:spPr/>
      <dgm:t>
        <a:bodyPr/>
        <a:lstStyle/>
        <a:p>
          <a:pPr algn="ctr">
            <a:defRPr sz="2000" b="1"/>
          </a:pPr>
          <a:r>
            <a:rPr sz="1600" dirty="0"/>
            <a:t>Kutenda </a:t>
          </a:r>
          <a:r>
            <a:rPr sz="1600" dirty="0" err="1"/>
            <a:t>mema</a:t>
          </a:r>
          <a:r>
            <a:rPr sz="1600" dirty="0"/>
            <a:t> </a:t>
          </a:r>
          <a:r>
            <a:rPr sz="1600" dirty="0" err="1"/>
            <a:t>kwa</a:t>
          </a:r>
          <a:r>
            <a:rPr sz="1600" dirty="0"/>
            <a:t> wale </a:t>
          </a:r>
          <a:r>
            <a:rPr sz="1600" dirty="0" err="1"/>
            <a:t>wanaotuchukia</a:t>
          </a:r>
          <a:endParaRPr sz="1600" dirty="0"/>
        </a:p>
      </dgm:t>
    </dgm:pt>
    <dgm:pt modelId="{168EC5DC-AB6A-4162-825E-E8B6CB07170B}" type="par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7A66C399-C624-4476-91F6-C10806C8273B}" type="sib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D2F464B4-954F-4219-94F5-21662D79ED25}">
      <dgm:prSet custT="1"/>
      <dgm:spPr/>
      <dgm:t>
        <a:bodyPr/>
        <a:lstStyle/>
        <a:p>
          <a:pPr algn="ctr">
            <a:defRPr sz="2000" b="1"/>
          </a:pPr>
          <a:r>
            <a:rPr sz="2000" dirty="0"/>
            <a:t>Kuwa </a:t>
          </a:r>
          <a:r>
            <a:rPr sz="2000" dirty="0" err="1"/>
            <a:t>mwenye</a:t>
          </a:r>
          <a:r>
            <a:rPr sz="2000" dirty="0"/>
            <a:t> </a:t>
          </a:r>
          <a:r>
            <a:rPr sz="2000" dirty="0" err="1"/>
            <a:t>upendo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mkarimu</a:t>
          </a:r>
          <a:endParaRPr sz="2000" dirty="0"/>
        </a:p>
      </dgm:t>
    </dgm:pt>
    <dgm:pt modelId="{18B8846A-6DC5-464A-A5C1-B9AC6E856FE1}" type="par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247481BE-38DA-469F-B226-48D02587187D}" type="sib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682FCB04-7312-4496-A84F-C363591B97C4}">
      <dgm:prSet custT="1"/>
      <dgm:spPr/>
      <dgm:t>
        <a:bodyPr/>
        <a:lstStyle/>
        <a:p>
          <a:pPr algn="ctr">
            <a:defRPr sz="2000" b="1"/>
          </a:pPr>
          <a:r>
            <a:rPr sz="1600" dirty="0"/>
            <a:t>Kuwa </a:t>
          </a:r>
          <a:r>
            <a:rPr sz="1600" dirty="0" err="1"/>
            <a:t>mwenye</a:t>
          </a:r>
          <a:r>
            <a:rPr sz="1600" dirty="0"/>
            <a:t> </a:t>
          </a:r>
          <a:r>
            <a:rPr sz="1600" dirty="0" err="1"/>
            <a:t>rehema</a:t>
          </a:r>
          <a:r>
            <a:rPr sz="1600" dirty="0"/>
            <a:t> </a:t>
          </a:r>
          <a:r>
            <a:rPr sz="1600" dirty="0" err="1"/>
            <a:t>na</a:t>
          </a:r>
          <a:r>
            <a:rPr sz="1600" dirty="0"/>
            <a:t> </a:t>
          </a:r>
          <a:r>
            <a:rPr sz="1600" dirty="0" err="1"/>
            <a:t>mnyenyekevu</a:t>
          </a:r>
          <a:endParaRPr sz="1600" dirty="0"/>
        </a:p>
      </dgm:t>
    </dgm:pt>
    <dgm:pt modelId="{4D87F9FE-2313-48D4-AE76-0F40C09F5CD0}" type="par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458A540D-2C31-4884-ACA8-242E7B538E6F}" type="sib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FB1E1859-8FBE-4DD6-82E8-81B64BEEDDA5}">
      <dgm:prSet custT="1"/>
      <dgm:spPr/>
      <dgm:t>
        <a:bodyPr/>
        <a:lstStyle/>
        <a:p>
          <a:pPr algn="ctr">
            <a:defRPr sz="2000" b="1"/>
          </a:pPr>
          <a:r>
            <a:rPr sz="2000" dirty="0"/>
            <a:t>Na </a:t>
          </a:r>
          <a:r>
            <a:rPr sz="2000" dirty="0" err="1"/>
            <a:t>kadhalika</a:t>
          </a:r>
          <a:r>
            <a:rPr sz="2000" dirty="0"/>
            <a:t>. </a:t>
          </a:r>
        </a:p>
      </dgm:t>
    </dgm:pt>
    <dgm:pt modelId="{728FBF30-8970-4281-A383-8EA77F45ABEE}" type="par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EDB0BE47-1340-4E6F-90F5-74C689C324AF}" type="sib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73BF0226-4A21-4FE6-92BB-08621B8D8FC8}" type="pres">
      <dgm:prSet presAssocID="{40D501E4-A89D-44DD-A5D9-F45136449A98}" presName="linear" presStyleCnt="0">
        <dgm:presLayoutVars>
          <dgm:animLvl val="lvl"/>
          <dgm:resizeHandles val="exact"/>
        </dgm:presLayoutVars>
      </dgm:prSet>
      <dgm:spPr/>
    </dgm:pt>
    <dgm:pt modelId="{F5281E67-1297-409F-A645-84E6F03B3DD8}" type="pres">
      <dgm:prSet presAssocID="{36BA3A60-13A5-412D-9739-8935AD8296BC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B5139A84-2976-4E3B-A385-29524E9568B4}" type="pres">
      <dgm:prSet presAssocID="{5453CCD2-38B8-46B0-897E-6EDF6D6C4C96}" presName="spacer" presStyleCnt="0"/>
      <dgm:spPr/>
    </dgm:pt>
    <dgm:pt modelId="{CF7405FA-29A5-4AC8-81EA-015E145AB192}" type="pres">
      <dgm:prSet presAssocID="{D605189D-BA28-4D95-B0D4-FAEA89698C6F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7CBAD807-D24E-449E-9A04-20875F6FE86D}" type="pres">
      <dgm:prSet presAssocID="{71FF53E8-22D3-4146-8EF5-0EA74779D3BD}" presName="spacer" presStyleCnt="0"/>
      <dgm:spPr/>
    </dgm:pt>
    <dgm:pt modelId="{A79F61FF-67C8-4E94-A7F4-EF124B0472CE}" type="pres">
      <dgm:prSet presAssocID="{7DF6EDBB-D664-4DC8-BF4E-2E32B04511AD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D338AA61-7410-4663-8F92-97E05BA63920}" type="pres">
      <dgm:prSet presAssocID="{B6F5BE15-E2BA-46EF-A36D-3511AAEE5383}" presName="spacer" presStyleCnt="0"/>
      <dgm:spPr/>
    </dgm:pt>
    <dgm:pt modelId="{1B20B733-CB77-40DA-9183-28D7BCA4FFD3}" type="pres">
      <dgm:prSet presAssocID="{0C77043D-B92D-4613-9434-AD71AA278509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B9789031-38EF-46C1-A879-0CE5EB9957F5}" type="pres">
      <dgm:prSet presAssocID="{02D51A73-BD9A-46A8-90C6-CF8785A85DBF}" presName="spacer" presStyleCnt="0"/>
      <dgm:spPr/>
    </dgm:pt>
    <dgm:pt modelId="{11CD8606-9A25-41B4-BD22-9840D73DAD43}" type="pres">
      <dgm:prSet presAssocID="{DF9B35FD-7D71-49CE-8CFC-5F90B261DD32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49F5283D-269D-42C6-9CAD-F346429ED7E4}" type="pres">
      <dgm:prSet presAssocID="{3088DD00-82DF-4425-980A-8CAC4800BD61}" presName="spacer" presStyleCnt="0"/>
      <dgm:spPr/>
    </dgm:pt>
    <dgm:pt modelId="{0017A204-F19F-40B4-90D9-23A7DA14A727}" type="pres">
      <dgm:prSet presAssocID="{A40E33E1-D6BA-4F36-8C08-B30F4D704593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28494305-189D-4E78-9155-562C5C95D16F}" type="pres">
      <dgm:prSet presAssocID="{21994283-99FB-4B3E-A592-14F14C32FA1E}" presName="spacer" presStyleCnt="0"/>
      <dgm:spPr/>
    </dgm:pt>
    <dgm:pt modelId="{C504EBED-2F60-4EB8-B9BD-90F2F5E8998B}" type="pres">
      <dgm:prSet presAssocID="{FC9541EA-09D3-4B4D-B6D3-D4AAA0988E95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551FC1AB-8B76-4208-B6EC-E1FAD38E0247}" type="pres">
      <dgm:prSet presAssocID="{FCFAB097-2C8E-43CD-9F37-7D21FAA7EADF}" presName="spacer" presStyleCnt="0"/>
      <dgm:spPr/>
    </dgm:pt>
    <dgm:pt modelId="{FB3B242C-B012-4820-983A-469EDDD96845}" type="pres">
      <dgm:prSet presAssocID="{88C2659B-16AC-4B2D-ACED-7BFB6255A381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7974318F-326D-40F3-BA2C-10558B8B3CF2}" type="pres">
      <dgm:prSet presAssocID="{313D6F82-1B20-4EC5-BE3A-D8CB4923DC62}" presName="spacer" presStyleCnt="0"/>
      <dgm:spPr/>
    </dgm:pt>
    <dgm:pt modelId="{A0131B4B-270C-496D-855B-7EA2741A0492}" type="pres">
      <dgm:prSet presAssocID="{65AB6D04-64CF-4933-ABF1-17D72569A0A2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F5408351-A06F-4BCB-A883-3326736D3694}" type="pres">
      <dgm:prSet presAssocID="{CE8210AD-BEEE-415A-B09A-3ED1E6471210}" presName="spacer" presStyleCnt="0"/>
      <dgm:spPr/>
    </dgm:pt>
    <dgm:pt modelId="{CEAA776C-8B24-4DC1-B312-AB0E31048D47}" type="pres">
      <dgm:prSet presAssocID="{71415572-3F06-43FD-AF3A-62F0268DAE82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BD29FA2F-17E9-44B5-9479-C9283E243BBE}" type="pres">
      <dgm:prSet presAssocID="{7A66C399-C624-4476-91F6-C10806C8273B}" presName="spacer" presStyleCnt="0"/>
      <dgm:spPr/>
    </dgm:pt>
    <dgm:pt modelId="{B4020DE7-C031-47F9-8BF7-26F150AE38EA}" type="pres">
      <dgm:prSet presAssocID="{D2F464B4-954F-4219-94F5-21662D79ED25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AEC1FBBB-6745-41E2-99E4-C22636848F71}" type="pres">
      <dgm:prSet presAssocID="{247481BE-38DA-469F-B226-48D02587187D}" presName="spacer" presStyleCnt="0"/>
      <dgm:spPr/>
    </dgm:pt>
    <dgm:pt modelId="{1866F153-6C31-41A7-B10F-4C46FA2B11A6}" type="pres">
      <dgm:prSet presAssocID="{682FCB04-7312-4496-A84F-C363591B97C4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A6CD4460-CCCF-4248-832B-B9B90CB7E40E}" type="pres">
      <dgm:prSet presAssocID="{458A540D-2C31-4884-ACA8-242E7B538E6F}" presName="spacer" presStyleCnt="0"/>
      <dgm:spPr/>
    </dgm:pt>
    <dgm:pt modelId="{9CAAA3BE-A63B-46CC-BAB5-05A28116553D}" type="pres">
      <dgm:prSet presAssocID="{FB1E1859-8FBE-4DD6-82E8-81B64BEEDDA5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CDD5D008-E236-4712-8245-1E94CADB0DE9}" type="presOf" srcId="{36BA3A60-13A5-412D-9739-8935AD8296BC}" destId="{F5281E67-1297-409F-A645-84E6F03B3DD8}" srcOrd="0" destOrd="0" presId="urn:microsoft.com/office/officeart/2005/8/layout/vList2"/>
    <dgm:cxn modelId="{E6BD2B0B-9C38-4DC6-B2D9-19AEF89E9DF2}" type="presOf" srcId="{FC9541EA-09D3-4B4D-B6D3-D4AAA0988E95}" destId="{C504EBED-2F60-4EB8-B9BD-90F2F5E8998B}" srcOrd="0" destOrd="0" presId="urn:microsoft.com/office/officeart/2005/8/layout/vList2"/>
    <dgm:cxn modelId="{7D8E7330-7DD8-4220-BCBA-A7134DCC57A7}" type="presOf" srcId="{88C2659B-16AC-4B2D-ACED-7BFB6255A381}" destId="{FB3B242C-B012-4820-983A-469EDDD96845}" srcOrd="0" destOrd="0" presId="urn:microsoft.com/office/officeart/2005/8/layout/vList2"/>
    <dgm:cxn modelId="{B7928130-F3A0-4334-87AB-66B9E9343237}" srcId="{40D501E4-A89D-44DD-A5D9-F45136449A98}" destId="{682FCB04-7312-4496-A84F-C363591B97C4}" srcOrd="11" destOrd="0" parTransId="{4D87F9FE-2313-48D4-AE76-0F40C09F5CD0}" sibTransId="{458A540D-2C31-4884-ACA8-242E7B538E6F}"/>
    <dgm:cxn modelId="{C39A0233-F98C-43E8-A73B-EA1635221353}" type="presOf" srcId="{40D501E4-A89D-44DD-A5D9-F45136449A98}" destId="{73BF0226-4A21-4FE6-92BB-08621B8D8FC8}" srcOrd="0" destOrd="0" presId="urn:microsoft.com/office/officeart/2005/8/layout/vList2"/>
    <dgm:cxn modelId="{8209D037-5AFC-462C-9D4B-C8C633B4971B}" type="presOf" srcId="{FB1E1859-8FBE-4DD6-82E8-81B64BEEDDA5}" destId="{9CAAA3BE-A63B-46CC-BAB5-05A28116553D}" srcOrd="0" destOrd="0" presId="urn:microsoft.com/office/officeart/2005/8/layout/vList2"/>
    <dgm:cxn modelId="{6D9CBE62-A2CE-4840-B5C6-39C5994598A8}" srcId="{40D501E4-A89D-44DD-A5D9-F45136449A98}" destId="{FB1E1859-8FBE-4DD6-82E8-81B64BEEDDA5}" srcOrd="12" destOrd="0" parTransId="{728FBF30-8970-4281-A383-8EA77F45ABEE}" sibTransId="{EDB0BE47-1340-4E6F-90F5-74C689C324AF}"/>
    <dgm:cxn modelId="{35BCEE4B-0E69-4132-8DD7-79884799304C}" srcId="{40D501E4-A89D-44DD-A5D9-F45136449A98}" destId="{71415572-3F06-43FD-AF3A-62F0268DAE82}" srcOrd="9" destOrd="0" parTransId="{168EC5DC-AB6A-4162-825E-E8B6CB07170B}" sibTransId="{7A66C399-C624-4476-91F6-C10806C8273B}"/>
    <dgm:cxn modelId="{6C86464C-5D2C-4003-892E-04044E01599E}" srcId="{40D501E4-A89D-44DD-A5D9-F45136449A98}" destId="{D2F464B4-954F-4219-94F5-21662D79ED25}" srcOrd="10" destOrd="0" parTransId="{18B8846A-6DC5-464A-A5C1-B9AC6E856FE1}" sibTransId="{247481BE-38DA-469F-B226-48D02587187D}"/>
    <dgm:cxn modelId="{B1410D78-69C8-41BD-9AEA-A9686F053657}" srcId="{40D501E4-A89D-44DD-A5D9-F45136449A98}" destId="{0C77043D-B92D-4613-9434-AD71AA278509}" srcOrd="3" destOrd="0" parTransId="{507C165F-88C2-4507-8FD1-51B6D5EE46AD}" sibTransId="{02D51A73-BD9A-46A8-90C6-CF8785A85DBF}"/>
    <dgm:cxn modelId="{61BC2E7E-C882-4CD4-9D1A-33EB86769DAF}" type="presOf" srcId="{D2F464B4-954F-4219-94F5-21662D79ED25}" destId="{B4020DE7-C031-47F9-8BF7-26F150AE38EA}" srcOrd="0" destOrd="0" presId="urn:microsoft.com/office/officeart/2005/8/layout/vList2"/>
    <dgm:cxn modelId="{5B9D177F-44F0-48B3-A866-B2E7B67E1744}" srcId="{40D501E4-A89D-44DD-A5D9-F45136449A98}" destId="{7DF6EDBB-D664-4DC8-BF4E-2E32B04511AD}" srcOrd="2" destOrd="0" parTransId="{C5B11A01-51AE-47BD-9E62-2477FC472E28}" sibTransId="{B6F5BE15-E2BA-46EF-A36D-3511AAEE5383}"/>
    <dgm:cxn modelId="{B5580280-BDFE-40F4-BF46-9BD4B8346686}" type="presOf" srcId="{A40E33E1-D6BA-4F36-8C08-B30F4D704593}" destId="{0017A204-F19F-40B4-90D9-23A7DA14A727}" srcOrd="0" destOrd="0" presId="urn:microsoft.com/office/officeart/2005/8/layout/vList2"/>
    <dgm:cxn modelId="{4C2B8294-9DBC-46A6-AEA3-6AB5ACC4C76C}" srcId="{40D501E4-A89D-44DD-A5D9-F45136449A98}" destId="{DF9B35FD-7D71-49CE-8CFC-5F90B261DD32}" srcOrd="4" destOrd="0" parTransId="{97BC9C92-5AB0-40E2-8AEA-048EE30420C6}" sibTransId="{3088DD00-82DF-4425-980A-8CAC4800BD61}"/>
    <dgm:cxn modelId="{8A783597-94CB-4457-B4B1-2DC71CB7AA95}" type="presOf" srcId="{DF9B35FD-7D71-49CE-8CFC-5F90B261DD32}" destId="{11CD8606-9A25-41B4-BD22-9840D73DAD43}" srcOrd="0" destOrd="0" presId="urn:microsoft.com/office/officeart/2005/8/layout/vList2"/>
    <dgm:cxn modelId="{8ED1479A-64D9-4C2E-97D2-B99E86147DCB}" type="presOf" srcId="{65AB6D04-64CF-4933-ABF1-17D72569A0A2}" destId="{A0131B4B-270C-496D-855B-7EA2741A0492}" srcOrd="0" destOrd="0" presId="urn:microsoft.com/office/officeart/2005/8/layout/vList2"/>
    <dgm:cxn modelId="{924B6AA5-5F4F-4835-AA2A-E5F6A8758700}" type="presOf" srcId="{D605189D-BA28-4D95-B0D4-FAEA89698C6F}" destId="{CF7405FA-29A5-4AC8-81EA-015E145AB192}" srcOrd="0" destOrd="0" presId="urn:microsoft.com/office/officeart/2005/8/layout/vList2"/>
    <dgm:cxn modelId="{EEEF31AC-EF37-4285-B6D8-725F77B39EC1}" srcId="{40D501E4-A89D-44DD-A5D9-F45136449A98}" destId="{88C2659B-16AC-4B2D-ACED-7BFB6255A381}" srcOrd="7" destOrd="0" parTransId="{5195A564-F9BB-44A2-A962-23880D5CABA3}" sibTransId="{313D6F82-1B20-4EC5-BE3A-D8CB4923DC62}"/>
    <dgm:cxn modelId="{FF5BE0C3-B9BC-4B3B-AD7A-385A6BC058D0}" type="presOf" srcId="{7DF6EDBB-D664-4DC8-BF4E-2E32B04511AD}" destId="{A79F61FF-67C8-4E94-A7F4-EF124B0472CE}" srcOrd="0" destOrd="0" presId="urn:microsoft.com/office/officeart/2005/8/layout/vList2"/>
    <dgm:cxn modelId="{C3864CC5-8BCD-44A0-895A-E7E454A5673F}" srcId="{40D501E4-A89D-44DD-A5D9-F45136449A98}" destId="{D605189D-BA28-4D95-B0D4-FAEA89698C6F}" srcOrd="1" destOrd="0" parTransId="{F7205F0F-C09D-45B8-A090-1D9CF58D8401}" sibTransId="{71FF53E8-22D3-4146-8EF5-0EA74779D3BD}"/>
    <dgm:cxn modelId="{6B5953C9-F52B-452E-8EC9-D84D55DC71FE}" srcId="{40D501E4-A89D-44DD-A5D9-F45136449A98}" destId="{FC9541EA-09D3-4B4D-B6D3-D4AAA0988E95}" srcOrd="6" destOrd="0" parTransId="{ED5F9B2C-A389-4D6B-9148-E614532A087C}" sibTransId="{FCFAB097-2C8E-43CD-9F37-7D21FAA7EADF}"/>
    <dgm:cxn modelId="{5214E0D3-7177-482D-B192-86C1CF077F5F}" type="presOf" srcId="{71415572-3F06-43FD-AF3A-62F0268DAE82}" destId="{CEAA776C-8B24-4DC1-B312-AB0E31048D47}" srcOrd="0" destOrd="0" presId="urn:microsoft.com/office/officeart/2005/8/layout/vList2"/>
    <dgm:cxn modelId="{9EA4A4DE-CAF2-4B3B-9E60-2CC28482E203}" srcId="{40D501E4-A89D-44DD-A5D9-F45136449A98}" destId="{65AB6D04-64CF-4933-ABF1-17D72569A0A2}" srcOrd="8" destOrd="0" parTransId="{9F2EB5F9-770E-4E39-9F20-B2F6B8EDECFD}" sibTransId="{CE8210AD-BEEE-415A-B09A-3ED1E6471210}"/>
    <dgm:cxn modelId="{ADEEA3E9-8C2E-4545-B7E5-101DF72D31D2}" type="presOf" srcId="{682FCB04-7312-4496-A84F-C363591B97C4}" destId="{1866F153-6C31-41A7-B10F-4C46FA2B11A6}" srcOrd="0" destOrd="0" presId="urn:microsoft.com/office/officeart/2005/8/layout/vList2"/>
    <dgm:cxn modelId="{546F5CF6-2191-4798-9A44-818E6A460A79}" srcId="{40D501E4-A89D-44DD-A5D9-F45136449A98}" destId="{A40E33E1-D6BA-4F36-8C08-B30F4D704593}" srcOrd="5" destOrd="0" parTransId="{483EB769-6997-45AA-AC8F-9989A1DEF1CC}" sibTransId="{21994283-99FB-4B3E-A592-14F14C32FA1E}"/>
    <dgm:cxn modelId="{85020EF7-1496-40CF-9716-610702B17C12}" srcId="{40D501E4-A89D-44DD-A5D9-F45136449A98}" destId="{36BA3A60-13A5-412D-9739-8935AD8296BC}" srcOrd="0" destOrd="0" parTransId="{BC65A720-0404-4A25-9D85-24D34C97B14D}" sibTransId="{5453CCD2-38B8-46B0-897E-6EDF6D6C4C96}"/>
    <dgm:cxn modelId="{AA6BA2F9-5695-41EC-AEB4-E4C18488C6CB}" type="presOf" srcId="{0C77043D-B92D-4613-9434-AD71AA278509}" destId="{1B20B733-CB77-40DA-9183-28D7BCA4FFD3}" srcOrd="0" destOrd="0" presId="urn:microsoft.com/office/officeart/2005/8/layout/vList2"/>
    <dgm:cxn modelId="{75F7E92B-BD01-4FCA-BA3E-31DA924E8207}" type="presParOf" srcId="{73BF0226-4A21-4FE6-92BB-08621B8D8FC8}" destId="{F5281E67-1297-409F-A645-84E6F03B3DD8}" srcOrd="0" destOrd="0" presId="urn:microsoft.com/office/officeart/2005/8/layout/vList2"/>
    <dgm:cxn modelId="{2F379F9D-787A-44DB-A40C-AC9A2FAD02EB}" type="presParOf" srcId="{73BF0226-4A21-4FE6-92BB-08621B8D8FC8}" destId="{B5139A84-2976-4E3B-A385-29524E9568B4}" srcOrd="1" destOrd="0" presId="urn:microsoft.com/office/officeart/2005/8/layout/vList2"/>
    <dgm:cxn modelId="{AB5CDC6C-1347-45EA-8AEC-90A6D17BC5AC}" type="presParOf" srcId="{73BF0226-4A21-4FE6-92BB-08621B8D8FC8}" destId="{CF7405FA-29A5-4AC8-81EA-015E145AB192}" srcOrd="2" destOrd="0" presId="urn:microsoft.com/office/officeart/2005/8/layout/vList2"/>
    <dgm:cxn modelId="{1D0C3FA4-7B66-4C8F-8F18-8A69F7C68B7E}" type="presParOf" srcId="{73BF0226-4A21-4FE6-92BB-08621B8D8FC8}" destId="{7CBAD807-D24E-449E-9A04-20875F6FE86D}" srcOrd="3" destOrd="0" presId="urn:microsoft.com/office/officeart/2005/8/layout/vList2"/>
    <dgm:cxn modelId="{52944399-62A2-488A-BD78-AA50EA3EFF76}" type="presParOf" srcId="{73BF0226-4A21-4FE6-92BB-08621B8D8FC8}" destId="{A79F61FF-67C8-4E94-A7F4-EF124B0472CE}" srcOrd="4" destOrd="0" presId="urn:microsoft.com/office/officeart/2005/8/layout/vList2"/>
    <dgm:cxn modelId="{1FC76B99-1F05-4B15-8677-02094AAC2F27}" type="presParOf" srcId="{73BF0226-4A21-4FE6-92BB-08621B8D8FC8}" destId="{D338AA61-7410-4663-8F92-97E05BA63920}" srcOrd="5" destOrd="0" presId="urn:microsoft.com/office/officeart/2005/8/layout/vList2"/>
    <dgm:cxn modelId="{628475F1-D7DB-49F2-A08F-71E41258F859}" type="presParOf" srcId="{73BF0226-4A21-4FE6-92BB-08621B8D8FC8}" destId="{1B20B733-CB77-40DA-9183-28D7BCA4FFD3}" srcOrd="6" destOrd="0" presId="urn:microsoft.com/office/officeart/2005/8/layout/vList2"/>
    <dgm:cxn modelId="{76226514-A1AC-478D-80EE-E56469434717}" type="presParOf" srcId="{73BF0226-4A21-4FE6-92BB-08621B8D8FC8}" destId="{B9789031-38EF-46C1-A879-0CE5EB9957F5}" srcOrd="7" destOrd="0" presId="urn:microsoft.com/office/officeart/2005/8/layout/vList2"/>
    <dgm:cxn modelId="{53CEEF0C-2B08-4632-97D7-7919CCD0799C}" type="presParOf" srcId="{73BF0226-4A21-4FE6-92BB-08621B8D8FC8}" destId="{11CD8606-9A25-41B4-BD22-9840D73DAD43}" srcOrd="8" destOrd="0" presId="urn:microsoft.com/office/officeart/2005/8/layout/vList2"/>
    <dgm:cxn modelId="{6E845550-4F78-433F-9EDC-D1D435026134}" type="presParOf" srcId="{73BF0226-4A21-4FE6-92BB-08621B8D8FC8}" destId="{49F5283D-269D-42C6-9CAD-F346429ED7E4}" srcOrd="9" destOrd="0" presId="urn:microsoft.com/office/officeart/2005/8/layout/vList2"/>
    <dgm:cxn modelId="{06F031DF-34F8-4C01-A70A-8CFF8109CBC3}" type="presParOf" srcId="{73BF0226-4A21-4FE6-92BB-08621B8D8FC8}" destId="{0017A204-F19F-40B4-90D9-23A7DA14A727}" srcOrd="10" destOrd="0" presId="urn:microsoft.com/office/officeart/2005/8/layout/vList2"/>
    <dgm:cxn modelId="{BDAF642E-3A41-4439-B734-C557D12175DD}" type="presParOf" srcId="{73BF0226-4A21-4FE6-92BB-08621B8D8FC8}" destId="{28494305-189D-4E78-9155-562C5C95D16F}" srcOrd="11" destOrd="0" presId="urn:microsoft.com/office/officeart/2005/8/layout/vList2"/>
    <dgm:cxn modelId="{EB2862C7-91AC-46F1-A708-D41D5D9C615E}" type="presParOf" srcId="{73BF0226-4A21-4FE6-92BB-08621B8D8FC8}" destId="{C504EBED-2F60-4EB8-B9BD-90F2F5E8998B}" srcOrd="12" destOrd="0" presId="urn:microsoft.com/office/officeart/2005/8/layout/vList2"/>
    <dgm:cxn modelId="{5620A74D-62A1-43AA-948C-91C2DE7476C3}" type="presParOf" srcId="{73BF0226-4A21-4FE6-92BB-08621B8D8FC8}" destId="{551FC1AB-8B76-4208-B6EC-E1FAD38E0247}" srcOrd="13" destOrd="0" presId="urn:microsoft.com/office/officeart/2005/8/layout/vList2"/>
    <dgm:cxn modelId="{60433A68-559D-41F1-B734-94298D601FD4}" type="presParOf" srcId="{73BF0226-4A21-4FE6-92BB-08621B8D8FC8}" destId="{FB3B242C-B012-4820-983A-469EDDD96845}" srcOrd="14" destOrd="0" presId="urn:microsoft.com/office/officeart/2005/8/layout/vList2"/>
    <dgm:cxn modelId="{5937924A-C25C-4EE7-A236-EB5941CFE3B7}" type="presParOf" srcId="{73BF0226-4A21-4FE6-92BB-08621B8D8FC8}" destId="{7974318F-326D-40F3-BA2C-10558B8B3CF2}" srcOrd="15" destOrd="0" presId="urn:microsoft.com/office/officeart/2005/8/layout/vList2"/>
    <dgm:cxn modelId="{3F9D8C58-2A14-4A0B-9FD3-3ED4EA7F036F}" type="presParOf" srcId="{73BF0226-4A21-4FE6-92BB-08621B8D8FC8}" destId="{A0131B4B-270C-496D-855B-7EA2741A0492}" srcOrd="16" destOrd="0" presId="urn:microsoft.com/office/officeart/2005/8/layout/vList2"/>
    <dgm:cxn modelId="{A5DE4411-E8DA-4511-BD23-CA573051BC11}" type="presParOf" srcId="{73BF0226-4A21-4FE6-92BB-08621B8D8FC8}" destId="{F5408351-A06F-4BCB-A883-3326736D3694}" srcOrd="17" destOrd="0" presId="urn:microsoft.com/office/officeart/2005/8/layout/vList2"/>
    <dgm:cxn modelId="{B86CF628-3024-4B1D-90C9-F5022696678B}" type="presParOf" srcId="{73BF0226-4A21-4FE6-92BB-08621B8D8FC8}" destId="{CEAA776C-8B24-4DC1-B312-AB0E31048D47}" srcOrd="18" destOrd="0" presId="urn:microsoft.com/office/officeart/2005/8/layout/vList2"/>
    <dgm:cxn modelId="{522E9168-39D7-43AF-B788-920EBDBDB4B6}" type="presParOf" srcId="{73BF0226-4A21-4FE6-92BB-08621B8D8FC8}" destId="{BD29FA2F-17E9-44B5-9479-C9283E243BBE}" srcOrd="19" destOrd="0" presId="urn:microsoft.com/office/officeart/2005/8/layout/vList2"/>
    <dgm:cxn modelId="{214F0BDA-17E1-484E-9D07-AAF25C56021D}" type="presParOf" srcId="{73BF0226-4A21-4FE6-92BB-08621B8D8FC8}" destId="{B4020DE7-C031-47F9-8BF7-26F150AE38EA}" srcOrd="20" destOrd="0" presId="urn:microsoft.com/office/officeart/2005/8/layout/vList2"/>
    <dgm:cxn modelId="{CD965997-9AE0-499D-9257-6B6D286804EA}" type="presParOf" srcId="{73BF0226-4A21-4FE6-92BB-08621B8D8FC8}" destId="{AEC1FBBB-6745-41E2-99E4-C22636848F71}" srcOrd="21" destOrd="0" presId="urn:microsoft.com/office/officeart/2005/8/layout/vList2"/>
    <dgm:cxn modelId="{46F9860A-8200-46ED-9474-D1ABE8624FDB}" type="presParOf" srcId="{73BF0226-4A21-4FE6-92BB-08621B8D8FC8}" destId="{1866F153-6C31-41A7-B10F-4C46FA2B11A6}" srcOrd="22" destOrd="0" presId="urn:microsoft.com/office/officeart/2005/8/layout/vList2"/>
    <dgm:cxn modelId="{1C44C537-A7A4-4465-87E6-F8267499A185}" type="presParOf" srcId="{73BF0226-4A21-4FE6-92BB-08621B8D8FC8}" destId="{A6CD4460-CCCF-4248-832B-B9B90CB7E40E}" srcOrd="23" destOrd="0" presId="urn:microsoft.com/office/officeart/2005/8/layout/vList2"/>
    <dgm:cxn modelId="{567DE4B1-B8DF-4E0D-9D07-7C38CFE5DC17}" type="presParOf" srcId="{73BF0226-4A21-4FE6-92BB-08621B8D8FC8}" destId="{9CAAA3BE-A63B-46CC-BAB5-05A28116553D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350852" y="684"/>
          <a:ext cx="2231996" cy="44836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 err="1"/>
            <a:t>Kuondoka</a:t>
          </a:r>
          <a:endParaRPr sz="2000" kern="1200" dirty="0"/>
        </a:p>
      </dsp:txBody>
      <dsp:txXfrm>
        <a:off x="363984" y="13816"/>
        <a:ext cx="2205732" cy="422100"/>
      </dsp:txXfrm>
    </dsp:sp>
    <dsp:sp modelId="{10A9572C-7F60-4466-8174-9ED95DEE32E9}">
      <dsp:nvSpPr>
        <dsp:cNvPr id="0" name=""/>
        <dsp:cNvSpPr/>
      </dsp:nvSpPr>
      <dsp:spPr>
        <a:xfrm rot="5400000">
          <a:off x="1382782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00E6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406322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350852" y="673232"/>
          <a:ext cx="2231996" cy="4483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tx1"/>
              </a:solidFill>
            </a:defRPr>
          </a:pPr>
          <a:r>
            <a:rPr sz="2000" kern="1200" dirty="0"/>
            <a:t>Kuwa </a:t>
          </a:r>
          <a:r>
            <a:rPr sz="2000" kern="1200" dirty="0" err="1"/>
            <a:t>na</a:t>
          </a:r>
          <a:r>
            <a:rPr sz="2000" kern="1200" dirty="0"/>
            <a:t> Kristo</a:t>
          </a:r>
        </a:p>
      </dsp:txBody>
      <dsp:txXfrm>
        <a:off x="363984" y="686364"/>
        <a:ext cx="2205732" cy="42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280934" y="684"/>
          <a:ext cx="2951998" cy="448364"/>
        </a:xfrm>
        <a:prstGeom prst="roundRect">
          <a:avLst>
            <a:gd name="adj" fmla="val 10000"/>
          </a:avLst>
        </a:prstGeom>
        <a:solidFill>
          <a:srgbClr val="009A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/>
            <a:t>Ili </a:t>
          </a:r>
          <a:r>
            <a:rPr sz="2000" kern="1200" dirty="0" err="1"/>
            <a:t>kubaki</a:t>
          </a:r>
          <a:endParaRPr sz="2000" kern="1200" dirty="0"/>
        </a:p>
      </dsp:txBody>
      <dsp:txXfrm>
        <a:off x="294066" y="13816"/>
        <a:ext cx="2925734" cy="422100"/>
      </dsp:txXfrm>
    </dsp:sp>
    <dsp:sp modelId="{10A9572C-7F60-4466-8174-9ED95DEE32E9}">
      <dsp:nvSpPr>
        <dsp:cNvPr id="0" name=""/>
        <dsp:cNvSpPr/>
      </dsp:nvSpPr>
      <dsp:spPr>
        <a:xfrm rot="5400000">
          <a:off x="1672865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5DD5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696405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280934" y="673232"/>
          <a:ext cx="2951998" cy="4483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tx1"/>
              </a:solidFill>
            </a:defRPr>
          </a:pPr>
          <a:r>
            <a:rPr sz="2000" kern="1200" dirty="0" err="1"/>
            <a:t>Kufaidi</a:t>
          </a:r>
          <a:r>
            <a:rPr sz="2000" kern="1200" dirty="0"/>
            <a:t> </a:t>
          </a:r>
          <a:r>
            <a:rPr sz="2000" kern="1200" dirty="0" err="1"/>
            <a:t>kanisa</a:t>
          </a:r>
          <a:endParaRPr sz="2000" kern="1200" dirty="0"/>
        </a:p>
      </dsp:txBody>
      <dsp:txXfrm>
        <a:off x="294066" y="686364"/>
        <a:ext cx="2925734" cy="422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81E67-1297-409F-A645-84E6F03B3DD8}">
      <dsp:nvSpPr>
        <dsp:cNvPr id="0" name=""/>
        <dsp:cNvSpPr/>
      </dsp:nvSpPr>
      <dsp:spPr>
        <a:xfrm>
          <a:off x="0" y="1648"/>
          <a:ext cx="4552336" cy="4141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Maskini</a:t>
          </a:r>
          <a:r>
            <a:rPr sz="2000" kern="1200" dirty="0"/>
            <a:t> </a:t>
          </a:r>
          <a:r>
            <a:rPr sz="2000" kern="1200" dirty="0" err="1"/>
            <a:t>rohoni</a:t>
          </a:r>
          <a:endParaRPr sz="2000" kern="1200" dirty="0"/>
        </a:p>
      </dsp:txBody>
      <dsp:txXfrm>
        <a:off x="20217" y="21865"/>
        <a:ext cx="4511902" cy="373704"/>
      </dsp:txXfrm>
    </dsp:sp>
    <dsp:sp modelId="{CF7405FA-29A5-4AC8-81EA-015E145AB192}">
      <dsp:nvSpPr>
        <dsp:cNvPr id="0" name=""/>
        <dsp:cNvSpPr/>
      </dsp:nvSpPr>
      <dsp:spPr>
        <a:xfrm>
          <a:off x="0" y="427923"/>
          <a:ext cx="4552336" cy="414138"/>
        </a:xfrm>
        <a:prstGeom prst="roundRect">
          <a:avLst/>
        </a:prstGeom>
        <a:solidFill>
          <a:schemeClr val="accent3">
            <a:hueOff val="600000"/>
            <a:satOff val="-3333"/>
            <a:lumOff val="-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Mpole</a:t>
          </a:r>
          <a:endParaRPr sz="2000" kern="1200" dirty="0"/>
        </a:p>
      </dsp:txBody>
      <dsp:txXfrm>
        <a:off x="20217" y="448140"/>
        <a:ext cx="4511902" cy="373704"/>
      </dsp:txXfrm>
    </dsp:sp>
    <dsp:sp modelId="{A79F61FF-67C8-4E94-A7F4-EF124B0472CE}">
      <dsp:nvSpPr>
        <dsp:cNvPr id="0" name=""/>
        <dsp:cNvSpPr/>
      </dsp:nvSpPr>
      <dsp:spPr>
        <a:xfrm>
          <a:off x="0" y="854198"/>
          <a:ext cx="4552336" cy="414138"/>
        </a:xfrm>
        <a:prstGeom prst="roundRect">
          <a:avLst/>
        </a:prstGeom>
        <a:solidFill>
          <a:schemeClr val="accent3">
            <a:hueOff val="1200000"/>
            <a:satOff val="-6666"/>
            <a:lumOff val="-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Njaa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kiu</a:t>
          </a:r>
          <a:r>
            <a:rPr sz="2000" kern="1200" dirty="0"/>
            <a:t> </a:t>
          </a:r>
          <a:r>
            <a:rPr sz="2000" kern="1200" dirty="0" err="1"/>
            <a:t>ya</a:t>
          </a:r>
          <a:r>
            <a:rPr sz="2000" kern="1200" dirty="0"/>
            <a:t> </a:t>
          </a:r>
          <a:r>
            <a:rPr sz="2000" kern="1200" dirty="0" err="1"/>
            <a:t>haki</a:t>
          </a:r>
          <a:endParaRPr sz="2000" kern="1200" dirty="0"/>
        </a:p>
      </dsp:txBody>
      <dsp:txXfrm>
        <a:off x="20217" y="874415"/>
        <a:ext cx="4511902" cy="373704"/>
      </dsp:txXfrm>
    </dsp:sp>
    <dsp:sp modelId="{1B20B733-CB77-40DA-9183-28D7BCA4FFD3}">
      <dsp:nvSpPr>
        <dsp:cNvPr id="0" name=""/>
        <dsp:cNvSpPr/>
      </dsp:nvSpPr>
      <dsp:spPr>
        <a:xfrm>
          <a:off x="0" y="1280473"/>
          <a:ext cx="4552336" cy="414138"/>
        </a:xfrm>
        <a:prstGeom prst="roundRect">
          <a:avLst/>
        </a:prstGeom>
        <a:solidFill>
          <a:schemeClr val="accent3">
            <a:hueOff val="1800000"/>
            <a:satOff val="-9999"/>
            <a:lumOff val="-500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Turehemu</a:t>
          </a:r>
          <a:r>
            <a:rPr sz="2000" kern="1200" dirty="0"/>
            <a:t> </a:t>
          </a:r>
        </a:p>
      </dsp:txBody>
      <dsp:txXfrm>
        <a:off x="20217" y="1300690"/>
        <a:ext cx="4511902" cy="373704"/>
      </dsp:txXfrm>
    </dsp:sp>
    <dsp:sp modelId="{11CD8606-9A25-41B4-BD22-9840D73DAD43}">
      <dsp:nvSpPr>
        <dsp:cNvPr id="0" name=""/>
        <dsp:cNvSpPr/>
      </dsp:nvSpPr>
      <dsp:spPr>
        <a:xfrm>
          <a:off x="0" y="1706747"/>
          <a:ext cx="4552336" cy="414138"/>
        </a:xfrm>
        <a:prstGeom prst="roundRect">
          <a:avLst/>
        </a:prstGeom>
        <a:solidFill>
          <a:schemeClr val="accent3">
            <a:hueOff val="2400000"/>
            <a:satOff val="-13332"/>
            <a:lumOff val="-6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/>
            <a:t>Safi </a:t>
          </a:r>
          <a:r>
            <a:rPr sz="2000" kern="1200" dirty="0" err="1"/>
            <a:t>ya</a:t>
          </a:r>
          <a:r>
            <a:rPr sz="2000" kern="1200" dirty="0"/>
            <a:t> </a:t>
          </a:r>
          <a:r>
            <a:rPr sz="2000" kern="1200" dirty="0" err="1"/>
            <a:t>moyo</a:t>
          </a:r>
          <a:endParaRPr sz="2000" kern="1200" dirty="0"/>
        </a:p>
      </dsp:txBody>
      <dsp:txXfrm>
        <a:off x="20217" y="1726964"/>
        <a:ext cx="4511902" cy="373704"/>
      </dsp:txXfrm>
    </dsp:sp>
    <dsp:sp modelId="{0017A204-F19F-40B4-90D9-23A7DA14A727}">
      <dsp:nvSpPr>
        <dsp:cNvPr id="0" name=""/>
        <dsp:cNvSpPr/>
      </dsp:nvSpPr>
      <dsp:spPr>
        <a:xfrm>
          <a:off x="0" y="2133022"/>
          <a:ext cx="4552336" cy="414138"/>
        </a:xfrm>
        <a:prstGeom prst="roundRect">
          <a:avLst/>
        </a:prstGeom>
        <a:solidFill>
          <a:schemeClr val="accent3">
            <a:hueOff val="3000000"/>
            <a:satOff val="-16665"/>
            <a:lumOff val="-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Wapatanishi</a:t>
          </a:r>
          <a:endParaRPr sz="2000" kern="1200" dirty="0"/>
        </a:p>
      </dsp:txBody>
      <dsp:txXfrm>
        <a:off x="20217" y="2153239"/>
        <a:ext cx="4511902" cy="373704"/>
      </dsp:txXfrm>
    </dsp:sp>
    <dsp:sp modelId="{C504EBED-2F60-4EB8-B9BD-90F2F5E8998B}">
      <dsp:nvSpPr>
        <dsp:cNvPr id="0" name=""/>
        <dsp:cNvSpPr/>
      </dsp:nvSpPr>
      <dsp:spPr>
        <a:xfrm>
          <a:off x="0" y="2559297"/>
          <a:ext cx="4552336" cy="414138"/>
        </a:xfrm>
        <a:prstGeom prst="roundRect">
          <a:avLst/>
        </a:prstGeom>
        <a:solidFill>
          <a:schemeClr val="accent3">
            <a:hueOff val="3600000"/>
            <a:satOff val="-19998"/>
            <a:lumOff val="-1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/>
            <a:t>Tayari </a:t>
          </a:r>
          <a:r>
            <a:rPr sz="2000" kern="1200" dirty="0" err="1"/>
            <a:t>kugeuza</a:t>
          </a:r>
          <a:r>
            <a:rPr sz="2000" kern="1200" dirty="0"/>
            <a:t> </a:t>
          </a:r>
          <a:r>
            <a:rPr sz="2000" kern="1200" dirty="0" err="1"/>
            <a:t>shavu</a:t>
          </a:r>
          <a:r>
            <a:rPr sz="2000" kern="1200" dirty="0"/>
            <a:t> </a:t>
          </a:r>
          <a:r>
            <a:rPr sz="2000" kern="1200" dirty="0" err="1"/>
            <a:t>lingine</a:t>
          </a:r>
          <a:endParaRPr sz="2000" kern="1200" dirty="0"/>
        </a:p>
      </dsp:txBody>
      <dsp:txXfrm>
        <a:off x="20217" y="2579514"/>
        <a:ext cx="4511902" cy="373704"/>
      </dsp:txXfrm>
    </dsp:sp>
    <dsp:sp modelId="{FB3B242C-B012-4820-983A-469EDDD96845}">
      <dsp:nvSpPr>
        <dsp:cNvPr id="0" name=""/>
        <dsp:cNvSpPr/>
      </dsp:nvSpPr>
      <dsp:spPr>
        <a:xfrm>
          <a:off x="0" y="2985572"/>
          <a:ext cx="4552336" cy="414138"/>
        </a:xfrm>
        <a:prstGeom prst="roundRect">
          <a:avLst/>
        </a:prstGeom>
        <a:solidFill>
          <a:schemeClr val="accent3">
            <a:hueOff val="4200000"/>
            <a:satOff val="-23332"/>
            <a:lumOff val="-1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Wapende</a:t>
          </a:r>
          <a:r>
            <a:rPr sz="2000" kern="1200" dirty="0"/>
            <a:t> </a:t>
          </a:r>
          <a:r>
            <a:rPr sz="2000" kern="1200" dirty="0" err="1"/>
            <a:t>adui</a:t>
          </a:r>
          <a:r>
            <a:rPr sz="2000" kern="1200" dirty="0"/>
            <a:t> </a:t>
          </a:r>
          <a:r>
            <a:rPr sz="2000" kern="1200" dirty="0" err="1"/>
            <a:t>zetu</a:t>
          </a:r>
          <a:endParaRPr sz="2000" kern="1200" dirty="0"/>
        </a:p>
      </dsp:txBody>
      <dsp:txXfrm>
        <a:off x="20217" y="3005789"/>
        <a:ext cx="4511902" cy="373704"/>
      </dsp:txXfrm>
    </dsp:sp>
    <dsp:sp modelId="{A0131B4B-270C-496D-855B-7EA2741A0492}">
      <dsp:nvSpPr>
        <dsp:cNvPr id="0" name=""/>
        <dsp:cNvSpPr/>
      </dsp:nvSpPr>
      <dsp:spPr>
        <a:xfrm>
          <a:off x="0" y="3411847"/>
          <a:ext cx="4552336" cy="414138"/>
        </a:xfrm>
        <a:prstGeom prst="roundRect">
          <a:avLst/>
        </a:prstGeom>
        <a:solidFill>
          <a:schemeClr val="accent3">
            <a:hueOff val="4800000"/>
            <a:satOff val="-26665"/>
            <a:lumOff val="-1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Wabariki</a:t>
          </a:r>
          <a:r>
            <a:rPr sz="2000" kern="1200" dirty="0"/>
            <a:t> wale </a:t>
          </a:r>
          <a:r>
            <a:rPr sz="2000" kern="1200" dirty="0" err="1"/>
            <a:t>wanaotulaani</a:t>
          </a:r>
          <a:endParaRPr sz="2000" kern="1200" dirty="0"/>
        </a:p>
      </dsp:txBody>
      <dsp:txXfrm>
        <a:off x="20217" y="3432064"/>
        <a:ext cx="4511902" cy="373704"/>
      </dsp:txXfrm>
    </dsp:sp>
    <dsp:sp modelId="{CEAA776C-8B24-4DC1-B312-AB0E31048D47}">
      <dsp:nvSpPr>
        <dsp:cNvPr id="0" name=""/>
        <dsp:cNvSpPr/>
      </dsp:nvSpPr>
      <dsp:spPr>
        <a:xfrm>
          <a:off x="0" y="3838121"/>
          <a:ext cx="4552336" cy="414138"/>
        </a:xfrm>
        <a:prstGeom prst="roundRect">
          <a:avLst/>
        </a:prstGeom>
        <a:solidFill>
          <a:schemeClr val="accent3">
            <a:hueOff val="5400000"/>
            <a:satOff val="-29998"/>
            <a:lumOff val="-15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1600" kern="1200" dirty="0"/>
            <a:t>Kutenda </a:t>
          </a:r>
          <a:r>
            <a:rPr sz="1600" kern="1200" dirty="0" err="1"/>
            <a:t>mema</a:t>
          </a:r>
          <a:r>
            <a:rPr sz="1600" kern="1200" dirty="0"/>
            <a:t> </a:t>
          </a:r>
          <a:r>
            <a:rPr sz="1600" kern="1200" dirty="0" err="1"/>
            <a:t>kwa</a:t>
          </a:r>
          <a:r>
            <a:rPr sz="1600" kern="1200" dirty="0"/>
            <a:t> wale </a:t>
          </a:r>
          <a:r>
            <a:rPr sz="1600" kern="1200" dirty="0" err="1"/>
            <a:t>wanaotuchukia</a:t>
          </a:r>
          <a:endParaRPr sz="1600" kern="1200" dirty="0"/>
        </a:p>
      </dsp:txBody>
      <dsp:txXfrm>
        <a:off x="20217" y="3858338"/>
        <a:ext cx="4511902" cy="373704"/>
      </dsp:txXfrm>
    </dsp:sp>
    <dsp:sp modelId="{B4020DE7-C031-47F9-8BF7-26F150AE38EA}">
      <dsp:nvSpPr>
        <dsp:cNvPr id="0" name=""/>
        <dsp:cNvSpPr/>
      </dsp:nvSpPr>
      <dsp:spPr>
        <a:xfrm>
          <a:off x="0" y="4264396"/>
          <a:ext cx="4552336" cy="414138"/>
        </a:xfrm>
        <a:prstGeom prst="roundRect">
          <a:avLst/>
        </a:prstGeom>
        <a:solidFill>
          <a:schemeClr val="accent3">
            <a:hueOff val="6000000"/>
            <a:satOff val="-33331"/>
            <a:lumOff val="-1666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/>
            <a:t>Kuwa </a:t>
          </a:r>
          <a:r>
            <a:rPr sz="2000" kern="1200" dirty="0" err="1"/>
            <a:t>mwenye</a:t>
          </a:r>
          <a:r>
            <a:rPr sz="2000" kern="1200" dirty="0"/>
            <a:t> </a:t>
          </a:r>
          <a:r>
            <a:rPr sz="2000" kern="1200" dirty="0" err="1"/>
            <a:t>upendo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mkarimu</a:t>
          </a:r>
          <a:endParaRPr sz="2000" kern="1200" dirty="0"/>
        </a:p>
      </dsp:txBody>
      <dsp:txXfrm>
        <a:off x="20217" y="4284613"/>
        <a:ext cx="4511902" cy="373704"/>
      </dsp:txXfrm>
    </dsp:sp>
    <dsp:sp modelId="{1866F153-6C31-41A7-B10F-4C46FA2B11A6}">
      <dsp:nvSpPr>
        <dsp:cNvPr id="0" name=""/>
        <dsp:cNvSpPr/>
      </dsp:nvSpPr>
      <dsp:spPr>
        <a:xfrm>
          <a:off x="0" y="4690671"/>
          <a:ext cx="4552336" cy="414138"/>
        </a:xfrm>
        <a:prstGeom prst="roundRect">
          <a:avLst/>
        </a:prstGeom>
        <a:solidFill>
          <a:schemeClr val="accent3">
            <a:hueOff val="6600000"/>
            <a:satOff val="-36664"/>
            <a:lumOff val="-1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1600" kern="1200" dirty="0"/>
            <a:t>Kuwa </a:t>
          </a:r>
          <a:r>
            <a:rPr sz="1600" kern="1200" dirty="0" err="1"/>
            <a:t>mwenye</a:t>
          </a:r>
          <a:r>
            <a:rPr sz="1600" kern="1200" dirty="0"/>
            <a:t> </a:t>
          </a:r>
          <a:r>
            <a:rPr sz="1600" kern="1200" dirty="0" err="1"/>
            <a:t>rehema</a:t>
          </a:r>
          <a:r>
            <a:rPr sz="1600" kern="1200" dirty="0"/>
            <a:t> </a:t>
          </a:r>
          <a:r>
            <a:rPr sz="1600" kern="1200" dirty="0" err="1"/>
            <a:t>na</a:t>
          </a:r>
          <a:r>
            <a:rPr sz="1600" kern="1200" dirty="0"/>
            <a:t> </a:t>
          </a:r>
          <a:r>
            <a:rPr sz="1600" kern="1200" dirty="0" err="1"/>
            <a:t>mnyenyekevu</a:t>
          </a:r>
          <a:endParaRPr sz="1600" kern="1200" dirty="0"/>
        </a:p>
      </dsp:txBody>
      <dsp:txXfrm>
        <a:off x="20217" y="4710888"/>
        <a:ext cx="4511902" cy="373704"/>
      </dsp:txXfrm>
    </dsp:sp>
    <dsp:sp modelId="{9CAAA3BE-A63B-46CC-BAB5-05A28116553D}">
      <dsp:nvSpPr>
        <dsp:cNvPr id="0" name=""/>
        <dsp:cNvSpPr/>
      </dsp:nvSpPr>
      <dsp:spPr>
        <a:xfrm>
          <a:off x="0" y="5116946"/>
          <a:ext cx="4552336" cy="414138"/>
        </a:xfrm>
        <a:prstGeom prst="roundRect">
          <a:avLst/>
        </a:prstGeom>
        <a:solidFill>
          <a:schemeClr val="accent3">
            <a:hueOff val="7200000"/>
            <a:satOff val="-39997"/>
            <a:lumOff val="-2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/>
            <a:t>Na </a:t>
          </a:r>
          <a:r>
            <a:rPr sz="2000" kern="1200" dirty="0" err="1"/>
            <a:t>kadhalika</a:t>
          </a:r>
          <a:r>
            <a:rPr sz="2000" kern="1200" dirty="0"/>
            <a:t>. </a:t>
          </a:r>
        </a:p>
      </dsp:txBody>
      <dsp:txXfrm>
        <a:off x="20217" y="5137163"/>
        <a:ext cx="4511902" cy="373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4BF5C-A3D2-176E-2E3D-648C463B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3DC589-E25C-B757-BE9E-0B1CEF003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D0EE1-1712-2B36-2FDE-C42CCCC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0577B-D64D-AD0A-4BC2-031C60E9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96DA50-5630-C44C-C57B-497146F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3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534CA-2FB8-8C91-4346-552889F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C93804-2F84-47B3-EDE3-8F9957ADE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05AA6-4AA2-587E-B888-87FD3E49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E5BDD-3E56-4A61-4266-3B4A9053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1A76-2492-330C-1B88-762F822C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3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A6FA9-BE27-8FF7-6A3E-D7EFB1EE5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ED9946-6880-AD5C-B039-06C63D27B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FD675-9F57-0C66-040F-74977F96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3722E-446C-A1FC-9FF1-6CDF687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C5AFF-DC78-F63C-9303-2A5E1A8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6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7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4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2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2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2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9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4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B5976-487B-8F44-CE49-A7DE654A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23958-FE15-3E9D-E884-B8C4694F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ACDFD-43B7-BAA4-E6FB-3375A8F4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B823D-A25E-13F2-33AD-3B767D8E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D0FC61-2C1E-F4B1-0D7A-E9D30B3B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2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9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7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6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1A79E-549A-C747-002E-734E321E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B62AB-A3F6-9950-FFA6-51B96E3C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D9BEF-2AF2-50CA-5D2C-60C18DA9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2E6132-8D92-DD4A-13AC-09468D6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D30BC-1E3C-7235-A329-EF465C3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6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9BC26-2162-1210-E75B-A3D0DF8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E3261-6A66-7E69-672F-52EC1173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6F74B3-6BC3-DAF2-06C8-B0B000B8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BEE098-21AD-CD55-EEAD-C5FB6759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1361F1-531A-0E59-4C11-C64C7E4A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2A67E4-D355-3D0C-379C-FE3596FA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C20CD-C23A-82B7-DA20-5187B405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F3A0E-25B2-B831-E937-23E1C7FD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589F94-ACCB-DBBF-2224-8AE348FA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8FEC91-7920-CA97-99D9-0DDCEF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CDF17E-0FF6-8B34-E77D-2B643558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B0D73C-1077-E1E4-80B2-DEFB818A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D1D9D5-3254-0C0F-3C31-FCBFD7E6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62E477-1EB1-B431-8234-A35047A6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98641-A926-28F2-4F3B-0DD5E5BC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F17AA8-C1E7-52D0-3185-3C912393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A5CB1B-BAEA-B808-7F77-9FF71A44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45435D-4696-15B2-9E8B-53FF97F7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67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8A6756-EA25-C945-3472-AB1939B8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DD77D-BAAE-079A-E1F6-FA3545DE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2C64A-8BA1-D026-6698-EF9BEA72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0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E0B7C-B9C4-77F6-AD9E-6A26B44B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1E91-CC33-3CEA-4B3B-A27D6EF3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742D3D-A1FF-6EA7-CE47-DDA34D96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A66E89-D434-00F1-08D4-4089E66B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45C45A-4EA3-BDE7-6304-D4E0AE26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6062D2-B704-74F1-0A1B-30596BF0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4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18472-746A-7759-4324-9AB84B25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66080-FBC4-C077-A75A-CBFAAE9F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FB1F7-FC82-1CD3-76BE-2BC4CE42F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933A0C-56DD-D5E5-B36E-1CCEABE5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73B61F-5B0A-85EE-01C8-E3C481C1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0A33A-82C4-1A2B-7DD8-0102602E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70CC23-57C3-E120-B38C-CAE1B63A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E8C79-C095-92CF-0BFE-46CC8969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0DD04-BC09-1C6B-C2FD-F191B7DFF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E6A3A-F224-4FC7-B416-924F80EC68CF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39673-25FA-A0E6-E2AD-0D182555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86EBF-5E0C-F021-F364-89689CFE7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1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B9581F-37D4-1B07-E991-9D968FABC924}"/>
              </a:ext>
            </a:extLst>
          </p:cNvPr>
          <p:cNvSpPr txBox="1"/>
          <p:nvPr/>
        </p:nvSpPr>
        <p:spPr>
          <a:xfrm>
            <a:off x="6438901" y="0"/>
            <a:ext cx="4154904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contourW="25400">
              <a:bevelT h="25400" prst="softRound"/>
              <a:contourClr>
                <a:schemeClr val="bg1"/>
              </a:contourClr>
            </a:sp3d>
          </a:bodyPr>
          <a:lstStyle/>
          <a:p>
            <a:pPr algn="ctr">
              <a:defRPr sz="6600" b="1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defRPr>
            </a:pPr>
            <a:r>
              <a:rPr lang="en-US" dirty="0"/>
              <a:t>MAISHA NA MAUTI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3A3C40-1FA1-28F6-83A6-D1B30970FC41}"/>
              </a:ext>
            </a:extLst>
          </p:cNvPr>
          <p:cNvSpPr txBox="1"/>
          <p:nvPr/>
        </p:nvSpPr>
        <p:spPr>
          <a:xfrm>
            <a:off x="10363200" y="5524500"/>
            <a:ext cx="17141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b="1">
                <a:solidFill>
                  <a:srgbClr val="705248"/>
                </a:solidFill>
              </a:defRPr>
            </a:pPr>
            <a:r>
              <a:rPr dirty="0" err="1"/>
              <a:t>Lessoni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3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Januari 17, 2026</a:t>
            </a:r>
          </a:p>
        </p:txBody>
      </p:sp>
    </p:spTree>
    <p:extLst>
      <p:ext uri="{BB962C8B-B14F-4D97-AF65-F5344CB8AC3E}">
        <p14:creationId xmlns:p14="http://schemas.microsoft.com/office/powerpoint/2010/main" val="36639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796C525-2524-4E06-2454-97EE290A3C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8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963B97-6F90-2FB0-AA7E-750C4343FD01}"/>
              </a:ext>
            </a:extLst>
          </p:cNvPr>
          <p:cNvSpPr txBox="1"/>
          <p:nvPr/>
        </p:nvSpPr>
        <p:spPr>
          <a:xfrm>
            <a:off x="-1" y="-5900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algn="ctr">
              <a:defRPr sz="4400" b="1">
                <a:ln/>
                <a:solidFill>
                  <a:schemeClr val="accent1"/>
                </a:solidFill>
              </a:defRPr>
            </a:pPr>
            <a:r>
              <a:t>KUPIGANIA UMOJA KWA AJILI YA INJILI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4E9A76-6A13-DEE8-8AF4-252970561211}"/>
              </a:ext>
            </a:extLst>
          </p:cNvPr>
          <p:cNvSpPr txBox="1"/>
          <p:nvPr/>
        </p:nvSpPr>
        <p:spPr>
          <a:xfrm>
            <a:off x="279337" y="595810"/>
            <a:ext cx="11287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76483F"/>
                </a:solidFill>
                <a:latin typeface="Comic Sans MS" panose="030F0702030302020204" pitchFamily="66" charset="0"/>
              </a:defRPr>
            </a:pPr>
            <a:r>
              <a:t>“… ili, nikija na kuwaona, au nisipokuwapo, nipate kusikia habari za mambo yenu, ya kwamba mnasimama imara katika roho moja, kwa nia moja mkijitahidi pamoja kwa ajili ya imani ya Injili” </a:t>
            </a:r>
            <a:r>
              <a:rPr sz="1400"/>
              <a:t>(Wafilipi 1:27b)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57979A-1B1F-F91D-9960-9186BDFF3F5E}"/>
              </a:ext>
            </a:extLst>
          </p:cNvPr>
          <p:cNvSpPr txBox="1"/>
          <p:nvPr/>
        </p:nvSpPr>
        <p:spPr>
          <a:xfrm>
            <a:off x="2845212" y="1564931"/>
            <a:ext cx="64561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Kuwa </a:t>
            </a:r>
            <a:r>
              <a:rPr dirty="0" err="1"/>
              <a:t>mwenye</a:t>
            </a:r>
            <a:r>
              <a:rPr dirty="0"/>
              <a:t> </a:t>
            </a:r>
            <a:r>
              <a:rPr dirty="0" err="1"/>
              <a:t>haki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mnyoofu</a:t>
            </a:r>
            <a:r>
              <a:rPr dirty="0"/>
              <a:t> </a:t>
            </a:r>
            <a:r>
              <a:rPr dirty="0" err="1"/>
              <a:t>hakuhakikishi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bila</a:t>
            </a:r>
            <a:r>
              <a:rPr dirty="0"/>
              <a:t> </a:t>
            </a:r>
            <a:r>
              <a:rPr dirty="0" err="1"/>
              <a:t>migogoro</a:t>
            </a:r>
            <a:r>
              <a:rPr dirty="0"/>
              <a:t> (</a:t>
            </a:r>
            <a:r>
              <a:rPr dirty="0" err="1"/>
              <a:t>Flp</a:t>
            </a:r>
            <a:r>
              <a:rPr dirty="0"/>
              <a:t>. 1:30 (1 </a:t>
            </a:r>
            <a:r>
              <a:rPr dirty="0" err="1"/>
              <a:t>Kinyume</a:t>
            </a:r>
            <a:r>
              <a:rPr dirty="0"/>
              <a:t> </a:t>
            </a:r>
            <a:r>
              <a:rPr dirty="0" err="1"/>
              <a:t>chake</a:t>
            </a:r>
            <a:r>
              <a:rPr dirty="0"/>
              <a:t>, </a:t>
            </a:r>
            <a:r>
              <a:rPr dirty="0" err="1"/>
              <a:t>Ayubu</a:t>
            </a:r>
            <a:r>
              <a:rPr dirty="0"/>
              <a:t> </a:t>
            </a:r>
            <a:r>
              <a:rPr dirty="0" err="1"/>
              <a:t>mwenyewe</a:t>
            </a:r>
            <a:r>
              <a:rPr dirty="0"/>
              <a:t>,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alitangazwa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"</a:t>
            </a:r>
            <a:r>
              <a:rPr dirty="0" err="1"/>
              <a:t>asiye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lawama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mwaminifu</a:t>
            </a:r>
            <a:r>
              <a:rPr dirty="0"/>
              <a:t>,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anayemcha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kujiepusha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uovu</a:t>
            </a:r>
            <a:r>
              <a:rPr dirty="0"/>
              <a:t>" (</a:t>
            </a:r>
            <a:r>
              <a:rPr dirty="0" err="1"/>
              <a:t>Ayubu</a:t>
            </a:r>
            <a:r>
              <a:rPr dirty="0"/>
              <a:t> 1:8), </a:t>
            </a:r>
            <a:r>
              <a:rPr dirty="0" err="1"/>
              <a:t>alipata</a:t>
            </a:r>
            <a:r>
              <a:rPr dirty="0"/>
              <a:t> </a:t>
            </a:r>
            <a:r>
              <a:rPr dirty="0" err="1"/>
              <a:t>pambano</a:t>
            </a:r>
            <a:r>
              <a:rPr dirty="0"/>
              <a:t> la </a:t>
            </a:r>
            <a:r>
              <a:rPr dirty="0" err="1"/>
              <a:t>kutisha</a:t>
            </a:r>
            <a:r>
              <a:rPr dirty="0"/>
              <a:t>,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adui</a:t>
            </a:r>
            <a:r>
              <a:rPr dirty="0"/>
              <a:t>.</a:t>
            </a:r>
          </a:p>
        </p:txBody>
      </p:sp>
      <p:pic>
        <p:nvPicPr>
          <p:cNvPr id="6" name="Imagen 5" descr="Grupo de personas en un escenario  El contenido generado por IA puede ser incorrecto.">
            <a:extLst>
              <a:ext uri="{FF2B5EF4-FFF2-40B4-BE49-F238E27FC236}">
                <a16:creationId xmlns:a16="http://schemas.microsoft.com/office/drawing/2014/main" id="{D80EA016-F598-B686-AF3D-08C11DA90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3" y="1564931"/>
            <a:ext cx="2619313" cy="1964485"/>
          </a:xfrm>
          <a:prstGeom prst="roundRect">
            <a:avLst>
              <a:gd name="adj" fmla="val 126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par de personas de pie  El contenido generado por IA puede ser incorrecto.">
            <a:extLst>
              <a:ext uri="{FF2B5EF4-FFF2-40B4-BE49-F238E27FC236}">
                <a16:creationId xmlns:a16="http://schemas.microsoft.com/office/drawing/2014/main" id="{BF8D2D96-378A-79CF-273A-F39A819C4D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660" y="1564931"/>
            <a:ext cx="2743200" cy="1891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sentadas en una sala  El contenido generado por IA puede ser incorrecto.">
            <a:extLst>
              <a:ext uri="{FF2B5EF4-FFF2-40B4-BE49-F238E27FC236}">
                <a16:creationId xmlns:a16="http://schemas.microsoft.com/office/drawing/2014/main" id="{E65F36A5-1B90-DC82-54E7-3D71303E8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452" y="3673469"/>
            <a:ext cx="2619313" cy="1475546"/>
          </a:xfrm>
          <a:prstGeom prst="round2DiagRect">
            <a:avLst>
              <a:gd name="adj1" fmla="val 0"/>
              <a:gd name="adj2" fmla="val 20657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uesto  El contenido generado por IA puede ser incorrecto.">
            <a:extLst>
              <a:ext uri="{FF2B5EF4-FFF2-40B4-BE49-F238E27FC236}">
                <a16:creationId xmlns:a16="http://schemas.microsoft.com/office/drawing/2014/main" id="{A01869D3-62FE-429C-1AB8-CAFCC67145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6788" y="3745250"/>
            <a:ext cx="2747072" cy="2975329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Imagen 13" descr="Personas sentadas alrededor de una mesa  El contenido generado por IA puede ser incorrecto.">
            <a:extLst>
              <a:ext uri="{FF2B5EF4-FFF2-40B4-BE49-F238E27FC236}">
                <a16:creationId xmlns:a16="http://schemas.microsoft.com/office/drawing/2014/main" id="{32B02681-8B54-D5D4-D603-7BBBEAE3B4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2" y="5293069"/>
            <a:ext cx="2619313" cy="14755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5AAEEF-EC64-00B8-9BFC-08B2668D8631}"/>
              </a:ext>
            </a:extLst>
          </p:cNvPr>
          <p:cNvSpPr txBox="1"/>
          <p:nvPr/>
        </p:nvSpPr>
        <p:spPr>
          <a:xfrm>
            <a:off x="2845210" y="5165143"/>
            <a:ext cx="64561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Tunapopingana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uovu</a:t>
            </a:r>
            <a:r>
              <a:rPr dirty="0"/>
              <a:t>, </a:t>
            </a:r>
            <a:r>
              <a:rPr dirty="0" err="1"/>
              <a:t>hatupaswi</a:t>
            </a:r>
            <a:r>
              <a:rPr dirty="0"/>
              <a:t> </a:t>
            </a:r>
            <a:r>
              <a:rPr dirty="0" err="1"/>
              <a:t>kutishwa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wale </a:t>
            </a:r>
            <a:r>
              <a:rPr dirty="0" err="1"/>
              <a:t>wanaotupinga</a:t>
            </a:r>
            <a:r>
              <a:rPr dirty="0"/>
              <a:t> (</a:t>
            </a:r>
            <a:r>
              <a:rPr dirty="0" err="1"/>
              <a:t>Flp</a:t>
            </a:r>
            <a:r>
              <a:rPr dirty="0"/>
              <a:t>. 1:28). </a:t>
            </a:r>
            <a:r>
              <a:rPr dirty="0" err="1"/>
              <a:t>Tukumbuke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Shetani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adui</a:t>
            </a:r>
            <a:r>
              <a:rPr dirty="0"/>
              <a:t> </a:t>
            </a:r>
            <a:r>
              <a:rPr dirty="0" err="1"/>
              <a:t>aliyeshindwa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maana</a:t>
            </a:r>
            <a:r>
              <a:rPr dirty="0"/>
              <a:t> Kristo </a:t>
            </a:r>
            <a:r>
              <a:rPr dirty="0" err="1"/>
              <a:t>tayari</a:t>
            </a:r>
            <a:r>
              <a:rPr dirty="0"/>
              <a:t> </a:t>
            </a:r>
            <a:r>
              <a:rPr dirty="0" err="1"/>
              <a:t>ameshinda</a:t>
            </a:r>
            <a:r>
              <a:rPr dirty="0"/>
              <a:t> vita </a:t>
            </a:r>
            <a:r>
              <a:rPr dirty="0" err="1"/>
              <a:t>msalabani</a:t>
            </a:r>
            <a:r>
              <a:rPr dirty="0"/>
              <a:t> (Luka 10:18; Kol. 2:15).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4E5B4C-2C09-FC11-D350-C25857F5C5ED}"/>
              </a:ext>
            </a:extLst>
          </p:cNvPr>
          <p:cNvSpPr txBox="1"/>
          <p:nvPr/>
        </p:nvSpPr>
        <p:spPr>
          <a:xfrm>
            <a:off x="2845210" y="4478034"/>
            <a:ext cx="6456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Umoja huu wa kusudi lazima uunganishwe na maombi na kujifunza Neno (Efe. 6:18; Flp . 2:16).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E3ED77-6695-B46C-99C0-5F9C7164484D}"/>
              </a:ext>
            </a:extLst>
          </p:cNvPr>
          <p:cNvSpPr txBox="1"/>
          <p:nvPr/>
        </p:nvSpPr>
        <p:spPr>
          <a:xfrm>
            <a:off x="2845209" y="3483147"/>
            <a:ext cx="6456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Katika</a:t>
            </a:r>
            <a:r>
              <a:rPr dirty="0"/>
              <a:t> vita </a:t>
            </a:r>
            <a:r>
              <a:rPr dirty="0" err="1"/>
              <a:t>ambavyo</a:t>
            </a:r>
            <a:r>
              <a:rPr dirty="0"/>
              <a:t> </a:t>
            </a:r>
            <a:r>
              <a:rPr dirty="0" err="1"/>
              <a:t>tunashiriki</a:t>
            </a:r>
            <a:r>
              <a:rPr dirty="0"/>
              <a:t>, </a:t>
            </a:r>
            <a:r>
              <a:rPr dirty="0" err="1"/>
              <a:t>umoja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jukumu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. Paulo </a:t>
            </a:r>
            <a:r>
              <a:rPr dirty="0" err="1"/>
              <a:t>anatuhimiza</a:t>
            </a:r>
            <a:r>
              <a:rPr dirty="0"/>
              <a:t> </a:t>
            </a:r>
            <a:r>
              <a:rPr dirty="0" err="1"/>
              <a:t>tupigane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 </a:t>
            </a:r>
            <a:r>
              <a:rPr dirty="0" err="1"/>
              <a:t>kutetea</a:t>
            </a:r>
            <a:r>
              <a:rPr dirty="0"/>
              <a:t> </a:t>
            </a:r>
            <a:r>
              <a:rPr dirty="0" err="1"/>
              <a:t>injili</a:t>
            </a:r>
            <a:r>
              <a:rPr dirty="0"/>
              <a:t> (</a:t>
            </a:r>
            <a:r>
              <a:rPr dirty="0" err="1"/>
              <a:t>Flp</a:t>
            </a:r>
            <a:r>
              <a:rPr dirty="0"/>
              <a:t>. 1:27b).</a:t>
            </a:r>
          </a:p>
        </p:txBody>
      </p:sp>
    </p:spTree>
    <p:extLst>
      <p:ext uri="{BB962C8B-B14F-4D97-AF65-F5344CB8AC3E}">
        <p14:creationId xmlns:p14="http://schemas.microsoft.com/office/powerpoint/2010/main" val="13565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541802-E730-94E9-7926-DF41F680B0E2}"/>
              </a:ext>
            </a:extLst>
          </p:cNvPr>
          <p:cNvSpPr txBox="1"/>
          <p:nvPr/>
        </p:nvSpPr>
        <p:spPr>
          <a:xfrm>
            <a:off x="2344840" y="1048635"/>
            <a:ext cx="89327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400" b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defRPr>
            </a:pPr>
            <a:r>
              <a:rPr dirty="0"/>
              <a:t>“</a:t>
            </a:r>
            <a:r>
              <a:rPr dirty="0" err="1"/>
              <a:t>Tumekuwa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bustani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Bwana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miaka</a:t>
            </a:r>
            <a:r>
              <a:rPr dirty="0"/>
              <a:t> </a:t>
            </a:r>
            <a:r>
              <a:rPr dirty="0" err="1"/>
              <a:t>mingapi</a:t>
            </a:r>
            <a:r>
              <a:rPr dirty="0"/>
              <a:t>? Na je, </a:t>
            </a:r>
            <a:r>
              <a:rPr dirty="0" err="1"/>
              <a:t>tumemletea</a:t>
            </a:r>
            <a:r>
              <a:rPr dirty="0"/>
              <a:t> Bwana </a:t>
            </a:r>
            <a:r>
              <a:rPr dirty="0" err="1"/>
              <a:t>faida</a:t>
            </a:r>
            <a:r>
              <a:rPr dirty="0"/>
              <a:t> </a:t>
            </a:r>
            <a:r>
              <a:rPr dirty="0" err="1"/>
              <a:t>gani</a:t>
            </a:r>
            <a:r>
              <a:rPr dirty="0"/>
              <a:t>? </a:t>
            </a:r>
            <a:r>
              <a:rPr dirty="0" err="1"/>
              <a:t>Tunakutanaje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jicho</a:t>
            </a:r>
            <a:r>
              <a:rPr dirty="0"/>
              <a:t> la </a:t>
            </a:r>
            <a:r>
              <a:rPr dirty="0" err="1"/>
              <a:t>kukagua</a:t>
            </a:r>
            <a:r>
              <a:rPr dirty="0"/>
              <a:t> la </a:t>
            </a:r>
            <a:r>
              <a:rPr dirty="0" err="1"/>
              <a:t>Mungu</a:t>
            </a:r>
            <a:r>
              <a:rPr dirty="0"/>
              <a:t>? Je, </a:t>
            </a:r>
            <a:r>
              <a:rPr dirty="0" err="1"/>
              <a:t>tunaongezeka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uchaji</a:t>
            </a:r>
            <a:r>
              <a:rPr dirty="0"/>
              <a:t>, </a:t>
            </a:r>
            <a:r>
              <a:rPr dirty="0" err="1"/>
              <a:t>upendo</a:t>
            </a:r>
            <a:r>
              <a:rPr dirty="0"/>
              <a:t>, </a:t>
            </a:r>
            <a:r>
              <a:rPr dirty="0" err="1"/>
              <a:t>unyenyekevu</a:t>
            </a:r>
            <a:r>
              <a:rPr dirty="0"/>
              <a:t>,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? Je, </a:t>
            </a:r>
            <a:r>
              <a:rPr dirty="0" err="1"/>
              <a:t>tunathamini</a:t>
            </a:r>
            <a:r>
              <a:rPr dirty="0"/>
              <a:t> </a:t>
            </a:r>
            <a:r>
              <a:rPr dirty="0" err="1"/>
              <a:t>shukrani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rehema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 </a:t>
            </a:r>
            <a:r>
              <a:rPr dirty="0" err="1"/>
              <a:t>zote</a:t>
            </a:r>
            <a:r>
              <a:rPr dirty="0"/>
              <a:t>? Je, </a:t>
            </a:r>
            <a:r>
              <a:rPr dirty="0" err="1"/>
              <a:t>tunatafuta</a:t>
            </a:r>
            <a:r>
              <a:rPr dirty="0"/>
              <a:t> </a:t>
            </a:r>
            <a:r>
              <a:rPr dirty="0" err="1"/>
              <a:t>kuwabariki</a:t>
            </a:r>
            <a:r>
              <a:rPr dirty="0"/>
              <a:t> wale </a:t>
            </a:r>
            <a:r>
              <a:rPr dirty="0" err="1"/>
              <a:t>wanaotuzunguka</a:t>
            </a:r>
            <a:r>
              <a:rPr dirty="0"/>
              <a:t>? Je, </a:t>
            </a:r>
            <a:r>
              <a:rPr dirty="0" err="1"/>
              <a:t>tunadhihirisha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familia </a:t>
            </a:r>
            <a:r>
              <a:rPr dirty="0" err="1"/>
              <a:t>zetu</a:t>
            </a:r>
            <a:r>
              <a:rPr dirty="0"/>
              <a:t>? Je! </a:t>
            </a:r>
            <a:r>
              <a:rPr dirty="0" err="1"/>
              <a:t>Tunafundisha</a:t>
            </a:r>
            <a:r>
              <a:rPr dirty="0"/>
              <a:t> Neno Lake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watoto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kuwajulisha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za </a:t>
            </a:r>
            <a:r>
              <a:rPr dirty="0" err="1"/>
              <a:t>ajabu</a:t>
            </a:r>
            <a:r>
              <a:rPr dirty="0"/>
              <a:t> za </a:t>
            </a:r>
            <a:r>
              <a:rPr dirty="0" err="1"/>
              <a:t>Mungu</a:t>
            </a:r>
            <a:r>
              <a:rPr dirty="0"/>
              <a:t>? </a:t>
            </a:r>
            <a:r>
              <a:rPr dirty="0" err="1"/>
              <a:t>Mkristo</a:t>
            </a:r>
            <a:r>
              <a:rPr dirty="0"/>
              <a:t>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amwakilishe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mwema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mtenda</a:t>
            </a:r>
            <a:r>
              <a:rPr dirty="0"/>
              <a:t> </a:t>
            </a:r>
            <a:r>
              <a:rPr dirty="0" err="1"/>
              <a:t>mema</a:t>
            </a:r>
            <a:r>
              <a:rPr dirty="0"/>
              <a:t>. Kisha </a:t>
            </a:r>
            <a:r>
              <a:rPr dirty="0" err="1"/>
              <a:t>kutakuwa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harufu</a:t>
            </a:r>
            <a:r>
              <a:rPr dirty="0"/>
              <a:t> </a:t>
            </a:r>
            <a:r>
              <a:rPr dirty="0" err="1"/>
              <a:t>nzuri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, </a:t>
            </a:r>
            <a:r>
              <a:rPr dirty="0" err="1"/>
              <a:t>uzuri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tabia,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itafunua</a:t>
            </a:r>
            <a:r>
              <a:rPr dirty="0"/>
              <a:t> </a:t>
            </a: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yeye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mtoto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mrithi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E7FFFB-3419-8E23-03C7-B3B8BCE8F252}"/>
              </a:ext>
            </a:extLst>
          </p:cNvPr>
          <p:cNvSpPr txBox="1"/>
          <p:nvPr/>
        </p:nvSpPr>
        <p:spPr>
          <a:xfrm>
            <a:off x="6657139" y="5914717"/>
            <a:ext cx="430008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>
                <a:solidFill>
                  <a:schemeClr val="accent1">
                    <a:lumMod val="50000"/>
                  </a:schemeClr>
                </a:solidFill>
              </a:defRPr>
            </a:pPr>
            <a:r>
              <a:rPr dirty="0"/>
              <a:t>EGW (</a:t>
            </a:r>
            <a:r>
              <a:rPr lang="en-US" dirty="0"/>
              <a:t>You Shall Receive Power</a:t>
            </a:r>
            <a:r>
              <a:rPr dirty="0"/>
              <a:t>, </a:t>
            </a:r>
            <a:r>
              <a:rPr dirty="0" err="1"/>
              <a:t>Desemba</a:t>
            </a:r>
            <a:r>
              <a:rPr dirty="0"/>
              <a:t> 10)</a:t>
            </a:r>
          </a:p>
        </p:txBody>
      </p:sp>
    </p:spTree>
    <p:extLst>
      <p:ext uri="{BB962C8B-B14F-4D97-AF65-F5344CB8AC3E}">
        <p14:creationId xmlns:p14="http://schemas.microsoft.com/office/powerpoint/2010/main" val="40387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8E6779-75C9-A5CF-3A0F-1D1E6042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375" y="369858"/>
            <a:ext cx="8688746" cy="611828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edificio, persona, hombre, mujer  El contenido generado por IA puede ser incorrecto.">
            <a:extLst>
              <a:ext uri="{FF2B5EF4-FFF2-40B4-BE49-F238E27FC236}">
                <a16:creationId xmlns:a16="http://schemas.microsoft.com/office/drawing/2014/main" id="{AD7186A6-9CC9-2EAF-2D4C-690990607A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" b="4511"/>
          <a:stretch>
            <a:fillRect/>
          </a:stretch>
        </p:blipFill>
        <p:spPr>
          <a:xfrm>
            <a:off x="354672" y="543152"/>
            <a:ext cx="8384153" cy="5771697"/>
          </a:xfrm>
          <a:prstGeom prst="rect">
            <a:avLst/>
          </a:prstGeom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20154F-8AAB-FCAE-1D8F-EC41CAF14595}"/>
              </a:ext>
            </a:extLst>
          </p:cNvPr>
          <p:cNvSpPr txBox="1"/>
          <p:nvPr/>
        </p:nvSpPr>
        <p:spPr>
          <a:xfrm>
            <a:off x="8891121" y="428178"/>
            <a:ext cx="3167529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kern="120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dirty="0"/>
              <a:t>"Kwa </a:t>
            </a:r>
            <a:r>
              <a:rPr dirty="0" err="1"/>
              <a:t>maana</a:t>
            </a:r>
            <a:b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dirty="0" err="1"/>
              <a:t>kwangu</a:t>
            </a:r>
            <a:r>
              <a:rPr dirty="0"/>
              <a:t>,</a:t>
            </a:r>
            <a:b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dirty="0" err="1"/>
              <a:t>kuishi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Kristo, </a:t>
            </a:r>
            <a:r>
              <a:rPr dirty="0" err="1"/>
              <a:t>na</a:t>
            </a:r>
            <a:b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dirty="0" err="1"/>
              <a:t>kufa</a:t>
            </a:r>
            <a:b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faida</a:t>
            </a:r>
            <a:r>
              <a:rPr dirty="0"/>
              <a:t>"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2000" dirty="0" err="1"/>
              <a:t>Wafilipi</a:t>
            </a:r>
            <a:r>
              <a:rPr sz="2000" dirty="0"/>
              <a:t> 1:21</a:t>
            </a:r>
            <a:endParaRPr kumimoji="0" lang="es-E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A508E9-0C2F-04EE-CAD3-DB6FAD2CCB8E}"/>
              </a:ext>
            </a:extLst>
          </p:cNvPr>
          <p:cNvSpPr txBox="1"/>
          <p:nvPr/>
        </p:nvSpPr>
        <p:spPr>
          <a:xfrm>
            <a:off x="4229100" y="4000500"/>
            <a:ext cx="77724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defRPr>
            </a:pPr>
            <a:r>
              <a:rPr lang="es-ES" dirty="0"/>
              <a:t> </a:t>
            </a:r>
            <a:r>
              <a:rPr dirty="0" err="1"/>
              <a:t>Kuishi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Kristo au </a:t>
            </a:r>
            <a:r>
              <a:rPr dirty="0" err="1"/>
              <a:t>kufa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Kristo?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/>
              <a:t>Kristo </a:t>
            </a:r>
            <a:r>
              <a:rPr dirty="0" err="1"/>
              <a:t>ameinuliwa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Paulo (</a:t>
            </a:r>
            <a:r>
              <a:rPr dirty="0" err="1"/>
              <a:t>Wafilipi</a:t>
            </a:r>
            <a:r>
              <a:rPr dirty="0"/>
              <a:t> 1:10-20, 25-26)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Kuishi</a:t>
            </a:r>
            <a:r>
              <a:rPr dirty="0"/>
              <a:t> au </a:t>
            </a:r>
            <a:r>
              <a:rPr dirty="0" err="1"/>
              <a:t>kufa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Kristo (</a:t>
            </a:r>
            <a:r>
              <a:rPr dirty="0" err="1"/>
              <a:t>Wafilipi</a:t>
            </a:r>
            <a:r>
              <a:rPr dirty="0"/>
              <a:t> 1:21-22)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Ulinganifu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Paulo (</a:t>
            </a:r>
            <a:r>
              <a:rPr dirty="0" err="1"/>
              <a:t>Wafilipi</a:t>
            </a:r>
            <a:r>
              <a:rPr dirty="0"/>
              <a:t> 1:23-24)</a:t>
            </a:r>
          </a:p>
          <a:p>
            <a: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defRPr>
            </a:pPr>
            <a:r>
              <a:rPr lang="es-ES" dirty="0"/>
              <a:t> </a:t>
            </a:r>
            <a:r>
              <a:rPr dirty="0" err="1"/>
              <a:t>Inamaanisha</a:t>
            </a:r>
            <a:r>
              <a:rPr dirty="0"/>
              <a:t> </a:t>
            </a:r>
            <a:r>
              <a:rPr dirty="0" err="1"/>
              <a:t>nini</a:t>
            </a:r>
            <a:r>
              <a:rPr dirty="0"/>
              <a:t> </a:t>
            </a:r>
            <a:r>
              <a:rPr dirty="0" err="1"/>
              <a:t>kuishi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Kristo?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Waenende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inayostahili</a:t>
            </a:r>
            <a:r>
              <a:rPr dirty="0"/>
              <a:t> </a:t>
            </a:r>
            <a:r>
              <a:rPr dirty="0" err="1"/>
              <a:t>injili</a:t>
            </a:r>
            <a:r>
              <a:rPr dirty="0"/>
              <a:t> (</a:t>
            </a:r>
            <a:r>
              <a:rPr dirty="0" err="1"/>
              <a:t>Wafilipi</a:t>
            </a:r>
            <a:r>
              <a:rPr dirty="0"/>
              <a:t> 1:27a)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Kupigania</a:t>
            </a:r>
            <a:r>
              <a:rPr dirty="0"/>
              <a:t> </a:t>
            </a:r>
            <a:r>
              <a:rPr dirty="0" err="1"/>
              <a:t>umoja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injili</a:t>
            </a:r>
            <a:r>
              <a:rPr dirty="0"/>
              <a:t> (</a:t>
            </a:r>
            <a:r>
              <a:rPr dirty="0" err="1"/>
              <a:t>Wafilipi</a:t>
            </a:r>
            <a:r>
              <a:rPr dirty="0"/>
              <a:t> 1:27b-30)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584D60-18BA-0678-C54C-0B1378B73E48}"/>
              </a:ext>
            </a:extLst>
          </p:cNvPr>
          <p:cNvSpPr txBox="1"/>
          <p:nvPr/>
        </p:nvSpPr>
        <p:spPr>
          <a:xfrm>
            <a:off x="295276" y="85548"/>
            <a:ext cx="7362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Paulo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akingojea</a:t>
            </a:r>
            <a:r>
              <a:rPr dirty="0"/>
              <a:t> </a:t>
            </a:r>
            <a:r>
              <a:rPr dirty="0" err="1"/>
              <a:t>kuhukumiwa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Nero </a:t>
            </a:r>
            <a:r>
              <a:rPr dirty="0" err="1"/>
              <a:t>asiye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huruma</a:t>
            </a:r>
            <a:r>
              <a:rPr dirty="0"/>
              <a:t>. </a:t>
            </a:r>
            <a:r>
              <a:rPr dirty="0" err="1"/>
              <a:t>Mustakabali</a:t>
            </a:r>
            <a:r>
              <a:rPr dirty="0"/>
              <a:t> wake </a:t>
            </a:r>
            <a:r>
              <a:rPr dirty="0" err="1"/>
              <a:t>ulitegemea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hisia</a:t>
            </a:r>
            <a:r>
              <a:rPr dirty="0"/>
              <a:t> za </a:t>
            </a:r>
            <a:r>
              <a:rPr dirty="0" err="1"/>
              <a:t>Kaisari</a:t>
            </a:r>
            <a:r>
              <a:rPr dirty="0"/>
              <a:t> </a:t>
            </a:r>
            <a:r>
              <a:rPr dirty="0" err="1"/>
              <a:t>kuliko</a:t>
            </a:r>
            <a:r>
              <a:rPr dirty="0"/>
              <a:t> </a:t>
            </a:r>
            <a:r>
              <a:rPr dirty="0" err="1"/>
              <a:t>haki</a:t>
            </a:r>
            <a:r>
              <a:rPr dirty="0"/>
              <a:t>.</a:t>
            </a:r>
          </a:p>
        </p:txBody>
      </p:sp>
      <p:pic>
        <p:nvPicPr>
          <p:cNvPr id="5" name="Imagen 4" descr="Imagen que contiene persona, edificio, hombre, gente  El contenido generado por IA puede ser incorrecto.">
            <a:extLst>
              <a:ext uri="{FF2B5EF4-FFF2-40B4-BE49-F238E27FC236}">
                <a16:creationId xmlns:a16="http://schemas.microsoft.com/office/drawing/2014/main" id="{8ACAB702-227B-93FC-8AA6-0401C48F3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2899" y="119959"/>
            <a:ext cx="3933826" cy="3712366"/>
          </a:xfrm>
          <a:prstGeom prst="rect">
            <a:avLst/>
          </a:prstGeom>
          <a:ln w="38100" cap="sq">
            <a:solidFill>
              <a:srgbClr val="F55D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oto, viejo, tabla, fuego  El contenido generado por IA puede ser incorrecto.">
            <a:extLst>
              <a:ext uri="{FF2B5EF4-FFF2-40B4-BE49-F238E27FC236}">
                <a16:creationId xmlns:a16="http://schemas.microsoft.com/office/drawing/2014/main" id="{5A984E75-9235-133A-2277-EF565F16E1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514310"/>
            <a:ext cx="2695575" cy="312530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Forma, Círculo  El contenido generado por IA puede ser incorrecto.">
            <a:extLst>
              <a:ext uri="{FF2B5EF4-FFF2-40B4-BE49-F238E27FC236}">
                <a16:creationId xmlns:a16="http://schemas.microsoft.com/office/drawing/2014/main" id="{577FA352-1C5F-F410-391B-89568D68C3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634967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Forma  El contenido generado por IA puede ser incorrecto.">
            <a:extLst>
              <a:ext uri="{FF2B5EF4-FFF2-40B4-BE49-F238E27FC236}">
                <a16:creationId xmlns:a16="http://schemas.microsoft.com/office/drawing/2014/main" id="{0114DAD2-D8FB-B9C8-3772-C8083F8057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97703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  El contenido generado por IA puede ser incorrecto.">
            <a:extLst>
              <a:ext uri="{FF2B5EF4-FFF2-40B4-BE49-F238E27FC236}">
                <a16:creationId xmlns:a16="http://schemas.microsoft.com/office/drawing/2014/main" id="{8A1E8E96-0DDB-2FDF-32C8-66D45FE4AD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20876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  El contenido generado por IA puede ser incorrecto.">
            <a:extLst>
              <a:ext uri="{FF2B5EF4-FFF2-40B4-BE49-F238E27FC236}">
                <a16:creationId xmlns:a16="http://schemas.microsoft.com/office/drawing/2014/main" id="{283D31CF-5041-0E57-A452-19270C327D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81707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  El contenido generado por IA puede ser incorrecto.">
            <a:extLst>
              <a:ext uri="{FF2B5EF4-FFF2-40B4-BE49-F238E27FC236}">
                <a16:creationId xmlns:a16="http://schemas.microsoft.com/office/drawing/2014/main" id="{C883712A-ACDD-4BB5-D497-30C1E0842E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451884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  El contenido generado por IA puede ser incorrecto.">
            <a:extLst>
              <a:ext uri="{FF2B5EF4-FFF2-40B4-BE49-F238E27FC236}">
                <a16:creationId xmlns:a16="http://schemas.microsoft.com/office/drawing/2014/main" id="{9A20F7CA-C8B9-C52E-F5A8-3D9BAEE98E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00" y="4016574"/>
            <a:ext cx="657658" cy="352425"/>
          </a:xfrm>
          <a:prstGeom prst="rect">
            <a:avLst/>
          </a:prstGeom>
        </p:spPr>
      </p:pic>
      <p:pic>
        <p:nvPicPr>
          <p:cNvPr id="28" name="Imagen 27" descr="Icono  El contenido generado por IA puede ser incorrecto.">
            <a:extLst>
              <a:ext uri="{FF2B5EF4-FFF2-40B4-BE49-F238E27FC236}">
                <a16:creationId xmlns:a16="http://schemas.microsoft.com/office/drawing/2014/main" id="{9710B8C8-7BBC-FC12-2216-37CE206B7A8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00" y="5567251"/>
            <a:ext cx="657658" cy="3524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4F159F-A519-936A-20D3-A4E7F6EAE216}"/>
              </a:ext>
            </a:extLst>
          </p:cNvPr>
          <p:cNvSpPr txBox="1"/>
          <p:nvPr/>
        </p:nvSpPr>
        <p:spPr>
          <a:xfrm>
            <a:off x="295276" y="2411213"/>
            <a:ext cx="7362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Hata </a:t>
            </a:r>
            <a:r>
              <a:rPr dirty="0" err="1"/>
              <a:t>hivyo</a:t>
            </a:r>
            <a:r>
              <a:rPr dirty="0"/>
              <a:t>, 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kifo</a:t>
            </a:r>
            <a:r>
              <a:rPr dirty="0"/>
              <a:t> </a:t>
            </a:r>
            <a:r>
              <a:rPr dirty="0" err="1"/>
              <a:t>chake</a:t>
            </a:r>
            <a:r>
              <a:rPr dirty="0"/>
              <a:t> </a:t>
            </a:r>
            <a:r>
              <a:rPr dirty="0" err="1"/>
              <a:t>kingefaidi</a:t>
            </a:r>
            <a:r>
              <a:rPr dirty="0"/>
              <a:t> </a:t>
            </a:r>
            <a:r>
              <a:rPr dirty="0" err="1"/>
              <a:t>injili</a:t>
            </a:r>
            <a:r>
              <a:rPr dirty="0"/>
              <a:t> (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ilivyokuwa</a:t>
            </a:r>
            <a:r>
              <a:rPr dirty="0"/>
              <a:t> </a:t>
            </a:r>
            <a:r>
              <a:rPr dirty="0" err="1"/>
              <a:t>kufungwa</a:t>
            </a:r>
            <a:r>
              <a:rPr dirty="0"/>
              <a:t> </a:t>
            </a:r>
            <a:r>
              <a:rPr dirty="0" err="1"/>
              <a:t>kwake</a:t>
            </a:r>
            <a:r>
              <a:rPr dirty="0"/>
              <a:t>),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tayari</a:t>
            </a:r>
            <a:r>
              <a:rPr dirty="0"/>
              <a:t> </a:t>
            </a:r>
            <a:r>
              <a:rPr dirty="0" err="1"/>
              <a:t>kutoa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Kristo.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769E4-4F91-94EA-246A-30AAACAB5B87}"/>
              </a:ext>
            </a:extLst>
          </p:cNvPr>
          <p:cNvSpPr txBox="1"/>
          <p:nvPr/>
        </p:nvSpPr>
        <p:spPr>
          <a:xfrm>
            <a:off x="295275" y="1101211"/>
            <a:ext cx="73628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alijua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hatima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haikuwa</a:t>
            </a:r>
            <a:r>
              <a:rPr dirty="0"/>
              <a:t> </a:t>
            </a:r>
            <a:r>
              <a:rPr dirty="0" err="1"/>
              <a:t>mikononi</a:t>
            </a:r>
            <a:r>
              <a:rPr dirty="0"/>
              <a:t> </a:t>
            </a:r>
            <a:r>
              <a:rPr dirty="0" err="1"/>
              <a:t>mwa</a:t>
            </a:r>
            <a:r>
              <a:rPr dirty="0"/>
              <a:t> Nero, </a:t>
            </a:r>
            <a:r>
              <a:rPr dirty="0" err="1"/>
              <a:t>bali</a:t>
            </a:r>
            <a:r>
              <a:rPr dirty="0"/>
              <a:t> </a:t>
            </a:r>
            <a:r>
              <a:rPr dirty="0" err="1"/>
              <a:t>ilikuwa</a:t>
            </a:r>
            <a:r>
              <a:rPr dirty="0"/>
              <a:t> </a:t>
            </a:r>
            <a:r>
              <a:rPr dirty="0" err="1"/>
              <a:t>mikononi</a:t>
            </a:r>
            <a:r>
              <a:rPr dirty="0"/>
              <a:t> </a:t>
            </a:r>
            <a:r>
              <a:rPr dirty="0" err="1"/>
              <a:t>mwa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 Kwa </a:t>
            </a:r>
            <a:r>
              <a:rPr dirty="0" err="1"/>
              <a:t>hivyo</a:t>
            </a:r>
            <a:r>
              <a:rPr dirty="0"/>
              <a:t>,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hakika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, </a:t>
            </a: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maombi</a:t>
            </a:r>
            <a:r>
              <a:rPr dirty="0"/>
              <a:t> </a:t>
            </a:r>
            <a:r>
              <a:rPr dirty="0" err="1"/>
              <a:t>yaliyotolewa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makanisani</a:t>
            </a:r>
            <a:r>
              <a:rPr dirty="0"/>
              <a:t>, </a:t>
            </a:r>
            <a:r>
              <a:rPr dirty="0" err="1"/>
              <a:t>angewekwa</a:t>
            </a:r>
            <a:r>
              <a:rPr dirty="0"/>
              <a:t> </a:t>
            </a:r>
            <a:r>
              <a:rPr dirty="0" err="1"/>
              <a:t>huru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D0E7C6-E451-E2EC-A258-F67F397255C8}"/>
              </a:ext>
            </a:extLst>
          </p:cNvPr>
          <p:cNvSpPr txBox="1"/>
          <p:nvPr/>
        </p:nvSpPr>
        <p:spPr>
          <a:xfrm>
            <a:off x="447676" y="674400"/>
            <a:ext cx="701992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sz="7200" dirty="0"/>
              <a:t>KUISHI KWA AJILI YA KRISTO AU KUFA KWA AJILI YA KRISTO?</a:t>
            </a:r>
          </a:p>
        </p:txBody>
      </p:sp>
    </p:spTree>
    <p:extLst>
      <p:ext uri="{BB962C8B-B14F-4D97-AF65-F5344CB8AC3E}">
        <p14:creationId xmlns:p14="http://schemas.microsoft.com/office/powerpoint/2010/main" val="37011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A37461A-A810-2BF0-6CAC-358A01349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4400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E6DEE6-8984-C0E4-6596-00411FF97FA3}"/>
              </a:ext>
            </a:extLst>
          </p:cNvPr>
          <p:cNvSpPr txBox="1"/>
          <p:nvPr/>
        </p:nvSpPr>
        <p:spPr>
          <a:xfrm>
            <a:off x="1" y="-1238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25400">
              <a:bevelT h="25400" prst="softRound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>
              <a:defRPr sz="4400" b="1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t>KRISTO AMETUKUZWA KATIKA PAULO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E2C81B-0833-C1E1-D548-3934E29DB94F}"/>
              </a:ext>
            </a:extLst>
          </p:cNvPr>
          <p:cNvSpPr txBox="1"/>
          <p:nvPr/>
        </p:nvSpPr>
        <p:spPr>
          <a:xfrm>
            <a:off x="0" y="499973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"</a:t>
            </a:r>
            <a:r>
              <a:rPr dirty="0" err="1"/>
              <a:t>Ninatarajia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hamu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kutumaini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sitaaibika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yoyote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nitakuwa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ujasiri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kutosha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sasa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siku </a:t>
            </a:r>
            <a:r>
              <a:rPr dirty="0" err="1"/>
              <a:t>zote</a:t>
            </a:r>
            <a:r>
              <a:rPr dirty="0"/>
              <a:t> Kristo </a:t>
            </a:r>
            <a:r>
              <a:rPr dirty="0" err="1"/>
              <a:t>atukuzwe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mwili</a:t>
            </a:r>
            <a:r>
              <a:rPr dirty="0"/>
              <a:t> </a:t>
            </a:r>
            <a:r>
              <a:rPr dirty="0" err="1"/>
              <a:t>wangu</a:t>
            </a:r>
            <a:r>
              <a:rPr dirty="0"/>
              <a:t>, </a:t>
            </a:r>
            <a:r>
              <a:rPr dirty="0" err="1"/>
              <a:t>iwe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au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kifo</a:t>
            </a:r>
            <a:r>
              <a:rPr dirty="0"/>
              <a:t>."</a:t>
            </a:r>
            <a:endParaRPr lang="es-ES" dirty="0"/>
          </a:p>
          <a:p>
            <a:pPr algn="ctr">
              <a:defRPr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rPr sz="1400" dirty="0"/>
              <a:t>(</a:t>
            </a:r>
            <a:r>
              <a:rPr sz="1400" dirty="0" err="1"/>
              <a:t>Wafilipi</a:t>
            </a:r>
            <a:r>
              <a:rPr sz="1400" dirty="0"/>
              <a:t> 1:20 </a:t>
            </a:r>
            <a:r>
              <a:rPr sz="1100" dirty="0"/>
              <a:t>NIV</a:t>
            </a:r>
            <a:r>
              <a:rPr sz="1400" dirty="0"/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F8635-DB1A-85FC-6E69-281539611746}"/>
              </a:ext>
            </a:extLst>
          </p:cNvPr>
          <p:cNvSpPr txBox="1"/>
          <p:nvPr/>
        </p:nvSpPr>
        <p:spPr>
          <a:xfrm>
            <a:off x="3478798" y="1493559"/>
            <a:ext cx="57414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Paulo </a:t>
            </a:r>
            <a:r>
              <a:rPr dirty="0" err="1"/>
              <a:t>alifurahi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mateso</a:t>
            </a:r>
            <a:r>
              <a:rPr dirty="0"/>
              <a:t> </a:t>
            </a:r>
            <a:r>
              <a:rPr dirty="0" err="1"/>
              <a:t>aliyovumilia</a:t>
            </a:r>
            <a:r>
              <a:rPr dirty="0"/>
              <a:t>,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yalikuwa</a:t>
            </a:r>
            <a:r>
              <a:rPr dirty="0"/>
              <a:t> </a:t>
            </a:r>
            <a:r>
              <a:rPr dirty="0" err="1"/>
              <a:t>mengi</a:t>
            </a:r>
            <a:r>
              <a:rPr dirty="0"/>
              <a:t> (Kol. 1:24a; 2 Kor. 11:23-27). Bila shaka, </a:t>
            </a:r>
            <a:r>
              <a:rPr dirty="0" err="1"/>
              <a:t>hakufurahia</a:t>
            </a:r>
            <a:r>
              <a:rPr dirty="0"/>
              <a:t> </a:t>
            </a:r>
            <a:r>
              <a:rPr dirty="0" err="1"/>
              <a:t>mateso</a:t>
            </a:r>
            <a:r>
              <a:rPr dirty="0"/>
              <a:t> </a:t>
            </a:r>
            <a:r>
              <a:rPr dirty="0" err="1"/>
              <a:t>yenyewe</a:t>
            </a:r>
            <a:r>
              <a:rPr dirty="0"/>
              <a:t>, </a:t>
            </a:r>
            <a:r>
              <a:rPr dirty="0" err="1"/>
              <a:t>bali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ambazo</a:t>
            </a:r>
            <a:r>
              <a:rPr dirty="0"/>
              <a:t> </a:t>
            </a:r>
            <a:r>
              <a:rPr dirty="0" err="1"/>
              <a:t>alivumilia</a:t>
            </a:r>
            <a:r>
              <a:rPr dirty="0"/>
              <a:t> </a:t>
            </a:r>
            <a:r>
              <a:rPr dirty="0" err="1"/>
              <a:t>shida</a:t>
            </a:r>
            <a:r>
              <a:rPr dirty="0"/>
              <a:t>, </a:t>
            </a:r>
            <a:r>
              <a:rPr dirty="0" err="1"/>
              <a:t>moja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ilikuwa</a:t>
            </a:r>
            <a:r>
              <a:rPr dirty="0"/>
              <a:t> </a:t>
            </a:r>
            <a:r>
              <a:rPr dirty="0" err="1"/>
              <a:t>faida</a:t>
            </a:r>
            <a:r>
              <a:rPr dirty="0"/>
              <a:t> </a:t>
            </a:r>
            <a:r>
              <a:rPr dirty="0" err="1"/>
              <a:t>iliyoleta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kanisa</a:t>
            </a:r>
            <a:r>
              <a:rPr dirty="0"/>
              <a:t> la Kristo (Kol.1:24b;</a:t>
            </a:r>
            <a:r>
              <a:rPr lang="en-US" dirty="0"/>
              <a:t> </a:t>
            </a:r>
            <a:r>
              <a:rPr dirty="0"/>
              <a:t>2 Cor.11:28).</a:t>
            </a:r>
          </a:p>
        </p:txBody>
      </p:sp>
      <p:pic>
        <p:nvPicPr>
          <p:cNvPr id="4" name="Imagen 3" descr="Imagen que contiene perro, hombre, tabla, grupo  El contenido generado por IA puede ser incorrecto.">
            <a:extLst>
              <a:ext uri="{FF2B5EF4-FFF2-40B4-BE49-F238E27FC236}">
                <a16:creationId xmlns:a16="http://schemas.microsoft.com/office/drawing/2014/main" id="{77274124-6AB0-65E7-0120-2DC7121CF5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37" y="1421814"/>
            <a:ext cx="3131136" cy="3067170"/>
          </a:xfrm>
          <a:prstGeom prst="rect">
            <a:avLst/>
          </a:prstGeom>
          <a:ln w="38100" cap="sq">
            <a:solidFill>
              <a:srgbClr val="465A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intura de una persona  El contenido generado por IA puede ser incorrecto.">
            <a:extLst>
              <a:ext uri="{FF2B5EF4-FFF2-40B4-BE49-F238E27FC236}">
                <a16:creationId xmlns:a16="http://schemas.microsoft.com/office/drawing/2014/main" id="{ACBC3ACC-2621-93EA-F31A-03100E42C1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499" y="4667770"/>
            <a:ext cx="1847301" cy="205674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texto, foto, grupo, hombre  El contenido generado por IA puede ser incorrecto.">
            <a:extLst>
              <a:ext uri="{FF2B5EF4-FFF2-40B4-BE49-F238E27FC236}">
                <a16:creationId xmlns:a16="http://schemas.microsoft.com/office/drawing/2014/main" id="{E2D236A5-9AB7-0F14-CFBD-B1C003252C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3225" y="1459913"/>
            <a:ext cx="2695575" cy="3074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6483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30F703C-8C91-47F8-404C-C7B61DA7087D}"/>
              </a:ext>
            </a:extLst>
          </p:cNvPr>
          <p:cNvSpPr txBox="1"/>
          <p:nvPr/>
        </p:nvSpPr>
        <p:spPr>
          <a:xfrm>
            <a:off x="203199" y="4534286"/>
            <a:ext cx="9836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barua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Wafilipi</a:t>
            </a:r>
            <a:r>
              <a:rPr dirty="0"/>
              <a:t>, Paulo </a:t>
            </a:r>
            <a:r>
              <a:rPr dirty="0" err="1"/>
              <a:t>anaweka</a:t>
            </a:r>
            <a:r>
              <a:rPr dirty="0"/>
              <a:t> </a:t>
            </a:r>
            <a:r>
              <a:rPr dirty="0" err="1"/>
              <a:t>wazi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sasa</a:t>
            </a:r>
            <a:r>
              <a:rPr dirty="0"/>
              <a:t>, </a:t>
            </a:r>
            <a:r>
              <a:rPr dirty="0" err="1"/>
              <a:t>hakutarajia</a:t>
            </a:r>
            <a:r>
              <a:rPr dirty="0"/>
              <a:t> </a:t>
            </a:r>
            <a:r>
              <a:rPr dirty="0" err="1"/>
              <a:t>kumwinua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kifo</a:t>
            </a:r>
            <a:r>
              <a:rPr dirty="0"/>
              <a:t> </a:t>
            </a:r>
            <a:r>
              <a:rPr dirty="0" err="1"/>
              <a:t>chake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alitumaini</a:t>
            </a:r>
            <a:r>
              <a:rPr dirty="0"/>
              <a:t>, </a:t>
            </a: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maombi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kanisa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Mtakatifu</a:t>
            </a:r>
            <a:r>
              <a:rPr dirty="0"/>
              <a:t>, </a:t>
            </a:r>
            <a:r>
              <a:rPr dirty="0" err="1"/>
              <a:t>kuwekwa</a:t>
            </a:r>
            <a:r>
              <a:rPr dirty="0"/>
              <a:t> </a:t>
            </a:r>
            <a:r>
              <a:rPr dirty="0" err="1"/>
              <a:t>huru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kuendelea</a:t>
            </a:r>
            <a:r>
              <a:rPr dirty="0"/>
              <a:t> </a:t>
            </a:r>
            <a:r>
              <a:rPr dirty="0" err="1"/>
              <a:t>kumtumikia</a:t>
            </a:r>
            <a:r>
              <a:rPr dirty="0"/>
              <a:t> Kristo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(</a:t>
            </a:r>
            <a:r>
              <a:rPr dirty="0" err="1"/>
              <a:t>Flp</a:t>
            </a:r>
            <a:r>
              <a:rPr dirty="0"/>
              <a:t>. 1:19, 25-26).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FEB025-3047-918B-9617-B0F0BEC568CF}"/>
              </a:ext>
            </a:extLst>
          </p:cNvPr>
          <p:cNvSpPr txBox="1"/>
          <p:nvPr/>
        </p:nvSpPr>
        <p:spPr>
          <a:xfrm>
            <a:off x="3478798" y="3429000"/>
            <a:ext cx="57414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b="1"/>
            </a:pPr>
            <a:r>
              <a:rPr sz="2000" dirty="0"/>
              <a:t>Kwa </a:t>
            </a:r>
            <a:r>
              <a:rPr sz="2000" dirty="0" err="1"/>
              <a:t>kumwiga</a:t>
            </a:r>
            <a:r>
              <a:rPr sz="2000" dirty="0"/>
              <a:t> </a:t>
            </a:r>
            <a:r>
              <a:rPr sz="2000" dirty="0" err="1"/>
              <a:t>Yesu</a:t>
            </a:r>
            <a:r>
              <a:rPr sz="2000" dirty="0"/>
              <a:t> </a:t>
            </a:r>
            <a:r>
              <a:rPr sz="2000" dirty="0" err="1"/>
              <a:t>katika</a:t>
            </a:r>
            <a:r>
              <a:rPr sz="2000" dirty="0"/>
              <a:t> </a:t>
            </a:r>
            <a:r>
              <a:rPr sz="2000" dirty="0" err="1"/>
              <a:t>mateso</a:t>
            </a:r>
            <a:r>
              <a:rPr sz="2000" dirty="0"/>
              <a:t> </a:t>
            </a:r>
            <a:r>
              <a:rPr sz="2000" dirty="0" err="1"/>
              <a:t>yake</a:t>
            </a:r>
            <a:r>
              <a:rPr sz="2000" dirty="0"/>
              <a:t> -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hata</a:t>
            </a:r>
            <a:r>
              <a:rPr sz="2000" dirty="0"/>
              <a:t> </a:t>
            </a:r>
            <a:r>
              <a:rPr sz="2000" dirty="0" err="1"/>
              <a:t>katika</a:t>
            </a:r>
            <a:r>
              <a:rPr sz="2000" dirty="0"/>
              <a:t> </a:t>
            </a:r>
            <a:r>
              <a:rPr sz="2000" dirty="0" err="1"/>
              <a:t>kifo</a:t>
            </a:r>
            <a:r>
              <a:rPr sz="2000" dirty="0"/>
              <a:t> </a:t>
            </a:r>
            <a:r>
              <a:rPr sz="2000" dirty="0" err="1"/>
              <a:t>chake</a:t>
            </a:r>
            <a:r>
              <a:rPr sz="2000" dirty="0"/>
              <a:t> - Kristo </a:t>
            </a:r>
            <a:r>
              <a:rPr sz="2000" dirty="0" err="1"/>
              <a:t>aliinuliwa</a:t>
            </a:r>
            <a:r>
              <a:rPr sz="2000" dirty="0"/>
              <a:t> </a:t>
            </a:r>
            <a:r>
              <a:rPr sz="2000" dirty="0" err="1"/>
              <a:t>katika</a:t>
            </a:r>
            <a:r>
              <a:rPr sz="2000" dirty="0"/>
              <a:t> Paulo </a:t>
            </a:r>
            <a:br>
              <a:rPr lang="es-ES" sz="2000" b="1" dirty="0"/>
            </a:br>
            <a:r>
              <a:rPr sz="2000" dirty="0"/>
              <a:t>(</a:t>
            </a:r>
            <a:r>
              <a:rPr sz="2000" dirty="0" err="1"/>
              <a:t>Flp</a:t>
            </a:r>
            <a:r>
              <a:rPr sz="2000" dirty="0"/>
              <a:t>. 1:20 </a:t>
            </a:r>
            <a:r>
              <a:rPr sz="1600" dirty="0"/>
              <a:t>SUV </a:t>
            </a:r>
            <a:r>
              <a:rPr sz="2000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E9D845-D687-8C44-B629-793DDBA55EFA}"/>
              </a:ext>
            </a:extLst>
          </p:cNvPr>
          <p:cNvSpPr txBox="1"/>
          <p:nvPr/>
        </p:nvSpPr>
        <p:spPr>
          <a:xfrm>
            <a:off x="203199" y="5751766"/>
            <a:ext cx="98361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Kwa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uovu</a:t>
            </a:r>
            <a:r>
              <a:rPr dirty="0"/>
              <a:t> </a:t>
            </a:r>
            <a:r>
              <a:rPr dirty="0" err="1"/>
              <a:t>unaotawala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ulimwengu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, </a:t>
            </a:r>
            <a:r>
              <a:rPr dirty="0" err="1"/>
              <a:t>kuishi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Kristo </a:t>
            </a:r>
            <a:r>
              <a:rPr dirty="0" err="1"/>
              <a:t>alivyoishi</a:t>
            </a:r>
            <a:r>
              <a:rPr dirty="0"/>
              <a:t> mara </a:t>
            </a:r>
            <a:r>
              <a:rPr dirty="0" err="1"/>
              <a:t>nyingi</a:t>
            </a:r>
            <a:r>
              <a:rPr dirty="0"/>
              <a:t> </a:t>
            </a:r>
            <a:r>
              <a:rPr dirty="0" err="1"/>
              <a:t>kunahusisha</a:t>
            </a:r>
            <a:r>
              <a:rPr dirty="0"/>
              <a:t> </a:t>
            </a:r>
            <a:r>
              <a:rPr dirty="0" err="1"/>
              <a:t>mateso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Kristo </a:t>
            </a:r>
            <a:r>
              <a:rPr dirty="0" err="1"/>
              <a:t>alivyoteseka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,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mwingine</a:t>
            </a:r>
            <a:r>
              <a:rPr dirty="0"/>
              <a:t>, </a:t>
            </a:r>
            <a:r>
              <a:rPr dirty="0" err="1"/>
              <a:t>kufa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Kristo </a:t>
            </a:r>
            <a:r>
              <a:rPr dirty="0" err="1"/>
              <a:t>alivyokufa</a:t>
            </a:r>
            <a:r>
              <a:rPr dirty="0"/>
              <a:t> (2 Tim. 3:12</a:t>
            </a:r>
            <a:r>
              <a:rPr lang="en-US" dirty="0"/>
              <a:t>)</a:t>
            </a: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72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4EE5C67-C28B-5920-4EEE-8F742EA9F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04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8E344E-BCA5-560B-BB57-43533D1A6FB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defRPr>
            </a:pPr>
            <a:r>
              <a:t>KUISHI AU KUFA KWA AJILI YA KRISTO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9B2653-45FB-144C-F1B0-64F843EEAE86}"/>
              </a:ext>
            </a:extLst>
          </p:cNvPr>
          <p:cNvSpPr txBox="1"/>
          <p:nvPr/>
        </p:nvSpPr>
        <p:spPr>
          <a:xfrm>
            <a:off x="1490662" y="662672"/>
            <a:ext cx="9210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“</a:t>
            </a:r>
            <a:r>
              <a:rPr lang="en-US" dirty="0"/>
              <a:t>Kwa </a:t>
            </a:r>
            <a:r>
              <a:rPr lang="en-US" dirty="0" err="1"/>
              <a:t>maana</a:t>
            </a:r>
            <a:r>
              <a:rPr lang="en-US" dirty="0"/>
              <a:t> </a:t>
            </a:r>
            <a:r>
              <a:rPr lang="en-US" dirty="0" err="1"/>
              <a:t>kwangu</a:t>
            </a:r>
            <a:r>
              <a:rPr lang="en-US" dirty="0"/>
              <a:t>, </a:t>
            </a:r>
            <a:r>
              <a:rPr lang="en-US" dirty="0" err="1"/>
              <a:t>kuishi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Kristo,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kufa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faida</a:t>
            </a:r>
            <a:r>
              <a:rPr dirty="0"/>
              <a:t>” </a:t>
            </a:r>
            <a:r>
              <a:rPr sz="1400" dirty="0"/>
              <a:t>(</a:t>
            </a:r>
            <a:r>
              <a:rPr sz="1400" dirty="0" err="1"/>
              <a:t>Wafilipi</a:t>
            </a:r>
            <a:r>
              <a:rPr sz="1400" dirty="0"/>
              <a:t>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B4F8F5-0033-652D-1453-186A9FF5CFD2}"/>
              </a:ext>
            </a:extLst>
          </p:cNvPr>
          <p:cNvSpPr txBox="1"/>
          <p:nvPr/>
        </p:nvSpPr>
        <p:spPr>
          <a:xfrm>
            <a:off x="4498413" y="1281782"/>
            <a:ext cx="56091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Shina la </a:t>
            </a:r>
            <a:r>
              <a:rPr dirty="0" err="1"/>
              <a:t>mateso</a:t>
            </a:r>
            <a:r>
              <a:rPr dirty="0"/>
              <a:t> yote </a:t>
            </a:r>
            <a:r>
              <a:rPr dirty="0" err="1"/>
              <a:t>liko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vita </a:t>
            </a:r>
            <a:r>
              <a:rPr dirty="0" err="1"/>
              <a:t>vya</a:t>
            </a:r>
            <a:r>
              <a:rPr dirty="0"/>
              <a:t> </a:t>
            </a:r>
            <a:r>
              <a:rPr dirty="0" err="1"/>
              <a:t>ulimwengu</a:t>
            </a:r>
            <a:r>
              <a:rPr dirty="0"/>
              <a:t> </a:t>
            </a:r>
            <a:r>
              <a:rPr dirty="0" err="1"/>
              <a:t>vinavyopiganwa</a:t>
            </a:r>
            <a:r>
              <a:rPr dirty="0"/>
              <a:t> </a:t>
            </a:r>
            <a:r>
              <a:rPr dirty="0" err="1"/>
              <a:t>leo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mema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mabaya</a:t>
            </a:r>
            <a:r>
              <a:rPr dirty="0"/>
              <a:t>,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Kristo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Shetani</a:t>
            </a:r>
            <a:r>
              <a:rPr dirty="0"/>
              <a:t>.</a:t>
            </a:r>
          </a:p>
        </p:txBody>
      </p:sp>
      <p:pic>
        <p:nvPicPr>
          <p:cNvPr id="7" name="Imagen 6" descr="Una caricatura de una persona  El contenido generado por IA puede ser incorrecto.">
            <a:extLst>
              <a:ext uri="{FF2B5EF4-FFF2-40B4-BE49-F238E27FC236}">
                <a16:creationId xmlns:a16="http://schemas.microsoft.com/office/drawing/2014/main" id="{97FB4531-D7B7-FD5D-3579-2410F4024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76386" y="1281782"/>
            <a:ext cx="1851253" cy="23237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Personas sentadas en una mesa  El contenido generado por IA puede ser incorrecto.">
            <a:extLst>
              <a:ext uri="{FF2B5EF4-FFF2-40B4-BE49-F238E27FC236}">
                <a16:creationId xmlns:a16="http://schemas.microsoft.com/office/drawing/2014/main" id="{55B9593E-A811-747F-E40B-10B84996DD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1360443"/>
            <a:ext cx="4258852" cy="2395605"/>
          </a:xfrm>
          <a:prstGeom prst="snip2DiagRect">
            <a:avLst>
              <a:gd name="adj1" fmla="val 985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  El contenido generado por IA puede ser incorrecto.">
            <a:extLst>
              <a:ext uri="{FF2B5EF4-FFF2-40B4-BE49-F238E27FC236}">
                <a16:creationId xmlns:a16="http://schemas.microsoft.com/office/drawing/2014/main" id="{BA625D81-8326-52CB-4F5B-03FC206CB3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4064033"/>
            <a:ext cx="4258852" cy="2555727"/>
          </a:xfrm>
          <a:prstGeom prst="snip2DiagRect">
            <a:avLst>
              <a:gd name="adj1" fmla="val 0"/>
              <a:gd name="adj2" fmla="val 8588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8245A93-8F27-E7B1-C036-139684C3E5AD}"/>
              </a:ext>
            </a:extLst>
          </p:cNvPr>
          <p:cNvSpPr txBox="1"/>
          <p:nvPr/>
        </p:nvSpPr>
        <p:spPr>
          <a:xfrm>
            <a:off x="4498412" y="3649136"/>
            <a:ext cx="74604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Lakini tunatumia silaha kama kweli na haki (2 Kor. 6:4-7). Silaha zenye nguvu "kubomoa ngome". 10: 3-5).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7C9449-4796-1F1A-A2E7-BE62D6C3F01B}"/>
              </a:ext>
            </a:extLst>
          </p:cNvPr>
          <p:cNvSpPr txBox="1"/>
          <p:nvPr/>
        </p:nvSpPr>
        <p:spPr>
          <a:xfrm>
            <a:off x="4492035" y="4478869"/>
            <a:ext cx="60755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nini</a:t>
            </a:r>
            <a:r>
              <a:rPr dirty="0"/>
              <a:t> </a:t>
            </a:r>
            <a:r>
              <a:rPr dirty="0" err="1"/>
              <a:t>kinachotokea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, </a:t>
            </a:r>
            <a:r>
              <a:rPr dirty="0" err="1"/>
              <a:t>katika</a:t>
            </a:r>
            <a:r>
              <a:rPr dirty="0"/>
              <a:t> vita, </a:t>
            </a:r>
            <a:r>
              <a:rPr dirty="0" err="1"/>
              <a:t>matokeo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kifo</a:t>
            </a:r>
            <a:r>
              <a:rPr dirty="0"/>
              <a:t> cha </a:t>
            </a:r>
            <a:r>
              <a:rPr dirty="0" err="1"/>
              <a:t>wenye</a:t>
            </a:r>
            <a:r>
              <a:rPr dirty="0"/>
              <a:t> </a:t>
            </a:r>
            <a:r>
              <a:rPr dirty="0" err="1"/>
              <a:t>haki</a:t>
            </a:r>
            <a:r>
              <a:rPr dirty="0"/>
              <a:t>? </a:t>
            </a:r>
            <a:r>
              <a:rPr dirty="0" err="1"/>
              <a:t>Kulingana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Paulo, </a:t>
            </a:r>
            <a:r>
              <a:rPr dirty="0" err="1"/>
              <a:t>hii</a:t>
            </a:r>
            <a:r>
              <a:rPr dirty="0"/>
              <a:t> </a:t>
            </a:r>
            <a:r>
              <a:rPr dirty="0" err="1"/>
              <a:t>inasababisha</a:t>
            </a:r>
            <a:r>
              <a:rPr dirty="0"/>
              <a:t> </a:t>
            </a:r>
            <a:r>
              <a:rPr dirty="0" err="1"/>
              <a:t>faida</a:t>
            </a:r>
            <a:r>
              <a:rPr dirty="0"/>
              <a:t> </a:t>
            </a:r>
            <a:r>
              <a:rPr dirty="0" err="1"/>
              <a:t>kwetu</a:t>
            </a:r>
            <a:r>
              <a:rPr dirty="0"/>
              <a:t> (</a:t>
            </a:r>
            <a:r>
              <a:rPr dirty="0" err="1"/>
              <a:t>Flp</a:t>
            </a:r>
            <a:r>
              <a:rPr dirty="0"/>
              <a:t>. 1:21).</a:t>
            </a:r>
          </a:p>
        </p:txBody>
      </p:sp>
      <p:pic>
        <p:nvPicPr>
          <p:cNvPr id="19" name="Imagen 18" descr="Imagen que contiene persona, hombre, montar a caballo, joven  El contenido generado por IA puede ser incorrecto.">
            <a:extLst>
              <a:ext uri="{FF2B5EF4-FFF2-40B4-BE49-F238E27FC236}">
                <a16:creationId xmlns:a16="http://schemas.microsoft.com/office/drawing/2014/main" id="{EF6FEA52-C68D-C286-B087-E5B9D4F35D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42808" y="4649594"/>
            <a:ext cx="1443360" cy="201593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41B137-7AA2-65BC-145F-76FBAC88EF09}"/>
              </a:ext>
            </a:extLst>
          </p:cNvPr>
          <p:cNvSpPr txBox="1"/>
          <p:nvPr/>
        </p:nvSpPr>
        <p:spPr>
          <a:xfrm>
            <a:off x="4498411" y="2311571"/>
            <a:ext cx="5609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Hii </a:t>
            </a:r>
            <a:r>
              <a:rPr dirty="0" err="1"/>
              <a:t>ni</a:t>
            </a:r>
            <a:r>
              <a:rPr dirty="0"/>
              <a:t> vita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kiroho</a:t>
            </a:r>
            <a:r>
              <a:rPr dirty="0"/>
              <a:t>,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ipiganwe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silaha</a:t>
            </a:r>
            <a:r>
              <a:rPr dirty="0"/>
              <a:t> za </a:t>
            </a:r>
            <a:r>
              <a:rPr dirty="0" err="1"/>
              <a:t>kiroho</a:t>
            </a:r>
            <a:r>
              <a:rPr dirty="0"/>
              <a:t>. </a:t>
            </a:r>
            <a:r>
              <a:rPr dirty="0" err="1"/>
              <a:t>Wafuasi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adui</a:t>
            </a:r>
            <a:r>
              <a:rPr dirty="0"/>
              <a:t> </a:t>
            </a:r>
            <a:r>
              <a:rPr dirty="0" err="1"/>
              <a:t>hutumia</a:t>
            </a:r>
            <a:r>
              <a:rPr dirty="0"/>
              <a:t> </a:t>
            </a:r>
            <a:r>
              <a:rPr dirty="0" err="1"/>
              <a:t>silaha</a:t>
            </a:r>
            <a:r>
              <a:rPr dirty="0"/>
              <a:t> </a:t>
            </a:r>
            <a:r>
              <a:rPr dirty="0" err="1"/>
              <a:t>ambazo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haramu</a:t>
            </a:r>
            <a:r>
              <a:rPr dirty="0"/>
              <a:t> </a:t>
            </a:r>
            <a:r>
              <a:rPr dirty="0" err="1"/>
              <a:t>dhidi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Wakristo</a:t>
            </a:r>
            <a:r>
              <a:rPr dirty="0"/>
              <a:t> (</a:t>
            </a:r>
            <a:r>
              <a:rPr dirty="0" err="1"/>
              <a:t>uongo</a:t>
            </a:r>
            <a:r>
              <a:rPr dirty="0"/>
              <a:t>, </a:t>
            </a:r>
            <a:r>
              <a:rPr dirty="0" err="1"/>
              <a:t>ukosoaji</a:t>
            </a:r>
            <a:r>
              <a:rPr dirty="0"/>
              <a:t>, </a:t>
            </a:r>
            <a:r>
              <a:rPr dirty="0" err="1"/>
              <a:t>shinikizo</a:t>
            </a:r>
            <a:r>
              <a:rPr dirty="0"/>
              <a:t> la </a:t>
            </a:r>
            <a:r>
              <a:rPr dirty="0" err="1"/>
              <a:t>rika</a:t>
            </a:r>
            <a:r>
              <a:rPr dirty="0"/>
              <a:t>, </a:t>
            </a:r>
            <a:r>
              <a:rPr dirty="0" err="1"/>
              <a:t>n.k.</a:t>
            </a:r>
            <a:r>
              <a:rPr dirty="0"/>
              <a:t>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B5176E-8645-2DE4-59F3-116327B022B7}"/>
              </a:ext>
            </a:extLst>
          </p:cNvPr>
          <p:cNvSpPr txBox="1"/>
          <p:nvPr/>
        </p:nvSpPr>
        <p:spPr>
          <a:xfrm>
            <a:off x="4492034" y="5563158"/>
            <a:ext cx="60755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Kwa </a:t>
            </a:r>
            <a:r>
              <a:rPr dirty="0" err="1"/>
              <a:t>sisi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waaminifu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Kristo, </a:t>
            </a:r>
            <a:r>
              <a:rPr dirty="0" err="1"/>
              <a:t>kifo</a:t>
            </a:r>
            <a:r>
              <a:rPr dirty="0"/>
              <a:t> </a:t>
            </a:r>
            <a:r>
              <a:rPr dirty="0" err="1"/>
              <a:t>kinatuweka</a:t>
            </a:r>
            <a:r>
              <a:rPr dirty="0"/>
              <a:t> </a:t>
            </a:r>
            <a:r>
              <a:rPr dirty="0" err="1"/>
              <a:t>nje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uwezo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adui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kinatuondolea</a:t>
            </a:r>
            <a:r>
              <a:rPr dirty="0"/>
              <a:t> </a:t>
            </a:r>
            <a:r>
              <a:rPr dirty="0" err="1"/>
              <a:t>shida</a:t>
            </a:r>
            <a:r>
              <a:rPr dirty="0"/>
              <a:t> </a:t>
            </a:r>
            <a:r>
              <a:rPr dirty="0" err="1"/>
              <a:t>zote</a:t>
            </a:r>
            <a:r>
              <a:rPr dirty="0"/>
              <a:t> (Mit. 14:32; Isa . 57:1).</a:t>
            </a:r>
          </a:p>
        </p:txBody>
      </p:sp>
    </p:spTree>
    <p:extLst>
      <p:ext uri="{BB962C8B-B14F-4D97-AF65-F5344CB8AC3E}">
        <p14:creationId xmlns:p14="http://schemas.microsoft.com/office/powerpoint/2010/main" val="35521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74D47-2449-D61A-8194-A2AA36FA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155BCBC-C0D8-80D9-39CB-80F27A658C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870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AB753B-6521-4081-3CAB-885A3853951F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defRPr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UTOFAUTI WA PAULO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36ED0-9208-C01D-95D0-F5E6BF304721}"/>
              </a:ext>
            </a:extLst>
          </p:cNvPr>
          <p:cNvSpPr txBox="1"/>
          <p:nvPr/>
        </p:nvSpPr>
        <p:spPr>
          <a:xfrm>
            <a:off x="266700" y="652373"/>
            <a:ext cx="11658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"</a:t>
            </a:r>
            <a:r>
              <a:rPr dirty="0" err="1"/>
              <a:t>Nimevutwa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mambo </a:t>
            </a:r>
            <a:r>
              <a:rPr dirty="0" err="1"/>
              <a:t>mawili</a:t>
            </a:r>
            <a:r>
              <a:rPr dirty="0"/>
              <a:t>: </a:t>
            </a:r>
            <a:r>
              <a:rPr dirty="0" err="1"/>
              <a:t>Ninatamani</a:t>
            </a:r>
            <a:r>
              <a:rPr dirty="0"/>
              <a:t> </a:t>
            </a:r>
            <a:r>
              <a:rPr dirty="0" err="1"/>
              <a:t>kuondoka</a:t>
            </a:r>
            <a:r>
              <a:rPr dirty="0"/>
              <a:t> </a:t>
            </a:r>
            <a:r>
              <a:rPr dirty="0" err="1"/>
              <a:t>nikae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Kristo, </a:t>
            </a:r>
            <a:r>
              <a:rPr dirty="0" err="1"/>
              <a:t>jambo</a:t>
            </a:r>
            <a:r>
              <a:rPr dirty="0"/>
              <a:t> </a:t>
            </a:r>
            <a:r>
              <a:rPr dirty="0" err="1"/>
              <a:t>hilo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bora </a:t>
            </a:r>
            <a:r>
              <a:rPr dirty="0" err="1"/>
              <a:t>zaidi</a:t>
            </a:r>
            <a:r>
              <a:rPr dirty="0"/>
              <a:t>;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yenu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mimi</a:t>
            </a:r>
            <a:r>
              <a:rPr dirty="0"/>
              <a:t> </a:t>
            </a:r>
            <a:r>
              <a:rPr dirty="0" err="1"/>
              <a:t>nikae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mwili</a:t>
            </a:r>
            <a:r>
              <a:rPr dirty="0"/>
              <a:t>." </a:t>
            </a:r>
            <a:r>
              <a:rPr sz="1400" dirty="0"/>
              <a:t>(</a:t>
            </a:r>
            <a:r>
              <a:rPr sz="1400" dirty="0" err="1"/>
              <a:t>Wafilipi</a:t>
            </a:r>
            <a:r>
              <a:rPr sz="1400" dirty="0"/>
              <a:t> 1:23-24)</a:t>
            </a:r>
            <a:endParaRPr lang="es-E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F1F75E-D7D1-6E9E-298E-F72DB175F88C}"/>
              </a:ext>
            </a:extLst>
          </p:cNvPr>
          <p:cNvSpPr txBox="1"/>
          <p:nvPr/>
        </p:nvSpPr>
        <p:spPr>
          <a:xfrm>
            <a:off x="-1" y="1390650"/>
            <a:ext cx="118491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Ingawa</a:t>
            </a:r>
            <a:r>
              <a:rPr dirty="0"/>
              <a:t> </a:t>
            </a:r>
            <a:r>
              <a:rPr dirty="0" err="1"/>
              <a:t>hakuweza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uamuzi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, Paulo </a:t>
            </a:r>
            <a:r>
              <a:rPr dirty="0" err="1"/>
              <a:t>amegawanyika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uwezekano</a:t>
            </a:r>
            <a:r>
              <a:rPr dirty="0"/>
              <a:t> </a:t>
            </a:r>
            <a:r>
              <a:rPr dirty="0" err="1"/>
              <a:t>mbili</a:t>
            </a:r>
            <a:r>
              <a:rPr dirty="0"/>
              <a:t> (</a:t>
            </a:r>
            <a:r>
              <a:rPr dirty="0" err="1"/>
              <a:t>Flp</a:t>
            </a:r>
            <a:r>
              <a:rPr dirty="0"/>
              <a:t>. 1:23</a:t>
            </a:r>
            <a:r>
              <a:rPr lang="en-US" dirty="0"/>
              <a:t>, </a:t>
            </a:r>
            <a:r>
              <a:rPr dirty="0"/>
              <a:t>24</a:t>
            </a:r>
            <a:r>
              <a:rPr lang="en-US" dirty="0"/>
              <a:t>)</a:t>
            </a:r>
            <a:endParaRPr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14A918F-417B-0117-4C1C-4EEF5260D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653919"/>
              </p:ext>
            </p:extLst>
          </p:nvPr>
        </p:nvGraphicFramePr>
        <p:xfrm>
          <a:off x="342899" y="1790761"/>
          <a:ext cx="2933701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1FBE145-AAF7-6E81-C73C-54F370002006}"/>
              </a:ext>
            </a:extLst>
          </p:cNvPr>
          <p:cNvSpPr txBox="1"/>
          <p:nvPr/>
        </p:nvSpPr>
        <p:spPr>
          <a:xfrm>
            <a:off x="94389" y="3041716"/>
            <a:ext cx="74970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Kuzingatia</a:t>
            </a:r>
            <a:r>
              <a:rPr dirty="0"/>
              <a:t> </a:t>
            </a:r>
            <a:r>
              <a:rPr dirty="0" err="1"/>
              <a:t>andiko</a:t>
            </a:r>
            <a:r>
              <a:rPr dirty="0"/>
              <a:t> </a:t>
            </a:r>
            <a:r>
              <a:rPr dirty="0" err="1"/>
              <a:t>hili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kujitenga</a:t>
            </a:r>
            <a:r>
              <a:rPr dirty="0"/>
              <a:t>, </a:t>
            </a:r>
            <a:r>
              <a:rPr dirty="0" err="1"/>
              <a:t>tunaweza</a:t>
            </a:r>
            <a:r>
              <a:rPr dirty="0"/>
              <a:t> </a:t>
            </a:r>
            <a:r>
              <a:rPr dirty="0" err="1"/>
              <a:t>kusema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Paulo </a:t>
            </a:r>
            <a:r>
              <a:rPr dirty="0" err="1"/>
              <a:t>anafundisha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mara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tunapokufa</a:t>
            </a:r>
            <a:r>
              <a:rPr dirty="0"/>
              <a:t> </a:t>
            </a:r>
            <a:r>
              <a:rPr dirty="0" err="1"/>
              <a:t>tunapanda</a:t>
            </a:r>
            <a:r>
              <a:rPr dirty="0"/>
              <a:t> </a:t>
            </a:r>
            <a:r>
              <a:rPr dirty="0" err="1"/>
              <a:t>kwenda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, </a:t>
            </a:r>
            <a:r>
              <a:rPr dirty="0" err="1"/>
              <a:t>tukipingana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vifungu</a:t>
            </a:r>
            <a:r>
              <a:rPr dirty="0"/>
              <a:t> </a:t>
            </a:r>
            <a:r>
              <a:rPr dirty="0" err="1"/>
              <a:t>vingine</a:t>
            </a:r>
            <a:r>
              <a:rPr dirty="0"/>
              <a:t> </a:t>
            </a:r>
            <a:r>
              <a:rPr dirty="0" err="1"/>
              <a:t>vya</a:t>
            </a:r>
            <a:r>
              <a:rPr dirty="0"/>
              <a:t> </a:t>
            </a:r>
            <a:r>
              <a:rPr dirty="0" err="1"/>
              <a:t>kibiblia</a:t>
            </a:r>
            <a:r>
              <a:rPr dirty="0"/>
              <a:t> (</a:t>
            </a:r>
            <a:r>
              <a:rPr dirty="0" err="1"/>
              <a:t>Mhu</a:t>
            </a:r>
            <a:r>
              <a:rPr dirty="0"/>
              <a:t>. 9:5; Zab. 6-5</a:t>
            </a:r>
            <a:r>
              <a:rPr lang="en-US" dirty="0"/>
              <a:t>)</a:t>
            </a:r>
            <a:endParaRPr dirty="0"/>
          </a:p>
        </p:txBody>
      </p:sp>
      <p:pic>
        <p:nvPicPr>
          <p:cNvPr id="4" name="Imagen 3" descr="Dibujo de una persona  El contenido generado por IA puede ser incorrecto.">
            <a:extLst>
              <a:ext uri="{FF2B5EF4-FFF2-40B4-BE49-F238E27FC236}">
                <a16:creationId xmlns:a16="http://schemas.microsoft.com/office/drawing/2014/main" id="{4CDB3BF5-0185-4E76-6A29-A6116F62D0D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351" y="1951077"/>
            <a:ext cx="4314824" cy="4744997"/>
          </a:xfrm>
          <a:prstGeom prst="roundRect">
            <a:avLst>
              <a:gd name="adj" fmla="val 75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77BDBD-4D77-E4DA-86A7-3C056241C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073821"/>
              </p:ext>
            </p:extLst>
          </p:nvPr>
        </p:nvGraphicFramePr>
        <p:xfrm>
          <a:off x="3276599" y="1790761"/>
          <a:ext cx="3513867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A2B15E1-F9B1-88C3-1C1C-4CB2A3BB950C}"/>
              </a:ext>
            </a:extLst>
          </p:cNvPr>
          <p:cNvSpPr txBox="1"/>
          <p:nvPr/>
        </p:nvSpPr>
        <p:spPr>
          <a:xfrm>
            <a:off x="94389" y="5457241"/>
            <a:ext cx="75264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mwingine</a:t>
            </a:r>
            <a:r>
              <a:rPr dirty="0"/>
              <a:t>, Paulo </a:t>
            </a:r>
            <a:r>
              <a:rPr dirty="0" err="1"/>
              <a:t>anaulinganisha</a:t>
            </a:r>
            <a:r>
              <a:rPr dirty="0"/>
              <a:t> </a:t>
            </a:r>
            <a:r>
              <a:rPr dirty="0" err="1"/>
              <a:t>mwili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hema</a:t>
            </a:r>
            <a:r>
              <a:rPr dirty="0"/>
              <a:t> </a:t>
            </a:r>
            <a:r>
              <a:rPr dirty="0" err="1"/>
              <a:t>ambalo</a:t>
            </a:r>
            <a:r>
              <a:rPr dirty="0"/>
              <a:t> </a:t>
            </a:r>
            <a:r>
              <a:rPr dirty="0" err="1"/>
              <a:t>linaharibiwa</a:t>
            </a:r>
            <a:r>
              <a:rPr dirty="0"/>
              <a:t> (</a:t>
            </a:r>
            <a:r>
              <a:rPr dirty="0" err="1"/>
              <a:t>linakufa</a:t>
            </a:r>
            <a:r>
              <a:rPr dirty="0"/>
              <a:t>)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kuvikwa</a:t>
            </a:r>
            <a:r>
              <a:rPr dirty="0"/>
              <a:t> </a:t>
            </a:r>
            <a:r>
              <a:rPr dirty="0" err="1"/>
              <a:t>kutokufa</a:t>
            </a:r>
            <a:r>
              <a:rPr dirty="0"/>
              <a:t> (2 Kor. 5:1-4). </a:t>
            </a:r>
            <a:r>
              <a:rPr dirty="0" err="1"/>
              <a:t>Walakini</a:t>
            </a:r>
            <a:r>
              <a:rPr dirty="0"/>
              <a:t>, </a:t>
            </a:r>
            <a:r>
              <a:rPr dirty="0" err="1"/>
              <a:t>anafafanua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mavazi</a:t>
            </a:r>
            <a:r>
              <a:rPr dirty="0"/>
              <a:t> </a:t>
            </a:r>
            <a:r>
              <a:rPr dirty="0" err="1"/>
              <a:t>haya</a:t>
            </a:r>
            <a:r>
              <a:rPr dirty="0"/>
              <a:t> </a:t>
            </a:r>
            <a:r>
              <a:rPr dirty="0" err="1"/>
              <a:t>hutokea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Kuja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Pili,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sio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kifo</a:t>
            </a:r>
            <a:r>
              <a:rPr dirty="0"/>
              <a:t> (1 Kor. 15:42, 51-54)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3E1803-AEFD-3802-EBEB-BC34BF7B54E3}"/>
              </a:ext>
            </a:extLst>
          </p:cNvPr>
          <p:cNvSpPr txBox="1"/>
          <p:nvPr/>
        </p:nvSpPr>
        <p:spPr>
          <a:xfrm>
            <a:off x="94389" y="4403367"/>
            <a:ext cx="75264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barua</a:t>
            </a:r>
            <a:r>
              <a:rPr dirty="0"/>
              <a:t> </a:t>
            </a:r>
            <a:r>
              <a:rPr dirty="0" err="1"/>
              <a:t>hiyo</a:t>
            </a:r>
            <a:r>
              <a:rPr dirty="0"/>
              <a:t> </a:t>
            </a:r>
            <a:r>
              <a:rPr dirty="0" err="1"/>
              <a:t>hiyo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Wafilipi</a:t>
            </a:r>
            <a:r>
              <a:rPr dirty="0"/>
              <a:t> </a:t>
            </a:r>
            <a:r>
              <a:rPr dirty="0" err="1"/>
              <a:t>anasema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,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kikamilifu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Kristo,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asubiri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ufufuo</a:t>
            </a:r>
            <a:r>
              <a:rPr dirty="0"/>
              <a:t> (</a:t>
            </a:r>
            <a:r>
              <a:rPr dirty="0" err="1"/>
              <a:t>Flp</a:t>
            </a:r>
            <a:r>
              <a:rPr dirty="0"/>
              <a:t>. 3:8-11)</a:t>
            </a:r>
          </a:p>
        </p:txBody>
      </p:sp>
    </p:spTree>
    <p:extLst>
      <p:ext uri="{BB962C8B-B14F-4D97-AF65-F5344CB8AC3E}">
        <p14:creationId xmlns:p14="http://schemas.microsoft.com/office/powerpoint/2010/main" val="17842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9" grpId="0"/>
      <p:bldGraphic spid="2" grpId="0" uiExpand="1">
        <p:bldSub>
          <a:bldDgm bld="one"/>
        </p:bldSub>
      </p:bldGraphic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D75BC-AF8B-00C1-EFD0-FCC4FC05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AFE6D-C8F3-D6B1-1BDE-1F98E98261FD}"/>
              </a:ext>
            </a:extLst>
          </p:cNvPr>
          <p:cNvSpPr txBox="1"/>
          <p:nvPr/>
        </p:nvSpPr>
        <p:spPr>
          <a:xfrm>
            <a:off x="4772026" y="1166842"/>
            <a:ext cx="70199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800" b="1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sz="7200" dirty="0"/>
              <a:t>INAMAANISHA NINI KUISHI KWA AJILI YA KRISTO?</a:t>
            </a:r>
          </a:p>
        </p:txBody>
      </p:sp>
    </p:spTree>
    <p:extLst>
      <p:ext uri="{BB962C8B-B14F-4D97-AF65-F5344CB8AC3E}">
        <p14:creationId xmlns:p14="http://schemas.microsoft.com/office/powerpoint/2010/main" val="26603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A8ED624-9D7D-8664-AFB8-B631F94228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224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pic>
        <p:nvPicPr>
          <p:cNvPr id="8" name="Imagen 7" descr="Un grupo de personas disfrazadas  El contenido generado por IA puede ser incorrecto.">
            <a:extLst>
              <a:ext uri="{FF2B5EF4-FFF2-40B4-BE49-F238E27FC236}">
                <a16:creationId xmlns:a16="http://schemas.microsoft.com/office/drawing/2014/main" id="{286A91D2-8216-057A-08CC-DBB597E7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904279" y="1249681"/>
            <a:ext cx="6179873" cy="55327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5857F6A-C095-A8A2-0B19-42F9D38B12AA}"/>
              </a:ext>
            </a:extLst>
          </p:cNvPr>
          <p:cNvSpPr txBox="1"/>
          <p:nvPr/>
        </p:nvSpPr>
        <p:spPr>
          <a:xfrm>
            <a:off x="0" y="-5899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50800" h="38100" prst="riblet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>
              <a:defRPr sz="4000" b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KUENENDA KWA NJIA INAYOSTAHILI INJILI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E1B369-1D9E-615E-8E29-15F94A472DE4}"/>
              </a:ext>
            </a:extLst>
          </p:cNvPr>
          <p:cNvSpPr txBox="1"/>
          <p:nvPr/>
        </p:nvSpPr>
        <p:spPr>
          <a:xfrm>
            <a:off x="1171575" y="621569"/>
            <a:ext cx="9848850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innerShdw blurRad="381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rgbClr val="C00000"/>
                </a:solidFill>
                <a:latin typeface="Comic Sans MS" panose="030F0702030302020204" pitchFamily="66" charset="0"/>
              </a:defRPr>
            </a:pPr>
            <a:r>
              <a:rPr>
                <a:effectLst/>
              </a:rPr>
              <a:t>"</a:t>
            </a:r>
            <a:r>
              <a:t>Ila tu mwenendo wenu ustahili injili ya Kristo</a:t>
            </a:r>
            <a:r>
              <a:rPr>
                <a:effectLst/>
              </a:rPr>
              <a:t>" </a:t>
            </a:r>
            <a:r>
              <a:rPr sz="1400">
                <a:effectLst/>
              </a:rPr>
              <a:t>(Wafilipi 1:27a)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AE2CE9-0274-4D43-9942-B39D5011E2FD}"/>
              </a:ext>
            </a:extLst>
          </p:cNvPr>
          <p:cNvSpPr txBox="1"/>
          <p:nvPr/>
        </p:nvSpPr>
        <p:spPr>
          <a:xfrm>
            <a:off x="91572" y="1236750"/>
            <a:ext cx="56931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Maneno "</a:t>
            </a:r>
            <a:r>
              <a:rPr dirty="0" err="1"/>
              <a:t>mwenendo</a:t>
            </a:r>
            <a:r>
              <a:rPr dirty="0"/>
              <a:t> </a:t>
            </a:r>
            <a:r>
              <a:rPr dirty="0" err="1"/>
              <a:t>wako</a:t>
            </a:r>
            <a:r>
              <a:rPr dirty="0"/>
              <a:t>"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tafsiri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neno</a:t>
            </a:r>
            <a:r>
              <a:rPr dirty="0"/>
              <a:t> la </a:t>
            </a:r>
            <a:r>
              <a:rPr dirty="0" err="1"/>
              <a:t>Kiyunani</a:t>
            </a:r>
            <a:r>
              <a:rPr dirty="0"/>
              <a:t> </a:t>
            </a:r>
            <a:r>
              <a:rPr i="1" dirty="0" err="1"/>
              <a:t>politeuomai</a:t>
            </a:r>
            <a:r>
              <a:rPr i="1" dirty="0"/>
              <a:t>,</a:t>
            </a:r>
            <a:r>
              <a:rPr dirty="0"/>
              <a:t> </a:t>
            </a:r>
            <a:r>
              <a:rPr dirty="0" err="1"/>
              <a:t>ambalo</a:t>
            </a:r>
            <a:r>
              <a:rPr dirty="0"/>
              <a:t> </a:t>
            </a:r>
            <a:r>
              <a:rPr dirty="0" err="1"/>
              <a:t>linamaanisha</a:t>
            </a:r>
            <a:r>
              <a:rPr dirty="0"/>
              <a:t> "</a:t>
            </a:r>
            <a:r>
              <a:rPr dirty="0" err="1"/>
              <a:t>kuishi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raia</a:t>
            </a:r>
            <a:r>
              <a:rPr dirty="0"/>
              <a:t>." Paulo </a:t>
            </a:r>
            <a:r>
              <a:rPr dirty="0" err="1"/>
              <a:t>anawahimiza</a:t>
            </a:r>
            <a:r>
              <a:rPr dirty="0"/>
              <a:t> </a:t>
            </a:r>
            <a:r>
              <a:rPr dirty="0" err="1"/>
              <a:t>Wafilipi</a:t>
            </a:r>
            <a:r>
              <a:rPr dirty="0"/>
              <a:t> (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sisi</a:t>
            </a:r>
            <a:r>
              <a:rPr dirty="0"/>
              <a:t> </a:t>
            </a:r>
            <a:r>
              <a:rPr dirty="0" err="1"/>
              <a:t>sote</a:t>
            </a:r>
            <a:r>
              <a:rPr dirty="0"/>
              <a:t>) </a:t>
            </a:r>
            <a:r>
              <a:rPr dirty="0" err="1"/>
              <a:t>kujiendesha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inayostahili</a:t>
            </a:r>
            <a:r>
              <a:rPr dirty="0"/>
              <a:t> </a:t>
            </a:r>
            <a:r>
              <a:rPr dirty="0" err="1"/>
              <a:t>raia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 (</a:t>
            </a:r>
            <a:r>
              <a:rPr dirty="0" err="1"/>
              <a:t>Flp</a:t>
            </a:r>
            <a:r>
              <a:rPr dirty="0"/>
              <a:t>. 3:20).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0DED917-3A45-774F-E7B1-0D2D7061E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241624"/>
              </p:ext>
            </p:extLst>
          </p:nvPr>
        </p:nvGraphicFramePr>
        <p:xfrm>
          <a:off x="7708488" y="1249681"/>
          <a:ext cx="4552336" cy="553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78269A1-699D-16BC-C228-75A0F3D46377}"/>
              </a:ext>
            </a:extLst>
          </p:cNvPr>
          <p:cNvSpPr txBox="1"/>
          <p:nvPr/>
        </p:nvSpPr>
        <p:spPr>
          <a:xfrm>
            <a:off x="91572" y="5390959"/>
            <a:ext cx="56931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Alijua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kutofautiana</a:t>
            </a:r>
            <a:r>
              <a:rPr dirty="0"/>
              <a:t> mara </a:t>
            </a:r>
            <a:r>
              <a:rPr dirty="0" err="1"/>
              <a:t>nyingi</a:t>
            </a:r>
            <a:r>
              <a:rPr dirty="0"/>
              <a:t> </a:t>
            </a:r>
            <a:r>
              <a:rPr dirty="0" err="1"/>
              <a:t>kunatokana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kiburi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tabia </a:t>
            </a:r>
            <a:r>
              <a:rPr dirty="0" err="1"/>
              <a:t>isiyofaa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mmoja</a:t>
            </a:r>
            <a:r>
              <a:rPr dirty="0"/>
              <a:t>. Kwa </a:t>
            </a:r>
            <a:r>
              <a:rPr dirty="0" err="1"/>
              <a:t>hivyo</a:t>
            </a:r>
            <a:r>
              <a:rPr dirty="0"/>
              <a:t>, </a:t>
            </a:r>
            <a:r>
              <a:rPr dirty="0" err="1"/>
              <a:t>anatuhimiza</a:t>
            </a:r>
            <a:r>
              <a:rPr dirty="0"/>
              <a:t> </a:t>
            </a:r>
            <a:r>
              <a:rPr dirty="0" err="1"/>
              <a:t>tujiendeshe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yenye</a:t>
            </a:r>
            <a:r>
              <a:rPr dirty="0"/>
              <a:t> </a:t>
            </a:r>
            <a:r>
              <a:rPr dirty="0" err="1"/>
              <a:t>heshima</a:t>
            </a:r>
            <a:r>
              <a:rPr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C6D4B7-9D20-B815-EF5A-EE61390C4734}"/>
              </a:ext>
            </a:extLst>
          </p:cNvPr>
          <p:cNvSpPr txBox="1"/>
          <p:nvPr/>
        </p:nvSpPr>
        <p:spPr>
          <a:xfrm>
            <a:off x="91572" y="4660185"/>
            <a:ext cx="56931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Paulo </a:t>
            </a:r>
            <a:r>
              <a:rPr dirty="0" err="1"/>
              <a:t>anatumia</a:t>
            </a:r>
            <a:r>
              <a:rPr dirty="0"/>
              <a:t> </a:t>
            </a:r>
            <a:r>
              <a:rPr dirty="0" err="1"/>
              <a:t>ushauri</a:t>
            </a:r>
            <a:r>
              <a:rPr dirty="0"/>
              <a:t> </a:t>
            </a:r>
            <a:r>
              <a:rPr dirty="0" err="1"/>
              <a:t>huu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utangulizi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mada</a:t>
            </a:r>
            <a:r>
              <a:rPr dirty="0"/>
              <a:t> </a:t>
            </a:r>
            <a:r>
              <a:rPr dirty="0" err="1"/>
              <a:t>iliyomhusu</a:t>
            </a:r>
            <a:r>
              <a:rPr dirty="0"/>
              <a:t>: </a:t>
            </a:r>
            <a:r>
              <a:rPr dirty="0" err="1"/>
              <a:t>umoja</a:t>
            </a:r>
            <a:r>
              <a:rPr dirty="0"/>
              <a:t> </a:t>
            </a:r>
            <a:r>
              <a:rPr dirty="0" err="1"/>
              <a:t>kanisani</a:t>
            </a:r>
            <a:r>
              <a:rPr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8B38EE-64C9-A95D-3230-944CEDEAD9E9}"/>
              </a:ext>
            </a:extLst>
          </p:cNvPr>
          <p:cNvSpPr txBox="1"/>
          <p:nvPr/>
        </p:nvSpPr>
        <p:spPr>
          <a:xfrm>
            <a:off x="91572" y="3621632"/>
            <a:ext cx="56870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b="1"/>
            </a:pPr>
            <a:r>
              <a:rPr sz="2000" dirty="0" err="1"/>
              <a:t>Inaweza</a:t>
            </a:r>
            <a:r>
              <a:rPr sz="2000" dirty="0"/>
              <a:t> </a:t>
            </a:r>
            <a:r>
              <a:rPr sz="2000" dirty="0" err="1"/>
              <a:t>kufupishwa</a:t>
            </a:r>
            <a:r>
              <a:rPr sz="2000" dirty="0"/>
              <a:t> </a:t>
            </a:r>
            <a:r>
              <a:rPr sz="2000" dirty="0" err="1"/>
              <a:t>kama</a:t>
            </a:r>
            <a:r>
              <a:rPr sz="2000" dirty="0"/>
              <a:t> </a:t>
            </a:r>
            <a:r>
              <a:rPr sz="2000" dirty="0" err="1"/>
              <a:t>ifuatavyo</a:t>
            </a:r>
            <a:r>
              <a:rPr sz="2000" dirty="0"/>
              <a:t>: "</a:t>
            </a:r>
            <a:r>
              <a:rPr sz="2000" dirty="0" err="1"/>
              <a:t>bali</a:t>
            </a:r>
            <a:r>
              <a:rPr sz="2000" dirty="0"/>
              <a:t> </a:t>
            </a:r>
            <a:r>
              <a:rPr sz="2000" dirty="0" err="1"/>
              <a:t>kutenda</a:t>
            </a:r>
            <a:r>
              <a:rPr sz="2000" dirty="0"/>
              <a:t> </a:t>
            </a:r>
            <a:r>
              <a:rPr sz="2000" dirty="0" err="1"/>
              <a:t>haki</a:t>
            </a:r>
            <a:r>
              <a:rPr sz="2000" dirty="0"/>
              <a:t>,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kupenda</a:t>
            </a:r>
            <a:r>
              <a:rPr sz="2000" dirty="0"/>
              <a:t> </a:t>
            </a:r>
            <a:r>
              <a:rPr sz="2000" dirty="0" err="1"/>
              <a:t>fadhili</a:t>
            </a:r>
            <a:r>
              <a:rPr sz="2000" dirty="0"/>
              <a:t>,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kutembea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unyenyekevu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Mungu</a:t>
            </a:r>
            <a:r>
              <a:rPr sz="2000" dirty="0"/>
              <a:t> </a:t>
            </a:r>
            <a:r>
              <a:rPr sz="2000" dirty="0" err="1"/>
              <a:t>wako</a:t>
            </a:r>
            <a:r>
              <a:rPr sz="2000" dirty="0"/>
              <a:t>" (Mika 6:8).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B704FC-DAFB-756A-F565-6B76A1C168F0}"/>
              </a:ext>
            </a:extLst>
          </p:cNvPr>
          <p:cNvSpPr txBox="1"/>
          <p:nvPr/>
        </p:nvSpPr>
        <p:spPr>
          <a:xfrm>
            <a:off x="91572" y="2890856"/>
            <a:ext cx="56993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Katika Mahubiri ya Mlimani, Yesu alitufundisha jinsi raia wa Mbinguni wanapaswa kuishi.</a:t>
            </a:r>
          </a:p>
        </p:txBody>
      </p:sp>
    </p:spTree>
    <p:extLst>
      <p:ext uri="{BB962C8B-B14F-4D97-AF65-F5344CB8AC3E}">
        <p14:creationId xmlns:p14="http://schemas.microsoft.com/office/powerpoint/2010/main" val="27989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>
        <p:bldSub>
          <a:bldDgm bld="one"/>
        </p:bldSub>
      </p:bldGraphic>
      <p:bldP spid="7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1240</Words>
  <Application>Microsoft Office PowerPoint</Application>
  <PresentationFormat>Panorámica</PresentationFormat>
  <Paragraphs>68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Aptos Display</vt:lpstr>
      <vt:lpstr>Aptos</vt:lpstr>
      <vt:lpstr>Arial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88</cp:revision>
  <dcterms:created xsi:type="dcterms:W3CDTF">2025-12-30T08:43:05Z</dcterms:created>
  <dcterms:modified xsi:type="dcterms:W3CDTF">2025-12-31T21:33:06Z</dcterms:modified>
</cp:coreProperties>
</file>