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20" r:id="rId3"/>
    <p:sldId id="323" r:id="rId4"/>
    <p:sldId id="257" r:id="rId5"/>
    <p:sldId id="321" r:id="rId6"/>
    <p:sldId id="259" r:id="rId7"/>
    <p:sldId id="260" r:id="rId8"/>
    <p:sldId id="264" r:id="rId9"/>
    <p:sldId id="322" r:id="rId10"/>
    <p:sldId id="262" r:id="rId11"/>
    <p:sldId id="318" r:id="rId12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AEE0"/>
    <a:srgbClr val="736FC7"/>
    <a:srgbClr val="4743AC"/>
    <a:srgbClr val="B6BCD8"/>
    <a:srgbClr val="7A84B8"/>
    <a:srgbClr val="4C578F"/>
    <a:srgbClr val="BEC4E0"/>
    <a:srgbClr val="7785BF"/>
    <a:srgbClr val="344070"/>
    <a:srgbClr val="F6D3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4658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6C5240-8CFD-40DC-91D5-5979507B04BB}" type="doc">
      <dgm:prSet loTypeId="urn:microsoft.com/office/officeart/2005/8/layout/vList5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D7F8419-2D07-49D4-B58F-3A8E3E663CB5}">
      <dgm:prSet custT="1"/>
      <dgm:spPr/>
      <dgm:t>
        <a:bodyPr lIns="0" rIns="0"/>
        <a:lstStyle/>
        <a:p>
          <a:pPr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t>Faraja katika Kristo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902ECB-696D-4306-9B2A-74737C112DE2}" type="parTrans" cxnId="{A76317FF-46CF-4112-97E4-8B6D4B900787}">
      <dgm:prSet/>
      <dgm:spPr/>
      <dgm:t>
        <a:bodyPr/>
        <a:lstStyle/>
        <a:p>
          <a:endParaRPr lang="es-ES" sz="2000"/>
        </a:p>
      </dgm:t>
    </dgm:pt>
    <dgm:pt modelId="{A076DEE4-FA44-4778-9161-DF660CFE9885}" type="sibTrans" cxnId="{A76317FF-46CF-4112-97E4-8B6D4B900787}">
      <dgm:prSet/>
      <dgm:spPr/>
      <dgm:t>
        <a:bodyPr/>
        <a:lstStyle/>
        <a:p>
          <a:endParaRPr lang="es-ES" sz="2000"/>
        </a:p>
      </dgm:t>
    </dgm:pt>
    <dgm:pt modelId="{EC6CCAEB-6E49-4B97-9F6E-42936A927667}">
      <dgm:prSet custT="1"/>
      <dgm:spPr/>
      <dgm:t>
        <a:bodyPr lIns="0" rIns="0"/>
        <a:lstStyle/>
        <a:p>
          <a:pPr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t>Faraja katika upendo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D7DAC6-F7B9-4808-A9DE-1DC76AFACCBB}" type="parTrans" cxnId="{81FDB6DE-F677-4552-8449-0E7AF68BC42C}">
      <dgm:prSet/>
      <dgm:spPr/>
      <dgm:t>
        <a:bodyPr/>
        <a:lstStyle/>
        <a:p>
          <a:endParaRPr lang="es-ES" sz="2000"/>
        </a:p>
      </dgm:t>
    </dgm:pt>
    <dgm:pt modelId="{92F046A5-1128-4F58-B411-CA449BAB5588}" type="sibTrans" cxnId="{81FDB6DE-F677-4552-8449-0E7AF68BC42C}">
      <dgm:prSet/>
      <dgm:spPr/>
      <dgm:t>
        <a:bodyPr/>
        <a:lstStyle/>
        <a:p>
          <a:endParaRPr lang="es-ES" sz="2000"/>
        </a:p>
      </dgm:t>
    </dgm:pt>
    <dgm:pt modelId="{6FF28BD9-7C2B-4E16-8F82-567B14F3EB72}">
      <dgm:prSet custT="1"/>
      <dgm:spPr/>
      <dgm:t>
        <a:bodyPr lIns="0" rIns="0"/>
        <a:lstStyle/>
        <a:p>
          <a:pPr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t>Ushirika wa Roho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9E9C65-9A14-4881-AC16-32F0CAC47E5C}" type="parTrans" cxnId="{3CDEB68A-33C9-4904-B847-7F9CAA825EE6}">
      <dgm:prSet/>
      <dgm:spPr/>
      <dgm:t>
        <a:bodyPr/>
        <a:lstStyle/>
        <a:p>
          <a:endParaRPr lang="es-ES" sz="2000"/>
        </a:p>
      </dgm:t>
    </dgm:pt>
    <dgm:pt modelId="{0D8540FB-6BF1-464C-9F63-6FD03B91DEE1}" type="sibTrans" cxnId="{3CDEB68A-33C9-4904-B847-7F9CAA825EE6}">
      <dgm:prSet/>
      <dgm:spPr/>
      <dgm:t>
        <a:bodyPr/>
        <a:lstStyle/>
        <a:p>
          <a:endParaRPr lang="es-ES" sz="2000"/>
        </a:p>
      </dgm:t>
    </dgm:pt>
    <dgm:pt modelId="{56A9467D-88B3-4059-93A8-2F095C499A4F}">
      <dgm:prSet custT="1"/>
      <dgm:spPr/>
      <dgm:t>
        <a:bodyPr lIns="0" rIns="0"/>
        <a:lstStyle/>
        <a:p>
          <a:pPr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t>Upendo wa dhati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F101F9-F905-49B0-B7F9-6E9114D615E2}" type="parTrans" cxnId="{95D7A3E7-1B61-4D2E-9690-7D72BFDFC4AE}">
      <dgm:prSet/>
      <dgm:spPr/>
      <dgm:t>
        <a:bodyPr/>
        <a:lstStyle/>
        <a:p>
          <a:endParaRPr lang="es-ES" sz="2000"/>
        </a:p>
      </dgm:t>
    </dgm:pt>
    <dgm:pt modelId="{3FCFD674-8903-4536-AB67-1E329E19C8CC}" type="sibTrans" cxnId="{95D7A3E7-1B61-4D2E-9690-7D72BFDFC4AE}">
      <dgm:prSet/>
      <dgm:spPr/>
      <dgm:t>
        <a:bodyPr/>
        <a:lstStyle/>
        <a:p>
          <a:endParaRPr lang="es-ES" sz="2000"/>
        </a:p>
      </dgm:t>
    </dgm:pt>
    <dgm:pt modelId="{8F80357D-8326-4909-AB5C-D3F69333F0F3}">
      <dgm:prSet custT="1"/>
      <dgm:spPr/>
      <dgm:t>
        <a:bodyPr lIns="0" rIns="0"/>
        <a:lstStyle/>
        <a:p>
          <a:pPr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t>Rehema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51C7D3-34B8-4A9F-B54E-66CC59F0C674}" type="parTrans" cxnId="{4295B46C-F812-4952-8D96-7670EB827785}">
      <dgm:prSet/>
      <dgm:spPr/>
      <dgm:t>
        <a:bodyPr/>
        <a:lstStyle/>
        <a:p>
          <a:endParaRPr lang="es-ES" sz="2000"/>
        </a:p>
      </dgm:t>
    </dgm:pt>
    <dgm:pt modelId="{E8876D48-1B82-44E9-A890-9CEE1E740717}" type="sibTrans" cxnId="{4295B46C-F812-4952-8D96-7670EB827785}">
      <dgm:prSet/>
      <dgm:spPr/>
      <dgm:t>
        <a:bodyPr/>
        <a:lstStyle/>
        <a:p>
          <a:endParaRPr lang="es-ES" sz="2000"/>
        </a:p>
      </dgm:t>
    </dgm:pt>
    <dgm:pt modelId="{94B0EDF4-6967-4D3D-A099-3A55A81223E9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00A8A4"/>
            </a:gs>
            <a:gs pos="50000">
              <a:schemeClr val="tx2"/>
            </a:gs>
            <a:gs pos="100000">
              <a:schemeClr val="tx2">
                <a:lumMod val="75000"/>
              </a:schemeClr>
            </a:gs>
          </a:gsLst>
        </a:gradFill>
      </dgm:spPr>
      <dgm:t>
        <a:bodyPr lIns="0" rIns="0"/>
        <a:lstStyle/>
        <a:p>
          <a:pPr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t>Umoja wa hisia na upendo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BCEBDD-0D69-4D26-ABDC-FF356676ED89}" type="parTrans" cxnId="{A06E8EEA-4B86-4909-B2BE-1D44C003238A}">
      <dgm:prSet/>
      <dgm:spPr/>
      <dgm:t>
        <a:bodyPr/>
        <a:lstStyle/>
        <a:p>
          <a:endParaRPr lang="es-ES" sz="2000"/>
        </a:p>
      </dgm:t>
    </dgm:pt>
    <dgm:pt modelId="{983C17E3-2632-428F-B392-408AB5BECCA3}" type="sibTrans" cxnId="{A06E8EEA-4B86-4909-B2BE-1D44C003238A}">
      <dgm:prSet/>
      <dgm:spPr/>
      <dgm:t>
        <a:bodyPr/>
        <a:lstStyle/>
        <a:p>
          <a:endParaRPr lang="es-ES" sz="2000"/>
        </a:p>
      </dgm:t>
    </dgm:pt>
    <dgm:pt modelId="{E4A382FF-2984-43EB-87BE-8E359BEF2DD1}">
      <dgm:prSet custT="1"/>
      <dgm:spPr>
        <a:solidFill>
          <a:schemeClr val="accent2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  <a:defRPr sz="1800" b="1"/>
          </a:pPr>
          <a:r>
            <a:t>Anawahimiza kujifunza na kuiga maisha ya mfano wa Kristo</a:t>
          </a:r>
          <a:endParaRPr lang="es-ES" sz="1800" dirty="0"/>
        </a:p>
      </dgm:t>
    </dgm:pt>
    <dgm:pt modelId="{38E44033-10BD-49FB-91FC-8681A76742E5}" type="parTrans" cxnId="{17C8008B-DB9F-456F-8D8A-BF689D3413F6}">
      <dgm:prSet/>
      <dgm:spPr/>
      <dgm:t>
        <a:bodyPr/>
        <a:lstStyle/>
        <a:p>
          <a:endParaRPr lang="es-ES" sz="2000"/>
        </a:p>
      </dgm:t>
    </dgm:pt>
    <dgm:pt modelId="{F6EF2498-00B4-4CA2-90F2-B870C0340A93}" type="sibTrans" cxnId="{17C8008B-DB9F-456F-8D8A-BF689D3413F6}">
      <dgm:prSet/>
      <dgm:spPr/>
      <dgm:t>
        <a:bodyPr/>
        <a:lstStyle/>
        <a:p>
          <a:endParaRPr lang="es-ES" sz="2000"/>
        </a:p>
      </dgm:t>
    </dgm:pt>
    <dgm:pt modelId="{58139FC0-3CA8-4712-9CEA-20CE99BF9FAE}">
      <dgm:prSet custT="1"/>
      <dgm:spPr>
        <a:solidFill>
          <a:schemeClr val="accent3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  <a:defRPr sz="1800" b="1"/>
          </a:pPr>
          <a:r>
            <a:t>Upendo wao kwa Kristo una nguvu ya kuchochea juu ya akili zao</a:t>
          </a:r>
          <a:endParaRPr lang="es-ES" sz="1800" dirty="0"/>
        </a:p>
      </dgm:t>
    </dgm:pt>
    <dgm:pt modelId="{32011D1C-DB4D-4596-950C-9741D603101C}" type="parTrans" cxnId="{732490F2-E54B-4E84-8AA3-445DEDCBBC5D}">
      <dgm:prSet/>
      <dgm:spPr/>
      <dgm:t>
        <a:bodyPr/>
        <a:lstStyle/>
        <a:p>
          <a:endParaRPr lang="es-ES" sz="2000"/>
        </a:p>
      </dgm:t>
    </dgm:pt>
    <dgm:pt modelId="{6750EB8B-7579-41B3-9A67-910D9AB8101E}" type="sibTrans" cxnId="{732490F2-E54B-4E84-8AA3-445DEDCBBC5D}">
      <dgm:prSet/>
      <dgm:spPr/>
      <dgm:t>
        <a:bodyPr/>
        <a:lstStyle/>
        <a:p>
          <a:endParaRPr lang="es-ES" sz="2000"/>
        </a:p>
      </dgm:t>
    </dgm:pt>
    <dgm:pt modelId="{831C5BFB-C584-41A1-9FE6-1BE13AAE9586}">
      <dgm:prSet custT="1"/>
      <dgm:spPr>
        <a:solidFill>
          <a:schemeClr val="accent4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  <a:defRPr sz="1800" b="1"/>
          </a:pPr>
          <a:r>
            <a:t>Lazima wajitiishe chini ya udhibiti wa Roho</a:t>
          </a:r>
          <a:endParaRPr lang="es-ES" sz="1800" dirty="0"/>
        </a:p>
      </dgm:t>
    </dgm:pt>
    <dgm:pt modelId="{4298B1E7-9979-4D7F-891D-EBE67C9D33A8}" type="parTrans" cxnId="{FE2BE666-D7E4-4245-A6EE-4DA2CBEBD80B}">
      <dgm:prSet/>
      <dgm:spPr/>
      <dgm:t>
        <a:bodyPr/>
        <a:lstStyle/>
        <a:p>
          <a:endParaRPr lang="es-ES" sz="2000"/>
        </a:p>
      </dgm:t>
    </dgm:pt>
    <dgm:pt modelId="{4B1B8985-36A4-4563-9E8D-C05BE95F10C3}" type="sibTrans" cxnId="{FE2BE666-D7E4-4245-A6EE-4DA2CBEBD80B}">
      <dgm:prSet/>
      <dgm:spPr/>
      <dgm:t>
        <a:bodyPr/>
        <a:lstStyle/>
        <a:p>
          <a:endParaRPr lang="es-ES" sz="2000"/>
        </a:p>
      </dgm:t>
    </dgm:pt>
    <dgm:pt modelId="{A52085F7-1359-4E6E-9534-A77E007B1756}">
      <dgm:prSet custT="1"/>
      <dgm:spPr>
        <a:solidFill>
          <a:schemeClr val="accent5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  <a:defRPr sz="1800" b="1"/>
          </a:pPr>
          <a:r>
            <a:t>Wanapaswa kuakisi hisia nyororo na za joto za upendo wa kibinadamu</a:t>
          </a:r>
          <a:endParaRPr lang="es-ES" sz="1800" dirty="0"/>
        </a:p>
      </dgm:t>
    </dgm:pt>
    <dgm:pt modelId="{6FD8A6BF-FF8D-4EF6-9F29-EB11625F012A}" type="parTrans" cxnId="{B2903920-FFF7-4830-A952-D33880BEA88B}">
      <dgm:prSet/>
      <dgm:spPr/>
      <dgm:t>
        <a:bodyPr/>
        <a:lstStyle/>
        <a:p>
          <a:endParaRPr lang="es-ES" sz="2000"/>
        </a:p>
      </dgm:t>
    </dgm:pt>
    <dgm:pt modelId="{6826BB39-2AD7-4336-83BF-3DF9A3A2AB2B}" type="sibTrans" cxnId="{B2903920-FFF7-4830-A952-D33880BEA88B}">
      <dgm:prSet/>
      <dgm:spPr/>
      <dgm:t>
        <a:bodyPr/>
        <a:lstStyle/>
        <a:p>
          <a:endParaRPr lang="es-ES" sz="2000"/>
        </a:p>
      </dgm:t>
    </dgm:pt>
    <dgm:pt modelId="{BECD3B4E-C305-45FA-83F9-305E02E34FF9}">
      <dgm:prSet custT="1"/>
      <dgm:spPr>
        <a:solidFill>
          <a:schemeClr val="accent6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  <a:defRPr sz="1800" b="1"/>
          </a:pPr>
          <a:r>
            <a:t>Hebu waonyeshe uwepo wa upendo wa kweli kupitia matendo ya rehema ya mtu binafsi.</a:t>
          </a:r>
          <a:endParaRPr lang="es-ES" sz="1800" dirty="0"/>
        </a:p>
      </dgm:t>
    </dgm:pt>
    <dgm:pt modelId="{9BD2FB5B-3614-475E-8815-5038F12C926D}" type="parTrans" cxnId="{CD97C8FC-188B-4712-A43B-EC7744E2FE21}">
      <dgm:prSet/>
      <dgm:spPr/>
      <dgm:t>
        <a:bodyPr/>
        <a:lstStyle/>
        <a:p>
          <a:endParaRPr lang="es-ES" sz="2000"/>
        </a:p>
      </dgm:t>
    </dgm:pt>
    <dgm:pt modelId="{DF479058-5044-4E96-8B85-AF2EBB35446D}" type="sibTrans" cxnId="{CD97C8FC-188B-4712-A43B-EC7744E2FE21}">
      <dgm:prSet/>
      <dgm:spPr/>
      <dgm:t>
        <a:bodyPr/>
        <a:lstStyle/>
        <a:p>
          <a:endParaRPr lang="es-ES" sz="2000"/>
        </a:p>
      </dgm:t>
    </dgm:pt>
    <dgm:pt modelId="{1B6D6EAF-DEE1-48AA-97B9-D8EB4672A963}">
      <dgm:prSet custT="1"/>
      <dgm:spPr>
        <a:solidFill>
          <a:srgbClr val="9DFDE6"/>
        </a:solidFill>
        <a:ln>
          <a:solidFill>
            <a:srgbClr val="9DFDE6">
              <a:alpha val="90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  <a:defRPr sz="1800" b="1"/>
          </a:pPr>
          <a:r>
            <a:t>Upendo wa pamoja hufanya mawazo kufanana na husababisha hatua ya umoja</a:t>
          </a:r>
          <a:endParaRPr lang="es-ES" sz="1800" dirty="0"/>
        </a:p>
      </dgm:t>
    </dgm:pt>
    <dgm:pt modelId="{166C417D-3E36-4E80-8674-EFA5487D2F26}" type="parTrans" cxnId="{74EEFF8F-6E44-41E9-B611-FAE86F3CFFFA}">
      <dgm:prSet/>
      <dgm:spPr/>
      <dgm:t>
        <a:bodyPr/>
        <a:lstStyle/>
        <a:p>
          <a:endParaRPr lang="es-ES" sz="2000"/>
        </a:p>
      </dgm:t>
    </dgm:pt>
    <dgm:pt modelId="{45CC6CB3-E203-48BB-A304-9E17139D704F}" type="sibTrans" cxnId="{74EEFF8F-6E44-41E9-B611-FAE86F3CFFFA}">
      <dgm:prSet/>
      <dgm:spPr/>
      <dgm:t>
        <a:bodyPr/>
        <a:lstStyle/>
        <a:p>
          <a:endParaRPr lang="es-ES" sz="2000"/>
        </a:p>
      </dgm:t>
    </dgm:pt>
    <dgm:pt modelId="{100DECC8-33A6-47B9-A123-D67DB4B86473}" type="pres">
      <dgm:prSet presAssocID="{546C5240-8CFD-40DC-91D5-5979507B04BB}" presName="Name0" presStyleCnt="0">
        <dgm:presLayoutVars>
          <dgm:dir/>
          <dgm:animLvl val="lvl"/>
          <dgm:resizeHandles val="exact"/>
        </dgm:presLayoutVars>
      </dgm:prSet>
      <dgm:spPr/>
    </dgm:pt>
    <dgm:pt modelId="{C86C29A1-9F66-42C4-AF41-4EBF07013A95}" type="pres">
      <dgm:prSet presAssocID="{FD7F8419-2D07-49D4-B58F-3A8E3E663CB5}" presName="linNode" presStyleCnt="0"/>
      <dgm:spPr/>
    </dgm:pt>
    <dgm:pt modelId="{F345F0DC-739B-4912-85FD-798D40B447B8}" type="pres">
      <dgm:prSet presAssocID="{FD7F8419-2D07-49D4-B58F-3A8E3E663CB5}" presName="parentText" presStyleLbl="node1" presStyleIdx="0" presStyleCnt="6" custScaleX="87558" custLinFactNeighborX="-3999">
        <dgm:presLayoutVars>
          <dgm:chMax val="1"/>
          <dgm:bulletEnabled val="1"/>
        </dgm:presLayoutVars>
      </dgm:prSet>
      <dgm:spPr/>
    </dgm:pt>
    <dgm:pt modelId="{F1BFC727-A5C7-457B-B84C-ED1B5ACCB513}" type="pres">
      <dgm:prSet presAssocID="{FD7F8419-2D07-49D4-B58F-3A8E3E663CB5}" presName="descendantText" presStyleLbl="alignAccFollowNode1" presStyleIdx="0" presStyleCnt="6" custScaleX="112673" custScaleY="110130" custLinFactNeighborX="-206">
        <dgm:presLayoutVars>
          <dgm:bulletEnabled val="1"/>
        </dgm:presLayoutVars>
      </dgm:prSet>
      <dgm:spPr/>
    </dgm:pt>
    <dgm:pt modelId="{FF127ADD-A98D-42BF-AF2B-52B78FF9C0E0}" type="pres">
      <dgm:prSet presAssocID="{A076DEE4-FA44-4778-9161-DF660CFE9885}" presName="sp" presStyleCnt="0"/>
      <dgm:spPr/>
    </dgm:pt>
    <dgm:pt modelId="{7D707308-657D-46A6-B1E7-2390B04A0523}" type="pres">
      <dgm:prSet presAssocID="{EC6CCAEB-6E49-4B97-9F6E-42936A927667}" presName="linNode" presStyleCnt="0"/>
      <dgm:spPr/>
    </dgm:pt>
    <dgm:pt modelId="{38A2E8CB-CFE4-465A-8900-6ABEE3E03BF6}" type="pres">
      <dgm:prSet presAssocID="{EC6CCAEB-6E49-4B97-9F6E-42936A927667}" presName="parentText" presStyleLbl="node1" presStyleIdx="1" presStyleCnt="6" custScaleX="87558" custLinFactNeighborX="-3999">
        <dgm:presLayoutVars>
          <dgm:chMax val="1"/>
          <dgm:bulletEnabled val="1"/>
        </dgm:presLayoutVars>
      </dgm:prSet>
      <dgm:spPr/>
    </dgm:pt>
    <dgm:pt modelId="{70AE16FB-1CA3-4D95-8532-67B1C21F24F5}" type="pres">
      <dgm:prSet presAssocID="{EC6CCAEB-6E49-4B97-9F6E-42936A927667}" presName="descendantText" presStyleLbl="alignAccFollowNode1" presStyleIdx="1" presStyleCnt="6" custScaleX="112673" custScaleY="110130" custLinFactNeighborX="-439">
        <dgm:presLayoutVars>
          <dgm:bulletEnabled val="1"/>
        </dgm:presLayoutVars>
      </dgm:prSet>
      <dgm:spPr/>
    </dgm:pt>
    <dgm:pt modelId="{98F72CFB-9164-4FBF-B730-495E089E1733}" type="pres">
      <dgm:prSet presAssocID="{92F046A5-1128-4F58-B411-CA449BAB5588}" presName="sp" presStyleCnt="0"/>
      <dgm:spPr/>
    </dgm:pt>
    <dgm:pt modelId="{FF82CE75-09B0-4C72-8387-80F013465E9B}" type="pres">
      <dgm:prSet presAssocID="{6FF28BD9-7C2B-4E16-8F82-567B14F3EB72}" presName="linNode" presStyleCnt="0"/>
      <dgm:spPr/>
    </dgm:pt>
    <dgm:pt modelId="{225F09F4-9F2B-4BA9-BFC5-4949A0E5B0A4}" type="pres">
      <dgm:prSet presAssocID="{6FF28BD9-7C2B-4E16-8F82-567B14F3EB72}" presName="parentText" presStyleLbl="node1" presStyleIdx="2" presStyleCnt="6" custScaleX="87558" custLinFactNeighborX="-3999">
        <dgm:presLayoutVars>
          <dgm:chMax val="1"/>
          <dgm:bulletEnabled val="1"/>
        </dgm:presLayoutVars>
      </dgm:prSet>
      <dgm:spPr/>
    </dgm:pt>
    <dgm:pt modelId="{A07AF936-934C-43B9-9E11-CB036ADFDB92}" type="pres">
      <dgm:prSet presAssocID="{6FF28BD9-7C2B-4E16-8F82-567B14F3EB72}" presName="descendantText" presStyleLbl="alignAccFollowNode1" presStyleIdx="2" presStyleCnt="6" custScaleX="112673" custScaleY="110130" custLinFactNeighborX="-439">
        <dgm:presLayoutVars>
          <dgm:bulletEnabled val="1"/>
        </dgm:presLayoutVars>
      </dgm:prSet>
      <dgm:spPr/>
    </dgm:pt>
    <dgm:pt modelId="{C10A8E77-D4F9-4E67-B63D-2DA0F88A2FFB}" type="pres">
      <dgm:prSet presAssocID="{0D8540FB-6BF1-464C-9F63-6FD03B91DEE1}" presName="sp" presStyleCnt="0"/>
      <dgm:spPr/>
    </dgm:pt>
    <dgm:pt modelId="{757A99E6-F5DA-447D-8881-D0E4EF1958A5}" type="pres">
      <dgm:prSet presAssocID="{56A9467D-88B3-4059-93A8-2F095C499A4F}" presName="linNode" presStyleCnt="0"/>
      <dgm:spPr/>
    </dgm:pt>
    <dgm:pt modelId="{C254F32F-86CA-4E99-979B-AF9096E5D968}" type="pres">
      <dgm:prSet presAssocID="{56A9467D-88B3-4059-93A8-2F095C499A4F}" presName="parentText" presStyleLbl="node1" presStyleIdx="3" presStyleCnt="6" custScaleX="87558" custLinFactNeighborX="-3999">
        <dgm:presLayoutVars>
          <dgm:chMax val="1"/>
          <dgm:bulletEnabled val="1"/>
        </dgm:presLayoutVars>
      </dgm:prSet>
      <dgm:spPr/>
    </dgm:pt>
    <dgm:pt modelId="{A95744FE-A75C-42EE-A600-0978F5810D02}" type="pres">
      <dgm:prSet presAssocID="{56A9467D-88B3-4059-93A8-2F095C499A4F}" presName="descendantText" presStyleLbl="alignAccFollowNode1" presStyleIdx="3" presStyleCnt="6" custScaleX="112673" custScaleY="110130" custLinFactNeighborX="-439">
        <dgm:presLayoutVars>
          <dgm:bulletEnabled val="1"/>
        </dgm:presLayoutVars>
      </dgm:prSet>
      <dgm:spPr/>
    </dgm:pt>
    <dgm:pt modelId="{4DDC786D-F441-4C8C-A28A-A22CA62BF555}" type="pres">
      <dgm:prSet presAssocID="{3FCFD674-8903-4536-AB67-1E329E19C8CC}" presName="sp" presStyleCnt="0"/>
      <dgm:spPr/>
    </dgm:pt>
    <dgm:pt modelId="{DCE10AF4-8E12-4D4D-9F9F-EE1788E7B621}" type="pres">
      <dgm:prSet presAssocID="{8F80357D-8326-4909-AB5C-D3F69333F0F3}" presName="linNode" presStyleCnt="0"/>
      <dgm:spPr/>
    </dgm:pt>
    <dgm:pt modelId="{9F224E3E-D8F3-4E8C-94A2-5FFD1B0B6430}" type="pres">
      <dgm:prSet presAssocID="{8F80357D-8326-4909-AB5C-D3F69333F0F3}" presName="parentText" presStyleLbl="node1" presStyleIdx="4" presStyleCnt="6" custScaleX="87558" custLinFactNeighborX="-3999">
        <dgm:presLayoutVars>
          <dgm:chMax val="1"/>
          <dgm:bulletEnabled val="1"/>
        </dgm:presLayoutVars>
      </dgm:prSet>
      <dgm:spPr/>
    </dgm:pt>
    <dgm:pt modelId="{E4276F12-D4D7-4759-9AAC-224505EC7F61}" type="pres">
      <dgm:prSet presAssocID="{8F80357D-8326-4909-AB5C-D3F69333F0F3}" presName="descendantText" presStyleLbl="alignAccFollowNode1" presStyleIdx="4" presStyleCnt="6" custScaleX="112673" custScaleY="110130" custLinFactNeighborX="-439">
        <dgm:presLayoutVars>
          <dgm:bulletEnabled val="1"/>
        </dgm:presLayoutVars>
      </dgm:prSet>
      <dgm:spPr/>
    </dgm:pt>
    <dgm:pt modelId="{16F3583D-92B4-4318-8DEC-C573A9CADBEB}" type="pres">
      <dgm:prSet presAssocID="{E8876D48-1B82-44E9-A890-9CEE1E740717}" presName="sp" presStyleCnt="0"/>
      <dgm:spPr/>
    </dgm:pt>
    <dgm:pt modelId="{1AD75263-520F-4208-B500-2E3BB7DCF9DF}" type="pres">
      <dgm:prSet presAssocID="{94B0EDF4-6967-4D3D-A099-3A55A81223E9}" presName="linNode" presStyleCnt="0"/>
      <dgm:spPr/>
    </dgm:pt>
    <dgm:pt modelId="{D322E446-1E18-40C5-B54D-DBDC6663ED62}" type="pres">
      <dgm:prSet presAssocID="{94B0EDF4-6967-4D3D-A099-3A55A81223E9}" presName="parentText" presStyleLbl="node1" presStyleIdx="5" presStyleCnt="6" custScaleX="87558" custLinFactNeighborX="-3999">
        <dgm:presLayoutVars>
          <dgm:chMax val="1"/>
          <dgm:bulletEnabled val="1"/>
        </dgm:presLayoutVars>
      </dgm:prSet>
      <dgm:spPr/>
    </dgm:pt>
    <dgm:pt modelId="{0F736E9E-DC0F-41A1-89FA-11AAAE29D790}" type="pres">
      <dgm:prSet presAssocID="{94B0EDF4-6967-4D3D-A099-3A55A81223E9}" presName="descendantText" presStyleLbl="alignAccFollowNode1" presStyleIdx="5" presStyleCnt="6" custScaleX="112673" custScaleY="110130" custLinFactNeighborX="-439">
        <dgm:presLayoutVars>
          <dgm:bulletEnabled val="1"/>
        </dgm:presLayoutVars>
      </dgm:prSet>
      <dgm:spPr/>
    </dgm:pt>
  </dgm:ptLst>
  <dgm:cxnLst>
    <dgm:cxn modelId="{B6DD8A08-F9B1-451E-AFD6-523A1E8BCEE3}" type="presOf" srcId="{831C5BFB-C584-41A1-9FE6-1BE13AAE9586}" destId="{A07AF936-934C-43B9-9E11-CB036ADFDB92}" srcOrd="0" destOrd="0" presId="urn:microsoft.com/office/officeart/2005/8/layout/vList5"/>
    <dgm:cxn modelId="{B2903920-FFF7-4830-A952-D33880BEA88B}" srcId="{56A9467D-88B3-4059-93A8-2F095C499A4F}" destId="{A52085F7-1359-4E6E-9534-A77E007B1756}" srcOrd="0" destOrd="0" parTransId="{6FD8A6BF-FF8D-4EF6-9F29-EB11625F012A}" sibTransId="{6826BB39-2AD7-4336-83BF-3DF9A3A2AB2B}"/>
    <dgm:cxn modelId="{D48C9121-99BF-4245-AFB4-97D2CC8A3D1D}" type="presOf" srcId="{A52085F7-1359-4E6E-9534-A77E007B1756}" destId="{A95744FE-A75C-42EE-A600-0978F5810D02}" srcOrd="0" destOrd="0" presId="urn:microsoft.com/office/officeart/2005/8/layout/vList5"/>
    <dgm:cxn modelId="{6273B227-EB97-428C-958E-B731A7512454}" type="presOf" srcId="{EC6CCAEB-6E49-4B97-9F6E-42936A927667}" destId="{38A2E8CB-CFE4-465A-8900-6ABEE3E03BF6}" srcOrd="0" destOrd="0" presId="urn:microsoft.com/office/officeart/2005/8/layout/vList5"/>
    <dgm:cxn modelId="{FE2BE666-D7E4-4245-A6EE-4DA2CBEBD80B}" srcId="{6FF28BD9-7C2B-4E16-8F82-567B14F3EB72}" destId="{831C5BFB-C584-41A1-9FE6-1BE13AAE9586}" srcOrd="0" destOrd="0" parTransId="{4298B1E7-9979-4D7F-891D-EBE67C9D33A8}" sibTransId="{4B1B8985-36A4-4563-9E8D-C05BE95F10C3}"/>
    <dgm:cxn modelId="{4295B46C-F812-4952-8D96-7670EB827785}" srcId="{546C5240-8CFD-40DC-91D5-5979507B04BB}" destId="{8F80357D-8326-4909-AB5C-D3F69333F0F3}" srcOrd="4" destOrd="0" parTransId="{8B51C7D3-34B8-4A9F-B54E-66CC59F0C674}" sibTransId="{E8876D48-1B82-44E9-A890-9CEE1E740717}"/>
    <dgm:cxn modelId="{1E7FEB4C-4ED9-4BE2-85D1-3979D1EBCB59}" type="presOf" srcId="{94B0EDF4-6967-4D3D-A099-3A55A81223E9}" destId="{D322E446-1E18-40C5-B54D-DBDC6663ED62}" srcOrd="0" destOrd="0" presId="urn:microsoft.com/office/officeart/2005/8/layout/vList5"/>
    <dgm:cxn modelId="{F1396773-7429-4C74-9506-80473EECAA05}" type="presOf" srcId="{1B6D6EAF-DEE1-48AA-97B9-D8EB4672A963}" destId="{0F736E9E-DC0F-41A1-89FA-11AAAE29D790}" srcOrd="0" destOrd="0" presId="urn:microsoft.com/office/officeart/2005/8/layout/vList5"/>
    <dgm:cxn modelId="{3CDEB68A-33C9-4904-B847-7F9CAA825EE6}" srcId="{546C5240-8CFD-40DC-91D5-5979507B04BB}" destId="{6FF28BD9-7C2B-4E16-8F82-567B14F3EB72}" srcOrd="2" destOrd="0" parTransId="{709E9C65-9A14-4881-AC16-32F0CAC47E5C}" sibTransId="{0D8540FB-6BF1-464C-9F63-6FD03B91DEE1}"/>
    <dgm:cxn modelId="{17C8008B-DB9F-456F-8D8A-BF689D3413F6}" srcId="{FD7F8419-2D07-49D4-B58F-3A8E3E663CB5}" destId="{E4A382FF-2984-43EB-87BE-8E359BEF2DD1}" srcOrd="0" destOrd="0" parTransId="{38E44033-10BD-49FB-91FC-8681A76742E5}" sibTransId="{F6EF2498-00B4-4CA2-90F2-B870C0340A93}"/>
    <dgm:cxn modelId="{74EEFF8F-6E44-41E9-B611-FAE86F3CFFFA}" srcId="{94B0EDF4-6967-4D3D-A099-3A55A81223E9}" destId="{1B6D6EAF-DEE1-48AA-97B9-D8EB4672A963}" srcOrd="0" destOrd="0" parTransId="{166C417D-3E36-4E80-8674-EFA5487D2F26}" sibTransId="{45CC6CB3-E203-48BB-A304-9E17139D704F}"/>
    <dgm:cxn modelId="{ADD3E291-2635-4759-AF45-823AAAAC5445}" type="presOf" srcId="{BECD3B4E-C305-45FA-83F9-305E02E34FF9}" destId="{E4276F12-D4D7-4759-9AAC-224505EC7F61}" srcOrd="0" destOrd="0" presId="urn:microsoft.com/office/officeart/2005/8/layout/vList5"/>
    <dgm:cxn modelId="{945B8195-C9E8-4D13-A12A-B68BE42C37F4}" type="presOf" srcId="{58139FC0-3CA8-4712-9CEA-20CE99BF9FAE}" destId="{70AE16FB-1CA3-4D95-8532-67B1C21F24F5}" srcOrd="0" destOrd="0" presId="urn:microsoft.com/office/officeart/2005/8/layout/vList5"/>
    <dgm:cxn modelId="{2782699B-7D0F-4029-9B38-30C615F194A7}" type="presOf" srcId="{6FF28BD9-7C2B-4E16-8F82-567B14F3EB72}" destId="{225F09F4-9F2B-4BA9-BFC5-4949A0E5B0A4}" srcOrd="0" destOrd="0" presId="urn:microsoft.com/office/officeart/2005/8/layout/vList5"/>
    <dgm:cxn modelId="{D777B5AA-62F0-44BD-B95E-336F92384ABC}" type="presOf" srcId="{56A9467D-88B3-4059-93A8-2F095C499A4F}" destId="{C254F32F-86CA-4E99-979B-AF9096E5D968}" srcOrd="0" destOrd="0" presId="urn:microsoft.com/office/officeart/2005/8/layout/vList5"/>
    <dgm:cxn modelId="{1915CCAD-44F1-4A33-9D63-44F14DCF5200}" type="presOf" srcId="{E4A382FF-2984-43EB-87BE-8E359BEF2DD1}" destId="{F1BFC727-A5C7-457B-B84C-ED1B5ACCB513}" srcOrd="0" destOrd="0" presId="urn:microsoft.com/office/officeart/2005/8/layout/vList5"/>
    <dgm:cxn modelId="{6CFE8BB0-7409-4BA5-BBA6-33E52BF196C5}" type="presOf" srcId="{FD7F8419-2D07-49D4-B58F-3A8E3E663CB5}" destId="{F345F0DC-739B-4912-85FD-798D40B447B8}" srcOrd="0" destOrd="0" presId="urn:microsoft.com/office/officeart/2005/8/layout/vList5"/>
    <dgm:cxn modelId="{A9175CC7-C727-4C07-959E-3B32D1321134}" type="presOf" srcId="{8F80357D-8326-4909-AB5C-D3F69333F0F3}" destId="{9F224E3E-D8F3-4E8C-94A2-5FFD1B0B6430}" srcOrd="0" destOrd="0" presId="urn:microsoft.com/office/officeart/2005/8/layout/vList5"/>
    <dgm:cxn modelId="{81FDB6DE-F677-4552-8449-0E7AF68BC42C}" srcId="{546C5240-8CFD-40DC-91D5-5979507B04BB}" destId="{EC6CCAEB-6E49-4B97-9F6E-42936A927667}" srcOrd="1" destOrd="0" parTransId="{C9D7DAC6-F7B9-4808-A9DE-1DC76AFACCBB}" sibTransId="{92F046A5-1128-4F58-B411-CA449BAB5588}"/>
    <dgm:cxn modelId="{EC7E6FE6-B0F4-4B64-86F9-568E8D0DA83D}" type="presOf" srcId="{546C5240-8CFD-40DC-91D5-5979507B04BB}" destId="{100DECC8-33A6-47B9-A123-D67DB4B86473}" srcOrd="0" destOrd="0" presId="urn:microsoft.com/office/officeart/2005/8/layout/vList5"/>
    <dgm:cxn modelId="{95D7A3E7-1B61-4D2E-9690-7D72BFDFC4AE}" srcId="{546C5240-8CFD-40DC-91D5-5979507B04BB}" destId="{56A9467D-88B3-4059-93A8-2F095C499A4F}" srcOrd="3" destOrd="0" parTransId="{B3F101F9-F905-49B0-B7F9-6E9114D615E2}" sibTransId="{3FCFD674-8903-4536-AB67-1E329E19C8CC}"/>
    <dgm:cxn modelId="{A06E8EEA-4B86-4909-B2BE-1D44C003238A}" srcId="{546C5240-8CFD-40DC-91D5-5979507B04BB}" destId="{94B0EDF4-6967-4D3D-A099-3A55A81223E9}" srcOrd="5" destOrd="0" parTransId="{DCBCEBDD-0D69-4D26-ABDC-FF356676ED89}" sibTransId="{983C17E3-2632-428F-B392-408AB5BECCA3}"/>
    <dgm:cxn modelId="{732490F2-E54B-4E84-8AA3-445DEDCBBC5D}" srcId="{EC6CCAEB-6E49-4B97-9F6E-42936A927667}" destId="{58139FC0-3CA8-4712-9CEA-20CE99BF9FAE}" srcOrd="0" destOrd="0" parTransId="{32011D1C-DB4D-4596-950C-9741D603101C}" sibTransId="{6750EB8B-7579-41B3-9A67-910D9AB8101E}"/>
    <dgm:cxn modelId="{CD97C8FC-188B-4712-A43B-EC7744E2FE21}" srcId="{8F80357D-8326-4909-AB5C-D3F69333F0F3}" destId="{BECD3B4E-C305-45FA-83F9-305E02E34FF9}" srcOrd="0" destOrd="0" parTransId="{9BD2FB5B-3614-475E-8815-5038F12C926D}" sibTransId="{DF479058-5044-4E96-8B85-AF2EBB35446D}"/>
    <dgm:cxn modelId="{A76317FF-46CF-4112-97E4-8B6D4B900787}" srcId="{546C5240-8CFD-40DC-91D5-5979507B04BB}" destId="{FD7F8419-2D07-49D4-B58F-3A8E3E663CB5}" srcOrd="0" destOrd="0" parTransId="{AF902ECB-696D-4306-9B2A-74737C112DE2}" sibTransId="{A076DEE4-FA44-4778-9161-DF660CFE9885}"/>
    <dgm:cxn modelId="{FF8C90B7-8505-48BE-96CE-06B12A3C3802}" type="presParOf" srcId="{100DECC8-33A6-47B9-A123-D67DB4B86473}" destId="{C86C29A1-9F66-42C4-AF41-4EBF07013A95}" srcOrd="0" destOrd="0" presId="urn:microsoft.com/office/officeart/2005/8/layout/vList5"/>
    <dgm:cxn modelId="{A31E117F-6773-4620-BD5A-7AF355C53A96}" type="presParOf" srcId="{C86C29A1-9F66-42C4-AF41-4EBF07013A95}" destId="{F345F0DC-739B-4912-85FD-798D40B447B8}" srcOrd="0" destOrd="0" presId="urn:microsoft.com/office/officeart/2005/8/layout/vList5"/>
    <dgm:cxn modelId="{C0FBB465-0E60-428F-9EA2-36087112E08E}" type="presParOf" srcId="{C86C29A1-9F66-42C4-AF41-4EBF07013A95}" destId="{F1BFC727-A5C7-457B-B84C-ED1B5ACCB513}" srcOrd="1" destOrd="0" presId="urn:microsoft.com/office/officeart/2005/8/layout/vList5"/>
    <dgm:cxn modelId="{B0DC8E24-E8A1-49A3-A9FA-BA8E9C88C67B}" type="presParOf" srcId="{100DECC8-33A6-47B9-A123-D67DB4B86473}" destId="{FF127ADD-A98D-42BF-AF2B-52B78FF9C0E0}" srcOrd="1" destOrd="0" presId="urn:microsoft.com/office/officeart/2005/8/layout/vList5"/>
    <dgm:cxn modelId="{0AEBF32C-5323-43C1-A04C-601EECB8375C}" type="presParOf" srcId="{100DECC8-33A6-47B9-A123-D67DB4B86473}" destId="{7D707308-657D-46A6-B1E7-2390B04A0523}" srcOrd="2" destOrd="0" presId="urn:microsoft.com/office/officeart/2005/8/layout/vList5"/>
    <dgm:cxn modelId="{6F06E53A-27C0-4EC4-A3C2-0B33F3056937}" type="presParOf" srcId="{7D707308-657D-46A6-B1E7-2390B04A0523}" destId="{38A2E8CB-CFE4-465A-8900-6ABEE3E03BF6}" srcOrd="0" destOrd="0" presId="urn:microsoft.com/office/officeart/2005/8/layout/vList5"/>
    <dgm:cxn modelId="{438B3D15-FCC0-4057-8EA1-E7FB47C120CF}" type="presParOf" srcId="{7D707308-657D-46A6-B1E7-2390B04A0523}" destId="{70AE16FB-1CA3-4D95-8532-67B1C21F24F5}" srcOrd="1" destOrd="0" presId="urn:microsoft.com/office/officeart/2005/8/layout/vList5"/>
    <dgm:cxn modelId="{F0852A01-8C05-42EA-86EE-CF9B0DD3D740}" type="presParOf" srcId="{100DECC8-33A6-47B9-A123-D67DB4B86473}" destId="{98F72CFB-9164-4FBF-B730-495E089E1733}" srcOrd="3" destOrd="0" presId="urn:microsoft.com/office/officeart/2005/8/layout/vList5"/>
    <dgm:cxn modelId="{CB516E8D-4AC0-40A5-ADDB-C5AE972BADD8}" type="presParOf" srcId="{100DECC8-33A6-47B9-A123-D67DB4B86473}" destId="{FF82CE75-09B0-4C72-8387-80F013465E9B}" srcOrd="4" destOrd="0" presId="urn:microsoft.com/office/officeart/2005/8/layout/vList5"/>
    <dgm:cxn modelId="{AE28BA5C-BB94-4B5F-893F-348440D56AFB}" type="presParOf" srcId="{FF82CE75-09B0-4C72-8387-80F013465E9B}" destId="{225F09F4-9F2B-4BA9-BFC5-4949A0E5B0A4}" srcOrd="0" destOrd="0" presId="urn:microsoft.com/office/officeart/2005/8/layout/vList5"/>
    <dgm:cxn modelId="{C16E4796-3966-4E51-B5E7-195D17A7B2D4}" type="presParOf" srcId="{FF82CE75-09B0-4C72-8387-80F013465E9B}" destId="{A07AF936-934C-43B9-9E11-CB036ADFDB92}" srcOrd="1" destOrd="0" presId="urn:microsoft.com/office/officeart/2005/8/layout/vList5"/>
    <dgm:cxn modelId="{2603093F-9EC9-4E8D-990A-4738046BC52F}" type="presParOf" srcId="{100DECC8-33A6-47B9-A123-D67DB4B86473}" destId="{C10A8E77-D4F9-4E67-B63D-2DA0F88A2FFB}" srcOrd="5" destOrd="0" presId="urn:microsoft.com/office/officeart/2005/8/layout/vList5"/>
    <dgm:cxn modelId="{B3981ACD-3401-48E8-9D77-F2C981772D2F}" type="presParOf" srcId="{100DECC8-33A6-47B9-A123-D67DB4B86473}" destId="{757A99E6-F5DA-447D-8881-D0E4EF1958A5}" srcOrd="6" destOrd="0" presId="urn:microsoft.com/office/officeart/2005/8/layout/vList5"/>
    <dgm:cxn modelId="{A7273271-47A7-46BA-86DA-043C30897C5C}" type="presParOf" srcId="{757A99E6-F5DA-447D-8881-D0E4EF1958A5}" destId="{C254F32F-86CA-4E99-979B-AF9096E5D968}" srcOrd="0" destOrd="0" presId="urn:microsoft.com/office/officeart/2005/8/layout/vList5"/>
    <dgm:cxn modelId="{6088ED7D-5DDA-4094-9A01-1D8B89893C5F}" type="presParOf" srcId="{757A99E6-F5DA-447D-8881-D0E4EF1958A5}" destId="{A95744FE-A75C-42EE-A600-0978F5810D02}" srcOrd="1" destOrd="0" presId="urn:microsoft.com/office/officeart/2005/8/layout/vList5"/>
    <dgm:cxn modelId="{ABBC74CE-E276-45C0-852F-4D003325BDC0}" type="presParOf" srcId="{100DECC8-33A6-47B9-A123-D67DB4B86473}" destId="{4DDC786D-F441-4C8C-A28A-A22CA62BF555}" srcOrd="7" destOrd="0" presId="urn:microsoft.com/office/officeart/2005/8/layout/vList5"/>
    <dgm:cxn modelId="{35F5DFAC-6AB8-4A9C-8C58-1F4065431514}" type="presParOf" srcId="{100DECC8-33A6-47B9-A123-D67DB4B86473}" destId="{DCE10AF4-8E12-4D4D-9F9F-EE1788E7B621}" srcOrd="8" destOrd="0" presId="urn:microsoft.com/office/officeart/2005/8/layout/vList5"/>
    <dgm:cxn modelId="{050B530C-483C-40A0-A974-0FFA7859518D}" type="presParOf" srcId="{DCE10AF4-8E12-4D4D-9F9F-EE1788E7B621}" destId="{9F224E3E-D8F3-4E8C-94A2-5FFD1B0B6430}" srcOrd="0" destOrd="0" presId="urn:microsoft.com/office/officeart/2005/8/layout/vList5"/>
    <dgm:cxn modelId="{F2A0FA0A-DB43-420B-825B-BB89B44C5EF3}" type="presParOf" srcId="{DCE10AF4-8E12-4D4D-9F9F-EE1788E7B621}" destId="{E4276F12-D4D7-4759-9AAC-224505EC7F61}" srcOrd="1" destOrd="0" presId="urn:microsoft.com/office/officeart/2005/8/layout/vList5"/>
    <dgm:cxn modelId="{FB9460DB-B897-468E-9272-E0B7BCFF2D43}" type="presParOf" srcId="{100DECC8-33A6-47B9-A123-D67DB4B86473}" destId="{16F3583D-92B4-4318-8DEC-C573A9CADBEB}" srcOrd="9" destOrd="0" presId="urn:microsoft.com/office/officeart/2005/8/layout/vList5"/>
    <dgm:cxn modelId="{D3F220AF-A383-4839-ACCC-8BBE783530C7}" type="presParOf" srcId="{100DECC8-33A6-47B9-A123-D67DB4B86473}" destId="{1AD75263-520F-4208-B500-2E3BB7DCF9DF}" srcOrd="10" destOrd="0" presId="urn:microsoft.com/office/officeart/2005/8/layout/vList5"/>
    <dgm:cxn modelId="{C507D3C3-7128-407E-A4F6-0356459ABFD0}" type="presParOf" srcId="{1AD75263-520F-4208-B500-2E3BB7DCF9DF}" destId="{D322E446-1E18-40C5-B54D-DBDC6663ED62}" srcOrd="0" destOrd="0" presId="urn:microsoft.com/office/officeart/2005/8/layout/vList5"/>
    <dgm:cxn modelId="{EEA73248-782D-45F7-901C-86019B819925}" type="presParOf" srcId="{1AD75263-520F-4208-B500-2E3BB7DCF9DF}" destId="{0F736E9E-DC0F-41A1-89FA-11AAAE29D79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189DDD-AA11-423E-B517-A50B07090706}" type="doc">
      <dgm:prSet loTypeId="urn:microsoft.com/office/officeart/2005/8/layout/target3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8ADE643F-72B2-4CDF-B585-01EB97094AA0}">
      <dgm:prSet custT="1"/>
      <dgm:spPr>
        <a:solidFill>
          <a:schemeClr val="accent3">
            <a:lumMod val="50000"/>
            <a:alpha val="90000"/>
          </a:schemeClr>
        </a:solidFill>
      </dgm:spPr>
      <dgm:t>
        <a:bodyPr/>
        <a:lstStyle/>
        <a:p>
          <a:pPr>
            <a:defRPr sz="1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1800" dirty="0" err="1"/>
            <a:t>Alizikana</a:t>
          </a:r>
          <a:r>
            <a:rPr sz="1800" dirty="0"/>
            <a:t> </a:t>
          </a:r>
          <a:r>
            <a:rPr sz="1800" dirty="0" err="1"/>
            <a:t>haki</a:t>
          </a:r>
          <a:r>
            <a:rPr sz="1800" dirty="0"/>
            <a:t> </a:t>
          </a:r>
          <a:r>
            <a:rPr sz="1800" dirty="0" err="1"/>
            <a:t>zake</a:t>
          </a:r>
          <a:r>
            <a:rPr sz="1800" dirty="0"/>
            <a:t> </a:t>
          </a:r>
          <a:r>
            <a:rPr sz="1800" dirty="0" err="1"/>
            <a:t>takatifu</a:t>
          </a:r>
          <a:r>
            <a:rPr sz="1800" dirty="0"/>
            <a:t> (</a:t>
          </a:r>
          <a:r>
            <a:rPr sz="1800" dirty="0" err="1"/>
            <a:t>Flp</a:t>
          </a:r>
          <a:r>
            <a:rPr sz="1800" dirty="0"/>
            <a:t>.  2</a:t>
          </a:r>
          <a:r>
            <a:rPr lang="es-ES" sz="1800" dirty="0"/>
            <a:t>:</a:t>
          </a:r>
          <a:r>
            <a:rPr sz="1800" dirty="0"/>
            <a:t>6</a:t>
          </a:r>
          <a:r>
            <a:rPr lang="es-ES" sz="1800" dirty="0"/>
            <a:t>)</a:t>
          </a:r>
          <a:endParaRPr sz="1800" dirty="0"/>
        </a:p>
      </dgm:t>
    </dgm:pt>
    <dgm:pt modelId="{C880D8E4-A3AD-47E2-8B91-21504A1A0028}" type="parTrans" cxnId="{6603B3FA-C491-4BBC-BAEE-594C85F9F42A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FFCC0A-E590-451A-9496-B6FEF841E2DD}" type="sibTrans" cxnId="{6603B3FA-C491-4BBC-BAEE-594C85F9F42A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61D59A-35F5-42C4-9C27-4ED46D4135C9}">
      <dgm:prSet custT="1"/>
      <dgm:spPr>
        <a:solidFill>
          <a:schemeClr val="accent1">
            <a:lumMod val="50000"/>
            <a:alpha val="90000"/>
          </a:schemeClr>
        </a:solidFill>
      </dgm:spPr>
      <dgm:t>
        <a:bodyPr/>
        <a:lstStyle/>
        <a:p>
          <a:pPr>
            <a:defRPr sz="1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1800" dirty="0" err="1"/>
            <a:t>Akawa</a:t>
          </a:r>
          <a:r>
            <a:rPr sz="1800" dirty="0"/>
            <a:t> </a:t>
          </a:r>
          <a:r>
            <a:rPr sz="1800" dirty="0" err="1"/>
            <a:t>mwanadamu</a:t>
          </a:r>
          <a:r>
            <a:rPr sz="1800" dirty="0"/>
            <a:t> </a:t>
          </a:r>
          <a:r>
            <a:rPr sz="1800" dirty="0" err="1"/>
            <a:t>ili</a:t>
          </a:r>
          <a:r>
            <a:rPr sz="1800" dirty="0"/>
            <a:t> </a:t>
          </a:r>
          <a:r>
            <a:rPr sz="1800" dirty="0" err="1"/>
            <a:t>atutumikie</a:t>
          </a:r>
          <a:r>
            <a:rPr sz="1800" dirty="0"/>
            <a:t> (</a:t>
          </a:r>
          <a:r>
            <a:rPr sz="1800" dirty="0" err="1"/>
            <a:t>Flp</a:t>
          </a:r>
          <a:r>
            <a:rPr sz="1800" dirty="0"/>
            <a:t>. 2:7) </a:t>
          </a:r>
        </a:p>
      </dgm:t>
    </dgm:pt>
    <dgm:pt modelId="{62D08924-2DC7-44F8-93E7-A9F474C2F5B7}" type="parTrans" cxnId="{03C21CBD-961B-4C18-A4BC-B477B36B9EC1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133F66-4F92-4177-83E4-E12BD011EBF4}" type="sibTrans" cxnId="{03C21CBD-961B-4C18-A4BC-B477B36B9EC1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FD4988-CB9F-4940-B04F-36F636E50122}">
      <dgm:prSet custT="1"/>
      <dgm:spPr>
        <a:solidFill>
          <a:schemeClr val="accent4">
            <a:lumMod val="50000"/>
            <a:alpha val="90000"/>
          </a:schemeClr>
        </a:solidFill>
      </dgm:spPr>
      <dgm:t>
        <a:bodyPr/>
        <a:lstStyle/>
        <a:p>
          <a:pPr>
            <a:defRPr sz="1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1800" dirty="0" err="1"/>
            <a:t>Alitii</a:t>
          </a:r>
          <a:r>
            <a:rPr sz="1800" dirty="0"/>
            <a:t> </a:t>
          </a:r>
          <a:r>
            <a:rPr sz="1800" dirty="0" err="1"/>
            <a:t>kwa</a:t>
          </a:r>
          <a:r>
            <a:rPr sz="1800" dirty="0"/>
            <a:t> </a:t>
          </a:r>
          <a:r>
            <a:rPr sz="1800" dirty="0" err="1"/>
            <a:t>unyenyekevu</a:t>
          </a:r>
          <a:r>
            <a:rPr sz="1800" dirty="0"/>
            <a:t> </a:t>
          </a:r>
          <a:r>
            <a:rPr sz="1800" dirty="0" err="1"/>
            <a:t>katika</a:t>
          </a:r>
          <a:r>
            <a:rPr sz="1800" dirty="0"/>
            <a:t> </a:t>
          </a:r>
          <a:r>
            <a:rPr sz="1800" dirty="0" err="1"/>
            <a:t>kila</a:t>
          </a:r>
          <a:r>
            <a:rPr sz="1800" dirty="0"/>
            <a:t> </a:t>
          </a:r>
          <a:r>
            <a:rPr sz="1800" dirty="0" err="1"/>
            <a:t>kitu</a:t>
          </a:r>
          <a:r>
            <a:rPr sz="1800" dirty="0"/>
            <a:t>, </a:t>
          </a:r>
          <a:r>
            <a:rPr sz="1800" dirty="0" err="1"/>
            <a:t>hata</a:t>
          </a:r>
          <a:r>
            <a:rPr sz="1800" dirty="0"/>
            <a:t> </a:t>
          </a:r>
          <a:r>
            <a:rPr sz="1800" dirty="0" err="1"/>
            <a:t>kifo</a:t>
          </a:r>
          <a:r>
            <a:rPr sz="1800" dirty="0"/>
            <a:t> </a:t>
          </a:r>
          <a:r>
            <a:rPr sz="1800" dirty="0" err="1"/>
            <a:t>chake</a:t>
          </a:r>
          <a:r>
            <a:rPr sz="1800" dirty="0"/>
            <a:t> </a:t>
          </a:r>
          <a:r>
            <a:rPr sz="1600" dirty="0"/>
            <a:t>(</a:t>
          </a:r>
          <a:r>
            <a:rPr sz="1600" dirty="0" err="1"/>
            <a:t>Flp</a:t>
          </a:r>
          <a:r>
            <a:rPr sz="1600" dirty="0"/>
            <a:t>. 2:8) </a:t>
          </a:r>
          <a:endParaRPr sz="1800" dirty="0"/>
        </a:p>
      </dgm:t>
    </dgm:pt>
    <dgm:pt modelId="{D7016E7F-4EED-48A9-91D8-87EE3D871C15}" type="parTrans" cxnId="{6A191350-B00B-4811-9702-E6968439EC14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A59C0B-9954-47A5-8BE9-8D52EC78D1AA}" type="sibTrans" cxnId="{6A191350-B00B-4811-9702-E6968439EC14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4E2BF70-12D3-4D55-8792-64F2993FCD54}" type="pres">
      <dgm:prSet presAssocID="{08189DDD-AA11-423E-B517-A50B0709070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CA06444-AC4B-4EC3-8BEC-323D0F7CE06F}" type="pres">
      <dgm:prSet presAssocID="{8ADE643F-72B2-4CDF-B585-01EB97094AA0}" presName="circle1" presStyleLbl="node1" presStyleIdx="0" presStyleCnt="3"/>
      <dgm:spPr/>
    </dgm:pt>
    <dgm:pt modelId="{F7073B43-4691-440A-B83D-35CBCF13ED5D}" type="pres">
      <dgm:prSet presAssocID="{8ADE643F-72B2-4CDF-B585-01EB97094AA0}" presName="space" presStyleCnt="0"/>
      <dgm:spPr/>
    </dgm:pt>
    <dgm:pt modelId="{80AE798F-9999-4FB6-8016-A160C3D801D0}" type="pres">
      <dgm:prSet presAssocID="{8ADE643F-72B2-4CDF-B585-01EB97094AA0}" presName="rect1" presStyleLbl="alignAcc1" presStyleIdx="0" presStyleCnt="3"/>
      <dgm:spPr/>
    </dgm:pt>
    <dgm:pt modelId="{5BDDE259-FEDF-4825-BFCD-2EF597866D3B}" type="pres">
      <dgm:prSet presAssocID="{8E61D59A-35F5-42C4-9C27-4ED46D4135C9}" presName="vertSpace2" presStyleLbl="node1" presStyleIdx="0" presStyleCnt="3"/>
      <dgm:spPr/>
    </dgm:pt>
    <dgm:pt modelId="{C2FDA4A1-9C8B-4AB2-8804-E6F5287D1812}" type="pres">
      <dgm:prSet presAssocID="{8E61D59A-35F5-42C4-9C27-4ED46D4135C9}" presName="circle2" presStyleLbl="node1" presStyleIdx="1" presStyleCnt="3"/>
      <dgm:spPr/>
    </dgm:pt>
    <dgm:pt modelId="{53AA9E43-F8BB-40F2-9B27-29D1FF9CFF9D}" type="pres">
      <dgm:prSet presAssocID="{8E61D59A-35F5-42C4-9C27-4ED46D4135C9}" presName="rect2" presStyleLbl="alignAcc1" presStyleIdx="1" presStyleCnt="3"/>
      <dgm:spPr/>
    </dgm:pt>
    <dgm:pt modelId="{D722263F-6599-4665-A156-A5357A37FCCD}" type="pres">
      <dgm:prSet presAssocID="{E5FD4988-CB9F-4940-B04F-36F636E50122}" presName="vertSpace3" presStyleLbl="node1" presStyleIdx="1" presStyleCnt="3"/>
      <dgm:spPr/>
    </dgm:pt>
    <dgm:pt modelId="{19352A9B-ABA8-4B1D-BA66-0C1BD53D8556}" type="pres">
      <dgm:prSet presAssocID="{E5FD4988-CB9F-4940-B04F-36F636E50122}" presName="circle3" presStyleLbl="node1" presStyleIdx="2" presStyleCnt="3"/>
      <dgm:spPr/>
    </dgm:pt>
    <dgm:pt modelId="{A3CEF08D-DC7F-4D2F-85B3-E34880BCE56A}" type="pres">
      <dgm:prSet presAssocID="{E5FD4988-CB9F-4940-B04F-36F636E50122}" presName="rect3" presStyleLbl="alignAcc1" presStyleIdx="2" presStyleCnt="3" custScaleX="100000"/>
      <dgm:spPr/>
    </dgm:pt>
    <dgm:pt modelId="{C7282502-6B31-4B29-83D1-C0EC6740BC42}" type="pres">
      <dgm:prSet presAssocID="{8ADE643F-72B2-4CDF-B585-01EB97094AA0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2AF0BC78-45D0-4B2C-9D88-C685346B172F}" type="pres">
      <dgm:prSet presAssocID="{8E61D59A-35F5-42C4-9C27-4ED46D4135C9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31C9E348-A541-4AE3-91F5-EB6198CB9225}" type="pres">
      <dgm:prSet presAssocID="{E5FD4988-CB9F-4940-B04F-36F636E50122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99EC8F13-0264-4AC5-92C3-F559FDB2D53A}" type="presOf" srcId="{8ADE643F-72B2-4CDF-B585-01EB97094AA0}" destId="{80AE798F-9999-4FB6-8016-A160C3D801D0}" srcOrd="0" destOrd="0" presId="urn:microsoft.com/office/officeart/2005/8/layout/target3"/>
    <dgm:cxn modelId="{3501F73B-2EFD-4FBD-B20B-6D26D1917380}" type="presOf" srcId="{E5FD4988-CB9F-4940-B04F-36F636E50122}" destId="{A3CEF08D-DC7F-4D2F-85B3-E34880BCE56A}" srcOrd="0" destOrd="0" presId="urn:microsoft.com/office/officeart/2005/8/layout/target3"/>
    <dgm:cxn modelId="{E7EE9346-147D-4DE9-A4D4-6205298ED758}" type="presOf" srcId="{8ADE643F-72B2-4CDF-B585-01EB97094AA0}" destId="{C7282502-6B31-4B29-83D1-C0EC6740BC42}" srcOrd="1" destOrd="0" presId="urn:microsoft.com/office/officeart/2005/8/layout/target3"/>
    <dgm:cxn modelId="{6A191350-B00B-4811-9702-E6968439EC14}" srcId="{08189DDD-AA11-423E-B517-A50B07090706}" destId="{E5FD4988-CB9F-4940-B04F-36F636E50122}" srcOrd="2" destOrd="0" parTransId="{D7016E7F-4EED-48A9-91D8-87EE3D871C15}" sibTransId="{95A59C0B-9954-47A5-8BE9-8D52EC78D1AA}"/>
    <dgm:cxn modelId="{4C853697-5DD6-46E6-90FA-799B9C1B5E1F}" type="presOf" srcId="{8E61D59A-35F5-42C4-9C27-4ED46D4135C9}" destId="{2AF0BC78-45D0-4B2C-9D88-C685346B172F}" srcOrd="1" destOrd="0" presId="urn:microsoft.com/office/officeart/2005/8/layout/target3"/>
    <dgm:cxn modelId="{346D04BC-006E-4AD3-AF24-96445FF2E2DC}" type="presOf" srcId="{08189DDD-AA11-423E-B517-A50B07090706}" destId="{04E2BF70-12D3-4D55-8792-64F2993FCD54}" srcOrd="0" destOrd="0" presId="urn:microsoft.com/office/officeart/2005/8/layout/target3"/>
    <dgm:cxn modelId="{03C21CBD-961B-4C18-A4BC-B477B36B9EC1}" srcId="{08189DDD-AA11-423E-B517-A50B07090706}" destId="{8E61D59A-35F5-42C4-9C27-4ED46D4135C9}" srcOrd="1" destOrd="0" parTransId="{62D08924-2DC7-44F8-93E7-A9F474C2F5B7}" sibTransId="{E8133F66-4F92-4177-83E4-E12BD011EBF4}"/>
    <dgm:cxn modelId="{25E2DAD9-4DED-4F6C-8BDB-9CA32C704B83}" type="presOf" srcId="{E5FD4988-CB9F-4940-B04F-36F636E50122}" destId="{31C9E348-A541-4AE3-91F5-EB6198CB9225}" srcOrd="1" destOrd="0" presId="urn:microsoft.com/office/officeart/2005/8/layout/target3"/>
    <dgm:cxn modelId="{EE850BF5-2DA9-43BB-A396-5B856DAA3721}" type="presOf" srcId="{8E61D59A-35F5-42C4-9C27-4ED46D4135C9}" destId="{53AA9E43-F8BB-40F2-9B27-29D1FF9CFF9D}" srcOrd="0" destOrd="0" presId="urn:microsoft.com/office/officeart/2005/8/layout/target3"/>
    <dgm:cxn modelId="{6603B3FA-C491-4BBC-BAEE-594C85F9F42A}" srcId="{08189DDD-AA11-423E-B517-A50B07090706}" destId="{8ADE643F-72B2-4CDF-B585-01EB97094AA0}" srcOrd="0" destOrd="0" parTransId="{C880D8E4-A3AD-47E2-8B91-21504A1A0028}" sibTransId="{3BFFCC0A-E590-451A-9496-B6FEF841E2DD}"/>
    <dgm:cxn modelId="{6D0FA9F2-CEC1-46EE-B8B8-724EB8149AF7}" type="presParOf" srcId="{04E2BF70-12D3-4D55-8792-64F2993FCD54}" destId="{FCA06444-AC4B-4EC3-8BEC-323D0F7CE06F}" srcOrd="0" destOrd="0" presId="urn:microsoft.com/office/officeart/2005/8/layout/target3"/>
    <dgm:cxn modelId="{AE5EA16A-FC4F-41EC-B8F1-C855FCE1D0FF}" type="presParOf" srcId="{04E2BF70-12D3-4D55-8792-64F2993FCD54}" destId="{F7073B43-4691-440A-B83D-35CBCF13ED5D}" srcOrd="1" destOrd="0" presId="urn:microsoft.com/office/officeart/2005/8/layout/target3"/>
    <dgm:cxn modelId="{CF46D42F-82B1-4A03-A88D-42E1ED4F256E}" type="presParOf" srcId="{04E2BF70-12D3-4D55-8792-64F2993FCD54}" destId="{80AE798F-9999-4FB6-8016-A160C3D801D0}" srcOrd="2" destOrd="0" presId="urn:microsoft.com/office/officeart/2005/8/layout/target3"/>
    <dgm:cxn modelId="{C1EC1CD4-116E-4DE9-82A5-4F478721318F}" type="presParOf" srcId="{04E2BF70-12D3-4D55-8792-64F2993FCD54}" destId="{5BDDE259-FEDF-4825-BFCD-2EF597866D3B}" srcOrd="3" destOrd="0" presId="urn:microsoft.com/office/officeart/2005/8/layout/target3"/>
    <dgm:cxn modelId="{CD4FE213-9303-4ABB-B25D-3D3397213119}" type="presParOf" srcId="{04E2BF70-12D3-4D55-8792-64F2993FCD54}" destId="{C2FDA4A1-9C8B-4AB2-8804-E6F5287D1812}" srcOrd="4" destOrd="0" presId="urn:microsoft.com/office/officeart/2005/8/layout/target3"/>
    <dgm:cxn modelId="{B98A62AB-2F88-4879-B4A6-7D047562FA29}" type="presParOf" srcId="{04E2BF70-12D3-4D55-8792-64F2993FCD54}" destId="{53AA9E43-F8BB-40F2-9B27-29D1FF9CFF9D}" srcOrd="5" destOrd="0" presId="urn:microsoft.com/office/officeart/2005/8/layout/target3"/>
    <dgm:cxn modelId="{63795A61-E3A8-4CC7-9E70-CBE395A0BAE0}" type="presParOf" srcId="{04E2BF70-12D3-4D55-8792-64F2993FCD54}" destId="{D722263F-6599-4665-A156-A5357A37FCCD}" srcOrd="6" destOrd="0" presId="urn:microsoft.com/office/officeart/2005/8/layout/target3"/>
    <dgm:cxn modelId="{B9921562-2BE2-4EE5-922C-F2A774230452}" type="presParOf" srcId="{04E2BF70-12D3-4D55-8792-64F2993FCD54}" destId="{19352A9B-ABA8-4B1D-BA66-0C1BD53D8556}" srcOrd="7" destOrd="0" presId="urn:microsoft.com/office/officeart/2005/8/layout/target3"/>
    <dgm:cxn modelId="{5478337C-4625-4696-99C7-BDFED6DDEC9B}" type="presParOf" srcId="{04E2BF70-12D3-4D55-8792-64F2993FCD54}" destId="{A3CEF08D-DC7F-4D2F-85B3-E34880BCE56A}" srcOrd="8" destOrd="0" presId="urn:microsoft.com/office/officeart/2005/8/layout/target3"/>
    <dgm:cxn modelId="{8694638B-9A89-440E-83CD-27AF110B19E0}" type="presParOf" srcId="{04E2BF70-12D3-4D55-8792-64F2993FCD54}" destId="{C7282502-6B31-4B29-83D1-C0EC6740BC42}" srcOrd="9" destOrd="0" presId="urn:microsoft.com/office/officeart/2005/8/layout/target3"/>
    <dgm:cxn modelId="{15EF45F5-9AE1-4DB5-AF15-542FA8B8689F}" type="presParOf" srcId="{04E2BF70-12D3-4D55-8792-64F2993FCD54}" destId="{2AF0BC78-45D0-4B2C-9D88-C685346B172F}" srcOrd="10" destOrd="0" presId="urn:microsoft.com/office/officeart/2005/8/layout/target3"/>
    <dgm:cxn modelId="{D0DA5DAA-19CF-4FB5-9F17-5B8D92FE1D26}" type="presParOf" srcId="{04E2BF70-12D3-4D55-8792-64F2993FCD54}" destId="{31C9E348-A541-4AE3-91F5-EB6198CB9225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BFC727-A5C7-457B-B84C-ED1B5ACCB513}">
      <dsp:nvSpPr>
        <dsp:cNvPr id="0" name=""/>
        <dsp:cNvSpPr/>
      </dsp:nvSpPr>
      <dsp:spPr>
        <a:xfrm rot="5400000">
          <a:off x="7553530" y="-3908581"/>
          <a:ext cx="415574" cy="8290469"/>
        </a:xfrm>
        <a:prstGeom prst="round2SameRect">
          <a:avLst/>
        </a:prstGeom>
        <a:solidFill>
          <a:schemeClr val="accent2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defRPr sz="1800" b="1"/>
          </a:pPr>
          <a:r>
            <a:rPr kern="1200"/>
            <a:t>Anawahimiza kujifunza na kuiga maisha ya mfano wa Kristo</a:t>
          </a:r>
          <a:endParaRPr lang="es-ES" sz="1800" kern="1200" dirty="0"/>
        </a:p>
      </dsp:txBody>
      <dsp:txXfrm rot="-5400000">
        <a:off x="3616083" y="49153"/>
        <a:ext cx="8270182" cy="375000"/>
      </dsp:txXfrm>
    </dsp:sp>
    <dsp:sp modelId="{F345F0DC-739B-4912-85FD-798D40B447B8}">
      <dsp:nvSpPr>
        <dsp:cNvPr id="0" name=""/>
        <dsp:cNvSpPr/>
      </dsp:nvSpPr>
      <dsp:spPr>
        <a:xfrm>
          <a:off x="0" y="810"/>
          <a:ext cx="3623912" cy="47168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6858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kern="1200"/>
            <a:t>Faraja katika Kristo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23836"/>
        <a:ext cx="3577860" cy="425634"/>
      </dsp:txXfrm>
    </dsp:sp>
    <dsp:sp modelId="{70AE16FB-1CA3-4D95-8532-67B1C21F24F5}">
      <dsp:nvSpPr>
        <dsp:cNvPr id="0" name=""/>
        <dsp:cNvSpPr/>
      </dsp:nvSpPr>
      <dsp:spPr>
        <a:xfrm rot="5400000">
          <a:off x="7543886" y="-3413310"/>
          <a:ext cx="415574" cy="8290469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defRPr sz="1800" b="1"/>
          </a:pPr>
          <a:r>
            <a:rPr kern="1200"/>
            <a:t>Upendo wao kwa Kristo una nguvu ya kuchochea juu ya akili zao</a:t>
          </a:r>
          <a:endParaRPr lang="es-ES" sz="1800" kern="1200" dirty="0"/>
        </a:p>
      </dsp:txBody>
      <dsp:txXfrm rot="-5400000">
        <a:off x="3606439" y="544424"/>
        <a:ext cx="8270182" cy="375000"/>
      </dsp:txXfrm>
    </dsp:sp>
    <dsp:sp modelId="{38A2E8CB-CFE4-465A-8900-6ABEE3E03BF6}">
      <dsp:nvSpPr>
        <dsp:cNvPr id="0" name=""/>
        <dsp:cNvSpPr/>
      </dsp:nvSpPr>
      <dsp:spPr>
        <a:xfrm>
          <a:off x="0" y="496081"/>
          <a:ext cx="3623912" cy="47168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6858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kern="1200"/>
            <a:t>Faraja katika upendo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519107"/>
        <a:ext cx="3577860" cy="425634"/>
      </dsp:txXfrm>
    </dsp:sp>
    <dsp:sp modelId="{A07AF936-934C-43B9-9E11-CB036ADFDB92}">
      <dsp:nvSpPr>
        <dsp:cNvPr id="0" name=""/>
        <dsp:cNvSpPr/>
      </dsp:nvSpPr>
      <dsp:spPr>
        <a:xfrm rot="5400000">
          <a:off x="7543886" y="-2918039"/>
          <a:ext cx="415574" cy="8290469"/>
        </a:xfrm>
        <a:prstGeom prst="round2SameRect">
          <a:avLst/>
        </a:prstGeom>
        <a:solidFill>
          <a:schemeClr val="accent4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defRPr sz="1800" b="1"/>
          </a:pPr>
          <a:r>
            <a:rPr kern="1200"/>
            <a:t>Lazima wajitiishe chini ya udhibiti wa Roho</a:t>
          </a:r>
          <a:endParaRPr lang="es-ES" sz="1800" kern="1200" dirty="0"/>
        </a:p>
      </dsp:txBody>
      <dsp:txXfrm rot="-5400000">
        <a:off x="3606439" y="1039695"/>
        <a:ext cx="8270182" cy="375000"/>
      </dsp:txXfrm>
    </dsp:sp>
    <dsp:sp modelId="{225F09F4-9F2B-4BA9-BFC5-4949A0E5B0A4}">
      <dsp:nvSpPr>
        <dsp:cNvPr id="0" name=""/>
        <dsp:cNvSpPr/>
      </dsp:nvSpPr>
      <dsp:spPr>
        <a:xfrm>
          <a:off x="0" y="991352"/>
          <a:ext cx="3623912" cy="47168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6858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kern="1200"/>
            <a:t>Ushirika wa Roho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1014378"/>
        <a:ext cx="3577860" cy="425634"/>
      </dsp:txXfrm>
    </dsp:sp>
    <dsp:sp modelId="{A95744FE-A75C-42EE-A600-0978F5810D02}">
      <dsp:nvSpPr>
        <dsp:cNvPr id="0" name=""/>
        <dsp:cNvSpPr/>
      </dsp:nvSpPr>
      <dsp:spPr>
        <a:xfrm rot="5400000">
          <a:off x="7543886" y="-2422768"/>
          <a:ext cx="415574" cy="8290469"/>
        </a:xfrm>
        <a:prstGeom prst="round2SameRect">
          <a:avLst/>
        </a:prstGeom>
        <a:solidFill>
          <a:schemeClr val="accent5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defRPr sz="1800" b="1"/>
          </a:pPr>
          <a:r>
            <a:rPr kern="1200"/>
            <a:t>Wanapaswa kuakisi hisia nyororo na za joto za upendo wa kibinadamu</a:t>
          </a:r>
          <a:endParaRPr lang="es-ES" sz="1800" kern="1200" dirty="0"/>
        </a:p>
      </dsp:txBody>
      <dsp:txXfrm rot="-5400000">
        <a:off x="3606439" y="1534966"/>
        <a:ext cx="8270182" cy="375000"/>
      </dsp:txXfrm>
    </dsp:sp>
    <dsp:sp modelId="{C254F32F-86CA-4E99-979B-AF9096E5D968}">
      <dsp:nvSpPr>
        <dsp:cNvPr id="0" name=""/>
        <dsp:cNvSpPr/>
      </dsp:nvSpPr>
      <dsp:spPr>
        <a:xfrm>
          <a:off x="0" y="1486623"/>
          <a:ext cx="3623912" cy="47168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6858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kern="1200"/>
            <a:t>Upendo wa dhati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1509649"/>
        <a:ext cx="3577860" cy="425634"/>
      </dsp:txXfrm>
    </dsp:sp>
    <dsp:sp modelId="{E4276F12-D4D7-4759-9AAC-224505EC7F61}">
      <dsp:nvSpPr>
        <dsp:cNvPr id="0" name=""/>
        <dsp:cNvSpPr/>
      </dsp:nvSpPr>
      <dsp:spPr>
        <a:xfrm rot="5400000">
          <a:off x="7543886" y="-1927497"/>
          <a:ext cx="415574" cy="8290469"/>
        </a:xfrm>
        <a:prstGeom prst="round2SameRect">
          <a:avLst/>
        </a:prstGeom>
        <a:solidFill>
          <a:schemeClr val="accent6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defRPr sz="1800" b="1"/>
          </a:pPr>
          <a:r>
            <a:rPr kern="1200"/>
            <a:t>Hebu waonyeshe uwepo wa upendo wa kweli kupitia matendo ya rehema ya mtu binafsi.</a:t>
          </a:r>
          <a:endParaRPr lang="es-ES" sz="1800" kern="1200" dirty="0"/>
        </a:p>
      </dsp:txBody>
      <dsp:txXfrm rot="-5400000">
        <a:off x="3606439" y="2030237"/>
        <a:ext cx="8270182" cy="375000"/>
      </dsp:txXfrm>
    </dsp:sp>
    <dsp:sp modelId="{9F224E3E-D8F3-4E8C-94A2-5FFD1B0B6430}">
      <dsp:nvSpPr>
        <dsp:cNvPr id="0" name=""/>
        <dsp:cNvSpPr/>
      </dsp:nvSpPr>
      <dsp:spPr>
        <a:xfrm>
          <a:off x="0" y="1981894"/>
          <a:ext cx="3623912" cy="47168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6858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kern="1200"/>
            <a:t>Rehema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2004920"/>
        <a:ext cx="3577860" cy="425634"/>
      </dsp:txXfrm>
    </dsp:sp>
    <dsp:sp modelId="{0F736E9E-DC0F-41A1-89FA-11AAAE29D790}">
      <dsp:nvSpPr>
        <dsp:cNvPr id="0" name=""/>
        <dsp:cNvSpPr/>
      </dsp:nvSpPr>
      <dsp:spPr>
        <a:xfrm rot="5400000">
          <a:off x="7543886" y="-1432226"/>
          <a:ext cx="415574" cy="8290469"/>
        </a:xfrm>
        <a:prstGeom prst="round2SameRect">
          <a:avLst/>
        </a:prstGeom>
        <a:solidFill>
          <a:srgbClr val="9DFDE6"/>
        </a:solidFill>
        <a:ln w="12700" cap="flat" cmpd="sng" algn="ctr">
          <a:solidFill>
            <a:srgbClr val="9DFDE6">
              <a:alpha val="90000"/>
            </a:srgb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defRPr sz="1800" b="1"/>
          </a:pPr>
          <a:r>
            <a:rPr kern="1200"/>
            <a:t>Upendo wa pamoja hufanya mawazo kufanana na husababisha hatua ya umoja</a:t>
          </a:r>
          <a:endParaRPr lang="es-ES" sz="1800" kern="1200" dirty="0"/>
        </a:p>
      </dsp:txBody>
      <dsp:txXfrm rot="-5400000">
        <a:off x="3606439" y="2525508"/>
        <a:ext cx="8270182" cy="375000"/>
      </dsp:txXfrm>
    </dsp:sp>
    <dsp:sp modelId="{D322E446-1E18-40C5-B54D-DBDC6663ED62}">
      <dsp:nvSpPr>
        <dsp:cNvPr id="0" name=""/>
        <dsp:cNvSpPr/>
      </dsp:nvSpPr>
      <dsp:spPr>
        <a:xfrm>
          <a:off x="0" y="2477165"/>
          <a:ext cx="3623912" cy="471686"/>
        </a:xfrm>
        <a:prstGeom prst="roundRect">
          <a:avLst/>
        </a:prstGeom>
        <a:gradFill rotWithShape="0">
          <a:gsLst>
            <a:gs pos="0">
              <a:srgbClr val="00A8A4"/>
            </a:gs>
            <a:gs pos="50000">
              <a:schemeClr val="tx2"/>
            </a:gs>
            <a:gs pos="100000">
              <a:schemeClr val="tx2">
                <a:lumMod val="75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68580" rIns="0" bIns="6858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kern="1200"/>
            <a:t>Umoja wa hisia na upendo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2500191"/>
        <a:ext cx="3577860" cy="4256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A06444-AC4B-4EC3-8BEC-323D0F7CE06F}">
      <dsp:nvSpPr>
        <dsp:cNvPr id="0" name=""/>
        <dsp:cNvSpPr/>
      </dsp:nvSpPr>
      <dsp:spPr>
        <a:xfrm>
          <a:off x="0" y="0"/>
          <a:ext cx="1395652" cy="139565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AE798F-9999-4FB6-8016-A160C3D801D0}">
      <dsp:nvSpPr>
        <dsp:cNvPr id="0" name=""/>
        <dsp:cNvSpPr/>
      </dsp:nvSpPr>
      <dsp:spPr>
        <a:xfrm>
          <a:off x="697826" y="0"/>
          <a:ext cx="6588803" cy="1395652"/>
        </a:xfrm>
        <a:prstGeom prst="rect">
          <a:avLst/>
        </a:prstGeom>
        <a:solidFill>
          <a:schemeClr val="accent3">
            <a:lumMod val="50000"/>
            <a:alpha val="9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1800" kern="1200" dirty="0" err="1"/>
            <a:t>Alizikana</a:t>
          </a:r>
          <a:r>
            <a:rPr sz="1800" kern="1200" dirty="0"/>
            <a:t> </a:t>
          </a:r>
          <a:r>
            <a:rPr sz="1800" kern="1200" dirty="0" err="1"/>
            <a:t>haki</a:t>
          </a:r>
          <a:r>
            <a:rPr sz="1800" kern="1200" dirty="0"/>
            <a:t> </a:t>
          </a:r>
          <a:r>
            <a:rPr sz="1800" kern="1200" dirty="0" err="1"/>
            <a:t>zake</a:t>
          </a:r>
          <a:r>
            <a:rPr sz="1800" kern="1200" dirty="0"/>
            <a:t> </a:t>
          </a:r>
          <a:r>
            <a:rPr sz="1800" kern="1200" dirty="0" err="1"/>
            <a:t>takatifu</a:t>
          </a:r>
          <a:r>
            <a:rPr sz="1800" kern="1200" dirty="0"/>
            <a:t> (</a:t>
          </a:r>
          <a:r>
            <a:rPr sz="1800" kern="1200" dirty="0" err="1"/>
            <a:t>Flp</a:t>
          </a:r>
          <a:r>
            <a:rPr sz="1800" kern="1200" dirty="0"/>
            <a:t>.  2</a:t>
          </a:r>
          <a:r>
            <a:rPr lang="es-ES" sz="1800" kern="1200" dirty="0"/>
            <a:t>:</a:t>
          </a:r>
          <a:r>
            <a:rPr sz="1800" kern="1200" dirty="0"/>
            <a:t>6</a:t>
          </a:r>
          <a:r>
            <a:rPr lang="es-ES" sz="1800" kern="1200" dirty="0"/>
            <a:t>)</a:t>
          </a:r>
          <a:endParaRPr sz="1800" kern="1200" dirty="0"/>
        </a:p>
      </dsp:txBody>
      <dsp:txXfrm>
        <a:off x="697826" y="0"/>
        <a:ext cx="6588803" cy="418696"/>
      </dsp:txXfrm>
    </dsp:sp>
    <dsp:sp modelId="{C2FDA4A1-9C8B-4AB2-8804-E6F5287D1812}">
      <dsp:nvSpPr>
        <dsp:cNvPr id="0" name=""/>
        <dsp:cNvSpPr/>
      </dsp:nvSpPr>
      <dsp:spPr>
        <a:xfrm>
          <a:off x="244239" y="418696"/>
          <a:ext cx="907172" cy="90717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-5999998"/>
                <a:satOff val="0"/>
                <a:lumOff val="-15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5999998"/>
                <a:satOff val="0"/>
                <a:lumOff val="-15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5999998"/>
                <a:satOff val="0"/>
                <a:lumOff val="-15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AA9E43-F8BB-40F2-9B27-29D1FF9CFF9D}">
      <dsp:nvSpPr>
        <dsp:cNvPr id="0" name=""/>
        <dsp:cNvSpPr/>
      </dsp:nvSpPr>
      <dsp:spPr>
        <a:xfrm>
          <a:off x="697826" y="418696"/>
          <a:ext cx="6588803" cy="907172"/>
        </a:xfrm>
        <a:prstGeom prst="rect">
          <a:avLst/>
        </a:prstGeom>
        <a:solidFill>
          <a:schemeClr val="accent1">
            <a:lumMod val="50000"/>
            <a:alpha val="90000"/>
          </a:schemeClr>
        </a:solidFill>
        <a:ln w="12700" cap="flat" cmpd="sng" algn="ctr">
          <a:solidFill>
            <a:schemeClr val="accent3">
              <a:hueOff val="-5999998"/>
              <a:satOff val="0"/>
              <a:lumOff val="-1500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1800" kern="1200" dirty="0" err="1"/>
            <a:t>Akawa</a:t>
          </a:r>
          <a:r>
            <a:rPr sz="1800" kern="1200" dirty="0"/>
            <a:t> </a:t>
          </a:r>
          <a:r>
            <a:rPr sz="1800" kern="1200" dirty="0" err="1"/>
            <a:t>mwanadamu</a:t>
          </a:r>
          <a:r>
            <a:rPr sz="1800" kern="1200" dirty="0"/>
            <a:t> </a:t>
          </a:r>
          <a:r>
            <a:rPr sz="1800" kern="1200" dirty="0" err="1"/>
            <a:t>ili</a:t>
          </a:r>
          <a:r>
            <a:rPr sz="1800" kern="1200" dirty="0"/>
            <a:t> </a:t>
          </a:r>
          <a:r>
            <a:rPr sz="1800" kern="1200" dirty="0" err="1"/>
            <a:t>atutumikie</a:t>
          </a:r>
          <a:r>
            <a:rPr sz="1800" kern="1200" dirty="0"/>
            <a:t> (</a:t>
          </a:r>
          <a:r>
            <a:rPr sz="1800" kern="1200" dirty="0" err="1"/>
            <a:t>Flp</a:t>
          </a:r>
          <a:r>
            <a:rPr sz="1800" kern="1200" dirty="0"/>
            <a:t>. 2:7) </a:t>
          </a:r>
        </a:p>
      </dsp:txBody>
      <dsp:txXfrm>
        <a:off x="697826" y="418696"/>
        <a:ext cx="6588803" cy="418695"/>
      </dsp:txXfrm>
    </dsp:sp>
    <dsp:sp modelId="{19352A9B-ABA8-4B1D-BA66-0C1BD53D8556}">
      <dsp:nvSpPr>
        <dsp:cNvPr id="0" name=""/>
        <dsp:cNvSpPr/>
      </dsp:nvSpPr>
      <dsp:spPr>
        <a:xfrm>
          <a:off x="488478" y="837391"/>
          <a:ext cx="418695" cy="41869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-11999996"/>
                <a:satOff val="0"/>
                <a:lumOff val="-3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1999996"/>
                <a:satOff val="0"/>
                <a:lumOff val="-3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1999996"/>
                <a:satOff val="0"/>
                <a:lumOff val="-3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CEF08D-DC7F-4D2F-85B3-E34880BCE56A}">
      <dsp:nvSpPr>
        <dsp:cNvPr id="0" name=""/>
        <dsp:cNvSpPr/>
      </dsp:nvSpPr>
      <dsp:spPr>
        <a:xfrm>
          <a:off x="697826" y="837391"/>
          <a:ext cx="6588803" cy="418695"/>
        </a:xfrm>
        <a:prstGeom prst="rect">
          <a:avLst/>
        </a:prstGeom>
        <a:solidFill>
          <a:schemeClr val="accent4">
            <a:lumMod val="50000"/>
            <a:alpha val="90000"/>
          </a:schemeClr>
        </a:solidFill>
        <a:ln w="12700" cap="flat" cmpd="sng" algn="ctr">
          <a:solidFill>
            <a:schemeClr val="accent3">
              <a:hueOff val="-11999996"/>
              <a:satOff val="0"/>
              <a:lumOff val="-3000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1800" kern="1200" dirty="0" err="1"/>
            <a:t>Alitii</a:t>
          </a:r>
          <a:r>
            <a:rPr sz="1800" kern="1200" dirty="0"/>
            <a:t> </a:t>
          </a:r>
          <a:r>
            <a:rPr sz="1800" kern="1200" dirty="0" err="1"/>
            <a:t>kwa</a:t>
          </a:r>
          <a:r>
            <a:rPr sz="1800" kern="1200" dirty="0"/>
            <a:t> </a:t>
          </a:r>
          <a:r>
            <a:rPr sz="1800" kern="1200" dirty="0" err="1"/>
            <a:t>unyenyekevu</a:t>
          </a:r>
          <a:r>
            <a:rPr sz="1800" kern="1200" dirty="0"/>
            <a:t> </a:t>
          </a:r>
          <a:r>
            <a:rPr sz="1800" kern="1200" dirty="0" err="1"/>
            <a:t>katika</a:t>
          </a:r>
          <a:r>
            <a:rPr sz="1800" kern="1200" dirty="0"/>
            <a:t> </a:t>
          </a:r>
          <a:r>
            <a:rPr sz="1800" kern="1200" dirty="0" err="1"/>
            <a:t>kila</a:t>
          </a:r>
          <a:r>
            <a:rPr sz="1800" kern="1200" dirty="0"/>
            <a:t> </a:t>
          </a:r>
          <a:r>
            <a:rPr sz="1800" kern="1200" dirty="0" err="1"/>
            <a:t>kitu</a:t>
          </a:r>
          <a:r>
            <a:rPr sz="1800" kern="1200" dirty="0"/>
            <a:t>, </a:t>
          </a:r>
          <a:r>
            <a:rPr sz="1800" kern="1200" dirty="0" err="1"/>
            <a:t>hata</a:t>
          </a:r>
          <a:r>
            <a:rPr sz="1800" kern="1200" dirty="0"/>
            <a:t> </a:t>
          </a:r>
          <a:r>
            <a:rPr sz="1800" kern="1200" dirty="0" err="1"/>
            <a:t>kifo</a:t>
          </a:r>
          <a:r>
            <a:rPr sz="1800" kern="1200" dirty="0"/>
            <a:t> </a:t>
          </a:r>
          <a:r>
            <a:rPr sz="1800" kern="1200" dirty="0" err="1"/>
            <a:t>chake</a:t>
          </a:r>
          <a:r>
            <a:rPr sz="1800" kern="1200" dirty="0"/>
            <a:t> </a:t>
          </a:r>
          <a:r>
            <a:rPr sz="1600" kern="1200" dirty="0"/>
            <a:t>(</a:t>
          </a:r>
          <a:r>
            <a:rPr sz="1600" kern="1200" dirty="0" err="1"/>
            <a:t>Flp</a:t>
          </a:r>
          <a:r>
            <a:rPr sz="1600" kern="1200" dirty="0"/>
            <a:t>. 2:8) </a:t>
          </a:r>
          <a:endParaRPr sz="1800" kern="1200" dirty="0"/>
        </a:p>
      </dsp:txBody>
      <dsp:txXfrm>
        <a:off x="697826" y="837391"/>
        <a:ext cx="6588803" cy="4186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6F4F38-242B-7560-E50F-32A493D209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883350-400D-FB3D-F87D-1E8F5E3A11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203638-2C91-2B25-F6DC-AFBAC56D4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02/01/2026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F65A61-83AD-00DB-3C7F-60135A8DB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2EDF8F-A5F1-DB23-BB71-F93FAE559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341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8E99C-2064-8188-E582-7AFF836F7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5E280A0-564D-128C-0914-EA2FF3DE6C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3C0DA7-0372-E7C0-F02A-B506E965D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02/01/2026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3392CC-B3FE-7AA3-189C-21970054C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58C36E-47D3-B3B3-AAF7-BC6F04F3D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903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0FCA960-E243-B595-32E1-D493236575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8D81752-310F-0E5D-DA11-DCE0751E3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BFBE61-078A-FFA7-3184-14C4E3C36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02/01/2026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8D08A5-05EF-41F8-5B09-8F06CDF7C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C6B19A-C9CB-6049-D304-CFE0E6124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969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95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286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355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793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286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183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044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217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439115-A460-E566-2A8C-672999D1C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531F6F-20D8-1560-EE9E-48721F201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E20902-2AF9-9B0A-EEF9-E3F75FA5F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02/01/2026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08F64D-D1E2-2B5A-B2C6-F61B4A56A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160158-40F3-8E4C-B761-E6C87D3B4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204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269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586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462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97E945-0E09-CFC8-B06D-5FC52F6B0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EA93A1-B786-EF11-CBCC-03F2A6F3E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DE3FFA-287D-E64A-9A85-FB6DB7340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02/01/2026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C74D4B-4898-A3F7-4003-9862A7E72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F00B2E-3109-3B50-59B6-7122D31F2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575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5DB3AB-BC80-DE0D-38CD-2732173F6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FB0525-36F2-8FAF-9160-55DC54E8E9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6BBD955-EA30-045E-12C4-375A43BF68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EB85C1-550A-E44B-AC04-5FE000AFE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02/01/2026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1558D9-30C6-C2F0-250E-697DE9E96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C601FE2-82CD-82E1-B01B-1807DC914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146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FE130D-0CA3-B1A0-463F-9E958633D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1111F8-C947-5BBF-DDA9-656342D38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B8FC6CF-B543-6219-F38B-D4A046D1D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87025D8-F5F9-6009-AA20-52B81C8E3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B48A96C-6B70-8D9B-A090-9A8603BAD0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D22357D-63F9-B73E-E74C-F16D1C038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02/01/2026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9FDB0BA-B70E-2325-BC67-885924C65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76B6969-1FF4-30EC-C922-1991E4D9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972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60A267-FF05-300C-7BAE-A19E979D7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6A35ED0-ED45-1AEC-6A82-B95A61B21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02/01/2026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AFAAD8D-F659-85EC-79E9-4A0CC1EB8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44B0992-598C-47E8-290E-3BDE34DEF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553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CA28705-ABC4-9254-3816-77CBF232B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02/01/2026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32A9BA5-5E25-42F9-77D4-6080D94FD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337D8D-1531-71E8-C52D-C4F4EC300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57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9F99DE-424E-3659-99E5-533B24662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3BBF13-A161-5AC3-DC71-FA6F968F2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EEDECDE-B6CE-D26B-1D40-DA0C3A9170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CF3FFA-43BF-7E68-95B7-2410B4F68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02/01/2026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18AE8E3-DC82-C72B-3864-335307169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6316FD7-6481-AF63-0467-D970819C0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215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4E9BF4-1AA3-1220-71DA-71790FFC2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222D83D-C553-6014-D63B-776AFB1C5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C68C03B-2756-908E-EFA9-29993B25F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824123-F811-7075-6808-64AC67D53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02/01/2026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2A26F86-3421-57C8-9B5D-B170D2F8A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F8AC0DB-1697-1757-D34F-45C740A50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639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20BE034-27D6-C347-5032-4F8C37EDF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D60ED67-C1FD-555D-318F-9118A9F71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24723B-5406-1418-64CA-A0AD290B67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B86B78-E54E-427E-B66B-C473E2A08BE5}" type="datetimeFigureOut">
              <a:rPr lang="es-ES" smtClean="0"/>
              <a:t>02/01/2026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A2CA86-C492-03CC-672A-22D81C06C9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E90720-C8DB-5AA6-3C51-36F6E23D7C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154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4950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4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3.jpeg"/><Relationship Id="rId4" Type="http://schemas.openxmlformats.org/officeDocument/2006/relationships/diagramData" Target="../diagrams/data1.xml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8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7.jpg"/><Relationship Id="rId4" Type="http://schemas.openxmlformats.org/officeDocument/2006/relationships/diagramLayout" Target="../diagrams/layout2.xml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A2B6CF-874A-0EE6-FE7F-FCA3F3C79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913AE63C-D5B4-45D1-ACFC-648CFFCF9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01C064A-E6E4-44D2-B345-2BB7514A7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1" name="Color">
              <a:extLst>
                <a:ext uri="{FF2B5EF4-FFF2-40B4-BE49-F238E27FC236}">
                  <a16:creationId xmlns:a16="http://schemas.microsoft.com/office/drawing/2014/main" id="{DB12EA1C-AD22-49E2-9660-D9CDC6B61C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/>
            </a:p>
          </p:txBody>
        </p:sp>
        <p:sp>
          <p:nvSpPr>
            <p:cNvPr id="12" name="Color">
              <a:extLst>
                <a:ext uri="{FF2B5EF4-FFF2-40B4-BE49-F238E27FC236}">
                  <a16:creationId xmlns:a16="http://schemas.microsoft.com/office/drawing/2014/main" id="{67CE115B-4A96-4B14-8520-5C5FC624E5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Color">
            <a:extLst>
              <a:ext uri="{FF2B5EF4-FFF2-40B4-BE49-F238E27FC236}">
                <a16:creationId xmlns:a16="http://schemas.microsoft.com/office/drawing/2014/main" id="{D1945E2A-ABF1-415C-B37A-BD0A5C199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804" y="598259"/>
            <a:ext cx="10889442" cy="5680742"/>
          </a:xfrm>
          <a:prstGeom prst="rect">
            <a:avLst/>
          </a:prstGeom>
          <a:solidFill>
            <a:srgbClr val="FFC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pic>
        <p:nvPicPr>
          <p:cNvPr id="3" name="Imagen 2" descr="Un grupo de personas haciendo gestos con la mano  El contenido generado por IA puede ser incorrecto.">
            <a:extLst>
              <a:ext uri="{FF2B5EF4-FFF2-40B4-BE49-F238E27FC236}">
                <a16:creationId xmlns:a16="http://schemas.microsoft.com/office/drawing/2014/main" id="{52745C39-07BD-9095-B790-8A9C3173A2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47306" y="653615"/>
            <a:ext cx="6701945" cy="554000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CCEE623-F22A-4681-990C-036558C13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9928A56-DDFB-4B12-BB34-20833166BD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B3765F0-85F4-4EB3-93DA-59F421CD49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8E03A00-A562-4753-8BA0-93F8B05DE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5F5D032-1BA8-410D-B68E-0DD5975821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BA3FCDE-79E0-49F5-A381-232AB935D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E27297F-31E8-46C6-8569-1FD12C653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374C063-2A46-4D9F-A085-0FB2F194C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6415CBA3-9C44-F04E-6668-25186D216C97}"/>
              </a:ext>
            </a:extLst>
          </p:cNvPr>
          <p:cNvSpPr txBox="1"/>
          <p:nvPr/>
        </p:nvSpPr>
        <p:spPr>
          <a:xfrm>
            <a:off x="718433" y="1060825"/>
            <a:ext cx="3982294" cy="4305986"/>
          </a:xfrm>
          <a:prstGeom prst="rect">
            <a:avLst/>
          </a:prstGeom>
          <a:noFill/>
          <a:effectLst>
            <a:outerShdw blurRad="50800" dist="25400" dir="8100000" algn="tr" rotWithShape="0">
              <a:schemeClr val="accent5">
                <a:lumMod val="50000"/>
              </a:schemeClr>
            </a:outerShdw>
          </a:effectLst>
        </p:spPr>
        <p:txBody>
          <a:bodyPr wrap="square">
            <a:prstTxWarp prst="textStop">
              <a:avLst/>
            </a:prstTxWarp>
            <a:spAutoFit/>
          </a:bodyPr>
          <a:lstStyle/>
          <a:p>
            <a:pPr algn="ctr">
              <a:defRPr sz="58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defRPr>
            </a:pPr>
            <a:r>
              <a:rPr dirty="0"/>
              <a:t>UMOJA KUPITIA UNYENYEKEVU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6065132-5AA6-D4FB-DFA9-29B98F2F98C6}"/>
              </a:ext>
            </a:extLst>
          </p:cNvPr>
          <p:cNvSpPr txBox="1"/>
          <p:nvPr/>
        </p:nvSpPr>
        <p:spPr>
          <a:xfrm>
            <a:off x="433137" y="5886028"/>
            <a:ext cx="43120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1">
                <a:solidFill>
                  <a:schemeClr val="accent5">
                    <a:lumMod val="75000"/>
                  </a:schemeClr>
                </a:solidFill>
              </a:defRPr>
            </a:pPr>
            <a:r>
              <a:rPr dirty="0" err="1"/>
              <a:t>Lessoni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4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ajili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Januari</a:t>
            </a:r>
            <a:r>
              <a:rPr dirty="0"/>
              <a:t> 24, 2026</a:t>
            </a:r>
          </a:p>
        </p:txBody>
      </p:sp>
    </p:spTree>
    <p:extLst>
      <p:ext uri="{BB962C8B-B14F-4D97-AF65-F5344CB8AC3E}">
        <p14:creationId xmlns:p14="http://schemas.microsoft.com/office/powerpoint/2010/main" val="379594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6F248CD-B893-91ED-E0AD-668CD827F8EC}"/>
              </a:ext>
            </a:extLst>
          </p:cNvPr>
          <p:cNvSpPr txBox="1"/>
          <p:nvPr/>
        </p:nvSpPr>
        <p:spPr>
          <a:xfrm>
            <a:off x="1969770" y="1056174"/>
            <a:ext cx="799338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800" b="1">
                <a:latin typeface="Constantia" panose="02030602050306030303" pitchFamily="18" charset="0"/>
              </a:defRPr>
            </a:pPr>
            <a:r>
              <a:rPr dirty="0"/>
              <a:t>"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anamruhusu</a:t>
            </a:r>
            <a:r>
              <a:rPr dirty="0"/>
              <a:t> </a:t>
            </a:r>
            <a:r>
              <a:rPr dirty="0" err="1"/>
              <a:t>kila</a:t>
            </a:r>
            <a:r>
              <a:rPr dirty="0"/>
              <a:t> </a:t>
            </a:r>
            <a:r>
              <a:rPr dirty="0" err="1"/>
              <a:t>mwanadamu</a:t>
            </a:r>
            <a:r>
              <a:rPr dirty="0"/>
              <a:t> </a:t>
            </a:r>
            <a:r>
              <a:rPr dirty="0" err="1"/>
              <a:t>atumie</a:t>
            </a:r>
            <a:r>
              <a:rPr dirty="0"/>
              <a:t> utu wake. </a:t>
            </a:r>
            <a:r>
              <a:rPr dirty="0" err="1"/>
              <a:t>Hataki</a:t>
            </a:r>
            <a:r>
              <a:rPr dirty="0"/>
              <a:t> </a:t>
            </a:r>
            <a:r>
              <a:rPr dirty="0" err="1"/>
              <a:t>mtu</a:t>
            </a:r>
            <a:r>
              <a:rPr dirty="0"/>
              <a:t> </a:t>
            </a:r>
            <a:r>
              <a:rPr dirty="0" err="1"/>
              <a:t>yeyote</a:t>
            </a:r>
            <a:r>
              <a:rPr dirty="0"/>
              <a:t> </a:t>
            </a:r>
            <a:r>
              <a:rPr dirty="0" err="1"/>
              <a:t>kuzamisha</a:t>
            </a:r>
            <a:r>
              <a:rPr dirty="0"/>
              <a:t> </a:t>
            </a:r>
            <a:r>
              <a:rPr dirty="0" err="1"/>
              <a:t>akili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akili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mwanadamu</a:t>
            </a:r>
            <a:r>
              <a:rPr dirty="0"/>
              <a:t> </a:t>
            </a:r>
            <a:r>
              <a:rPr dirty="0" err="1"/>
              <a:t>mwenzake</a:t>
            </a:r>
            <a:r>
              <a:rPr dirty="0"/>
              <a:t>. Wale </a:t>
            </a:r>
            <a:r>
              <a:rPr dirty="0" err="1"/>
              <a:t>wanaotamani</a:t>
            </a:r>
            <a:r>
              <a:rPr dirty="0"/>
              <a:t> </a:t>
            </a:r>
            <a:r>
              <a:rPr dirty="0" err="1"/>
              <a:t>kubadilishwa</a:t>
            </a:r>
            <a:r>
              <a:rPr dirty="0"/>
              <a:t> </a:t>
            </a:r>
            <a:r>
              <a:rPr dirty="0" err="1"/>
              <a:t>akili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tabia </a:t>
            </a:r>
            <a:r>
              <a:rPr dirty="0" err="1"/>
              <a:t>hawapaswi</a:t>
            </a:r>
            <a:r>
              <a:rPr dirty="0"/>
              <a:t> </a:t>
            </a:r>
            <a:r>
              <a:rPr dirty="0" err="1"/>
              <a:t>kuwaangalia</a:t>
            </a:r>
            <a:r>
              <a:rPr dirty="0"/>
              <a:t> </a:t>
            </a:r>
            <a:r>
              <a:rPr dirty="0" err="1"/>
              <a:t>wanadamu</a:t>
            </a:r>
            <a:r>
              <a:rPr dirty="0"/>
              <a:t>, </a:t>
            </a:r>
            <a:r>
              <a:rPr dirty="0" err="1"/>
              <a:t>bali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Mfano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kimungu</a:t>
            </a:r>
            <a:r>
              <a:rPr dirty="0"/>
              <a:t>.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anatoa</a:t>
            </a:r>
            <a:r>
              <a:rPr dirty="0"/>
              <a:t> </a:t>
            </a:r>
            <a:r>
              <a:rPr dirty="0" err="1"/>
              <a:t>mwaliko</a:t>
            </a:r>
            <a:r>
              <a:rPr dirty="0"/>
              <a:t>, "Akili </a:t>
            </a:r>
            <a:r>
              <a:rPr dirty="0" err="1"/>
              <a:t>hii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iwe</a:t>
            </a:r>
            <a:r>
              <a:rPr dirty="0"/>
              <a:t> </a:t>
            </a:r>
            <a:r>
              <a:rPr dirty="0" err="1"/>
              <a:t>ndani</a:t>
            </a:r>
            <a:r>
              <a:rPr dirty="0"/>
              <a:t> </a:t>
            </a:r>
            <a:r>
              <a:rPr dirty="0" err="1"/>
              <a:t>yenu</a:t>
            </a:r>
            <a:r>
              <a:rPr dirty="0"/>
              <a:t>, </a:t>
            </a:r>
            <a:r>
              <a:rPr dirty="0" err="1"/>
              <a:t>ambayo</a:t>
            </a:r>
            <a:r>
              <a:rPr dirty="0"/>
              <a:t> pia </a:t>
            </a:r>
            <a:r>
              <a:rPr dirty="0" err="1"/>
              <a:t>ilikuwa</a:t>
            </a:r>
            <a:r>
              <a:rPr dirty="0"/>
              <a:t> </a:t>
            </a:r>
            <a:r>
              <a:rPr dirty="0" err="1"/>
              <a:t>ndani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Kristo </a:t>
            </a:r>
            <a:r>
              <a:rPr dirty="0" err="1"/>
              <a:t>Yesu</a:t>
            </a:r>
            <a:r>
              <a:rPr dirty="0"/>
              <a:t>." Kwa </a:t>
            </a:r>
            <a:r>
              <a:rPr dirty="0" err="1"/>
              <a:t>uongofu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mabadiliko</a:t>
            </a:r>
            <a:r>
              <a:rPr dirty="0"/>
              <a:t> </a:t>
            </a:r>
            <a:r>
              <a:rPr dirty="0" err="1"/>
              <a:t>wanadamu</a:t>
            </a:r>
            <a:r>
              <a:rPr dirty="0"/>
              <a:t> </a:t>
            </a:r>
            <a:r>
              <a:rPr dirty="0" err="1"/>
              <a:t>wanapaswa</a:t>
            </a:r>
            <a:r>
              <a:rPr dirty="0"/>
              <a:t> </a:t>
            </a:r>
            <a:r>
              <a:rPr dirty="0" err="1"/>
              <a:t>kupokea</a:t>
            </a:r>
            <a:r>
              <a:rPr dirty="0"/>
              <a:t> </a:t>
            </a:r>
            <a:r>
              <a:rPr dirty="0" err="1"/>
              <a:t>akili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Kristo.”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AFEA4C1-B5BE-FFC2-BBB6-28B6D435CA7A}"/>
              </a:ext>
            </a:extLst>
          </p:cNvPr>
          <p:cNvSpPr txBox="1"/>
          <p:nvPr/>
        </p:nvSpPr>
        <p:spPr>
          <a:xfrm>
            <a:off x="6899426" y="5539472"/>
            <a:ext cx="3313279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600" b="1"/>
            </a:pPr>
            <a:r>
              <a:rPr dirty="0"/>
              <a:t>EGW (</a:t>
            </a:r>
            <a:r>
              <a:rPr lang="en-US" dirty="0"/>
              <a:t>That I May Know Him,</a:t>
            </a:r>
            <a:r>
              <a:rPr dirty="0"/>
              <a:t> Mei 8)</a:t>
            </a:r>
          </a:p>
        </p:txBody>
      </p:sp>
    </p:spTree>
    <p:extLst>
      <p:ext uri="{BB962C8B-B14F-4D97-AF65-F5344CB8AC3E}">
        <p14:creationId xmlns:p14="http://schemas.microsoft.com/office/powerpoint/2010/main" val="426804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FDA3CA-C708-7460-7012-32F318622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416256"/>
            <a:ext cx="4718304" cy="0"/>
          </a:xfrm>
          <a:prstGeom prst="line">
            <a:avLst/>
          </a:prstGeom>
          <a:ln w="38100">
            <a:solidFill>
              <a:srgbClr val="4D684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6450622"/>
            <a:ext cx="4713997" cy="0"/>
          </a:xfrm>
          <a:prstGeom prst="line">
            <a:avLst/>
          </a:prstGeom>
          <a:ln w="38100">
            <a:solidFill>
              <a:srgbClr val="4D684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 descr="Imagen que contiene persona, mujer, sostener, usando  El contenido generado por IA puede ser incorrecto.">
            <a:extLst>
              <a:ext uri="{FF2B5EF4-FFF2-40B4-BE49-F238E27FC236}">
                <a16:creationId xmlns:a16="http://schemas.microsoft.com/office/drawing/2014/main" id="{7CFD5EE0-19BB-4D2D-40DF-44A617D18CA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7" r="29109" b="2"/>
          <a:stretch>
            <a:fillRect/>
          </a:stretch>
        </p:blipFill>
        <p:spPr>
          <a:xfrm>
            <a:off x="6525453" y="10"/>
            <a:ext cx="5666547" cy="685799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49657AE-91CC-A816-B130-9FB34735889D}"/>
              </a:ext>
            </a:extLst>
          </p:cNvPr>
          <p:cNvSpPr txBox="1"/>
          <p:nvPr/>
        </p:nvSpPr>
        <p:spPr>
          <a:xfrm>
            <a:off x="283391" y="705177"/>
            <a:ext cx="5958672" cy="54476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kern="120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defRPr>
            </a:pPr>
            <a:r>
              <a:rPr dirty="0"/>
              <a:t>"</a:t>
            </a:r>
            <a:r>
              <a:rPr dirty="0" err="1"/>
              <a:t>Timizeni</a:t>
            </a:r>
            <a:r>
              <a:rPr dirty="0"/>
              <a:t> </a:t>
            </a:r>
            <a:r>
              <a:rPr dirty="0" err="1"/>
              <a:t>furaha</a:t>
            </a:r>
            <a:r>
              <a:rPr dirty="0"/>
              <a:t> </a:t>
            </a:r>
            <a:r>
              <a:rPr dirty="0" err="1"/>
              <a:t>yangu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kuwa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nia</a:t>
            </a:r>
            <a:r>
              <a:rPr dirty="0"/>
              <a:t> </a:t>
            </a:r>
            <a:r>
              <a:rPr dirty="0" err="1"/>
              <a:t>moja</a:t>
            </a:r>
            <a:r>
              <a:rPr dirty="0"/>
              <a:t>, </a:t>
            </a:r>
            <a:r>
              <a:rPr dirty="0" err="1"/>
              <a:t>kuwa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upendo</a:t>
            </a:r>
            <a:r>
              <a:rPr dirty="0"/>
              <a:t> </a:t>
            </a:r>
            <a:r>
              <a:rPr dirty="0" err="1"/>
              <a:t>mmoja</a:t>
            </a:r>
            <a:r>
              <a:rPr dirty="0"/>
              <a:t>, </a:t>
            </a:r>
            <a:r>
              <a:rPr dirty="0" err="1"/>
              <a:t>kuwa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nia</a:t>
            </a:r>
            <a:r>
              <a:rPr dirty="0"/>
              <a:t> </a:t>
            </a:r>
            <a:r>
              <a:rPr dirty="0" err="1"/>
              <a:t>moja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nia</a:t>
            </a:r>
            <a:r>
              <a:rPr dirty="0"/>
              <a:t> </a:t>
            </a:r>
            <a:r>
              <a:rPr dirty="0" err="1"/>
              <a:t>moja</a:t>
            </a:r>
            <a:r>
              <a:rPr dirty="0"/>
              <a:t>"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kern="120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defRPr>
            </a:pPr>
            <a:r>
              <a:rPr sz="4000" dirty="0" err="1"/>
              <a:t>Wafilipi</a:t>
            </a:r>
            <a:r>
              <a:rPr sz="4000" dirty="0"/>
              <a:t> 2:2</a:t>
            </a:r>
            <a:endParaRPr kumimoji="0" lang="es-ES" sz="40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4EB3CF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406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D36CCBA-2CE8-5143-1017-A7A024C41AA9}"/>
              </a:ext>
            </a:extLst>
          </p:cNvPr>
          <p:cNvSpPr txBox="1"/>
          <p:nvPr/>
        </p:nvSpPr>
        <p:spPr>
          <a:xfrm>
            <a:off x="5972549" y="3994473"/>
            <a:ext cx="5953125" cy="247760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3000"/>
              </a:spcBef>
              <a:defRPr sz="2000" b="1">
                <a:solidFill>
                  <a:srgbClr val="B92F00"/>
                </a:solidFill>
              </a:defRPr>
            </a:pPr>
            <a:r>
              <a:rPr dirty="0"/>
              <a:t>Asili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kutokuwa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umoja</a:t>
            </a:r>
            <a:r>
              <a:rPr dirty="0"/>
              <a:t> (</a:t>
            </a:r>
            <a:r>
              <a:rPr dirty="0" err="1"/>
              <a:t>Wafilipi</a:t>
            </a:r>
            <a:r>
              <a:rPr dirty="0"/>
              <a:t> 2:1-3a)</a:t>
            </a:r>
          </a:p>
          <a:p>
            <a:pPr>
              <a:spcBef>
                <a:spcPts val="3000"/>
              </a:spcBef>
              <a:defRPr sz="2000" b="1">
                <a:solidFill>
                  <a:srgbClr val="008496"/>
                </a:solidFill>
              </a:defRPr>
            </a:pPr>
            <a:r>
              <a:rPr dirty="0"/>
              <a:t>Umoja </a:t>
            </a:r>
            <a:r>
              <a:rPr dirty="0" err="1"/>
              <a:t>kupitia</a:t>
            </a:r>
            <a:r>
              <a:rPr dirty="0"/>
              <a:t> </a:t>
            </a:r>
            <a:r>
              <a:rPr dirty="0" err="1"/>
              <a:t>unyenyekevu</a:t>
            </a:r>
            <a:r>
              <a:rPr dirty="0"/>
              <a:t> (</a:t>
            </a:r>
            <a:r>
              <a:rPr dirty="0" err="1"/>
              <a:t>Wafilipi</a:t>
            </a:r>
            <a:r>
              <a:rPr dirty="0"/>
              <a:t> 2:3b-4)</a:t>
            </a:r>
          </a:p>
          <a:p>
            <a:pPr>
              <a:spcBef>
                <a:spcPts val="3000"/>
              </a:spcBef>
              <a:defRPr sz="2000" b="1">
                <a:solidFill>
                  <a:srgbClr val="139E00"/>
                </a:solidFill>
              </a:defRPr>
            </a:pPr>
            <a:r>
              <a:rPr lang="en-US" dirty="0"/>
              <a:t>Nia</a:t>
            </a:r>
            <a:r>
              <a:rPr dirty="0"/>
              <a:t> </a:t>
            </a:r>
            <a:r>
              <a:rPr dirty="0" err="1"/>
              <a:t>kama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dirty="0"/>
              <a:t> </a:t>
            </a:r>
            <a:r>
              <a:rPr dirty="0" err="1"/>
              <a:t>Yesu</a:t>
            </a:r>
            <a:r>
              <a:rPr dirty="0"/>
              <a:t> (</a:t>
            </a:r>
            <a:r>
              <a:rPr dirty="0" err="1"/>
              <a:t>Wafilipi</a:t>
            </a:r>
            <a:r>
              <a:rPr dirty="0"/>
              <a:t> 2:5)</a:t>
            </a:r>
          </a:p>
          <a:p>
            <a:pPr>
              <a:spcBef>
                <a:spcPts val="3000"/>
              </a:spcBef>
              <a:defRPr sz="2000" b="1">
                <a:solidFill>
                  <a:srgbClr val="9800B9"/>
                </a:solidFill>
              </a:defRPr>
            </a:pPr>
            <a:r>
              <a:rPr lang="en-US" dirty="0"/>
              <a:t>Nia </a:t>
            </a:r>
            <a:r>
              <a:rPr lang="en-US" dirty="0" err="1"/>
              <a:t>ya</a:t>
            </a:r>
            <a:r>
              <a:rPr dirty="0"/>
              <a:t> </a:t>
            </a:r>
            <a:r>
              <a:rPr dirty="0" err="1"/>
              <a:t>Yesu</a:t>
            </a:r>
            <a:r>
              <a:rPr dirty="0"/>
              <a:t> (</a:t>
            </a:r>
            <a:r>
              <a:rPr dirty="0" err="1"/>
              <a:t>Wafilipi</a:t>
            </a:r>
            <a:r>
              <a:rPr dirty="0"/>
              <a:t> 2:6-8)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EF4EA7C-9E89-20BF-5017-265B309549BE}"/>
              </a:ext>
            </a:extLst>
          </p:cNvPr>
          <p:cNvSpPr txBox="1"/>
          <p:nvPr/>
        </p:nvSpPr>
        <p:spPr>
          <a:xfrm>
            <a:off x="228600" y="126214"/>
            <a:ext cx="626745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t>Paulo amewahimiza tu waumini wa Filipi kusimama imara katika kukabiliana na changamoto za maisha ya Kikristo. Amewaomba wajiendeshe kwa namna inayostahili raia wa mbinguni, akisisitiza umoja.</a:t>
            </a:r>
          </a:p>
        </p:txBody>
      </p:sp>
      <p:pic>
        <p:nvPicPr>
          <p:cNvPr id="5" name="Imagen 4" descr="Un hombre parado junto a una ventana  El contenido generado por IA puede ser incorrecto.">
            <a:extLst>
              <a:ext uri="{FF2B5EF4-FFF2-40B4-BE49-F238E27FC236}">
                <a16:creationId xmlns:a16="http://schemas.microsoft.com/office/drawing/2014/main" id="{0BA81CDF-5FE8-F9DD-9A82-40FCBA166D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2425" y="3257550"/>
            <a:ext cx="4010025" cy="3267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>
              <a:gsLst>
                <a:gs pos="16000">
                  <a:srgbClr val="D0C57C"/>
                </a:gs>
                <a:gs pos="0">
                  <a:srgbClr val="DEC254"/>
                </a:gs>
                <a:gs pos="18000">
                  <a:srgbClr val="69A3B9"/>
                </a:gs>
                <a:gs pos="100000">
                  <a:srgbClr val="69A3B9"/>
                </a:gs>
              </a:gsLst>
              <a:lin ang="5400000" scaled="1"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4988F67-F8E8-2367-64DC-4D8303575F9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1860" y="87493"/>
            <a:ext cx="5111540" cy="342343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5" name="Imagen 14" descr="Flecha  El contenido generado por IA puede ser incorrecto.">
            <a:extLst>
              <a:ext uri="{FF2B5EF4-FFF2-40B4-BE49-F238E27FC236}">
                <a16:creationId xmlns:a16="http://schemas.microsoft.com/office/drawing/2014/main" id="{9B882356-5937-9579-8798-15142B723E4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98562" y="5362220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Forma, Flecha  El contenido generado por IA puede ser incorrecto.">
            <a:extLst>
              <a:ext uri="{FF2B5EF4-FFF2-40B4-BE49-F238E27FC236}">
                <a16:creationId xmlns:a16="http://schemas.microsoft.com/office/drawing/2014/main" id="{78423AD2-DC56-EFE9-1E5B-38AB9B33C82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98562" y="4673584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Flecha  El contenido generado por IA puede ser incorrecto.">
            <a:extLst>
              <a:ext uri="{FF2B5EF4-FFF2-40B4-BE49-F238E27FC236}">
                <a16:creationId xmlns:a16="http://schemas.microsoft.com/office/drawing/2014/main" id="{3C4EF8A7-9602-8C79-1C92-83CEAF09055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98562" y="6050855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Icono, Flecha  El contenido generado por IA puede ser incorrecto.">
            <a:extLst>
              <a:ext uri="{FF2B5EF4-FFF2-40B4-BE49-F238E27FC236}">
                <a16:creationId xmlns:a16="http://schemas.microsoft.com/office/drawing/2014/main" id="{61507E0A-D56E-6C97-98DC-1F86B54504E0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98562" y="3984948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7A5362C-91AE-DE31-AE6A-3F87C066C95E}"/>
              </a:ext>
            </a:extLst>
          </p:cNvPr>
          <p:cNvSpPr txBox="1"/>
          <p:nvPr/>
        </p:nvSpPr>
        <p:spPr>
          <a:xfrm>
            <a:off x="228599" y="1799210"/>
            <a:ext cx="626744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t>Kwa maneno "kwa hivyo", Paulo anaanza sehemu mpya ambayo anatupa funguo za kuelewa jinsi ya kufikia umoja huo kamili: kwa kuiga mfano wa Yesu.</a:t>
            </a:r>
          </a:p>
        </p:txBody>
      </p:sp>
    </p:spTree>
    <p:extLst>
      <p:ext uri="{BB962C8B-B14F-4D97-AF65-F5344CB8AC3E}">
        <p14:creationId xmlns:p14="http://schemas.microsoft.com/office/powerpoint/2010/main" val="122888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7C2070-DAF3-9B57-040B-76D83E74C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25FB5D6E-F1B4-FF38-4CA4-5A848CEDD24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62573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CE4AFD7-78A1-958F-B0C4-3725F873911D}"/>
              </a:ext>
            </a:extLst>
          </p:cNvPr>
          <p:cNvSpPr txBox="1"/>
          <p:nvPr/>
        </p:nvSpPr>
        <p:spPr>
          <a:xfrm>
            <a:off x="0" y="0"/>
            <a:ext cx="891785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 sz="4400" b="1">
                <a:ln/>
                <a:solidFill>
                  <a:schemeClr val="accent6"/>
                </a:solidFill>
              </a:defRPr>
            </a:pPr>
            <a:r>
              <a:rPr sz="3600" dirty="0"/>
              <a:t>CHANZO CHA KUTOKUWEPO KWA UMOJA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BD2A5A-A65E-0015-02D3-52CC51E49A8C}"/>
              </a:ext>
            </a:extLst>
          </p:cNvPr>
          <p:cNvSpPr txBox="1"/>
          <p:nvPr/>
        </p:nvSpPr>
        <p:spPr>
          <a:xfrm>
            <a:off x="336358" y="582052"/>
            <a:ext cx="8245142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 b="1">
                <a:solidFill>
                  <a:schemeClr val="tx2"/>
                </a:solidFill>
                <a:latin typeface="Comic Sans MS" panose="030F0702030302020204" pitchFamily="66" charset="0"/>
              </a:defRPr>
            </a:pPr>
            <a:r>
              <a:rPr dirty="0"/>
              <a:t>“</a:t>
            </a:r>
            <a:r>
              <a:rPr dirty="0" err="1"/>
              <a:t>Msifanye</a:t>
            </a:r>
            <a:r>
              <a:rPr dirty="0"/>
              <a:t> </a:t>
            </a:r>
            <a:r>
              <a:rPr dirty="0" err="1"/>
              <a:t>neno</a:t>
            </a:r>
            <a:r>
              <a:rPr dirty="0"/>
              <a:t> lo </a:t>
            </a:r>
            <a:r>
              <a:rPr dirty="0" err="1"/>
              <a:t>lote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ubinafsi</a:t>
            </a:r>
            <a:r>
              <a:rPr dirty="0"/>
              <a:t>, </a:t>
            </a:r>
            <a:r>
              <a:rPr dirty="0" err="1"/>
              <a:t>wala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majivuno</a:t>
            </a:r>
            <a:r>
              <a:rPr dirty="0"/>
              <a:t>” </a:t>
            </a:r>
            <a:r>
              <a:rPr sz="1400" dirty="0"/>
              <a:t>(</a:t>
            </a:r>
            <a:r>
              <a:rPr sz="1400" dirty="0" err="1"/>
              <a:t>Wafilipi</a:t>
            </a:r>
            <a:r>
              <a:rPr sz="1400" dirty="0"/>
              <a:t> 2:3a)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144C246-DF8A-3014-1298-D3C594D77859}"/>
              </a:ext>
            </a:extLst>
          </p:cNvPr>
          <p:cNvSpPr txBox="1"/>
          <p:nvPr/>
        </p:nvSpPr>
        <p:spPr>
          <a:xfrm>
            <a:off x="0" y="1062573"/>
            <a:ext cx="9448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 err="1"/>
              <a:t>Kabla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kuweka</a:t>
            </a:r>
            <a:r>
              <a:rPr dirty="0"/>
              <a:t> </a:t>
            </a:r>
            <a:r>
              <a:rPr dirty="0" err="1"/>
              <a:t>kidole</a:t>
            </a:r>
            <a:r>
              <a:rPr dirty="0"/>
              <a:t> </a:t>
            </a:r>
            <a:r>
              <a:rPr dirty="0" err="1"/>
              <a:t>chake</a:t>
            </a:r>
            <a:r>
              <a:rPr dirty="0"/>
              <a:t> </a:t>
            </a:r>
            <a:r>
              <a:rPr dirty="0" err="1"/>
              <a:t>kwenye</a:t>
            </a:r>
            <a:r>
              <a:rPr dirty="0"/>
              <a:t> </a:t>
            </a:r>
            <a:r>
              <a:rPr dirty="0" err="1"/>
              <a:t>eneo</a:t>
            </a:r>
            <a:r>
              <a:rPr dirty="0"/>
              <a:t> </a:t>
            </a:r>
            <a:r>
              <a:rPr dirty="0" err="1"/>
              <a:t>lenye</a:t>
            </a:r>
            <a:r>
              <a:rPr dirty="0"/>
              <a:t> </a:t>
            </a:r>
            <a:r>
              <a:rPr dirty="0" err="1"/>
              <a:t>maumivu</a:t>
            </a:r>
            <a:r>
              <a:rPr dirty="0"/>
              <a:t>, </a:t>
            </a:r>
            <a:r>
              <a:rPr dirty="0" err="1"/>
              <a:t>akionyesha</a:t>
            </a:r>
            <a:r>
              <a:rPr dirty="0"/>
              <a:t> </a:t>
            </a:r>
            <a:r>
              <a:rPr dirty="0" err="1"/>
              <a:t>sababu</a:t>
            </a:r>
            <a:r>
              <a:rPr dirty="0"/>
              <a:t> za </a:t>
            </a:r>
            <a:r>
              <a:rPr dirty="0" err="1"/>
              <a:t>kutokuwa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umoja</a:t>
            </a:r>
            <a:r>
              <a:rPr dirty="0"/>
              <a:t> </a:t>
            </a:r>
            <a:r>
              <a:rPr dirty="0" err="1"/>
              <a:t>ambao</a:t>
            </a:r>
            <a:r>
              <a:rPr dirty="0"/>
              <a:t> </a:t>
            </a:r>
            <a:r>
              <a:rPr dirty="0" err="1"/>
              <a:t>ulionekana</a:t>
            </a:r>
            <a:r>
              <a:rPr dirty="0"/>
              <a:t> </a:t>
            </a:r>
            <a:r>
              <a:rPr dirty="0" err="1"/>
              <a:t>kati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Wafilipi</a:t>
            </a:r>
            <a:r>
              <a:rPr dirty="0"/>
              <a:t>,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ushauri</a:t>
            </a:r>
            <a:r>
              <a:rPr dirty="0"/>
              <a:t> </a:t>
            </a:r>
            <a:r>
              <a:rPr dirty="0" err="1"/>
              <a:t>gani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kwanza </a:t>
            </a:r>
            <a:r>
              <a:rPr dirty="0" err="1"/>
              <a:t>anaowapa</a:t>
            </a:r>
            <a:r>
              <a:rPr dirty="0"/>
              <a:t> </a:t>
            </a:r>
            <a:r>
              <a:rPr dirty="0" err="1"/>
              <a:t>ili</a:t>
            </a:r>
            <a:r>
              <a:rPr dirty="0"/>
              <a:t> </a:t>
            </a:r>
            <a:r>
              <a:rPr dirty="0" err="1"/>
              <a:t>kufikia</a:t>
            </a:r>
            <a:r>
              <a:rPr dirty="0"/>
              <a:t> </a:t>
            </a:r>
            <a:r>
              <a:rPr dirty="0" err="1"/>
              <a:t>umoja</a:t>
            </a:r>
            <a:r>
              <a:rPr dirty="0"/>
              <a:t>, </a:t>
            </a:r>
            <a:r>
              <a:rPr dirty="0" err="1"/>
              <a:t>akikamilisha</a:t>
            </a:r>
            <a:r>
              <a:rPr dirty="0"/>
              <a:t> </a:t>
            </a:r>
            <a:r>
              <a:rPr dirty="0" err="1"/>
              <a:t>furaha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 (</a:t>
            </a:r>
            <a:r>
              <a:rPr dirty="0" err="1"/>
              <a:t>Flp</a:t>
            </a:r>
            <a:r>
              <a:rPr dirty="0"/>
              <a:t>. 2:1-2).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95088D9-3C4B-97E4-B5E7-D65065EE7B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4282287"/>
              </p:ext>
            </p:extLst>
          </p:nvPr>
        </p:nvGraphicFramePr>
        <p:xfrm>
          <a:off x="157363" y="2151727"/>
          <a:ext cx="11915776" cy="294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BFAA09C-1039-C3DE-0996-2902D1E4E1F8}"/>
              </a:ext>
            </a:extLst>
          </p:cNvPr>
          <p:cNvSpPr txBox="1"/>
          <p:nvPr/>
        </p:nvSpPr>
        <p:spPr>
          <a:xfrm>
            <a:off x="5031116" y="5120965"/>
            <a:ext cx="70871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t>Haya yote wangeweza tu kuyafikia ikiwa wangeweka kando kile kilichowatenganisha: kiburi na hoja (Flp. 2:3a).</a:t>
            </a:r>
          </a:p>
        </p:txBody>
      </p:sp>
      <p:pic>
        <p:nvPicPr>
          <p:cNvPr id="9" name="Imagen 8" descr="Un par de hombres sentados en una mesa  El contenido generado por IA puede ser incorrecto.">
            <a:extLst>
              <a:ext uri="{FF2B5EF4-FFF2-40B4-BE49-F238E27FC236}">
                <a16:creationId xmlns:a16="http://schemas.microsoft.com/office/drawing/2014/main" id="{0E844140-E289-6130-8213-C6B9B88BC1D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4" r="14485"/>
          <a:stretch>
            <a:fillRect/>
          </a:stretch>
        </p:blipFill>
        <p:spPr>
          <a:xfrm>
            <a:off x="9372600" y="210737"/>
            <a:ext cx="2583681" cy="170367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Un grupo de personas posando para la cámara con un fondo de colores  El contenido generado por IA puede ser incorrecto.">
            <a:extLst>
              <a:ext uri="{FF2B5EF4-FFF2-40B4-BE49-F238E27FC236}">
                <a16:creationId xmlns:a16="http://schemas.microsoft.com/office/drawing/2014/main" id="{87A22BE4-16AE-36CD-3318-879788A133B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27983" y="5304510"/>
            <a:ext cx="2003899" cy="14197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Imagen que contiene edificio, ventana, hombre, tabla  El contenido generado por IA puede ser incorrecto.">
            <a:extLst>
              <a:ext uri="{FF2B5EF4-FFF2-40B4-BE49-F238E27FC236}">
                <a16:creationId xmlns:a16="http://schemas.microsoft.com/office/drawing/2014/main" id="{AA2EB843-583B-A00D-5D64-D836A718013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6224" y="5304510"/>
            <a:ext cx="2322597" cy="1419726"/>
          </a:xfrm>
          <a:prstGeom prst="snip2DiagRect">
            <a:avLst>
              <a:gd name="adj1" fmla="val 18699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BFA1D6D-3192-8419-78CB-5FA79871DAE9}"/>
              </a:ext>
            </a:extLst>
          </p:cNvPr>
          <p:cNvSpPr txBox="1"/>
          <p:nvPr/>
        </p:nvSpPr>
        <p:spPr>
          <a:xfrm>
            <a:off x="5031115" y="5848427"/>
            <a:ext cx="70871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b="1"/>
            </a:pPr>
            <a:r>
              <a:rPr sz="2000"/>
              <a:t>Matatizo haya mawili yalikuwepo katika uasi wa Lusifa, na ni miongoni mwa matatizo makubwa zaidi katika mahusiano                     (Gal. 5:26; Yak. 3:16 </a:t>
            </a:r>
            <a:r>
              <a:rPr sz="1600"/>
              <a:t>SUV</a:t>
            </a:r>
            <a:r>
              <a:rPr sz="200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16322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BFC727-A5C7-457B-B84C-ED1B5ACCB5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F1BFC727-A5C7-457B-B84C-ED1B5ACCB5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AE16FB-1CA3-4D95-8532-67B1C21F2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70AE16FB-1CA3-4D95-8532-67B1C21F24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7AF936-934C-43B9-9E11-CB036ADFDB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A07AF936-934C-43B9-9E11-CB036ADFDB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5744FE-A75C-42EE-A600-0978F5810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A95744FE-A75C-42EE-A600-0978F5810D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276F12-D4D7-4759-9AAC-224505EC7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E4276F12-D4D7-4759-9AAC-224505EC7F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736E9E-DC0F-41A1-89FA-11AAAE29D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">
                                            <p:graphicEl>
                                              <a:dgm id="{0F736E9E-DC0F-41A1-89FA-11AAAE29D7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88615F84-0E57-6947-D374-82709A718B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35962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2EE94E8-AE12-DA84-F720-DDDF2C1876B7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ln w="6600">
                  <a:solidFill>
                    <a:srgbClr val="10A499"/>
                  </a:solidFill>
                  <a:prstDash val="solid"/>
                </a:ln>
                <a:solidFill>
                  <a:srgbClr val="96F5EE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defRPr>
            </a:pPr>
            <a:r>
              <a:t>UMOJA KUPITIA UNYENYEKEVU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D4AD1C3-A476-05FF-9AA9-3D2A84DBCD28}"/>
              </a:ext>
            </a:extLst>
          </p:cNvPr>
          <p:cNvSpPr txBox="1"/>
          <p:nvPr/>
        </p:nvSpPr>
        <p:spPr>
          <a:xfrm>
            <a:off x="0" y="704373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pPr>
            <a:r>
              <a:t>Badala yake, kwa unyenyekevu, thamini wengine kuliko ninyi wenyewe, bila kuangalia masilahi yenu wenyewe bali kila mmoja wenu kwa masilahi ya wengine. </a:t>
            </a:r>
            <a:r>
              <a:rPr sz="1400"/>
              <a:t>(Wafilipi 2:3b-4)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918E446-1AF4-E452-53CB-E1C7BB29D13B}"/>
              </a:ext>
            </a:extLst>
          </p:cNvPr>
          <p:cNvSpPr txBox="1"/>
          <p:nvPr/>
        </p:nvSpPr>
        <p:spPr>
          <a:xfrm>
            <a:off x="3552825" y="1473814"/>
            <a:ext cx="86391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 err="1"/>
              <a:t>Fomula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umoja</a:t>
            </a:r>
            <a:r>
              <a:rPr dirty="0"/>
              <a:t> </a:t>
            </a:r>
            <a:r>
              <a:rPr dirty="0" err="1"/>
              <a:t>ambayo</a:t>
            </a:r>
            <a:r>
              <a:rPr dirty="0"/>
              <a:t> Paulo </a:t>
            </a:r>
            <a:r>
              <a:rPr dirty="0" err="1"/>
              <a:t>anapendekeza</a:t>
            </a:r>
            <a:r>
              <a:rPr dirty="0"/>
              <a:t> </a:t>
            </a:r>
            <a:r>
              <a:rPr dirty="0" err="1"/>
              <a:t>sio</a:t>
            </a:r>
            <a:r>
              <a:rPr dirty="0"/>
              <a:t> </a:t>
            </a:r>
            <a:r>
              <a:rPr dirty="0" err="1"/>
              <a:t>kitu</a:t>
            </a:r>
            <a:r>
              <a:rPr dirty="0"/>
              <a:t> cha </a:t>
            </a:r>
            <a:r>
              <a:rPr dirty="0" err="1"/>
              <a:t>nje</a:t>
            </a:r>
            <a:r>
              <a:rPr dirty="0"/>
              <a:t>, </a:t>
            </a:r>
            <a:r>
              <a:rPr dirty="0" err="1"/>
              <a:t>lakini</a:t>
            </a:r>
            <a:r>
              <a:rPr dirty="0"/>
              <a:t> </a:t>
            </a:r>
            <a:r>
              <a:rPr dirty="0" err="1"/>
              <a:t>mtazamo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ndani</a:t>
            </a:r>
            <a:r>
              <a:rPr dirty="0"/>
              <a:t>: </a:t>
            </a:r>
            <a:r>
              <a:rPr dirty="0" err="1"/>
              <a:t>unyenyekevu</a:t>
            </a:r>
            <a:r>
              <a:rPr dirty="0"/>
              <a:t>. Mbali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kuwa</a:t>
            </a:r>
            <a:r>
              <a:rPr dirty="0"/>
              <a:t> </a:t>
            </a:r>
            <a:r>
              <a:rPr dirty="0" err="1"/>
              <a:t>sifa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Yesu, </a:t>
            </a:r>
            <a:r>
              <a:rPr dirty="0" err="1"/>
              <a:t>aliwahimiza</a:t>
            </a:r>
            <a:r>
              <a:rPr dirty="0"/>
              <a:t> </a:t>
            </a:r>
            <a:r>
              <a:rPr dirty="0" err="1"/>
              <a:t>wasikilizaji</a:t>
            </a:r>
            <a:r>
              <a:rPr dirty="0"/>
              <a:t> wake </a:t>
            </a:r>
            <a:r>
              <a:rPr dirty="0" err="1"/>
              <a:t>kuwa</a:t>
            </a:r>
            <a:r>
              <a:rPr dirty="0"/>
              <a:t> </a:t>
            </a:r>
            <a:r>
              <a:rPr dirty="0" err="1"/>
              <a:t>wanyenyekevu</a:t>
            </a:r>
            <a:r>
              <a:rPr dirty="0"/>
              <a:t> (Mt. 11:29; 18:4; 23:12).</a:t>
            </a:r>
          </a:p>
        </p:txBody>
      </p:sp>
      <p:pic>
        <p:nvPicPr>
          <p:cNvPr id="4" name="Imagen 3" descr="Un grupo de personas de pie  El contenido generado por IA puede ser incorrecto.">
            <a:extLst>
              <a:ext uri="{FF2B5EF4-FFF2-40B4-BE49-F238E27FC236}">
                <a16:creationId xmlns:a16="http://schemas.microsoft.com/office/drawing/2014/main" id="{622C7849-6BC4-D806-A297-61A503F920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74" r="7674"/>
          <a:stretch>
            <a:fillRect/>
          </a:stretch>
        </p:blipFill>
        <p:spPr>
          <a:xfrm>
            <a:off x="215941" y="1517851"/>
            <a:ext cx="3232110" cy="2149580"/>
          </a:xfrm>
          <a:prstGeom prst="roundRect">
            <a:avLst>
              <a:gd name="adj" fmla="val 1117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Una persona con el cabello largo  El contenido generado por IA puede ser incorrecto.">
            <a:extLst>
              <a:ext uri="{FF2B5EF4-FFF2-40B4-BE49-F238E27FC236}">
                <a16:creationId xmlns:a16="http://schemas.microsoft.com/office/drawing/2014/main" id="{6421966D-B6E4-6562-26B1-BDB64FC2314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75" r="3675"/>
          <a:stretch>
            <a:fillRect/>
          </a:stretch>
        </p:blipFill>
        <p:spPr>
          <a:xfrm>
            <a:off x="215941" y="3852949"/>
            <a:ext cx="3232110" cy="2226007"/>
          </a:xfrm>
          <a:prstGeom prst="roundRect">
            <a:avLst>
              <a:gd name="adj" fmla="val 11111"/>
            </a:avLst>
          </a:prstGeom>
          <a:ln w="190500" cap="rnd">
            <a:solidFill>
              <a:schemeClr val="bg2">
                <a:lumMod val="9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1" name="Imagen 10" descr="Un grupo de personas sentadas en el suelo  El contenido generado por IA puede ser incorrecto.">
            <a:extLst>
              <a:ext uri="{FF2B5EF4-FFF2-40B4-BE49-F238E27FC236}">
                <a16:creationId xmlns:a16="http://schemas.microsoft.com/office/drawing/2014/main" id="{C6117BF7-5C5A-1A80-78A0-59154AB359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1316" y="2515069"/>
            <a:ext cx="2718004" cy="39349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0B43295-984C-CDD6-9523-6DA90EBFA6FA}"/>
              </a:ext>
            </a:extLst>
          </p:cNvPr>
          <p:cNvSpPr txBox="1"/>
          <p:nvPr/>
        </p:nvSpPr>
        <p:spPr>
          <a:xfrm>
            <a:off x="3552825" y="2415089"/>
            <a:ext cx="571899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/>
              <a:t>Ili </a:t>
            </a:r>
            <a:r>
              <a:rPr dirty="0" err="1"/>
              <a:t>kufikia</a:t>
            </a:r>
            <a:r>
              <a:rPr dirty="0"/>
              <a:t> </a:t>
            </a:r>
            <a:r>
              <a:rPr dirty="0" err="1"/>
              <a:t>unyenyekevu</a:t>
            </a:r>
            <a:r>
              <a:rPr dirty="0"/>
              <a:t> </a:t>
            </a:r>
            <a:r>
              <a:rPr dirty="0" err="1"/>
              <a:t>huu</a:t>
            </a:r>
            <a:r>
              <a:rPr dirty="0"/>
              <a:t>, Paulo </a:t>
            </a:r>
            <a:r>
              <a:rPr dirty="0" err="1"/>
              <a:t>anapendekeza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 </a:t>
            </a:r>
            <a:r>
              <a:rPr dirty="0" err="1"/>
              <a:t>tuwachukulie</a:t>
            </a:r>
            <a:r>
              <a:rPr dirty="0"/>
              <a:t> </a:t>
            </a:r>
            <a:r>
              <a:rPr dirty="0" err="1"/>
              <a:t>wengine</a:t>
            </a:r>
            <a:r>
              <a:rPr dirty="0"/>
              <a:t> </a:t>
            </a:r>
            <a:r>
              <a:rPr dirty="0" err="1"/>
              <a:t>kuwa</a:t>
            </a:r>
            <a:r>
              <a:rPr dirty="0"/>
              <a:t> </a:t>
            </a:r>
            <a:r>
              <a:rPr dirty="0" err="1"/>
              <a:t>muhimu</a:t>
            </a:r>
            <a:r>
              <a:rPr dirty="0"/>
              <a:t> </a:t>
            </a:r>
            <a:r>
              <a:rPr dirty="0" err="1"/>
              <a:t>zaidi</a:t>
            </a:r>
            <a:r>
              <a:rPr dirty="0"/>
              <a:t> </a:t>
            </a:r>
            <a:r>
              <a:rPr dirty="0" err="1"/>
              <a:t>kuliko</a:t>
            </a:r>
            <a:r>
              <a:rPr dirty="0"/>
              <a:t> </a:t>
            </a:r>
            <a:r>
              <a:rPr dirty="0" err="1"/>
              <a:t>sisi</a:t>
            </a:r>
            <a:r>
              <a:rPr dirty="0"/>
              <a:t> </a:t>
            </a:r>
            <a:r>
              <a:rPr dirty="0" err="1"/>
              <a:t>wenyewe</a:t>
            </a:r>
            <a:r>
              <a:rPr dirty="0"/>
              <a:t>  (</a:t>
            </a:r>
            <a:r>
              <a:rPr dirty="0" err="1"/>
              <a:t>Flp</a:t>
            </a:r>
            <a:r>
              <a:rPr dirty="0"/>
              <a:t>. 2     3. Lakini je, </a:t>
            </a:r>
            <a:r>
              <a:rPr dirty="0" err="1"/>
              <a:t>sisi</a:t>
            </a:r>
            <a:r>
              <a:rPr dirty="0"/>
              <a:t> </a:t>
            </a:r>
            <a:r>
              <a:rPr dirty="0" err="1"/>
              <a:t>sote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sawa</a:t>
            </a:r>
            <a:r>
              <a:rPr dirty="0"/>
              <a:t> </a:t>
            </a:r>
            <a:r>
              <a:rPr dirty="0" err="1"/>
              <a:t>mbele</a:t>
            </a:r>
            <a:r>
              <a:rPr dirty="0"/>
              <a:t> za </a:t>
            </a:r>
            <a:r>
              <a:rPr dirty="0" err="1"/>
              <a:t>Mungu</a:t>
            </a:r>
            <a:r>
              <a:rPr dirty="0"/>
              <a:t>? Je, </a:t>
            </a:r>
            <a:r>
              <a:rPr dirty="0" err="1"/>
              <a:t>hakupaswi</a:t>
            </a:r>
            <a:r>
              <a:rPr dirty="0"/>
              <a:t> </a:t>
            </a:r>
            <a:r>
              <a:rPr dirty="0" err="1"/>
              <a:t>kuwa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usawa</a:t>
            </a:r>
            <a:r>
              <a:rPr dirty="0"/>
              <a:t> </a:t>
            </a:r>
            <a:r>
              <a:rPr dirty="0" err="1"/>
              <a:t>ili</a:t>
            </a:r>
            <a:r>
              <a:rPr dirty="0"/>
              <a:t> </a:t>
            </a:r>
            <a:r>
              <a:rPr dirty="0" err="1"/>
              <a:t>kuwa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umoja</a:t>
            </a:r>
            <a:r>
              <a:rPr dirty="0"/>
              <a:t>?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AB7D662-A7DB-042A-FF5A-FE4B06840749}"/>
              </a:ext>
            </a:extLst>
          </p:cNvPr>
          <p:cNvSpPr txBox="1"/>
          <p:nvPr/>
        </p:nvSpPr>
        <p:spPr>
          <a:xfrm>
            <a:off x="172680" y="6144297"/>
            <a:ext cx="9128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/>
              <a:t>Ili </a:t>
            </a:r>
            <a:r>
              <a:rPr dirty="0" err="1"/>
              <a:t>kuweza</a:t>
            </a:r>
            <a:r>
              <a:rPr dirty="0"/>
              <a:t> </a:t>
            </a:r>
            <a:r>
              <a:rPr dirty="0" err="1"/>
              <a:t>kuwasaidia</a:t>
            </a:r>
            <a:r>
              <a:rPr dirty="0"/>
              <a:t> </a:t>
            </a:r>
            <a:r>
              <a:rPr dirty="0" err="1"/>
              <a:t>wengine</a:t>
            </a:r>
            <a:r>
              <a:rPr dirty="0"/>
              <a:t>, </a:t>
            </a:r>
            <a:r>
              <a:rPr dirty="0" err="1"/>
              <a:t>lazima</a:t>
            </a:r>
            <a:r>
              <a:rPr dirty="0"/>
              <a:t> </a:t>
            </a:r>
            <a:r>
              <a:rPr dirty="0" err="1"/>
              <a:t>tujifunze</a:t>
            </a:r>
            <a:r>
              <a:rPr dirty="0"/>
              <a:t> </a:t>
            </a:r>
            <a:r>
              <a:rPr dirty="0" err="1"/>
              <a:t>kuwasikiliza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kuelewa</a:t>
            </a:r>
            <a:r>
              <a:rPr dirty="0"/>
              <a:t> </a:t>
            </a:r>
            <a:r>
              <a:rPr dirty="0" err="1"/>
              <a:t>maoni</a:t>
            </a:r>
            <a:r>
              <a:rPr dirty="0"/>
              <a:t> </a:t>
            </a:r>
            <a:r>
              <a:rPr dirty="0" err="1"/>
              <a:t>yao</a:t>
            </a:r>
            <a:r>
              <a:rPr dirty="0"/>
              <a:t>. Bila shaka </a:t>
            </a:r>
            <a:r>
              <a:rPr dirty="0" err="1"/>
              <a:t>hii</a:t>
            </a:r>
            <a:r>
              <a:rPr dirty="0"/>
              <a:t> yote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kazi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Roho </a:t>
            </a:r>
            <a:r>
              <a:rPr dirty="0" err="1"/>
              <a:t>Mtakatifu</a:t>
            </a:r>
            <a:r>
              <a:rPr dirty="0"/>
              <a:t>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0D369CF-957B-06DF-AE66-607E6E9AD2AE}"/>
              </a:ext>
            </a:extLst>
          </p:cNvPr>
          <p:cNvSpPr txBox="1"/>
          <p:nvPr/>
        </p:nvSpPr>
        <p:spPr>
          <a:xfrm>
            <a:off x="3552824" y="4279693"/>
            <a:ext cx="571899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/>
              <a:t>Paulo </a:t>
            </a:r>
            <a:r>
              <a:rPr dirty="0" err="1"/>
              <a:t>hasemi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 </a:t>
            </a:r>
            <a:r>
              <a:rPr dirty="0" err="1"/>
              <a:t>sisi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duni</a:t>
            </a:r>
            <a:r>
              <a:rPr dirty="0"/>
              <a:t> </a:t>
            </a:r>
            <a:r>
              <a:rPr dirty="0" err="1"/>
              <a:t>kuliko</a:t>
            </a:r>
            <a:r>
              <a:rPr dirty="0"/>
              <a:t> </a:t>
            </a:r>
            <a:r>
              <a:rPr dirty="0" err="1"/>
              <a:t>wengine</a:t>
            </a:r>
            <a:r>
              <a:rPr dirty="0"/>
              <a:t>, </a:t>
            </a:r>
            <a:r>
              <a:rPr dirty="0" err="1"/>
              <a:t>lakini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 </a:t>
            </a:r>
            <a:r>
              <a:rPr i="1" u="sng" dirty="0" err="1"/>
              <a:t>tunapaswa</a:t>
            </a:r>
            <a:r>
              <a:rPr i="1" u="sng" dirty="0"/>
              <a:t> </a:t>
            </a:r>
            <a:r>
              <a:rPr i="1" u="sng" dirty="0" err="1"/>
              <a:t>kujiona</a:t>
            </a:r>
            <a:r>
              <a:rPr i="1" u="sng" dirty="0"/>
              <a:t> </a:t>
            </a:r>
            <a:r>
              <a:rPr lang="en-US" dirty="0" err="1"/>
              <a:t>hivyo</a:t>
            </a:r>
            <a:r>
              <a:rPr dirty="0"/>
              <a:t>. Kama vile </a:t>
            </a:r>
            <a:r>
              <a:rPr dirty="0" err="1"/>
              <a:t>mtumishi</a:t>
            </a:r>
            <a:r>
              <a:rPr dirty="0"/>
              <a:t> </a:t>
            </a:r>
            <a:r>
              <a:rPr dirty="0" err="1"/>
              <a:t>anavyotafuta</a:t>
            </a:r>
            <a:r>
              <a:rPr dirty="0"/>
              <a:t> </a:t>
            </a:r>
            <a:r>
              <a:rPr dirty="0" err="1"/>
              <a:t>mema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bwana wake, </a:t>
            </a:r>
            <a:r>
              <a:rPr dirty="0" err="1"/>
              <a:t>tunapaswa</a:t>
            </a:r>
            <a:r>
              <a:rPr dirty="0"/>
              <a:t> </a:t>
            </a:r>
            <a:r>
              <a:rPr dirty="0" err="1"/>
              <a:t>kutafuta</a:t>
            </a:r>
            <a:r>
              <a:rPr dirty="0"/>
              <a:t> </a:t>
            </a:r>
            <a:r>
              <a:rPr dirty="0" err="1"/>
              <a:t>mema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wale </a:t>
            </a:r>
            <a:r>
              <a:rPr dirty="0" err="1"/>
              <a:t>tunaowaona</a:t>
            </a:r>
            <a:r>
              <a:rPr dirty="0"/>
              <a:t> </a:t>
            </a:r>
            <a:r>
              <a:rPr i="1" u="sng" dirty="0" err="1"/>
              <a:t>kuwa</a:t>
            </a:r>
            <a:r>
              <a:rPr i="1" u="sng" dirty="0"/>
              <a:t> </a:t>
            </a:r>
            <a:r>
              <a:rPr dirty="0"/>
              <a:t>bora </a:t>
            </a:r>
            <a:r>
              <a:rPr dirty="0" err="1"/>
              <a:t>kuliko</a:t>
            </a:r>
            <a:r>
              <a:rPr dirty="0"/>
              <a:t> </a:t>
            </a:r>
            <a:r>
              <a:rPr dirty="0" err="1"/>
              <a:t>sisi</a:t>
            </a:r>
            <a:r>
              <a:rPr dirty="0"/>
              <a:t> </a:t>
            </a:r>
            <a:r>
              <a:rPr dirty="0" err="1"/>
              <a:t>wenyewe</a:t>
            </a:r>
            <a:r>
              <a:rPr dirty="0"/>
              <a:t> (</a:t>
            </a:r>
            <a:r>
              <a:rPr dirty="0" err="1"/>
              <a:t>Flp</a:t>
            </a:r>
            <a:r>
              <a:rPr dirty="0"/>
              <a:t>. 2-4 </a:t>
            </a:r>
          </a:p>
        </p:txBody>
      </p:sp>
    </p:spTree>
    <p:extLst>
      <p:ext uri="{BB962C8B-B14F-4D97-AF65-F5344CB8AC3E}">
        <p14:creationId xmlns:p14="http://schemas.microsoft.com/office/powerpoint/2010/main" val="84140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3" grpId="0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BC0E70A6-0310-09AA-DCE4-CE5C6C0765B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78130"/>
          </a:xfrm>
          <a:prstGeom prst="rect">
            <a:avLst/>
          </a:prstGeom>
          <a:gradFill>
            <a:gsLst>
              <a:gs pos="0">
                <a:srgbClr val="00A8A4"/>
              </a:gs>
              <a:gs pos="5000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C806A6B-EE36-4289-3229-55A68171E532}"/>
              </a:ext>
            </a:extLst>
          </p:cNvPr>
          <p:cNvSpPr txBox="1"/>
          <p:nvPr/>
        </p:nvSpPr>
        <p:spPr>
          <a:xfrm>
            <a:off x="0" y="0"/>
            <a:ext cx="872121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t>Fikiria Kama Yesu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0AFC944-9230-B472-043E-C415ED2FEF1C}"/>
              </a:ext>
            </a:extLst>
          </p:cNvPr>
          <p:cNvSpPr txBox="1"/>
          <p:nvPr/>
        </p:nvSpPr>
        <p:spPr>
          <a:xfrm>
            <a:off x="535858" y="593355"/>
            <a:ext cx="76494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pPr>
            <a:r>
              <a:rPr dirty="0"/>
              <a:t>"Akili </a:t>
            </a:r>
            <a:r>
              <a:rPr dirty="0" err="1"/>
              <a:t>hii</a:t>
            </a:r>
            <a:r>
              <a:rPr dirty="0"/>
              <a:t> </a:t>
            </a:r>
            <a:r>
              <a:rPr dirty="0" err="1"/>
              <a:t>iliyokuwa</a:t>
            </a:r>
            <a:r>
              <a:rPr dirty="0"/>
              <a:t> </a:t>
            </a:r>
            <a:r>
              <a:rPr dirty="0" err="1"/>
              <a:t>ndani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Kristo </a:t>
            </a:r>
            <a:r>
              <a:rPr dirty="0" err="1"/>
              <a:t>Yesu</a:t>
            </a:r>
            <a:r>
              <a:rPr dirty="0"/>
              <a:t> </a:t>
            </a:r>
            <a:r>
              <a:rPr dirty="0" err="1"/>
              <a:t>iwe</a:t>
            </a:r>
            <a:r>
              <a:rPr dirty="0"/>
              <a:t> </a:t>
            </a:r>
            <a:r>
              <a:rPr dirty="0" err="1"/>
              <a:t>ndani</a:t>
            </a:r>
            <a:r>
              <a:rPr dirty="0"/>
              <a:t> </a:t>
            </a:r>
            <a:r>
              <a:rPr dirty="0" err="1"/>
              <a:t>yenu</a:t>
            </a:r>
            <a:r>
              <a:rPr dirty="0"/>
              <a:t>"                         </a:t>
            </a:r>
            <a:r>
              <a:rPr sz="1400" dirty="0"/>
              <a:t>(</a:t>
            </a:r>
            <a:r>
              <a:rPr sz="1400" dirty="0" err="1"/>
              <a:t>Wafilipi</a:t>
            </a:r>
            <a:r>
              <a:rPr sz="1400" dirty="0"/>
              <a:t> 2:5)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3B6E713-9F14-5F16-9D53-40462A2C661D}"/>
              </a:ext>
            </a:extLst>
          </p:cNvPr>
          <p:cNvSpPr txBox="1"/>
          <p:nvPr/>
        </p:nvSpPr>
        <p:spPr>
          <a:xfrm>
            <a:off x="153847" y="1315773"/>
            <a:ext cx="856736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/>
              <a:t>Mawazo </a:t>
            </a:r>
            <a:r>
              <a:rPr dirty="0" err="1"/>
              <a:t>yetu</a:t>
            </a:r>
            <a:r>
              <a:rPr dirty="0"/>
              <a:t> </a:t>
            </a:r>
            <a:r>
              <a:rPr dirty="0" err="1"/>
              <a:t>yanaundwaje</a:t>
            </a:r>
            <a:r>
              <a:rPr dirty="0"/>
              <a:t>? </a:t>
            </a:r>
            <a:r>
              <a:rPr dirty="0" err="1"/>
              <a:t>Kupitia</a:t>
            </a:r>
            <a:r>
              <a:rPr dirty="0"/>
              <a:t> "</a:t>
            </a:r>
            <a:r>
              <a:rPr dirty="0" err="1"/>
              <a:t>njia</a:t>
            </a:r>
            <a:r>
              <a:rPr dirty="0"/>
              <a:t> za </a:t>
            </a:r>
            <a:r>
              <a:rPr dirty="0" err="1"/>
              <a:t>roho</a:t>
            </a:r>
            <a:r>
              <a:rPr dirty="0"/>
              <a:t>," </a:t>
            </a:r>
            <a:r>
              <a:rPr dirty="0" err="1"/>
              <a:t>yaani</a:t>
            </a:r>
            <a:r>
              <a:rPr dirty="0"/>
              <a:t>, </a:t>
            </a:r>
            <a:r>
              <a:rPr dirty="0" err="1"/>
              <a:t>hisia</a:t>
            </a:r>
            <a:r>
              <a:rPr dirty="0"/>
              <a:t> </a:t>
            </a:r>
            <a:r>
              <a:rPr dirty="0" err="1"/>
              <a:t>zetu</a:t>
            </a:r>
            <a:r>
              <a:rPr dirty="0"/>
              <a:t>. Kila </a:t>
            </a:r>
            <a:r>
              <a:rPr dirty="0" err="1"/>
              <a:t>kitu</a:t>
            </a:r>
            <a:r>
              <a:rPr dirty="0"/>
              <a:t> </a:t>
            </a:r>
            <a:r>
              <a:rPr dirty="0" err="1"/>
              <a:t>tunachosoma</a:t>
            </a:r>
            <a:r>
              <a:rPr dirty="0"/>
              <a:t>, </a:t>
            </a:r>
            <a:r>
              <a:rPr dirty="0" err="1"/>
              <a:t>kuona</a:t>
            </a:r>
            <a:r>
              <a:rPr dirty="0"/>
              <a:t>, au </a:t>
            </a:r>
            <a:r>
              <a:rPr dirty="0" err="1"/>
              <a:t>kusikia</a:t>
            </a:r>
            <a:r>
              <a:rPr dirty="0"/>
              <a:t> </a:t>
            </a:r>
            <a:r>
              <a:rPr dirty="0" err="1"/>
              <a:t>kinatuumba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njia</a:t>
            </a:r>
            <a:r>
              <a:rPr dirty="0"/>
              <a:t> </a:t>
            </a:r>
            <a:r>
              <a:rPr dirty="0" err="1"/>
              <a:t>fulani</a:t>
            </a:r>
            <a:r>
              <a:rPr dirty="0"/>
              <a:t>. Na, </a:t>
            </a:r>
            <a:r>
              <a:rPr dirty="0" err="1"/>
              <a:t>bila</a:t>
            </a:r>
            <a:r>
              <a:rPr dirty="0"/>
              <a:t> shaka, </a:t>
            </a:r>
            <a:r>
              <a:rPr dirty="0" err="1"/>
              <a:t>Shetani</a:t>
            </a:r>
            <a:r>
              <a:rPr dirty="0"/>
              <a:t> </a:t>
            </a:r>
            <a:r>
              <a:rPr dirty="0" err="1"/>
              <a:t>hupiga</a:t>
            </a:r>
            <a:r>
              <a:rPr dirty="0"/>
              <a:t> </a:t>
            </a:r>
            <a:r>
              <a:rPr dirty="0" err="1"/>
              <a:t>mabomu</a:t>
            </a:r>
            <a:r>
              <a:rPr dirty="0"/>
              <a:t> </a:t>
            </a:r>
            <a:r>
              <a:rPr dirty="0" err="1"/>
              <a:t>akili</a:t>
            </a:r>
            <a:r>
              <a:rPr dirty="0"/>
              <a:t> </a:t>
            </a:r>
            <a:r>
              <a:rPr dirty="0" err="1"/>
              <a:t>zetu</a:t>
            </a:r>
            <a:r>
              <a:rPr dirty="0"/>
              <a:t> </a:t>
            </a:r>
            <a:r>
              <a:rPr dirty="0" err="1"/>
              <a:t>ili</a:t>
            </a:r>
            <a:r>
              <a:rPr dirty="0"/>
              <a:t> </a:t>
            </a:r>
            <a:r>
              <a:rPr dirty="0" err="1"/>
              <a:t>kuunda</a:t>
            </a:r>
            <a:r>
              <a:rPr dirty="0"/>
              <a:t> </a:t>
            </a:r>
            <a:r>
              <a:rPr dirty="0" err="1"/>
              <a:t>akili</a:t>
            </a:r>
            <a:r>
              <a:rPr dirty="0"/>
              <a:t> </a:t>
            </a:r>
            <a:r>
              <a:rPr dirty="0" err="1"/>
              <a:t>zetu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njia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 </a:t>
            </a:r>
            <a:r>
              <a:rPr dirty="0" err="1"/>
              <a:t>mwenyewe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kufikiri</a:t>
            </a:r>
            <a:r>
              <a:rPr dirty="0"/>
              <a:t>.</a:t>
            </a:r>
          </a:p>
        </p:txBody>
      </p:sp>
      <p:pic>
        <p:nvPicPr>
          <p:cNvPr id="4" name="Imagen 3" descr="Imagen que contiene hombre  El contenido generado por IA puede ser incorrecto.">
            <a:extLst>
              <a:ext uri="{FF2B5EF4-FFF2-40B4-BE49-F238E27FC236}">
                <a16:creationId xmlns:a16="http://schemas.microsoft.com/office/drawing/2014/main" id="{96490564-F8E4-0885-2E54-FD7E9E6B20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29368" y="196730"/>
            <a:ext cx="3208784" cy="33927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C00000"/>
                </a:gs>
                <a:gs pos="69000">
                  <a:srgbClr val="C00000"/>
                </a:gs>
                <a:gs pos="71000">
                  <a:srgbClr val="F6D3D4"/>
                </a:gs>
                <a:gs pos="100000">
                  <a:srgbClr val="F6D3D4"/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Hombre con la boca abierta  El contenido generado por IA puede ser incorrecto.">
            <a:extLst>
              <a:ext uri="{FF2B5EF4-FFF2-40B4-BE49-F238E27FC236}">
                <a16:creationId xmlns:a16="http://schemas.microsoft.com/office/drawing/2014/main" id="{63A9EDE2-A703-190F-F6DC-3795255D0F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3847" y="4534053"/>
            <a:ext cx="4381787" cy="2235372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 descr="Una caricatura de una persona  El contenido generado por IA puede ser incorrecto.">
            <a:extLst>
              <a:ext uri="{FF2B5EF4-FFF2-40B4-BE49-F238E27FC236}">
                <a16:creationId xmlns:a16="http://schemas.microsoft.com/office/drawing/2014/main" id="{AB099B12-8BA9-3A6F-CE6E-D2BA940C086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"/>
          <a:stretch>
            <a:fillRect/>
          </a:stretch>
        </p:blipFill>
        <p:spPr>
          <a:xfrm>
            <a:off x="8573729" y="3785418"/>
            <a:ext cx="3464423" cy="29446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D7B7AB86-F45A-B171-CFAF-077FA05B0ABA}"/>
              </a:ext>
            </a:extLst>
          </p:cNvPr>
          <p:cNvSpPr txBox="1"/>
          <p:nvPr/>
        </p:nvSpPr>
        <p:spPr>
          <a:xfrm>
            <a:off x="4656099" y="4572731"/>
            <a:ext cx="379716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/>
              <a:t>Hii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sababu</a:t>
            </a:r>
            <a:r>
              <a:rPr dirty="0"/>
              <a:t> </a:t>
            </a:r>
            <a:r>
              <a:rPr dirty="0" err="1"/>
              <a:t>mawazo</a:t>
            </a:r>
            <a:r>
              <a:rPr dirty="0"/>
              <a:t> </a:t>
            </a:r>
            <a:r>
              <a:rPr dirty="0" err="1"/>
              <a:t>yetu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kimwili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mioyo</a:t>
            </a:r>
            <a:r>
              <a:rPr dirty="0"/>
              <a:t> </a:t>
            </a:r>
            <a:r>
              <a:rPr dirty="0" err="1"/>
              <a:t>yetu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udanganyifu</a:t>
            </a:r>
            <a:r>
              <a:rPr dirty="0"/>
              <a:t> (Yeremia 17:9). Roho </a:t>
            </a:r>
            <a:r>
              <a:rPr dirty="0" err="1"/>
              <a:t>atabadilisha</a:t>
            </a:r>
            <a:r>
              <a:rPr dirty="0"/>
              <a:t> </a:t>
            </a:r>
            <a:r>
              <a:rPr dirty="0" err="1"/>
              <a:t>akili</a:t>
            </a:r>
            <a:r>
              <a:rPr dirty="0"/>
              <a:t> </a:t>
            </a:r>
            <a:r>
              <a:rPr dirty="0" err="1"/>
              <a:t>yetu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kimwili</a:t>
            </a:r>
            <a:r>
              <a:rPr dirty="0"/>
              <a:t> </a:t>
            </a:r>
            <a:r>
              <a:rPr dirty="0" err="1"/>
              <a:t>kuwa</a:t>
            </a:r>
            <a:r>
              <a:rPr dirty="0"/>
              <a:t> </a:t>
            </a:r>
            <a:r>
              <a:rPr dirty="0" err="1"/>
              <a:t>akili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kiroho</a:t>
            </a:r>
            <a:r>
              <a:rPr dirty="0"/>
              <a:t>, </a:t>
            </a:r>
            <a:r>
              <a:rPr dirty="0" err="1"/>
              <a:t>kama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Kristo (</a:t>
            </a:r>
            <a:r>
              <a:rPr dirty="0" err="1"/>
              <a:t>Warumi</a:t>
            </a:r>
            <a:r>
              <a:rPr dirty="0"/>
              <a:t> 8:1, 5).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015FF63-0EE7-539C-4ACE-44FB7794545D}"/>
              </a:ext>
            </a:extLst>
          </p:cNvPr>
          <p:cNvSpPr txBox="1"/>
          <p:nvPr/>
        </p:nvSpPr>
        <p:spPr>
          <a:xfrm>
            <a:off x="153848" y="3472747"/>
            <a:ext cx="82660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 err="1"/>
              <a:t>Labda</a:t>
            </a:r>
            <a:r>
              <a:rPr dirty="0"/>
              <a:t> </a:t>
            </a:r>
            <a:r>
              <a:rPr dirty="0" err="1"/>
              <a:t>tunaweza</a:t>
            </a:r>
            <a:r>
              <a:rPr dirty="0"/>
              <a:t>,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juhudi</a:t>
            </a:r>
            <a:r>
              <a:rPr dirty="0"/>
              <a:t> </a:t>
            </a:r>
            <a:r>
              <a:rPr dirty="0" err="1"/>
              <a:t>kubwa</a:t>
            </a:r>
            <a:r>
              <a:rPr dirty="0"/>
              <a:t>, </a:t>
            </a:r>
            <a:r>
              <a:rPr dirty="0" err="1"/>
              <a:t>kufikia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kwanza. </a:t>
            </a:r>
            <a:r>
              <a:rPr dirty="0" err="1"/>
              <a:t>Lakini</a:t>
            </a:r>
            <a:r>
              <a:rPr dirty="0"/>
              <a:t> </a:t>
            </a:r>
            <a:r>
              <a:rPr dirty="0" err="1"/>
              <a:t>kubadilisha</a:t>
            </a:r>
            <a:r>
              <a:rPr dirty="0"/>
              <a:t> </a:t>
            </a:r>
            <a:r>
              <a:rPr dirty="0" err="1"/>
              <a:t>akili</a:t>
            </a:r>
            <a:r>
              <a:rPr dirty="0"/>
              <a:t> </a:t>
            </a:r>
            <a:r>
              <a:rPr dirty="0" err="1"/>
              <a:t>zetu</a:t>
            </a:r>
            <a:r>
              <a:rPr dirty="0"/>
              <a:t> </a:t>
            </a:r>
            <a:r>
              <a:rPr dirty="0" err="1"/>
              <a:t>kuendana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akili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Yesu</a:t>
            </a:r>
            <a:r>
              <a:rPr dirty="0"/>
              <a:t> </a:t>
            </a:r>
            <a:r>
              <a:rPr dirty="0" err="1"/>
              <a:t>kunaweza</a:t>
            </a:r>
            <a:r>
              <a:rPr dirty="0"/>
              <a:t> </a:t>
            </a:r>
            <a:r>
              <a:rPr dirty="0" err="1"/>
              <a:t>tu</a:t>
            </a:r>
            <a:r>
              <a:rPr dirty="0"/>
              <a:t> </a:t>
            </a:r>
            <a:r>
              <a:rPr dirty="0" err="1"/>
              <a:t>kufanywa</a:t>
            </a:r>
            <a:r>
              <a:rPr dirty="0"/>
              <a:t> </a:t>
            </a:r>
            <a:r>
              <a:rPr dirty="0" err="1"/>
              <a:t>ndani</a:t>
            </a:r>
            <a:r>
              <a:rPr dirty="0"/>
              <a:t> </a:t>
            </a:r>
            <a:r>
              <a:rPr dirty="0" err="1"/>
              <a:t>yetu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Roho</a:t>
            </a:r>
            <a:r>
              <a:rPr dirty="0"/>
              <a:t> </a:t>
            </a:r>
            <a:r>
              <a:rPr dirty="0" err="1"/>
              <a:t>Mtakatifu</a:t>
            </a:r>
            <a:r>
              <a:rPr dirty="0"/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C877E10-ECE9-CC8F-3761-799E6066856C}"/>
              </a:ext>
            </a:extLst>
          </p:cNvPr>
          <p:cNvSpPr txBox="1"/>
          <p:nvPr/>
        </p:nvSpPr>
        <p:spPr>
          <a:xfrm>
            <a:off x="153847" y="2545701"/>
            <a:ext cx="85673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/>
              <a:t>Paulo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mwenye</a:t>
            </a:r>
            <a:r>
              <a:rPr dirty="0"/>
              <a:t> </a:t>
            </a:r>
            <a:r>
              <a:rPr dirty="0" err="1"/>
              <a:t>msimamo</a:t>
            </a:r>
            <a:r>
              <a:rPr dirty="0"/>
              <a:t> </a:t>
            </a:r>
            <a:r>
              <a:rPr dirty="0" err="1"/>
              <a:t>mkali</a:t>
            </a:r>
            <a:r>
              <a:rPr dirty="0"/>
              <a:t>. Yeye </a:t>
            </a:r>
            <a:r>
              <a:rPr dirty="0" err="1"/>
              <a:t>sio</a:t>
            </a:r>
            <a:r>
              <a:rPr dirty="0"/>
              <a:t> </a:t>
            </a:r>
            <a:r>
              <a:rPr dirty="0" err="1"/>
              <a:t>tu</a:t>
            </a:r>
            <a:r>
              <a:rPr dirty="0"/>
              <a:t> </a:t>
            </a:r>
            <a:r>
              <a:rPr dirty="0" err="1"/>
              <a:t>anatualika</a:t>
            </a:r>
            <a:r>
              <a:rPr dirty="0"/>
              <a:t> </a:t>
            </a:r>
            <a:r>
              <a:rPr dirty="0" err="1"/>
              <a:t>tuangalie</a:t>
            </a:r>
            <a:r>
              <a:rPr dirty="0"/>
              <a:t> </a:t>
            </a:r>
            <a:r>
              <a:rPr dirty="0" err="1"/>
              <a:t>mawazo</a:t>
            </a:r>
            <a:r>
              <a:rPr dirty="0"/>
              <a:t> </a:t>
            </a:r>
            <a:r>
              <a:rPr dirty="0" err="1"/>
              <a:t>yetu</a:t>
            </a:r>
            <a:r>
              <a:rPr dirty="0"/>
              <a:t>, </a:t>
            </a:r>
            <a:r>
              <a:rPr dirty="0" err="1"/>
              <a:t>lakini</a:t>
            </a:r>
            <a:r>
              <a:rPr dirty="0"/>
              <a:t> </a:t>
            </a:r>
            <a:r>
              <a:rPr dirty="0" err="1"/>
              <a:t>anatuomba</a:t>
            </a:r>
            <a:r>
              <a:rPr dirty="0"/>
              <a:t> </a:t>
            </a:r>
            <a:r>
              <a:rPr dirty="0" err="1"/>
              <a:t>tufikirie</a:t>
            </a:r>
            <a:r>
              <a:rPr dirty="0"/>
              <a:t> </a:t>
            </a:r>
            <a:r>
              <a:rPr dirty="0" err="1"/>
              <a:t>kama</a:t>
            </a:r>
            <a:r>
              <a:rPr dirty="0"/>
              <a:t> Kristo </a:t>
            </a:r>
            <a:r>
              <a:rPr dirty="0" err="1"/>
              <a:t>alivyofikiria</a:t>
            </a:r>
            <a:br>
              <a:rPr lang="es-ES" dirty="0"/>
            </a:br>
            <a:r>
              <a:rPr dirty="0"/>
              <a:t>(</a:t>
            </a:r>
            <a:r>
              <a:rPr dirty="0" err="1"/>
              <a:t>Flp</a:t>
            </a:r>
            <a:r>
              <a:rPr dirty="0"/>
              <a:t>. 4:8; 2:5).</a:t>
            </a:r>
          </a:p>
        </p:txBody>
      </p:sp>
    </p:spTree>
    <p:extLst>
      <p:ext uri="{BB962C8B-B14F-4D97-AF65-F5344CB8AC3E}">
        <p14:creationId xmlns:p14="http://schemas.microsoft.com/office/powerpoint/2010/main" val="421104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20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1B2EAC2-9BC6-762A-7674-A6822560EEA6}"/>
              </a:ext>
            </a:extLst>
          </p:cNvPr>
          <p:cNvSpPr txBox="1"/>
          <p:nvPr/>
        </p:nvSpPr>
        <p:spPr>
          <a:xfrm>
            <a:off x="2969340" y="1916196"/>
            <a:ext cx="890802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3200" b="1">
                <a:latin typeface="Constantia" panose="02030602050306030303" pitchFamily="18" charset="0"/>
              </a:defRPr>
            </a:pPr>
            <a:r>
              <a:rPr dirty="0"/>
              <a:t>"</a:t>
            </a:r>
            <a:r>
              <a:rPr dirty="0" err="1"/>
              <a:t>Walakini</a:t>
            </a:r>
            <a:r>
              <a:rPr dirty="0"/>
              <a:t> tuna </a:t>
            </a:r>
            <a:r>
              <a:rPr dirty="0" err="1"/>
              <a:t>kazi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kufanya</a:t>
            </a:r>
            <a:r>
              <a:rPr dirty="0"/>
              <a:t> </a:t>
            </a:r>
            <a:r>
              <a:rPr dirty="0" err="1"/>
              <a:t>ili</a:t>
            </a:r>
            <a:r>
              <a:rPr dirty="0"/>
              <a:t> </a:t>
            </a:r>
            <a:r>
              <a:rPr dirty="0" err="1"/>
              <a:t>kupinga</a:t>
            </a:r>
            <a:r>
              <a:rPr dirty="0"/>
              <a:t> </a:t>
            </a:r>
            <a:r>
              <a:rPr dirty="0" err="1"/>
              <a:t>majaribu</a:t>
            </a:r>
            <a:r>
              <a:rPr dirty="0"/>
              <a:t>. Wale </a:t>
            </a:r>
            <a:r>
              <a:rPr dirty="0" err="1"/>
              <a:t>ambao</a:t>
            </a:r>
            <a:r>
              <a:rPr dirty="0"/>
              <a:t> </a:t>
            </a:r>
            <a:r>
              <a:rPr dirty="0" err="1"/>
              <a:t>hawataanguka</a:t>
            </a:r>
            <a:r>
              <a:rPr dirty="0"/>
              <a:t> </a:t>
            </a:r>
            <a:r>
              <a:rPr dirty="0" err="1"/>
              <a:t>mawindo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hila za </a:t>
            </a:r>
            <a:r>
              <a:rPr dirty="0" err="1"/>
              <a:t>Shetani</a:t>
            </a:r>
            <a:r>
              <a:rPr dirty="0"/>
              <a:t> </a:t>
            </a:r>
            <a:r>
              <a:rPr dirty="0" err="1"/>
              <a:t>lazima</a:t>
            </a:r>
            <a:r>
              <a:rPr dirty="0"/>
              <a:t> </a:t>
            </a:r>
            <a:r>
              <a:rPr dirty="0" err="1"/>
              <a:t>walinde</a:t>
            </a:r>
            <a:r>
              <a:rPr dirty="0"/>
              <a:t> </a:t>
            </a:r>
            <a:r>
              <a:rPr dirty="0" err="1"/>
              <a:t>vizuri</a:t>
            </a:r>
            <a:r>
              <a:rPr dirty="0"/>
              <a:t> </a:t>
            </a:r>
            <a:r>
              <a:rPr dirty="0" err="1"/>
              <a:t>njia</a:t>
            </a:r>
            <a:r>
              <a:rPr dirty="0"/>
              <a:t> za </a:t>
            </a:r>
            <a:r>
              <a:rPr dirty="0" err="1"/>
              <a:t>roho</a:t>
            </a:r>
            <a:r>
              <a:rPr dirty="0"/>
              <a:t>; </a:t>
            </a:r>
            <a:r>
              <a:rPr dirty="0" err="1"/>
              <a:t>lazima</a:t>
            </a:r>
            <a:r>
              <a:rPr dirty="0"/>
              <a:t> </a:t>
            </a:r>
            <a:r>
              <a:rPr dirty="0" err="1"/>
              <a:t>waepuke</a:t>
            </a:r>
            <a:r>
              <a:rPr dirty="0"/>
              <a:t> </a:t>
            </a:r>
            <a:r>
              <a:rPr dirty="0" err="1"/>
              <a:t>kusoma</a:t>
            </a:r>
            <a:r>
              <a:rPr dirty="0"/>
              <a:t>, </a:t>
            </a:r>
            <a:r>
              <a:rPr dirty="0" err="1"/>
              <a:t>kuona</a:t>
            </a:r>
            <a:r>
              <a:rPr dirty="0"/>
              <a:t>, au </a:t>
            </a:r>
            <a:r>
              <a:rPr dirty="0" err="1"/>
              <a:t>kusikia</a:t>
            </a:r>
            <a:r>
              <a:rPr dirty="0"/>
              <a:t> </a:t>
            </a:r>
            <a:r>
              <a:rPr dirty="0" err="1"/>
              <a:t>kile</a:t>
            </a:r>
            <a:r>
              <a:rPr dirty="0"/>
              <a:t> </a:t>
            </a:r>
            <a:r>
              <a:rPr dirty="0" err="1"/>
              <a:t>ambacho</a:t>
            </a:r>
            <a:r>
              <a:rPr dirty="0"/>
              <a:t> </a:t>
            </a:r>
            <a:r>
              <a:rPr dirty="0" err="1"/>
              <a:t>kitapendekeza</a:t>
            </a:r>
            <a:r>
              <a:rPr dirty="0"/>
              <a:t> </a:t>
            </a:r>
            <a:r>
              <a:rPr dirty="0" err="1"/>
              <a:t>mawazo</a:t>
            </a:r>
            <a:r>
              <a:rPr dirty="0"/>
              <a:t> </a:t>
            </a:r>
            <a:r>
              <a:rPr dirty="0" err="1"/>
              <a:t>machafu</a:t>
            </a:r>
            <a:r>
              <a:rPr dirty="0"/>
              <a:t>. Akili </a:t>
            </a:r>
            <a:r>
              <a:rPr dirty="0" err="1"/>
              <a:t>haipaswi</a:t>
            </a:r>
            <a:r>
              <a:rPr dirty="0"/>
              <a:t> </a:t>
            </a:r>
            <a:r>
              <a:rPr dirty="0" err="1"/>
              <a:t>kuachwa</a:t>
            </a:r>
            <a:r>
              <a:rPr dirty="0"/>
              <a:t> </a:t>
            </a:r>
            <a:r>
              <a:rPr dirty="0" err="1"/>
              <a:t>kuzurura</a:t>
            </a:r>
            <a:r>
              <a:rPr dirty="0"/>
              <a:t> </a:t>
            </a:r>
            <a:r>
              <a:rPr dirty="0" err="1"/>
              <a:t>bila</a:t>
            </a:r>
            <a:r>
              <a:rPr dirty="0"/>
              <a:t> </a:t>
            </a:r>
            <a:r>
              <a:rPr dirty="0" err="1"/>
              <a:t>mpangilio</a:t>
            </a:r>
            <a:r>
              <a:rPr dirty="0"/>
              <a:t> </a:t>
            </a:r>
            <a:r>
              <a:rPr dirty="0" err="1"/>
              <a:t>juu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kila</a:t>
            </a:r>
            <a:r>
              <a:rPr dirty="0"/>
              <a:t> </a:t>
            </a:r>
            <a:r>
              <a:rPr dirty="0" err="1"/>
              <a:t>mada</a:t>
            </a:r>
            <a:r>
              <a:rPr dirty="0"/>
              <a:t> </a:t>
            </a:r>
            <a:r>
              <a:rPr dirty="0" err="1"/>
              <a:t>ambayo</a:t>
            </a:r>
            <a:r>
              <a:rPr dirty="0"/>
              <a:t> </a:t>
            </a:r>
            <a:r>
              <a:rPr dirty="0" err="1"/>
              <a:t>mpinzani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roho</a:t>
            </a:r>
            <a:r>
              <a:rPr dirty="0"/>
              <a:t> </a:t>
            </a:r>
            <a:r>
              <a:rPr dirty="0" err="1"/>
              <a:t>anaweza</a:t>
            </a:r>
            <a:r>
              <a:rPr dirty="0"/>
              <a:t> </a:t>
            </a:r>
            <a:r>
              <a:rPr dirty="0" err="1"/>
              <a:t>kupendekeza</a:t>
            </a:r>
            <a:r>
              <a:rPr dirty="0"/>
              <a:t>."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900976D-1FD8-390F-0BE3-739219CA3CB2}"/>
              </a:ext>
            </a:extLst>
          </p:cNvPr>
          <p:cNvSpPr txBox="1"/>
          <p:nvPr/>
        </p:nvSpPr>
        <p:spPr>
          <a:xfrm>
            <a:off x="8216779" y="827752"/>
            <a:ext cx="384740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600" b="1"/>
            </a:pPr>
            <a:r>
              <a:t>EGW (Patriarchs and Prophets, uk. 492)</a:t>
            </a:r>
          </a:p>
        </p:txBody>
      </p:sp>
    </p:spTree>
    <p:extLst>
      <p:ext uri="{BB962C8B-B14F-4D97-AF65-F5344CB8AC3E}">
        <p14:creationId xmlns:p14="http://schemas.microsoft.com/office/powerpoint/2010/main" val="273832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76D8DE-2ABA-1006-8CB6-C46B929F8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96995A1-5EF7-3675-96B8-D06D8F2D0ACD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127333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3415D65-800B-5841-D401-9D751611C840}"/>
              </a:ext>
            </a:extLst>
          </p:cNvPr>
          <p:cNvSpPr txBox="1"/>
          <p:nvPr/>
        </p:nvSpPr>
        <p:spPr>
          <a:xfrm>
            <a:off x="0" y="8604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8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defRPr>
            </a:pPr>
            <a:r>
              <a:rPr lang="en-US" dirty="0"/>
              <a:t>NIA Y</a:t>
            </a:r>
            <a:r>
              <a:rPr dirty="0"/>
              <a:t>A YESU (1)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D358F2F-2A65-CC88-79B9-A60E59687C00}"/>
              </a:ext>
            </a:extLst>
          </p:cNvPr>
          <p:cNvSpPr txBox="1"/>
          <p:nvPr/>
        </p:nvSpPr>
        <p:spPr>
          <a:xfrm>
            <a:off x="0" y="860214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pPr>
            <a:r>
              <a:t>"ambaye, akiwa katika umbo la Mungu, hakuona ni unyang 'anyi kuwa sawa na Mungu" </a:t>
            </a:r>
            <a:r>
              <a:rPr sz="1400"/>
              <a:t>(Wafilipi 2:6)</a:t>
            </a:r>
            <a:endParaRPr lang="es-E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505B672-A3AD-F4BA-7350-4258020D5DAD}"/>
              </a:ext>
            </a:extLst>
          </p:cNvPr>
          <p:cNvSpPr txBox="1"/>
          <p:nvPr/>
        </p:nvSpPr>
        <p:spPr>
          <a:xfrm>
            <a:off x="806244" y="1427574"/>
            <a:ext cx="65777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/>
              <a:t>Paulo </a:t>
            </a:r>
            <a:r>
              <a:rPr dirty="0" err="1"/>
              <a:t>anaangazia</a:t>
            </a:r>
            <a:r>
              <a:rPr dirty="0"/>
              <a:t> </a:t>
            </a:r>
            <a:r>
              <a:rPr dirty="0" err="1"/>
              <a:t>sifa</a:t>
            </a:r>
            <a:r>
              <a:rPr dirty="0"/>
              <a:t> tatu za </a:t>
            </a:r>
            <a:r>
              <a:rPr dirty="0" err="1"/>
              <a:t>Yesu</a:t>
            </a:r>
            <a:r>
              <a:rPr dirty="0"/>
              <a:t>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B0CB03B-0821-F70E-9A37-FA719F8CEB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3771668"/>
              </p:ext>
            </p:extLst>
          </p:nvPr>
        </p:nvGraphicFramePr>
        <p:xfrm>
          <a:off x="97393" y="1886678"/>
          <a:ext cx="7286629" cy="1395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B89CD912-EA1A-C64C-5F04-72D45D96EDBD}"/>
              </a:ext>
            </a:extLst>
          </p:cNvPr>
          <p:cNvSpPr txBox="1"/>
          <p:nvPr/>
        </p:nvSpPr>
        <p:spPr>
          <a:xfrm>
            <a:off x="156390" y="3356662"/>
            <a:ext cx="71443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 err="1"/>
              <a:t>Akiwa</a:t>
            </a:r>
            <a:r>
              <a:rPr dirty="0"/>
              <a:t> </a:t>
            </a:r>
            <a:r>
              <a:rPr dirty="0" err="1"/>
              <a:t>Muumba</a:t>
            </a:r>
            <a:r>
              <a:rPr dirty="0"/>
              <a:t>, </a:t>
            </a:r>
            <a:r>
              <a:rPr dirty="0" err="1"/>
              <a:t>akawa</a:t>
            </a:r>
            <a:r>
              <a:rPr dirty="0"/>
              <a:t> </a:t>
            </a:r>
            <a:r>
              <a:rPr dirty="0" err="1"/>
              <a:t>kiumbe</a:t>
            </a:r>
            <a:r>
              <a:rPr dirty="0"/>
              <a:t>. </a:t>
            </a:r>
            <a:r>
              <a:rPr dirty="0" err="1"/>
              <a:t>Alikubali</a:t>
            </a:r>
            <a:r>
              <a:rPr dirty="0"/>
              <a:t> </a:t>
            </a:r>
            <a:r>
              <a:rPr dirty="0" err="1"/>
              <a:t>kutendewa</a:t>
            </a:r>
            <a:r>
              <a:rPr dirty="0"/>
              <a:t> </a:t>
            </a:r>
            <a:r>
              <a:rPr dirty="0" err="1"/>
              <a:t>vibaya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kufa</a:t>
            </a:r>
            <a:r>
              <a:rPr dirty="0"/>
              <a:t> </a:t>
            </a:r>
            <a:r>
              <a:rPr dirty="0" err="1"/>
              <a:t>msalabani</a:t>
            </a:r>
            <a:r>
              <a:rPr dirty="0"/>
              <a:t> </a:t>
            </a:r>
            <a:r>
              <a:rPr dirty="0" err="1"/>
              <a:t>ili</a:t>
            </a:r>
            <a:r>
              <a:rPr dirty="0"/>
              <a:t> </a:t>
            </a:r>
            <a:r>
              <a:rPr dirty="0" err="1"/>
              <a:t>kutukomboa</a:t>
            </a:r>
            <a:r>
              <a:rPr dirty="0"/>
              <a:t>.</a:t>
            </a:r>
          </a:p>
        </p:txBody>
      </p:sp>
      <p:pic>
        <p:nvPicPr>
          <p:cNvPr id="10" name="Imagen 9" descr="Un dibujo de una persona  El contenido generado por IA puede ser incorrecto.">
            <a:extLst>
              <a:ext uri="{FF2B5EF4-FFF2-40B4-BE49-F238E27FC236}">
                <a16:creationId xmlns:a16="http://schemas.microsoft.com/office/drawing/2014/main" id="{DFC318CF-D247-E757-0C3A-EF126EC044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78258" y="1496373"/>
            <a:ext cx="4515419" cy="2037093"/>
          </a:xfrm>
          <a:prstGeom prst="snip2DiagRect">
            <a:avLst>
              <a:gd name="adj1" fmla="val 14962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Imagen que contiene animal  El contenido generado por IA puede ser incorrecto.">
            <a:extLst>
              <a:ext uri="{FF2B5EF4-FFF2-40B4-BE49-F238E27FC236}">
                <a16:creationId xmlns:a16="http://schemas.microsoft.com/office/drawing/2014/main" id="{5E37C7C4-F082-CE49-6E21-14763B141B6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0438" y="3742826"/>
            <a:ext cx="2207447" cy="29463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 descr="Pintura de una persona con el sol de fondo  El contenido generado por IA puede ser incorrecto.">
            <a:extLst>
              <a:ext uri="{FF2B5EF4-FFF2-40B4-BE49-F238E27FC236}">
                <a16:creationId xmlns:a16="http://schemas.microsoft.com/office/drawing/2014/main" id="{AC93DE51-3C13-7A26-DE95-DFE239E188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6231" y="3744924"/>
            <a:ext cx="2207446" cy="2948175"/>
          </a:xfrm>
          <a:prstGeom prst="snip2DiagRect">
            <a:avLst>
              <a:gd name="adj1" fmla="val 16035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E7B81BC5-8E3A-A8AB-7CF3-254923CACCBB}"/>
              </a:ext>
            </a:extLst>
          </p:cNvPr>
          <p:cNvSpPr txBox="1"/>
          <p:nvPr/>
        </p:nvSpPr>
        <p:spPr>
          <a:xfrm>
            <a:off x="156380" y="6047008"/>
            <a:ext cx="71443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/>
              <a:t>Yeye </a:t>
            </a:r>
            <a:r>
              <a:rPr dirty="0" err="1"/>
              <a:t>ndiye</a:t>
            </a:r>
            <a:r>
              <a:rPr dirty="0"/>
              <a:t> </a:t>
            </a:r>
            <a:r>
              <a:rPr dirty="0" err="1"/>
              <a:t>kielelezo</a:t>
            </a:r>
            <a:r>
              <a:rPr dirty="0"/>
              <a:t> </a:t>
            </a:r>
            <a:r>
              <a:rPr dirty="0" err="1"/>
              <a:t>chetu</a:t>
            </a:r>
            <a:r>
              <a:rPr dirty="0"/>
              <a:t>. </a:t>
            </a:r>
            <a:r>
              <a:rPr dirty="0" err="1"/>
              <a:t>Lazima</a:t>
            </a:r>
            <a:r>
              <a:rPr dirty="0"/>
              <a:t> </a:t>
            </a:r>
            <a:r>
              <a:rPr dirty="0" err="1"/>
              <a:t>tuwe</a:t>
            </a:r>
            <a:r>
              <a:rPr dirty="0"/>
              <a:t> </a:t>
            </a:r>
            <a:r>
              <a:rPr dirty="0" err="1"/>
              <a:t>tayari</a:t>
            </a:r>
            <a:r>
              <a:rPr dirty="0"/>
              <a:t> </a:t>
            </a:r>
            <a:r>
              <a:rPr dirty="0" err="1"/>
              <a:t>kujinyenyekeza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kujitolea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faida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wengine</a:t>
            </a:r>
            <a:r>
              <a:rPr dirty="0"/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5BDCBA1-5E0B-1793-24BA-EF6D83481202}"/>
              </a:ext>
            </a:extLst>
          </p:cNvPr>
          <p:cNvSpPr txBox="1"/>
          <p:nvPr/>
        </p:nvSpPr>
        <p:spPr>
          <a:xfrm>
            <a:off x="156383" y="5355411"/>
            <a:ext cx="71443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 err="1"/>
              <a:t>Tunapofikiria</a:t>
            </a:r>
            <a:r>
              <a:rPr dirty="0"/>
              <a:t> </a:t>
            </a:r>
            <a:r>
              <a:rPr dirty="0" err="1"/>
              <a:t>juu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hili</a:t>
            </a:r>
            <a:r>
              <a:rPr dirty="0"/>
              <a:t>, </a:t>
            </a:r>
            <a:r>
              <a:rPr dirty="0" err="1"/>
              <a:t>tunaweza</a:t>
            </a:r>
            <a:r>
              <a:rPr dirty="0"/>
              <a:t> </a:t>
            </a:r>
            <a:r>
              <a:rPr dirty="0" err="1"/>
              <a:t>tu</a:t>
            </a:r>
            <a:r>
              <a:rPr dirty="0"/>
              <a:t> </a:t>
            </a:r>
            <a:r>
              <a:rPr dirty="0" err="1"/>
              <a:t>kuinama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kumwabudu</a:t>
            </a:r>
            <a:r>
              <a:rPr dirty="0"/>
              <a:t> </a:t>
            </a:r>
            <a:r>
              <a:rPr dirty="0" err="1"/>
              <a:t>Mwokozi</a:t>
            </a:r>
            <a:r>
              <a:rPr dirty="0"/>
              <a:t> </a:t>
            </a:r>
            <a:r>
              <a:rPr dirty="0" err="1"/>
              <a:t>wetu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ajabu</a:t>
            </a:r>
            <a:r>
              <a:rPr dirty="0"/>
              <a:t>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CB65058-7A50-3C83-C03B-8585A46B471C}"/>
              </a:ext>
            </a:extLst>
          </p:cNvPr>
          <p:cNvSpPr txBox="1"/>
          <p:nvPr/>
        </p:nvSpPr>
        <p:spPr>
          <a:xfrm>
            <a:off x="156387" y="4048260"/>
            <a:ext cx="714435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/>
              <a:t>Licha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kuwa</a:t>
            </a:r>
            <a:r>
              <a:rPr dirty="0"/>
              <a:t> </a:t>
            </a:r>
            <a:r>
              <a:rPr dirty="0" err="1"/>
              <a:t>sawa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Watu</a:t>
            </a:r>
            <a:r>
              <a:rPr dirty="0"/>
              <a:t> </a:t>
            </a:r>
            <a:r>
              <a:rPr dirty="0" err="1"/>
              <a:t>wengine</a:t>
            </a:r>
            <a:r>
              <a:rPr dirty="0"/>
              <a:t> </a:t>
            </a:r>
            <a:r>
              <a:rPr dirty="0" err="1"/>
              <a:t>wawili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Uungu</a:t>
            </a:r>
            <a:r>
              <a:rPr dirty="0"/>
              <a:t>, </a:t>
            </a:r>
            <a:r>
              <a:rPr dirty="0" err="1"/>
              <a:t>kujitiisha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Yesu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mapenzi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Baba </a:t>
            </a:r>
            <a:r>
              <a:rPr dirty="0" err="1"/>
              <a:t>kila</a:t>
            </a:r>
            <a:r>
              <a:rPr dirty="0"/>
              <a:t> </a:t>
            </a:r>
            <a:r>
              <a:rPr dirty="0" err="1"/>
              <a:t>wakati</a:t>
            </a:r>
            <a:r>
              <a:rPr dirty="0"/>
              <a:t> </a:t>
            </a:r>
            <a:r>
              <a:rPr dirty="0" err="1"/>
              <a:t>kulikuwa</a:t>
            </a:r>
            <a:r>
              <a:rPr dirty="0"/>
              <a:t> </a:t>
            </a:r>
            <a:r>
              <a:rPr dirty="0" err="1"/>
              <a:t>kamili</a:t>
            </a:r>
            <a:r>
              <a:rPr dirty="0"/>
              <a:t>. </a:t>
            </a:r>
            <a:r>
              <a:rPr dirty="0" err="1"/>
              <a:t>Hakukuwa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wakati</a:t>
            </a:r>
            <a:r>
              <a:rPr dirty="0"/>
              <a:t> </a:t>
            </a:r>
            <a:r>
              <a:rPr dirty="0" err="1"/>
              <a:t>wowote</a:t>
            </a:r>
            <a:r>
              <a:rPr dirty="0"/>
              <a:t> </a:t>
            </a:r>
            <a:r>
              <a:rPr dirty="0" err="1"/>
              <a:t>ambapo</a:t>
            </a:r>
            <a:r>
              <a:rPr dirty="0"/>
              <a:t> </a:t>
            </a:r>
            <a:r>
              <a:rPr dirty="0" err="1"/>
              <a:t>alikataa</a:t>
            </a:r>
            <a:r>
              <a:rPr dirty="0"/>
              <a:t> </a:t>
            </a:r>
            <a:r>
              <a:rPr dirty="0" err="1"/>
              <a:t>kujisalimisha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076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A06444-AC4B-4EC3-8BEC-323D0F7CE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FCA06444-AC4B-4EC3-8BEC-323D0F7CE0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AE798F-9999-4FB6-8016-A160C3D80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80AE798F-9999-4FB6-8016-A160C3D80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FDA4A1-9C8B-4AB2-8804-E6F5287D1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C2FDA4A1-9C8B-4AB2-8804-E6F5287D18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AA9E43-F8BB-40F2-9B27-29D1FF9CF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53AA9E43-F8BB-40F2-9B27-29D1FF9CFF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352A9B-ABA8-4B1D-BA66-0C1BD53D8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19352A9B-ABA8-4B1D-BA66-0C1BD53D85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CEF08D-DC7F-4D2F-85B3-E34880BCE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A3CEF08D-DC7F-4D2F-85B3-E34880BCE5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9" grpId="0"/>
      <p:bldP spid="18" grpId="0"/>
      <p:bldP spid="8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D1FA824-3EC0-2C67-E4F0-5F1920CFFF81}"/>
              </a:ext>
            </a:extLst>
          </p:cNvPr>
          <p:cNvSpPr txBox="1"/>
          <p:nvPr/>
        </p:nvSpPr>
        <p:spPr>
          <a:xfrm>
            <a:off x="4577982" y="-64858"/>
            <a:ext cx="7614017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>
              <a:defRPr sz="4000" b="1">
                <a:ln w="12700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C000"/>
                    </a:gs>
                    <a:gs pos="100000">
                      <a:schemeClr val="bg2">
                        <a:lumMod val="50000"/>
                      </a:schemeClr>
                    </a:gs>
                  </a:gsLst>
                  <a:lin ang="135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en-US" dirty="0"/>
              <a:t>NIA Y</a:t>
            </a:r>
            <a:r>
              <a:rPr dirty="0"/>
              <a:t>A YESU (1)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EE72F06-AA6E-3C78-434B-A6B5313B83F5}"/>
              </a:ext>
            </a:extLst>
          </p:cNvPr>
          <p:cNvSpPr txBox="1"/>
          <p:nvPr/>
        </p:nvSpPr>
        <p:spPr>
          <a:xfrm>
            <a:off x="4869637" y="772686"/>
            <a:ext cx="7030706" cy="1566386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pPr>
            <a:r>
              <a:t>“Na siri ya utauwa ni kuu pasipo ubishi; Mungu alidhihirishwa katika mwili, na kuhesabiwa haki katika Roho, na kuonekana na malaika, na kuhubiriwa kati ya Mataifa, na kuaminiwa katika ulimwengu, na kupokelewa katika utukufu”</a:t>
            </a:r>
            <a:b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sz="1400"/>
              <a:t>(1 Timotheo 3:16)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9955E2B-46C7-DEDA-8BCC-CE5F37662BEE}"/>
              </a:ext>
            </a:extLst>
          </p:cNvPr>
          <p:cNvSpPr txBox="1"/>
          <p:nvPr/>
        </p:nvSpPr>
        <p:spPr>
          <a:xfrm>
            <a:off x="4800598" y="2562611"/>
            <a:ext cx="73914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 err="1"/>
              <a:t>Kujishusha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ajabu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Kristo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kuwa</a:t>
            </a:r>
            <a:r>
              <a:rPr dirty="0"/>
              <a:t> </a:t>
            </a:r>
            <a:r>
              <a:rPr dirty="0" err="1"/>
              <a:t>mwanadamu</a:t>
            </a:r>
            <a:r>
              <a:rPr dirty="0"/>
              <a:t> </a:t>
            </a:r>
            <a:r>
              <a:rPr dirty="0" err="1"/>
              <a:t>kutakuwa</a:t>
            </a:r>
            <a:r>
              <a:rPr dirty="0"/>
              <a:t> </a:t>
            </a:r>
            <a:r>
              <a:rPr dirty="0" err="1"/>
              <a:t>somo</a:t>
            </a:r>
            <a:r>
              <a:rPr dirty="0"/>
              <a:t> la </a:t>
            </a:r>
            <a:r>
              <a:rPr dirty="0" err="1"/>
              <a:t>kujifunza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waliokombolewa</a:t>
            </a:r>
            <a:r>
              <a:rPr dirty="0"/>
              <a:t> </a:t>
            </a:r>
            <a:r>
              <a:rPr dirty="0" err="1"/>
              <a:t>milele</a:t>
            </a:r>
            <a:r>
              <a:rPr dirty="0"/>
              <a:t> yote.</a:t>
            </a:r>
          </a:p>
        </p:txBody>
      </p:sp>
      <p:pic>
        <p:nvPicPr>
          <p:cNvPr id="4" name="Imagen 3" descr="Dibujo de una persona  El contenido generado por IA puede ser incorrecto.">
            <a:extLst>
              <a:ext uri="{FF2B5EF4-FFF2-40B4-BE49-F238E27FC236}">
                <a16:creationId xmlns:a16="http://schemas.microsoft.com/office/drawing/2014/main" id="{E6480FD0-D1F2-0E45-A5DC-3BEB07152A0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6" y="54813"/>
            <a:ext cx="4496666" cy="6748373"/>
          </a:xfrm>
          <a:prstGeom prst="roundRect">
            <a:avLst>
              <a:gd name="adj" fmla="val 7413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969A899-D9A3-9274-50ED-CD5FDCC42476}"/>
              </a:ext>
            </a:extLst>
          </p:cNvPr>
          <p:cNvSpPr txBox="1"/>
          <p:nvPr/>
        </p:nvSpPr>
        <p:spPr>
          <a:xfrm>
            <a:off x="4800599" y="5629095"/>
            <a:ext cx="73914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 err="1"/>
              <a:t>Mfano</a:t>
            </a:r>
            <a:r>
              <a:rPr dirty="0"/>
              <a:t> </a:t>
            </a:r>
            <a:r>
              <a:rPr dirty="0" err="1"/>
              <a:t>huu</a:t>
            </a:r>
            <a:r>
              <a:rPr dirty="0"/>
              <a:t> </a:t>
            </a:r>
            <a:r>
              <a:rPr dirty="0" err="1"/>
              <a:t>unatuita</a:t>
            </a:r>
            <a:r>
              <a:rPr dirty="0"/>
              <a:t> </a:t>
            </a:r>
            <a:r>
              <a:rPr dirty="0" err="1"/>
              <a:t>tuache</a:t>
            </a:r>
            <a:r>
              <a:rPr dirty="0"/>
              <a:t> </a:t>
            </a:r>
            <a:r>
              <a:rPr dirty="0" err="1"/>
              <a:t>ubinafsi</a:t>
            </a:r>
            <a:r>
              <a:rPr dirty="0"/>
              <a:t> </a:t>
            </a:r>
            <a:r>
              <a:rPr dirty="0" err="1"/>
              <a:t>wetu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hamu</a:t>
            </a:r>
            <a:r>
              <a:rPr dirty="0"/>
              <a:t> </a:t>
            </a:r>
            <a:r>
              <a:rPr dirty="0" err="1"/>
              <a:t>yetu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kutumikiwa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kuzibadilisha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unyenyekevu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utayari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kuwatumikia</a:t>
            </a:r>
            <a:r>
              <a:rPr dirty="0"/>
              <a:t> </a:t>
            </a:r>
            <a:r>
              <a:rPr dirty="0" err="1"/>
              <a:t>wengine</a:t>
            </a:r>
            <a:r>
              <a:rPr dirty="0"/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1F28DD5-EE47-974C-57E3-B8590579ED5D}"/>
              </a:ext>
            </a:extLst>
          </p:cNvPr>
          <p:cNvSpPr txBox="1"/>
          <p:nvPr/>
        </p:nvSpPr>
        <p:spPr>
          <a:xfrm>
            <a:off x="4800599" y="4504342"/>
            <a:ext cx="7391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/>
              <a:t>Yesu </a:t>
            </a:r>
            <a:r>
              <a:rPr dirty="0" err="1"/>
              <a:t>alitoka</a:t>
            </a:r>
            <a:r>
              <a:rPr dirty="0"/>
              <a:t> </a:t>
            </a:r>
            <a:r>
              <a:rPr dirty="0" err="1"/>
              <a:t>kwenye</a:t>
            </a:r>
            <a:r>
              <a:rPr dirty="0"/>
              <a:t> </a:t>
            </a:r>
            <a:r>
              <a:rPr dirty="0" err="1"/>
              <a:t>ukuu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ulimwengu</a:t>
            </a:r>
            <a:r>
              <a:rPr dirty="0"/>
              <a:t> </a:t>
            </a:r>
            <a:r>
              <a:rPr dirty="0" err="1"/>
              <a:t>wote</a:t>
            </a:r>
            <a:r>
              <a:rPr dirty="0"/>
              <a:t> </a:t>
            </a:r>
            <a:r>
              <a:rPr dirty="0" err="1"/>
              <a:t>hadi</a:t>
            </a:r>
            <a:r>
              <a:rPr dirty="0"/>
              <a:t> </a:t>
            </a:r>
            <a:r>
              <a:rPr dirty="0" err="1"/>
              <a:t>utumwani</a:t>
            </a:r>
            <a:r>
              <a:rPr dirty="0"/>
              <a:t> </a:t>
            </a:r>
            <a:r>
              <a:rPr dirty="0" err="1"/>
              <a:t>kabisa</a:t>
            </a:r>
            <a:r>
              <a:rPr dirty="0"/>
              <a:t>. Hii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kinyume</a:t>
            </a:r>
            <a:r>
              <a:rPr dirty="0"/>
              <a:t> </a:t>
            </a:r>
            <a:r>
              <a:rPr dirty="0" err="1"/>
              <a:t>kabisa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kile</a:t>
            </a:r>
            <a:r>
              <a:rPr dirty="0"/>
              <a:t> Lusifa </a:t>
            </a:r>
            <a:r>
              <a:rPr dirty="0" err="1"/>
              <a:t>alichotamani</a:t>
            </a:r>
            <a:r>
              <a:rPr dirty="0"/>
              <a:t>, </a:t>
            </a:r>
            <a:r>
              <a:rPr dirty="0" err="1"/>
              <a:t>ambaye</a:t>
            </a:r>
            <a:r>
              <a:rPr dirty="0"/>
              <a:t>, </a:t>
            </a:r>
            <a:r>
              <a:rPr dirty="0" err="1"/>
              <a:t>akiwa</a:t>
            </a:r>
            <a:r>
              <a:rPr dirty="0"/>
              <a:t> </a:t>
            </a:r>
            <a:r>
              <a:rPr dirty="0" err="1"/>
              <a:t>mtumishi</a:t>
            </a:r>
            <a:r>
              <a:rPr dirty="0"/>
              <a:t>, </a:t>
            </a:r>
            <a:r>
              <a:rPr dirty="0" err="1"/>
              <a:t>alitamani</a:t>
            </a:r>
            <a:r>
              <a:rPr dirty="0"/>
              <a:t> </a:t>
            </a:r>
            <a:r>
              <a:rPr dirty="0" err="1"/>
              <a:t>ukuu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ulimwengu</a:t>
            </a:r>
            <a:r>
              <a:rPr dirty="0"/>
              <a:t> </a:t>
            </a:r>
            <a:r>
              <a:rPr dirty="0" err="1"/>
              <a:t>wote</a:t>
            </a:r>
            <a:r>
              <a:rPr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015224D-7577-3EE4-E266-773F64CF1ACE}"/>
              </a:ext>
            </a:extLst>
          </p:cNvPr>
          <p:cNvSpPr txBox="1"/>
          <p:nvPr/>
        </p:nvSpPr>
        <p:spPr>
          <a:xfrm>
            <a:off x="4800600" y="3379588"/>
            <a:ext cx="7391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/>
              <a:t>Ni </a:t>
            </a:r>
            <a:r>
              <a:rPr dirty="0" err="1"/>
              <a:t>ajabu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 </a:t>
            </a:r>
            <a:r>
              <a:rPr dirty="0" err="1"/>
              <a:t>Kiumbe</a:t>
            </a:r>
            <a:r>
              <a:rPr dirty="0"/>
              <a:t> </a:t>
            </a:r>
            <a:r>
              <a:rPr dirty="0" err="1"/>
              <a:t>kisicho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mwisho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cha </a:t>
            </a:r>
            <a:r>
              <a:rPr dirty="0" err="1"/>
              <a:t>milele</a:t>
            </a:r>
            <a:r>
              <a:rPr dirty="0"/>
              <a:t> </a:t>
            </a:r>
            <a:r>
              <a:rPr dirty="0" err="1"/>
              <a:t>kilikuwa</a:t>
            </a:r>
            <a:r>
              <a:rPr dirty="0"/>
              <a:t> </a:t>
            </a:r>
            <a:r>
              <a:rPr dirty="0" err="1"/>
              <a:t>mwanadamu</a:t>
            </a:r>
            <a:r>
              <a:rPr dirty="0"/>
              <a:t> </a:t>
            </a:r>
            <a:r>
              <a:rPr dirty="0" err="1"/>
              <a:t>mwenye</a:t>
            </a:r>
            <a:r>
              <a:rPr dirty="0"/>
              <a:t> </a:t>
            </a:r>
            <a:r>
              <a:rPr dirty="0" err="1"/>
              <a:t>kikomo</a:t>
            </a:r>
            <a:r>
              <a:rPr dirty="0"/>
              <a:t>, </a:t>
            </a:r>
            <a:r>
              <a:rPr dirty="0" err="1"/>
              <a:t>chini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kifo</a:t>
            </a:r>
            <a:r>
              <a:rPr dirty="0"/>
              <a:t>. </a:t>
            </a:r>
            <a:r>
              <a:rPr dirty="0" err="1"/>
              <a:t>Hivi</a:t>
            </a:r>
            <a:r>
              <a:rPr dirty="0"/>
              <a:t> </a:t>
            </a:r>
            <a:r>
              <a:rPr dirty="0" err="1"/>
              <a:t>ndivyo</a:t>
            </a:r>
            <a:r>
              <a:rPr dirty="0"/>
              <a:t> Paulo </a:t>
            </a:r>
            <a:r>
              <a:rPr dirty="0" err="1"/>
              <a:t>anavyoita</a:t>
            </a:r>
            <a:r>
              <a:rPr dirty="0"/>
              <a:t> "</a:t>
            </a:r>
            <a:r>
              <a:rPr dirty="0" err="1"/>
              <a:t>siri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utauwa</a:t>
            </a:r>
            <a:r>
              <a:rPr dirty="0"/>
              <a:t>" (1 Tim. 3:16) </a:t>
            </a:r>
          </a:p>
        </p:txBody>
      </p:sp>
    </p:spTree>
    <p:extLst>
      <p:ext uri="{BB962C8B-B14F-4D97-AF65-F5344CB8AC3E}">
        <p14:creationId xmlns:p14="http://schemas.microsoft.com/office/powerpoint/2010/main" val="267553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2.xml><?xml version="1.0" encoding="utf-8"?>
<a:themeOverride xmlns:a="http://schemas.openxmlformats.org/drawingml/2006/main">
  <a:clrScheme name="Verde amarillo">
    <a:dk1>
      <a:sysClr val="windowText" lastClr="000000"/>
    </a:dk1>
    <a:lt1>
      <a:sysClr val="window" lastClr="FFFFFF"/>
    </a:lt1>
    <a:dk2>
      <a:srgbClr val="455F51"/>
    </a:dk2>
    <a:lt2>
      <a:srgbClr val="E2DFCC"/>
    </a:lt2>
    <a:accent1>
      <a:srgbClr val="99CB38"/>
    </a:accent1>
    <a:accent2>
      <a:srgbClr val="63A537"/>
    </a:accent2>
    <a:accent3>
      <a:srgbClr val="37A76F"/>
    </a:accent3>
    <a:accent4>
      <a:srgbClr val="44C1A3"/>
    </a:accent4>
    <a:accent5>
      <a:srgbClr val="4EB3CF"/>
    </a:accent5>
    <a:accent6>
      <a:srgbClr val="51C3F9"/>
    </a:accent6>
    <a:hlink>
      <a:srgbClr val="EE7B08"/>
    </a:hlink>
    <a:folHlink>
      <a:srgbClr val="977B2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788</TotalTime>
  <Words>1113</Words>
  <Application>Microsoft Office PowerPoint</Application>
  <PresentationFormat>Panorámica</PresentationFormat>
  <Paragraphs>59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Comic Sans MS</vt:lpstr>
      <vt:lpstr>Aptos Display</vt:lpstr>
      <vt:lpstr>Aptos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70</cp:revision>
  <dcterms:created xsi:type="dcterms:W3CDTF">2025-12-31T11:02:26Z</dcterms:created>
  <dcterms:modified xsi:type="dcterms:W3CDTF">2026-01-02T17:54:32Z</dcterms:modified>
</cp:coreProperties>
</file>