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Dumisha umoja (Flp. 2:14).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pPr>
            <a:defRPr sz="1800" b="1"/>
          </a:pPr>
          <a:r>
            <a:t>Wakati wa kufanya kazi pamoja, hakupaswi kuwa na uvumi, ukosoaji, ushindani, au mabishano kati yetu.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Mwenendo wako bila lawama (Flp. 2 = 15 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pPr>
            <a:defRPr sz="1800" b="1"/>
          </a:pPr>
          <a:r>
            <a:t>Kumtii Baba yetu kwa unyenyekevu ni tofauti kabisa na uovu na uharibifu uliopo karibu nasi.</a:t>
          </a:r>
          <a:endParaRPr lang="es-ES" sz="180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Kuwa mwaminifu kwa Neno la Mungu (Flp. 2:16). 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pPr>
            <a:defRPr sz="1800" b="1"/>
          </a:pPr>
          <a:r>
            <a:t>Matendo yetu na mawazo yetu lazima yapatane na kile ambacho Biblia inafundisha</a:t>
          </a:r>
          <a:endParaRPr lang="es-ES" sz="180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Wakati wa kufanya kazi pamoja, hakupaswi kuwa na uvumi, ukosoaji, ushindani, au mabishano kati yetu.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Dumisha umoja (Flp. 2:14).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Kumtii Baba yetu kwa unyenyekevu ni tofauti kabisa na uovu na uharibifu uliopo karibu nasi.</a:t>
          </a:r>
          <a:endParaRPr lang="es-ES" sz="1800" kern="120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Mwenendo wako bila lawama (Flp. 2 = 15 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Matendo yetu na mawazo yetu lazima yapatane na kile ambacho Biblia inafundisha</a:t>
          </a:r>
          <a:endParaRPr lang="es-ES" sz="1800" kern="120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Kuwa mwaminifu kwa Neno la Mungu (Flp. 2:16). 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4885765" y="3884706"/>
            <a:ext cx="7306216" cy="29290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kern="120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KUANGAZA KAMA NURU WAKATI WA USIKU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Lessoni ya 5 kwa ajili ya  Januari 31, 2026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defRPr>
            </a:pPr>
            <a:r>
              <a:rPr kern="1200" dirty="0">
                <a:uLnTx/>
                <a:uFillTx/>
                <a:ea typeface="+mn-ea"/>
                <a:cs typeface="+mn-cs"/>
              </a:rPr>
              <a:t>EP</a:t>
            </a:r>
            <a:r>
              <a:rPr lang="en-US" kern="1200" dirty="0">
                <a:uLnTx/>
                <a:uFillTx/>
                <a:ea typeface="+mn-ea"/>
                <a:cs typeface="+mn-cs"/>
              </a:rPr>
              <a:t>AF</a:t>
            </a:r>
            <a:r>
              <a:rPr kern="1200" dirty="0">
                <a:uLnTx/>
                <a:uFillTx/>
                <a:ea typeface="+mn-ea"/>
                <a:cs typeface="+mn-cs"/>
              </a:rPr>
              <a:t>ROD</a:t>
            </a:r>
            <a:r>
              <a:rPr lang="en-US" kern="1200" dirty="0">
                <a:uLnTx/>
                <a:uFillTx/>
                <a:ea typeface="+mn-ea"/>
                <a:cs typeface="+mn-cs"/>
              </a:rPr>
              <a:t>ITO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 b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defRPr>
            </a:pPr>
            <a:r>
              <a:rPr sz="1800"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"</a:t>
            </a:r>
            <a:r>
              <a:t>Lakini nadhani ni muhimu kumtuma kwenu Epafrodito, ndugu yangu, mfanyakazi mwenzangu na askari mwenzangu, ambaye pia ni mjumbe wenu, ambaye mlimtuma kushughulikia mahitaji yangu</a:t>
            </a:r>
            <a:r>
              <a:rPr sz="1800"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"   </a:t>
            </a:r>
            <a:r>
              <a:rPr sz="1400"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(Wafilipi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220557"/>
            <a:ext cx="8731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walipopata</a:t>
            </a:r>
            <a:r>
              <a:rPr dirty="0"/>
              <a:t> </a:t>
            </a:r>
            <a:r>
              <a:rPr dirty="0" err="1"/>
              <a:t>habari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Paulo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amefungwa</a:t>
            </a:r>
            <a:r>
              <a:rPr dirty="0"/>
              <a:t> </a:t>
            </a:r>
            <a:r>
              <a:rPr dirty="0" err="1"/>
              <a:t>jela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Rumi, </a:t>
            </a:r>
            <a:r>
              <a:rPr dirty="0" err="1"/>
              <a:t>waliamua</a:t>
            </a:r>
            <a:r>
              <a:rPr dirty="0"/>
              <a:t> </a:t>
            </a:r>
            <a:r>
              <a:rPr dirty="0" err="1"/>
              <a:t>kumtumia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kukidhi</a:t>
            </a:r>
            <a:r>
              <a:rPr dirty="0"/>
              <a:t> </a:t>
            </a:r>
            <a:r>
              <a:rPr dirty="0" err="1"/>
              <a:t>mahitaji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kulipa</a:t>
            </a:r>
            <a:r>
              <a:rPr dirty="0"/>
              <a:t> </a:t>
            </a:r>
            <a:r>
              <a:rPr dirty="0" err="1"/>
              <a:t>kodi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nyumba</a:t>
            </a:r>
            <a:r>
              <a:rPr dirty="0"/>
              <a:t>, </a:t>
            </a:r>
            <a:r>
              <a:rPr dirty="0" err="1"/>
              <a:t>chakula</a:t>
            </a:r>
            <a:r>
              <a:rPr dirty="0"/>
              <a:t>, </a:t>
            </a:r>
            <a:r>
              <a:rPr dirty="0" err="1"/>
              <a:t>mavazi</a:t>
            </a:r>
            <a:r>
              <a:rPr dirty="0"/>
              <a:t>, </a:t>
            </a:r>
            <a:r>
              <a:rPr dirty="0" err="1"/>
              <a:t>n.k.</a:t>
            </a:r>
            <a:r>
              <a:rPr dirty="0"/>
              <a:t>) </a:t>
            </a:r>
            <a:r>
              <a:rPr dirty="0" err="1"/>
              <a:t>Epafrodito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la </a:t>
            </a:r>
            <a:r>
              <a:rPr dirty="0" err="1"/>
              <a:t>kuleta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mtume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dirty="0"/>
              <a:t>(</a:t>
            </a:r>
            <a:r>
              <a:rPr dirty="0" err="1"/>
              <a:t>Flp</a:t>
            </a:r>
            <a:r>
              <a:rPr dirty="0"/>
              <a:t>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  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  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bidii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, </a:t>
            </a:r>
            <a:r>
              <a:rPr dirty="0" err="1"/>
              <a:t>alihatarisha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kuugua</a:t>
            </a:r>
            <a:r>
              <a:rPr dirty="0"/>
              <a:t> sana (</a:t>
            </a:r>
            <a:r>
              <a:rPr dirty="0" err="1"/>
              <a:t>Flp</a:t>
            </a:r>
            <a:r>
              <a:rPr dirty="0"/>
              <a:t>. 2:27, 30). </a:t>
            </a: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waliposikia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</a:t>
            </a:r>
            <a:r>
              <a:rPr dirty="0" err="1"/>
              <a:t>walimjali</a:t>
            </a:r>
            <a:r>
              <a:rPr dirty="0"/>
              <a:t>. Hii </a:t>
            </a:r>
            <a:r>
              <a:rPr dirty="0" err="1"/>
              <a:t>ndiyo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 Paulo </a:t>
            </a:r>
            <a:r>
              <a:rPr dirty="0" err="1"/>
              <a:t>aliamua</a:t>
            </a:r>
            <a:r>
              <a:rPr dirty="0"/>
              <a:t> </a:t>
            </a:r>
            <a:r>
              <a:rPr dirty="0" err="1"/>
              <a:t>kumtuma</a:t>
            </a:r>
            <a:r>
              <a:rPr dirty="0"/>
              <a:t> </a:t>
            </a:r>
            <a:r>
              <a:rPr dirty="0" err="1"/>
              <a:t>awapelekee</a:t>
            </a:r>
            <a:r>
              <a:rPr dirty="0"/>
              <a:t> </a:t>
            </a:r>
            <a:r>
              <a:rPr dirty="0" err="1"/>
              <a:t>waraka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 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735853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Epafrodito</a:t>
            </a:r>
            <a:r>
              <a:rPr dirty="0"/>
              <a:t> </a:t>
            </a:r>
            <a:r>
              <a:rPr dirty="0" err="1"/>
              <a:t>hakutoa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aliandamana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Paulo, </a:t>
            </a:r>
            <a:r>
              <a:rPr dirty="0" err="1"/>
              <a:t>akamsaidia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mahitaji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kushirikiana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kueneza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b="1">
                <a:solidFill>
                  <a:prstClr val="black"/>
                </a:solidFill>
              </a:defRPr>
            </a:pP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Paulo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anauliza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kwamba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"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kuwaheshimu</a:t>
            </a:r>
            <a:r>
              <a:rPr sz="2000" dirty="0"/>
              <a:t> </a:t>
            </a:r>
            <a:r>
              <a:rPr sz="2000" dirty="0" err="1"/>
              <a:t>watu</a:t>
            </a:r>
            <a:r>
              <a:rPr sz="2000" dirty="0"/>
              <a:t> </a:t>
            </a:r>
            <a:r>
              <a:rPr sz="2000" dirty="0" err="1"/>
              <a:t>kama</a:t>
            </a:r>
            <a:r>
              <a:rPr sz="2000" dirty="0"/>
              <a:t> </a:t>
            </a:r>
            <a:r>
              <a:rPr sz="2000" dirty="0" err="1"/>
              <a:t>yeye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(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Flp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2:29).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Epafrodito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bila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shaka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alikuwa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Mkristo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20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mwaminifu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797510"/>
            <a:ext cx="77903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400" b="1">
                <a:solidFill>
                  <a:prstClr val="black"/>
                </a:solidFill>
                <a:latin typeface="Constantia" panose="02030602050306030303" pitchFamily="18" charset="0"/>
              </a:defRPr>
            </a:pPr>
            <a:r>
              <a:rPr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"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, </a:t>
            </a:r>
            <a:r>
              <a:rPr dirty="0" err="1"/>
              <a:t>Mwombezi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 </a:t>
            </a:r>
            <a:r>
              <a:rPr dirty="0" err="1"/>
              <a:t>anatuombea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anafanya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, </a:t>
            </a:r>
            <a:r>
              <a:rPr dirty="0" err="1"/>
              <a:t>kutaka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mapenzi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. </a:t>
            </a:r>
            <a:r>
              <a:rPr dirty="0" err="1"/>
              <a:t>Mbingu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zinapendezwa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. Kisha tuna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shaka </a:t>
            </a:r>
            <a:r>
              <a:rPr dirty="0" err="1"/>
              <a:t>kwamba</a:t>
            </a:r>
            <a:r>
              <a:rPr dirty="0"/>
              <a:t> Bwana </a:t>
            </a:r>
            <a:r>
              <a:rPr dirty="0" err="1"/>
              <a:t>atatusaidia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anatusaidia</a:t>
            </a:r>
            <a:r>
              <a:rPr dirty="0"/>
              <a:t>? Sisi </a:t>
            </a:r>
            <a:r>
              <a:rPr dirty="0" err="1"/>
              <a:t>tunaowafundisha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Neno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chemchemi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Kristo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chemchemi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maji</a:t>
            </a:r>
            <a:r>
              <a:rPr dirty="0"/>
              <a:t> </a:t>
            </a:r>
            <a:r>
              <a:rPr dirty="0" err="1"/>
              <a:t>inayobubujika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. </a:t>
            </a:r>
            <a:r>
              <a:rPr dirty="0" err="1"/>
              <a:t>Huzuni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maumivu</a:t>
            </a:r>
            <a:r>
              <a:rPr dirty="0"/>
              <a:t> </a:t>
            </a:r>
            <a:r>
              <a:rPr dirty="0" err="1"/>
              <a:t>vinaweza</a:t>
            </a:r>
            <a:r>
              <a:rPr dirty="0"/>
              <a:t> </a:t>
            </a:r>
            <a:r>
              <a:rPr dirty="0" err="1"/>
              <a:t>kujaribu</a:t>
            </a:r>
            <a:r>
              <a:rPr dirty="0"/>
              <a:t> </a:t>
            </a:r>
            <a:r>
              <a:rPr dirty="0" err="1"/>
              <a:t>uvumilivu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mwangaza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uwepo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asiyeonekana</a:t>
            </a:r>
            <a:r>
              <a:rPr dirty="0"/>
              <a:t> </a:t>
            </a:r>
            <a:r>
              <a:rPr dirty="0" err="1"/>
              <a:t>uko</a:t>
            </a:r>
            <a:r>
              <a:rPr dirty="0"/>
              <a:t> nasi,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tujifiche</a:t>
            </a:r>
            <a:r>
              <a:rPr dirty="0"/>
              <a:t> </a:t>
            </a:r>
            <a:r>
              <a:rPr dirty="0" err="1"/>
              <a:t>nyuma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EGW (Utapokea Nguvu, Desemba 10)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Fanyeni</a:t>
            </a:r>
            <a:r>
              <a:rPr dirty="0"/>
              <a:t> mambo yote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kulalamika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kubishana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mpate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lawama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hatia</a:t>
            </a:r>
            <a:r>
              <a:rPr dirty="0"/>
              <a:t>,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hatia</a:t>
            </a:r>
            <a:r>
              <a:rPr dirty="0"/>
              <a:t> </a:t>
            </a:r>
            <a:r>
              <a:rPr dirty="0" err="1"/>
              <a:t>katikati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kilichopotoka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kilichopotoka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mnaangaza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ulimwenguni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 err="1"/>
              <a:t>Wafilipi</a:t>
            </a:r>
            <a:r>
              <a:rPr sz="2400" dirty="0"/>
              <a:t> 2:14, 15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 Nuru ulimwenguni: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Kielelezo cha Mungu (Wafilipi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Nuru ulimwenguni (Wafilipi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Dhabihu hai (Wafilipi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 Mifano ya nuru: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Timotheo (Wafilipi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Epafrodito (Wafilipi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iangaze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wapate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kumtukuza</a:t>
            </a:r>
            <a:r>
              <a:rPr dirty="0"/>
              <a:t> Baba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aliye</a:t>
            </a:r>
            <a:r>
              <a:rPr dirty="0"/>
              <a:t> </a:t>
            </a:r>
            <a:r>
              <a:rPr dirty="0" err="1"/>
              <a:t>mbinguni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(Mt. 5:16).</a:t>
            </a:r>
          </a:p>
        </p:txBody>
      </p:sp>
      <p:pic>
        <p:nvPicPr>
          <p:cNvPr id="5" name="Imagen 4" descr="Mujer con la mano en la noche  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  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  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  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inakanyagwa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,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Wakristo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tunatamani</a:t>
            </a:r>
            <a:r>
              <a:rPr dirty="0"/>
              <a:t> </a:t>
            </a:r>
            <a:r>
              <a:rPr dirty="0" err="1"/>
              <a:t>kumtumikia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nayo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zinazoangaza</a:t>
            </a:r>
            <a:r>
              <a:rPr dirty="0"/>
              <a:t> </a:t>
            </a:r>
            <a:r>
              <a:rPr dirty="0" err="1"/>
              <a:t>gizani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Katika Wafilipi 2:12-18 tunaweza kusoma toleo la Paulo la amri hii ya Yesu.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2946400" y="-383458"/>
            <a:ext cx="8921135" cy="66600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kern="120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NURU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dirty="0"/>
              <a:t>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dirty="0"/>
              <a:t>ULIMWENGUNI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TAFAKARI YA 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b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sz="1800" kern="1200">
                <a:ln>
                  <a:noFill/>
                </a:ln>
                <a:uLnTx/>
                <a:uFillTx/>
                <a:ea typeface="+mn-ea"/>
                <a:cs typeface="+mn-cs"/>
              </a:rPr>
              <a:t>"</a:t>
            </a:r>
            <a:r>
              <a:t>Kwa maana ndiye Mungu atendaye kazi ndani yenu kutaka na kutenda ili kulitimiza kusudi lake jema</a:t>
            </a:r>
            <a:r>
              <a:rPr sz="1800" kern="1200">
                <a:ln>
                  <a:noFill/>
                </a:ln>
                <a:uLnTx/>
                <a:uFillTx/>
                <a:ea typeface="+mn-ea"/>
                <a:cs typeface="+mn-cs"/>
              </a:rPr>
              <a:t>" </a:t>
            </a:r>
            <a:r>
              <a:rPr sz="1400" kern="1200">
                <a:ln>
                  <a:noFill/>
                </a:ln>
                <a:uLnTx/>
                <a:uFillTx/>
                <a:ea typeface="+mn-ea"/>
                <a:cs typeface="+mn-cs"/>
              </a:rPr>
              <a:t>(Wafilipi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714375" algn="l"/>
              </a:tabLst>
              <a:defRPr sz="2000" b="1">
                <a:solidFill>
                  <a:prstClr val="black"/>
                </a:solidFill>
              </a:defRPr>
            </a:pP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Baada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kuelezea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ufasaha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udhalilishaji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kuinuliwa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Paulo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anaongeza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maneno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"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hivyo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."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Yaani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alijinyenyekeza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kuinuliwa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ulimi</a:t>
            </a:r>
            <a:r>
              <a:rPr dirty="0"/>
              <a:t> </a:t>
            </a:r>
            <a:r>
              <a:rPr dirty="0" err="1"/>
              <a:t>ukiri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Kristo </a:t>
            </a:r>
            <a:r>
              <a:rPr dirty="0" err="1"/>
              <a:t>ni</a:t>
            </a:r>
            <a:r>
              <a:rPr dirty="0"/>
              <a:t> Bwana,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Baba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Flp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2:11),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waumini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upanuzi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sisi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sote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lazima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tufanye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kitu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juu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yake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Imagen que contiene estrella  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  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  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Kazi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kuufanyia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"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hofu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kutetemeka</a:t>
            </a:r>
            <a:r>
              <a:rPr dirty="0"/>
              <a:t>"</a:t>
            </a:r>
            <a:r>
              <a:rPr lang="en-US" dirty="0"/>
              <a:t> </a:t>
            </a:r>
            <a:r>
              <a:rPr dirty="0"/>
              <a:t>(</a:t>
            </a:r>
            <a:r>
              <a:rPr dirty="0" err="1"/>
              <a:t>Flp</a:t>
            </a:r>
            <a:r>
              <a:rPr dirty="0"/>
              <a:t>. 2:12).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anayetuokoa</a:t>
            </a:r>
            <a:r>
              <a:rPr dirty="0"/>
              <a:t> (Tito 2:11),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kujali</a:t>
            </a:r>
            <a:r>
              <a:rPr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Hofu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kutetemeka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yanayotumiwa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za </a:t>
            </a:r>
            <a:r>
              <a:rPr dirty="0" err="1"/>
              <a:t>kumtumikia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(</a:t>
            </a:r>
            <a:r>
              <a:rPr dirty="0" err="1"/>
              <a:t>Zaburi</a:t>
            </a:r>
            <a:r>
              <a:rPr dirty="0"/>
              <a:t> 2: 11) Kwa </a:t>
            </a:r>
            <a:r>
              <a:rPr dirty="0" err="1"/>
              <a:t>hivyo</a:t>
            </a:r>
            <a:r>
              <a:rPr dirty="0"/>
              <a:t>, Paulo </a:t>
            </a:r>
            <a:r>
              <a:rPr dirty="0" err="1"/>
              <a:t>anasisitiza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anayezalisha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kutenda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anatupa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kuifanya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. </a:t>
            </a:r>
            <a:r>
              <a:rPr dirty="0" err="1"/>
              <a:t>Wafilipi</a:t>
            </a:r>
            <a:r>
              <a:rPr dirty="0"/>
              <a:t> 2:13 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NURU ULIMWENGUNI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b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sz="1800" kern="1200" dirty="0">
                <a:ln>
                  <a:noFill/>
                </a:ln>
                <a:uLnTx/>
                <a:uFillTx/>
                <a:ea typeface="+mn-ea"/>
                <a:cs typeface="+mn-cs"/>
              </a:rPr>
              <a:t>"</a:t>
            </a:r>
            <a:r>
              <a:rPr dirty="0"/>
              <a:t>Ili </a:t>
            </a:r>
            <a:r>
              <a:rPr dirty="0" err="1"/>
              <a:t>mpate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lawama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, ‘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hatia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kilichopotoka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kilichopotoka</a:t>
            </a:r>
            <a:r>
              <a:rPr dirty="0"/>
              <a:t>.’ </a:t>
            </a:r>
            <a:r>
              <a:rPr dirty="0" err="1"/>
              <a:t>Ndipo</a:t>
            </a:r>
            <a:r>
              <a:rPr dirty="0"/>
              <a:t> </a:t>
            </a:r>
            <a:r>
              <a:rPr dirty="0" err="1"/>
              <a:t>utakapoangaza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nyota</a:t>
            </a:r>
            <a:r>
              <a:rPr dirty="0"/>
              <a:t> </a:t>
            </a:r>
            <a:r>
              <a:rPr dirty="0" err="1"/>
              <a:t>mbinguni</a:t>
            </a:r>
            <a:r>
              <a:rPr sz="1800" kern="1200" dirty="0">
                <a:ln>
                  <a:noFill/>
                </a:ln>
                <a:uLnTx/>
                <a:uFillTx/>
                <a:ea typeface="+mn-ea"/>
                <a:cs typeface="+mn-cs"/>
              </a:rPr>
              <a:t>.” </a:t>
            </a:r>
            <a:r>
              <a:rPr sz="1400" kern="1200" dirty="0">
                <a:ln>
                  <a:noFill/>
                </a:ln>
                <a:uLnTx/>
                <a:uFillTx/>
                <a:ea typeface="+mn-ea"/>
                <a:cs typeface="+mn-cs"/>
              </a:rPr>
              <a:t>(</a:t>
            </a:r>
            <a:r>
              <a:rPr lang="en-US" sz="1400" kern="1200" dirty="0" err="1">
                <a:ln>
                  <a:noFill/>
                </a:ln>
                <a:uLnTx/>
                <a:uFillTx/>
                <a:ea typeface="+mn-ea"/>
                <a:cs typeface="+mn-cs"/>
              </a:rPr>
              <a:t>Wafilipi</a:t>
            </a:r>
            <a:r>
              <a:rPr sz="1400" kern="1200" dirty="0">
                <a:ln>
                  <a:noFill/>
                </a:ln>
                <a:uLnTx/>
                <a:uFillTx/>
                <a:ea typeface="+mn-ea"/>
                <a:cs typeface="+mn-cs"/>
              </a:rPr>
              <a:t> 2:15)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Paulo </a:t>
            </a:r>
            <a:r>
              <a:rPr dirty="0" err="1"/>
              <a:t>anapendekeza</a:t>
            </a:r>
            <a:r>
              <a:rPr dirty="0"/>
              <a:t> </a:t>
            </a:r>
            <a:r>
              <a:rPr dirty="0" err="1"/>
              <a:t>vipengele</a:t>
            </a:r>
            <a:r>
              <a:rPr dirty="0"/>
              <a:t> </a:t>
            </a:r>
            <a:r>
              <a:rPr dirty="0" err="1"/>
              <a:t>vitatu</a:t>
            </a:r>
            <a:r>
              <a:rPr dirty="0"/>
              <a:t> </a:t>
            </a:r>
            <a:r>
              <a:rPr dirty="0" err="1"/>
              <a:t>ambavyo</a:t>
            </a:r>
            <a:r>
              <a:rPr dirty="0"/>
              <a:t> </a:t>
            </a:r>
            <a:r>
              <a:rPr dirty="0" err="1"/>
              <a:t>vitawafanya</a:t>
            </a:r>
            <a:r>
              <a:rPr dirty="0"/>
              <a:t> </a:t>
            </a:r>
            <a:r>
              <a:rPr dirty="0" err="1"/>
              <a:t>waumini</a:t>
            </a:r>
            <a:r>
              <a:rPr dirty="0"/>
              <a:t> </a:t>
            </a:r>
            <a:r>
              <a:rPr dirty="0" err="1"/>
              <a:t>waangaze</a:t>
            </a:r>
            <a:r>
              <a:rPr dirty="0"/>
              <a:t> </a:t>
            </a:r>
            <a:r>
              <a:rPr dirty="0" err="1"/>
              <a:t>ulimwenguni</a:t>
            </a:r>
            <a:r>
              <a:rPr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096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7" y="6086877"/>
            <a:ext cx="10691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,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huangaza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amekataliwa</a:t>
            </a:r>
            <a:r>
              <a:rPr dirty="0"/>
              <a:t> </a:t>
            </a:r>
            <a:r>
              <a:rPr dirty="0" err="1"/>
              <a:t>kimfumo</a:t>
            </a:r>
            <a:r>
              <a:rPr dirty="0"/>
              <a:t>,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tuangaze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  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DHABIHU ILIYO HAI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 b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defRPr>
            </a:pPr>
            <a:r>
              <a:rPr sz="1800"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"</a:t>
            </a:r>
            <a:r>
              <a:t>Lakini hata ikiwa ninamiminwa kama sadaka ya kinywaji juu ya dhabihu na huduma inayotoka kwa imani yenu, ninafurahi na kufurahi pamoja nanyi nyote</a:t>
            </a:r>
            <a:r>
              <a:rPr sz="1800"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." </a:t>
            </a:r>
            <a:r>
              <a:rPr sz="1400"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(Wafilipi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0" y="1388863"/>
            <a:ext cx="6983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Ingawa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Paulo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alitumaini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kuachiliwa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,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kulikuwa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na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uwezekano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kwamba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angehukumiwa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.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Anaonyesha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uwezekano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huu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kuwa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"</a:t>
            </a:r>
            <a:r>
              <a:rPr sz="1600" dirty="0" err="1"/>
              <a:t>umetolewa</a:t>
            </a:r>
            <a:r>
              <a:rPr sz="1600" dirty="0"/>
              <a:t> </a:t>
            </a:r>
            <a:r>
              <a:rPr sz="1600" dirty="0" err="1"/>
              <a:t>kama</a:t>
            </a:r>
            <a:r>
              <a:rPr sz="1600" dirty="0"/>
              <a:t> </a:t>
            </a:r>
            <a:r>
              <a:rPr sz="1600" dirty="0" err="1"/>
              <a:t>sadaka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kinywaji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" (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Flp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. 2:17).</a:t>
            </a:r>
          </a:p>
        </p:txBody>
      </p:sp>
      <p:pic>
        <p:nvPicPr>
          <p:cNvPr id="4" name="Imagen 3" descr="Imagen que contiene interior, hombre, viendo, frente  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Paulo </a:t>
            </a:r>
            <a:r>
              <a:rPr dirty="0" err="1"/>
              <a:t>hakujali</a:t>
            </a:r>
            <a:r>
              <a:rPr dirty="0"/>
              <a:t>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ushuhuda</a:t>
            </a:r>
            <a:r>
              <a:rPr dirty="0"/>
              <a:t> wake </a:t>
            </a:r>
            <a:r>
              <a:rPr dirty="0" err="1"/>
              <a:t>ungewapa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waumini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mashahidi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, </a:t>
            </a:r>
            <a:r>
              <a:rPr dirty="0" err="1"/>
              <a:t>wakiizungumzia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kutenda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wanaostahili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20070" y="2219860"/>
            <a:ext cx="3507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Sadaka</a:t>
            </a:r>
            <a:r>
              <a:rPr dirty="0"/>
              <a:t> [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kinywaji</a:t>
            </a:r>
            <a:r>
              <a:rPr dirty="0"/>
              <a:t>] </a:t>
            </a:r>
            <a:r>
              <a:rPr dirty="0" err="1"/>
              <a:t>ilijumuisha</a:t>
            </a:r>
            <a:r>
              <a:rPr dirty="0"/>
              <a:t> </a:t>
            </a:r>
            <a:r>
              <a:rPr dirty="0" err="1"/>
              <a:t>kumwaga</a:t>
            </a:r>
            <a:r>
              <a:rPr dirty="0"/>
              <a:t> </a:t>
            </a:r>
            <a:r>
              <a:rPr dirty="0" err="1"/>
              <a:t>kioevu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inayotolewa</a:t>
            </a:r>
            <a:r>
              <a:rPr dirty="0"/>
              <a:t> (Kut. 29:39-40).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kesi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inayozungumziwa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Wafilipi</a:t>
            </a:r>
            <a:r>
              <a:rPr dirty="0"/>
              <a:t>.</a:t>
            </a:r>
          </a:p>
        </p:txBody>
      </p:sp>
      <p:pic>
        <p:nvPicPr>
          <p:cNvPr id="12" name="Imagen 11" descr="Un grupo de personas tocando instrumentos musicales  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69655" y="4345752"/>
            <a:ext cx="3408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Je, </a:t>
            </a: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wangekufa</a:t>
            </a:r>
            <a:r>
              <a:rPr dirty="0"/>
              <a:t>? </a:t>
            </a:r>
            <a:r>
              <a:rPr dirty="0" err="1"/>
              <a:t>Sivyo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ilijumuisha</a:t>
            </a:r>
            <a:r>
              <a:rPr dirty="0"/>
              <a:t> "</a:t>
            </a:r>
            <a:r>
              <a:rPr dirty="0" err="1"/>
              <a:t>utumishi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."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,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sote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tumtolee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(Rum.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kern="120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MIFANO YA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t>NURU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TIMOTHEO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881719" y="94624"/>
            <a:ext cx="81959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 b="1">
                <a:solidFill>
                  <a:srgbClr val="A26036"/>
                </a:solidFill>
                <a:latin typeface="Comic Sans MS" panose="030F0702030302020204" pitchFamily="66" charset="0"/>
              </a:defRPr>
            </a:pPr>
            <a:r>
              <a:rPr sz="16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sz="1600" dirty="0"/>
              <a:t>Lakini </a:t>
            </a:r>
            <a:r>
              <a:rPr sz="1600" dirty="0" err="1"/>
              <a:t>mwajua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kuwa</a:t>
            </a:r>
            <a:r>
              <a:rPr sz="1600" dirty="0"/>
              <a:t> Timotheo </a:t>
            </a:r>
            <a:r>
              <a:rPr sz="1600" dirty="0" err="1"/>
              <a:t>amejidhihirisha</a:t>
            </a:r>
            <a:r>
              <a:rPr sz="1600" dirty="0"/>
              <a:t> </a:t>
            </a:r>
            <a:r>
              <a:rPr sz="1600" dirty="0" err="1"/>
              <a:t>mwenyewe</a:t>
            </a:r>
            <a:r>
              <a:rPr sz="1600" dirty="0"/>
              <a:t>,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sababu</a:t>
            </a:r>
            <a:r>
              <a:rPr sz="1600" dirty="0"/>
              <a:t> </a:t>
            </a:r>
            <a:r>
              <a:rPr sz="1600" dirty="0" err="1"/>
              <a:t>kama</a:t>
            </a:r>
            <a:r>
              <a:rPr sz="1600" dirty="0"/>
              <a:t> </a:t>
            </a:r>
            <a:r>
              <a:rPr sz="1600" dirty="0" err="1"/>
              <a:t>mwana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baba </a:t>
            </a:r>
            <a:r>
              <a:rPr sz="1600" dirty="0" err="1"/>
              <a:t>yake</a:t>
            </a:r>
            <a:r>
              <a:rPr sz="1600" dirty="0"/>
              <a:t> </a:t>
            </a:r>
            <a:r>
              <a:rPr sz="1600" dirty="0" err="1"/>
              <a:t>ametumika</a:t>
            </a:r>
            <a:r>
              <a:rPr sz="1600" dirty="0"/>
              <a:t> </a:t>
            </a:r>
            <a:r>
              <a:rPr sz="1600" dirty="0" err="1"/>
              <a:t>pamoja</a:t>
            </a:r>
            <a:r>
              <a:rPr sz="1600" dirty="0"/>
              <a:t> </a:t>
            </a:r>
            <a:r>
              <a:rPr sz="1600" dirty="0" err="1"/>
              <a:t>nami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kazi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Injili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” </a:t>
            </a:r>
            <a:r>
              <a:rPr sz="14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sz="1400" kern="120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Wafilipi</a:t>
            </a:r>
            <a:r>
              <a:rPr sz="14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695904"/>
            <a:ext cx="78962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Timotheo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mshiriki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Paulo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mwandishi</a:t>
            </a:r>
            <a:r>
              <a:rPr dirty="0"/>
              <a:t> </a:t>
            </a:r>
            <a:r>
              <a:rPr dirty="0" err="1"/>
              <a:t>mwenza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nyaraka</a:t>
            </a:r>
            <a:r>
              <a:rPr dirty="0"/>
              <a:t> </a:t>
            </a:r>
            <a:r>
              <a:rPr dirty="0" err="1"/>
              <a:t>sita</a:t>
            </a:r>
            <a:r>
              <a:rPr dirty="0"/>
              <a:t> (2 </a:t>
            </a:r>
            <a:r>
              <a:rPr dirty="0" err="1"/>
              <a:t>Wakorintho</a:t>
            </a:r>
            <a:r>
              <a:rPr dirty="0"/>
              <a:t>, </a:t>
            </a:r>
            <a:r>
              <a:rPr dirty="0" err="1"/>
              <a:t>Wafilipi</a:t>
            </a:r>
            <a:r>
              <a:rPr dirty="0"/>
              <a:t> , </a:t>
            </a:r>
            <a:r>
              <a:rPr dirty="0" err="1"/>
              <a:t>Wakolosai</a:t>
            </a:r>
            <a:r>
              <a:rPr dirty="0"/>
              <a:t>, 1 </a:t>
            </a:r>
            <a:r>
              <a:rPr dirty="0" err="1"/>
              <a:t>Wathesalonike</a:t>
            </a:r>
            <a:r>
              <a:rPr dirty="0"/>
              <a:t>, 2 </a:t>
            </a:r>
            <a:r>
              <a:rPr dirty="0" err="1"/>
              <a:t>Wathesalonike</a:t>
            </a:r>
            <a:r>
              <a:rPr dirty="0"/>
              <a:t>, </a:t>
            </a:r>
            <a:r>
              <a:rPr dirty="0" err="1"/>
              <a:t>Filemoni</a:t>
            </a:r>
            <a:r>
              <a:rPr dirty="0"/>
              <a:t>). Paulo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aliyemchagua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mwinjilisti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16:1-3). Paulo </a:t>
            </a:r>
            <a:r>
              <a:rPr dirty="0" err="1"/>
              <a:t>aliona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kilikuwa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kijana</a:t>
            </a:r>
            <a:r>
              <a:rPr dirty="0"/>
              <a:t> </a:t>
            </a:r>
            <a:r>
              <a:rPr dirty="0" err="1"/>
              <a:t>huyu</a:t>
            </a:r>
            <a:r>
              <a:rPr dirty="0"/>
              <a:t>?</a:t>
            </a:r>
          </a:p>
        </p:txBody>
      </p:sp>
      <p:pic>
        <p:nvPicPr>
          <p:cNvPr id="8" name="Imagen 7" descr="Un par de personas de pie  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  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  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0880" y="2198242"/>
            <a:ext cx="50917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sz="2000" dirty="0"/>
              <a:t>Kwanza,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mtu</a:t>
            </a:r>
            <a:r>
              <a:rPr sz="2000" dirty="0"/>
              <a:t> "</a:t>
            </a:r>
            <a:r>
              <a:rPr sz="2000" dirty="0" err="1"/>
              <a:t>alisema</a:t>
            </a:r>
            <a:r>
              <a:rPr sz="2000" dirty="0"/>
              <a:t> </a:t>
            </a:r>
            <a:r>
              <a:rPr sz="2000" dirty="0" err="1"/>
              <a:t>vizuri</a:t>
            </a:r>
            <a:r>
              <a:rPr sz="2000" dirty="0"/>
              <a:t> </a:t>
            </a:r>
            <a:r>
              <a:rPr sz="2000" dirty="0" err="1"/>
              <a:t>juu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." </a:t>
            </a:r>
            <a:r>
              <a:rPr sz="2000" dirty="0" err="1"/>
              <a:t>Kufaa</a:t>
            </a:r>
            <a:r>
              <a:rPr sz="2000" dirty="0"/>
              <a:t> </a:t>
            </a:r>
            <a:r>
              <a:rPr sz="2000" dirty="0" err="1"/>
              <a:t>kwake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huduma</a:t>
            </a:r>
            <a:r>
              <a:rPr sz="2000" dirty="0"/>
              <a:t> </a:t>
            </a:r>
            <a:r>
              <a:rPr sz="2000" dirty="0" err="1"/>
              <a:t>kulithibitishwa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maneno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kinabii</a:t>
            </a:r>
            <a:r>
              <a:rPr sz="2000" dirty="0"/>
              <a:t> (1 Tim. 1:18</a:t>
            </a:r>
            <a:r>
              <a:rPr lang="en-US" sz="2000" dirty="0"/>
              <a:t>)</a:t>
            </a:r>
            <a:r>
              <a:rPr sz="2000" dirty="0"/>
              <a:t> </a:t>
            </a:r>
            <a:r>
              <a:rPr sz="2000" dirty="0" err="1"/>
              <a:t>Akiwa</a:t>
            </a:r>
            <a:r>
              <a:rPr sz="2000" dirty="0"/>
              <a:t> </a:t>
            </a:r>
            <a:r>
              <a:rPr sz="2000" dirty="0" err="1"/>
              <a:t>kijana</a:t>
            </a:r>
            <a:r>
              <a:rPr sz="2000" dirty="0"/>
              <a:t>, Paulo </a:t>
            </a:r>
            <a:r>
              <a:rPr sz="2000" dirty="0" err="1"/>
              <a:t>alimchukulia</a:t>
            </a:r>
            <a:r>
              <a:rPr sz="2000" dirty="0"/>
              <a:t> </a:t>
            </a:r>
            <a:r>
              <a:rPr sz="2000" dirty="0" err="1"/>
              <a:t>kama</a:t>
            </a:r>
            <a:r>
              <a:rPr sz="2000" dirty="0"/>
              <a:t> </a:t>
            </a:r>
            <a:r>
              <a:rPr sz="2000" dirty="0" err="1"/>
              <a:t>mwana</a:t>
            </a:r>
            <a:r>
              <a:rPr sz="2000" dirty="0"/>
              <a:t>, (1 Tim. 1:2; 4:12). Kwa </a:t>
            </a:r>
            <a:r>
              <a:rPr sz="2000" dirty="0" err="1"/>
              <a:t>upande</a:t>
            </a:r>
            <a:r>
              <a:rPr sz="2000" dirty="0"/>
              <a:t> wake, </a:t>
            </a:r>
            <a:r>
              <a:rPr sz="2000" dirty="0" err="1"/>
              <a:t>Timotheo</a:t>
            </a:r>
            <a:r>
              <a:rPr sz="2000" dirty="0"/>
              <a:t> </a:t>
            </a:r>
            <a:r>
              <a:rPr sz="2000" dirty="0" err="1"/>
              <a:t>alimtendea</a:t>
            </a:r>
            <a:r>
              <a:rPr sz="2000" dirty="0"/>
              <a:t> Paulo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heshima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upendo</a:t>
            </a:r>
            <a:r>
              <a:rPr sz="2000" dirty="0"/>
              <a:t> </a:t>
            </a:r>
            <a:r>
              <a:rPr sz="2000" dirty="0" err="1"/>
              <a:t>ambao</a:t>
            </a:r>
            <a:r>
              <a:rPr sz="2000" dirty="0"/>
              <a:t> </a:t>
            </a:r>
            <a:r>
              <a:rPr sz="2000" dirty="0" err="1"/>
              <a:t>mwana</a:t>
            </a:r>
            <a:r>
              <a:rPr sz="2000" dirty="0"/>
              <a:t> </a:t>
            </a:r>
            <a:r>
              <a:rPr sz="2000" dirty="0" err="1"/>
              <a:t>anao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baba </a:t>
            </a:r>
            <a:r>
              <a:rPr sz="2000" dirty="0" err="1"/>
              <a:t>yake</a:t>
            </a:r>
            <a:r>
              <a:rPr sz="2000" dirty="0"/>
              <a:t> (</a:t>
            </a:r>
            <a:r>
              <a:rPr sz="2000" dirty="0" err="1"/>
              <a:t>Flp</a:t>
            </a:r>
            <a:r>
              <a:rPr sz="2000" dirty="0"/>
              <a:t>. 2:22 )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623909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Paulo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alimwona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mfanyakazi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mzuri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kama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yeye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mwenyewe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</a:t>
            </a:r>
            <a:r>
              <a:rPr dirty="0"/>
              <a:t>. 6:10).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Alimkabidhi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usimamizi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makanisa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kadhaa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kama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vile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Korintho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Kor. 4:17);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Flp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2:19);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Thesalonike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Thes. 3:2). Pia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alipata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kifungo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kama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Paulo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Ebr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1135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30</cp:revision>
  <dcterms:created xsi:type="dcterms:W3CDTF">2026-01-05T23:20:28Z</dcterms:created>
  <dcterms:modified xsi:type="dcterms:W3CDTF">2026-01-10T07:02:35Z</dcterms:modified>
</cp:coreProperties>
</file>