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Kupokea rehema za Mungu (Zaburi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Kuweka tumaini letu kwake (Zaburi 5:11)</a:t>
          </a:r>
          <a:endParaRPr lang="es-ES" sz="180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Kupokea baraka za wokovu (Zaburi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rPr sz="1400" dirty="0" err="1"/>
            <a:t>Kuzingatia</a:t>
          </a:r>
          <a:r>
            <a:rPr sz="1400" dirty="0"/>
            <a:t> Sheria </a:t>
          </a:r>
          <a:r>
            <a:rPr sz="1400" dirty="0" err="1"/>
            <a:t>ya</a:t>
          </a:r>
          <a:r>
            <a:rPr sz="1400" dirty="0"/>
            <a:t> </a:t>
          </a:r>
          <a:r>
            <a:rPr sz="1400" dirty="0" err="1"/>
            <a:t>Mungu</a:t>
          </a:r>
          <a:r>
            <a:rPr sz="1400" dirty="0"/>
            <a:t> (</a:t>
          </a:r>
          <a:r>
            <a:rPr sz="1400" dirty="0" err="1"/>
            <a:t>Zaburi</a:t>
          </a:r>
          <a:r>
            <a:rPr sz="1400" dirty="0"/>
            <a:t> 119:14; </a:t>
          </a:r>
          <a:r>
            <a:rPr sz="1400" dirty="0" err="1"/>
            <a:t>Isaya</a:t>
          </a:r>
          <a:r>
            <a:rPr sz="1400" dirty="0"/>
            <a:t> 58:13, 14)</a:t>
          </a:r>
          <a:endParaRPr lang="es-ES" sz="14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rPr dirty="0" err="1"/>
            <a:t>Kuamini</a:t>
          </a:r>
          <a:r>
            <a:rPr dirty="0"/>
            <a:t> Neno Lake (</a:t>
          </a:r>
          <a:r>
            <a:rPr dirty="0" err="1"/>
            <a:t>Zaburi</a:t>
          </a:r>
          <a:r>
            <a:rPr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defRPr sz="1800" b="1"/>
          </a:pPr>
          <a:r>
            <a:t>Kulea Watoto wa Kimungu (Mit. 23:24, 25)</a:t>
          </a:r>
          <a:endParaRPr lang="es-ES" sz="180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pPr>
            <a:defRPr sz="1800" b="1"/>
          </a:pPr>
          <a:r>
            <a:rPr sz="1800" dirty="0" err="1"/>
            <a:t>Kutahiriwa</a:t>
          </a:r>
          <a:r>
            <a:rPr sz="1800" dirty="0"/>
            <a:t> siku </a:t>
          </a:r>
          <a:r>
            <a:rPr sz="1800" dirty="0" err="1"/>
            <a:t>ya</a:t>
          </a:r>
          <a:r>
            <a:rPr sz="1800" dirty="0"/>
            <a:t> </a:t>
          </a:r>
          <a:r>
            <a:rPr sz="1800" dirty="0" err="1"/>
            <a:t>nane</a:t>
          </a:r>
          <a:r>
            <a:rPr sz="1800" dirty="0"/>
            <a:t>; </a:t>
          </a:r>
          <a:r>
            <a:rPr sz="1800" dirty="0" err="1"/>
            <a:t>mwana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wazazi</a:t>
          </a:r>
          <a:r>
            <a:rPr sz="1800" dirty="0"/>
            <a:t> </a:t>
          </a:r>
          <a:r>
            <a:rPr sz="1800" dirty="0" err="1"/>
            <a:t>wacha</a:t>
          </a:r>
          <a:r>
            <a:rPr sz="1800" dirty="0"/>
            <a:t> </a:t>
          </a:r>
          <a:r>
            <a:rPr sz="1800" dirty="0" err="1"/>
            <a:t>Mungu</a:t>
          </a:r>
          <a:endParaRPr sz="1800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defRPr sz="1800" b="1"/>
          </a:pPr>
          <a:r>
            <a:rPr sz="1800" dirty="0" err="1"/>
            <a:t>Kiebrania</a:t>
          </a:r>
          <a:r>
            <a:rPr sz="1800" dirty="0"/>
            <a:t> cha </a:t>
          </a:r>
          <a:r>
            <a:rPr sz="1800" dirty="0" err="1"/>
            <a:t>Waebrania</a:t>
          </a:r>
          <a:r>
            <a:rPr sz="1800" dirty="0"/>
            <a:t>; </a:t>
          </a:r>
          <a:r>
            <a:rPr sz="1800" dirty="0" err="1"/>
            <a:t>Mbenyamini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hisa</a:t>
          </a:r>
          <a:r>
            <a:rPr sz="1800" dirty="0"/>
            <a:t> </a:t>
          </a:r>
          <a:r>
            <a:rPr sz="1800" dirty="0" err="1"/>
            <a:t>safi</a:t>
          </a:r>
          <a:endParaRPr sz="1800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pPr>
            <a:defRPr sz="1800" b="1"/>
          </a:pPr>
          <a:r>
            <a:rPr sz="1800" dirty="0" err="1"/>
            <a:t>Kuhusu</a:t>
          </a:r>
          <a:r>
            <a:rPr sz="1800" dirty="0"/>
            <a:t> sheria, </a:t>
          </a:r>
          <a:r>
            <a:rPr sz="1800" dirty="0" err="1"/>
            <a:t>Mfarisayo</a:t>
          </a:r>
          <a:r>
            <a:rPr sz="1800" dirty="0"/>
            <a:t> </a:t>
          </a:r>
          <a:r>
            <a:rPr sz="1800" dirty="0" err="1"/>
            <a:t>mkali</a:t>
          </a:r>
          <a:r>
            <a:rPr sz="1800" dirty="0"/>
            <a:t> </a:t>
          </a:r>
          <a:r>
            <a:rPr sz="1800" dirty="0" err="1"/>
            <a:t>zaidi</a:t>
          </a:r>
          <a:endParaRPr sz="1800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pPr>
            <a:defRPr sz="1800" b="1"/>
          </a:pPr>
          <a:r>
            <a:rPr sz="1800" dirty="0" err="1"/>
            <a:t>Kuhusu</a:t>
          </a:r>
          <a:r>
            <a:rPr sz="1800" dirty="0"/>
            <a:t> </a:t>
          </a:r>
          <a:r>
            <a:rPr sz="1800" dirty="0" err="1"/>
            <a:t>bidii</a:t>
          </a:r>
          <a:r>
            <a:rPr sz="1800" dirty="0"/>
            <a:t>, </a:t>
          </a:r>
          <a:r>
            <a:rPr sz="1800" dirty="0" err="1"/>
            <a:t>alikuwa</a:t>
          </a:r>
          <a:r>
            <a:rPr sz="1800" dirty="0"/>
            <a:t> </a:t>
          </a:r>
          <a:r>
            <a:rPr sz="1800" dirty="0" err="1"/>
            <a:t>mtesaji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</a:t>
          </a:r>
          <a:r>
            <a:rPr sz="1800" dirty="0" err="1"/>
            <a:t>kanisa</a:t>
          </a:r>
          <a:r>
            <a:rPr sz="1800" dirty="0"/>
            <a:t>.</a:t>
          </a: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pPr>
            <a:defRPr sz="1800" b="1"/>
          </a:pPr>
          <a:r>
            <a:rPr sz="1800" dirty="0" err="1"/>
            <a:t>Mlinzi</a:t>
          </a:r>
          <a:r>
            <a:rPr sz="1800" dirty="0"/>
            <a:t> </a:t>
          </a:r>
          <a:r>
            <a:rPr sz="1800" dirty="0" err="1"/>
            <a:t>wa</a:t>
          </a:r>
          <a:r>
            <a:rPr sz="1800" dirty="0"/>
            <a:t> Sheria </a:t>
          </a:r>
          <a:r>
            <a:rPr sz="1800" dirty="0" err="1"/>
            <a:t>asiyekemewa</a:t>
          </a:r>
          <a:endParaRPr sz="1800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>
            <a:defRPr sz="2000" b="1"/>
          </a:pPr>
          <a:r>
            <a:t>Tunapojifunza Neno lake</a:t>
          </a:r>
          <a:endParaRPr lang="es-ES" sz="200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>
            <a:defRPr sz="2000" b="1"/>
          </a:pPr>
          <a:r>
            <a:t>Tunapoongozwa na Roho Mtakatifu</a:t>
          </a:r>
          <a:endParaRPr lang="es-ES" sz="200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>
            <a:defRPr sz="2000" b="1"/>
          </a:pPr>
          <a:r>
            <a:t>Tunaposhiriki katika mateso yake</a:t>
          </a:r>
          <a:endParaRPr lang="es-ES" sz="200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>
            <a:defRPr sz="2000" b="1"/>
          </a:pPr>
          <a:r>
            <a:t>Tunapoendelea na lengo</a:t>
          </a:r>
          <a:endParaRPr lang="es-ES" sz="200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Kupokea rehema za Mungu (Zaburi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Kuweka tumaini letu kwake (Zaburi 5:11)</a:t>
          </a:r>
          <a:endParaRPr lang="es-ES" sz="1800" kern="120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Kupokea baraka za wokovu (Zaburi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400" kern="1200" dirty="0" err="1"/>
            <a:t>Kuzingatia</a:t>
          </a:r>
          <a:r>
            <a:rPr sz="1400" kern="1200" dirty="0"/>
            <a:t> Sheria </a:t>
          </a:r>
          <a:r>
            <a:rPr sz="1400" kern="1200" dirty="0" err="1"/>
            <a:t>ya</a:t>
          </a:r>
          <a:r>
            <a:rPr sz="1400" kern="1200" dirty="0"/>
            <a:t> </a:t>
          </a:r>
          <a:r>
            <a:rPr sz="1400" kern="1200" dirty="0" err="1"/>
            <a:t>Mungu</a:t>
          </a:r>
          <a:r>
            <a:rPr sz="1400" kern="1200" dirty="0"/>
            <a:t> (</a:t>
          </a:r>
          <a:r>
            <a:rPr sz="1400" kern="1200" dirty="0" err="1"/>
            <a:t>Zaburi</a:t>
          </a:r>
          <a:r>
            <a:rPr sz="1400" kern="1200" dirty="0"/>
            <a:t> 119:14; </a:t>
          </a:r>
          <a:r>
            <a:rPr sz="1400" kern="1200" dirty="0" err="1"/>
            <a:t>Isaya</a:t>
          </a:r>
          <a:r>
            <a:rPr sz="1400" kern="1200" dirty="0"/>
            <a:t> 58:13, 14)</a:t>
          </a:r>
          <a:endParaRPr lang="es-ES" sz="14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 dirty="0" err="1"/>
            <a:t>Kuamini</a:t>
          </a:r>
          <a:r>
            <a:rPr kern="1200" dirty="0"/>
            <a:t> Neno Lake (</a:t>
          </a:r>
          <a:r>
            <a:rPr kern="1200" dirty="0" err="1"/>
            <a:t>Zaburi</a:t>
          </a:r>
          <a:r>
            <a:rPr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kern="1200"/>
            <a:t>Kulea Watoto wa Kimungu (Mit. 23:24, 25)</a:t>
          </a:r>
          <a:endParaRPr lang="es-ES" sz="1800" kern="120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Kutahiriwa</a:t>
          </a:r>
          <a:r>
            <a:rPr sz="1800" kern="1200" dirty="0"/>
            <a:t> siku </a:t>
          </a:r>
          <a:r>
            <a:rPr sz="1800" kern="1200" dirty="0" err="1"/>
            <a:t>ya</a:t>
          </a:r>
          <a:r>
            <a:rPr sz="1800" kern="1200" dirty="0"/>
            <a:t> </a:t>
          </a:r>
          <a:r>
            <a:rPr sz="1800" kern="1200" dirty="0" err="1"/>
            <a:t>nane</a:t>
          </a:r>
          <a:r>
            <a:rPr sz="1800" kern="1200" dirty="0"/>
            <a:t>; </a:t>
          </a:r>
          <a:r>
            <a:rPr sz="1800" kern="1200" dirty="0" err="1"/>
            <a:t>mwana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wazazi</a:t>
          </a:r>
          <a:r>
            <a:rPr sz="1800" kern="1200" dirty="0"/>
            <a:t> </a:t>
          </a:r>
          <a:r>
            <a:rPr sz="1800" kern="1200" dirty="0" err="1"/>
            <a:t>wacha</a:t>
          </a:r>
          <a:r>
            <a:rPr sz="1800" kern="1200" dirty="0"/>
            <a:t> </a:t>
          </a:r>
          <a:r>
            <a:rPr sz="1800" kern="1200" dirty="0" err="1"/>
            <a:t>Mungu</a:t>
          </a:r>
          <a:endParaRPr sz="1800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Kiebrania</a:t>
          </a:r>
          <a:r>
            <a:rPr sz="1800" kern="1200" dirty="0"/>
            <a:t> cha </a:t>
          </a:r>
          <a:r>
            <a:rPr sz="1800" kern="1200" dirty="0" err="1"/>
            <a:t>Waebrania</a:t>
          </a:r>
          <a:r>
            <a:rPr sz="1800" kern="1200" dirty="0"/>
            <a:t>; </a:t>
          </a:r>
          <a:r>
            <a:rPr sz="1800" kern="1200" dirty="0" err="1"/>
            <a:t>Mbenyamini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hisa</a:t>
          </a:r>
          <a:r>
            <a:rPr sz="1800" kern="1200" dirty="0"/>
            <a:t> </a:t>
          </a:r>
          <a:r>
            <a:rPr sz="1800" kern="1200" dirty="0" err="1"/>
            <a:t>safi</a:t>
          </a:r>
          <a:endParaRPr sz="1800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Kuhusu</a:t>
          </a:r>
          <a:r>
            <a:rPr sz="1800" kern="1200" dirty="0"/>
            <a:t> sheria, </a:t>
          </a:r>
          <a:r>
            <a:rPr sz="1800" kern="1200" dirty="0" err="1"/>
            <a:t>Mfarisayo</a:t>
          </a:r>
          <a:r>
            <a:rPr sz="1800" kern="1200" dirty="0"/>
            <a:t> </a:t>
          </a:r>
          <a:r>
            <a:rPr sz="1800" kern="1200" dirty="0" err="1"/>
            <a:t>mkali</a:t>
          </a:r>
          <a:r>
            <a:rPr sz="1800" kern="1200" dirty="0"/>
            <a:t> </a:t>
          </a:r>
          <a:r>
            <a:rPr sz="1800" kern="1200" dirty="0" err="1"/>
            <a:t>zaidi</a:t>
          </a:r>
          <a:endParaRPr sz="1800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Kuhusu</a:t>
          </a:r>
          <a:r>
            <a:rPr sz="1800" kern="1200" dirty="0"/>
            <a:t> </a:t>
          </a:r>
          <a:r>
            <a:rPr sz="1800" kern="1200" dirty="0" err="1"/>
            <a:t>bidii</a:t>
          </a:r>
          <a:r>
            <a:rPr sz="1800" kern="1200" dirty="0"/>
            <a:t>, </a:t>
          </a:r>
          <a:r>
            <a:rPr sz="1800" kern="1200" dirty="0" err="1"/>
            <a:t>alikuwa</a:t>
          </a:r>
          <a:r>
            <a:rPr sz="1800" kern="1200" dirty="0"/>
            <a:t> </a:t>
          </a:r>
          <a:r>
            <a:rPr sz="1800" kern="1200" dirty="0" err="1"/>
            <a:t>mtesaji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</a:t>
          </a:r>
          <a:r>
            <a:rPr sz="1800" kern="1200" dirty="0" err="1"/>
            <a:t>kanisa</a:t>
          </a:r>
          <a:r>
            <a:rPr sz="1800" kern="1200" dirty="0"/>
            <a:t>.</a:t>
          </a:r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1800" b="1"/>
          </a:pPr>
          <a:r>
            <a:rPr sz="1800" kern="1200" dirty="0" err="1"/>
            <a:t>Mlinzi</a:t>
          </a:r>
          <a:r>
            <a:rPr sz="1800" kern="1200" dirty="0"/>
            <a:t> </a:t>
          </a:r>
          <a:r>
            <a:rPr sz="1800" kern="1200" dirty="0" err="1"/>
            <a:t>wa</a:t>
          </a:r>
          <a:r>
            <a:rPr sz="1800" kern="1200" dirty="0"/>
            <a:t> Sheria </a:t>
          </a:r>
          <a:r>
            <a:rPr sz="1800" kern="1200" dirty="0" err="1"/>
            <a:t>asiyekemewa</a:t>
          </a:r>
          <a:endParaRPr sz="1800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3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Tunapojifunza Neno lake</a:t>
          </a:r>
          <a:endParaRPr lang="es-ES" sz="2000" kern="1200"/>
        </a:p>
      </dsp:txBody>
      <dsp:txXfrm>
        <a:off x="15874" y="15887"/>
        <a:ext cx="5807135" cy="293441"/>
      </dsp:txXfrm>
    </dsp:sp>
    <dsp:sp modelId="{AC2183AB-1788-4257-BAEC-8F86DBF54A97}">
      <dsp:nvSpPr>
        <dsp:cNvPr id="0" name=""/>
        <dsp:cNvSpPr/>
      </dsp:nvSpPr>
      <dsp:spPr>
        <a:xfrm>
          <a:off x="0" y="332754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Tunapoongozwa na Roho Mtakatifu</a:t>
          </a:r>
          <a:endParaRPr lang="es-ES" sz="2000" kern="1200"/>
        </a:p>
      </dsp:txBody>
      <dsp:txXfrm>
        <a:off x="15874" y="348628"/>
        <a:ext cx="5807135" cy="293441"/>
      </dsp:txXfrm>
    </dsp:sp>
    <dsp:sp modelId="{98181CE8-058B-4900-B30A-3A1C2A9FA89B}">
      <dsp:nvSpPr>
        <dsp:cNvPr id="0" name=""/>
        <dsp:cNvSpPr/>
      </dsp:nvSpPr>
      <dsp:spPr>
        <a:xfrm>
          <a:off x="0" y="665495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Tunaposhiriki katika mateso yake</a:t>
          </a:r>
          <a:endParaRPr lang="es-ES" sz="2000" kern="1200"/>
        </a:p>
      </dsp:txBody>
      <dsp:txXfrm>
        <a:off x="15874" y="681369"/>
        <a:ext cx="5807135" cy="293441"/>
      </dsp:txXfrm>
    </dsp:sp>
    <dsp:sp modelId="{AE6B2F7C-9832-47C0-AE96-1FC8C025600F}">
      <dsp:nvSpPr>
        <dsp:cNvPr id="0" name=""/>
        <dsp:cNvSpPr/>
      </dsp:nvSpPr>
      <dsp:spPr>
        <a:xfrm>
          <a:off x="0" y="998236"/>
          <a:ext cx="5838883" cy="325189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kern="1200"/>
            <a:t>Tunapoendelea na lengo</a:t>
          </a:r>
          <a:endParaRPr lang="es-ES" sz="2000" kern="1200"/>
        </a:p>
      </dsp:txBody>
      <dsp:txXfrm>
        <a:off x="15874" y="1014110"/>
        <a:ext cx="5807135" cy="29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sz="4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defRPr>
            </a:pPr>
            <a:r>
              <a:rPr dirty="0" err="1"/>
              <a:t>UHAKIKA</a:t>
            </a:r>
            <a:r>
              <a:rPr dirty="0"/>
              <a:t> KATIKA KRISTO </a:t>
            </a:r>
            <a:r>
              <a:rPr dirty="0" err="1"/>
              <a:t>PEKEE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8049126" y="103240"/>
            <a:ext cx="4024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Lessoni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6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ajili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Februari</a:t>
            </a:r>
            <a:r>
              <a:rPr dirty="0"/>
              <a:t>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400" b="1">
                <a:ln/>
                <a:solidFill>
                  <a:srgbClr val="954ECA"/>
                </a:solidFill>
              </a:defRPr>
            </a:pPr>
            <a:r>
              <a:t>UFAHAMU WA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"ili nimjue yeye, na nguvu za ufufuo wake, na ushirika wa mateso yake, nikifananishwa na kifo chake" </a:t>
            </a:r>
            <a:r>
              <a:rPr sz="1400"/>
              <a:t>(Wafilipi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Tunawezaje kumjua Kristo (Flp.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84665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Maisha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Kikristo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mbio</a:t>
            </a:r>
            <a:r>
              <a:rPr dirty="0"/>
              <a:t>. </a:t>
            </a:r>
            <a:r>
              <a:rPr dirty="0" err="1"/>
              <a:t>Lazima</a:t>
            </a:r>
            <a:r>
              <a:rPr dirty="0"/>
              <a:t> </a:t>
            </a:r>
            <a:r>
              <a:rPr dirty="0" err="1"/>
              <a:t>tuwe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lengo</a:t>
            </a:r>
            <a:r>
              <a:rPr dirty="0"/>
              <a:t> </a:t>
            </a:r>
            <a:r>
              <a:rPr dirty="0" err="1"/>
              <a:t>letu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akilini</a:t>
            </a:r>
            <a:r>
              <a:rPr dirty="0"/>
              <a:t>. </a:t>
            </a:r>
            <a:r>
              <a:rPr dirty="0" err="1"/>
              <a:t>Hatuishi</a:t>
            </a:r>
            <a:r>
              <a:rPr dirty="0"/>
              <a:t> </a:t>
            </a:r>
            <a:r>
              <a:rPr dirty="0" err="1"/>
              <a:t>kukaa</a:t>
            </a:r>
            <a:r>
              <a:rPr dirty="0"/>
              <a:t> hapa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kufurahia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. </a:t>
            </a:r>
            <a:r>
              <a:rPr dirty="0" err="1"/>
              <a:t>Tunatarajia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ufufuo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wafu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3:11). </a:t>
            </a:r>
          </a:p>
        </p:txBody>
      </p:sp>
      <p:pic>
        <p:nvPicPr>
          <p:cNvPr id="10" name="Imagen 9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  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  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  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  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  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b="1"/>
            </a:pPr>
            <a:r>
              <a:rPr sz="2000" dirty="0" err="1"/>
              <a:t>Mpaka</a:t>
            </a:r>
            <a:r>
              <a:rPr sz="2000" dirty="0"/>
              <a:t> </a:t>
            </a:r>
            <a:r>
              <a:rPr sz="2000" dirty="0" err="1"/>
              <a:t>wakati</a:t>
            </a:r>
            <a:r>
              <a:rPr sz="2000" dirty="0"/>
              <a:t> </a:t>
            </a:r>
            <a:r>
              <a:rPr sz="2000" dirty="0" err="1"/>
              <a:t>huo</a:t>
            </a:r>
            <a:r>
              <a:rPr sz="2000" dirty="0"/>
              <a:t> </a:t>
            </a:r>
            <a:r>
              <a:rPr sz="2000" dirty="0" err="1"/>
              <a:t>utakapofika</a:t>
            </a:r>
            <a:r>
              <a:rPr sz="2000" dirty="0"/>
              <a:t>, </a:t>
            </a:r>
            <a:r>
              <a:rPr sz="2000" dirty="0" err="1"/>
              <a:t>tunajitahidi</a:t>
            </a:r>
            <a:r>
              <a:rPr sz="2000" dirty="0"/>
              <a:t> "</a:t>
            </a:r>
            <a:r>
              <a:rPr sz="2000" dirty="0" err="1"/>
              <a:t>kushika</a:t>
            </a:r>
            <a:r>
              <a:rPr sz="2000" dirty="0"/>
              <a:t> </a:t>
            </a:r>
            <a:r>
              <a:rPr sz="2000" dirty="0" err="1"/>
              <a:t>kile</a:t>
            </a:r>
            <a:r>
              <a:rPr sz="2000" dirty="0"/>
              <a:t> </a:t>
            </a:r>
            <a:r>
              <a:rPr sz="2000" dirty="0" err="1"/>
              <a:t>ambacho</a:t>
            </a:r>
            <a:r>
              <a:rPr sz="2000" dirty="0"/>
              <a:t> Kristo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alinishika</a:t>
            </a:r>
            <a:r>
              <a:rPr sz="2000" dirty="0"/>
              <a:t>" </a:t>
            </a:r>
            <a:br>
              <a:rPr lang="en" sz="2000" b="1" dirty="0"/>
            </a:br>
            <a:r>
              <a:rPr sz="2000" dirty="0"/>
              <a:t>(</a:t>
            </a:r>
            <a:r>
              <a:rPr sz="2000" dirty="0" err="1"/>
              <a:t>Flp</a:t>
            </a:r>
            <a:r>
              <a:rPr sz="2000" dirty="0"/>
              <a:t>. 3:12 </a:t>
            </a:r>
            <a:r>
              <a:rPr sz="1600" dirty="0"/>
              <a:t>NIV</a:t>
            </a:r>
            <a:r>
              <a:rPr sz="2000" dirty="0"/>
              <a:t>). </a:t>
            </a:r>
            <a:r>
              <a:rPr sz="2000" dirty="0" err="1"/>
              <a:t>Yesu</a:t>
            </a:r>
            <a:r>
              <a:rPr sz="2000" dirty="0"/>
              <a:t> </a:t>
            </a:r>
            <a:r>
              <a:rPr sz="2000" dirty="0" err="1"/>
              <a:t>alinifikia</a:t>
            </a:r>
            <a:r>
              <a:rPr sz="2000" dirty="0"/>
              <a:t> </a:t>
            </a:r>
            <a:r>
              <a:rPr sz="2000" dirty="0" err="1"/>
              <a:t>kunipa</a:t>
            </a:r>
            <a:r>
              <a:rPr sz="2000" dirty="0"/>
              <a:t> </a:t>
            </a:r>
            <a:r>
              <a:rPr sz="2000" dirty="0" err="1"/>
              <a:t>mji</a:t>
            </a:r>
            <a:r>
              <a:rPr sz="2000" dirty="0"/>
              <a:t>; </a:t>
            </a:r>
            <a:r>
              <a:rPr sz="2000" dirty="0" err="1"/>
              <a:t>tuzo</a:t>
            </a:r>
            <a:r>
              <a:rPr sz="2000" dirty="0"/>
              <a:t>; </a:t>
            </a:r>
            <a:r>
              <a:rPr sz="2000" dirty="0" err="1"/>
              <a:t>uzima</a:t>
            </a:r>
            <a:r>
              <a:rPr sz="2000" dirty="0"/>
              <a:t> </a:t>
            </a:r>
            <a:r>
              <a:rPr sz="2000" dirty="0" err="1"/>
              <a:t>usio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mwisho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kuishi</a:t>
            </a:r>
            <a:r>
              <a:rPr sz="2000" dirty="0"/>
              <a:t> </a:t>
            </a:r>
            <a:r>
              <a:rPr sz="2000" dirty="0" err="1"/>
              <a:t>naye</a:t>
            </a:r>
            <a:r>
              <a:rPr sz="2000" dirty="0"/>
              <a:t> (</a:t>
            </a:r>
            <a:r>
              <a:rPr sz="2000" dirty="0" err="1"/>
              <a:t>Ebr</a:t>
            </a:r>
            <a:r>
              <a:rPr sz="2000" dirty="0"/>
              <a:t>. 11:10; Fil. 3:14; 1Thes. 4:17). 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Kusudi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 </a:t>
            </a:r>
            <a:r>
              <a:rPr dirty="0" err="1"/>
              <a:t>ambalo</a:t>
            </a:r>
            <a:r>
              <a:rPr dirty="0"/>
              <a:t> </a:t>
            </a:r>
            <a:r>
              <a:rPr dirty="0" err="1"/>
              <a:t>lilimlazimisha</a:t>
            </a:r>
            <a:r>
              <a:rPr dirty="0"/>
              <a:t> Paulo </a:t>
            </a:r>
            <a:r>
              <a:rPr dirty="0" err="1"/>
              <a:t>kusonga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linapaswa</a:t>
            </a:r>
            <a:r>
              <a:rPr dirty="0"/>
              <a:t> </a:t>
            </a:r>
            <a:r>
              <a:rPr dirty="0" err="1"/>
              <a:t>kusababisha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mfanyakazi</a:t>
            </a:r>
            <a:r>
              <a:rPr dirty="0"/>
              <a:t> 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kujiweka</a:t>
            </a:r>
            <a:r>
              <a:rPr dirty="0"/>
              <a:t> </a:t>
            </a:r>
            <a:r>
              <a:rPr dirty="0" err="1"/>
              <a:t>wakfu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huduma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Vivutio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vitawasilishwa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kuvutia</a:t>
            </a:r>
            <a:r>
              <a:rPr dirty="0"/>
              <a:t> </a:t>
            </a:r>
            <a:r>
              <a:rPr dirty="0" err="1"/>
              <a:t>umakini</a:t>
            </a:r>
            <a:r>
              <a:rPr dirty="0"/>
              <a:t> wake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Mwokozi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anapaswa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 </a:t>
            </a:r>
            <a:r>
              <a:rPr dirty="0" err="1"/>
              <a:t>kuelekea</a:t>
            </a:r>
            <a:r>
              <a:rPr dirty="0"/>
              <a:t> </a:t>
            </a:r>
            <a:r>
              <a:rPr dirty="0" err="1"/>
              <a:t>lengo</a:t>
            </a:r>
            <a:r>
              <a:rPr dirty="0"/>
              <a:t>, </a:t>
            </a:r>
            <a:r>
              <a:rPr dirty="0" err="1"/>
              <a:t>akionyesha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malaika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wanadamu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tumaini</a:t>
            </a:r>
            <a:r>
              <a:rPr dirty="0"/>
              <a:t> la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linastahili</a:t>
            </a:r>
            <a:r>
              <a:rPr dirty="0"/>
              <a:t> </a:t>
            </a:r>
            <a:r>
              <a:rPr dirty="0" err="1"/>
              <a:t>juhudi</a:t>
            </a:r>
            <a:r>
              <a:rPr dirty="0"/>
              <a:t> </a:t>
            </a:r>
            <a:r>
              <a:rPr dirty="0" err="1"/>
              <a:t>zote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dhabihu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kupatikana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tumaini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kunahitaji</a:t>
            </a:r>
            <a:r>
              <a:rPr dirty="0"/>
              <a:t>. </a:t>
            </a:r>
          </a:p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 err="1"/>
              <a:t>Mwanafunzi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</a:t>
            </a:r>
            <a:r>
              <a:rPr dirty="0" err="1"/>
              <a:t>anaweza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mkazi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mrithi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urithi</a:t>
            </a:r>
            <a:r>
              <a:rPr dirty="0"/>
              <a:t> </a:t>
            </a:r>
            <a:r>
              <a:rPr dirty="0" err="1"/>
              <a:t>usioharibika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haufifiki</a:t>
            </a:r>
            <a:r>
              <a:rPr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(Conflict and Courage, Desemba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  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  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4857" y="1243372"/>
            <a:ext cx="6004287" cy="432426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 kern="120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dirty="0"/>
              <a:t>"Ili </a:t>
            </a:r>
            <a:r>
              <a:rPr dirty="0" err="1"/>
              <a:t>nimjue</a:t>
            </a:r>
            <a:r>
              <a:rPr dirty="0"/>
              <a:t> </a:t>
            </a:r>
            <a:r>
              <a:rPr dirty="0" err="1"/>
              <a:t>yeye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ufufuo</a:t>
            </a:r>
            <a:r>
              <a:rPr dirty="0"/>
              <a:t> wake,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ushirika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nikifananishwa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kifo</a:t>
            </a:r>
            <a:r>
              <a:rPr dirty="0"/>
              <a:t> </a:t>
            </a:r>
            <a:r>
              <a:rPr dirty="0" err="1"/>
              <a:t>chake</a:t>
            </a:r>
            <a:r>
              <a:rPr dirty="0"/>
              <a:t>, </a:t>
            </a:r>
            <a:r>
              <a:rPr dirty="0" err="1"/>
              <a:t>ikiwa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yoyote</a:t>
            </a:r>
            <a:r>
              <a:rPr dirty="0"/>
              <a:t>, </a:t>
            </a:r>
            <a:r>
              <a:rPr dirty="0" err="1"/>
              <a:t>ninaweza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ufufuo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wafu</a:t>
            </a:r>
            <a:r>
              <a:rPr dirty="0"/>
              <a:t>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000" dirty="0" err="1"/>
              <a:t>Wafilipi</a:t>
            </a:r>
            <a:r>
              <a:rPr sz="2000" dirty="0"/>
              <a:t> 3:10, 11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2B436F"/>
                </a:solidFill>
              </a:defRPr>
            </a:pPr>
            <a:r>
              <a:rPr dirty="0" err="1"/>
              <a:t>Vidokez</a:t>
            </a:r>
            <a:r>
              <a:rPr lang="en-US" dirty="0" err="1"/>
              <a:t>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kuepuka</a:t>
            </a:r>
            <a:r>
              <a:rPr dirty="0"/>
              <a:t> </a:t>
            </a:r>
            <a:r>
              <a:rPr dirty="0" err="1"/>
              <a:t>kupoteza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wako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Nini cha </a:t>
            </a:r>
            <a:r>
              <a:rPr dirty="0" err="1"/>
              <a:t>kuepuka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3:1-3)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Kilichoachwa</a:t>
            </a:r>
            <a:r>
              <a:rPr dirty="0"/>
              <a:t> </a:t>
            </a:r>
            <a:r>
              <a:rPr dirty="0" err="1"/>
              <a:t>nyuma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3:4-6)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Jambo </a:t>
            </a:r>
            <a:r>
              <a:rPr dirty="0" err="1"/>
              <a:t>muhimu</a:t>
            </a:r>
            <a:r>
              <a:rPr dirty="0"/>
              <a:t> (</a:t>
            </a:r>
            <a:r>
              <a:rPr dirty="0" err="1"/>
              <a:t>Wafilipi</a:t>
            </a:r>
            <a:r>
              <a:rPr dirty="0"/>
              <a:t> 3:7-8)</a:t>
            </a:r>
          </a:p>
          <a:p>
            <a:pPr>
              <a:spcBef>
                <a:spcPts val="1800"/>
              </a:spcBef>
              <a:defRPr sz="2000" b="1">
                <a:solidFill>
                  <a:srgbClr val="28724D"/>
                </a:solidFill>
              </a:defRPr>
            </a:pPr>
            <a:r>
              <a:rPr dirty="0" err="1"/>
              <a:t>Vidokez</a:t>
            </a:r>
            <a:r>
              <a:rPr lang="en-US" dirty="0" err="1"/>
              <a:t>o</a:t>
            </a:r>
            <a:r>
              <a:rPr dirty="0"/>
              <a:t>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Imani </a:t>
            </a:r>
            <a:r>
              <a:rPr dirty="0" err="1"/>
              <a:t>ya</a:t>
            </a:r>
            <a:r>
              <a:rPr dirty="0"/>
              <a:t> Kristo (</a:t>
            </a:r>
            <a:r>
              <a:rPr dirty="0" err="1"/>
              <a:t>Wafilipi</a:t>
            </a:r>
            <a:r>
              <a:rPr dirty="0"/>
              <a:t> 3:9)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Ujuzi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(</a:t>
            </a:r>
            <a:r>
              <a:rPr dirty="0" err="1"/>
              <a:t>Wafilipi</a:t>
            </a:r>
            <a:r>
              <a:rPr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Wafilipi</a:t>
            </a:r>
            <a:r>
              <a:rPr dirty="0"/>
              <a:t> </a:t>
            </a:r>
            <a:r>
              <a:rPr dirty="0" err="1"/>
              <a:t>walijua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, </a:t>
            </a:r>
            <a:r>
              <a:rPr dirty="0" err="1"/>
              <a:t>kama</a:t>
            </a:r>
            <a:r>
              <a:rPr dirty="0"/>
              <a:t> Paulo </a:t>
            </a:r>
            <a:r>
              <a:rPr dirty="0" err="1"/>
              <a:t>na</a:t>
            </a:r>
            <a:r>
              <a:rPr dirty="0"/>
              <a:t> Sila </a:t>
            </a:r>
            <a:r>
              <a:rPr dirty="0" err="1"/>
              <a:t>walivyokuwa</a:t>
            </a:r>
            <a:r>
              <a:rPr dirty="0"/>
              <a:t> </a:t>
            </a:r>
            <a:r>
              <a:rPr dirty="0" err="1"/>
              <a:t>wamemwambia</a:t>
            </a:r>
            <a:r>
              <a:rPr dirty="0"/>
              <a:t> </a:t>
            </a:r>
            <a:r>
              <a:rPr dirty="0" err="1"/>
              <a:t>wazi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waongofu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mji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: </a:t>
            </a:r>
            <a:r>
              <a:rPr dirty="0" err="1"/>
              <a:t>mlinzi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gereza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16:30-31).</a:t>
            </a:r>
          </a:p>
        </p:txBody>
      </p:sp>
      <p:pic>
        <p:nvPicPr>
          <p:cNvPr id="7" name="Imagen 6" descr="Imagen que contiene interior, cama, hombre, viendo  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  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  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  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  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  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  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  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  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sababu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Paulo </a:t>
            </a:r>
            <a:r>
              <a:rPr dirty="0" err="1"/>
              <a:t>anawakumbusha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nguzo</a:t>
            </a:r>
            <a:r>
              <a:rPr dirty="0"/>
              <a:t> za </a:t>
            </a:r>
            <a:r>
              <a:rPr dirty="0" err="1"/>
              <a:t>msingi</a:t>
            </a:r>
            <a:r>
              <a:rPr dirty="0"/>
              <a:t> za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194292" y="1663834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Sasa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imara</a:t>
            </a:r>
            <a:r>
              <a:rPr dirty="0"/>
              <a:t>,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hatari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kupotoshwa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pPr>
            <a:r>
              <a:t>VIDOKEZO VYA KUEPUKA KUPOTEZA WOKOVU WAKO</a:t>
            </a: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 sz="4800" b="1">
                <a:ln/>
                <a:solidFill>
                  <a:schemeClr val="accent3"/>
                </a:solidFill>
              </a:defRPr>
            </a:pPr>
            <a:r>
              <a:t>NINI CHA KUEPUKA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t>"Jihadharini na wale mbwa, wale watenda maovu, wale wakataji wa mwili" </a:t>
            </a:r>
            <a:r>
              <a:rPr sz="1400"/>
              <a:t>(Wafilipi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hatari</a:t>
            </a:r>
            <a:r>
              <a:rPr dirty="0"/>
              <a:t> </a:t>
            </a:r>
            <a:r>
              <a:rPr dirty="0" err="1"/>
              <a:t>zinazotishia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, Paulo </a:t>
            </a:r>
            <a:r>
              <a:rPr dirty="0" err="1"/>
              <a:t>anatupa</a:t>
            </a:r>
            <a:r>
              <a:rPr dirty="0"/>
              <a:t> </a:t>
            </a:r>
            <a:r>
              <a:rPr dirty="0" err="1"/>
              <a:t>ushauri</a:t>
            </a:r>
            <a:r>
              <a:rPr dirty="0"/>
              <a:t>: "</a:t>
            </a:r>
            <a:r>
              <a:rPr dirty="0" err="1"/>
              <a:t>Furahini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Bwana". 3:1a). Kwa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anaongeza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: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</a:t>
            </a:r>
            <a:r>
              <a:rPr dirty="0" err="1"/>
              <a:t>kurudia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tulionao</a:t>
            </a:r>
            <a:r>
              <a:rPr dirty="0"/>
              <a:t>,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tunaujua</a:t>
            </a:r>
            <a:r>
              <a:rPr dirty="0"/>
              <a:t> </a:t>
            </a:r>
            <a:r>
              <a:rPr dirty="0" err="1"/>
              <a:t>vizuri</a:t>
            </a:r>
            <a:r>
              <a:rPr dirty="0"/>
              <a:t>                 (</a:t>
            </a:r>
            <a:r>
              <a:rPr dirty="0" err="1"/>
              <a:t>Flp</a:t>
            </a:r>
            <a:r>
              <a:rPr dirty="0"/>
              <a:t>. 3:1b).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258490" y="4381842"/>
            <a:ext cx="5334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anaonyesha</a:t>
            </a:r>
            <a:r>
              <a:rPr dirty="0"/>
              <a:t> </a:t>
            </a:r>
            <a:r>
              <a:rPr dirty="0" err="1"/>
              <a:t>hatari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inayotishia</a:t>
            </a:r>
            <a:r>
              <a:rPr dirty="0"/>
              <a:t> </a:t>
            </a:r>
            <a:r>
              <a:rPr dirty="0" err="1"/>
              <a:t>kanisa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: </a:t>
            </a:r>
            <a:r>
              <a:rPr dirty="0" err="1"/>
              <a:t>walimu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uongo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walifundisha</a:t>
            </a:r>
            <a:r>
              <a:rPr dirty="0"/>
              <a:t> </a:t>
            </a:r>
            <a:r>
              <a:rPr dirty="0" err="1"/>
              <a:t>kufuata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3:2). </a:t>
            </a:r>
            <a:r>
              <a:rPr dirty="0" err="1"/>
              <a:t>Anarejelea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tatu </a:t>
            </a:r>
            <a:r>
              <a:rPr dirty="0" err="1"/>
              <a:t>tofauti</a:t>
            </a:r>
            <a:r>
              <a:rPr dirty="0"/>
              <a:t>: </a:t>
            </a:r>
            <a:r>
              <a:rPr dirty="0" err="1"/>
              <a:t>mbwa</a:t>
            </a:r>
            <a:r>
              <a:rPr dirty="0"/>
              <a:t> (Zab.</a:t>
            </a:r>
            <a:r>
              <a:rPr lang="en-US" dirty="0"/>
              <a:t> </a:t>
            </a:r>
            <a:r>
              <a:rPr dirty="0"/>
              <a:t>22:16; </a:t>
            </a:r>
            <a:br>
              <a:rPr lang="en" sz="2000" b="1" dirty="0"/>
            </a:br>
            <a:r>
              <a:rPr dirty="0"/>
              <a:t>2 Pet. 2:21-22); </a:t>
            </a:r>
            <a:r>
              <a:rPr dirty="0" err="1"/>
              <a:t>watenda</a:t>
            </a:r>
            <a:r>
              <a:rPr dirty="0"/>
              <a:t> </a:t>
            </a:r>
            <a:r>
              <a:rPr dirty="0" err="1"/>
              <a:t>maovu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wakataji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mwili</a:t>
            </a:r>
            <a:r>
              <a:rPr dirty="0"/>
              <a:t> (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tohara</a:t>
            </a:r>
            <a:r>
              <a:rPr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605478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  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0" y="3791125"/>
            <a:ext cx="43501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Tunawezaje</a:t>
            </a:r>
            <a:r>
              <a:rPr dirty="0"/>
              <a:t> </a:t>
            </a:r>
            <a:r>
              <a:rPr dirty="0" err="1"/>
              <a:t>kufurahi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Bwana?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4400" b="1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pPr>
            <a:r>
              <a:t>NINI KIMEACHWA NYUMA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823A36"/>
                </a:solidFill>
                <a:latin typeface="Comic Sans MS" panose="030F0702030302020204" pitchFamily="66" charset="0"/>
              </a:defRPr>
            </a:pPr>
            <a:r>
              <a:t>“nikitahiriwa siku ya nane, wa watu wa Israeli, wa kabila ya Benyamini, Mwebrania wa Waebrania; kwa habari ya torati, Mfarisayo” </a:t>
            </a:r>
            <a:r>
              <a:rPr sz="1400"/>
              <a:t>(Wafilipi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Baraza la </a:t>
            </a:r>
            <a:r>
              <a:rPr dirty="0" err="1"/>
              <a:t>Yerusalemu</a:t>
            </a:r>
            <a:r>
              <a:rPr dirty="0"/>
              <a:t>,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imeamriwa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Mataifa</a:t>
            </a:r>
            <a:r>
              <a:rPr dirty="0"/>
              <a:t> </a:t>
            </a:r>
            <a:r>
              <a:rPr dirty="0" err="1"/>
              <a:t>wasisumbuliwe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mambo </a:t>
            </a:r>
            <a:r>
              <a:rPr dirty="0" err="1"/>
              <a:t>ya</a:t>
            </a:r>
            <a:r>
              <a:rPr dirty="0"/>
              <a:t> sheria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sherehe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Kiyahudi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15:19-21). </a:t>
            </a:r>
            <a:r>
              <a:rPr dirty="0" err="1"/>
              <a:t>Walakini</a:t>
            </a:r>
            <a:r>
              <a:rPr dirty="0"/>
              <a:t>, </a:t>
            </a:r>
            <a:r>
              <a:rPr dirty="0" err="1"/>
              <a:t>walimu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wamekuja</a:t>
            </a:r>
            <a:r>
              <a:rPr dirty="0"/>
              <a:t> </a:t>
            </a:r>
            <a:r>
              <a:rPr dirty="0" err="1"/>
              <a:t>Filipi</a:t>
            </a:r>
            <a:r>
              <a:rPr dirty="0"/>
              <a:t> </a:t>
            </a:r>
            <a:r>
              <a:rPr dirty="0" err="1"/>
              <a:t>wakifundisha</a:t>
            </a:r>
            <a:r>
              <a:rPr dirty="0"/>
              <a:t> </a:t>
            </a:r>
            <a:r>
              <a:rPr dirty="0" err="1"/>
              <a:t>umuhimu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tohara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3:2-3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632396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458831"/>
            <a:ext cx="32643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alijigamba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haya</a:t>
            </a:r>
            <a:r>
              <a:rPr dirty="0"/>
              <a:t> yote </a:t>
            </a: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kumjua</a:t>
            </a:r>
            <a:r>
              <a:rPr dirty="0"/>
              <a:t> </a:t>
            </a:r>
            <a:r>
              <a:rPr dirty="0" err="1"/>
              <a:t>Yesu</a:t>
            </a:r>
            <a:r>
              <a:rPr dirty="0"/>
              <a:t>. Sasa </a:t>
            </a: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hakuelewa</a:t>
            </a:r>
            <a:r>
              <a:rPr dirty="0"/>
              <a:t> Sheria (Mt. 5:21-22). Sasa </a:t>
            </a:r>
            <a:r>
              <a:rPr dirty="0" err="1"/>
              <a:t>alijua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Kristo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anayeokoa</a:t>
            </a:r>
            <a:r>
              <a:rPr dirty="0"/>
              <a:t> (</a:t>
            </a:r>
            <a:r>
              <a:rPr dirty="0" err="1"/>
              <a:t>Flp</a:t>
            </a:r>
            <a:r>
              <a:rPr dirty="0"/>
              <a:t>. 3:7).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Kuanzia</a:t>
            </a:r>
            <a:r>
              <a:rPr dirty="0"/>
              <a:t> </a:t>
            </a:r>
            <a:r>
              <a:rPr dirty="0" err="1"/>
              <a:t>zamani</a:t>
            </a:r>
            <a:r>
              <a:rPr dirty="0"/>
              <a:t>, Paulo </a:t>
            </a:r>
            <a:r>
              <a:rPr dirty="0" err="1"/>
              <a:t>anawakumbusha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alivyokuwa</a:t>
            </a:r>
            <a:r>
              <a:rPr dirty="0"/>
              <a:t> </a:t>
            </a:r>
            <a:r>
              <a:rPr dirty="0" err="1"/>
              <a:t>mkamilifu</a:t>
            </a:r>
            <a:r>
              <a:rPr dirty="0"/>
              <a:t> </a:t>
            </a:r>
            <a:r>
              <a:rPr dirty="0" err="1"/>
              <a:t>alipokuwa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waalimu</a:t>
            </a:r>
            <a:r>
              <a:rPr dirty="0"/>
              <a:t> hao (</a:t>
            </a:r>
            <a:r>
              <a:rPr dirty="0" err="1"/>
              <a:t>Flp</a:t>
            </a:r>
            <a:r>
              <a:rPr dirty="0"/>
              <a:t>. 3:4-6).</a:t>
            </a:r>
          </a:p>
        </p:txBody>
      </p:sp>
      <p:pic>
        <p:nvPicPr>
          <p:cNvPr id="11" name="Imagen 10" descr="Un grupo de personas posando delante de una pared de ladrillos  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893" y="24216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defRPr>
            </a:pPr>
            <a:r>
              <a:t>JAMBO MUHIMU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485F2F"/>
                </a:solidFill>
                <a:latin typeface="Comic Sans MS" panose="030F0702030302020204" pitchFamily="66" charset="0"/>
              </a:defRPr>
            </a:pPr>
            <a:r>
              <a:t>“Lakini mambo yale yaliyokuwa faida kwangu, sasa nayahesabu kuwa hasara kwa ajili ya Kristo” </a:t>
            </a:r>
            <a:r>
              <a:rPr sz="1400"/>
              <a:t>(Wafilipi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94713" y="1115506"/>
            <a:ext cx="72989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 </a:t>
            </a:r>
            <a:r>
              <a:rPr dirty="0" err="1"/>
              <a:t>anapima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zamani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. Kwa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, </a:t>
            </a:r>
            <a:r>
              <a:rPr dirty="0" err="1"/>
              <a:t>anaweka</a:t>
            </a:r>
            <a:r>
              <a:rPr dirty="0"/>
              <a:t> </a:t>
            </a:r>
            <a:r>
              <a:rPr dirty="0" err="1"/>
              <a:t>maarifa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yote; </a:t>
            </a:r>
            <a:r>
              <a:rPr dirty="0" err="1"/>
              <a:t>mustakabali</a:t>
            </a:r>
            <a:r>
              <a:rPr dirty="0"/>
              <a:t> wake </a:t>
            </a:r>
            <a:r>
              <a:rPr dirty="0" err="1"/>
              <a:t>mtukufu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mwanafunzi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nyota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Gamalieli</a:t>
            </a:r>
            <a:r>
              <a:rPr dirty="0"/>
              <a:t>; </a:t>
            </a:r>
            <a:r>
              <a:rPr dirty="0" err="1"/>
              <a:t>karama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nzuri</a:t>
            </a:r>
            <a:r>
              <a:rPr dirty="0"/>
              <a:t> za </a:t>
            </a:r>
            <a:r>
              <a:rPr dirty="0" err="1"/>
              <a:t>Kifarisayo</a:t>
            </a:r>
            <a:r>
              <a:rPr dirty="0"/>
              <a:t>. </a:t>
            </a:r>
            <a:r>
              <a:rPr dirty="0" err="1"/>
              <a:t>Faida</a:t>
            </a:r>
            <a:r>
              <a:rPr dirty="0"/>
              <a:t> yote.</a:t>
            </a:r>
          </a:p>
        </p:txBody>
      </p:sp>
      <p:pic>
        <p:nvPicPr>
          <p:cNvPr id="8" name="Imagen 7" descr="Una persona caminando en la calle  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  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884539" y="4531454"/>
            <a:ext cx="63037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2000" b="1"/>
            </a:pPr>
            <a:r>
              <a:rPr dirty="0"/>
              <a:t>Ni </a:t>
            </a:r>
            <a:r>
              <a:rPr dirty="0" err="1"/>
              <a:t>nini</a:t>
            </a:r>
            <a:r>
              <a:rPr dirty="0"/>
              <a:t> </a:t>
            </a:r>
            <a:r>
              <a:rPr dirty="0" err="1"/>
              <a:t>kinachoweza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cha </a:t>
            </a:r>
            <a:r>
              <a:rPr dirty="0" err="1"/>
              <a:t>thamani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uzima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duniani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? Hata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maadili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kidunia</a:t>
            </a:r>
            <a:r>
              <a:rPr dirty="0"/>
              <a:t> </a:t>
            </a:r>
            <a:r>
              <a:rPr dirty="0" err="1"/>
              <a:t>huwapofusha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kuona</a:t>
            </a:r>
            <a:r>
              <a:rPr dirty="0"/>
              <a:t> </a:t>
            </a:r>
            <a:r>
              <a:rPr dirty="0" err="1"/>
              <a:t>ukweli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. Kuna </a:t>
            </a:r>
            <a:r>
              <a:rPr dirty="0" err="1"/>
              <a:t>ushindani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asili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vitu</a:t>
            </a:r>
            <a:r>
              <a:rPr dirty="0"/>
              <a:t> </a:t>
            </a:r>
            <a:r>
              <a:rPr dirty="0" err="1"/>
              <a:t>vinavyochukuliwa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hapa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Mbingu</a:t>
            </a:r>
            <a:r>
              <a:rPr dirty="0"/>
              <a:t> </a:t>
            </a:r>
            <a:r>
              <a:rPr dirty="0" err="1"/>
              <a:t>inathamini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: tabia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.</a:t>
            </a:r>
          </a:p>
        </p:txBody>
      </p:sp>
      <p:pic>
        <p:nvPicPr>
          <p:cNvPr id="16" name="Imagen 15" descr="Imagen que contiene tabla, pequeño, iluminado, oscuro  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  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272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Sasa, </a:t>
            </a:r>
            <a:r>
              <a:rPr dirty="0" err="1"/>
              <a:t>weka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mwingine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kiwango</a:t>
            </a:r>
            <a:r>
              <a:rPr dirty="0"/>
              <a:t> </a:t>
            </a:r>
            <a:r>
              <a:rPr dirty="0" err="1"/>
              <a:t>maisha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alipokutana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Kristo. </a:t>
            </a:r>
            <a:r>
              <a:rPr dirty="0" err="1"/>
              <a:t>Faida</a:t>
            </a:r>
            <a:r>
              <a:rPr dirty="0"/>
              <a:t> yote </a:t>
            </a:r>
            <a:r>
              <a:rPr dirty="0" err="1"/>
              <a:t>inakuwa</a:t>
            </a:r>
            <a:r>
              <a:rPr dirty="0"/>
              <a:t> </a:t>
            </a:r>
            <a:r>
              <a:rPr dirty="0" err="1"/>
              <a:t>takataka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sababu</a:t>
            </a:r>
            <a:r>
              <a:rPr dirty="0"/>
              <a:t> hakuna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kinachoweza</a:t>
            </a:r>
            <a:r>
              <a:rPr dirty="0"/>
              <a:t> </a:t>
            </a:r>
            <a:r>
              <a:rPr dirty="0" err="1"/>
              <a:t>kulinganishwa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Kristo (</a:t>
            </a:r>
            <a:r>
              <a:rPr dirty="0" err="1"/>
              <a:t>Flp</a:t>
            </a:r>
            <a:r>
              <a:rPr dirty="0"/>
              <a:t>. 3:7, 8)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pPr>
              <a:defRPr sz="6000"/>
            </a:pPr>
            <a:r>
              <a:t>VIDOKEZO VYA KUBAKI KATIKA WOKOVU</a:t>
            </a:r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>
              <a:defRPr sz="4400" b="1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defRPr>
            </a:pPr>
            <a:r>
              <a:t>IMANI YA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defRPr>
            </a:pPr>
            <a:r>
              <a:rPr dirty="0"/>
              <a:t>"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kupatikana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 </a:t>
            </a:r>
            <a:r>
              <a:rPr dirty="0" err="1"/>
              <a:t>inayotokana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sheria,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inayotokana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 -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inayotoka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msingi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" </a:t>
            </a:r>
            <a:r>
              <a:rPr sz="1400" dirty="0"/>
              <a:t>(</a:t>
            </a:r>
            <a:r>
              <a:rPr sz="1400" dirty="0" err="1"/>
              <a:t>Wafilipi</a:t>
            </a:r>
            <a:r>
              <a:rPr sz="1400" dirty="0"/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Paulo, </a:t>
            </a:r>
            <a:r>
              <a:rPr dirty="0" err="1"/>
              <a:t>akiwa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uhakika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alikwenda</a:t>
            </a:r>
            <a:r>
              <a:rPr dirty="0"/>
              <a:t> </a:t>
            </a:r>
            <a:r>
              <a:rPr dirty="0" err="1"/>
              <a:t>Dameski</a:t>
            </a:r>
            <a:r>
              <a:rPr dirty="0"/>
              <a:t> </a:t>
            </a:r>
            <a:r>
              <a:rPr dirty="0" err="1"/>
              <a:t>kuwaleta</a:t>
            </a:r>
            <a:r>
              <a:rPr dirty="0"/>
              <a:t> </a:t>
            </a:r>
            <a:r>
              <a:rPr dirty="0" err="1"/>
              <a:t>waasi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madhehebu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“</a:t>
            </a:r>
            <a:r>
              <a:rPr dirty="0" err="1"/>
              <a:t>Njia</a:t>
            </a:r>
            <a:r>
              <a:rPr dirty="0"/>
              <a:t>”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(</a:t>
            </a:r>
            <a:r>
              <a:rPr dirty="0" err="1"/>
              <a:t>Matendo</a:t>
            </a:r>
            <a:r>
              <a:rPr dirty="0"/>
              <a:t> 9:1-2).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aliingia</a:t>
            </a:r>
            <a:r>
              <a:rPr dirty="0"/>
              <a:t> </a:t>
            </a:r>
            <a:r>
              <a:rPr dirty="0" err="1"/>
              <a:t>Dameski</a:t>
            </a:r>
            <a:r>
              <a:rPr dirty="0"/>
              <a:t> </a:t>
            </a:r>
            <a:r>
              <a:rPr dirty="0" err="1"/>
              <a:t>akishindwa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nyingine</a:t>
            </a:r>
            <a:r>
              <a:rPr dirty="0"/>
              <a:t>,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: "</a:t>
            </a:r>
            <a:r>
              <a:rPr dirty="0" err="1"/>
              <a:t>ile</a:t>
            </a:r>
            <a:r>
              <a:rPr dirty="0"/>
              <a:t> </a:t>
            </a:r>
            <a:r>
              <a:rPr dirty="0" err="1"/>
              <a:t>iliyo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Kristo" (</a:t>
            </a:r>
            <a:r>
              <a:rPr dirty="0" err="1"/>
              <a:t>Wafilipi</a:t>
            </a:r>
            <a:r>
              <a:rPr dirty="0"/>
              <a:t> 3:9).</a:t>
            </a:r>
          </a:p>
        </p:txBody>
      </p:sp>
      <p:pic>
        <p:nvPicPr>
          <p:cNvPr id="4" name="Imagen 3" descr="Pintura de una persona  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4" y="3989355"/>
            <a:ext cx="47993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Kulingana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1 </a:t>
            </a:r>
            <a:r>
              <a:rPr dirty="0" err="1"/>
              <a:t>Wakorintho</a:t>
            </a:r>
            <a:r>
              <a:rPr dirty="0"/>
              <a:t> 1:30, </a:t>
            </a:r>
            <a:r>
              <a:rPr dirty="0" err="1"/>
              <a:t>kuwa</a:t>
            </a:r>
            <a:r>
              <a:rPr dirty="0"/>
              <a:t> "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Kristo" </a:t>
            </a:r>
            <a:r>
              <a:rPr dirty="0" err="1"/>
              <a:t>kunajumuisha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kinachojumuisha</a:t>
            </a:r>
            <a:r>
              <a:rPr dirty="0"/>
              <a:t> </a:t>
            </a:r>
            <a:r>
              <a:rPr dirty="0" err="1"/>
              <a:t>Mpango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, </a:t>
            </a:r>
            <a:r>
              <a:rPr dirty="0" err="1"/>
              <a:t>tangu</a:t>
            </a:r>
            <a:r>
              <a:rPr dirty="0"/>
              <a:t> </a:t>
            </a:r>
            <a:r>
              <a:rPr dirty="0" err="1"/>
              <a:t>mapambazuko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akili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 (</a:t>
            </a:r>
            <a:r>
              <a:rPr dirty="0" err="1"/>
              <a:t>hekima</a:t>
            </a:r>
            <a:r>
              <a:rPr dirty="0"/>
              <a:t>),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kuhesabiwa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(</a:t>
            </a:r>
            <a:r>
              <a:rPr dirty="0" err="1"/>
              <a:t>haki</a:t>
            </a:r>
            <a:r>
              <a:rPr dirty="0"/>
              <a:t>)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maandalizi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 (</a:t>
            </a:r>
            <a:r>
              <a:rPr dirty="0" err="1"/>
              <a:t>utakaso</a:t>
            </a:r>
            <a:r>
              <a:rPr dirty="0"/>
              <a:t>), </a:t>
            </a:r>
            <a:r>
              <a:rPr dirty="0" err="1"/>
              <a:t>hadi</a:t>
            </a:r>
            <a:r>
              <a:rPr dirty="0"/>
              <a:t>, </a:t>
            </a:r>
            <a:r>
              <a:rPr dirty="0" err="1"/>
              <a:t>mwishowe</a:t>
            </a:r>
            <a:r>
              <a:rPr dirty="0"/>
              <a:t>, </a:t>
            </a:r>
            <a:r>
              <a:rPr dirty="0" err="1"/>
              <a:t>kutukuzwa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Ujio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Pili (</a:t>
            </a:r>
            <a:r>
              <a:rPr dirty="0" err="1"/>
              <a:t>ukombozi</a:t>
            </a:r>
            <a:r>
              <a:rPr dirty="0"/>
              <a:t>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636241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Alitamani</a:t>
            </a:r>
            <a:r>
              <a:rPr dirty="0"/>
              <a:t> "</a:t>
            </a:r>
            <a:r>
              <a:rPr dirty="0" err="1"/>
              <a:t>kupatikana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[Kristo]" (</a:t>
            </a:r>
            <a:r>
              <a:rPr dirty="0" err="1"/>
              <a:t>Flp</a:t>
            </a:r>
            <a:r>
              <a:rPr dirty="0"/>
              <a:t>. 3:9). Hii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9" y="2746956"/>
            <a:ext cx="8429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Kuanzia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kuendelea</a:t>
            </a:r>
            <a:r>
              <a:rPr dirty="0"/>
              <a:t>, </a:t>
            </a:r>
            <a:r>
              <a:rPr dirty="0" err="1"/>
              <a:t>hakutumaini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. 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haifai</a:t>
            </a:r>
            <a:r>
              <a:rPr dirty="0"/>
              <a:t> </a:t>
            </a:r>
            <a:r>
              <a:rPr dirty="0" err="1"/>
              <a:t>kuamini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 </a:t>
            </a:r>
            <a:r>
              <a:rPr dirty="0" err="1"/>
              <a:t>yetu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kufikia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(Gal. 2:16). 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1092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2026-01-07T16:18:59Z</dcterms:created>
  <dcterms:modified xsi:type="dcterms:W3CDTF">2026-01-13T20:13:32Z</dcterms:modified>
</cp:coreProperties>
</file>