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32" r:id="rId4"/>
    <p:sldId id="323" r:id="rId5"/>
    <p:sldId id="258" r:id="rId6"/>
    <p:sldId id="329" r:id="rId7"/>
    <p:sldId id="330" r:id="rId8"/>
    <p:sldId id="327" r:id="rId9"/>
    <p:sldId id="262" r:id="rId10"/>
    <p:sldId id="331" r:id="rId11"/>
    <p:sldId id="328" r:id="rId12"/>
    <p:sldId id="324" r:id="rId13"/>
    <p:sldId id="32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58"/>
  </p:normalViewPr>
  <p:slideViewPr>
    <p:cSldViewPr snapToGrid="0">
      <p:cViewPr varScale="1">
        <p:scale>
          <a:sx n="34" d="100"/>
          <a:sy n="34" d="100"/>
        </p:scale>
        <p:origin x="78"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pPr>
            <a:defRPr sz="2800" b="1">
              <a:solidFill>
                <a:schemeClr val="accent2">
                  <a:lumMod val="50000"/>
                </a:schemeClr>
              </a:solidFill>
            </a:defRPr>
          </a:pPr>
          <a:r>
            <a:t>UPATANISHO NA TUMAINI KUPITIA INJILI</a:t>
          </a:r>
          <a:endParaRPr lang="en-US" sz="2800" noProof="0" dirty="0">
            <a:solidFill>
              <a:schemeClr val="accent2">
                <a:lumMod val="50000"/>
              </a:schemeClr>
            </a:solidFill>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pPr>
            <a:defRPr sz="2000" b="1">
              <a:solidFill>
                <a:schemeClr val="accent5">
                  <a:lumMod val="50000"/>
                </a:schemeClr>
              </a:solidFill>
            </a:defRPr>
          </a:pPr>
          <a:r>
            <a:t>Matokeo Ya Upatanisho</a:t>
          </a:r>
          <a:endParaRPr lang="en-US" sz="2000" noProof="0" dirty="0">
            <a:solidFill>
              <a:schemeClr val="accent5">
                <a:lumMod val="50000"/>
              </a:schemeClr>
            </a:solidFill>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pPr>
            <a:defRPr sz="2000" b="1">
              <a:solidFill>
                <a:schemeClr val="accent6">
                  <a:lumMod val="50000"/>
                </a:schemeClr>
              </a:solidFill>
            </a:defRPr>
          </a:pPr>
          <a:r>
            <a:rPr sz="1600" dirty="0" err="1"/>
            <a:t>Kutoka</a:t>
          </a:r>
          <a:r>
            <a:rPr sz="1600" dirty="0"/>
            <a:t> </a:t>
          </a:r>
          <a:r>
            <a:rPr sz="1600" dirty="0" err="1"/>
            <a:t>kwa</a:t>
          </a:r>
          <a:r>
            <a:rPr sz="1600" dirty="0"/>
            <a:t> </a:t>
          </a:r>
          <a:r>
            <a:rPr sz="1600" dirty="0" err="1"/>
            <a:t>watenda</a:t>
          </a:r>
          <a:r>
            <a:rPr sz="1600" dirty="0"/>
            <a:t> </a:t>
          </a:r>
          <a:r>
            <a:rPr sz="1600" dirty="0" err="1"/>
            <a:t>maovu</a:t>
          </a:r>
          <a:r>
            <a:rPr sz="1600" dirty="0"/>
            <a:t> </a:t>
          </a:r>
          <a:r>
            <a:rPr sz="1600" dirty="0" err="1"/>
            <a:t>hadi</a:t>
          </a:r>
          <a:r>
            <a:rPr sz="1600" dirty="0"/>
            <a:t> </a:t>
          </a:r>
          <a:r>
            <a:rPr sz="1600" dirty="0" err="1"/>
            <a:t>watakatifu</a:t>
          </a:r>
          <a:r>
            <a:rPr sz="1600" dirty="0"/>
            <a:t>                   (Kol. 1:21-22)</a:t>
          </a:r>
          <a:endParaRPr lang="en-US" sz="1600" noProof="0" dirty="0">
            <a:solidFill>
              <a:schemeClr val="accent6">
                <a:lumMod val="50000"/>
              </a:schemeClr>
            </a:solidFill>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pPr>
            <a:defRPr sz="2000" b="1">
              <a:solidFill>
                <a:schemeClr val="accent6">
                  <a:lumMod val="50000"/>
                </a:schemeClr>
              </a:solidFill>
            </a:defRPr>
          </a:pPr>
          <a:r>
            <a:t>Msingi na thabiti </a:t>
          </a:r>
          <a:br>
            <a:rPr lang="en-US" sz="2000" b="1" noProof="0" dirty="0">
              <a:solidFill>
                <a:schemeClr val="accent6">
                  <a:lumMod val="50000"/>
                </a:schemeClr>
              </a:solidFill>
            </a:rPr>
          </a:br>
          <a:r>
            <a:t>(Kol. 1:23)</a:t>
          </a:r>
          <a:endParaRPr lang="en-US" sz="2000" noProof="0" dirty="0">
            <a:solidFill>
              <a:schemeClr val="accent6">
                <a:lumMod val="50000"/>
              </a:schemeClr>
            </a:solidFill>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pPr>
            <a:defRPr sz="2000" b="1">
              <a:solidFill>
                <a:schemeClr val="accent5">
                  <a:lumMod val="50000"/>
                </a:schemeClr>
              </a:solidFill>
            </a:defRPr>
          </a:pPr>
          <a:r>
            <a:t>Tumaini </a:t>
          </a:r>
          <a:endParaRPr lang="en-US" sz="2000" noProof="0" dirty="0">
            <a:solidFill>
              <a:schemeClr val="accent5">
                <a:lumMod val="50000"/>
              </a:schemeClr>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pPr>
            <a:defRPr sz="2000" b="1">
              <a:solidFill>
                <a:schemeClr val="accent6">
                  <a:lumMod val="50000"/>
                </a:schemeClr>
              </a:solidFill>
            </a:defRPr>
          </a:pPr>
          <a:r>
            <a:t>Kuleta tumaini </a:t>
          </a:r>
          <a:br>
            <a:rPr lang="en-US" sz="2000" b="1" noProof="0" dirty="0">
              <a:solidFill>
                <a:schemeClr val="accent6">
                  <a:lumMod val="50000"/>
                </a:schemeClr>
              </a:solidFill>
            </a:rPr>
          </a:br>
          <a:r>
            <a:t>(Kol.1:24-25)</a:t>
          </a:r>
          <a:endParaRPr lang="en-US" sz="2000" noProof="0" dirty="0">
            <a:solidFill>
              <a:schemeClr val="accent6">
                <a:lumMod val="50000"/>
              </a:schemeClr>
            </a:solidFill>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pPr>
            <a:defRPr sz="2000" b="1">
              <a:solidFill>
                <a:schemeClr val="accent6">
                  <a:lumMod val="50000"/>
                </a:schemeClr>
              </a:solidFill>
            </a:defRPr>
          </a:pPr>
          <a:r>
            <a:t>Siri ya Mungu </a:t>
          </a:r>
          <a:br>
            <a:rPr lang="en-US" sz="2000" b="1" noProof="0" dirty="0">
              <a:solidFill>
                <a:schemeClr val="accent6">
                  <a:lumMod val="50000"/>
                </a:schemeClr>
              </a:solidFill>
            </a:rPr>
          </a:br>
          <a:r>
            <a:t>(Kol. 1:26-27)</a:t>
          </a:r>
          <a:endParaRPr lang="en-US" sz="2000" noProof="0" dirty="0">
            <a:solidFill>
              <a:schemeClr val="accent6">
                <a:lumMod val="50000"/>
              </a:schemeClr>
            </a:solidFill>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pPr>
            <a:defRPr sz="2000" b="1">
              <a:solidFill>
                <a:schemeClr val="accent5">
                  <a:lumMod val="50000"/>
                </a:schemeClr>
              </a:solidFill>
            </a:defRPr>
          </a:pPr>
          <a:r>
            <a:t>Nguvu ya injili</a:t>
          </a:r>
          <a:endParaRPr lang="en-US" sz="2000" noProof="0" dirty="0">
            <a:solidFill>
              <a:schemeClr val="accent5">
                <a:lumMod val="50000"/>
              </a:schemeClr>
            </a:solidFill>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pPr>
            <a:defRPr sz="2000" b="1">
              <a:solidFill>
                <a:schemeClr val="accent6">
                  <a:lumMod val="50000"/>
                </a:schemeClr>
              </a:solidFill>
            </a:defRPr>
          </a:pPr>
          <a:r>
            <a:t>Kutangaza injili (Kol. 1:28-29)</a:t>
          </a:r>
          <a:endParaRPr lang="en-US" sz="2000" noProof="0" dirty="0">
            <a:solidFill>
              <a:schemeClr val="accent6">
                <a:lumMod val="50000"/>
              </a:schemeClr>
            </a:solidFill>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pPr>
            <a:defRPr sz="1800" b="1">
              <a:effectLst>
                <a:outerShdw blurRad="38100" dist="38100" dir="2700000" algn="tl">
                  <a:srgbClr val="000000">
                    <a:alpha val="43137"/>
                  </a:srgbClr>
                </a:outerShdw>
              </a:effectLst>
            </a:defRPr>
          </a:pPr>
          <a:r>
            <a:t>Alikufa msalabani ili kulipa gharama ya dhambi zetu (Rum. 5:8). </a:t>
          </a:r>
          <a:endParaRPr lang="en-US" sz="1800" noProof="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pPr algn="just">
            <a:defRPr sz="1800" b="1">
              <a:effectLst>
                <a:outerShdw blurRad="38100" dist="38100" dir="2700000" algn="tl">
                  <a:srgbClr val="000000">
                    <a:alpha val="43137"/>
                  </a:srgbClr>
                </a:outerShdw>
              </a:effectLst>
            </a:defRPr>
          </a:pPr>
          <a:r>
            <a:rPr sz="1600" dirty="0"/>
            <a:t>Kwa </a:t>
          </a:r>
          <a:r>
            <a:rPr sz="1600" dirty="0" err="1"/>
            <a:t>njia</a:t>
          </a:r>
          <a:r>
            <a:rPr sz="1600" dirty="0"/>
            <a:t> </a:t>
          </a:r>
          <a:r>
            <a:rPr sz="1600" dirty="0" err="1"/>
            <a:t>ya</a:t>
          </a:r>
          <a:r>
            <a:rPr sz="1600" dirty="0"/>
            <a:t> </a:t>
          </a:r>
          <a:r>
            <a:rPr sz="1600" dirty="0" err="1"/>
            <a:t>imani</a:t>
          </a:r>
          <a:r>
            <a:rPr sz="1600" dirty="0"/>
            <a:t>, </a:t>
          </a:r>
          <a:r>
            <a:rPr sz="1600" dirty="0" err="1"/>
            <a:t>toba</a:t>
          </a:r>
          <a:r>
            <a:rPr sz="1600" dirty="0"/>
            <a:t>, </a:t>
          </a:r>
          <a:r>
            <a:rPr sz="1600" dirty="0" err="1"/>
            <a:t>na</a:t>
          </a:r>
          <a:r>
            <a:rPr sz="1600" dirty="0"/>
            <a:t> </a:t>
          </a:r>
          <a:r>
            <a:rPr sz="1600" dirty="0" err="1"/>
            <a:t>ubatizo</a:t>
          </a:r>
          <a:r>
            <a:rPr sz="1600" dirty="0"/>
            <a:t>, </a:t>
          </a:r>
          <a:r>
            <a:rPr sz="1600" dirty="0" err="1"/>
            <a:t>tumewekwa</a:t>
          </a:r>
          <a:r>
            <a:rPr sz="1600" dirty="0"/>
            <a:t> </a:t>
          </a:r>
          <a:r>
            <a:rPr sz="1600" dirty="0" err="1"/>
            <a:t>huru</a:t>
          </a:r>
          <a:r>
            <a:rPr sz="1600" dirty="0"/>
            <a:t> </a:t>
          </a:r>
          <a:r>
            <a:rPr sz="1600" dirty="0" err="1"/>
            <a:t>kutoka</a:t>
          </a:r>
          <a:r>
            <a:rPr sz="1600" dirty="0"/>
            <a:t> </a:t>
          </a:r>
          <a:r>
            <a:rPr sz="1600" dirty="0" err="1"/>
            <a:t>kwa</a:t>
          </a:r>
          <a:r>
            <a:rPr sz="1600" dirty="0"/>
            <a:t> </a:t>
          </a:r>
          <a:r>
            <a:rPr sz="1600" dirty="0" err="1"/>
            <a:t>dhambi</a:t>
          </a:r>
          <a:r>
            <a:rPr sz="1600" dirty="0"/>
            <a:t> </a:t>
          </a:r>
          <a:r>
            <a:rPr sz="1600" dirty="0" err="1"/>
            <a:t>zetu</a:t>
          </a:r>
          <a:r>
            <a:rPr sz="1600" dirty="0"/>
            <a:t> </a:t>
          </a:r>
          <a:r>
            <a:rPr sz="1600" dirty="0" err="1"/>
            <a:t>na</a:t>
          </a:r>
          <a:r>
            <a:rPr sz="1600" dirty="0"/>
            <a:t> </a:t>
          </a:r>
          <a:r>
            <a:rPr sz="1600" dirty="0" err="1"/>
            <a:t>hatuna</a:t>
          </a:r>
          <a:r>
            <a:rPr sz="1600" dirty="0"/>
            <a:t> </a:t>
          </a:r>
          <a:r>
            <a:rPr sz="1600" dirty="0" err="1"/>
            <a:t>dosari</a:t>
          </a:r>
          <a:r>
            <a:rPr sz="1600" dirty="0"/>
            <a:t> </a:t>
          </a:r>
          <a:r>
            <a:rPr sz="1600" dirty="0" err="1"/>
            <a:t>na</a:t>
          </a:r>
          <a:r>
            <a:rPr sz="1600" dirty="0"/>
            <a:t> </a:t>
          </a:r>
          <a:r>
            <a:rPr sz="1600" dirty="0" err="1"/>
            <a:t>hatuna</a:t>
          </a:r>
          <a:r>
            <a:rPr sz="1600" dirty="0"/>
            <a:t> </a:t>
          </a:r>
          <a:r>
            <a:rPr sz="1600" dirty="0" err="1"/>
            <a:t>lawama</a:t>
          </a:r>
          <a:r>
            <a:rPr sz="1600" dirty="0"/>
            <a:t> </a:t>
          </a:r>
          <a:r>
            <a:rPr sz="1600" dirty="0" err="1"/>
            <a:t>mbele</a:t>
          </a:r>
          <a:r>
            <a:rPr sz="1600" dirty="0"/>
            <a:t> za </a:t>
          </a:r>
          <a:r>
            <a:rPr sz="1600" dirty="0" err="1"/>
            <a:t>Mungu</a:t>
          </a:r>
          <a:r>
            <a:rPr sz="1600" dirty="0"/>
            <a:t> [</a:t>
          </a:r>
          <a:r>
            <a:rPr sz="1600" dirty="0" err="1"/>
            <a:t>kuhesabiwa</a:t>
          </a:r>
          <a:r>
            <a:rPr sz="1600" dirty="0"/>
            <a:t> </a:t>
          </a:r>
          <a:r>
            <a:rPr sz="1600" dirty="0" err="1"/>
            <a:t>haki</a:t>
          </a:r>
          <a:r>
            <a:rPr sz="1600" dirty="0"/>
            <a:t>] (Rum. 5:10; Kol. 1:22)</a:t>
          </a:r>
          <a:endParaRPr lang="en-US" sz="1600" noProof="0" dirty="0">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pPr>
            <a:defRPr sz="1800" b="1">
              <a:effectLst>
                <a:outerShdw blurRad="38100" dist="38100" dir="2700000" algn="tl">
                  <a:srgbClr val="000000">
                    <a:alpha val="43137"/>
                  </a:srgbClr>
                </a:outerShdw>
              </a:effectLst>
            </a:defRPr>
          </a:pPr>
          <a:r>
            <a:rPr dirty="0" err="1"/>
            <a:t>Kupitia</a:t>
          </a:r>
          <a:r>
            <a:rPr dirty="0"/>
            <a:t> </a:t>
          </a:r>
          <a:r>
            <a:rPr dirty="0" err="1"/>
            <a:t>kazi</a:t>
          </a:r>
          <a:r>
            <a:rPr dirty="0"/>
            <a:t> </a:t>
          </a:r>
          <a:r>
            <a:rPr dirty="0" err="1"/>
            <a:t>ya</a:t>
          </a:r>
          <a:r>
            <a:rPr dirty="0"/>
            <a:t> </a:t>
          </a:r>
          <a:r>
            <a:rPr dirty="0" err="1"/>
            <a:t>Roho</a:t>
          </a:r>
          <a:r>
            <a:rPr dirty="0"/>
            <a:t> </a:t>
          </a:r>
          <a:r>
            <a:rPr dirty="0" err="1"/>
            <a:t>Mtakatifu</a:t>
          </a:r>
          <a:r>
            <a:rPr dirty="0"/>
            <a:t> </a:t>
          </a:r>
          <a:r>
            <a:rPr dirty="0" err="1"/>
            <a:t>maisha</a:t>
          </a:r>
          <a:r>
            <a:rPr dirty="0"/>
            <a:t> </a:t>
          </a:r>
          <a:r>
            <a:rPr dirty="0" err="1"/>
            <a:t>yetu</a:t>
          </a:r>
          <a:r>
            <a:rPr dirty="0"/>
            <a:t> </a:t>
          </a:r>
          <a:r>
            <a:rPr dirty="0" err="1"/>
            <a:t>yanabadilishwa</a:t>
          </a:r>
          <a:r>
            <a:rPr dirty="0"/>
            <a:t> </a:t>
          </a:r>
          <a:r>
            <a:rPr dirty="0" err="1"/>
            <a:t>hatua</a:t>
          </a:r>
          <a:r>
            <a:rPr dirty="0"/>
            <a:t> </a:t>
          </a:r>
          <a:r>
            <a:rPr dirty="0" err="1"/>
            <a:t>kwa</a:t>
          </a:r>
          <a:r>
            <a:rPr dirty="0"/>
            <a:t> </a:t>
          </a:r>
          <a:r>
            <a:rPr dirty="0" err="1"/>
            <a:t>hatua</a:t>
          </a:r>
          <a:r>
            <a:rPr dirty="0"/>
            <a:t> </a:t>
          </a:r>
          <a:r>
            <a:rPr dirty="0" err="1"/>
            <a:t>na</a:t>
          </a:r>
          <a:r>
            <a:rPr dirty="0"/>
            <a:t> </a:t>
          </a:r>
          <a:r>
            <a:rPr dirty="0" err="1"/>
            <a:t>tunakuwa</a:t>
          </a:r>
          <a:r>
            <a:rPr dirty="0"/>
            <a:t> </a:t>
          </a:r>
          <a:r>
            <a:rPr dirty="0" err="1"/>
            <a:t>watakatifu</a:t>
          </a:r>
          <a:r>
            <a:rPr dirty="0"/>
            <a:t> </a:t>
          </a:r>
          <a:r>
            <a:rPr dirty="0" err="1"/>
            <a:t>mbele</a:t>
          </a:r>
          <a:r>
            <a:rPr dirty="0"/>
            <a:t> za </a:t>
          </a:r>
          <a:r>
            <a:rPr dirty="0" err="1"/>
            <a:t>Mungu</a:t>
          </a:r>
          <a:r>
            <a:rPr dirty="0"/>
            <a:t> [</a:t>
          </a:r>
          <a:r>
            <a:rPr dirty="0" err="1"/>
            <a:t>utakaso</a:t>
          </a:r>
          <a:r>
            <a:rPr dirty="0"/>
            <a:t>] (Rum. 8:1; 2 Kor. 5:17). </a:t>
          </a:r>
          <a:endParaRPr lang="en-US" sz="1800" noProof="0" dirty="0">
            <a:effectLst>
              <a:outerShdw blurRad="38100" dist="38100" dir="2700000" algn="tl">
                <a:srgbClr val="000000">
                  <a:alpha val="43137"/>
                </a:srgbClr>
              </a:outerShdw>
            </a:effectLst>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pPr>
            <a:defRPr sz="2000" b="1">
              <a:effectLst>
                <a:outerShdw blurRad="38100" dist="38100" dir="2700000" algn="tl">
                  <a:srgbClr val="000000">
                    <a:alpha val="43137"/>
                  </a:srgbClr>
                </a:outerShdw>
              </a:effectLst>
            </a:defRPr>
          </a:pPr>
          <a:r>
            <a:t>Endelea katika imani</a:t>
          </a:r>
          <a:endParaRPr lang="en-US" sz="2000" noProof="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lstStyle/>
        <a:p>
          <a:pPr>
            <a:defRPr sz="2000" b="1">
              <a:solidFill>
                <a:schemeClr val="tx1"/>
              </a:solidFill>
            </a:defRPr>
          </a:pPr>
          <a:r>
            <a:rPr sz="1600" dirty="0"/>
            <a:t>Kuwa </a:t>
          </a:r>
          <a:r>
            <a:rPr sz="1600" dirty="0" err="1"/>
            <a:t>mvumilivu</a:t>
          </a:r>
          <a:r>
            <a:rPr sz="1600" dirty="0"/>
            <a:t>, </a:t>
          </a:r>
          <a:r>
            <a:rPr sz="1600" dirty="0" err="1"/>
            <a:t>kama</a:t>
          </a:r>
          <a:r>
            <a:rPr sz="1600" dirty="0"/>
            <a:t> Petro </a:t>
          </a:r>
          <a:r>
            <a:rPr sz="1600" dirty="0" err="1"/>
            <a:t>alivyokuwa</a:t>
          </a:r>
          <a:r>
            <a:rPr sz="1600" dirty="0"/>
            <a:t>, </a:t>
          </a:r>
          <a:r>
            <a:rPr sz="1600" dirty="0" err="1"/>
            <a:t>baada</a:t>
          </a:r>
          <a:r>
            <a:rPr sz="1600" dirty="0"/>
            <a:t> </a:t>
          </a:r>
          <a:r>
            <a:rPr sz="1600" dirty="0" err="1"/>
            <a:t>ya</a:t>
          </a:r>
          <a:r>
            <a:rPr sz="1600" dirty="0"/>
            <a:t> </a:t>
          </a:r>
          <a:r>
            <a:rPr sz="1600" dirty="0" err="1"/>
            <a:t>kutolewa</a:t>
          </a:r>
          <a:r>
            <a:rPr sz="1600" dirty="0"/>
            <a:t> </a:t>
          </a:r>
          <a:r>
            <a:rPr sz="1600" dirty="0" err="1"/>
            <a:t>gerezani</a:t>
          </a:r>
          <a:r>
            <a:rPr sz="1600" dirty="0"/>
            <a:t>, </a:t>
          </a:r>
          <a:r>
            <a:rPr sz="1600" dirty="0" err="1"/>
            <a:t>alipogonga</a:t>
          </a:r>
          <a:r>
            <a:rPr sz="1600" dirty="0"/>
            <a:t> </a:t>
          </a:r>
          <a:r>
            <a:rPr sz="1600" dirty="0" err="1"/>
            <a:t>mlango</a:t>
          </a:r>
          <a:r>
            <a:rPr sz="1600" dirty="0"/>
            <a:t> </a:t>
          </a:r>
          <a:r>
            <a:rPr sz="1600" dirty="0" err="1"/>
            <a:t>mpaka</a:t>
          </a:r>
          <a:r>
            <a:rPr sz="1600" dirty="0"/>
            <a:t> </a:t>
          </a:r>
          <a:r>
            <a:rPr sz="1600" dirty="0" err="1"/>
            <a:t>ukafunguliwa</a:t>
          </a:r>
          <a:r>
            <a:rPr sz="1600" dirty="0"/>
            <a:t> </a:t>
          </a:r>
          <a:r>
            <a:rPr sz="1600" dirty="0" err="1"/>
            <a:t>kwake</a:t>
          </a:r>
          <a:br>
            <a:rPr lang="en-US" sz="1600" b="1" noProof="0" dirty="0">
              <a:solidFill>
                <a:schemeClr val="tx1"/>
              </a:solidFill>
            </a:rPr>
          </a:br>
          <a:r>
            <a:rPr sz="1600" dirty="0"/>
            <a:t>(</a:t>
          </a:r>
          <a:r>
            <a:rPr sz="1600" dirty="0" err="1"/>
            <a:t>Matendo</a:t>
          </a:r>
          <a:r>
            <a:rPr sz="1600" dirty="0"/>
            <a:t> 12:11-16)</a:t>
          </a:r>
          <a:endParaRPr lang="en-US" sz="1600" noProof="0" dirty="0">
            <a:solidFill>
              <a:schemeClr val="tx1"/>
            </a:solidFill>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pPr>
            <a:defRPr sz="2000" b="1">
              <a:effectLst>
                <a:outerShdw blurRad="38100" dist="38100" dir="2700000" algn="tl">
                  <a:srgbClr val="000000">
                    <a:alpha val="43137"/>
                  </a:srgbClr>
                </a:outerShdw>
              </a:effectLst>
            </a:defRPr>
          </a:pPr>
          <a:r>
            <a:t>Msingi</a:t>
          </a:r>
          <a:endParaRPr lang="en-US" sz="2000" noProof="0" dirty="0">
            <a:effectLst>
              <a:outerShdw blurRad="38100" dist="38100" dir="2700000" algn="tl">
                <a:srgbClr val="000000">
                  <a:alpha val="43137"/>
                </a:srgbClr>
              </a:outerShdw>
            </a:effectLst>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pPr>
            <a:defRPr sz="2000" b="1">
              <a:solidFill>
                <a:schemeClr val="tx1"/>
              </a:solidFill>
            </a:defRPr>
          </a:pPr>
          <a:r>
            <a:t>Imani yetu lazima iwe thabiti, iliyojengwa juu ya ukweli ambao tumejifunza katika Biblia</a:t>
          </a:r>
          <a:endParaRPr lang="en-US" sz="2000" noProof="0" dirty="0">
            <a:solidFill>
              <a:schemeClr val="tx1"/>
            </a:solidFill>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pPr>
            <a:defRPr sz="2000" b="1">
              <a:effectLst>
                <a:outerShdw blurRad="38100" dist="38100" dir="2700000" algn="tl">
                  <a:srgbClr val="000000">
                    <a:alpha val="43137"/>
                  </a:srgbClr>
                </a:outerShdw>
              </a:effectLst>
            </a:defRPr>
          </a:pPr>
          <a:r>
            <a:t>Thabiti</a:t>
          </a:r>
          <a:endParaRPr lang="en-US" sz="2000"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pPr>
            <a:defRPr sz="2000" b="1">
              <a:solidFill>
                <a:schemeClr val="tx1"/>
              </a:solidFill>
            </a:defRPr>
          </a:pPr>
          <a:r>
            <a:t>Lazima tuwe bila kutetemeka, tusiache kamwe kuamini "tumaini la injili"</a:t>
          </a:r>
          <a:endParaRPr lang="en-US" sz="2000" noProof="0" dirty="0">
            <a:solidFill>
              <a:schemeClr val="tx1"/>
            </a:solidFill>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pPr>
            <a:defRPr sz="2000" b="1"/>
          </a:pPr>
          <a:r>
            <a:t>Ulibuniwa kabla ya kuwekwa misingi ya ulimwengu (1 Petro 1:20)</a:t>
          </a:r>
          <a:endParaRPr lang="en-US" sz="2000" noProof="0" dirty="0"/>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pPr>
            <a:defRPr sz="2000" b="1"/>
          </a:pPr>
          <a:r>
            <a:t>Iliwasilishwa kwa sehemu kwa malaika (1 Petro 1:12)</a:t>
          </a:r>
          <a:endParaRPr lang="en-US" sz="2000" noProof="0" dirty="0"/>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pPr>
            <a:defRPr sz="2000" b="1"/>
          </a:pPr>
          <a:r>
            <a:t>Mtazamo wa kwanza ulitolewa kuhusu Adamu na Hawa (Mwa. 3:15)</a:t>
          </a:r>
          <a:endParaRPr lang="en-US" sz="2000" noProof="0" dirty="0"/>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pPr>
            <a:defRPr sz="2000" b="1"/>
          </a:pPr>
          <a:r>
            <a:t>Ilifunuliwa kwa manabii                                           (1 Petro 1:10-11)</a:t>
          </a:r>
          <a:endParaRPr lang="en-US" sz="2000" noProof="0" dirty="0"/>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pPr>
            <a:defRPr sz="2000" b="1"/>
          </a:pPr>
          <a:r>
            <a:t>Yesu aliifunua kwanza kwa Wayahudi (Mt. 09:24 alasiri </a:t>
          </a:r>
          <a:endParaRPr lang="en-US" sz="2000" noProof="0" dirty="0"/>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pPr>
            <a:defRPr sz="2000" b="1"/>
          </a:pPr>
          <a:r>
            <a:t>Kisha ikafunuliwa kabisa kwa watu wote (Kol. 1:27)</a:t>
          </a:r>
          <a:endParaRPr lang="en-US" sz="2000" noProof="0" dirty="0"/>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pPr>
            <a:defRPr sz="2000" b="1"/>
          </a:pPr>
          <a:r>
            <a:t>Aliwaelezea mafundisho na mazoezi ya Kikristo (2 Wathesalonike 2:15)</a:t>
          </a:r>
          <a:endParaRPr lang="en-US" sz="2000" noProof="0" dirty="0"/>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pPr>
            <a:defRPr sz="2000" b="1"/>
          </a:pPr>
          <a:r>
            <a:t>Aliwaonya juu ya matokeo ya kukataa injili (Ebr. 10:25-29)</a:t>
          </a:r>
          <a:endParaRPr lang="en-US" sz="2000" noProof="0" dirty="0"/>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pPr>
            <a:defRPr sz="2000" b="1"/>
          </a:pPr>
          <a:r>
            <a:t>Aliwaonya kuhusu hatari za walimu wa uongo (Matendo 20:29-30)</a:t>
          </a:r>
          <a:endParaRPr lang="en-US" sz="2000" noProof="0" dirty="0"/>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800" b="1">
              <a:solidFill>
                <a:schemeClr val="accent2">
                  <a:lumMod val="50000"/>
                </a:schemeClr>
              </a:solidFill>
            </a:defRPr>
          </a:pPr>
          <a:r>
            <a:rPr kern="1200"/>
            <a:t>UPATANISHO NA TUMAINI KUPITIA INJILI</a:t>
          </a:r>
          <a:endParaRPr lang="en-US" sz="2800" kern="1200" noProof="0" dirty="0">
            <a:solidFill>
              <a:schemeClr val="accent2">
                <a:lumMod val="50000"/>
              </a:schemeClr>
            </a:solidFill>
          </a:endParaRP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accent5">
                  <a:lumMod val="50000"/>
                </a:schemeClr>
              </a:solidFill>
            </a:defRPr>
          </a:pPr>
          <a:r>
            <a:rPr kern="1200"/>
            <a:t>Matokeo Ya Upatanisho</a:t>
          </a:r>
          <a:endParaRPr lang="en-US" sz="2000" kern="1200" noProof="0" dirty="0">
            <a:solidFill>
              <a:schemeClr val="accent5">
                <a:lumMod val="50000"/>
              </a:schemeClr>
            </a:solidFill>
          </a:endParaRP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sz="2000" b="1">
              <a:solidFill>
                <a:schemeClr val="accent6">
                  <a:lumMod val="50000"/>
                </a:schemeClr>
              </a:solidFill>
            </a:defRPr>
          </a:pPr>
          <a:r>
            <a:rPr sz="1600" kern="1200" dirty="0" err="1"/>
            <a:t>Kutoka</a:t>
          </a:r>
          <a:r>
            <a:rPr sz="1600" kern="1200" dirty="0"/>
            <a:t> </a:t>
          </a:r>
          <a:r>
            <a:rPr sz="1600" kern="1200" dirty="0" err="1"/>
            <a:t>kwa</a:t>
          </a:r>
          <a:r>
            <a:rPr sz="1600" kern="1200" dirty="0"/>
            <a:t> </a:t>
          </a:r>
          <a:r>
            <a:rPr sz="1600" kern="1200" dirty="0" err="1"/>
            <a:t>watenda</a:t>
          </a:r>
          <a:r>
            <a:rPr sz="1600" kern="1200" dirty="0"/>
            <a:t> </a:t>
          </a:r>
          <a:r>
            <a:rPr sz="1600" kern="1200" dirty="0" err="1"/>
            <a:t>maovu</a:t>
          </a:r>
          <a:r>
            <a:rPr sz="1600" kern="1200" dirty="0"/>
            <a:t> </a:t>
          </a:r>
          <a:r>
            <a:rPr sz="1600" kern="1200" dirty="0" err="1"/>
            <a:t>hadi</a:t>
          </a:r>
          <a:r>
            <a:rPr sz="1600" kern="1200" dirty="0"/>
            <a:t> </a:t>
          </a:r>
          <a:r>
            <a:rPr sz="1600" kern="1200" dirty="0" err="1"/>
            <a:t>watakatifu</a:t>
          </a:r>
          <a:r>
            <a:rPr sz="1600" kern="1200" dirty="0"/>
            <a:t>                   (Kol. 1:21-22)</a:t>
          </a:r>
          <a:endParaRPr lang="en-US" sz="1600" kern="1200" noProof="0" dirty="0">
            <a:solidFill>
              <a:schemeClr val="accent6">
                <a:lumMod val="50000"/>
              </a:schemeClr>
            </a:solidFill>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accent6">
                  <a:lumMod val="50000"/>
                </a:schemeClr>
              </a:solidFill>
            </a:defRPr>
          </a:pPr>
          <a:r>
            <a:rPr kern="1200"/>
            <a:t>Msingi na thabiti </a:t>
          </a:r>
          <a:br>
            <a:rPr lang="en-US" sz="2000" b="1" kern="1200" noProof="0" dirty="0">
              <a:solidFill>
                <a:schemeClr val="accent6">
                  <a:lumMod val="50000"/>
                </a:schemeClr>
              </a:solidFill>
            </a:rPr>
          </a:br>
          <a:r>
            <a:rPr kern="1200"/>
            <a:t>(Kol. 1:23)</a:t>
          </a:r>
          <a:endParaRPr lang="en-US" sz="2000" kern="1200" noProof="0" dirty="0">
            <a:solidFill>
              <a:schemeClr val="accent6">
                <a:lumMod val="50000"/>
              </a:schemeClr>
            </a:solidFill>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accent5">
                  <a:lumMod val="50000"/>
                </a:schemeClr>
              </a:solidFill>
            </a:defRPr>
          </a:pPr>
          <a:r>
            <a:rPr kern="1200"/>
            <a:t>Tumaini </a:t>
          </a:r>
          <a:endParaRPr lang="en-US" sz="2000" kern="1200" noProof="0" dirty="0">
            <a:solidFill>
              <a:schemeClr val="accent5">
                <a:lumMod val="50000"/>
              </a:schemeClr>
            </a:solidFill>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accent6">
                  <a:lumMod val="50000"/>
                </a:schemeClr>
              </a:solidFill>
            </a:defRPr>
          </a:pPr>
          <a:r>
            <a:rPr kern="1200"/>
            <a:t>Kuleta tumaini </a:t>
          </a:r>
          <a:br>
            <a:rPr lang="en-US" sz="2000" b="1" kern="1200" noProof="0" dirty="0">
              <a:solidFill>
                <a:schemeClr val="accent6">
                  <a:lumMod val="50000"/>
                </a:schemeClr>
              </a:solidFill>
            </a:rPr>
          </a:br>
          <a:r>
            <a:rPr kern="1200"/>
            <a:t>(Kol.1:24-25)</a:t>
          </a:r>
          <a:endParaRPr lang="en-US" sz="2000" kern="1200" noProof="0" dirty="0">
            <a:solidFill>
              <a:schemeClr val="accent6">
                <a:lumMod val="50000"/>
              </a:schemeClr>
            </a:solidFill>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accent6">
                  <a:lumMod val="50000"/>
                </a:schemeClr>
              </a:solidFill>
            </a:defRPr>
          </a:pPr>
          <a:r>
            <a:rPr kern="1200"/>
            <a:t>Siri ya Mungu </a:t>
          </a:r>
          <a:br>
            <a:rPr lang="en-US" sz="2000" b="1" kern="1200" noProof="0" dirty="0">
              <a:solidFill>
                <a:schemeClr val="accent6">
                  <a:lumMod val="50000"/>
                </a:schemeClr>
              </a:solidFill>
            </a:rPr>
          </a:br>
          <a:r>
            <a:rPr kern="1200"/>
            <a:t>(Kol. 1:26-27)</a:t>
          </a:r>
          <a:endParaRPr lang="en-US" sz="2000" kern="1200" noProof="0" dirty="0">
            <a:solidFill>
              <a:schemeClr val="accent6">
                <a:lumMod val="50000"/>
              </a:schemeClr>
            </a:solidFill>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accent5">
                  <a:lumMod val="50000"/>
                </a:schemeClr>
              </a:solidFill>
            </a:defRPr>
          </a:pPr>
          <a:r>
            <a:rPr kern="1200"/>
            <a:t>Nguvu ya injili</a:t>
          </a:r>
          <a:endParaRPr lang="en-US" sz="2000" kern="1200" noProof="0" dirty="0">
            <a:solidFill>
              <a:schemeClr val="accent5">
                <a:lumMod val="50000"/>
              </a:schemeClr>
            </a:solidFill>
          </a:endParaRP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accent6">
                  <a:lumMod val="50000"/>
                </a:schemeClr>
              </a:solidFill>
            </a:defRPr>
          </a:pPr>
          <a:r>
            <a:rPr kern="1200"/>
            <a:t>Kutangaza injili (Kol. 1:28-29)</a:t>
          </a:r>
          <a:endParaRPr lang="en-US" sz="2000" kern="1200" noProof="0" dirty="0">
            <a:solidFill>
              <a:schemeClr val="accent6">
                <a:lumMod val="50000"/>
              </a:schemeClr>
            </a:solidFill>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579267" y="2032"/>
          <a:ext cx="4032006" cy="140792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Alikufa msalabani ili kulipa gharama ya dhambi zetu (Rum. 5:8). </a:t>
          </a:r>
          <a:endParaRPr lang="en-US" sz="1800" kern="1200" noProof="0" dirty="0">
            <a:effectLst>
              <a:outerShdw blurRad="38100" dist="38100" dir="2700000" algn="tl">
                <a:srgbClr val="000000">
                  <a:alpha val="43137"/>
                </a:srgbClr>
              </a:outerShdw>
            </a:effectLst>
          </a:endParaRPr>
        </a:p>
      </dsp:txBody>
      <dsp:txXfrm>
        <a:off x="3579267" y="2032"/>
        <a:ext cx="4032006" cy="1407922"/>
      </dsp:txXfrm>
    </dsp:sp>
    <dsp:sp modelId="{C109F6EB-5007-4416-A0BB-A8537E14AA87}">
      <dsp:nvSpPr>
        <dsp:cNvPr id="0" name=""/>
        <dsp:cNvSpPr/>
      </dsp:nvSpPr>
      <dsp:spPr>
        <a:xfrm>
          <a:off x="559269" y="5"/>
          <a:ext cx="2376001" cy="140792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32962" y="1642234"/>
          <a:ext cx="3816000" cy="140792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defRPr sz="1800" b="1">
              <a:effectLst>
                <a:outerShdw blurRad="38100" dist="38100" dir="2700000" algn="tl">
                  <a:srgbClr val="000000">
                    <a:alpha val="43137"/>
                  </a:srgbClr>
                </a:outerShdw>
              </a:effectLst>
            </a:defRPr>
          </a:pPr>
          <a:r>
            <a:rPr sz="1600" kern="1200" dirty="0"/>
            <a:t>Kwa </a:t>
          </a:r>
          <a:r>
            <a:rPr sz="1600" kern="1200" dirty="0" err="1"/>
            <a:t>njia</a:t>
          </a:r>
          <a:r>
            <a:rPr sz="1600" kern="1200" dirty="0"/>
            <a:t> </a:t>
          </a:r>
          <a:r>
            <a:rPr sz="1600" kern="1200" dirty="0" err="1"/>
            <a:t>ya</a:t>
          </a:r>
          <a:r>
            <a:rPr sz="1600" kern="1200" dirty="0"/>
            <a:t> </a:t>
          </a:r>
          <a:r>
            <a:rPr sz="1600" kern="1200" dirty="0" err="1"/>
            <a:t>imani</a:t>
          </a:r>
          <a:r>
            <a:rPr sz="1600" kern="1200" dirty="0"/>
            <a:t>, </a:t>
          </a:r>
          <a:r>
            <a:rPr sz="1600" kern="1200" dirty="0" err="1"/>
            <a:t>toba</a:t>
          </a:r>
          <a:r>
            <a:rPr sz="1600" kern="1200" dirty="0"/>
            <a:t>, </a:t>
          </a:r>
          <a:r>
            <a:rPr sz="1600" kern="1200" dirty="0" err="1"/>
            <a:t>na</a:t>
          </a:r>
          <a:r>
            <a:rPr sz="1600" kern="1200" dirty="0"/>
            <a:t> </a:t>
          </a:r>
          <a:r>
            <a:rPr sz="1600" kern="1200" dirty="0" err="1"/>
            <a:t>ubatizo</a:t>
          </a:r>
          <a:r>
            <a:rPr sz="1600" kern="1200" dirty="0"/>
            <a:t>, </a:t>
          </a:r>
          <a:r>
            <a:rPr sz="1600" kern="1200" dirty="0" err="1"/>
            <a:t>tumewekwa</a:t>
          </a:r>
          <a:r>
            <a:rPr sz="1600" kern="1200" dirty="0"/>
            <a:t> </a:t>
          </a:r>
          <a:r>
            <a:rPr sz="1600" kern="1200" dirty="0" err="1"/>
            <a:t>huru</a:t>
          </a:r>
          <a:r>
            <a:rPr sz="1600" kern="1200" dirty="0"/>
            <a:t> </a:t>
          </a:r>
          <a:r>
            <a:rPr sz="1600" kern="1200" dirty="0" err="1"/>
            <a:t>kutoka</a:t>
          </a:r>
          <a:r>
            <a:rPr sz="1600" kern="1200" dirty="0"/>
            <a:t> </a:t>
          </a:r>
          <a:r>
            <a:rPr sz="1600" kern="1200" dirty="0" err="1"/>
            <a:t>kwa</a:t>
          </a:r>
          <a:r>
            <a:rPr sz="1600" kern="1200" dirty="0"/>
            <a:t> </a:t>
          </a:r>
          <a:r>
            <a:rPr sz="1600" kern="1200" dirty="0" err="1"/>
            <a:t>dhambi</a:t>
          </a:r>
          <a:r>
            <a:rPr sz="1600" kern="1200" dirty="0"/>
            <a:t> </a:t>
          </a:r>
          <a:r>
            <a:rPr sz="1600" kern="1200" dirty="0" err="1"/>
            <a:t>zetu</a:t>
          </a:r>
          <a:r>
            <a:rPr sz="1600" kern="1200" dirty="0"/>
            <a:t> </a:t>
          </a:r>
          <a:r>
            <a:rPr sz="1600" kern="1200" dirty="0" err="1"/>
            <a:t>na</a:t>
          </a:r>
          <a:r>
            <a:rPr sz="1600" kern="1200" dirty="0"/>
            <a:t> </a:t>
          </a:r>
          <a:r>
            <a:rPr sz="1600" kern="1200" dirty="0" err="1"/>
            <a:t>hatuna</a:t>
          </a:r>
          <a:r>
            <a:rPr sz="1600" kern="1200" dirty="0"/>
            <a:t> </a:t>
          </a:r>
          <a:r>
            <a:rPr sz="1600" kern="1200" dirty="0" err="1"/>
            <a:t>dosari</a:t>
          </a:r>
          <a:r>
            <a:rPr sz="1600" kern="1200" dirty="0"/>
            <a:t> </a:t>
          </a:r>
          <a:r>
            <a:rPr sz="1600" kern="1200" dirty="0" err="1"/>
            <a:t>na</a:t>
          </a:r>
          <a:r>
            <a:rPr sz="1600" kern="1200" dirty="0"/>
            <a:t> </a:t>
          </a:r>
          <a:r>
            <a:rPr sz="1600" kern="1200" dirty="0" err="1"/>
            <a:t>hatuna</a:t>
          </a:r>
          <a:r>
            <a:rPr sz="1600" kern="1200" dirty="0"/>
            <a:t> </a:t>
          </a:r>
          <a:r>
            <a:rPr sz="1600" kern="1200" dirty="0" err="1"/>
            <a:t>lawama</a:t>
          </a:r>
          <a:r>
            <a:rPr sz="1600" kern="1200" dirty="0"/>
            <a:t> </a:t>
          </a:r>
          <a:r>
            <a:rPr sz="1600" kern="1200" dirty="0" err="1"/>
            <a:t>mbele</a:t>
          </a:r>
          <a:r>
            <a:rPr sz="1600" kern="1200" dirty="0"/>
            <a:t> za </a:t>
          </a:r>
          <a:r>
            <a:rPr sz="1600" kern="1200" dirty="0" err="1"/>
            <a:t>Mungu</a:t>
          </a:r>
          <a:r>
            <a:rPr sz="1600" kern="1200" dirty="0"/>
            <a:t> [</a:t>
          </a:r>
          <a:r>
            <a:rPr sz="1600" kern="1200" dirty="0" err="1"/>
            <a:t>kuhesabiwa</a:t>
          </a:r>
          <a:r>
            <a:rPr sz="1600" kern="1200" dirty="0"/>
            <a:t> </a:t>
          </a:r>
          <a:r>
            <a:rPr sz="1600" kern="1200" dirty="0" err="1"/>
            <a:t>haki</a:t>
          </a:r>
          <a:r>
            <a:rPr sz="1600" kern="1200" dirty="0"/>
            <a:t>] (Rum. 5:10; Kol. 1:22)</a:t>
          </a:r>
          <a:endParaRPr lang="en-US" sz="1600" kern="1200" noProof="0" dirty="0">
            <a:effectLst>
              <a:outerShdw blurRad="38100" dist="38100" dir="2700000" algn="tl">
                <a:srgbClr val="000000">
                  <a:alpha val="43137"/>
                </a:srgbClr>
              </a:outerShdw>
            </a:effectLst>
          </a:endParaRPr>
        </a:p>
      </dsp:txBody>
      <dsp:txXfrm>
        <a:off x="32962" y="1642234"/>
        <a:ext cx="3816000" cy="1407922"/>
      </dsp:txXfrm>
    </dsp:sp>
    <dsp:sp modelId="{6C7FBD44-A5F9-4455-A01E-1F65E2D55A80}">
      <dsp:nvSpPr>
        <dsp:cNvPr id="0" name=""/>
        <dsp:cNvSpPr/>
      </dsp:nvSpPr>
      <dsp:spPr>
        <a:xfrm>
          <a:off x="3925396" y="1642263"/>
          <a:ext cx="1393843" cy="140792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569710" y="3282493"/>
          <a:ext cx="4032006" cy="140792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dirty="0" err="1"/>
            <a:t>Kupitia</a:t>
          </a:r>
          <a:r>
            <a:rPr kern="1200" dirty="0"/>
            <a:t> </a:t>
          </a:r>
          <a:r>
            <a:rPr kern="1200" dirty="0" err="1"/>
            <a:t>kazi</a:t>
          </a:r>
          <a:r>
            <a:rPr kern="1200" dirty="0"/>
            <a:t> </a:t>
          </a:r>
          <a:r>
            <a:rPr kern="1200" dirty="0" err="1"/>
            <a:t>ya</a:t>
          </a:r>
          <a:r>
            <a:rPr kern="1200" dirty="0"/>
            <a:t> </a:t>
          </a:r>
          <a:r>
            <a:rPr kern="1200" dirty="0" err="1"/>
            <a:t>Roho</a:t>
          </a:r>
          <a:r>
            <a:rPr kern="1200" dirty="0"/>
            <a:t> </a:t>
          </a:r>
          <a:r>
            <a:rPr kern="1200" dirty="0" err="1"/>
            <a:t>Mtakatifu</a:t>
          </a:r>
          <a:r>
            <a:rPr kern="1200" dirty="0"/>
            <a:t> </a:t>
          </a:r>
          <a:r>
            <a:rPr kern="1200" dirty="0" err="1"/>
            <a:t>maisha</a:t>
          </a:r>
          <a:r>
            <a:rPr kern="1200" dirty="0"/>
            <a:t> </a:t>
          </a:r>
          <a:r>
            <a:rPr kern="1200" dirty="0" err="1"/>
            <a:t>yetu</a:t>
          </a:r>
          <a:r>
            <a:rPr kern="1200" dirty="0"/>
            <a:t> </a:t>
          </a:r>
          <a:r>
            <a:rPr kern="1200" dirty="0" err="1"/>
            <a:t>yanabadilishwa</a:t>
          </a:r>
          <a:r>
            <a:rPr kern="1200" dirty="0"/>
            <a:t> </a:t>
          </a:r>
          <a:r>
            <a:rPr kern="1200" dirty="0" err="1"/>
            <a:t>hatua</a:t>
          </a:r>
          <a:r>
            <a:rPr kern="1200" dirty="0"/>
            <a:t> </a:t>
          </a:r>
          <a:r>
            <a:rPr kern="1200" dirty="0" err="1"/>
            <a:t>kwa</a:t>
          </a:r>
          <a:r>
            <a:rPr kern="1200" dirty="0"/>
            <a:t> </a:t>
          </a:r>
          <a:r>
            <a:rPr kern="1200" dirty="0" err="1"/>
            <a:t>hatua</a:t>
          </a:r>
          <a:r>
            <a:rPr kern="1200" dirty="0"/>
            <a:t> </a:t>
          </a:r>
          <a:r>
            <a:rPr kern="1200" dirty="0" err="1"/>
            <a:t>na</a:t>
          </a:r>
          <a:r>
            <a:rPr kern="1200" dirty="0"/>
            <a:t> </a:t>
          </a:r>
          <a:r>
            <a:rPr kern="1200" dirty="0" err="1"/>
            <a:t>tunakuwa</a:t>
          </a:r>
          <a:r>
            <a:rPr kern="1200" dirty="0"/>
            <a:t> </a:t>
          </a:r>
          <a:r>
            <a:rPr kern="1200" dirty="0" err="1"/>
            <a:t>watakatifu</a:t>
          </a:r>
          <a:r>
            <a:rPr kern="1200" dirty="0"/>
            <a:t> </a:t>
          </a:r>
          <a:r>
            <a:rPr kern="1200" dirty="0" err="1"/>
            <a:t>mbele</a:t>
          </a:r>
          <a:r>
            <a:rPr kern="1200" dirty="0"/>
            <a:t> za </a:t>
          </a:r>
          <a:r>
            <a:rPr kern="1200" dirty="0" err="1"/>
            <a:t>Mungu</a:t>
          </a:r>
          <a:r>
            <a:rPr kern="1200" dirty="0"/>
            <a:t> [</a:t>
          </a:r>
          <a:r>
            <a:rPr kern="1200" dirty="0" err="1"/>
            <a:t>utakaso</a:t>
          </a:r>
          <a:r>
            <a:rPr kern="1200" dirty="0"/>
            <a:t>] (Rum. 8:1; 2 Kor. 5:17). </a:t>
          </a:r>
          <a:endParaRPr lang="en-US" sz="1800" kern="1200" noProof="0" dirty="0">
            <a:effectLst>
              <a:outerShdw blurRad="38100" dist="38100" dir="2700000" algn="tl">
                <a:srgbClr val="000000">
                  <a:alpha val="43137"/>
                </a:srgbClr>
              </a:outerShdw>
            </a:effectLst>
          </a:endParaRPr>
        </a:p>
      </dsp:txBody>
      <dsp:txXfrm>
        <a:off x="3569710" y="3282493"/>
        <a:ext cx="4032006" cy="1407922"/>
      </dsp:txXfrm>
    </dsp:sp>
    <dsp:sp modelId="{23C4F2D5-6CC6-4ABD-B543-1004840CE357}">
      <dsp:nvSpPr>
        <dsp:cNvPr id="0" name=""/>
        <dsp:cNvSpPr/>
      </dsp:nvSpPr>
      <dsp:spPr>
        <a:xfrm>
          <a:off x="569207" y="3282493"/>
          <a:ext cx="2376001" cy="140792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310" y="123991"/>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Endelea katika imani</a:t>
          </a:r>
          <a:endParaRPr lang="en-US" sz="2000" kern="1200" noProof="0" dirty="0">
            <a:effectLst>
              <a:outerShdw blurRad="38100" dist="38100" dir="2700000" algn="tl">
                <a:srgbClr val="000000">
                  <a:alpha val="43137"/>
                </a:srgbClr>
              </a:outerShdw>
            </a:effectLst>
          </a:endParaRPr>
        </a:p>
      </dsp:txBody>
      <dsp:txXfrm>
        <a:off x="22539" y="138220"/>
        <a:ext cx="3632464" cy="457347"/>
      </dsp:txXfrm>
    </dsp:sp>
    <dsp:sp modelId="{99D36536-A3B4-4D49-83BE-457AE2F5B7A2}">
      <dsp:nvSpPr>
        <dsp:cNvPr id="0" name=""/>
        <dsp:cNvSpPr/>
      </dsp:nvSpPr>
      <dsp:spPr>
        <a:xfrm>
          <a:off x="40291" y="853149"/>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455176" y="722031"/>
          <a:ext cx="2325457"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sz="2000" b="1">
              <a:solidFill>
                <a:schemeClr val="tx1"/>
              </a:solidFill>
            </a:defRPr>
          </a:pPr>
          <a:r>
            <a:rPr sz="1600" kern="1200" dirty="0"/>
            <a:t>Kuwa </a:t>
          </a:r>
          <a:r>
            <a:rPr sz="1600" kern="1200" dirty="0" err="1"/>
            <a:t>mvumilivu</a:t>
          </a:r>
          <a:r>
            <a:rPr sz="1600" kern="1200" dirty="0"/>
            <a:t>, </a:t>
          </a:r>
          <a:r>
            <a:rPr sz="1600" kern="1200" dirty="0" err="1"/>
            <a:t>kama</a:t>
          </a:r>
          <a:r>
            <a:rPr sz="1600" kern="1200" dirty="0"/>
            <a:t> Petro </a:t>
          </a:r>
          <a:r>
            <a:rPr sz="1600" kern="1200" dirty="0" err="1"/>
            <a:t>alivyokuwa</a:t>
          </a:r>
          <a:r>
            <a:rPr sz="1600" kern="1200" dirty="0"/>
            <a:t>, </a:t>
          </a:r>
          <a:r>
            <a:rPr sz="1600" kern="1200" dirty="0" err="1"/>
            <a:t>baada</a:t>
          </a:r>
          <a:r>
            <a:rPr sz="1600" kern="1200" dirty="0"/>
            <a:t> </a:t>
          </a:r>
          <a:r>
            <a:rPr sz="1600" kern="1200" dirty="0" err="1"/>
            <a:t>ya</a:t>
          </a:r>
          <a:r>
            <a:rPr sz="1600" kern="1200" dirty="0"/>
            <a:t> </a:t>
          </a:r>
          <a:r>
            <a:rPr sz="1600" kern="1200" dirty="0" err="1"/>
            <a:t>kutolewa</a:t>
          </a:r>
          <a:r>
            <a:rPr sz="1600" kern="1200" dirty="0"/>
            <a:t> </a:t>
          </a:r>
          <a:r>
            <a:rPr sz="1600" kern="1200" dirty="0" err="1"/>
            <a:t>gerezani</a:t>
          </a:r>
          <a:r>
            <a:rPr sz="1600" kern="1200" dirty="0"/>
            <a:t>, </a:t>
          </a:r>
          <a:r>
            <a:rPr sz="1600" kern="1200" dirty="0" err="1"/>
            <a:t>alipogonga</a:t>
          </a:r>
          <a:r>
            <a:rPr sz="1600" kern="1200" dirty="0"/>
            <a:t> </a:t>
          </a:r>
          <a:r>
            <a:rPr sz="1600" kern="1200" dirty="0" err="1"/>
            <a:t>mlango</a:t>
          </a:r>
          <a:r>
            <a:rPr sz="1600" kern="1200" dirty="0"/>
            <a:t> </a:t>
          </a:r>
          <a:r>
            <a:rPr sz="1600" kern="1200" dirty="0" err="1"/>
            <a:t>mpaka</a:t>
          </a:r>
          <a:r>
            <a:rPr sz="1600" kern="1200" dirty="0"/>
            <a:t> </a:t>
          </a:r>
          <a:r>
            <a:rPr sz="1600" kern="1200" dirty="0" err="1"/>
            <a:t>ukafunguliwa</a:t>
          </a:r>
          <a:r>
            <a:rPr sz="1600" kern="1200" dirty="0"/>
            <a:t> </a:t>
          </a:r>
          <a:r>
            <a:rPr sz="1600" kern="1200" dirty="0" err="1"/>
            <a:t>kwake</a:t>
          </a:r>
          <a:br>
            <a:rPr lang="en-US" sz="1600" b="1" kern="1200" noProof="0" dirty="0">
              <a:solidFill>
                <a:schemeClr val="tx1"/>
              </a:solidFill>
            </a:rPr>
          </a:br>
          <a:r>
            <a:rPr sz="1600" kern="1200" dirty="0"/>
            <a:t>(</a:t>
          </a:r>
          <a:r>
            <a:rPr sz="1600" kern="1200" dirty="0" err="1"/>
            <a:t>Matendo</a:t>
          </a:r>
          <a:r>
            <a:rPr sz="1600" kern="1200" dirty="0"/>
            <a:t> 12:11-16)</a:t>
          </a:r>
          <a:endParaRPr lang="en-US" sz="1600" kern="1200" noProof="0" dirty="0">
            <a:solidFill>
              <a:schemeClr val="tx1"/>
            </a:solidFill>
          </a:endParaRPr>
        </a:p>
      </dsp:txBody>
      <dsp:txXfrm>
        <a:off x="1568716" y="835571"/>
        <a:ext cx="2098377" cy="2820779"/>
      </dsp:txXfrm>
    </dsp:sp>
    <dsp:sp modelId="{38F04ACA-9C01-45E8-8BFC-5DCFD3FAEB20}">
      <dsp:nvSpPr>
        <dsp:cNvPr id="0" name=""/>
        <dsp:cNvSpPr/>
      </dsp:nvSpPr>
      <dsp:spPr>
        <a:xfrm>
          <a:off x="4048947" y="123991"/>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Msingi</a:t>
          </a:r>
          <a:endParaRPr lang="en-US" sz="2000" kern="1200" noProof="0" dirty="0">
            <a:effectLst>
              <a:outerShdw blurRad="38100" dist="38100" dir="2700000" algn="tl">
                <a:srgbClr val="000000">
                  <a:alpha val="43137"/>
                </a:srgbClr>
              </a:outerShdw>
            </a:effectLst>
          </a:endParaRPr>
        </a:p>
      </dsp:txBody>
      <dsp:txXfrm>
        <a:off x="4063176" y="138220"/>
        <a:ext cx="3632464" cy="457347"/>
      </dsp:txXfrm>
    </dsp:sp>
    <dsp:sp modelId="{F20D61F0-7A4B-4A87-8119-BA789B8B2306}">
      <dsp:nvSpPr>
        <dsp:cNvPr id="0" name=""/>
        <dsp:cNvSpPr/>
      </dsp:nvSpPr>
      <dsp:spPr>
        <a:xfrm>
          <a:off x="4002246" y="853149"/>
          <a:ext cx="1348782"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17127" y="72203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2889250">
            <a:lnSpc>
              <a:spcPct val="90000"/>
            </a:lnSpc>
            <a:spcBef>
              <a:spcPct val="0"/>
            </a:spcBef>
            <a:spcAft>
              <a:spcPct val="35000"/>
            </a:spcAft>
            <a:buNone/>
            <a:defRPr sz="2000" b="1">
              <a:solidFill>
                <a:schemeClr val="tx1"/>
              </a:solidFill>
            </a:defRPr>
          </a:pPr>
          <a:r>
            <a:rPr kern="1200"/>
            <a:t>Imani yetu lazima iwe thabiti, iliyojengwa juu ya ukweli ambao tumejifunza katika Biblia</a:t>
          </a:r>
          <a:endParaRPr lang="en-US" sz="2000" kern="1200" noProof="0" dirty="0">
            <a:solidFill>
              <a:schemeClr val="tx1"/>
            </a:solidFill>
          </a:endParaRPr>
        </a:p>
      </dsp:txBody>
      <dsp:txXfrm>
        <a:off x="5530667" y="835571"/>
        <a:ext cx="2098377" cy="2820779"/>
      </dsp:txXfrm>
    </dsp:sp>
    <dsp:sp modelId="{C473FD13-5BAF-4B9B-BF2E-9AAD8331BEC3}">
      <dsp:nvSpPr>
        <dsp:cNvPr id="0" name=""/>
        <dsp:cNvSpPr/>
      </dsp:nvSpPr>
      <dsp:spPr>
        <a:xfrm>
          <a:off x="8030541" y="123991"/>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Thabiti</a:t>
          </a:r>
          <a:endParaRPr lang="en-US" sz="2000" kern="1200" noProof="0" dirty="0">
            <a:effectLst>
              <a:outerShdw blurRad="38100" dist="38100" dir="2700000" algn="tl">
                <a:srgbClr val="000000">
                  <a:alpha val="43137"/>
                </a:srgbClr>
              </a:outerShdw>
            </a:effectLst>
          </a:endParaRPr>
        </a:p>
      </dsp:txBody>
      <dsp:txXfrm>
        <a:off x="8044770" y="138220"/>
        <a:ext cx="3632464" cy="457347"/>
      </dsp:txXfrm>
    </dsp:sp>
    <dsp:sp modelId="{B9BC0BC2-73FB-4F25-88C4-5E109F8D6048}">
      <dsp:nvSpPr>
        <dsp:cNvPr id="0" name=""/>
        <dsp:cNvSpPr/>
      </dsp:nvSpPr>
      <dsp:spPr>
        <a:xfrm>
          <a:off x="7952148" y="853149"/>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63486" y="722031"/>
          <a:ext cx="2325457"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2889250">
            <a:lnSpc>
              <a:spcPct val="90000"/>
            </a:lnSpc>
            <a:spcBef>
              <a:spcPct val="0"/>
            </a:spcBef>
            <a:spcAft>
              <a:spcPct val="35000"/>
            </a:spcAft>
            <a:buNone/>
            <a:defRPr sz="2000" b="1">
              <a:solidFill>
                <a:schemeClr val="tx1"/>
              </a:solidFill>
            </a:defRPr>
          </a:pPr>
          <a:r>
            <a:rPr kern="1200"/>
            <a:t>Lazima tuwe bila kutetemeka, tusiache kamwe kuamini "tumaini la injili"</a:t>
          </a:r>
          <a:endParaRPr lang="en-US" sz="2000" kern="1200" noProof="0" dirty="0">
            <a:solidFill>
              <a:schemeClr val="tx1"/>
            </a:solidFill>
          </a:endParaRPr>
        </a:p>
      </dsp:txBody>
      <dsp:txXfrm>
        <a:off x="9477026" y="835571"/>
        <a:ext cx="2098377" cy="282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137160" rIns="137160" bIns="137160" numCol="1" spcCol="1270" anchor="ctr" anchorCtr="0">
          <a:noAutofit/>
        </a:bodyPr>
        <a:lstStyle/>
        <a:p>
          <a:pPr marL="0" lvl="0" indent="0" algn="l" defTabSz="2889250">
            <a:lnSpc>
              <a:spcPct val="90000"/>
            </a:lnSpc>
            <a:spcBef>
              <a:spcPct val="0"/>
            </a:spcBef>
            <a:spcAft>
              <a:spcPct val="35000"/>
            </a:spcAft>
            <a:buNone/>
            <a:defRPr sz="2000" b="1"/>
          </a:pPr>
          <a:r>
            <a:rPr kern="1200"/>
            <a:t>Ulibuniwa kabla ya kuwekwa misingi ya ulimwengu (1 Petro 1:20)</a:t>
          </a:r>
          <a:endParaRPr lang="en-US" sz="2000" kern="1200" noProof="0" dirty="0"/>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137160" rIns="137160" bIns="137160" numCol="1" spcCol="1270" anchor="ctr" anchorCtr="0">
          <a:noAutofit/>
        </a:bodyPr>
        <a:lstStyle/>
        <a:p>
          <a:pPr marL="0" lvl="0" indent="0" algn="l" defTabSz="2889250">
            <a:lnSpc>
              <a:spcPct val="90000"/>
            </a:lnSpc>
            <a:spcBef>
              <a:spcPct val="0"/>
            </a:spcBef>
            <a:spcAft>
              <a:spcPct val="35000"/>
            </a:spcAft>
            <a:buNone/>
            <a:defRPr sz="2000" b="1"/>
          </a:pPr>
          <a:r>
            <a:rPr kern="1200"/>
            <a:t>Iliwasilishwa kwa sehemu kwa malaika (1 Petro 1:12)</a:t>
          </a:r>
          <a:endParaRPr lang="en-US" sz="2000" kern="1200" noProof="0" dirty="0"/>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137160" rIns="137160" bIns="137160" numCol="1" spcCol="1270" anchor="ctr" anchorCtr="0">
          <a:noAutofit/>
        </a:bodyPr>
        <a:lstStyle/>
        <a:p>
          <a:pPr marL="0" lvl="0" indent="0" algn="l" defTabSz="2889250">
            <a:lnSpc>
              <a:spcPct val="90000"/>
            </a:lnSpc>
            <a:spcBef>
              <a:spcPct val="0"/>
            </a:spcBef>
            <a:spcAft>
              <a:spcPct val="35000"/>
            </a:spcAft>
            <a:buNone/>
            <a:defRPr sz="2000" b="1"/>
          </a:pPr>
          <a:r>
            <a:rPr kern="1200"/>
            <a:t>Mtazamo wa kwanza ulitolewa kuhusu Adamu na Hawa (Mwa. 3:15)</a:t>
          </a:r>
          <a:endParaRPr lang="en-US" sz="2000" kern="1200" noProof="0" dirty="0"/>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137160" rIns="137160" bIns="137160" numCol="1" spcCol="1270" anchor="ctr" anchorCtr="0">
          <a:noAutofit/>
        </a:bodyPr>
        <a:lstStyle/>
        <a:p>
          <a:pPr marL="0" lvl="0" indent="0" algn="l" defTabSz="2889250">
            <a:lnSpc>
              <a:spcPct val="90000"/>
            </a:lnSpc>
            <a:spcBef>
              <a:spcPct val="0"/>
            </a:spcBef>
            <a:spcAft>
              <a:spcPct val="35000"/>
            </a:spcAft>
            <a:buNone/>
            <a:defRPr sz="2000" b="1"/>
          </a:pPr>
          <a:r>
            <a:rPr kern="1200"/>
            <a:t>Ilifunuliwa kwa manabii                                           (1 Petro 1:10-11)</a:t>
          </a:r>
          <a:endParaRPr lang="en-US" sz="2000" kern="1200" noProof="0" dirty="0"/>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137160" rIns="137160" bIns="137160" numCol="1" spcCol="1270" anchor="ctr" anchorCtr="0">
          <a:noAutofit/>
        </a:bodyPr>
        <a:lstStyle/>
        <a:p>
          <a:pPr marL="0" lvl="0" indent="0" algn="l" defTabSz="2889250">
            <a:lnSpc>
              <a:spcPct val="90000"/>
            </a:lnSpc>
            <a:spcBef>
              <a:spcPct val="0"/>
            </a:spcBef>
            <a:spcAft>
              <a:spcPct val="35000"/>
            </a:spcAft>
            <a:buNone/>
            <a:defRPr sz="2000" b="1"/>
          </a:pPr>
          <a:r>
            <a:rPr kern="1200"/>
            <a:t>Yesu aliifunua kwanza kwa Wayahudi (Mt. 09:24 alasiri </a:t>
          </a:r>
          <a:endParaRPr lang="en-US" sz="2000" kern="1200" noProof="0" dirty="0"/>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137160" rIns="137160" bIns="137160" numCol="1" spcCol="1270" anchor="ctr" anchorCtr="0">
          <a:noAutofit/>
        </a:bodyPr>
        <a:lstStyle/>
        <a:p>
          <a:pPr marL="0" lvl="0" indent="0" algn="l" defTabSz="2889250">
            <a:lnSpc>
              <a:spcPct val="90000"/>
            </a:lnSpc>
            <a:spcBef>
              <a:spcPct val="0"/>
            </a:spcBef>
            <a:spcAft>
              <a:spcPct val="35000"/>
            </a:spcAft>
            <a:buNone/>
            <a:defRPr sz="2000" b="1"/>
          </a:pPr>
          <a:r>
            <a:rPr kern="1200"/>
            <a:t>Kisha ikafunuliwa kabisa kwa watu wote (Kol. 1:27)</a:t>
          </a:r>
          <a:endParaRPr lang="en-US" sz="2000" kern="1200" noProof="0" dirty="0"/>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pPr>
          <a:r>
            <a:rPr kern="1200"/>
            <a:t>Aliwaelezea mafundisho na mazoezi ya Kikristo (2 Wathesalonike 2:15)</a:t>
          </a:r>
          <a:endParaRPr lang="en-US" sz="2000" kern="1200" noProof="0" dirty="0"/>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pPr>
          <a:r>
            <a:rPr kern="1200"/>
            <a:t>Aliwaonya juu ya matokeo ya kukataa injili (Ebr. 10:25-29)</a:t>
          </a:r>
          <a:endParaRPr lang="en-US" sz="2000" kern="1200" noProof="0" dirty="0"/>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pPr>
          <a:r>
            <a:rPr kern="1200"/>
            <a:t>Aliwaonya kuhusu hatari za walimu wa uongo (Matendo 20:29-30)</a:t>
          </a:r>
          <a:endParaRPr lang="en-US" sz="2000" kern="1200" noProof="0" dirty="0"/>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28/01/2026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5</a:t>
            </a:fld>
            <a:endParaRPr lang="es-ES"/>
          </a:p>
        </p:txBody>
      </p:sp>
    </p:spTree>
    <p:extLst>
      <p:ext uri="{BB962C8B-B14F-4D97-AF65-F5344CB8AC3E}">
        <p14:creationId xmlns:p14="http://schemas.microsoft.com/office/powerpoint/2010/main" val="143356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0.jpeg"/><Relationship Id="rId4" Type="http://schemas.openxmlformats.org/officeDocument/2006/relationships/diagramLayout" Target="../diagrams/layout5.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5.jpeg"/><Relationship Id="rId4" Type="http://schemas.openxmlformats.org/officeDocument/2006/relationships/diagramLayout" Target="../diagrams/layout4.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a:bevelT h="25400" prst="softRound"/>
            </a:sp3d>
          </a:bodyPr>
          <a:lstStyle/>
          <a:p>
            <a:pPr algn="ctr">
              <a:defRPr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defRPr>
            </a:pPr>
            <a:r>
              <a:rPr dirty="0"/>
              <a:t>UPATANISHO NA TUMAINI</a:t>
            </a:r>
          </a:p>
        </p:txBody>
      </p:sp>
      <p:sp>
        <p:nvSpPr>
          <p:cNvPr id="5" name="CuadroTexto 4">
            <a:extLst>
              <a:ext uri="{FF2B5EF4-FFF2-40B4-BE49-F238E27FC236}">
                <a16:creationId xmlns:a16="http://schemas.microsoft.com/office/drawing/2014/main" id="{D1996CD4-A69F-B7FA-EBD2-92956A4A54EE}"/>
              </a:ext>
            </a:extLst>
          </p:cNvPr>
          <p:cNvSpPr txBox="1"/>
          <p:nvPr/>
        </p:nvSpPr>
        <p:spPr>
          <a:xfrm>
            <a:off x="4218563" y="6496050"/>
            <a:ext cx="3754874" cy="338554"/>
          </a:xfrm>
          <a:prstGeom prst="rect">
            <a:avLst/>
          </a:prstGeom>
          <a:noFill/>
        </p:spPr>
        <p:txBody>
          <a:bodyPr wrap="none">
            <a:spAutoFit/>
          </a:bodyPr>
          <a:lstStyle/>
          <a:p>
            <a:pPr algn="ctr">
              <a:defRPr sz="1600" b="1">
                <a:solidFill>
                  <a:srgbClr val="C3AF97"/>
                </a:solidFill>
              </a:defRPr>
            </a:pPr>
            <a:r>
              <a:t>Lessoni ya 9 kwa ajili ya  Februari 28, 2026</a:t>
            </a: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defRPr sz="6000" b="1">
                <a:ln w="0"/>
                <a:solidFill>
                  <a:schemeClr val="bg1"/>
                </a:solidFill>
                <a:effectLst>
                  <a:innerShdw blurRad="63500" dist="50800" dir="13500000">
                    <a:srgbClr val="000000">
                      <a:alpha val="50000"/>
                    </a:srgbClr>
                  </a:innerShdw>
                </a:effectLst>
              </a:defRPr>
            </a:pPr>
            <a:r>
              <a:t>NGUVU YA INJILI</a:t>
            </a: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77000"/>
            <a:ext cx="12191999" cy="769441"/>
          </a:xfrm>
          <a:prstGeom prst="rect">
            <a:avLst/>
          </a:prstGeom>
          <a:noFill/>
        </p:spPr>
        <p:txBody>
          <a:bodyPr wrap="square">
            <a:spAutoFit/>
          </a:bodyPr>
          <a:lstStyle/>
          <a:p>
            <a:pPr algn="ctr">
              <a:defRPr sz="4400" b="1">
                <a:ln w="9525" cmpd="sng">
                  <a:solidFill>
                    <a:schemeClr val="accent1"/>
                  </a:solidFill>
                  <a:prstDash val="solid"/>
                </a:ln>
                <a:solidFill>
                  <a:srgbClr val="70AD47">
                    <a:tint val="1000"/>
                  </a:srgbClr>
                </a:solidFill>
                <a:effectLst>
                  <a:glow rad="38100">
                    <a:schemeClr val="accent1">
                      <a:alpha val="40000"/>
                    </a:schemeClr>
                  </a:glow>
                </a:effectLst>
              </a:defRPr>
            </a:pPr>
            <a:r>
              <a:t>KUTANGAZA INJILI</a:t>
            </a:r>
          </a:p>
        </p:txBody>
      </p:sp>
      <p:sp>
        <p:nvSpPr>
          <p:cNvPr id="4" name="CuadroTexto 3">
            <a:extLst>
              <a:ext uri="{FF2B5EF4-FFF2-40B4-BE49-F238E27FC236}">
                <a16:creationId xmlns:a16="http://schemas.microsoft.com/office/drawing/2014/main" id="{53678017-D366-38C6-1F76-5FA1CDF6332E}"/>
              </a:ext>
            </a:extLst>
          </p:cNvPr>
          <p:cNvSpPr txBox="1"/>
          <p:nvPr/>
        </p:nvSpPr>
        <p:spPr>
          <a:xfrm>
            <a:off x="519112" y="565848"/>
            <a:ext cx="11153774" cy="646331"/>
          </a:xfrm>
          <a:prstGeom prst="rect">
            <a:avLst/>
          </a:prstGeom>
          <a:noFill/>
        </p:spPr>
        <p:txBody>
          <a:bodyPr wrap="square">
            <a:spAutoFit/>
          </a:bodyPr>
          <a:lstStyle/>
          <a:p>
            <a:pPr algn="ctr">
              <a:defRPr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defRPr>
            </a:pPr>
            <a:r>
              <a:t>Kwa sababu hiyo tunamhubiri Kristo kwa watu wote; tunawaonya na kuwafundisha wote kwa hekima yote, ili tuweze kumleta kila mmoja mbele ya Mungu akiwa amekomaa katika kuungana na Kristo. </a:t>
            </a:r>
            <a:r>
              <a:rPr sz="1400"/>
              <a:t>(Wakolosai 1:28)</a:t>
            </a: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631216"/>
          </a:xfrm>
          <a:prstGeom prst="rect">
            <a:avLst/>
          </a:prstGeom>
          <a:noFill/>
        </p:spPr>
        <p:txBody>
          <a:bodyPr wrap="square">
            <a:spAutoFit/>
          </a:bodyPr>
          <a:lstStyle/>
          <a:p>
            <a:pPr>
              <a:spcBef>
                <a:spcPts val="600"/>
              </a:spcBef>
              <a:defRPr sz="2000" b="1"/>
            </a:pPr>
            <a:r>
              <a:t>Paulo alihubirije injili? Lengo la mahubiri yake lilikuwa Kristo aliyesulubiwa (1 Wakorintho 1:23). Mara tu watu walipompokea Yesu, aliwaonya na kuwafundisha hadi walipokuwa wakamilifu (Wakolosai 1:28-29). Je alifanyaje hivi? </a:t>
            </a:r>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514740809"/>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610687"/>
            <a:ext cx="8640278" cy="707886"/>
          </a:xfrm>
          <a:prstGeom prst="rect">
            <a:avLst/>
          </a:prstGeom>
          <a:noFill/>
        </p:spPr>
        <p:txBody>
          <a:bodyPr wrap="square">
            <a:spAutoFit/>
          </a:bodyPr>
          <a:lstStyle/>
          <a:p>
            <a:pPr>
              <a:spcBef>
                <a:spcPts val="600"/>
              </a:spcBef>
              <a:defRPr sz="2000" b="1"/>
            </a:pPr>
            <a:r>
              <a:rPr dirty="0" err="1"/>
              <a:t>Subiri</a:t>
            </a:r>
            <a:r>
              <a:rPr dirty="0"/>
              <a:t> </a:t>
            </a:r>
            <a:r>
              <a:rPr dirty="0" err="1"/>
              <a:t>kidogo</a:t>
            </a:r>
            <a:r>
              <a:rPr dirty="0"/>
              <a:t>... </a:t>
            </a:r>
            <a:r>
              <a:rPr dirty="0" err="1"/>
              <a:t>uwafanye</a:t>
            </a:r>
            <a:r>
              <a:rPr dirty="0"/>
              <a:t> </a:t>
            </a:r>
            <a:r>
              <a:rPr dirty="0" err="1"/>
              <a:t>wawe</a:t>
            </a:r>
            <a:r>
              <a:rPr dirty="0"/>
              <a:t> </a:t>
            </a:r>
            <a:r>
              <a:rPr dirty="0" err="1"/>
              <a:t>wakamilifu</a:t>
            </a:r>
            <a:r>
              <a:rPr dirty="0"/>
              <a:t>? Na </a:t>
            </a:r>
            <a:r>
              <a:rPr dirty="0" err="1"/>
              <a:t>si</a:t>
            </a:r>
            <a:r>
              <a:rPr dirty="0"/>
              <a:t> </a:t>
            </a:r>
            <a:r>
              <a:rPr dirty="0" err="1"/>
              <a:t>wachache</a:t>
            </a:r>
            <a:r>
              <a:rPr dirty="0"/>
              <a:t> </a:t>
            </a:r>
            <a:r>
              <a:rPr dirty="0" err="1"/>
              <a:t>tu</a:t>
            </a:r>
            <a:r>
              <a:rPr dirty="0"/>
              <a:t>… “</a:t>
            </a:r>
            <a:r>
              <a:rPr dirty="0" err="1"/>
              <a:t>kila</a:t>
            </a:r>
            <a:r>
              <a:rPr dirty="0"/>
              <a:t> </a:t>
            </a:r>
            <a:r>
              <a:rPr dirty="0" err="1"/>
              <a:t>mtu</a:t>
            </a:r>
            <a:r>
              <a:rPr dirty="0"/>
              <a:t>”! Kol. 1:28b).</a:t>
            </a:r>
          </a:p>
        </p:txBody>
      </p:sp>
      <p:pic>
        <p:nvPicPr>
          <p:cNvPr id="9" name="Imagen 8" descr="Imagen que contiene mujer, tabla, parado, frente  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  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  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347148"/>
            <a:ext cx="8639902" cy="1323439"/>
          </a:xfrm>
          <a:prstGeom prst="rect">
            <a:avLst/>
          </a:prstGeom>
          <a:noFill/>
        </p:spPr>
        <p:txBody>
          <a:bodyPr wrap="square">
            <a:spAutoFit/>
          </a:bodyPr>
          <a:lstStyle/>
          <a:p>
            <a:pPr>
              <a:spcBef>
                <a:spcPts val="600"/>
              </a:spcBef>
              <a:defRPr sz="2000" b="1"/>
            </a:pPr>
            <a:r>
              <a:rPr dirty="0"/>
              <a:t>Neno la </a:t>
            </a:r>
            <a:r>
              <a:rPr dirty="0" err="1"/>
              <a:t>Kiyunani</a:t>
            </a:r>
            <a:r>
              <a:rPr dirty="0"/>
              <a:t> </a:t>
            </a:r>
            <a:r>
              <a:rPr dirty="0" err="1"/>
              <a:t>linalotafsiriwa</a:t>
            </a:r>
            <a:r>
              <a:rPr dirty="0"/>
              <a:t> "</a:t>
            </a:r>
            <a:r>
              <a:rPr dirty="0" err="1"/>
              <a:t>kukomaa</a:t>
            </a:r>
            <a:r>
              <a:rPr dirty="0"/>
              <a:t>" (</a:t>
            </a:r>
            <a:r>
              <a:rPr dirty="0" err="1"/>
              <a:t>teleios</a:t>
            </a:r>
            <a:r>
              <a:rPr i="1" dirty="0"/>
              <a:t>)</a:t>
            </a:r>
            <a:r>
              <a:rPr dirty="0" err="1"/>
              <a:t>linamaanisha</a:t>
            </a:r>
            <a:r>
              <a:rPr dirty="0"/>
              <a:t> </a:t>
            </a:r>
            <a:r>
              <a:rPr dirty="0" err="1"/>
              <a:t>kamilifu</a:t>
            </a:r>
            <a:r>
              <a:rPr dirty="0"/>
              <a:t> </a:t>
            </a:r>
            <a:r>
              <a:rPr dirty="0" err="1"/>
              <a:t>na</a:t>
            </a:r>
            <a:r>
              <a:rPr dirty="0"/>
              <a:t> </a:t>
            </a:r>
            <a:r>
              <a:rPr dirty="0" err="1"/>
              <a:t>lisilo</a:t>
            </a:r>
            <a:r>
              <a:rPr dirty="0"/>
              <a:t> </a:t>
            </a:r>
            <a:r>
              <a:rPr dirty="0" err="1"/>
              <a:t>na</a:t>
            </a:r>
            <a:r>
              <a:rPr dirty="0"/>
              <a:t> </a:t>
            </a:r>
            <a:r>
              <a:rPr dirty="0" err="1"/>
              <a:t>kasoro</a:t>
            </a:r>
            <a:r>
              <a:rPr dirty="0"/>
              <a:t>. </a:t>
            </a:r>
            <a:r>
              <a:rPr dirty="0" err="1"/>
              <a:t>Kupitia</a:t>
            </a:r>
            <a:r>
              <a:rPr dirty="0"/>
              <a:t> </a:t>
            </a:r>
            <a:r>
              <a:rPr dirty="0" err="1"/>
              <a:t>mchakato</a:t>
            </a:r>
            <a:r>
              <a:rPr dirty="0"/>
              <a:t> </a:t>
            </a:r>
            <a:r>
              <a:rPr dirty="0" err="1"/>
              <a:t>wa</a:t>
            </a:r>
            <a:r>
              <a:rPr dirty="0"/>
              <a:t> </a:t>
            </a:r>
            <a:r>
              <a:rPr dirty="0" err="1"/>
              <a:t>ukuaji</a:t>
            </a:r>
            <a:r>
              <a:rPr dirty="0"/>
              <a:t> </a:t>
            </a:r>
            <a:r>
              <a:rPr dirty="0" err="1"/>
              <a:t>wa</a:t>
            </a:r>
            <a:r>
              <a:rPr dirty="0"/>
              <a:t> </a:t>
            </a:r>
            <a:r>
              <a:rPr dirty="0" err="1"/>
              <a:t>Kikristo</a:t>
            </a:r>
            <a:r>
              <a:rPr dirty="0"/>
              <a:t>, </a:t>
            </a:r>
            <a:r>
              <a:rPr dirty="0" err="1"/>
              <a:t>tunatambua</a:t>
            </a:r>
            <a:r>
              <a:rPr dirty="0"/>
              <a:t> sana kina cha sheria </a:t>
            </a:r>
            <a:r>
              <a:rPr dirty="0" err="1"/>
              <a:t>ya</a:t>
            </a:r>
            <a:r>
              <a:rPr dirty="0"/>
              <a:t> </a:t>
            </a:r>
            <a:r>
              <a:rPr dirty="0" err="1"/>
              <a:t>Mungu</a:t>
            </a:r>
            <a:r>
              <a:rPr dirty="0"/>
              <a:t> </a:t>
            </a:r>
            <a:r>
              <a:rPr dirty="0" err="1"/>
              <a:t>na</a:t>
            </a:r>
            <a:r>
              <a:rPr dirty="0"/>
              <a:t> </a:t>
            </a:r>
            <a:r>
              <a:rPr dirty="0" err="1"/>
              <a:t>kwamba</a:t>
            </a:r>
            <a:r>
              <a:rPr dirty="0"/>
              <a:t> </a:t>
            </a:r>
            <a:r>
              <a:rPr dirty="0" err="1"/>
              <a:t>mahitaji</a:t>
            </a:r>
            <a:r>
              <a:rPr dirty="0"/>
              <a:t> </a:t>
            </a:r>
            <a:r>
              <a:rPr dirty="0" err="1"/>
              <a:t>yake</a:t>
            </a:r>
            <a:r>
              <a:rPr dirty="0"/>
              <a:t>. </a:t>
            </a:r>
            <a:r>
              <a:rPr dirty="0" err="1"/>
              <a:t>Lengo</a:t>
            </a:r>
            <a:r>
              <a:rPr dirty="0"/>
              <a:t> </a:t>
            </a:r>
            <a:r>
              <a:rPr dirty="0" err="1"/>
              <a:t>letu</a:t>
            </a:r>
            <a:r>
              <a:rPr dirty="0"/>
              <a:t>, </a:t>
            </a:r>
            <a:r>
              <a:rPr dirty="0" err="1"/>
              <a:t>kwa</a:t>
            </a:r>
            <a:r>
              <a:rPr dirty="0"/>
              <a:t> </a:t>
            </a:r>
            <a:r>
              <a:rPr dirty="0" err="1"/>
              <a:t>hivyo</a:t>
            </a:r>
            <a:r>
              <a:rPr dirty="0"/>
              <a:t>, </a:t>
            </a:r>
            <a:r>
              <a:rPr dirty="0" err="1"/>
              <a:t>ni</a:t>
            </a:r>
            <a:r>
              <a:rPr dirty="0"/>
              <a:t> </a:t>
            </a:r>
            <a:r>
              <a:rPr dirty="0" err="1"/>
              <a:t>kuwa</a:t>
            </a:r>
            <a:r>
              <a:rPr dirty="0"/>
              <a:t> </a:t>
            </a:r>
            <a:r>
              <a:rPr dirty="0" err="1"/>
              <a:t>wakamilifu</a:t>
            </a:r>
            <a:r>
              <a:rPr dirty="0"/>
              <a:t> </a:t>
            </a:r>
            <a:r>
              <a:rPr dirty="0" err="1"/>
              <a:t>katika</a:t>
            </a:r>
            <a:r>
              <a:rPr dirty="0"/>
              <a:t> Kristo Yesu.</a:t>
            </a:r>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8" dur="500"/>
                                        <p:tgtEl>
                                          <p:spTgt spid="2">
                                            <p:graphicEl>
                                              <a:dgm id="{12DA069D-C27C-447C-ABA1-9A69B5259F86}"/>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6" dur="500"/>
                                        <p:tgtEl>
                                          <p:spTgt spid="2">
                                            <p:graphicEl>
                                              <a:dgm id="{10BD5450-BABB-48E3-B9FF-9E8AA18A9B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4" dur="500"/>
                                        <p:tgtEl>
                                          <p:spTgt spid="2">
                                            <p:graphicEl>
                                              <a:dgm id="{F4807447-6BA8-4E90-861B-DD95033FF1E2}"/>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355804" y="2115056"/>
            <a:ext cx="9701263" cy="3770263"/>
          </a:xfrm>
          <a:prstGeom prst="rect">
            <a:avLst/>
          </a:prstGeom>
          <a:noFill/>
        </p:spPr>
        <p:txBody>
          <a:bodyPr wrap="square">
            <a:spAutoFit/>
          </a:bodyPr>
          <a:lstStyle/>
          <a:p>
            <a:pPr algn="just">
              <a:spcBef>
                <a:spcPts val="600"/>
              </a:spcBef>
              <a:defRPr sz="2600" b="1">
                <a:latin typeface="Constantia" panose="02030602050306030303" pitchFamily="18" charset="0"/>
              </a:defRPr>
            </a:pPr>
            <a:r>
              <a:rPr dirty="0" err="1"/>
              <a:t>Tukimtazama</a:t>
            </a:r>
            <a:r>
              <a:rPr dirty="0"/>
              <a:t> </a:t>
            </a:r>
            <a:r>
              <a:rPr dirty="0" err="1"/>
              <a:t>Mkombozi</a:t>
            </a:r>
            <a:r>
              <a:rPr dirty="0"/>
              <a:t> </a:t>
            </a:r>
            <a:r>
              <a:rPr dirty="0" err="1"/>
              <a:t>aliyesulubiwa</a:t>
            </a:r>
            <a:r>
              <a:rPr dirty="0"/>
              <a:t>, </a:t>
            </a:r>
            <a:r>
              <a:rPr dirty="0" err="1"/>
              <a:t>tunaelewa</a:t>
            </a:r>
            <a:r>
              <a:rPr dirty="0"/>
              <a:t> </a:t>
            </a:r>
            <a:r>
              <a:rPr dirty="0" err="1"/>
              <a:t>zaidi</a:t>
            </a:r>
            <a:r>
              <a:rPr dirty="0"/>
              <a:t> </a:t>
            </a:r>
            <a:r>
              <a:rPr dirty="0" err="1"/>
              <a:t>ukubwa</a:t>
            </a:r>
            <a:r>
              <a:rPr dirty="0"/>
              <a:t> </a:t>
            </a:r>
            <a:r>
              <a:rPr dirty="0" err="1"/>
              <a:t>na</a:t>
            </a:r>
            <a:r>
              <a:rPr dirty="0"/>
              <a:t> </a:t>
            </a:r>
            <a:r>
              <a:rPr dirty="0" err="1"/>
              <a:t>maana</a:t>
            </a:r>
            <a:r>
              <a:rPr dirty="0"/>
              <a:t> </a:t>
            </a:r>
            <a:r>
              <a:rPr dirty="0" err="1"/>
              <a:t>ya</a:t>
            </a:r>
            <a:r>
              <a:rPr dirty="0"/>
              <a:t> </a:t>
            </a:r>
            <a:r>
              <a:rPr dirty="0" err="1"/>
              <a:t>dhabihu</a:t>
            </a:r>
            <a:r>
              <a:rPr dirty="0"/>
              <a:t> </a:t>
            </a:r>
            <a:r>
              <a:rPr dirty="0" err="1"/>
              <a:t>iliyotolewa</a:t>
            </a:r>
            <a:r>
              <a:rPr dirty="0"/>
              <a:t> </a:t>
            </a:r>
            <a:r>
              <a:rPr dirty="0" err="1"/>
              <a:t>na</a:t>
            </a:r>
            <a:r>
              <a:rPr dirty="0"/>
              <a:t> </a:t>
            </a:r>
            <a:r>
              <a:rPr dirty="0" err="1"/>
              <a:t>Ukuu</a:t>
            </a:r>
            <a:r>
              <a:rPr dirty="0"/>
              <a:t> </a:t>
            </a:r>
            <a:r>
              <a:rPr dirty="0" err="1"/>
              <a:t>wa</a:t>
            </a:r>
            <a:r>
              <a:rPr dirty="0"/>
              <a:t> </a:t>
            </a:r>
            <a:r>
              <a:rPr dirty="0" err="1"/>
              <a:t>mbinguni</a:t>
            </a:r>
            <a:r>
              <a:rPr dirty="0"/>
              <a:t>. </a:t>
            </a:r>
            <a:r>
              <a:rPr dirty="0" err="1"/>
              <a:t>Mpango</a:t>
            </a:r>
            <a:r>
              <a:rPr dirty="0"/>
              <a:t> </a:t>
            </a:r>
            <a:r>
              <a:rPr dirty="0" err="1"/>
              <a:t>wa</a:t>
            </a:r>
            <a:r>
              <a:rPr dirty="0"/>
              <a:t> </a:t>
            </a:r>
            <a:r>
              <a:rPr dirty="0" err="1"/>
              <a:t>wokovu</a:t>
            </a:r>
            <a:r>
              <a:rPr dirty="0"/>
              <a:t> </a:t>
            </a:r>
            <a:r>
              <a:rPr dirty="0" err="1"/>
              <a:t>unatukuzwa</a:t>
            </a:r>
            <a:r>
              <a:rPr dirty="0"/>
              <a:t> </a:t>
            </a:r>
            <a:r>
              <a:rPr dirty="0" err="1"/>
              <a:t>mbele</a:t>
            </a:r>
            <a:r>
              <a:rPr dirty="0"/>
              <a:t> </a:t>
            </a:r>
            <a:r>
              <a:rPr dirty="0" err="1"/>
              <a:t>yetu</a:t>
            </a:r>
            <a:r>
              <a:rPr dirty="0"/>
              <a:t>, </a:t>
            </a:r>
            <a:r>
              <a:rPr dirty="0" err="1"/>
              <a:t>na</a:t>
            </a:r>
            <a:r>
              <a:rPr dirty="0"/>
              <a:t> </a:t>
            </a:r>
            <a:r>
              <a:rPr dirty="0" err="1"/>
              <a:t>wazo</a:t>
            </a:r>
            <a:r>
              <a:rPr dirty="0"/>
              <a:t> la </a:t>
            </a:r>
            <a:r>
              <a:rPr dirty="0" err="1"/>
              <a:t>Kalvari</a:t>
            </a:r>
            <a:r>
              <a:rPr dirty="0"/>
              <a:t> </a:t>
            </a:r>
            <a:r>
              <a:rPr dirty="0" err="1"/>
              <a:t>linaamsha</a:t>
            </a:r>
            <a:r>
              <a:rPr dirty="0"/>
              <a:t> </a:t>
            </a:r>
            <a:r>
              <a:rPr dirty="0" err="1"/>
              <a:t>hisia</a:t>
            </a:r>
            <a:r>
              <a:rPr dirty="0"/>
              <a:t> </a:t>
            </a:r>
            <a:r>
              <a:rPr dirty="0" err="1"/>
              <a:t>hai</a:t>
            </a:r>
            <a:r>
              <a:rPr dirty="0"/>
              <a:t> </a:t>
            </a:r>
            <a:r>
              <a:rPr dirty="0" err="1"/>
              <a:t>na</a:t>
            </a:r>
            <a:r>
              <a:rPr dirty="0"/>
              <a:t> </a:t>
            </a:r>
            <a:r>
              <a:rPr dirty="0" err="1"/>
              <a:t>takatifu</a:t>
            </a:r>
            <a:r>
              <a:rPr dirty="0"/>
              <a:t> </a:t>
            </a:r>
            <a:r>
              <a:rPr dirty="0" err="1"/>
              <a:t>mioyoni</a:t>
            </a:r>
            <a:r>
              <a:rPr dirty="0"/>
              <a:t> </a:t>
            </a:r>
            <a:r>
              <a:rPr dirty="0" err="1"/>
              <a:t>mwetu</a:t>
            </a:r>
            <a:r>
              <a:rPr dirty="0"/>
              <a:t>. Sifa </a:t>
            </a:r>
            <a:r>
              <a:rPr dirty="0" err="1"/>
              <a:t>kwa</a:t>
            </a:r>
            <a:r>
              <a:rPr dirty="0"/>
              <a:t> </a:t>
            </a:r>
            <a:r>
              <a:rPr dirty="0" err="1"/>
              <a:t>Mungu</a:t>
            </a:r>
            <a:r>
              <a:rPr dirty="0"/>
              <a:t> </a:t>
            </a:r>
            <a:r>
              <a:rPr dirty="0" err="1"/>
              <a:t>na</a:t>
            </a:r>
            <a:r>
              <a:rPr dirty="0"/>
              <a:t> Mwana </a:t>
            </a:r>
            <a:r>
              <a:rPr dirty="0" err="1"/>
              <a:t>Kondoo</a:t>
            </a:r>
            <a:r>
              <a:rPr dirty="0"/>
              <a:t> </a:t>
            </a:r>
            <a:r>
              <a:rPr dirty="0" err="1"/>
              <a:t>zitakuwa</a:t>
            </a:r>
            <a:r>
              <a:rPr dirty="0"/>
              <a:t> </a:t>
            </a:r>
            <a:r>
              <a:rPr dirty="0" err="1"/>
              <a:t>mioyoni</a:t>
            </a:r>
            <a:r>
              <a:rPr dirty="0"/>
              <a:t> </a:t>
            </a:r>
            <a:r>
              <a:rPr dirty="0" err="1"/>
              <a:t>mwetu</a:t>
            </a:r>
            <a:r>
              <a:rPr dirty="0"/>
              <a:t> </a:t>
            </a:r>
            <a:r>
              <a:rPr dirty="0" err="1"/>
              <a:t>na</a:t>
            </a:r>
            <a:r>
              <a:rPr dirty="0"/>
              <a:t> </a:t>
            </a:r>
            <a:r>
              <a:rPr dirty="0" err="1"/>
              <a:t>midomoni</a:t>
            </a:r>
            <a:r>
              <a:rPr dirty="0"/>
              <a:t> </a:t>
            </a:r>
            <a:r>
              <a:rPr dirty="0" err="1"/>
              <a:t>mwetu</a:t>
            </a:r>
            <a:r>
              <a:rPr dirty="0"/>
              <a:t>; </a:t>
            </a:r>
            <a:r>
              <a:rPr dirty="0" err="1"/>
              <a:t>kwa</a:t>
            </a:r>
            <a:r>
              <a:rPr dirty="0"/>
              <a:t> </a:t>
            </a:r>
            <a:r>
              <a:rPr dirty="0" err="1"/>
              <a:t>maana</a:t>
            </a:r>
            <a:r>
              <a:rPr dirty="0"/>
              <a:t> </a:t>
            </a:r>
            <a:r>
              <a:rPr dirty="0" err="1"/>
              <a:t>kiburi</a:t>
            </a:r>
            <a:r>
              <a:rPr dirty="0"/>
              <a:t> </a:t>
            </a:r>
            <a:r>
              <a:rPr dirty="0" err="1"/>
              <a:t>na</a:t>
            </a:r>
            <a:r>
              <a:rPr dirty="0"/>
              <a:t> </a:t>
            </a:r>
            <a:r>
              <a:rPr dirty="0" err="1"/>
              <a:t>kujidhibiti</a:t>
            </a:r>
            <a:r>
              <a:rPr dirty="0"/>
              <a:t> </a:t>
            </a:r>
            <a:r>
              <a:rPr dirty="0" err="1"/>
              <a:t>haviwezi</a:t>
            </a:r>
            <a:r>
              <a:rPr dirty="0"/>
              <a:t> </a:t>
            </a:r>
            <a:r>
              <a:rPr dirty="0" err="1"/>
              <a:t>kustawi</a:t>
            </a:r>
            <a:r>
              <a:rPr dirty="0"/>
              <a:t> </a:t>
            </a:r>
            <a:r>
              <a:rPr dirty="0" err="1"/>
              <a:t>katika</a:t>
            </a:r>
            <a:r>
              <a:rPr dirty="0"/>
              <a:t> </a:t>
            </a:r>
            <a:r>
              <a:rPr dirty="0" err="1"/>
              <a:t>nafsi</a:t>
            </a:r>
            <a:r>
              <a:rPr dirty="0"/>
              <a:t> </a:t>
            </a:r>
            <a:r>
              <a:rPr dirty="0" err="1"/>
              <a:t>ambayo</a:t>
            </a:r>
            <a:r>
              <a:rPr dirty="0"/>
              <a:t> </a:t>
            </a:r>
            <a:r>
              <a:rPr dirty="0" err="1"/>
              <a:t>inaweka</a:t>
            </a:r>
            <a:r>
              <a:rPr dirty="0"/>
              <a:t> </a:t>
            </a:r>
            <a:r>
              <a:rPr dirty="0" err="1"/>
              <a:t>safi</a:t>
            </a:r>
            <a:r>
              <a:rPr dirty="0"/>
              <a:t> </a:t>
            </a:r>
            <a:r>
              <a:rPr dirty="0" err="1"/>
              <a:t>katika</a:t>
            </a:r>
            <a:r>
              <a:rPr dirty="0"/>
              <a:t> </a:t>
            </a:r>
            <a:r>
              <a:rPr dirty="0" err="1"/>
              <a:t>kumbukumbu</a:t>
            </a:r>
            <a:r>
              <a:rPr dirty="0"/>
              <a:t> </a:t>
            </a:r>
            <a:r>
              <a:rPr dirty="0" err="1"/>
              <a:t>ya</a:t>
            </a:r>
            <a:r>
              <a:rPr dirty="0"/>
              <a:t> </a:t>
            </a:r>
            <a:r>
              <a:rPr dirty="0" err="1"/>
              <a:t>matukio</a:t>
            </a:r>
            <a:r>
              <a:rPr dirty="0"/>
              <a:t> </a:t>
            </a:r>
            <a:r>
              <a:rPr dirty="0" err="1"/>
              <a:t>ya</a:t>
            </a:r>
            <a:r>
              <a:rPr dirty="0"/>
              <a:t> </a:t>
            </a:r>
            <a:r>
              <a:rPr dirty="0" err="1"/>
              <a:t>Kalvari</a:t>
            </a:r>
            <a:r>
              <a:t>. </a:t>
            </a:r>
            <a:endParaRPr lang="en-US"/>
          </a:p>
          <a:p>
            <a:pPr algn="just">
              <a:spcBef>
                <a:spcPts val="600"/>
              </a:spcBef>
              <a:defRPr sz="2600" b="1">
                <a:latin typeface="Constantia" panose="02030602050306030303" pitchFamily="18" charset="0"/>
              </a:defRPr>
            </a:pPr>
            <a:r>
              <a:t>—</a:t>
            </a:r>
            <a:r>
              <a:rPr dirty="0"/>
              <a:t>The Desire of Ages, </a:t>
            </a:r>
            <a:r>
              <a:rPr dirty="0" err="1"/>
              <a:t>uk</a:t>
            </a:r>
            <a:r>
              <a:rPr dirty="0"/>
              <a:t>. 660, 661. </a:t>
            </a:r>
          </a:p>
        </p:txBody>
      </p:sp>
      <p:sp>
        <p:nvSpPr>
          <p:cNvPr id="4" name="CuadroTexto 3">
            <a:extLst>
              <a:ext uri="{FF2B5EF4-FFF2-40B4-BE49-F238E27FC236}">
                <a16:creationId xmlns:a16="http://schemas.microsoft.com/office/drawing/2014/main" id="{B370FBA7-1FC7-35CC-116F-E319079AA086}"/>
              </a:ext>
            </a:extLst>
          </p:cNvPr>
          <p:cNvSpPr txBox="1"/>
          <p:nvPr/>
        </p:nvSpPr>
        <p:spPr>
          <a:xfrm>
            <a:off x="7904536" y="5808445"/>
            <a:ext cx="3152531" cy="338554"/>
          </a:xfrm>
          <a:prstGeom prst="rect">
            <a:avLst/>
          </a:prstGeom>
          <a:noFill/>
        </p:spPr>
        <p:txBody>
          <a:bodyPr wrap="none">
            <a:spAutoFit/>
          </a:bodyPr>
          <a:lstStyle/>
          <a:p>
            <a:pPr algn="r">
              <a:defRPr sz="1600" b="1"/>
            </a:pPr>
            <a:r>
              <a:t>EGW (The Desire of Ages, uk.327)</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  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  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66676" y="2249879"/>
            <a:ext cx="6303350" cy="440120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sz="4400" b="1" kern="1200">
                <a:ln w="12700" cmpd="sng">
                  <a:noFill/>
                  <a:prstDash val="solid"/>
                </a:ln>
                <a:solidFill>
                  <a:srgbClr val="156082">
                    <a:lumMod val="20000"/>
                    <a:lumOff val="80000"/>
                  </a:srgbClr>
                </a:solidFill>
                <a:effectLst/>
                <a:uLnTx/>
                <a:uFillTx/>
                <a:latin typeface="Comic Sans MS" panose="030F0702030302020204" pitchFamily="66" charset="0"/>
                <a:ea typeface="+mn-ea"/>
                <a:cs typeface="+mn-cs"/>
              </a:defRPr>
            </a:pPr>
            <a:r>
              <a:rPr sz="4000" dirty="0"/>
              <a:t>Kristo </a:t>
            </a:r>
            <a:r>
              <a:rPr sz="4000" dirty="0" err="1"/>
              <a:t>hakuwa</a:t>
            </a:r>
            <a:r>
              <a:rPr sz="4000" dirty="0"/>
              <a:t> </a:t>
            </a:r>
            <a:r>
              <a:rPr sz="4000" dirty="0" err="1"/>
              <a:t>na</a:t>
            </a:r>
            <a:r>
              <a:rPr sz="4000" dirty="0"/>
              <a:t> </a:t>
            </a:r>
            <a:r>
              <a:rPr sz="4000" dirty="0" err="1"/>
              <a:t>dhambi</a:t>
            </a:r>
            <a:r>
              <a:rPr sz="4000" dirty="0"/>
              <a:t>, </a:t>
            </a:r>
            <a:r>
              <a:rPr sz="4000" dirty="0" err="1"/>
              <a:t>lakini</a:t>
            </a:r>
            <a:r>
              <a:rPr sz="4000" dirty="0"/>
              <a:t> </a:t>
            </a:r>
            <a:r>
              <a:rPr sz="4000" dirty="0" err="1"/>
              <a:t>Mungu</a:t>
            </a:r>
            <a:r>
              <a:rPr sz="4000" dirty="0"/>
              <a:t> </a:t>
            </a:r>
            <a:r>
              <a:rPr sz="4000" dirty="0" err="1"/>
              <a:t>alimfanya</a:t>
            </a:r>
            <a:r>
              <a:rPr sz="4000" dirty="0"/>
              <a:t> </a:t>
            </a:r>
            <a:r>
              <a:rPr sz="4000" dirty="0" err="1"/>
              <a:t>ahusike</a:t>
            </a:r>
            <a:r>
              <a:rPr sz="4000" dirty="0"/>
              <a:t> </a:t>
            </a:r>
            <a:r>
              <a:rPr sz="4000" dirty="0" err="1"/>
              <a:t>na</a:t>
            </a:r>
            <a:r>
              <a:rPr sz="4000" dirty="0"/>
              <a:t> </a:t>
            </a:r>
            <a:r>
              <a:rPr sz="4000" dirty="0" err="1"/>
              <a:t>dhambi</a:t>
            </a:r>
            <a:r>
              <a:rPr sz="4000" dirty="0"/>
              <a:t> </a:t>
            </a:r>
            <a:r>
              <a:rPr sz="4000" dirty="0" err="1"/>
              <a:t>kwa</a:t>
            </a:r>
            <a:r>
              <a:rPr sz="4000" dirty="0"/>
              <a:t> </a:t>
            </a:r>
            <a:r>
              <a:rPr sz="4000" dirty="0" err="1"/>
              <a:t>ajili</a:t>
            </a:r>
            <a:r>
              <a:rPr sz="4000" dirty="0"/>
              <a:t> </a:t>
            </a:r>
            <a:r>
              <a:rPr sz="4000" dirty="0" err="1"/>
              <a:t>yetu</a:t>
            </a:r>
            <a:r>
              <a:rPr sz="4000" dirty="0"/>
              <a:t>, </a:t>
            </a:r>
            <a:r>
              <a:rPr sz="4000" dirty="0" err="1"/>
              <a:t>ili</a:t>
            </a:r>
            <a:r>
              <a:rPr sz="4000" dirty="0"/>
              <a:t> </a:t>
            </a:r>
            <a:r>
              <a:rPr sz="4000" dirty="0" err="1"/>
              <a:t>sisi</a:t>
            </a:r>
            <a:r>
              <a:rPr sz="4000" dirty="0"/>
              <a:t> </a:t>
            </a:r>
            <a:r>
              <a:rPr sz="4000" dirty="0" err="1"/>
              <a:t>kwa</a:t>
            </a:r>
            <a:r>
              <a:rPr sz="4000" dirty="0"/>
              <a:t> </a:t>
            </a:r>
            <a:r>
              <a:rPr sz="4000" dirty="0" err="1"/>
              <a:t>kuungana</a:t>
            </a:r>
            <a:r>
              <a:rPr sz="4000" dirty="0"/>
              <a:t> </a:t>
            </a:r>
            <a:r>
              <a:rPr sz="4000" dirty="0" err="1"/>
              <a:t>naye</a:t>
            </a:r>
            <a:r>
              <a:rPr sz="4000" dirty="0"/>
              <a:t>, </a:t>
            </a:r>
            <a:r>
              <a:rPr sz="4000" dirty="0" err="1"/>
              <a:t>tupate</a:t>
            </a:r>
            <a:r>
              <a:rPr sz="4000" dirty="0"/>
              <a:t> </a:t>
            </a:r>
            <a:r>
              <a:rPr sz="4000" dirty="0" err="1"/>
              <a:t>kuushiriki</a:t>
            </a:r>
            <a:r>
              <a:rPr sz="4000" dirty="0"/>
              <a:t> </a:t>
            </a:r>
            <a:r>
              <a:rPr sz="4000" dirty="0" err="1"/>
              <a:t>uadilifu</a:t>
            </a:r>
            <a:r>
              <a:rPr sz="4000" dirty="0"/>
              <a:t> wake </a:t>
            </a:r>
            <a:r>
              <a:rPr sz="4000" dirty="0" err="1"/>
              <a:t>Mungu</a:t>
            </a:r>
            <a:r>
              <a:rPr sz="4000" dirty="0"/>
              <a:t>. </a:t>
            </a:r>
            <a:endParaRPr kumimoji="0" lang="en-US" sz="4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sz="3200" b="1" kern="1200">
                <a:ln w="12700" cmpd="sng">
                  <a:noFill/>
                  <a:prstDash val="solid"/>
                </a:ln>
                <a:solidFill>
                  <a:srgbClr val="156082">
                    <a:lumMod val="20000"/>
                    <a:lumOff val="80000"/>
                  </a:srgbClr>
                </a:solidFill>
                <a:effectLst/>
                <a:uLnTx/>
                <a:uFillTx/>
                <a:latin typeface="Comic Sans MS" panose="030F0702030302020204" pitchFamily="66" charset="0"/>
                <a:ea typeface="+mn-ea"/>
                <a:cs typeface="+mn-cs"/>
              </a:defRPr>
            </a:pPr>
            <a:r>
              <a:t> 2 Wakorintho 5:21 </a:t>
            </a: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  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  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  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261272739"/>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102597"/>
            <a:ext cx="7591425" cy="1015663"/>
          </a:xfrm>
          <a:prstGeom prst="rect">
            <a:avLst/>
          </a:prstGeom>
          <a:noFill/>
        </p:spPr>
        <p:txBody>
          <a:bodyPr wrap="square">
            <a:spAutoFit/>
          </a:bodyPr>
          <a:lstStyle/>
          <a:p>
            <a:pPr algn="just">
              <a:spcBef>
                <a:spcPts val="600"/>
              </a:spcBef>
              <a:defRPr sz="2000" b="1"/>
            </a:pPr>
            <a:r>
              <a:rPr dirty="0" err="1"/>
              <a:t>Baada</a:t>
            </a:r>
            <a:r>
              <a:rPr dirty="0"/>
              <a:t> </a:t>
            </a:r>
            <a:r>
              <a:rPr dirty="0" err="1"/>
              <a:t>ya</a:t>
            </a:r>
            <a:r>
              <a:rPr dirty="0"/>
              <a:t> </a:t>
            </a:r>
            <a:r>
              <a:rPr dirty="0" err="1"/>
              <a:t>kusema</a:t>
            </a:r>
            <a:r>
              <a:rPr dirty="0"/>
              <a:t> </a:t>
            </a:r>
            <a:r>
              <a:rPr dirty="0" err="1"/>
              <a:t>kwamba</a:t>
            </a:r>
            <a:r>
              <a:rPr dirty="0"/>
              <a:t> </a:t>
            </a:r>
            <a:r>
              <a:rPr dirty="0" err="1"/>
              <a:t>msalaba</a:t>
            </a:r>
            <a:r>
              <a:rPr dirty="0"/>
              <a:t> </a:t>
            </a:r>
            <a:r>
              <a:rPr dirty="0" err="1"/>
              <a:t>wa</a:t>
            </a:r>
            <a:r>
              <a:rPr dirty="0"/>
              <a:t> Kristo </a:t>
            </a:r>
            <a:r>
              <a:rPr dirty="0" err="1"/>
              <a:t>ulikuwa</a:t>
            </a:r>
            <a:r>
              <a:rPr dirty="0"/>
              <a:t> </a:t>
            </a:r>
            <a:r>
              <a:rPr dirty="0" err="1"/>
              <a:t>umepatanisha</a:t>
            </a:r>
            <a:r>
              <a:rPr dirty="0"/>
              <a:t> </a:t>
            </a:r>
            <a:r>
              <a:rPr dirty="0" err="1"/>
              <a:t>Mbingu</a:t>
            </a:r>
            <a:r>
              <a:rPr dirty="0"/>
              <a:t> </a:t>
            </a:r>
            <a:r>
              <a:rPr dirty="0" err="1"/>
              <a:t>na</a:t>
            </a:r>
            <a:r>
              <a:rPr dirty="0"/>
              <a:t> Dunia (Kol. 1:20), Paulo </a:t>
            </a:r>
            <a:r>
              <a:rPr dirty="0" err="1"/>
              <a:t>anaendelea</a:t>
            </a:r>
            <a:r>
              <a:rPr dirty="0"/>
              <a:t> </a:t>
            </a:r>
            <a:r>
              <a:rPr dirty="0" err="1"/>
              <a:t>kuelezea</a:t>
            </a:r>
            <a:r>
              <a:rPr dirty="0"/>
              <a:t> </a:t>
            </a:r>
            <a:r>
              <a:rPr dirty="0" err="1"/>
              <a:t>athari</a:t>
            </a:r>
            <a:r>
              <a:rPr dirty="0"/>
              <a:t> za </a:t>
            </a:r>
            <a:r>
              <a:rPr dirty="0" err="1"/>
              <a:t>vitendo</a:t>
            </a:r>
            <a:r>
              <a:rPr dirty="0"/>
              <a:t> </a:t>
            </a:r>
            <a:r>
              <a:rPr dirty="0" err="1"/>
              <a:t>kwetu</a:t>
            </a:r>
            <a:r>
              <a:rPr dirty="0"/>
              <a:t> za </a:t>
            </a:r>
            <a:r>
              <a:rPr dirty="0" err="1"/>
              <a:t>upatanisho</a:t>
            </a:r>
            <a:r>
              <a:rPr dirty="0"/>
              <a:t> </a:t>
            </a:r>
            <a:r>
              <a:rPr dirty="0" err="1"/>
              <a:t>huu</a:t>
            </a:r>
            <a:r>
              <a:rPr dirty="0"/>
              <a:t>.</a:t>
            </a:r>
          </a:p>
        </p:txBody>
      </p:sp>
      <p:sp>
        <p:nvSpPr>
          <p:cNvPr id="6" name="CuadroTexto 5">
            <a:extLst>
              <a:ext uri="{FF2B5EF4-FFF2-40B4-BE49-F238E27FC236}">
                <a16:creationId xmlns:a16="http://schemas.microsoft.com/office/drawing/2014/main" id="{3E253074-F8C2-A400-C4FB-283B6DFD5DD4}"/>
              </a:ext>
            </a:extLst>
          </p:cNvPr>
          <p:cNvSpPr txBox="1"/>
          <p:nvPr/>
        </p:nvSpPr>
        <p:spPr>
          <a:xfrm>
            <a:off x="2349447" y="1209630"/>
            <a:ext cx="7591425" cy="1015663"/>
          </a:xfrm>
          <a:prstGeom prst="rect">
            <a:avLst/>
          </a:prstGeom>
          <a:noFill/>
        </p:spPr>
        <p:txBody>
          <a:bodyPr wrap="square">
            <a:spAutoFit/>
          </a:bodyPr>
          <a:lstStyle/>
          <a:p>
            <a:pPr algn="just">
              <a:spcBef>
                <a:spcPts val="600"/>
              </a:spcBef>
              <a:defRPr sz="2000" b="1"/>
            </a:pPr>
            <a:r>
              <a:rPr dirty="0"/>
              <a:t>Hii </a:t>
            </a:r>
            <a:r>
              <a:rPr dirty="0" err="1"/>
              <a:t>imetubadilishaje</a:t>
            </a:r>
            <a:r>
              <a:rPr dirty="0"/>
              <a:t>? </a:t>
            </a:r>
            <a:r>
              <a:rPr dirty="0" err="1"/>
              <a:t>Mungu</a:t>
            </a:r>
            <a:r>
              <a:rPr dirty="0"/>
              <a:t> </a:t>
            </a:r>
            <a:r>
              <a:rPr dirty="0" err="1"/>
              <a:t>alitabirije</a:t>
            </a:r>
            <a:r>
              <a:rPr dirty="0"/>
              <a:t> </a:t>
            </a:r>
            <a:r>
              <a:rPr dirty="0" err="1"/>
              <a:t>haya</a:t>
            </a:r>
            <a:r>
              <a:rPr dirty="0"/>
              <a:t> yote? </a:t>
            </a:r>
            <a:r>
              <a:rPr dirty="0" err="1"/>
              <a:t>Tunaweza</a:t>
            </a:r>
            <a:r>
              <a:rPr dirty="0"/>
              <a:t> </a:t>
            </a:r>
            <a:r>
              <a:rPr dirty="0" err="1"/>
              <a:t>kufanya</a:t>
            </a:r>
            <a:r>
              <a:rPr dirty="0"/>
              <a:t> </a:t>
            </a:r>
            <a:r>
              <a:rPr dirty="0" err="1"/>
              <a:t>nini</a:t>
            </a:r>
            <a:r>
              <a:rPr dirty="0"/>
              <a:t> </a:t>
            </a:r>
            <a:r>
              <a:rPr dirty="0" err="1"/>
              <a:t>ili</a:t>
            </a:r>
            <a:r>
              <a:rPr dirty="0"/>
              <a:t> </a:t>
            </a:r>
            <a:r>
              <a:rPr dirty="0" err="1"/>
              <a:t>kuwasaidia</a:t>
            </a:r>
            <a:r>
              <a:rPr dirty="0"/>
              <a:t> </a:t>
            </a:r>
            <a:r>
              <a:rPr dirty="0" err="1"/>
              <a:t>wengine</a:t>
            </a:r>
            <a:r>
              <a:rPr dirty="0"/>
              <a:t> </a:t>
            </a:r>
            <a:r>
              <a:rPr dirty="0" err="1"/>
              <a:t>kushiriki</a:t>
            </a:r>
            <a:r>
              <a:rPr dirty="0"/>
              <a:t> </a:t>
            </a:r>
            <a:r>
              <a:rPr dirty="0" err="1"/>
              <a:t>katika</a:t>
            </a:r>
            <a:r>
              <a:rPr dirty="0"/>
              <a:t> </a:t>
            </a:r>
            <a:r>
              <a:rPr dirty="0" err="1"/>
              <a:t>upatanisho</a:t>
            </a:r>
            <a:r>
              <a:rPr dirty="0"/>
              <a:t> </a:t>
            </a:r>
            <a:r>
              <a:rPr dirty="0" err="1"/>
              <a:t>na</a:t>
            </a:r>
            <a:r>
              <a:rPr dirty="0"/>
              <a:t> </a:t>
            </a:r>
            <a:r>
              <a:rPr dirty="0" err="1"/>
              <a:t>kupata</a:t>
            </a:r>
            <a:r>
              <a:rPr dirty="0"/>
              <a:t> </a:t>
            </a:r>
            <a:r>
              <a:rPr dirty="0" err="1"/>
              <a:t>tumaini</a:t>
            </a:r>
            <a:r>
              <a:rPr dirty="0"/>
              <a:t>?</a:t>
            </a: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defRPr sz="6000" b="1">
                <a:ln w="0"/>
                <a:solidFill>
                  <a:schemeClr val="bg1"/>
                </a:solidFill>
                <a:effectLst>
                  <a:innerShdw blurRad="63500" dist="50800" dir="13500000">
                    <a:srgbClr val="000000">
                      <a:alpha val="50000"/>
                    </a:srgbClr>
                  </a:innerShdw>
                </a:effectLst>
              </a:defRPr>
            </a:pPr>
            <a:r>
              <a:t>MATOKEO YA UPATANISHO</a:t>
            </a: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68824"/>
            <a:ext cx="12192000" cy="64633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defRPr sz="4400" b="1">
                <a:ln w="25400">
                  <a:solidFill>
                    <a:schemeClr val="accent2"/>
                  </a:solidFill>
                  <a:prstDash val="solid"/>
                </a:ln>
                <a:solidFill>
                  <a:schemeClr val="accent2">
                    <a:lumMod val="40000"/>
                    <a:lumOff val="60000"/>
                  </a:schemeClr>
                </a:solidFill>
              </a:defRPr>
            </a:pPr>
            <a:r>
              <a:rPr sz="3600" dirty="0"/>
              <a:t>KUTOKA KWA WATENDA MAOVU HADI WATAKATIFU</a:t>
            </a:r>
          </a:p>
        </p:txBody>
      </p:sp>
      <p:sp>
        <p:nvSpPr>
          <p:cNvPr id="4" name="CuadroTexto 3">
            <a:extLst>
              <a:ext uri="{FF2B5EF4-FFF2-40B4-BE49-F238E27FC236}">
                <a16:creationId xmlns:a16="http://schemas.microsoft.com/office/drawing/2014/main" id="{1A079917-4ADB-9CE0-F68D-ED48A1FE6343}"/>
              </a:ext>
            </a:extLst>
          </p:cNvPr>
          <p:cNvSpPr txBox="1"/>
          <p:nvPr/>
        </p:nvSpPr>
        <p:spPr>
          <a:xfrm>
            <a:off x="457200" y="599598"/>
            <a:ext cx="11277600" cy="923330"/>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3"/>
                </a:solidFill>
                <a:latin typeface="Comic Sans MS" panose="030F0702030302020204" pitchFamily="66" charset="0"/>
              </a:defRPr>
            </a:pPr>
            <a:r>
              <a:rPr dirty="0"/>
              <a:t>Na </a:t>
            </a:r>
            <a:r>
              <a:rPr dirty="0" err="1"/>
              <a:t>ninyi</a:t>
            </a:r>
            <a:r>
              <a:rPr dirty="0"/>
              <a:t>, </a:t>
            </a:r>
            <a:r>
              <a:rPr dirty="0" err="1"/>
              <a:t>mliotengwa</a:t>
            </a:r>
            <a:r>
              <a:rPr dirty="0"/>
              <a:t> </a:t>
            </a:r>
            <a:r>
              <a:rPr dirty="0" err="1"/>
              <a:t>zamani</a:t>
            </a:r>
            <a:r>
              <a:rPr dirty="0"/>
              <a:t> </a:t>
            </a:r>
            <a:r>
              <a:rPr dirty="0" err="1"/>
              <a:t>na</a:t>
            </a:r>
            <a:r>
              <a:rPr dirty="0"/>
              <a:t> </a:t>
            </a:r>
            <a:r>
              <a:rPr dirty="0" err="1"/>
              <a:t>adui</a:t>
            </a:r>
            <a:r>
              <a:rPr dirty="0"/>
              <a:t> </a:t>
            </a:r>
            <a:r>
              <a:rPr dirty="0" err="1"/>
              <a:t>katika</a:t>
            </a:r>
            <a:r>
              <a:rPr dirty="0"/>
              <a:t> </a:t>
            </a:r>
            <a:r>
              <a:rPr dirty="0" err="1"/>
              <a:t>nia</a:t>
            </a:r>
            <a:r>
              <a:rPr dirty="0"/>
              <a:t> </a:t>
            </a:r>
            <a:r>
              <a:rPr dirty="0" err="1"/>
              <a:t>zenu</a:t>
            </a:r>
            <a:r>
              <a:rPr dirty="0"/>
              <a:t> </a:t>
            </a:r>
            <a:r>
              <a:rPr dirty="0" err="1"/>
              <a:t>kwa</a:t>
            </a:r>
            <a:r>
              <a:rPr dirty="0"/>
              <a:t> </a:t>
            </a:r>
            <a:r>
              <a:rPr dirty="0" err="1"/>
              <a:t>matendo</a:t>
            </a:r>
            <a:r>
              <a:rPr dirty="0"/>
              <a:t> </a:t>
            </a:r>
            <a:r>
              <a:rPr dirty="0" err="1"/>
              <a:t>maovu</a:t>
            </a:r>
            <a:r>
              <a:rPr dirty="0"/>
              <a:t>, </a:t>
            </a:r>
            <a:r>
              <a:rPr dirty="0" err="1"/>
              <a:t>lakini</a:t>
            </a:r>
            <a:r>
              <a:rPr dirty="0"/>
              <a:t> </a:t>
            </a:r>
            <a:r>
              <a:rPr dirty="0" err="1"/>
              <a:t>sasa</a:t>
            </a:r>
            <a:r>
              <a:rPr dirty="0"/>
              <a:t> </a:t>
            </a:r>
            <a:r>
              <a:rPr dirty="0" err="1"/>
              <a:t>Mungu</a:t>
            </a:r>
            <a:r>
              <a:rPr dirty="0"/>
              <a:t> </a:t>
            </a:r>
            <a:r>
              <a:rPr dirty="0" err="1"/>
              <a:t>amewapatanisha</a:t>
            </a:r>
            <a:r>
              <a:rPr dirty="0"/>
              <a:t> </a:t>
            </a:r>
            <a:r>
              <a:rPr dirty="0" err="1"/>
              <a:t>katika</a:t>
            </a:r>
            <a:r>
              <a:rPr dirty="0"/>
              <a:t> </a:t>
            </a:r>
            <a:r>
              <a:rPr dirty="0" err="1"/>
              <a:t>mwili</a:t>
            </a:r>
            <a:r>
              <a:rPr dirty="0"/>
              <a:t> wake </a:t>
            </a:r>
            <a:r>
              <a:rPr dirty="0" err="1"/>
              <a:t>kwa</a:t>
            </a:r>
            <a:r>
              <a:rPr dirty="0"/>
              <a:t> </a:t>
            </a:r>
            <a:r>
              <a:rPr dirty="0" err="1"/>
              <a:t>mauti</a:t>
            </a:r>
            <a:r>
              <a:rPr dirty="0"/>
              <a:t>, </a:t>
            </a:r>
            <a:r>
              <a:rPr dirty="0" err="1"/>
              <a:t>awalete</a:t>
            </a:r>
            <a:r>
              <a:rPr dirty="0"/>
              <a:t> </a:t>
            </a:r>
            <a:r>
              <a:rPr dirty="0" err="1"/>
              <a:t>ninyi</a:t>
            </a:r>
            <a:r>
              <a:rPr dirty="0"/>
              <a:t> </a:t>
            </a:r>
            <a:r>
              <a:rPr dirty="0" err="1"/>
              <a:t>kwa</a:t>
            </a:r>
            <a:r>
              <a:rPr dirty="0"/>
              <a:t> </a:t>
            </a:r>
            <a:r>
              <a:rPr dirty="0" err="1"/>
              <a:t>utakatifu</a:t>
            </a:r>
            <a:r>
              <a:rPr dirty="0"/>
              <a:t>, </a:t>
            </a:r>
            <a:r>
              <a:rPr dirty="0" err="1"/>
              <a:t>bila</a:t>
            </a:r>
            <a:r>
              <a:rPr dirty="0"/>
              <a:t> </a:t>
            </a:r>
            <a:r>
              <a:rPr dirty="0" err="1"/>
              <a:t>lawama</a:t>
            </a:r>
            <a:r>
              <a:rPr dirty="0"/>
              <a:t> </a:t>
            </a:r>
            <a:r>
              <a:rPr dirty="0" err="1"/>
              <a:t>na</a:t>
            </a:r>
            <a:r>
              <a:rPr dirty="0"/>
              <a:t> </a:t>
            </a:r>
            <a:r>
              <a:rPr dirty="0" err="1"/>
              <a:t>aibu</a:t>
            </a:r>
            <a:r>
              <a:rPr dirty="0"/>
              <a:t> </a:t>
            </a:r>
            <a:r>
              <a:rPr dirty="0" err="1"/>
              <a:t>mbele</a:t>
            </a:r>
            <a:r>
              <a:rPr dirty="0"/>
              <a:t> </a:t>
            </a:r>
            <a:r>
              <a:rPr dirty="0" err="1"/>
              <a:t>zake</a:t>
            </a:r>
            <a:r>
              <a:rPr dirty="0"/>
              <a:t>. </a:t>
            </a:r>
            <a:r>
              <a:rPr sz="1400" dirty="0"/>
              <a:t>(</a:t>
            </a:r>
            <a:r>
              <a:rPr lang="en-US" sz="1400" dirty="0" err="1"/>
              <a:t>Wakolosai</a:t>
            </a:r>
            <a:r>
              <a:rPr sz="1400" dirty="0"/>
              <a:t> 1:21-22)</a:t>
            </a:r>
            <a:endParaRPr dirty="0"/>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01280"/>
            <a:ext cx="4086713" cy="1323439"/>
          </a:xfrm>
          <a:prstGeom prst="rect">
            <a:avLst/>
          </a:prstGeom>
          <a:noFill/>
        </p:spPr>
        <p:txBody>
          <a:bodyPr wrap="square">
            <a:spAutoFit/>
          </a:bodyPr>
          <a:lstStyle/>
          <a:p>
            <a:pPr>
              <a:spcBef>
                <a:spcPts val="600"/>
              </a:spcBef>
              <a:defRPr sz="2000" b="1"/>
            </a:pPr>
            <a:r>
              <a:rPr dirty="0" err="1"/>
              <a:t>Tatizo</a:t>
            </a:r>
            <a:r>
              <a:rPr dirty="0"/>
              <a:t> </a:t>
            </a:r>
            <a:r>
              <a:rPr dirty="0" err="1"/>
              <a:t>ni</a:t>
            </a:r>
            <a:r>
              <a:rPr dirty="0"/>
              <a:t> </a:t>
            </a:r>
            <a:r>
              <a:rPr dirty="0" err="1"/>
              <a:t>rahisi</a:t>
            </a:r>
            <a:r>
              <a:rPr dirty="0"/>
              <a:t>. </a:t>
            </a:r>
            <a:r>
              <a:rPr dirty="0" err="1"/>
              <a:t>Tuliishi</a:t>
            </a:r>
            <a:r>
              <a:rPr dirty="0"/>
              <a:t> </a:t>
            </a:r>
            <a:r>
              <a:rPr dirty="0" err="1"/>
              <a:t>tukifanya</a:t>
            </a:r>
            <a:r>
              <a:rPr dirty="0"/>
              <a:t> </a:t>
            </a:r>
            <a:r>
              <a:rPr dirty="0" err="1"/>
              <a:t>maovu</a:t>
            </a:r>
            <a:r>
              <a:rPr dirty="0"/>
              <a:t> </a:t>
            </a:r>
            <a:r>
              <a:rPr dirty="0" err="1"/>
              <a:t>na</a:t>
            </a:r>
            <a:r>
              <a:rPr dirty="0"/>
              <a:t>, </a:t>
            </a:r>
            <a:r>
              <a:rPr dirty="0" err="1"/>
              <a:t>kwa</a:t>
            </a:r>
            <a:r>
              <a:rPr dirty="0"/>
              <a:t> </a:t>
            </a:r>
            <a:r>
              <a:rPr dirty="0" err="1"/>
              <a:t>hivyo</a:t>
            </a:r>
            <a:r>
              <a:rPr dirty="0"/>
              <a:t>, </a:t>
            </a:r>
            <a:r>
              <a:rPr dirty="0" err="1"/>
              <a:t>tulihukumiwa</a:t>
            </a:r>
            <a:r>
              <a:rPr dirty="0"/>
              <a:t> </a:t>
            </a:r>
            <a:r>
              <a:rPr dirty="0" err="1"/>
              <a:t>kifo</a:t>
            </a:r>
            <a:r>
              <a:rPr dirty="0"/>
              <a:t> cha </a:t>
            </a:r>
            <a:r>
              <a:rPr dirty="0" err="1"/>
              <a:t>milele</a:t>
            </a:r>
            <a:r>
              <a:rPr dirty="0"/>
              <a:t> (Rum. 6:23; </a:t>
            </a:r>
            <a:r>
              <a:rPr dirty="0" err="1"/>
              <a:t>Ufu</a:t>
            </a:r>
            <a:r>
              <a:rPr dirty="0"/>
              <a:t>. 21:8).</a:t>
            </a: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308536163"/>
              </p:ext>
            </p:extLst>
          </p:nvPr>
        </p:nvGraphicFramePr>
        <p:xfrm>
          <a:off x="3765752" y="1887793"/>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  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04179" y="4910926"/>
            <a:ext cx="2053189" cy="1938992"/>
          </a:xfrm>
          <a:prstGeom prst="rect">
            <a:avLst/>
          </a:prstGeom>
          <a:noFill/>
        </p:spPr>
        <p:txBody>
          <a:bodyPr wrap="square">
            <a:spAutoFit/>
          </a:bodyPr>
          <a:lstStyle/>
          <a:p>
            <a:pPr>
              <a:defRPr sz="2000" b="1"/>
            </a:pPr>
            <a:r>
              <a:rPr dirty="0"/>
              <a:t>Lakini </a:t>
            </a:r>
            <a:r>
              <a:rPr dirty="0" err="1"/>
              <a:t>Mungu</a:t>
            </a:r>
            <a:r>
              <a:rPr dirty="0"/>
              <a:t> </a:t>
            </a:r>
            <a:r>
              <a:rPr dirty="0" err="1"/>
              <a:t>alikuwa</a:t>
            </a:r>
            <a:r>
              <a:rPr dirty="0"/>
              <a:t> </a:t>
            </a:r>
            <a:r>
              <a:rPr dirty="0" err="1"/>
              <a:t>na</a:t>
            </a:r>
            <a:r>
              <a:rPr dirty="0"/>
              <a:t> </a:t>
            </a:r>
            <a:r>
              <a:rPr dirty="0" err="1"/>
              <a:t>mpango</a:t>
            </a:r>
            <a:r>
              <a:rPr dirty="0"/>
              <a:t> </a:t>
            </a:r>
            <a:r>
              <a:rPr dirty="0" err="1"/>
              <a:t>mkubwa</a:t>
            </a:r>
            <a:r>
              <a:rPr dirty="0"/>
              <a:t> </a:t>
            </a:r>
            <a:r>
              <a:rPr dirty="0" err="1"/>
              <a:t>ulioandaliwa</a:t>
            </a:r>
            <a:r>
              <a:rPr dirty="0"/>
              <a:t> </a:t>
            </a:r>
            <a:r>
              <a:rPr dirty="0" err="1"/>
              <a:t>kwa</a:t>
            </a:r>
            <a:r>
              <a:rPr dirty="0"/>
              <a:t> </a:t>
            </a:r>
            <a:r>
              <a:rPr dirty="0" err="1"/>
              <a:t>ajili</a:t>
            </a:r>
            <a:r>
              <a:rPr dirty="0"/>
              <a:t> </a:t>
            </a:r>
            <a:r>
              <a:rPr dirty="0" err="1"/>
              <a:t>yetu</a:t>
            </a:r>
            <a:r>
              <a:rPr dirty="0"/>
              <a:t>:</a:t>
            </a:r>
            <a:endParaRPr lang="en-US" sz="2000" noProof="0" dirty="0"/>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5" y="2924719"/>
            <a:ext cx="3477420" cy="1323439"/>
          </a:xfrm>
          <a:prstGeom prst="rect">
            <a:avLst/>
          </a:prstGeom>
          <a:noFill/>
        </p:spPr>
        <p:txBody>
          <a:bodyPr wrap="square">
            <a:spAutoFit/>
          </a:bodyPr>
          <a:lstStyle/>
          <a:p>
            <a:pPr>
              <a:defRPr sz="2000" b="1"/>
            </a:pPr>
            <a:r>
              <a:rPr dirty="0"/>
              <a:t>Kwa </a:t>
            </a:r>
            <a:r>
              <a:rPr dirty="0" err="1"/>
              <a:t>sisi</a:t>
            </a:r>
            <a:r>
              <a:rPr dirty="0"/>
              <a:t> </a:t>
            </a:r>
            <a:r>
              <a:rPr dirty="0" err="1"/>
              <a:t>wenyewe</a:t>
            </a:r>
            <a:r>
              <a:rPr dirty="0"/>
              <a:t> </a:t>
            </a:r>
            <a:r>
              <a:rPr dirty="0" err="1"/>
              <a:t>hatukuweza</a:t>
            </a:r>
            <a:r>
              <a:rPr dirty="0"/>
              <a:t> </a:t>
            </a:r>
            <a:r>
              <a:rPr dirty="0" err="1"/>
              <a:t>kubadilisha</a:t>
            </a:r>
            <a:r>
              <a:rPr dirty="0"/>
              <a:t> </a:t>
            </a:r>
            <a:r>
              <a:rPr dirty="0" err="1"/>
              <a:t>hali</a:t>
            </a:r>
            <a:r>
              <a:rPr dirty="0"/>
              <a:t> </a:t>
            </a:r>
            <a:r>
              <a:rPr dirty="0" err="1"/>
              <a:t>hii</a:t>
            </a:r>
            <a:r>
              <a:rPr dirty="0"/>
              <a:t>, au </a:t>
            </a:r>
            <a:r>
              <a:rPr dirty="0" err="1"/>
              <a:t>kulipia</a:t>
            </a:r>
            <a:r>
              <a:rPr dirty="0"/>
              <a:t> </a:t>
            </a:r>
            <a:r>
              <a:rPr dirty="0" err="1"/>
              <a:t>wokovu</a:t>
            </a:r>
            <a:r>
              <a:rPr dirty="0"/>
              <a:t> </a:t>
            </a:r>
            <a:r>
              <a:rPr dirty="0" err="1"/>
              <a:t>wetu</a:t>
            </a:r>
            <a:r>
              <a:rPr dirty="0"/>
              <a:t> (</a:t>
            </a:r>
            <a:r>
              <a:rPr dirty="0" err="1"/>
              <a:t>Zaburi</a:t>
            </a:r>
            <a:r>
              <a:rPr dirty="0"/>
              <a:t> 49:7-8).</a:t>
            </a:r>
            <a:endParaRPr lang="en-US" sz="2000" noProof="0" dirty="0"/>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49160"/>
            <a:ext cx="9015292" cy="830997"/>
          </a:xfrm>
          <a:prstGeom prst="rect">
            <a:avLst/>
          </a:prstGeom>
          <a:noFill/>
        </p:spPr>
        <p:txBody>
          <a:bodyPr wrap="square">
            <a:spAutoFit/>
          </a:bodyPr>
          <a:lstStyle/>
          <a:p>
            <a:pPr algn="ctr">
              <a:defRPr sz="4800" b="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t>IMARA NA THABITI</a:t>
            </a:r>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889990"/>
            <a:ext cx="8420098" cy="646331"/>
          </a:xfrm>
          <a:prstGeom prst="rect">
            <a:avLst/>
          </a:prstGeom>
          <a:noFill/>
        </p:spPr>
        <p:txBody>
          <a:bodyPr wrap="square">
            <a:spAutoFit/>
          </a:bodyPr>
          <a:lstStyle/>
          <a:p>
            <a:pPr algn="ctr">
              <a:defRPr b="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defRPr>
            </a:pPr>
            <a:r>
              <a:rPr dirty="0"/>
              <a:t>“</a:t>
            </a:r>
            <a:r>
              <a:rPr dirty="0" err="1"/>
              <a:t>mkidumu</a:t>
            </a:r>
            <a:r>
              <a:rPr dirty="0"/>
              <a:t> </a:t>
            </a:r>
            <a:r>
              <a:rPr dirty="0" err="1"/>
              <a:t>katika</a:t>
            </a:r>
            <a:r>
              <a:rPr dirty="0"/>
              <a:t> </a:t>
            </a:r>
            <a:r>
              <a:rPr dirty="0" err="1"/>
              <a:t>imani</a:t>
            </a:r>
            <a:r>
              <a:rPr dirty="0"/>
              <a:t>, </a:t>
            </a:r>
            <a:r>
              <a:rPr dirty="0" err="1"/>
              <a:t>wenye</a:t>
            </a:r>
            <a:r>
              <a:rPr dirty="0"/>
              <a:t> </a:t>
            </a:r>
            <a:r>
              <a:rPr dirty="0" err="1"/>
              <a:t>misingi</a:t>
            </a:r>
            <a:r>
              <a:rPr dirty="0"/>
              <a:t> </a:t>
            </a:r>
            <a:r>
              <a:rPr dirty="0" err="1"/>
              <a:t>na</a:t>
            </a:r>
            <a:r>
              <a:rPr dirty="0"/>
              <a:t> </a:t>
            </a:r>
            <a:r>
              <a:rPr dirty="0" err="1"/>
              <a:t>uthabiti</a:t>
            </a:r>
            <a:r>
              <a:rPr dirty="0"/>
              <a:t>, </a:t>
            </a:r>
            <a:r>
              <a:rPr dirty="0" err="1"/>
              <a:t>wala</a:t>
            </a:r>
            <a:r>
              <a:rPr dirty="0"/>
              <a:t> </a:t>
            </a:r>
            <a:r>
              <a:rPr dirty="0" err="1"/>
              <a:t>hamtoki</a:t>
            </a:r>
            <a:r>
              <a:rPr dirty="0"/>
              <a:t> </a:t>
            </a:r>
            <a:r>
              <a:rPr dirty="0" err="1"/>
              <a:t>mbali</a:t>
            </a:r>
            <a:r>
              <a:rPr dirty="0"/>
              <a:t> </a:t>
            </a:r>
            <a:r>
              <a:rPr dirty="0" err="1"/>
              <a:t>na</a:t>
            </a:r>
            <a:r>
              <a:rPr dirty="0"/>
              <a:t> </a:t>
            </a:r>
            <a:r>
              <a:rPr dirty="0" err="1"/>
              <a:t>tumaini</a:t>
            </a:r>
            <a:r>
              <a:rPr dirty="0"/>
              <a:t> la </a:t>
            </a:r>
            <a:r>
              <a:rPr dirty="0" err="1"/>
              <a:t>Injili</a:t>
            </a:r>
            <a:r>
              <a:rPr dirty="0"/>
              <a:t> </a:t>
            </a:r>
            <a:r>
              <a:rPr dirty="0" err="1"/>
              <a:t>mliyoisikia</a:t>
            </a:r>
            <a:r>
              <a:rPr dirty="0"/>
              <a:t>” </a:t>
            </a:r>
            <a:r>
              <a:rPr sz="1400" dirty="0"/>
              <a:t>(</a:t>
            </a:r>
            <a:r>
              <a:rPr sz="1400" dirty="0" err="1"/>
              <a:t>Wakolosai</a:t>
            </a:r>
            <a:r>
              <a:rPr sz="1400" dirty="0"/>
              <a:t> 1:23a)</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285749" y="1862087"/>
            <a:ext cx="8586633" cy="1015663"/>
          </a:xfrm>
          <a:prstGeom prst="rect">
            <a:avLst/>
          </a:prstGeom>
          <a:noFill/>
        </p:spPr>
        <p:txBody>
          <a:bodyPr wrap="square">
            <a:spAutoFit/>
          </a:bodyPr>
          <a:lstStyle/>
          <a:p>
            <a:pPr>
              <a:spcBef>
                <a:spcPts val="600"/>
              </a:spcBef>
              <a:defRPr sz="2000" b="1"/>
            </a:pPr>
            <a:r>
              <a:t>Tayari tumehesabiwa haki, tunatakaswa, lakini safari bado haijaisha. Tuna hatari ya kupotea na kutofikia lengo. Ndiyo maana Paulo anatushauri juu ya mambo matatu (Kol. 1:23a):</a:t>
            </a: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1098913606"/>
              </p:ext>
            </p:extLst>
          </p:nvPr>
        </p:nvGraphicFramePr>
        <p:xfrm>
          <a:off x="285749" y="290512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  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defRPr sz="6000" b="1">
                <a:ln w="0"/>
                <a:solidFill>
                  <a:schemeClr val="bg1"/>
                </a:solidFill>
                <a:effectLst>
                  <a:innerShdw blurRad="63500" dist="50800" dir="13500000">
                    <a:srgbClr val="000000">
                      <a:alpha val="50000"/>
                    </a:srgbClr>
                  </a:innerShdw>
                </a:effectLst>
              </a:defRPr>
            </a:pPr>
            <a:r>
              <a:t>TUMAINI</a:t>
            </a: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4812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defRPr sz="4400" b="1">
                <a:ln/>
                <a:solidFill>
                  <a:srgbClr val="FFD03B"/>
                </a:solidFill>
                <a:effectLst>
                  <a:outerShdw blurRad="38100" dist="25400" dir="2700000" algn="tl">
                    <a:schemeClr val="accent2">
                      <a:lumMod val="20000"/>
                      <a:lumOff val="80000"/>
                      <a:alpha val="85000"/>
                    </a:schemeClr>
                  </a:outerShdw>
                </a:effectLst>
              </a:defRPr>
            </a:pPr>
            <a:r>
              <a:t>KULETA MATUMAINI</a:t>
            </a: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549866"/>
            <a:ext cx="11544300" cy="646331"/>
          </a:xfrm>
          <a:prstGeom prst="rect">
            <a:avLst/>
          </a:prstGeom>
          <a:noFill/>
        </p:spPr>
        <p:txBody>
          <a:bodyPr wrap="square">
            <a:spAutoFit/>
          </a:bodyPr>
          <a:lstStyle/>
          <a:p>
            <a:pPr algn="ctr">
              <a:defRPr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defRPr>
            </a:pPr>
            <a:r>
              <a:t>“Nami nikawa mtumishi wake kwa kadiri ya uwakili niliopewa na Mungu kwa ajili yenu, ili nilitimize neno la Mungu” </a:t>
            </a:r>
            <a:r>
              <a:rPr sz="1400"/>
              <a:t>(Wakolosai 1:25)</a:t>
            </a:r>
            <a:r>
              <a:t>.</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75203"/>
            <a:ext cx="8648699" cy="1323439"/>
          </a:xfrm>
          <a:prstGeom prst="rect">
            <a:avLst/>
          </a:prstGeom>
          <a:noFill/>
        </p:spPr>
        <p:txBody>
          <a:bodyPr wrap="square">
            <a:spAutoFit/>
          </a:bodyPr>
          <a:lstStyle/>
          <a:p>
            <a:pPr>
              <a:spcBef>
                <a:spcPts val="600"/>
              </a:spcBef>
              <a:defRPr sz="2000" b="1"/>
            </a:pPr>
            <a:r>
              <a:t>Kama tulivyoona, mpango wa Mungu wa wokovu wetu unategemea kifo cha Yesu na unajumuisha kuhesabiwa haki na kutakaswa kwetu. Lakini kitu muhimu kilikuwa kinakosekana: kwa namna fulani, tunahitaji kujua mpango huu ili kuukubali. Tunahitaji mtu wa kutufunulia.</a:t>
            </a:r>
          </a:p>
        </p:txBody>
      </p:sp>
      <p:pic>
        <p:nvPicPr>
          <p:cNvPr id="6" name="Imagen 5" descr="Un grupo de personas disfrazadas  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  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  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1" y="2772582"/>
            <a:ext cx="4619624" cy="1323439"/>
          </a:xfrm>
          <a:prstGeom prst="rect">
            <a:avLst/>
          </a:prstGeom>
          <a:noFill/>
        </p:spPr>
        <p:txBody>
          <a:bodyPr wrap="square">
            <a:spAutoFit/>
          </a:bodyPr>
          <a:lstStyle/>
          <a:p>
            <a:pPr>
              <a:spcBef>
                <a:spcPts val="600"/>
              </a:spcBef>
              <a:defRPr sz="2000" b="1"/>
            </a:pPr>
            <a:r>
              <a:rPr dirty="0"/>
              <a:t>Hapa </a:t>
            </a:r>
            <a:r>
              <a:rPr dirty="0" err="1"/>
              <a:t>ndipo</a:t>
            </a:r>
            <a:r>
              <a:rPr dirty="0"/>
              <a:t> "</a:t>
            </a:r>
            <a:r>
              <a:rPr dirty="0" err="1"/>
              <a:t>usimamizi</a:t>
            </a:r>
            <a:r>
              <a:rPr dirty="0"/>
              <a:t> </a:t>
            </a:r>
            <a:r>
              <a:rPr dirty="0" err="1"/>
              <a:t>wa</a:t>
            </a:r>
            <a:r>
              <a:rPr dirty="0"/>
              <a:t> </a:t>
            </a:r>
            <a:r>
              <a:rPr dirty="0" err="1"/>
              <a:t>Mungu</a:t>
            </a:r>
            <a:r>
              <a:rPr dirty="0"/>
              <a:t>" [</a:t>
            </a:r>
            <a:r>
              <a:rPr dirty="0" err="1"/>
              <a:t>njia</a:t>
            </a:r>
            <a:r>
              <a:rPr dirty="0"/>
              <a:t> </a:t>
            </a:r>
            <a:r>
              <a:rPr dirty="0" err="1"/>
              <a:t>ya</a:t>
            </a:r>
            <a:r>
              <a:rPr dirty="0"/>
              <a:t> </a:t>
            </a:r>
            <a:r>
              <a:rPr dirty="0" err="1"/>
              <a:t>Mungu</a:t>
            </a:r>
            <a:r>
              <a:rPr dirty="0"/>
              <a:t> </a:t>
            </a:r>
            <a:r>
              <a:rPr dirty="0" err="1"/>
              <a:t>ya</a:t>
            </a:r>
            <a:r>
              <a:rPr dirty="0"/>
              <a:t> </a:t>
            </a:r>
            <a:r>
              <a:rPr dirty="0" err="1"/>
              <a:t>kuamuru</a:t>
            </a:r>
            <a:r>
              <a:rPr dirty="0"/>
              <a:t> </a:t>
            </a:r>
            <a:r>
              <a:rPr dirty="0" err="1"/>
              <a:t>hali</a:t>
            </a:r>
            <a:r>
              <a:rPr dirty="0"/>
              <a:t>, </a:t>
            </a:r>
            <a:r>
              <a:rPr dirty="0" err="1"/>
              <a:t>mawazo</a:t>
            </a:r>
            <a:r>
              <a:rPr dirty="0"/>
              <a:t>, </a:t>
            </a:r>
            <a:r>
              <a:rPr dirty="0" err="1"/>
              <a:t>watu</a:t>
            </a:r>
            <a:r>
              <a:rPr dirty="0"/>
              <a:t>, </a:t>
            </a:r>
            <a:r>
              <a:rPr dirty="0" err="1"/>
              <a:t>n.k.</a:t>
            </a:r>
            <a:r>
              <a:rPr dirty="0"/>
              <a:t>] </a:t>
            </a:r>
            <a:r>
              <a:rPr dirty="0" err="1"/>
              <a:t>inapoingia</a:t>
            </a:r>
            <a:r>
              <a:rPr dirty="0"/>
              <a:t>, </a:t>
            </a:r>
            <a:r>
              <a:rPr dirty="0" err="1"/>
              <a:t>ambayo</a:t>
            </a:r>
            <a:r>
              <a:rPr dirty="0"/>
              <a:t> Paulo </a:t>
            </a:r>
            <a:r>
              <a:rPr dirty="0" err="1"/>
              <a:t>alikuwa</a:t>
            </a:r>
            <a:r>
              <a:rPr dirty="0"/>
              <a:t> </a:t>
            </a:r>
            <a:r>
              <a:rPr dirty="0" err="1"/>
              <a:t>mtumishi</a:t>
            </a:r>
            <a:r>
              <a:rPr dirty="0"/>
              <a:t> wake (Kol. 1:25).</a:t>
            </a: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1" y="4443215"/>
            <a:ext cx="8751686" cy="1015663"/>
          </a:xfrm>
          <a:prstGeom prst="rect">
            <a:avLst/>
          </a:prstGeom>
          <a:noFill/>
        </p:spPr>
        <p:txBody>
          <a:bodyPr wrap="square">
            <a:spAutoFit/>
          </a:bodyPr>
          <a:lstStyle/>
          <a:p>
            <a:pPr>
              <a:spcBef>
                <a:spcPts val="600"/>
              </a:spcBef>
              <a:defRPr sz="2000" b="1"/>
            </a:pPr>
            <a:r>
              <a:rPr dirty="0"/>
              <a:t>Paulo </a:t>
            </a:r>
            <a:r>
              <a:rPr dirty="0" err="1"/>
              <a:t>alifurahi</a:t>
            </a:r>
            <a:r>
              <a:rPr dirty="0"/>
              <a:t> </a:t>
            </a:r>
            <a:r>
              <a:rPr dirty="0" err="1"/>
              <a:t>kuwa</a:t>
            </a:r>
            <a:r>
              <a:rPr dirty="0"/>
              <a:t> </a:t>
            </a:r>
            <a:r>
              <a:rPr dirty="0" err="1"/>
              <a:t>sehemu</a:t>
            </a:r>
            <a:r>
              <a:rPr dirty="0"/>
              <a:t> </a:t>
            </a:r>
            <a:r>
              <a:rPr dirty="0" err="1"/>
              <a:t>ya</a:t>
            </a:r>
            <a:r>
              <a:rPr dirty="0"/>
              <a:t> </a:t>
            </a:r>
            <a:r>
              <a:rPr dirty="0" err="1"/>
              <a:t>mpango</a:t>
            </a:r>
            <a:r>
              <a:rPr dirty="0"/>
              <a:t> </a:t>
            </a:r>
            <a:r>
              <a:rPr dirty="0" err="1"/>
              <a:t>huu</a:t>
            </a:r>
            <a:r>
              <a:rPr dirty="0"/>
              <a:t>, </a:t>
            </a:r>
            <a:r>
              <a:rPr dirty="0" err="1"/>
              <a:t>ingawa</a:t>
            </a:r>
            <a:r>
              <a:rPr dirty="0"/>
              <a:t> </a:t>
            </a:r>
            <a:r>
              <a:rPr dirty="0" err="1"/>
              <a:t>ulihusisha</a:t>
            </a:r>
            <a:r>
              <a:rPr dirty="0"/>
              <a:t> </a:t>
            </a:r>
            <a:r>
              <a:rPr dirty="0" err="1"/>
              <a:t>mateso</a:t>
            </a:r>
            <a:r>
              <a:rPr dirty="0"/>
              <a:t>,               (Kol. 1:24). </a:t>
            </a:r>
            <a:r>
              <a:rPr dirty="0" err="1"/>
              <a:t>Kuanzia</a:t>
            </a:r>
            <a:r>
              <a:rPr dirty="0"/>
              <a:t> </a:t>
            </a:r>
            <a:r>
              <a:rPr dirty="0" err="1"/>
              <a:t>kukamatwa</a:t>
            </a:r>
            <a:r>
              <a:rPr dirty="0"/>
              <a:t> </a:t>
            </a:r>
            <a:r>
              <a:rPr dirty="0" err="1"/>
              <a:t>kwake</a:t>
            </a:r>
            <a:r>
              <a:rPr dirty="0"/>
              <a:t> </a:t>
            </a:r>
            <a:r>
              <a:rPr dirty="0" err="1"/>
              <a:t>huko</a:t>
            </a:r>
            <a:r>
              <a:rPr dirty="0"/>
              <a:t> Roma </a:t>
            </a:r>
            <a:r>
              <a:rPr dirty="0" err="1"/>
              <a:t>hadi</a:t>
            </a:r>
            <a:r>
              <a:rPr dirty="0"/>
              <a:t> </a:t>
            </a:r>
            <a:r>
              <a:rPr dirty="0" err="1"/>
              <a:t>kifo</a:t>
            </a:r>
            <a:r>
              <a:rPr dirty="0"/>
              <a:t> </a:t>
            </a:r>
            <a:r>
              <a:rPr dirty="0" err="1"/>
              <a:t>chake</a:t>
            </a:r>
            <a:r>
              <a:rPr dirty="0"/>
              <a:t>, </a:t>
            </a:r>
            <a:r>
              <a:rPr dirty="0" err="1"/>
              <a:t>aliandika</a:t>
            </a:r>
            <a:r>
              <a:rPr dirty="0"/>
              <a:t> </a:t>
            </a:r>
            <a:r>
              <a:rPr dirty="0" err="1"/>
              <a:t>angalau</a:t>
            </a:r>
            <a:r>
              <a:rPr dirty="0"/>
              <a:t> </a:t>
            </a:r>
            <a:r>
              <a:rPr dirty="0" err="1"/>
              <a:t>nyaraka</a:t>
            </a:r>
            <a:r>
              <a:rPr dirty="0"/>
              <a:t> </a:t>
            </a:r>
            <a:r>
              <a:rPr dirty="0" err="1"/>
              <a:t>saba</a:t>
            </a:r>
            <a:r>
              <a:rPr dirty="0"/>
              <a:t> </a:t>
            </a:r>
            <a:r>
              <a:rPr dirty="0" err="1"/>
              <a:t>kati</a:t>
            </a:r>
            <a:r>
              <a:rPr dirty="0"/>
              <a:t> </a:t>
            </a:r>
            <a:r>
              <a:rPr dirty="0" err="1"/>
              <a:t>ya</a:t>
            </a:r>
            <a:r>
              <a:rPr dirty="0"/>
              <a:t> </a:t>
            </a:r>
            <a:r>
              <a:rPr dirty="0" err="1"/>
              <a:t>nyaraka</a:t>
            </a:r>
            <a:r>
              <a:rPr dirty="0"/>
              <a:t> </a:t>
            </a:r>
            <a:r>
              <a:rPr dirty="0" err="1"/>
              <a:t>kumi</a:t>
            </a:r>
            <a:r>
              <a:rPr dirty="0"/>
              <a:t> </a:t>
            </a:r>
            <a:r>
              <a:rPr dirty="0" err="1"/>
              <a:t>na</a:t>
            </a:r>
            <a:r>
              <a:rPr dirty="0"/>
              <a:t> </a:t>
            </a:r>
            <a:r>
              <a:rPr dirty="0" err="1"/>
              <a:t>nne</a:t>
            </a:r>
            <a:r>
              <a:rPr dirty="0"/>
              <a:t> </a:t>
            </a:r>
            <a:r>
              <a:rPr dirty="0" err="1"/>
              <a:t>zilizohifadhiwa</a:t>
            </a:r>
            <a:r>
              <a:rPr dirty="0"/>
              <a:t> </a:t>
            </a:r>
            <a:r>
              <a:rPr dirty="0" err="1"/>
              <a:t>katika</a:t>
            </a:r>
            <a:r>
              <a:rPr dirty="0"/>
              <a:t> </a:t>
            </a:r>
            <a:r>
              <a:rPr dirty="0" err="1"/>
              <a:t>Agano</a:t>
            </a:r>
            <a:r>
              <a:rPr dirty="0"/>
              <a:t> </a:t>
            </a:r>
            <a:r>
              <a:rPr dirty="0" err="1"/>
              <a:t>Jipya</a:t>
            </a:r>
            <a:r>
              <a:rPr dirty="0"/>
              <a:t>.</a:t>
            </a:r>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777195"/>
            <a:ext cx="8648698" cy="1015663"/>
          </a:xfrm>
          <a:prstGeom prst="rect">
            <a:avLst/>
          </a:prstGeom>
          <a:noFill/>
        </p:spPr>
        <p:txBody>
          <a:bodyPr wrap="square">
            <a:spAutoFit/>
          </a:bodyPr>
          <a:lstStyle/>
          <a:p>
            <a:pPr>
              <a:spcBef>
                <a:spcPts val="600"/>
              </a:spcBef>
              <a:defRPr sz="2000" b="1"/>
            </a:pPr>
            <a:r>
              <a:t>Paulo alikuwa sehemu muhimu ya mpango wa Mungu, na alifurahi ndani yake. Sisi pia tunaweza kuwa sehemu ya mpango huu kwa kuwaongoza wengine kwenye maarifa ya Kristo. Hiyo ndiyo furaha yetu!</a:t>
            </a: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77000"/>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defRPr sz="4400" b="1">
                <a:ln w="13462">
                  <a:noFill/>
                  <a:prstDash val="solid"/>
                </a:ln>
                <a:solidFill>
                  <a:schemeClr val="accent4">
                    <a:lumMod val="60000"/>
                    <a:lumOff val="40000"/>
                  </a:schemeClr>
                </a:solidFill>
                <a:effectLst>
                  <a:outerShdw dist="25400" dir="2700000" algn="bl" rotWithShape="0">
                    <a:schemeClr val="accent3"/>
                  </a:outerShdw>
                </a:effectLst>
              </a:defRPr>
            </a:pPr>
            <a:r>
              <a:t>SIRI YA MUNGU</a:t>
            </a: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646331"/>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b="1">
                <a:solidFill>
                  <a:schemeClr val="accent6">
                    <a:lumMod val="75000"/>
                  </a:schemeClr>
                </a:solidFill>
                <a:latin typeface="Comic Sans MS" panose="030F0702030302020204" pitchFamily="66" charset="0"/>
              </a:defRPr>
            </a:pPr>
            <a:r>
              <a:t>"Siri ambayo imefichwa tangu vizazi na vizazi, lakini sasa imefunuliwa kwa watakatifu wake" </a:t>
            </a:r>
            <a:r>
              <a:rPr sz="1400"/>
              <a:t>(Wakolosai 1:26)</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47917"/>
            <a:ext cx="12068373" cy="1015663"/>
          </a:xfrm>
          <a:prstGeom prst="rect">
            <a:avLst/>
          </a:prstGeom>
          <a:noFill/>
        </p:spPr>
        <p:txBody>
          <a:bodyPr wrap="square">
            <a:spAutoFit/>
          </a:bodyPr>
          <a:lstStyle/>
          <a:p>
            <a:pPr>
              <a:spcBef>
                <a:spcPts val="600"/>
              </a:spcBef>
              <a:defRPr sz="2000" b="1"/>
            </a:pPr>
            <a:r>
              <a:rPr dirty="0"/>
              <a:t>Paulo </a:t>
            </a:r>
            <a:r>
              <a:rPr dirty="0" err="1"/>
              <a:t>anazungumza</a:t>
            </a:r>
            <a:r>
              <a:rPr dirty="0"/>
              <a:t> </a:t>
            </a:r>
            <a:r>
              <a:rPr dirty="0" err="1"/>
              <a:t>juu</a:t>
            </a:r>
            <a:r>
              <a:rPr dirty="0"/>
              <a:t> </a:t>
            </a:r>
            <a:r>
              <a:rPr dirty="0" err="1"/>
              <a:t>ya</a:t>
            </a:r>
            <a:r>
              <a:rPr dirty="0"/>
              <a:t> </a:t>
            </a:r>
            <a:r>
              <a:rPr dirty="0" err="1"/>
              <a:t>siri</a:t>
            </a:r>
            <a:r>
              <a:rPr dirty="0"/>
              <a:t> </a:t>
            </a:r>
            <a:r>
              <a:rPr dirty="0" err="1"/>
              <a:t>ambayo</a:t>
            </a:r>
            <a:r>
              <a:rPr dirty="0"/>
              <a:t> </a:t>
            </a:r>
            <a:r>
              <a:rPr dirty="0" err="1"/>
              <a:t>imefunuliwa</a:t>
            </a:r>
            <a:r>
              <a:rPr dirty="0"/>
              <a:t> </a:t>
            </a:r>
            <a:r>
              <a:rPr dirty="0" err="1"/>
              <a:t>kwa</a:t>
            </a:r>
            <a:r>
              <a:rPr dirty="0"/>
              <a:t> </a:t>
            </a:r>
            <a:r>
              <a:rPr dirty="0" err="1"/>
              <a:t>kanisa</a:t>
            </a:r>
            <a:r>
              <a:rPr dirty="0"/>
              <a:t> </a:t>
            </a:r>
            <a:r>
              <a:rPr dirty="0" err="1"/>
              <a:t>baada</a:t>
            </a:r>
            <a:r>
              <a:rPr dirty="0"/>
              <a:t> </a:t>
            </a:r>
            <a:r>
              <a:rPr dirty="0" err="1"/>
              <a:t>ya</a:t>
            </a:r>
            <a:r>
              <a:rPr dirty="0"/>
              <a:t> </a:t>
            </a:r>
            <a:r>
              <a:rPr dirty="0" err="1"/>
              <a:t>ufufuo</a:t>
            </a:r>
            <a:r>
              <a:rPr dirty="0"/>
              <a:t> </a:t>
            </a:r>
            <a:r>
              <a:rPr dirty="0" err="1"/>
              <a:t>wa</a:t>
            </a:r>
            <a:r>
              <a:rPr dirty="0"/>
              <a:t> Kristo</a:t>
            </a:r>
            <a:br>
              <a:rPr lang="en-US" sz="2000" b="1" noProof="0" dirty="0"/>
            </a:br>
            <a:r>
              <a:rPr dirty="0"/>
              <a:t>(Kol. 1:26). Hadi </a:t>
            </a:r>
            <a:r>
              <a:rPr dirty="0" err="1"/>
              <a:t>wakati</a:t>
            </a:r>
            <a:r>
              <a:rPr dirty="0"/>
              <a:t> </a:t>
            </a:r>
            <a:r>
              <a:rPr dirty="0" err="1"/>
              <a:t>huo</a:t>
            </a:r>
            <a:r>
              <a:rPr dirty="0"/>
              <a:t>, </a:t>
            </a:r>
            <a:r>
              <a:rPr dirty="0" err="1"/>
              <a:t>kulikuwa</a:t>
            </a:r>
            <a:r>
              <a:rPr dirty="0"/>
              <a:t> </a:t>
            </a:r>
            <a:r>
              <a:rPr dirty="0" err="1"/>
              <a:t>na</a:t>
            </a:r>
            <a:r>
              <a:rPr dirty="0"/>
              <a:t> </a:t>
            </a:r>
            <a:r>
              <a:rPr dirty="0" err="1"/>
              <a:t>vidokezo</a:t>
            </a:r>
            <a:r>
              <a:rPr dirty="0"/>
              <a:t> </a:t>
            </a:r>
            <a:r>
              <a:rPr dirty="0" err="1"/>
              <a:t>tu</a:t>
            </a:r>
            <a:r>
              <a:rPr dirty="0"/>
              <a:t> </a:t>
            </a:r>
            <a:r>
              <a:rPr dirty="0" err="1"/>
              <a:t>juu</a:t>
            </a:r>
            <a:r>
              <a:rPr dirty="0"/>
              <a:t> </a:t>
            </a:r>
            <a:r>
              <a:rPr dirty="0" err="1"/>
              <a:t>yake</a:t>
            </a:r>
            <a:r>
              <a:rPr dirty="0"/>
              <a:t>. Lakini </a:t>
            </a:r>
            <a:r>
              <a:rPr dirty="0" err="1"/>
              <a:t>fumbo</a:t>
            </a:r>
            <a:r>
              <a:rPr dirty="0"/>
              <a:t> </a:t>
            </a:r>
            <a:r>
              <a:rPr dirty="0" err="1"/>
              <a:t>hili</a:t>
            </a:r>
            <a:r>
              <a:rPr dirty="0"/>
              <a:t> </a:t>
            </a:r>
            <a:r>
              <a:rPr dirty="0" err="1"/>
              <a:t>ni</a:t>
            </a:r>
            <a:r>
              <a:rPr dirty="0"/>
              <a:t> </a:t>
            </a:r>
            <a:r>
              <a:rPr dirty="0" err="1"/>
              <a:t>nini</a:t>
            </a:r>
            <a:r>
              <a:rPr dirty="0"/>
              <a:t>? “Kristo </a:t>
            </a:r>
            <a:r>
              <a:rPr dirty="0" err="1"/>
              <a:t>ndani</a:t>
            </a:r>
            <a:r>
              <a:rPr dirty="0"/>
              <a:t> </a:t>
            </a:r>
            <a:r>
              <a:rPr dirty="0" err="1"/>
              <a:t>yenu</a:t>
            </a:r>
            <a:r>
              <a:rPr dirty="0"/>
              <a:t>, </a:t>
            </a:r>
            <a:r>
              <a:rPr dirty="0" err="1"/>
              <a:t>tumaini</a:t>
            </a:r>
            <a:r>
              <a:rPr dirty="0"/>
              <a:t> la </a:t>
            </a:r>
            <a:r>
              <a:rPr dirty="0" err="1"/>
              <a:t>utukufu</a:t>
            </a:r>
            <a:r>
              <a:rPr dirty="0"/>
              <a:t>” (Kol. 1:27).</a:t>
            </a: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560523863"/>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139891"/>
            <a:ext cx="7952773" cy="1631216"/>
          </a:xfrm>
          <a:prstGeom prst="rect">
            <a:avLst/>
          </a:prstGeom>
          <a:noFill/>
        </p:spPr>
        <p:txBody>
          <a:bodyPr wrap="square">
            <a:spAutoFit/>
          </a:bodyPr>
          <a:lstStyle/>
          <a:p>
            <a:pPr algn="just">
              <a:spcBef>
                <a:spcPts val="600"/>
              </a:spcBef>
              <a:defRPr sz="2000" b="1"/>
            </a:pPr>
            <a:r>
              <a:rPr dirty="0"/>
              <a:t>Bado kuna </a:t>
            </a:r>
            <a:r>
              <a:rPr dirty="0" err="1"/>
              <a:t>hatua</a:t>
            </a:r>
            <a:r>
              <a:rPr dirty="0"/>
              <a:t> za </a:t>
            </a:r>
            <a:r>
              <a:rPr dirty="0" err="1"/>
              <a:t>kufunuliwa</a:t>
            </a:r>
            <a:r>
              <a:rPr dirty="0"/>
              <a:t> </a:t>
            </a:r>
            <a:r>
              <a:rPr dirty="0" err="1"/>
              <a:t>katika</a:t>
            </a:r>
            <a:r>
              <a:rPr dirty="0"/>
              <a:t> </a:t>
            </a:r>
            <a:r>
              <a:rPr dirty="0" err="1"/>
              <a:t>fumbo</a:t>
            </a:r>
            <a:r>
              <a:rPr dirty="0"/>
              <a:t> </a:t>
            </a:r>
            <a:r>
              <a:rPr dirty="0" err="1"/>
              <a:t>hili</a:t>
            </a:r>
            <a:r>
              <a:rPr dirty="0"/>
              <a:t>. Sasa </a:t>
            </a:r>
            <a:r>
              <a:rPr dirty="0" err="1"/>
              <a:t>tunaishi</a:t>
            </a:r>
            <a:r>
              <a:rPr dirty="0"/>
              <a:t> </a:t>
            </a:r>
            <a:r>
              <a:rPr dirty="0" err="1"/>
              <a:t>kwa</a:t>
            </a:r>
            <a:r>
              <a:rPr dirty="0"/>
              <a:t> </a:t>
            </a:r>
            <a:r>
              <a:rPr dirty="0" err="1"/>
              <a:t>tumaini</a:t>
            </a:r>
            <a:r>
              <a:rPr dirty="0"/>
              <a:t> la </a:t>
            </a:r>
            <a:r>
              <a:rPr dirty="0" err="1"/>
              <a:t>kutukuzwa</a:t>
            </a:r>
            <a:r>
              <a:rPr dirty="0"/>
              <a:t>. Ni </a:t>
            </a:r>
            <a:r>
              <a:rPr dirty="0" err="1"/>
              <a:t>mabadiliko</a:t>
            </a:r>
            <a:r>
              <a:rPr dirty="0"/>
              <a:t> </a:t>
            </a:r>
            <a:r>
              <a:rPr dirty="0" err="1"/>
              <a:t>makubwa</a:t>
            </a:r>
            <a:r>
              <a:rPr dirty="0"/>
              <a:t>! Ni </a:t>
            </a:r>
            <a:r>
              <a:rPr dirty="0" err="1"/>
              <a:t>siri</a:t>
            </a:r>
            <a:r>
              <a:rPr dirty="0"/>
              <a:t> </a:t>
            </a:r>
            <a:r>
              <a:rPr dirty="0" err="1"/>
              <a:t>iliyoje</a:t>
            </a:r>
            <a:r>
              <a:rPr dirty="0"/>
              <a:t>! </a:t>
            </a:r>
            <a:r>
              <a:rPr dirty="0" err="1"/>
              <a:t>Watu</a:t>
            </a:r>
            <a:r>
              <a:rPr dirty="0"/>
              <a:t> </a:t>
            </a:r>
            <a:r>
              <a:rPr dirty="0" err="1"/>
              <a:t>wenye</a:t>
            </a:r>
            <a:r>
              <a:rPr dirty="0"/>
              <a:t> </a:t>
            </a:r>
            <a:r>
              <a:rPr dirty="0" err="1"/>
              <a:t>dhambi</a:t>
            </a:r>
            <a:r>
              <a:rPr dirty="0"/>
              <a:t> </a:t>
            </a:r>
            <a:r>
              <a:rPr dirty="0" err="1"/>
              <a:t>wanahesabiwa</a:t>
            </a:r>
            <a:r>
              <a:rPr dirty="0"/>
              <a:t> </a:t>
            </a:r>
            <a:r>
              <a:rPr dirty="0" err="1"/>
              <a:t>haki</a:t>
            </a:r>
            <a:r>
              <a:rPr dirty="0"/>
              <a:t>, </a:t>
            </a:r>
            <a:r>
              <a:rPr dirty="0" err="1"/>
              <a:t>kutakaswa</a:t>
            </a:r>
            <a:r>
              <a:rPr dirty="0"/>
              <a:t>, </a:t>
            </a:r>
            <a:r>
              <a:rPr dirty="0" err="1"/>
              <a:t>na</a:t>
            </a:r>
            <a:r>
              <a:rPr dirty="0"/>
              <a:t> </a:t>
            </a:r>
            <a:r>
              <a:rPr dirty="0" err="1"/>
              <a:t>kutukuzwa</a:t>
            </a:r>
            <a:r>
              <a:rPr dirty="0"/>
              <a:t> </a:t>
            </a:r>
            <a:r>
              <a:rPr dirty="0" err="1"/>
              <a:t>kwa</a:t>
            </a:r>
            <a:r>
              <a:rPr dirty="0"/>
              <a:t> </a:t>
            </a:r>
            <a:r>
              <a:rPr dirty="0" err="1"/>
              <a:t>damu</a:t>
            </a:r>
            <a:r>
              <a:rPr dirty="0"/>
              <a:t> </a:t>
            </a:r>
            <a:r>
              <a:rPr dirty="0" err="1"/>
              <a:t>ya</a:t>
            </a:r>
            <a:r>
              <a:rPr dirty="0"/>
              <a:t> </a:t>
            </a:r>
            <a:r>
              <a:rPr dirty="0" err="1"/>
              <a:t>ukombozi</a:t>
            </a:r>
            <a:r>
              <a:rPr dirty="0"/>
              <a:t> </a:t>
            </a:r>
            <a:r>
              <a:rPr dirty="0" err="1"/>
              <a:t>ya</a:t>
            </a:r>
            <a:r>
              <a:rPr dirty="0"/>
              <a:t> </a:t>
            </a:r>
            <a:r>
              <a:rPr dirty="0" err="1"/>
              <a:t>Yesu</a:t>
            </a:r>
            <a:r>
              <a:rPr dirty="0"/>
              <a:t>. Siri </a:t>
            </a:r>
            <a:r>
              <a:rPr dirty="0" err="1"/>
              <a:t>hii</a:t>
            </a:r>
            <a:r>
              <a:rPr dirty="0"/>
              <a:t> </a:t>
            </a:r>
            <a:r>
              <a:rPr dirty="0" err="1"/>
              <a:t>itaendelea</a:t>
            </a:r>
            <a:r>
              <a:rPr dirty="0"/>
              <a:t> </a:t>
            </a:r>
            <a:r>
              <a:rPr dirty="0" err="1"/>
              <a:t>kuwa</a:t>
            </a:r>
            <a:r>
              <a:rPr dirty="0"/>
              <a:t> </a:t>
            </a:r>
            <a:r>
              <a:rPr dirty="0" err="1"/>
              <a:t>somo</a:t>
            </a:r>
            <a:r>
              <a:rPr dirty="0"/>
              <a:t> la </a:t>
            </a:r>
            <a:r>
              <a:rPr dirty="0" err="1"/>
              <a:t>kujifunza</a:t>
            </a:r>
            <a:r>
              <a:rPr dirty="0"/>
              <a:t> </a:t>
            </a:r>
            <a:r>
              <a:rPr dirty="0" err="1"/>
              <a:t>umilele</a:t>
            </a:r>
            <a:r>
              <a:rPr dirty="0"/>
              <a:t> </a:t>
            </a:r>
            <a:r>
              <a:rPr dirty="0" err="1"/>
              <a:t>wote</a:t>
            </a:r>
            <a:r>
              <a:rPr dirty="0"/>
              <a:t>.</a:t>
            </a:r>
          </a:p>
        </p:txBody>
      </p:sp>
      <p:pic>
        <p:nvPicPr>
          <p:cNvPr id="11" name="Imagen 10" descr="Un grupo de personas haciendo gestos con la cara pintada  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  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651</TotalTime>
  <Words>1087</Words>
  <Application>Microsoft Office PowerPoint</Application>
  <PresentationFormat>Panorámica</PresentationFormat>
  <Paragraphs>63</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 Display</vt:lpstr>
      <vt:lpstr>Aptos</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93</cp:revision>
  <dcterms:created xsi:type="dcterms:W3CDTF">2026-01-24T16:42:04Z</dcterms:created>
  <dcterms:modified xsi:type="dcterms:W3CDTF">2026-01-28T06:19:06Z</dcterms:modified>
</cp:coreProperties>
</file>