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2740" autoAdjust="0"/>
  </p:normalViewPr>
  <p:slideViewPr>
    <p:cSldViewPr snapToGrid="0">
      <p:cViewPr varScale="1">
        <p:scale>
          <a:sx n="97" d="100"/>
          <a:sy n="97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t>wanaweza kutiwa moyo moyoni</a:t>
          </a:r>
          <a:endParaRPr lang="es-ES" sz="2000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t>na kuungana katika upendo</a:t>
          </a:r>
          <a:endParaRPr lang="es-ES" sz="2000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t>ili wawe na utajiri kamili wa ufahamu kamili</a:t>
          </a:r>
          <a:endParaRPr lang="es-ES" sz="2000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dirty="0"/>
            <a:t>Sasa, kuna </a:t>
          </a:r>
          <a:r>
            <a:rPr sz="2000" dirty="0" err="1"/>
            <a:t>aina</a:t>
          </a:r>
          <a:r>
            <a:rPr sz="2000" dirty="0"/>
            <a:t> </a:t>
          </a:r>
          <a:r>
            <a:rPr sz="2000" dirty="0" err="1"/>
            <a:t>mbili</a:t>
          </a:r>
          <a:r>
            <a:rPr sz="2000" dirty="0"/>
            <a:t> za </a:t>
          </a:r>
          <a:r>
            <a:rPr sz="2000" dirty="0" err="1"/>
            <a:t>mafundisho</a:t>
          </a:r>
          <a:r>
            <a:rPr sz="2000" dirty="0"/>
            <a:t>:</a:t>
          </a: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 err="1"/>
            <a:t>Kulingana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Kristo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mafundisho</a:t>
          </a:r>
          <a:r>
            <a:rPr sz="2000" dirty="0"/>
            <a:t> </a:t>
          </a:r>
          <a:r>
            <a:rPr sz="2000" dirty="0" err="1"/>
            <a:t>yake</a:t>
          </a:r>
          <a:r>
            <a:rPr sz="2000" dirty="0"/>
            <a:t> </a:t>
          </a:r>
          <a:r>
            <a:rPr sz="2000" dirty="0" err="1"/>
            <a:t>yaliyoandikwa</a:t>
          </a:r>
          <a:r>
            <a:rPr sz="2000" dirty="0"/>
            <a:t> </a:t>
          </a:r>
          <a:r>
            <a:rPr sz="2000" dirty="0" err="1"/>
            <a:t>katika</a:t>
          </a:r>
          <a:r>
            <a:rPr sz="2000" dirty="0"/>
            <a:t> Biblia</a:t>
          </a: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dirty="0" err="1"/>
            <a:t>Tumeimarishwa</a:t>
          </a:r>
          <a:r>
            <a:rPr sz="2000" dirty="0"/>
            <a:t> </a:t>
          </a:r>
          <a:r>
            <a:rPr sz="2000" dirty="0" err="1"/>
            <a:t>katika</a:t>
          </a:r>
          <a:r>
            <a:rPr sz="2000" dirty="0"/>
            <a:t> </a:t>
          </a:r>
          <a:r>
            <a:rPr sz="2000" dirty="0" err="1"/>
            <a:t>imani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tumejaa</a:t>
          </a:r>
          <a:r>
            <a:rPr sz="2000" dirty="0"/>
            <a:t> </a:t>
          </a:r>
          <a:r>
            <a:rPr sz="2000" dirty="0" err="1"/>
            <a:t>shukrani</a:t>
          </a:r>
          <a:r>
            <a:rPr sz="2000" dirty="0"/>
            <a:t> (Kol. 2:7)</a:t>
          </a: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 err="1"/>
            <a:t>Kulingana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falsafa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hila </a:t>
          </a:r>
          <a:r>
            <a:rPr sz="2000" dirty="0" err="1"/>
            <a:t>tupu</a:t>
          </a:r>
          <a:r>
            <a:rPr sz="2000" dirty="0"/>
            <a:t>, </a:t>
          </a:r>
          <a:r>
            <a:rPr sz="2000" dirty="0" err="1"/>
            <a:t>kulingana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mila</a:t>
          </a:r>
          <a:r>
            <a:rPr sz="2000" dirty="0"/>
            <a:t> za </a:t>
          </a:r>
          <a:r>
            <a:rPr sz="2000" dirty="0" err="1"/>
            <a:t>wanadamu</a:t>
          </a:r>
          <a:endParaRPr sz="2000" dirty="0"/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Tunadanganywa, kuhukumiwa, na kunyimwa thawabu yetu 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t>(Kol. 2:8, 16, 18)</a:t>
          </a: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defRPr sz="2000" b="1"/>
          </a:pPr>
          <a:r>
            <a:rPr sz="2000" dirty="0" err="1"/>
            <a:t>Alitupa</a:t>
          </a:r>
          <a:r>
            <a:rPr sz="2000" dirty="0"/>
            <a:t> </a:t>
          </a:r>
          <a:r>
            <a:rPr sz="2000" dirty="0" err="1"/>
            <a:t>uzima</a:t>
          </a:r>
          <a:r>
            <a:rPr sz="2000" dirty="0"/>
            <a:t>, </a:t>
          </a:r>
          <a:r>
            <a:rPr sz="2000" dirty="0" err="1"/>
            <a:t>akitusamehe</a:t>
          </a:r>
          <a:r>
            <a:rPr sz="2000" dirty="0"/>
            <a:t> </a:t>
          </a:r>
          <a:r>
            <a:rPr sz="2000" dirty="0" err="1"/>
            <a:t>dhambi</a:t>
          </a:r>
          <a:r>
            <a:rPr sz="2000" dirty="0"/>
            <a:t> </a:t>
          </a:r>
          <a:r>
            <a:rPr sz="2000" dirty="0" err="1"/>
            <a:t>zetu</a:t>
          </a:r>
          <a:r>
            <a:rPr sz="2000" dirty="0"/>
            <a:t> (Kol. 2:13)</a:t>
          </a: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defRPr sz="2000" b="1">
              <a:solidFill>
                <a:schemeClr val="bg1"/>
              </a:solidFill>
            </a:defRPr>
          </a:pPr>
          <a:r>
            <a:rPr sz="2000" dirty="0" err="1"/>
            <a:t>Alifuta</a:t>
          </a:r>
          <a:r>
            <a:rPr sz="2000" dirty="0"/>
            <a:t> </a:t>
          </a:r>
          <a:r>
            <a:rPr sz="2000" dirty="0" err="1"/>
            <a:t>malipo</a:t>
          </a:r>
          <a:r>
            <a:rPr sz="2000" dirty="0"/>
            <a:t> </a:t>
          </a:r>
          <a:r>
            <a:rPr sz="2000" dirty="0" err="1"/>
            <a:t>ya</a:t>
          </a:r>
          <a:r>
            <a:rPr sz="2000" dirty="0"/>
            <a:t> </a:t>
          </a:r>
          <a:r>
            <a:rPr sz="2000" dirty="0" err="1"/>
            <a:t>deni</a:t>
          </a:r>
          <a:r>
            <a:rPr sz="2000" dirty="0"/>
            <a:t> </a:t>
          </a:r>
          <a:r>
            <a:rPr sz="2000" dirty="0" err="1"/>
            <a:t>letu</a:t>
          </a:r>
          <a:r>
            <a:rPr sz="2000" dirty="0"/>
            <a:t> la </a:t>
          </a:r>
          <a:r>
            <a:rPr sz="2000" dirty="0" err="1"/>
            <a:t>kisheria</a:t>
          </a:r>
          <a:r>
            <a:rPr sz="2000" dirty="0"/>
            <a:t>, </a:t>
          </a:r>
          <a:r>
            <a:rPr sz="2000" dirty="0" err="1"/>
            <a:t>ambalo</a:t>
          </a:r>
          <a:r>
            <a:rPr sz="2000" dirty="0"/>
            <a:t> </a:t>
          </a:r>
          <a:r>
            <a:rPr sz="2000" dirty="0" err="1"/>
            <a:t>lilisimama</a:t>
          </a:r>
          <a:r>
            <a:rPr sz="2000" dirty="0"/>
            <a:t> </a:t>
          </a:r>
          <a:r>
            <a:rPr sz="2000" dirty="0" err="1"/>
            <a:t>dhidi</a:t>
          </a:r>
          <a:r>
            <a:rPr sz="2000" dirty="0"/>
            <a:t> </a:t>
          </a:r>
          <a:r>
            <a:rPr sz="2000" dirty="0" err="1"/>
            <a:t>yetu</a:t>
          </a:r>
          <a:r>
            <a:rPr sz="2000" dirty="0"/>
            <a:t> (Kol. 2:14)</a:t>
          </a: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>
            <a:defRPr sz="2000" b="1">
              <a:solidFill>
                <a:schemeClr val="bg1"/>
              </a:solidFill>
            </a:defRPr>
          </a:pPr>
          <a:r>
            <a:rPr sz="2000" dirty="0" err="1"/>
            <a:t>Alishinda</a:t>
          </a:r>
          <a:r>
            <a:rPr sz="2000" dirty="0"/>
            <a:t> </a:t>
          </a:r>
          <a:r>
            <a:rPr sz="2000" dirty="0" err="1"/>
            <a:t>nguvu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mamlaka</a:t>
          </a:r>
          <a:r>
            <a:rPr sz="2000" dirty="0"/>
            <a:t> </a:t>
          </a:r>
          <a:r>
            <a:rPr sz="2000" dirty="0" err="1"/>
            <a:t>ya</a:t>
          </a:r>
          <a:r>
            <a:rPr sz="2000" dirty="0"/>
            <a:t> </a:t>
          </a:r>
          <a:r>
            <a:rPr sz="2000" dirty="0" err="1"/>
            <a:t>uovu</a:t>
          </a:r>
          <a:r>
            <a:rPr sz="2000" dirty="0"/>
            <a:t> (Kol. 2:15)</a:t>
          </a: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264"/>
          <a:ext cx="8559564" cy="4220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wanaweza kutiwa moyo moyoni</a:t>
          </a:r>
          <a:endParaRPr lang="es-ES" sz="2000" kern="1200" dirty="0"/>
        </a:p>
      </dsp:txBody>
      <dsp:txXfrm>
        <a:off x="20604" y="20868"/>
        <a:ext cx="8518356" cy="380871"/>
      </dsp:txXfrm>
    </dsp:sp>
    <dsp:sp modelId="{3AC74F1B-8D74-4ECE-829C-7EBFCF5A233D}">
      <dsp:nvSpPr>
        <dsp:cNvPr id="0" name=""/>
        <dsp:cNvSpPr/>
      </dsp:nvSpPr>
      <dsp:spPr>
        <a:xfrm>
          <a:off x="0" y="432146"/>
          <a:ext cx="8559564" cy="4220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na kuungana katika upendo</a:t>
          </a:r>
          <a:endParaRPr lang="es-ES" sz="2000" kern="1200" dirty="0"/>
        </a:p>
      </dsp:txBody>
      <dsp:txXfrm>
        <a:off x="20604" y="452750"/>
        <a:ext cx="8518356" cy="380871"/>
      </dsp:txXfrm>
    </dsp:sp>
    <dsp:sp modelId="{838D3007-E535-4DB8-A0B2-E36AB03A4B57}">
      <dsp:nvSpPr>
        <dsp:cNvPr id="0" name=""/>
        <dsp:cNvSpPr/>
      </dsp:nvSpPr>
      <dsp:spPr>
        <a:xfrm>
          <a:off x="0" y="864027"/>
          <a:ext cx="8559564" cy="4220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ili wawe na utajiri kamili wa ufahamu kamili</a:t>
          </a:r>
          <a:endParaRPr lang="es-ES" sz="2000" kern="1200" dirty="0"/>
        </a:p>
      </dsp:txBody>
      <dsp:txXfrm>
        <a:off x="20604" y="884631"/>
        <a:ext cx="8518356" cy="380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6927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kern="1200" dirty="0"/>
            <a:t>Sasa, kuna </a:t>
          </a:r>
          <a:r>
            <a:rPr sz="2000" kern="1200" dirty="0" err="1"/>
            <a:t>aina</a:t>
          </a:r>
          <a:r>
            <a:rPr sz="2000" kern="1200" dirty="0"/>
            <a:t> </a:t>
          </a:r>
          <a:r>
            <a:rPr sz="2000" kern="1200" dirty="0" err="1"/>
            <a:t>mbili</a:t>
          </a:r>
          <a:r>
            <a:rPr sz="2000" kern="1200" dirty="0"/>
            <a:t> za </a:t>
          </a:r>
          <a:r>
            <a:rPr sz="2000" kern="1200" dirty="0" err="1"/>
            <a:t>mafundisho</a:t>
          </a:r>
          <a:r>
            <a:rPr sz="2000" kern="1200" dirty="0"/>
            <a:t>:</a:t>
          </a:r>
        </a:p>
      </dsp:txBody>
      <dsp:txXfrm>
        <a:off x="117010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850357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683846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 err="1"/>
            <a:t>Kulingana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Kristo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mafundisho</a:t>
          </a:r>
          <a:r>
            <a:rPr sz="2000" kern="1200" dirty="0"/>
            <a:t> </a:t>
          </a:r>
          <a:r>
            <a:rPr sz="2000" kern="1200" dirty="0" err="1"/>
            <a:t>yake</a:t>
          </a:r>
          <a:r>
            <a:rPr sz="2000" kern="1200" dirty="0"/>
            <a:t> </a:t>
          </a:r>
          <a:r>
            <a:rPr sz="2000" kern="1200" dirty="0" err="1"/>
            <a:t>yaliyoandikwa</a:t>
          </a:r>
          <a:r>
            <a:rPr sz="2000" kern="1200" dirty="0"/>
            <a:t> </a:t>
          </a:r>
          <a:r>
            <a:rPr sz="2000" kern="1200" dirty="0" err="1"/>
            <a:t>katika</a:t>
          </a:r>
          <a:r>
            <a:rPr sz="2000" kern="1200" dirty="0"/>
            <a:t> Biblia</a:t>
          </a:r>
        </a:p>
      </dsp:txBody>
      <dsp:txXfrm>
        <a:off x="2711195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24071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271091" y="157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kern="1200" dirty="0" err="1"/>
            <a:t>Tumeimarishwa</a:t>
          </a:r>
          <a:r>
            <a:rPr sz="2000" kern="1200" dirty="0"/>
            <a:t> </a:t>
          </a:r>
          <a:r>
            <a:rPr sz="2000" kern="1200" dirty="0" err="1"/>
            <a:t>katika</a:t>
          </a:r>
          <a:r>
            <a:rPr sz="2000" kern="1200" dirty="0"/>
            <a:t> </a:t>
          </a:r>
          <a:r>
            <a:rPr sz="2000" kern="1200" dirty="0" err="1"/>
            <a:t>imani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tumejaa</a:t>
          </a:r>
          <a:r>
            <a:rPr sz="2000" kern="1200" dirty="0"/>
            <a:t> </a:t>
          </a:r>
          <a:r>
            <a:rPr sz="2000" kern="1200" dirty="0" err="1"/>
            <a:t>shukrani</a:t>
          </a:r>
          <a:r>
            <a:rPr sz="2000" kern="1200" dirty="0"/>
            <a:t> (Kol. 2:7)</a:t>
          </a:r>
        </a:p>
      </dsp:txBody>
      <dsp:txXfrm>
        <a:off x="7298440" y="28919"/>
        <a:ext cx="426404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85035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68384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 err="1"/>
            <a:t>Kulingana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falsafa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hila </a:t>
          </a:r>
          <a:r>
            <a:rPr sz="2000" kern="1200" dirty="0" err="1"/>
            <a:t>tupu</a:t>
          </a:r>
          <a:r>
            <a:rPr sz="2000" kern="1200" dirty="0"/>
            <a:t>, </a:t>
          </a:r>
          <a:r>
            <a:rPr sz="2000" kern="1200" dirty="0" err="1"/>
            <a:t>kulingana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mila</a:t>
          </a:r>
          <a:r>
            <a:rPr sz="2000" kern="1200" dirty="0"/>
            <a:t> za </a:t>
          </a:r>
          <a:r>
            <a:rPr sz="2000" kern="1200" dirty="0" err="1"/>
            <a:t>wanadamu</a:t>
          </a:r>
          <a:endParaRPr sz="2000" kern="1200" dirty="0"/>
        </a:p>
      </dsp:txBody>
      <dsp:txXfrm>
        <a:off x="2711195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2407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271091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Tunadanganywa, kuhukumiwa, na kunyimwa thawabu yetu 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kern="1200"/>
            <a:t>(Kol. 2:8, 16, 18)</a:t>
          </a:r>
        </a:p>
      </dsp:txBody>
      <dsp:txXfrm>
        <a:off x="7298440" y="1102760"/>
        <a:ext cx="426404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449876" y="-447938"/>
          <a:ext cx="1743672" cy="2639548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Alitupa</a:t>
          </a:r>
          <a:r>
            <a:rPr sz="2000" kern="1200" dirty="0"/>
            <a:t> </a:t>
          </a:r>
          <a:r>
            <a:rPr sz="2000" kern="1200" dirty="0" err="1"/>
            <a:t>uzima</a:t>
          </a:r>
          <a:r>
            <a:rPr sz="2000" kern="1200" dirty="0"/>
            <a:t>, </a:t>
          </a:r>
          <a:r>
            <a:rPr sz="2000" kern="1200" dirty="0" err="1"/>
            <a:t>akitusamehe</a:t>
          </a:r>
          <a:r>
            <a:rPr sz="2000" kern="1200" dirty="0"/>
            <a:t> </a:t>
          </a:r>
          <a:r>
            <a:rPr sz="2000" kern="1200" dirty="0" err="1"/>
            <a:t>dhambi</a:t>
          </a:r>
          <a:r>
            <a:rPr sz="2000" kern="1200" dirty="0"/>
            <a:t> </a:t>
          </a:r>
          <a:r>
            <a:rPr sz="2000" kern="1200" dirty="0" err="1"/>
            <a:t>zetu</a:t>
          </a:r>
          <a:r>
            <a:rPr sz="2000" kern="1200" dirty="0"/>
            <a:t> (Kol. 2:13)</a:t>
          </a:r>
        </a:p>
      </dsp:txBody>
      <dsp:txXfrm rot="5400000">
        <a:off x="1938" y="348734"/>
        <a:ext cx="2639548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03159" y="-763707"/>
          <a:ext cx="1743672" cy="3271086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bg1"/>
              </a:solidFill>
            </a:defRPr>
          </a:pPr>
          <a:r>
            <a:rPr sz="2000" kern="1200" dirty="0" err="1"/>
            <a:t>Alifuta</a:t>
          </a:r>
          <a:r>
            <a:rPr sz="2000" kern="1200" dirty="0"/>
            <a:t> </a:t>
          </a:r>
          <a:r>
            <a:rPr sz="2000" kern="1200" dirty="0" err="1"/>
            <a:t>malipo</a:t>
          </a:r>
          <a:r>
            <a:rPr sz="2000" kern="1200" dirty="0"/>
            <a:t> </a:t>
          </a:r>
          <a:r>
            <a:rPr sz="2000" kern="1200" dirty="0" err="1"/>
            <a:t>ya</a:t>
          </a:r>
          <a:r>
            <a:rPr sz="2000" kern="1200" dirty="0"/>
            <a:t> </a:t>
          </a:r>
          <a:r>
            <a:rPr sz="2000" kern="1200" dirty="0" err="1"/>
            <a:t>deni</a:t>
          </a:r>
          <a:r>
            <a:rPr sz="2000" kern="1200" dirty="0"/>
            <a:t> </a:t>
          </a:r>
          <a:r>
            <a:rPr sz="2000" kern="1200" dirty="0" err="1"/>
            <a:t>letu</a:t>
          </a:r>
          <a:r>
            <a:rPr sz="2000" kern="1200" dirty="0"/>
            <a:t> la </a:t>
          </a:r>
          <a:r>
            <a:rPr sz="2000" kern="1200" dirty="0" err="1"/>
            <a:t>kisheria</a:t>
          </a:r>
          <a:r>
            <a:rPr sz="2000" kern="1200" dirty="0"/>
            <a:t>, </a:t>
          </a:r>
          <a:r>
            <a:rPr sz="2000" kern="1200" dirty="0" err="1"/>
            <a:t>ambalo</a:t>
          </a:r>
          <a:r>
            <a:rPr sz="2000" kern="1200" dirty="0"/>
            <a:t> </a:t>
          </a:r>
          <a:r>
            <a:rPr sz="2000" kern="1200" dirty="0" err="1"/>
            <a:t>lilisimama</a:t>
          </a:r>
          <a:r>
            <a:rPr sz="2000" kern="1200" dirty="0"/>
            <a:t> </a:t>
          </a:r>
          <a:r>
            <a:rPr sz="2000" kern="1200" dirty="0" err="1"/>
            <a:t>dhidi</a:t>
          </a:r>
          <a:r>
            <a:rPr sz="2000" kern="1200" dirty="0"/>
            <a:t> </a:t>
          </a:r>
          <a:r>
            <a:rPr sz="2000" kern="1200" dirty="0" err="1"/>
            <a:t>yetu</a:t>
          </a:r>
          <a:r>
            <a:rPr sz="2000" kern="1200" dirty="0"/>
            <a:t> (Kol. 2:14)</a:t>
          </a:r>
        </a:p>
      </dsp:txBody>
      <dsp:txXfrm rot="5400000">
        <a:off x="2839452" y="348734"/>
        <a:ext cx="3271086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756442" y="-447938"/>
          <a:ext cx="1743672" cy="2639548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bg1"/>
              </a:solidFill>
            </a:defRPr>
          </a:pPr>
          <a:r>
            <a:rPr sz="2000" kern="1200" dirty="0" err="1"/>
            <a:t>Alishinda</a:t>
          </a:r>
          <a:r>
            <a:rPr sz="2000" kern="1200" dirty="0"/>
            <a:t> </a:t>
          </a:r>
          <a:r>
            <a:rPr sz="2000" kern="1200" dirty="0" err="1"/>
            <a:t>nguvu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mamlaka</a:t>
          </a:r>
          <a:r>
            <a:rPr sz="2000" kern="1200" dirty="0"/>
            <a:t> </a:t>
          </a:r>
          <a:r>
            <a:rPr sz="2000" kern="1200" dirty="0" err="1"/>
            <a:t>ya</a:t>
          </a:r>
          <a:r>
            <a:rPr sz="2000" kern="1200" dirty="0"/>
            <a:t> </a:t>
          </a:r>
          <a:r>
            <a:rPr sz="2000" kern="1200" dirty="0" err="1"/>
            <a:t>uovu</a:t>
          </a:r>
          <a:r>
            <a:rPr sz="2000" kern="1200" dirty="0"/>
            <a:t> (Kol. 2:15)</a:t>
          </a:r>
        </a:p>
      </dsp:txBody>
      <dsp:txXfrm rot="5400000">
        <a:off x="6308504" y="348734"/>
        <a:ext cx="2639548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628649" y="1402507"/>
            <a:ext cx="5467351" cy="3416320"/>
          </a:xfrm>
          <a:prstGeom prst="rect">
            <a:avLst/>
          </a:prstGeom>
          <a:noFill/>
        </p:spPr>
        <p:txBody>
          <a:bodyPr wrap="square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>
              <a:defRPr sz="7200" b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IMEKAMILISHWA 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dirty="0"/>
              <a:t>KATIKA 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dirty="0"/>
              <a:t>KRISTO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 b="1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Lessoni ya 10 kwa ajili ya Machi 7, 2026</a:t>
            </a: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pPr>
            <a:r>
              <a:t>SIKU TAKATIFU, MWEZI MPYA, SIKU ZA SABATO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1271587" y="711463"/>
            <a:ext cx="9648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“Basi, mtu asiwahukumu ninyi katika vyakula au vinywaji, au kwa sababu ya sikukuu, au mwandamo wa mwezi, au sabato” </a:t>
            </a:r>
            <a:r>
              <a:rPr sz="1400"/>
              <a:t>(Wakolosai 2:16)</a:t>
            </a:r>
            <a: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323850" y="1388122"/>
            <a:ext cx="6724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Pamoja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tohara</a:t>
            </a:r>
            <a:r>
              <a:rPr dirty="0"/>
              <a:t>, </a:t>
            </a:r>
            <a:r>
              <a:rPr dirty="0" err="1"/>
              <a:t>kulikuwa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mambo </a:t>
            </a:r>
            <a:r>
              <a:rPr dirty="0" err="1"/>
              <a:t>mengine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yalitofautisha</a:t>
            </a:r>
            <a:r>
              <a:rPr dirty="0"/>
              <a:t> </a:t>
            </a:r>
            <a:r>
              <a:rPr dirty="0" err="1"/>
              <a:t>Wayahudi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Mataifa</a:t>
            </a:r>
            <a:r>
              <a:rPr dirty="0"/>
              <a:t>: </a:t>
            </a:r>
            <a:r>
              <a:rPr dirty="0" err="1"/>
              <a:t>ibada</a:t>
            </a:r>
            <a:r>
              <a:rPr dirty="0"/>
              <a:t> za </a:t>
            </a:r>
            <a:r>
              <a:rPr dirty="0" err="1"/>
              <a:t>kidini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sherehe</a:t>
            </a:r>
            <a:r>
              <a:rPr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9189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323850" y="4303455"/>
            <a:ext cx="67246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Paulo </a:t>
            </a:r>
            <a:r>
              <a:rPr dirty="0" err="1"/>
              <a:t>anaonekana</a:t>
            </a:r>
            <a:r>
              <a:rPr dirty="0"/>
              <a:t> </a:t>
            </a:r>
            <a:r>
              <a:rPr dirty="0" err="1"/>
              <a:t>kunukuu</a:t>
            </a:r>
            <a:r>
              <a:rPr dirty="0"/>
              <a:t> Hosea 2:11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kufupisha</a:t>
            </a:r>
            <a:r>
              <a:rPr dirty="0"/>
              <a:t> </a:t>
            </a:r>
            <a:r>
              <a:rPr dirty="0" err="1"/>
              <a:t>mfumo</a:t>
            </a:r>
            <a:r>
              <a:rPr dirty="0"/>
              <a:t> </a:t>
            </a:r>
            <a:r>
              <a:rPr dirty="0" err="1"/>
              <a:t>mzima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sherehe</a:t>
            </a:r>
            <a:r>
              <a:rPr dirty="0"/>
              <a:t> za </a:t>
            </a:r>
            <a:r>
              <a:rPr dirty="0" err="1"/>
              <a:t>Patakatifu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sentensi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. Hii </a:t>
            </a:r>
            <a:r>
              <a:rPr dirty="0" err="1"/>
              <a:t>inamaanisha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Sabato </a:t>
            </a:r>
            <a:r>
              <a:rPr dirty="0" err="1"/>
              <a:t>zilizotajwa</a:t>
            </a:r>
            <a:r>
              <a:rPr dirty="0"/>
              <a:t> hapa </a:t>
            </a:r>
            <a:r>
              <a:rPr dirty="0" err="1"/>
              <a:t>ni</a:t>
            </a:r>
            <a:r>
              <a:rPr dirty="0"/>
              <a:t> Sabato </a:t>
            </a:r>
            <a:r>
              <a:rPr dirty="0" err="1"/>
              <a:t>saba</a:t>
            </a:r>
            <a:r>
              <a:rPr dirty="0"/>
              <a:t> za </a:t>
            </a:r>
            <a:r>
              <a:rPr dirty="0" err="1"/>
              <a:t>ibada</a:t>
            </a:r>
            <a:r>
              <a:rPr dirty="0"/>
              <a:t> (</a:t>
            </a:r>
            <a:r>
              <a:rPr dirty="0" err="1"/>
              <a:t>zinazoadhimishwa</a:t>
            </a:r>
            <a:r>
              <a:rPr dirty="0"/>
              <a:t>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kujali</a:t>
            </a:r>
            <a:r>
              <a:rPr dirty="0"/>
              <a:t> siku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juma</a:t>
            </a:r>
            <a:r>
              <a:rPr dirty="0"/>
              <a:t> </a:t>
            </a:r>
            <a:r>
              <a:rPr dirty="0" err="1"/>
              <a:t>ambalo</a:t>
            </a:r>
            <a:r>
              <a:rPr dirty="0"/>
              <a:t> </a:t>
            </a:r>
            <a:r>
              <a:rPr dirty="0" err="1"/>
              <a:t>zilianguka</a:t>
            </a:r>
            <a:r>
              <a:rPr dirty="0"/>
              <a:t>),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sio</a:t>
            </a:r>
            <a:r>
              <a:rPr dirty="0"/>
              <a:t> Sabato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wiki (</a:t>
            </a:r>
            <a:r>
              <a:rPr dirty="0" err="1"/>
              <a:t>iliyojumuishwa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sheria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maadili</a:t>
            </a:r>
            <a:r>
              <a:rPr dirty="0"/>
              <a:t>,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inayotumika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, </a:t>
            </a:r>
            <a:r>
              <a:rPr dirty="0" err="1"/>
              <a:t>Wayahudi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Mataifa</a:t>
            </a:r>
            <a:r>
              <a:rPr dirty="0"/>
              <a:t>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323850" y="2397210"/>
            <a:ext cx="6724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Paulo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ameweka</a:t>
            </a:r>
            <a:r>
              <a:rPr dirty="0"/>
              <a:t> </a:t>
            </a:r>
            <a:r>
              <a:rPr dirty="0" err="1"/>
              <a:t>wazi</a:t>
            </a:r>
            <a:r>
              <a:rPr dirty="0"/>
              <a:t> </a:t>
            </a:r>
            <a:r>
              <a:rPr dirty="0" err="1"/>
              <a:t>jukumu</a:t>
            </a:r>
            <a:r>
              <a:rPr dirty="0"/>
              <a:t> la </a:t>
            </a:r>
            <a:r>
              <a:rPr dirty="0" err="1"/>
              <a:t>tohara</a:t>
            </a:r>
            <a:r>
              <a:rPr dirty="0"/>
              <a:t>. Sasa,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maneno</a:t>
            </a:r>
            <a:r>
              <a:rPr dirty="0"/>
              <a:t> "</a:t>
            </a:r>
            <a:r>
              <a:rPr dirty="0" err="1"/>
              <a:t>wacha</a:t>
            </a:r>
            <a:r>
              <a:rPr dirty="0"/>
              <a:t>," Paulo </a:t>
            </a:r>
            <a:r>
              <a:rPr dirty="0" err="1"/>
              <a:t>anaonyesha</a:t>
            </a:r>
            <a:r>
              <a:rPr dirty="0"/>
              <a:t>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kufutwa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"</a:t>
            </a:r>
            <a:r>
              <a:rPr dirty="0" err="1"/>
              <a:t>maandishi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mkono</a:t>
            </a:r>
            <a:r>
              <a:rPr dirty="0"/>
              <a:t>" (sheria za </a:t>
            </a:r>
            <a:r>
              <a:rPr dirty="0" err="1"/>
              <a:t>sherehe</a:t>
            </a:r>
            <a:r>
              <a:rPr dirty="0"/>
              <a:t>): </a:t>
            </a:r>
            <a:r>
              <a:rPr dirty="0" err="1"/>
              <a:t>haikuwa</a:t>
            </a:r>
            <a:r>
              <a:rPr dirty="0"/>
              <a:t>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tena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wokovu</a:t>
            </a:r>
            <a:r>
              <a:rPr dirty="0"/>
              <a:t> </a:t>
            </a:r>
            <a:r>
              <a:rPr dirty="0" err="1"/>
              <a:t>kuzingatia</a:t>
            </a:r>
            <a:r>
              <a:rPr dirty="0"/>
              <a:t> </a:t>
            </a:r>
            <a:r>
              <a:rPr dirty="0" err="1"/>
              <a:t>ibada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sherehe</a:t>
            </a:r>
            <a:r>
              <a:rPr dirty="0"/>
              <a:t>, </a:t>
            </a:r>
            <a:r>
              <a:rPr dirty="0" err="1"/>
              <a:t>ambazo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alitimiza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kufa</a:t>
            </a:r>
            <a:r>
              <a:rPr dirty="0"/>
              <a:t> </a:t>
            </a:r>
            <a:r>
              <a:rPr dirty="0" err="1"/>
              <a:t>msalabani</a:t>
            </a:r>
            <a:r>
              <a:rPr dirty="0"/>
              <a:t> (Mt. 27:51; Kol. 2:16).</a:t>
            </a:r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4400" b="1">
                <a:ln/>
                <a:solidFill>
                  <a:srgbClr val="FF0000"/>
                </a:solidFill>
              </a:defRPr>
            </a:pPr>
            <a:r>
              <a:t>AMRI ZA WATU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443036" y="671707"/>
            <a:ext cx="93059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t>"Sheria hizi, ambazo zinahusiana na vitu ambavyo vyote vimekusudiwa kuangamia kwa matumizi" </a:t>
            </a:r>
            <a:r>
              <a:rPr sz="1400"/>
              <a:t>(Wakolosai 2:22 </a:t>
            </a:r>
            <a:r>
              <a:rPr sz="1100"/>
              <a:t>NIV</a:t>
            </a:r>
            <a:r>
              <a:rPr sz="1400"/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1295" y="1418575"/>
            <a:ext cx="72224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Walimu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uongo</a:t>
            </a:r>
            <a:r>
              <a:rPr dirty="0"/>
              <a:t>, </a:t>
            </a:r>
            <a:r>
              <a:rPr dirty="0" err="1"/>
              <a:t>ambao</a:t>
            </a:r>
            <a:r>
              <a:rPr dirty="0"/>
              <a:t> Paulo </a:t>
            </a:r>
            <a:r>
              <a:rPr dirty="0" err="1"/>
              <a:t>anawataja</a:t>
            </a:r>
            <a:r>
              <a:rPr dirty="0"/>
              <a:t> mara </a:t>
            </a:r>
            <a:r>
              <a:rPr dirty="0" err="1"/>
              <a:t>kadhaa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barua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Wayahudi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walifundisha</a:t>
            </a:r>
            <a:r>
              <a:rPr dirty="0"/>
              <a:t> </a:t>
            </a:r>
            <a:r>
              <a:rPr dirty="0" err="1"/>
              <a:t>umuhimu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kushikamana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sheria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Kiyahudi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kupata</a:t>
            </a:r>
            <a:r>
              <a:rPr dirty="0"/>
              <a:t> </a:t>
            </a:r>
            <a:r>
              <a:rPr dirty="0" err="1"/>
              <a:t>wokovu</a:t>
            </a:r>
            <a:r>
              <a:rPr dirty="0"/>
              <a:t> (</a:t>
            </a:r>
            <a:r>
              <a:rPr dirty="0" err="1"/>
              <a:t>Matendo</a:t>
            </a:r>
            <a:r>
              <a:rPr dirty="0"/>
              <a:t> 15:1, 5). Sheria </a:t>
            </a:r>
            <a:r>
              <a:rPr dirty="0" err="1"/>
              <a:t>hizi</a:t>
            </a:r>
            <a:r>
              <a:rPr dirty="0"/>
              <a:t> pia </a:t>
            </a:r>
            <a:r>
              <a:rPr dirty="0" err="1"/>
              <a:t>zilijumuisha</a:t>
            </a:r>
            <a:r>
              <a:rPr dirty="0"/>
              <a:t> sheria </a:t>
            </a:r>
            <a:r>
              <a:rPr dirty="0" err="1"/>
              <a:t>nyingi</a:t>
            </a:r>
            <a:r>
              <a:rPr dirty="0"/>
              <a:t> </a:t>
            </a:r>
            <a:r>
              <a:rPr dirty="0" err="1"/>
              <a:t>zilizoundwa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lang="en-US" dirty="0" err="1"/>
              <a:t>waalimu</a:t>
            </a:r>
            <a:r>
              <a:rPr dirty="0"/>
              <a:t>.</a:t>
            </a:r>
          </a:p>
        </p:txBody>
      </p:sp>
      <p:pic>
        <p:nvPicPr>
          <p:cNvPr id="6" name="Imagen 5" descr="Un grupo de personas disfrazadas  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7374834" y="1632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2001780" y="4718217"/>
            <a:ext cx="82496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Hata </a:t>
            </a:r>
            <a:r>
              <a:rPr dirty="0" err="1"/>
              <a:t>hivyo</a:t>
            </a:r>
            <a:r>
              <a:rPr dirty="0"/>
              <a:t>, Paulo </a:t>
            </a:r>
            <a:r>
              <a:rPr dirty="0" err="1"/>
              <a:t>anafafanua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Wayahudi</a:t>
            </a:r>
            <a:r>
              <a:rPr dirty="0"/>
              <a:t> </a:t>
            </a:r>
            <a:r>
              <a:rPr dirty="0" err="1"/>
              <a:t>waliozoea</a:t>
            </a:r>
            <a:r>
              <a:rPr dirty="0"/>
              <a:t> </a:t>
            </a:r>
            <a:r>
              <a:rPr dirty="0" err="1"/>
              <a:t>desturi</a:t>
            </a:r>
            <a:r>
              <a:rPr dirty="0"/>
              <a:t> </a:t>
            </a:r>
            <a:r>
              <a:rPr dirty="0" err="1"/>
              <a:t>hizi</a:t>
            </a:r>
            <a:r>
              <a:rPr dirty="0"/>
              <a:t>, </a:t>
            </a:r>
            <a:r>
              <a:rPr dirty="0" err="1"/>
              <a:t>hizi</a:t>
            </a:r>
            <a:r>
              <a:rPr dirty="0"/>
              <a:t> zina </a:t>
            </a:r>
            <a:r>
              <a:rPr dirty="0" err="1"/>
              <a:t>thamani</a:t>
            </a:r>
            <a:r>
              <a:rPr dirty="0"/>
              <a:t> </a:t>
            </a:r>
            <a:r>
              <a:rPr dirty="0" err="1"/>
              <a:t>fulani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kimaadili</a:t>
            </a:r>
            <a:r>
              <a:rPr dirty="0"/>
              <a:t> </a:t>
            </a:r>
            <a:r>
              <a:rPr dirty="0" err="1"/>
              <a:t>kwao</a:t>
            </a:r>
            <a:r>
              <a:rPr dirty="0"/>
              <a:t> </a:t>
            </a:r>
            <a:r>
              <a:rPr dirty="0" err="1"/>
              <a:t>wenyewe</a:t>
            </a:r>
            <a:r>
              <a:rPr dirty="0"/>
              <a:t>, </a:t>
            </a:r>
            <a:r>
              <a:rPr dirty="0" err="1"/>
              <a:t>ingawa</a:t>
            </a:r>
            <a:r>
              <a:rPr dirty="0"/>
              <a:t> </a:t>
            </a:r>
            <a:r>
              <a:rPr dirty="0" err="1"/>
              <a:t>hazifai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kubadilisha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 (Kol. 2:23).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  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52400" y="3002046"/>
            <a:ext cx="72224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lang="en-US" dirty="0" err="1"/>
              <a:t>Hebu</a:t>
            </a:r>
            <a:r>
              <a:rPr lang="en-US" dirty="0"/>
              <a:t> </a:t>
            </a:r>
            <a:r>
              <a:rPr lang="en-US" dirty="0" err="1"/>
              <a:t>tufuate</a:t>
            </a:r>
            <a:r>
              <a:rPr lang="en-US" dirty="0"/>
              <a:t> </a:t>
            </a:r>
            <a:r>
              <a:rPr lang="en-US" dirty="0" err="1"/>
              <a:t>mawazo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Paulo</a:t>
            </a:r>
            <a:r>
              <a:rPr dirty="0"/>
              <a:t>. </a:t>
            </a:r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ubatizo</a:t>
            </a:r>
            <a:r>
              <a:rPr lang="en-US" dirty="0"/>
              <a:t> </a:t>
            </a:r>
            <a:r>
              <a:rPr lang="en-US" dirty="0" err="1"/>
              <a:t>tumekufa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"</a:t>
            </a:r>
            <a:r>
              <a:rPr lang="en-US" dirty="0" err="1"/>
              <a:t>misingi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ulimwengu</a:t>
            </a:r>
            <a:r>
              <a:rPr lang="en-US" dirty="0"/>
              <a:t> "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kuishi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ajili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Kristo. </a:t>
            </a:r>
            <a:r>
              <a:rPr lang="en-US" dirty="0" err="1"/>
              <a:t>Ikiwa</a:t>
            </a:r>
            <a:r>
              <a:rPr lang="en-US" dirty="0"/>
              <a:t> </a:t>
            </a:r>
            <a:r>
              <a:rPr lang="en-US" dirty="0" err="1"/>
              <a:t>tunaendelea</a:t>
            </a:r>
            <a:r>
              <a:rPr lang="en-US" dirty="0"/>
              <a:t> </a:t>
            </a:r>
            <a:r>
              <a:rPr lang="en-US" dirty="0" err="1"/>
              <a:t>kuwa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wasiwasi</a:t>
            </a:r>
            <a:r>
              <a:rPr lang="en-US" dirty="0"/>
              <a:t> </a:t>
            </a:r>
            <a:r>
              <a:rPr lang="en-US" dirty="0" err="1"/>
              <a:t>juu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,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mfano</a:t>
            </a:r>
            <a:r>
              <a:rPr lang="en-US" dirty="0"/>
              <a:t>, </a:t>
            </a:r>
            <a:r>
              <a:rPr lang="en-US" dirty="0" err="1"/>
              <a:t>uchafu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sherehe</a:t>
            </a:r>
            <a:r>
              <a:rPr lang="en-US" dirty="0"/>
              <a:t>, </a:t>
            </a:r>
            <a:r>
              <a:rPr lang="en-US" dirty="0" err="1"/>
              <a:t>bado</a:t>
            </a:r>
            <a:r>
              <a:rPr lang="en-US" dirty="0"/>
              <a:t> </a:t>
            </a:r>
            <a:r>
              <a:rPr lang="en-US" dirty="0" err="1"/>
              <a:t>tunaishi</a:t>
            </a:r>
            <a:r>
              <a:rPr lang="en-US" dirty="0"/>
              <a:t> </a:t>
            </a:r>
            <a:r>
              <a:rPr lang="en-US" dirty="0" err="1"/>
              <a:t>ulimwenguni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tuna </a:t>
            </a:r>
            <a:r>
              <a:rPr lang="en-US" dirty="0" err="1"/>
              <a:t>wasiwasi</a:t>
            </a:r>
            <a:r>
              <a:rPr lang="en-US" dirty="0"/>
              <a:t> </a:t>
            </a:r>
            <a:r>
              <a:rPr lang="en-US" dirty="0" err="1"/>
              <a:t>juu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vitu</a:t>
            </a:r>
            <a:r>
              <a:rPr lang="en-US" dirty="0"/>
              <a:t> </a:t>
            </a:r>
            <a:r>
              <a:rPr lang="en-US" dirty="0" err="1"/>
              <a:t>ambavyo</a:t>
            </a:r>
            <a:r>
              <a:rPr lang="en-US" dirty="0"/>
              <a:t> </a:t>
            </a:r>
            <a:r>
              <a:rPr lang="en-US" dirty="0" err="1"/>
              <a:t>vinatoweka</a:t>
            </a:r>
            <a:r>
              <a:rPr lang="en-US" dirty="0"/>
              <a:t> </a:t>
            </a:r>
            <a:r>
              <a:rPr lang="en-US" dirty="0" err="1"/>
              <a:t>baada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matumizi</a:t>
            </a:r>
            <a:r>
              <a:rPr lang="en-US" dirty="0"/>
              <a:t> (Kol. 2:20-22)</a:t>
            </a:r>
            <a:endParaRPr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971174" y="5818836"/>
            <a:ext cx="8249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muhtasari</a:t>
            </a:r>
            <a:r>
              <a:rPr dirty="0"/>
              <a:t>,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tuongozwe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mafundisho</a:t>
            </a:r>
            <a:r>
              <a:rPr dirty="0"/>
              <a:t> </a:t>
            </a:r>
            <a:r>
              <a:rPr dirty="0" err="1"/>
              <a:t>yaliyomo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Maandiko</a:t>
            </a:r>
            <a:r>
              <a:rPr dirty="0"/>
              <a:t> - </a:t>
            </a:r>
            <a:r>
              <a:rPr dirty="0" err="1"/>
              <a:t>yaliyovuviwa</a:t>
            </a:r>
            <a:r>
              <a:rPr dirty="0"/>
              <a:t> sana -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falsafa</a:t>
            </a:r>
            <a:r>
              <a:rPr dirty="0"/>
              <a:t> za </a:t>
            </a:r>
            <a:r>
              <a:rPr dirty="0" err="1"/>
              <a:t>kibinadamu</a:t>
            </a:r>
            <a:r>
              <a:rPr dirty="0"/>
              <a:t> au </a:t>
            </a:r>
            <a:r>
              <a:rPr dirty="0" err="1"/>
              <a:t>mawazo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414130" y="1497702"/>
            <a:ext cx="11426686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/>
              <a:t>“</a:t>
            </a:r>
            <a:r>
              <a:rPr dirty="0" err="1"/>
              <a:t>Mkristo</a:t>
            </a:r>
            <a:r>
              <a:rPr dirty="0"/>
              <a:t> </a:t>
            </a:r>
            <a:r>
              <a:rPr dirty="0" err="1"/>
              <a:t>anafananishwa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mwerezi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Lebanoni</a:t>
            </a:r>
            <a:r>
              <a:rPr dirty="0"/>
              <a:t>. </a:t>
            </a:r>
            <a:r>
              <a:rPr dirty="0" err="1"/>
              <a:t>Nimesoma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mti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 </a:t>
            </a:r>
            <a:r>
              <a:rPr dirty="0" err="1"/>
              <a:t>hautumii</a:t>
            </a:r>
            <a:r>
              <a:rPr dirty="0"/>
              <a:t> </a:t>
            </a:r>
            <a:r>
              <a:rPr dirty="0" err="1"/>
              <a:t>mizizi</a:t>
            </a:r>
            <a:r>
              <a:rPr dirty="0"/>
              <a:t> </a:t>
            </a:r>
            <a:r>
              <a:rPr dirty="0" err="1"/>
              <a:t>michache</a:t>
            </a:r>
            <a:r>
              <a:rPr dirty="0"/>
              <a:t> </a:t>
            </a:r>
            <a:r>
              <a:rPr dirty="0" err="1"/>
              <a:t>mifupi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mkondo</a:t>
            </a:r>
            <a:r>
              <a:rPr dirty="0"/>
              <a:t> </a:t>
            </a:r>
            <a:r>
              <a:rPr dirty="0" err="1"/>
              <a:t>unaotoa</a:t>
            </a:r>
            <a:r>
              <a:rPr dirty="0"/>
              <a:t> </a:t>
            </a:r>
            <a:r>
              <a:rPr dirty="0" err="1"/>
              <a:t>matunda</a:t>
            </a:r>
            <a:r>
              <a:rPr dirty="0"/>
              <a:t>. </a:t>
            </a:r>
            <a:r>
              <a:rPr dirty="0" err="1"/>
              <a:t>Hutuma</a:t>
            </a:r>
            <a:r>
              <a:rPr dirty="0"/>
              <a:t> </a:t>
            </a:r>
            <a:r>
              <a:rPr dirty="0" err="1"/>
              <a:t>mizizi</a:t>
            </a:r>
            <a:r>
              <a:rPr dirty="0"/>
              <a:t> </a:t>
            </a:r>
            <a:r>
              <a:rPr dirty="0" err="1"/>
              <a:t>yenye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chini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ardhi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hupiga</a:t>
            </a:r>
            <a:r>
              <a:rPr dirty="0"/>
              <a:t> </a:t>
            </a:r>
            <a:r>
              <a:rPr dirty="0" err="1"/>
              <a:t>chini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bado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kutafuta</a:t>
            </a:r>
            <a:r>
              <a:rPr dirty="0"/>
              <a:t> </a:t>
            </a:r>
            <a:r>
              <a:rPr dirty="0" err="1"/>
              <a:t>mshiko</a:t>
            </a:r>
            <a:r>
              <a:rPr dirty="0"/>
              <a:t> </a:t>
            </a:r>
            <a:r>
              <a:rPr dirty="0" err="1"/>
              <a:t>wenye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. Na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mlipuko</a:t>
            </a:r>
            <a:r>
              <a:rPr dirty="0"/>
              <a:t> </a:t>
            </a:r>
            <a:r>
              <a:rPr dirty="0" err="1"/>
              <a:t>mkali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dhoruba</a:t>
            </a:r>
            <a:r>
              <a:rPr dirty="0"/>
              <a:t>, </a:t>
            </a:r>
            <a:r>
              <a:rPr dirty="0" err="1"/>
              <a:t>inasimama</a:t>
            </a:r>
            <a:r>
              <a:rPr dirty="0"/>
              <a:t> </a:t>
            </a:r>
            <a:r>
              <a:rPr dirty="0" err="1"/>
              <a:t>imara</a:t>
            </a:r>
            <a:r>
              <a:rPr dirty="0"/>
              <a:t>, </a:t>
            </a:r>
            <a:r>
              <a:rPr dirty="0" err="1"/>
              <a:t>ikishikiliwa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mtandao</a:t>
            </a:r>
            <a:r>
              <a:rPr dirty="0"/>
              <a:t> wake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nyaya</a:t>
            </a:r>
            <a:r>
              <a:rPr dirty="0"/>
              <a:t> </a:t>
            </a:r>
            <a:r>
              <a:rPr dirty="0" err="1"/>
              <a:t>chini</a:t>
            </a:r>
            <a:r>
              <a:rPr dirty="0"/>
              <a:t>. </a:t>
            </a:r>
          </a:p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/>
              <a:t>Kwa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Mkristo</a:t>
            </a:r>
            <a:r>
              <a:rPr dirty="0"/>
              <a:t> </a:t>
            </a:r>
            <a:r>
              <a:rPr dirty="0" err="1"/>
              <a:t>anashika</a:t>
            </a:r>
            <a:r>
              <a:rPr dirty="0"/>
              <a:t> </a:t>
            </a:r>
            <a:r>
              <a:rPr dirty="0" err="1"/>
              <a:t>mizizi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Kristo. Ana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Mkombozi</a:t>
            </a:r>
            <a:r>
              <a:rPr dirty="0"/>
              <a:t> wake. </a:t>
            </a:r>
            <a:r>
              <a:rPr dirty="0" err="1"/>
              <a:t>Anajua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nani</a:t>
            </a:r>
            <a:r>
              <a:rPr dirty="0"/>
              <a:t> </a:t>
            </a:r>
            <a:r>
              <a:rPr dirty="0" err="1"/>
              <a:t>anayemwamini</a:t>
            </a:r>
            <a:r>
              <a:rPr dirty="0"/>
              <a:t>. Ana </a:t>
            </a:r>
            <a:r>
              <a:rPr dirty="0" err="1"/>
              <a:t>hakika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Mwana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Mwokozi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wenye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.... </a:t>
            </a:r>
            <a:r>
              <a:rPr dirty="0" err="1"/>
              <a:t>Mizizi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inagonga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. </a:t>
            </a:r>
            <a:r>
              <a:rPr dirty="0" err="1"/>
              <a:t>Wakristo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,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mierezi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Lebanoni</a:t>
            </a:r>
            <a:r>
              <a:rPr dirty="0"/>
              <a:t>, </a:t>
            </a:r>
            <a:r>
              <a:rPr dirty="0" err="1"/>
              <a:t>hawakui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udongo</a:t>
            </a:r>
            <a:r>
              <a:rPr dirty="0"/>
              <a:t> </a:t>
            </a:r>
            <a:r>
              <a:rPr dirty="0" err="1"/>
              <a:t>laini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uso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wamejikita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wamepasuka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miamba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milimani</a:t>
            </a:r>
            <a:r>
              <a:rPr dirty="0"/>
              <a:t>..”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 b="1"/>
            </a:pPr>
            <a:r>
              <a:t>EGW (Our High Calling, Novemba 21)</a:t>
            </a:r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  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  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  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200022" y="3753009"/>
            <a:ext cx="4322818" cy="29546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2400" dirty="0"/>
              <a:t>“Basi </a:t>
            </a:r>
            <a:r>
              <a:rPr sz="2400" dirty="0" err="1"/>
              <a:t>mtu</a:t>
            </a:r>
            <a:r>
              <a:rPr sz="2400" dirty="0"/>
              <a:t> </a:t>
            </a:r>
            <a:r>
              <a:rPr sz="2400" dirty="0" err="1"/>
              <a:t>asiwahukumu</a:t>
            </a:r>
            <a:r>
              <a:rPr sz="2400" dirty="0"/>
              <a:t> </a:t>
            </a:r>
            <a:r>
              <a:rPr sz="2400" dirty="0" err="1"/>
              <a:t>ninyi</a:t>
            </a:r>
            <a:r>
              <a:rPr sz="2400" dirty="0"/>
              <a:t> </a:t>
            </a:r>
            <a:r>
              <a:rPr sz="2400" dirty="0" err="1"/>
              <a:t>katika</a:t>
            </a:r>
            <a:r>
              <a:rPr sz="2400" dirty="0"/>
              <a:t> </a:t>
            </a:r>
            <a:r>
              <a:rPr sz="2400" dirty="0" err="1"/>
              <a:t>vyakula</a:t>
            </a:r>
            <a:r>
              <a:rPr sz="2400" dirty="0"/>
              <a:t> au </a:t>
            </a:r>
            <a:r>
              <a:rPr sz="2400" dirty="0" err="1"/>
              <a:t>vinywaji</a:t>
            </a:r>
            <a:r>
              <a:rPr sz="2400" dirty="0"/>
              <a:t>, au </a:t>
            </a:r>
            <a:r>
              <a:rPr sz="2400" dirty="0" err="1"/>
              <a:t>kwa</a:t>
            </a:r>
            <a:r>
              <a:rPr sz="2400" dirty="0"/>
              <a:t> </a:t>
            </a:r>
            <a:r>
              <a:rPr sz="2400" dirty="0" err="1"/>
              <a:t>habari</a:t>
            </a:r>
            <a:r>
              <a:rPr sz="2400" dirty="0"/>
              <a:t> </a:t>
            </a:r>
            <a:r>
              <a:rPr sz="2400" dirty="0" err="1"/>
              <a:t>ya</a:t>
            </a:r>
            <a:r>
              <a:rPr sz="2400" dirty="0"/>
              <a:t> </a:t>
            </a:r>
            <a:r>
              <a:rPr sz="2400" dirty="0" err="1"/>
              <a:t>sikukuu</a:t>
            </a:r>
            <a:r>
              <a:rPr sz="2400" dirty="0"/>
              <a:t>, au </a:t>
            </a:r>
            <a:r>
              <a:rPr sz="2400" dirty="0" err="1"/>
              <a:t>mwandamo</a:t>
            </a:r>
            <a:r>
              <a:rPr sz="2400" dirty="0"/>
              <a:t> </a:t>
            </a:r>
            <a:r>
              <a:rPr sz="2400" dirty="0" err="1"/>
              <a:t>wa</a:t>
            </a:r>
            <a:r>
              <a:rPr sz="2400" dirty="0"/>
              <a:t> </a:t>
            </a:r>
            <a:r>
              <a:rPr sz="2400" dirty="0" err="1"/>
              <a:t>mwezi</a:t>
            </a:r>
            <a:r>
              <a:rPr sz="2400" dirty="0"/>
              <a:t>, au </a:t>
            </a:r>
            <a:r>
              <a:rPr sz="2400" dirty="0" err="1"/>
              <a:t>sabato</a:t>
            </a:r>
            <a:r>
              <a:rPr sz="2400" dirty="0"/>
              <a:t>, </a:t>
            </a:r>
            <a:r>
              <a:rPr sz="2400" dirty="0" err="1"/>
              <a:t>ambazo</a:t>
            </a:r>
            <a:r>
              <a:rPr sz="2400" dirty="0"/>
              <a:t> </a:t>
            </a:r>
            <a:r>
              <a:rPr sz="2400" dirty="0" err="1"/>
              <a:t>ni</a:t>
            </a:r>
            <a:r>
              <a:rPr sz="2400" dirty="0"/>
              <a:t> </a:t>
            </a:r>
            <a:r>
              <a:rPr sz="2400" dirty="0" err="1"/>
              <a:t>kivuli</a:t>
            </a:r>
            <a:r>
              <a:rPr sz="2400" dirty="0"/>
              <a:t> cha mambo </a:t>
            </a:r>
            <a:r>
              <a:rPr sz="2400" dirty="0" err="1"/>
              <a:t>yajayo</a:t>
            </a:r>
            <a:r>
              <a:rPr sz="2400" dirty="0"/>
              <a:t>; </a:t>
            </a:r>
            <a:r>
              <a:rPr sz="2400" dirty="0" err="1"/>
              <a:t>bali</a:t>
            </a:r>
            <a:r>
              <a:rPr sz="2400" dirty="0"/>
              <a:t> </a:t>
            </a:r>
            <a:r>
              <a:rPr sz="2400" dirty="0" err="1"/>
              <a:t>asili</a:t>
            </a:r>
            <a:r>
              <a:rPr sz="2400" dirty="0"/>
              <a:t> </a:t>
            </a:r>
            <a:r>
              <a:rPr sz="2400" dirty="0" err="1"/>
              <a:t>yake</a:t>
            </a:r>
            <a:r>
              <a:rPr sz="2400" dirty="0"/>
              <a:t> </a:t>
            </a:r>
            <a:r>
              <a:rPr sz="2400" dirty="0" err="1"/>
              <a:t>ni</a:t>
            </a:r>
            <a:r>
              <a:rPr sz="2400" dirty="0"/>
              <a:t> </a:t>
            </a:r>
            <a:r>
              <a:rPr sz="2400" dirty="0" err="1"/>
              <a:t>ya</a:t>
            </a:r>
            <a:r>
              <a:rPr sz="2400" dirty="0"/>
              <a:t> Kristo” </a:t>
            </a:r>
            <a:r>
              <a:rPr sz="1800" dirty="0" err="1"/>
              <a:t>Wakolosai</a:t>
            </a:r>
            <a:r>
              <a:rPr sz="1800" dirty="0"/>
              <a:t> 2:16, 17</a:t>
            </a:r>
            <a:endParaRPr kumimoji="0" lang="es-ES" sz="1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CC3399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3576889" y="3800475"/>
            <a:ext cx="8615111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  <a:defRPr sz="2000" b="1">
                <a:solidFill>
                  <a:srgbClr val="0B8B10"/>
                </a:solidFill>
              </a:defRPr>
            </a:pPr>
            <a:r>
              <a:rPr dirty="0" err="1"/>
              <a:t>Faida</a:t>
            </a:r>
            <a:r>
              <a:rPr dirty="0"/>
              <a:t> za </a:t>
            </a:r>
            <a:r>
              <a:rPr dirty="0" err="1"/>
              <a:t>imani</a:t>
            </a:r>
            <a:r>
              <a:rPr dirty="0"/>
              <a:t>: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/>
              <a:t>Faraja, </a:t>
            </a:r>
            <a:r>
              <a:rPr dirty="0" err="1"/>
              <a:t>sifa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utaratibu</a:t>
            </a:r>
            <a:r>
              <a:rPr dirty="0"/>
              <a:t> (</a:t>
            </a:r>
            <a:r>
              <a:rPr dirty="0" err="1"/>
              <a:t>Wakolosai</a:t>
            </a:r>
            <a:r>
              <a:rPr dirty="0"/>
              <a:t> 2:1-5)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Mizizi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Kristo (</a:t>
            </a:r>
            <a:r>
              <a:rPr dirty="0" err="1"/>
              <a:t>Wakolosai</a:t>
            </a:r>
            <a:r>
              <a:rPr dirty="0"/>
              <a:t> 2:6-8)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Maandishi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maagizo</a:t>
            </a:r>
            <a:r>
              <a:rPr dirty="0"/>
              <a:t> </a:t>
            </a:r>
            <a:r>
              <a:rPr dirty="0" err="1"/>
              <a:t>yaliyotundikwa</a:t>
            </a:r>
            <a:r>
              <a:rPr dirty="0"/>
              <a:t> </a:t>
            </a:r>
            <a:r>
              <a:rPr dirty="0" err="1"/>
              <a:t>msalabani</a:t>
            </a:r>
            <a:r>
              <a:rPr dirty="0"/>
              <a:t> </a:t>
            </a:r>
            <a:r>
              <a:rPr dirty="0" err="1"/>
              <a:t>mwake</a:t>
            </a:r>
            <a:r>
              <a:rPr dirty="0"/>
              <a:t> </a:t>
            </a:r>
            <a:r>
              <a:rPr sz="1200" dirty="0"/>
              <a:t>(</a:t>
            </a:r>
            <a:r>
              <a:rPr sz="1200" dirty="0" err="1"/>
              <a:t>Wakolosai</a:t>
            </a:r>
            <a:r>
              <a:rPr sz="1200" dirty="0"/>
              <a:t> 2:9-15)</a:t>
            </a:r>
          </a:p>
          <a:p>
            <a:pPr>
              <a:spcBef>
                <a:spcPts val="1800"/>
              </a:spcBef>
              <a:defRPr sz="2000" b="1">
                <a:solidFill>
                  <a:srgbClr val="500797"/>
                </a:solidFill>
              </a:defRPr>
            </a:pPr>
            <a:r>
              <a:rPr dirty="0" err="1"/>
              <a:t>Matatizo</a:t>
            </a:r>
            <a:r>
              <a:rPr dirty="0"/>
              <a:t> </a:t>
            </a:r>
            <a:r>
              <a:rPr dirty="0" err="1"/>
              <a:t>yanayotikisa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: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/>
              <a:t>Siku </a:t>
            </a:r>
            <a:r>
              <a:rPr dirty="0" err="1"/>
              <a:t>takatifu</a:t>
            </a:r>
            <a:r>
              <a:rPr dirty="0"/>
              <a:t>, </a:t>
            </a:r>
            <a:r>
              <a:rPr dirty="0" err="1"/>
              <a:t>mwezi</a:t>
            </a:r>
            <a:r>
              <a:rPr dirty="0"/>
              <a:t> </a:t>
            </a:r>
            <a:r>
              <a:rPr dirty="0" err="1"/>
              <a:t>mpya</a:t>
            </a:r>
            <a:r>
              <a:rPr dirty="0"/>
              <a:t>, siku za </a:t>
            </a:r>
            <a:r>
              <a:rPr dirty="0" err="1"/>
              <a:t>sabato</a:t>
            </a:r>
            <a:r>
              <a:rPr dirty="0"/>
              <a:t> (</a:t>
            </a:r>
            <a:r>
              <a:rPr dirty="0" err="1"/>
              <a:t>Wakolosai</a:t>
            </a:r>
            <a:r>
              <a:rPr dirty="0"/>
              <a:t> 2:16-19)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/>
              <a:t>Amri za </a:t>
            </a:r>
            <a:r>
              <a:rPr dirty="0" err="1"/>
              <a:t>wanadamu</a:t>
            </a:r>
            <a:r>
              <a:rPr dirty="0"/>
              <a:t> (</a:t>
            </a:r>
            <a:r>
              <a:rPr dirty="0" err="1"/>
              <a:t>Wakolosai</a:t>
            </a:r>
            <a:r>
              <a:rPr dirty="0"/>
              <a:t> 2:20-23)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8" y="171450"/>
            <a:ext cx="7455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Imani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hutuletea</a:t>
            </a:r>
            <a:r>
              <a:rPr dirty="0"/>
              <a:t> </a:t>
            </a:r>
            <a:r>
              <a:rPr dirty="0" err="1"/>
              <a:t>faida</a:t>
            </a:r>
            <a:r>
              <a:rPr dirty="0"/>
              <a:t> </a:t>
            </a:r>
            <a:r>
              <a:rPr dirty="0" err="1"/>
              <a:t>kubwa</a:t>
            </a:r>
            <a:r>
              <a:rPr dirty="0"/>
              <a:t>. </a:t>
            </a:r>
            <a:r>
              <a:rPr dirty="0" err="1"/>
              <a:t>Mbali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msamaha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zetu</a:t>
            </a:r>
            <a:r>
              <a:rPr dirty="0"/>
              <a:t>, </a:t>
            </a:r>
            <a:r>
              <a:rPr dirty="0" err="1"/>
              <a:t>tunapokea</a:t>
            </a:r>
            <a:r>
              <a:rPr dirty="0"/>
              <a:t> </a:t>
            </a:r>
            <a:r>
              <a:rPr dirty="0" err="1"/>
              <a:t>faraja</a:t>
            </a:r>
            <a:r>
              <a:rPr dirty="0"/>
              <a:t>, </a:t>
            </a:r>
            <a:r>
              <a:rPr dirty="0" err="1"/>
              <a:t>hekima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.</a:t>
            </a:r>
          </a:p>
        </p:txBody>
      </p:sp>
      <p:pic>
        <p:nvPicPr>
          <p:cNvPr id="9" name="Imagen 8" descr="Un dibujo de un barco en el mar  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  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8" y="3057525"/>
            <a:ext cx="2505075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  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207" y="5372323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258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  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  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630868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  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92487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  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  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37648" y="1918956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Pia </a:t>
            </a:r>
            <a:r>
              <a:rPr dirty="0" err="1"/>
              <a:t>inatuonya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jinsi</a:t>
            </a:r>
            <a:r>
              <a:rPr dirty="0"/>
              <a:t> </a:t>
            </a:r>
            <a:r>
              <a:rPr dirty="0" err="1"/>
              <a:t>tunavyopaswa</a:t>
            </a:r>
            <a:r>
              <a:rPr dirty="0"/>
              <a:t> </a:t>
            </a:r>
            <a:r>
              <a:rPr dirty="0" err="1"/>
              <a:t>kuota</a:t>
            </a:r>
            <a:r>
              <a:rPr dirty="0"/>
              <a:t> </a:t>
            </a:r>
            <a:r>
              <a:rPr dirty="0" err="1"/>
              <a:t>mizizi</a:t>
            </a:r>
            <a:r>
              <a:rPr dirty="0"/>
              <a:t>: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kulingana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falsafa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nadharia</a:t>
            </a:r>
            <a:r>
              <a:rPr dirty="0"/>
              <a:t> za </a:t>
            </a:r>
            <a:r>
              <a:rPr dirty="0" err="1"/>
              <a:t>kibinadamu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Neno </a:t>
            </a:r>
            <a:r>
              <a:rPr dirty="0" err="1"/>
              <a:t>hai</a:t>
            </a:r>
            <a:r>
              <a:rPr dirty="0"/>
              <a:t> la </a:t>
            </a:r>
            <a:r>
              <a:rPr dirty="0" err="1"/>
              <a:t>Mungu</a:t>
            </a:r>
            <a:r>
              <a:rPr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37648" y="1045203"/>
            <a:ext cx="69151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Paulo </a:t>
            </a:r>
            <a:r>
              <a:rPr dirty="0" err="1"/>
              <a:t>anatualika</a:t>
            </a:r>
            <a:r>
              <a:rPr dirty="0"/>
              <a:t> </a:t>
            </a:r>
            <a:r>
              <a:rPr dirty="0" err="1"/>
              <a:t>kuweka</a:t>
            </a:r>
            <a:r>
              <a:rPr dirty="0"/>
              <a:t> </a:t>
            </a:r>
            <a:r>
              <a:rPr dirty="0" err="1"/>
              <a:t>mizizi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tuwe</a:t>
            </a:r>
            <a:r>
              <a:rPr dirty="0"/>
              <a:t> </a:t>
            </a:r>
            <a:r>
              <a:rPr dirty="0" err="1"/>
              <a:t>miti</a:t>
            </a:r>
            <a:r>
              <a:rPr dirty="0"/>
              <a:t> </a:t>
            </a:r>
            <a:r>
              <a:rPr dirty="0" err="1"/>
              <a:t>inayozaa</a:t>
            </a:r>
            <a:r>
              <a:rPr dirty="0"/>
              <a:t> </a:t>
            </a:r>
            <a:r>
              <a:rPr dirty="0" err="1"/>
              <a:t>matunda</a:t>
            </a:r>
            <a:r>
              <a:rPr dirty="0"/>
              <a:t> </a:t>
            </a:r>
            <a:r>
              <a:rPr dirty="0" err="1"/>
              <a:t>mazuri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Ufalme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  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1033375"/>
            <a:ext cx="104203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 sz="6000" b="1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defRPr>
            </a:pPr>
            <a:r>
              <a:t>FAIDA ZA IMANI</a:t>
            </a: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1653704" y="84858"/>
            <a:ext cx="3600000" cy="1368000"/>
          </a:xfrm>
          <a:prstGeom prst="wedgeEllipseCallout">
            <a:avLst>
              <a:gd name="adj1" fmla="val -37625"/>
              <a:gd name="adj2" fmla="val 67583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Hekima inapatikana wapi? Je, akili inakaa wapi?</a:t>
            </a:r>
          </a:p>
          <a:p>
            <a:pPr algn="ctr"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(Ayubu 28:12)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417696" y="76996"/>
            <a:ext cx="3940312" cy="1728000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Ndani ya Kristo hazina zote za hekima na maarifa zimefichwa</a:t>
            </a:r>
          </a:p>
          <a:p>
            <a: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(Wakolosai 2:3)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FARAJA, SIFA NA UTARATIBU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638175" y="702766"/>
            <a:ext cx="10915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"Kwa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ingawa</a:t>
            </a:r>
            <a:r>
              <a:rPr dirty="0"/>
              <a:t> </a:t>
            </a:r>
            <a:r>
              <a:rPr dirty="0" err="1"/>
              <a:t>mimi</a:t>
            </a:r>
            <a:r>
              <a:rPr dirty="0"/>
              <a:t> sipo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mwili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niko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nanyi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, </a:t>
            </a:r>
            <a:r>
              <a:rPr dirty="0" err="1"/>
              <a:t>nikifurahi</a:t>
            </a:r>
            <a:r>
              <a:rPr dirty="0"/>
              <a:t> </a:t>
            </a:r>
            <a:r>
              <a:rPr dirty="0" err="1"/>
              <a:t>kuona</a:t>
            </a:r>
            <a:r>
              <a:rPr dirty="0"/>
              <a:t> </a:t>
            </a:r>
            <a:r>
              <a:rPr dirty="0" err="1"/>
              <a:t>utaratibu</a:t>
            </a:r>
            <a:r>
              <a:rPr dirty="0"/>
              <a:t> </a:t>
            </a:r>
            <a:r>
              <a:rPr dirty="0" err="1"/>
              <a:t>wenu</a:t>
            </a:r>
            <a:r>
              <a:rPr dirty="0"/>
              <a:t> </a:t>
            </a:r>
            <a:r>
              <a:rPr dirty="0" err="1"/>
              <a:t>mwema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uthabiti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Kristo." </a:t>
            </a:r>
            <a:r>
              <a:rPr sz="1400" dirty="0"/>
              <a:t>(</a:t>
            </a:r>
            <a:r>
              <a:rPr lang="en-US" sz="1400" dirty="0" err="1"/>
              <a:t>Wako</a:t>
            </a:r>
            <a:r>
              <a:rPr sz="1400" dirty="0" err="1"/>
              <a:t>los</a:t>
            </a:r>
            <a:r>
              <a:rPr lang="en-US" sz="1400" dirty="0" err="1"/>
              <a:t>ai</a:t>
            </a:r>
            <a:r>
              <a:rPr sz="1400" dirty="0"/>
              <a:t> 2:5)</a:t>
            </a:r>
            <a:endParaRPr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539584"/>
            <a:ext cx="8405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Ingawa</a:t>
            </a:r>
            <a:r>
              <a:rPr dirty="0"/>
              <a:t> </a:t>
            </a:r>
            <a:r>
              <a:rPr dirty="0" err="1"/>
              <a:t>hakulijua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 la </a:t>
            </a:r>
            <a:r>
              <a:rPr dirty="0" err="1"/>
              <a:t>Kolosai</a:t>
            </a:r>
            <a:r>
              <a:rPr dirty="0"/>
              <a:t>, Paulo </a:t>
            </a:r>
            <a:r>
              <a:rPr dirty="0" err="1"/>
              <a:t>alijua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lilikuwa</a:t>
            </a:r>
            <a:r>
              <a:rPr dirty="0"/>
              <a:t> </a:t>
            </a:r>
            <a:r>
              <a:rPr dirty="0" err="1"/>
              <a:t>likitishiwa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mafundisho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uwongo</a:t>
            </a:r>
            <a:r>
              <a:rPr dirty="0"/>
              <a:t> (Kol. 2:1, 4).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700684"/>
              </p:ext>
            </p:extLst>
          </p:nvPr>
        </p:nvGraphicFramePr>
        <p:xfrm>
          <a:off x="295676" y="2997717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632433" y="4284089"/>
            <a:ext cx="85595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Kabla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kutambua</a:t>
            </a:r>
            <a:r>
              <a:rPr dirty="0"/>
              <a:t> </a:t>
            </a:r>
            <a:r>
              <a:rPr dirty="0" err="1"/>
              <a:t>mafundisho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uongo</a:t>
            </a:r>
            <a:r>
              <a:rPr dirty="0"/>
              <a:t>, kuna </a:t>
            </a:r>
            <a:r>
              <a:rPr dirty="0" err="1"/>
              <a:t>pongezi</a:t>
            </a:r>
            <a:r>
              <a:rPr dirty="0"/>
              <a:t> </a:t>
            </a:r>
            <a:r>
              <a:rPr dirty="0" err="1"/>
              <a:t>maradufu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Wakolosai</a:t>
            </a:r>
            <a:r>
              <a:rPr dirty="0"/>
              <a:t>: </a:t>
            </a:r>
            <a:r>
              <a:rPr dirty="0" err="1"/>
              <a:t>wana</a:t>
            </a:r>
            <a:r>
              <a:rPr dirty="0"/>
              <a:t> </a:t>
            </a:r>
            <a:r>
              <a:rPr dirty="0" err="1"/>
              <a:t>utaratibu</a:t>
            </a:r>
            <a:r>
              <a:rPr dirty="0"/>
              <a:t> </a:t>
            </a:r>
            <a:r>
              <a:rPr dirty="0" err="1"/>
              <a:t>mzuri</a:t>
            </a:r>
            <a:r>
              <a:rPr dirty="0"/>
              <a:t>;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 </a:t>
            </a:r>
            <a:r>
              <a:rPr dirty="0" err="1"/>
              <a:t>imara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(Kol. 2:5).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269130" y="3074659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t>Ili wapate kujua siri ya Mungu, yaani, Kristo.</a:t>
            </a:r>
            <a:endParaRPr lang="en" dirty="0"/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41867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  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314054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  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88" y="1585025"/>
            <a:ext cx="3217987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4" y="2262496"/>
            <a:ext cx="8405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b="1"/>
            </a:pPr>
            <a:r>
              <a:rPr lang="en-US" sz="2000" dirty="0"/>
              <a:t>Kwa </a:t>
            </a:r>
            <a:r>
              <a:rPr lang="en-US" sz="2000" dirty="0" err="1"/>
              <a:t>sababu</a:t>
            </a:r>
            <a:r>
              <a:rPr lang="en-US" sz="2000" dirty="0"/>
              <a:t> </a:t>
            </a:r>
            <a:r>
              <a:rPr lang="en-US" sz="2000" dirty="0" err="1"/>
              <a:t>hii</a:t>
            </a:r>
            <a:r>
              <a:rPr lang="en-US" sz="2000" dirty="0"/>
              <a:t>, </a:t>
            </a:r>
            <a:r>
              <a:rPr lang="en-US" sz="2000" dirty="0" err="1"/>
              <a:t>anawaandikia</a:t>
            </a:r>
            <a:r>
              <a:rPr lang="en-US" sz="2000" dirty="0"/>
              <a:t> </a:t>
            </a:r>
            <a:r>
              <a:rPr lang="en-US" sz="2000" dirty="0" err="1"/>
              <a:t>kwa</a:t>
            </a:r>
            <a:r>
              <a:rPr lang="en-US" sz="2000" dirty="0"/>
              <a:t> </a:t>
            </a:r>
            <a:r>
              <a:rPr lang="en-US" sz="2000" dirty="0" err="1"/>
              <a:t>madhumuni</a:t>
            </a:r>
            <a:r>
              <a:rPr lang="en-US" sz="2000" dirty="0"/>
              <a:t> matatu </a:t>
            </a:r>
            <a:r>
              <a:rPr lang="en-US" sz="2000" dirty="0" err="1"/>
              <a:t>wazi</a:t>
            </a:r>
            <a:r>
              <a:rPr lang="en-US" sz="2000" dirty="0"/>
              <a:t> </a:t>
            </a:r>
            <a:r>
              <a:rPr lang="en-US" sz="2000" dirty="0" err="1"/>
              <a:t>ambayo</a:t>
            </a:r>
            <a:r>
              <a:rPr lang="en-US" sz="2000" dirty="0"/>
              <a:t> </a:t>
            </a:r>
            <a:r>
              <a:rPr lang="en-US" sz="2000" dirty="0" err="1"/>
              <a:t>yatawasaidia</a:t>
            </a:r>
            <a:r>
              <a:rPr lang="en-US" sz="2000" dirty="0"/>
              <a:t> </a:t>
            </a:r>
            <a:r>
              <a:rPr lang="en-US" sz="2000" dirty="0" err="1"/>
              <a:t>kukabiliana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hatari</a:t>
            </a:r>
            <a:r>
              <a:rPr lang="en-US" sz="2000" dirty="0"/>
              <a:t> </a:t>
            </a:r>
            <a:r>
              <a:rPr lang="en-US" sz="2000" dirty="0" err="1"/>
              <a:t>hii</a:t>
            </a:r>
            <a:r>
              <a:rPr lang="en-US" sz="2000" dirty="0"/>
              <a:t> (Kol. 2:2 )</a:t>
            </a:r>
            <a:endParaRPr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632434" y="5211484"/>
            <a:ext cx="85595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"</a:t>
            </a:r>
            <a:r>
              <a:rPr dirty="0" err="1"/>
              <a:t>Utaratibu</a:t>
            </a:r>
            <a:r>
              <a:rPr dirty="0"/>
              <a:t>" Paulo </a:t>
            </a:r>
            <a:r>
              <a:rPr dirty="0" err="1"/>
              <a:t>anarejelea</a:t>
            </a:r>
            <a:r>
              <a:rPr dirty="0"/>
              <a:t> hapa </a:t>
            </a:r>
            <a:r>
              <a:rPr dirty="0" err="1"/>
              <a:t>unamaanisha</a:t>
            </a:r>
            <a:r>
              <a:rPr dirty="0"/>
              <a:t> </a:t>
            </a:r>
            <a:r>
              <a:rPr dirty="0" err="1"/>
              <a:t>utaratibu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ibada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shughuli</a:t>
            </a:r>
            <a:r>
              <a:rPr dirty="0"/>
              <a:t> </a:t>
            </a:r>
            <a:r>
              <a:rPr dirty="0" err="1"/>
              <a:t>mbalimbali</a:t>
            </a:r>
            <a:r>
              <a:rPr dirty="0"/>
              <a:t> za </a:t>
            </a:r>
            <a:r>
              <a:rPr dirty="0" err="1"/>
              <a:t>kanisa</a:t>
            </a:r>
            <a:r>
              <a:rPr dirty="0"/>
              <a:t>.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kuwe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uongozi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mgawanyo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majukumu</a:t>
            </a:r>
            <a:r>
              <a:rPr dirty="0"/>
              <a:t>; </a:t>
            </a:r>
            <a:r>
              <a:rPr dirty="0" err="1"/>
              <a:t>shughuli</a:t>
            </a:r>
            <a:r>
              <a:rPr dirty="0"/>
              <a:t>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zifanyike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mapambo</a:t>
            </a:r>
            <a:r>
              <a:rPr dirty="0"/>
              <a:t> </a:t>
            </a:r>
            <a:r>
              <a:rPr dirty="0" err="1"/>
              <a:t>yanayostahili</a:t>
            </a:r>
            <a:r>
              <a:rPr dirty="0"/>
              <a:t>;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kadhalika</a:t>
            </a:r>
            <a:r>
              <a:rPr dirty="0"/>
              <a:t>. Hii </a:t>
            </a:r>
            <a:r>
              <a:rPr dirty="0" err="1"/>
              <a:t>itasababisha</a:t>
            </a:r>
            <a:r>
              <a:rPr dirty="0"/>
              <a:t> </a:t>
            </a:r>
            <a:r>
              <a:rPr dirty="0" err="1"/>
              <a:t>utangazaji</a:t>
            </a:r>
            <a:r>
              <a:rPr dirty="0"/>
              <a:t> bora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injili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itawalinda</a:t>
            </a:r>
            <a:r>
              <a:rPr dirty="0"/>
              <a:t> 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makosa</a:t>
            </a:r>
            <a:r>
              <a:rPr dirty="0"/>
              <a:t> </a:t>
            </a:r>
            <a:r>
              <a:rPr dirty="0" err="1"/>
              <a:t>fulani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MIZIZI KATIKA KRISTO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“Ninyi wenye shina na wenye kujengwa katika yeye; mmefanywa imara kwa imani, kama mlivyofundishwa; mkizidi kutoa shukrani.” </a:t>
            </a:r>
            <a:r>
              <a:rPr sz="1400"/>
              <a:t>(Wakolosai 2:7)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23699" y="1581026"/>
            <a:ext cx="59340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Tunapata</a:t>
            </a:r>
            <a:r>
              <a:rPr dirty="0"/>
              <a:t> </a:t>
            </a:r>
            <a:r>
              <a:rPr dirty="0" err="1"/>
              <a:t>wokovu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kumkubali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,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kukubali</a:t>
            </a:r>
            <a:r>
              <a:rPr dirty="0"/>
              <a:t> </a:t>
            </a:r>
            <a:r>
              <a:rPr dirty="0" err="1"/>
              <a:t>mafundisho</a:t>
            </a:r>
            <a:r>
              <a:rPr dirty="0"/>
              <a:t> (Kol. 2:6). Hata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haya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. Paulo </a:t>
            </a:r>
            <a:r>
              <a:rPr dirty="0" err="1"/>
              <a:t>anatuhimiza</a:t>
            </a:r>
            <a:r>
              <a:rPr dirty="0"/>
              <a:t> </a:t>
            </a:r>
            <a:r>
              <a:rPr dirty="0" err="1"/>
              <a:t>tutembee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Kristo "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mlivyofundishwa</a:t>
            </a:r>
            <a:r>
              <a:rPr dirty="0"/>
              <a:t>" (Kol. 2:7b).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6060201"/>
              </p:ext>
            </p:extLst>
          </p:nvPr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  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56" y="1608840"/>
            <a:ext cx="3255358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823699" y="3111251"/>
            <a:ext cx="59340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b="1"/>
            </a:pPr>
            <a:r>
              <a:rPr sz="2000" dirty="0" err="1"/>
              <a:t>Tunapotembea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Yesu</a:t>
            </a:r>
            <a:r>
              <a:rPr sz="2000" dirty="0"/>
              <a:t>, </a:t>
            </a:r>
            <a:r>
              <a:rPr sz="2000" dirty="0" err="1"/>
              <a:t>tumekita</a:t>
            </a:r>
            <a:r>
              <a:rPr sz="2000" dirty="0"/>
              <a:t> </a:t>
            </a:r>
            <a:r>
              <a:rPr sz="2000" dirty="0" err="1"/>
              <a:t>mizizi</a:t>
            </a:r>
            <a:r>
              <a:rPr sz="2000" dirty="0"/>
              <a:t> </a:t>
            </a:r>
            <a:r>
              <a:rPr sz="2000" dirty="0" err="1"/>
              <a:t>ndani</a:t>
            </a:r>
            <a:r>
              <a:rPr sz="2000" dirty="0"/>
              <a:t> </a:t>
            </a:r>
            <a:r>
              <a:rPr sz="2000" dirty="0" err="1"/>
              <a:t>yake</a:t>
            </a:r>
            <a:r>
              <a:rPr sz="2000" dirty="0"/>
              <a:t>. </a:t>
            </a:r>
            <a:r>
              <a:rPr lang="en-US" sz="2000" dirty="0"/>
              <a:t>Sisi </a:t>
            </a:r>
            <a:r>
              <a:rPr lang="en-US" sz="2000" dirty="0" err="1"/>
              <a:t>ni</a:t>
            </a:r>
            <a:r>
              <a:rPr lang="en-US" sz="2000" dirty="0"/>
              <a:t>, </a:t>
            </a:r>
            <a:r>
              <a:rPr lang="en-US" sz="2000" dirty="0" err="1"/>
              <a:t>kwa</a:t>
            </a:r>
            <a:r>
              <a:rPr lang="en-US" sz="2000" dirty="0"/>
              <a:t> </a:t>
            </a:r>
            <a:r>
              <a:rPr lang="en-US" sz="2000" dirty="0" err="1"/>
              <a:t>mfano</a:t>
            </a:r>
            <a:r>
              <a:rPr lang="en-US" sz="2000" dirty="0"/>
              <a:t>, "</a:t>
            </a:r>
            <a:r>
              <a:rPr lang="en-US" sz="2000" dirty="0" err="1"/>
              <a:t>upandaji</a:t>
            </a:r>
            <a:r>
              <a:rPr lang="en-US" sz="2000" dirty="0"/>
              <a:t> </a:t>
            </a:r>
            <a:r>
              <a:rPr lang="en-US" sz="2000" dirty="0" err="1"/>
              <a:t>wa</a:t>
            </a:r>
            <a:r>
              <a:rPr lang="en-US" sz="2000" dirty="0"/>
              <a:t> Bwana,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atukuzwe</a:t>
            </a:r>
            <a:r>
              <a:rPr lang="en-US" sz="2000" dirty="0"/>
              <a:t>" (</a:t>
            </a:r>
            <a:r>
              <a:rPr lang="en-US" sz="2000" dirty="0" err="1"/>
              <a:t>Isaya</a:t>
            </a:r>
            <a:r>
              <a:rPr lang="en-US" sz="2000" dirty="0"/>
              <a:t> 61:3)</a:t>
            </a:r>
            <a:r>
              <a:rPr sz="2000" dirty="0"/>
              <a:t>. Sisi </a:t>
            </a:r>
            <a:r>
              <a:rPr sz="2000" dirty="0" err="1"/>
              <a:t>ni</a:t>
            </a:r>
            <a:r>
              <a:rPr sz="2000" dirty="0"/>
              <a:t> "</a:t>
            </a:r>
            <a:r>
              <a:rPr sz="2000" dirty="0" err="1"/>
              <a:t>miti</a:t>
            </a:r>
            <a:r>
              <a:rPr sz="2000" dirty="0"/>
              <a:t>" </a:t>
            </a:r>
            <a:r>
              <a:rPr sz="2000" dirty="0" err="1"/>
              <a:t>inayoshikamana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Yesu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mafundisho</a:t>
            </a:r>
            <a:r>
              <a:rPr sz="2000" dirty="0"/>
              <a:t> </a:t>
            </a:r>
            <a:r>
              <a:rPr sz="2000" dirty="0" err="1"/>
              <a:t>yake</a:t>
            </a:r>
            <a:r>
              <a:rPr sz="2000" dirty="0"/>
              <a:t> (</a:t>
            </a:r>
            <a:r>
              <a:rPr sz="2000" dirty="0" err="1"/>
              <a:t>Zaburi</a:t>
            </a:r>
            <a:r>
              <a:rPr sz="2000" dirty="0"/>
              <a:t> 1:3).</a:t>
            </a:r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defRPr>
            </a:pPr>
            <a:r>
              <a:t>MAANDISHI YA MAAGIZO YALIYOSULUBIWA MSALABANI MWAKE</a:t>
            </a:r>
            <a:endParaRPr lang="en" sz="32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547084"/>
            <a:ext cx="9264919" cy="584775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sz="1600"/>
              <a:t>“Akiifuta ile hati ya maagizo iliyokuwa dhidi yetu, iliyokuwa kinyume chetu, akaiondoa njiani, akaisulubisha msalabani kwake” </a:t>
            </a:r>
            <a:r>
              <a:rPr sz="1200"/>
              <a:t>(Wakolosai 2:14)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3057926" y="1291448"/>
            <a:ext cx="91340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Ibrahimu</a:t>
            </a:r>
            <a:r>
              <a:rPr dirty="0"/>
              <a:t> </a:t>
            </a:r>
            <a:r>
              <a:rPr dirty="0" err="1"/>
              <a:t>alithibitisha</a:t>
            </a:r>
            <a:r>
              <a:rPr dirty="0"/>
              <a:t> </a:t>
            </a:r>
            <a:r>
              <a:rPr dirty="0" err="1"/>
              <a:t>agano</a:t>
            </a:r>
            <a:r>
              <a:rPr dirty="0"/>
              <a:t> lake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tohara</a:t>
            </a:r>
            <a:r>
              <a:rPr dirty="0"/>
              <a:t> (</a:t>
            </a:r>
            <a:r>
              <a:rPr dirty="0" err="1"/>
              <a:t>Mwa</a:t>
            </a:r>
            <a:r>
              <a:rPr dirty="0"/>
              <a:t>. 17:11). </a:t>
            </a:r>
            <a:r>
              <a:rPr dirty="0" err="1"/>
              <a:t>Tunathibitisha</a:t>
            </a:r>
            <a:r>
              <a:rPr dirty="0"/>
              <a:t> </a:t>
            </a:r>
            <a:r>
              <a:rPr dirty="0" err="1"/>
              <a:t>agano</a:t>
            </a:r>
            <a:r>
              <a:rPr dirty="0"/>
              <a:t> </a:t>
            </a:r>
            <a:r>
              <a:rPr dirty="0" err="1"/>
              <a:t>letu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ubatizo</a:t>
            </a:r>
            <a:r>
              <a:rPr dirty="0"/>
              <a:t>,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"</a:t>
            </a:r>
            <a:r>
              <a:rPr dirty="0" err="1"/>
              <a:t>tohara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Kristo" (Kol. 2:11-12). Hii </a:t>
            </a:r>
            <a:r>
              <a:rPr dirty="0" err="1"/>
              <a:t>inamaanisha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tohara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kimwili</a:t>
            </a:r>
            <a:r>
              <a:rPr dirty="0"/>
              <a:t>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tena</a:t>
            </a:r>
            <a:r>
              <a:rPr dirty="0"/>
              <a:t>. </a:t>
            </a: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kufafanua</a:t>
            </a:r>
            <a:r>
              <a:rPr dirty="0"/>
              <a:t> </a:t>
            </a:r>
            <a:r>
              <a:rPr dirty="0" err="1"/>
              <a:t>jambo</a:t>
            </a:r>
            <a:r>
              <a:rPr dirty="0"/>
              <a:t> </a:t>
            </a:r>
            <a:r>
              <a:rPr dirty="0" err="1"/>
              <a:t>hili</a:t>
            </a:r>
            <a:r>
              <a:rPr dirty="0"/>
              <a:t>, Paulo </a:t>
            </a:r>
            <a:r>
              <a:rPr dirty="0" err="1"/>
              <a:t>anazungumza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msalabani</a:t>
            </a:r>
            <a:r>
              <a:rPr dirty="0"/>
              <a:t>.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alitimiza</a:t>
            </a:r>
            <a:r>
              <a:rPr dirty="0"/>
              <a:t> </a:t>
            </a:r>
            <a:r>
              <a:rPr dirty="0" err="1"/>
              <a:t>nini</a:t>
            </a:r>
            <a:r>
              <a:rPr dirty="0"/>
              <a:t>?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250084"/>
              </p:ext>
            </p:extLst>
          </p:nvPr>
        </p:nvGraphicFramePr>
        <p:xfrm>
          <a:off x="174758" y="2922664"/>
          <a:ext cx="894999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826919" y="4629610"/>
            <a:ext cx="64585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Waefeso</a:t>
            </a:r>
            <a:r>
              <a:rPr dirty="0"/>
              <a:t> 2:14-15 </a:t>
            </a:r>
            <a:r>
              <a:rPr dirty="0" err="1"/>
              <a:t>inafafanua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"</a:t>
            </a:r>
            <a:r>
              <a:rPr dirty="0" err="1"/>
              <a:t>maagizo</a:t>
            </a:r>
            <a:r>
              <a:rPr dirty="0"/>
              <a:t>" au "</a:t>
            </a:r>
            <a:r>
              <a:rPr dirty="0" err="1"/>
              <a:t>mahitaji</a:t>
            </a:r>
            <a:r>
              <a:rPr dirty="0"/>
              <a:t>"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yalikuwa</a:t>
            </a:r>
            <a:r>
              <a:rPr dirty="0"/>
              <a:t> 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yalikuwa</a:t>
            </a:r>
            <a:r>
              <a:rPr dirty="0"/>
              <a:t> sheria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sherehe</a:t>
            </a:r>
            <a:r>
              <a:rPr dirty="0"/>
              <a:t>,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ukuta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kutenganisha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Wayahudi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Mataifa</a:t>
            </a:r>
            <a:r>
              <a:rPr dirty="0"/>
              <a:t>.</a:t>
            </a:r>
          </a:p>
        </p:txBody>
      </p:sp>
      <p:pic>
        <p:nvPicPr>
          <p:cNvPr id="12" name="Imagen 11" descr="Imagen que contiene persona, vistiendo, camisa, hombre  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  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6881" y="2912664"/>
            <a:ext cx="2690361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  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  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826919" y="5842140"/>
            <a:ext cx="6458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, </a:t>
            </a:r>
            <a:r>
              <a:rPr dirty="0" err="1"/>
              <a:t>hatuhitaji</a:t>
            </a:r>
            <a:r>
              <a:rPr dirty="0"/>
              <a:t> </a:t>
            </a:r>
            <a:r>
              <a:rPr dirty="0" err="1"/>
              <a:t>tena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wasiwasi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kuzingatia</a:t>
            </a:r>
            <a:r>
              <a:rPr dirty="0"/>
              <a:t> sheria za </a:t>
            </a:r>
            <a:r>
              <a:rPr dirty="0" err="1"/>
              <a:t>ibada</a:t>
            </a:r>
            <a:r>
              <a:rPr dirty="0"/>
              <a:t> za </a:t>
            </a:r>
            <a:r>
              <a:rPr dirty="0" err="1"/>
              <a:t>Agano</a:t>
            </a:r>
            <a:r>
              <a:rPr dirty="0"/>
              <a:t> la Kale, </a:t>
            </a:r>
            <a:r>
              <a:rPr dirty="0" err="1"/>
              <a:t>ambazo</a:t>
            </a:r>
            <a:r>
              <a:rPr dirty="0"/>
              <a:t> </a:t>
            </a:r>
            <a:r>
              <a:rPr dirty="0" err="1"/>
              <a:t>zilikuwa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utimilifu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mwisho</a:t>
            </a:r>
            <a:r>
              <a:rPr dirty="0"/>
              <a:t> wake </a:t>
            </a:r>
            <a:r>
              <a:rPr dirty="0" err="1"/>
              <a:t>katika</a:t>
            </a:r>
            <a:r>
              <a:rPr dirty="0"/>
              <a:t> Kristo.</a:t>
            </a:r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  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  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8" y="616418"/>
            <a:ext cx="987742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 sz="5400" b="1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defRPr>
            </a:pPr>
            <a:r>
              <a:rPr dirty="0"/>
              <a:t>MATATIZO YANAYOTIKISA IMANI</a:t>
            </a: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1253</Words>
  <Application>Microsoft Office PowerPoint</Application>
  <PresentationFormat>Panorámica</PresentationFormat>
  <Paragraphs>61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 Display</vt:lpstr>
      <vt:lpstr>Aptos</vt:lpstr>
      <vt:lpstr>Arial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2026-01-27T09:08:36Z</dcterms:created>
  <dcterms:modified xsi:type="dcterms:W3CDTF">2026-02-01T06:36:36Z</dcterms:modified>
</cp:coreProperties>
</file>