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335" r:id="rId4"/>
    <p:sldId id="330" r:id="rId5"/>
    <p:sldId id="331" r:id="rId6"/>
    <p:sldId id="264" r:id="rId7"/>
    <p:sldId id="332" r:id="rId8"/>
    <p:sldId id="326" r:id="rId9"/>
    <p:sldId id="333" r:id="rId10"/>
    <p:sldId id="327" r:id="rId11"/>
    <p:sldId id="261" r:id="rId12"/>
    <p:sldId id="328" r:id="rId13"/>
    <p:sldId id="334" r:id="rId14"/>
    <p:sldId id="329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0000"/>
    <a:srgbClr val="7ABAD3"/>
    <a:srgbClr val="D9BF91"/>
    <a:srgbClr val="ADA0BA"/>
    <a:srgbClr val="AC8F80"/>
    <a:srgbClr val="153575"/>
    <a:srgbClr val="326BDA"/>
    <a:srgbClr val="7F4D00"/>
    <a:srgbClr val="8D8A00"/>
    <a:srgbClr val="C9D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58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FA305A-6A17-4EDF-9229-6EA64B631EFA}" type="doc">
      <dgm:prSet loTypeId="urn:microsoft.com/office/officeart/2005/8/layout/orgChart1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593D3CD-F17B-436C-97CA-297A2A1AFF16}">
      <dgm:prSet custT="1"/>
      <dgm:spPr>
        <a:solidFill>
          <a:srgbClr val="DE00DE"/>
        </a:solidFill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t>Wake hujitiisha kwa waume zao (Kol. 3:18; Efe. 5:22–24). 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C48D9E-599B-404B-8D7D-990BB7870B3A}" type="parTrans" cxnId="{BC83EEA0-F5AD-4C25-BE62-BB491B79AB46}">
      <dgm:prSet/>
      <dgm:spPr/>
      <dgm:t>
        <a:bodyPr/>
        <a:lstStyle/>
        <a:p>
          <a:endParaRPr lang="es-ES" sz="2000"/>
        </a:p>
      </dgm:t>
    </dgm:pt>
    <dgm:pt modelId="{59DF866E-5FAE-4DF1-9AF9-5C61A4CC2336}" type="sibTrans" cxnId="{BC83EEA0-F5AD-4C25-BE62-BB491B79AB46}">
      <dgm:prSet/>
      <dgm:spPr/>
      <dgm:t>
        <a:bodyPr/>
        <a:lstStyle/>
        <a:p>
          <a:endParaRPr lang="es-ES" sz="2000"/>
        </a:p>
      </dgm:t>
    </dgm:pt>
    <dgm:pt modelId="{64CE645C-71DE-4611-BDF5-1EAE51D8E738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>
            <a:defRPr sz="2000" b="1">
              <a:solidFill>
                <a:schemeClr val="tx1"/>
              </a:solidFill>
            </a:defRPr>
          </a:pPr>
          <a:r>
            <a:rPr dirty="0" err="1"/>
            <a:t>Utii</a:t>
          </a:r>
          <a:r>
            <a:rPr dirty="0"/>
            <a:t> </a:t>
          </a:r>
          <a:r>
            <a:rPr dirty="0" err="1"/>
            <a:t>huu</a:t>
          </a:r>
          <a:r>
            <a:rPr dirty="0"/>
            <a:t> </a:t>
          </a:r>
          <a:r>
            <a:rPr dirty="0" err="1"/>
            <a:t>uko</a:t>
          </a:r>
          <a:r>
            <a:rPr dirty="0"/>
            <a:t> </a:t>
          </a:r>
          <a:r>
            <a:rPr dirty="0" err="1"/>
            <a:t>ndani</a:t>
          </a:r>
          <a:r>
            <a:rPr dirty="0"/>
            <a:t> </a:t>
          </a:r>
          <a:r>
            <a:rPr dirty="0" err="1"/>
            <a:t>ya</a:t>
          </a:r>
          <a:r>
            <a:rPr dirty="0"/>
            <a:t> </a:t>
          </a:r>
          <a:r>
            <a:rPr dirty="0" err="1"/>
            <a:t>utii</a:t>
          </a:r>
          <a:r>
            <a:rPr dirty="0"/>
            <a:t> </a:t>
          </a:r>
          <a:r>
            <a:rPr dirty="0" err="1"/>
            <a:t>wa</a:t>
          </a:r>
          <a:r>
            <a:rPr dirty="0"/>
            <a:t> </a:t>
          </a:r>
          <a:r>
            <a:rPr dirty="0" err="1"/>
            <a:t>pande</a:t>
          </a:r>
          <a:r>
            <a:rPr dirty="0"/>
            <a:t> </a:t>
          </a:r>
          <a:r>
            <a:rPr dirty="0" err="1"/>
            <a:t>zote</a:t>
          </a:r>
          <a:br>
            <a:rPr lang="es-ES" dirty="0"/>
          </a:br>
          <a:r>
            <a:rPr dirty="0"/>
            <a:t>(Efe. 5:21), </a:t>
          </a:r>
          <a:r>
            <a:rPr dirty="0" err="1"/>
            <a:t>na</a:t>
          </a:r>
          <a:r>
            <a:rPr dirty="0"/>
            <a:t> </a:t>
          </a:r>
          <a:r>
            <a:rPr dirty="0" err="1"/>
            <a:t>lazima</a:t>
          </a:r>
          <a:r>
            <a:rPr dirty="0"/>
            <a:t> </a:t>
          </a:r>
          <a:r>
            <a:rPr dirty="0" err="1"/>
            <a:t>iwe</a:t>
          </a:r>
          <a:r>
            <a:rPr dirty="0"/>
            <a:t>             "</a:t>
          </a:r>
          <a:r>
            <a:rPr dirty="0" err="1"/>
            <a:t>kama</a:t>
          </a:r>
          <a:r>
            <a:rPr dirty="0"/>
            <a:t> </a:t>
          </a:r>
          <a:r>
            <a:rPr dirty="0" err="1"/>
            <a:t>inavyofaa</a:t>
          </a:r>
          <a:r>
            <a:rPr dirty="0"/>
            <a:t> </a:t>
          </a:r>
          <a:r>
            <a:rPr dirty="0" err="1"/>
            <a:t>katika</a:t>
          </a:r>
          <a:r>
            <a:rPr dirty="0"/>
            <a:t> Bwana."</a:t>
          </a:r>
          <a:endParaRPr lang="en" sz="2000" noProof="0" dirty="0">
            <a:solidFill>
              <a:schemeClr val="tx1"/>
            </a:solidFill>
          </a:endParaRPr>
        </a:p>
      </dgm:t>
    </dgm:pt>
    <dgm:pt modelId="{8C6FCEC3-EDFD-4479-8AF2-580EC70C2618}" type="parTrans" cxnId="{BB082A6A-AD81-4EB9-BBC5-383F37183A26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2FDAC092-5EA3-4FD0-AF97-2B0A59D8D8DE}" type="sibTrans" cxnId="{BB082A6A-AD81-4EB9-BBC5-383F37183A26}">
      <dgm:prSet/>
      <dgm:spPr/>
      <dgm:t>
        <a:bodyPr/>
        <a:lstStyle/>
        <a:p>
          <a:endParaRPr lang="es-ES" sz="2000"/>
        </a:p>
      </dgm:t>
    </dgm:pt>
    <dgm:pt modelId="{1BC72429-CB2C-4956-8169-1B5214D52ECF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dirty="0" err="1"/>
            <a:t>Waume</a:t>
          </a:r>
          <a:r>
            <a:rPr dirty="0"/>
            <a:t> </a:t>
          </a:r>
          <a:r>
            <a:rPr dirty="0" err="1"/>
            <a:t>wanapaswa</a:t>
          </a:r>
          <a:r>
            <a:rPr dirty="0"/>
            <a:t> </a:t>
          </a:r>
          <a:r>
            <a:rPr dirty="0" err="1"/>
            <a:t>kuwapenda</a:t>
          </a:r>
          <a:r>
            <a:rPr dirty="0"/>
            <a:t> wake </a:t>
          </a:r>
          <a:r>
            <a:rPr dirty="0" err="1"/>
            <a:t>zao</a:t>
          </a:r>
          <a:br>
            <a:rPr lang="es-ES" dirty="0"/>
          </a:br>
          <a:r>
            <a:rPr dirty="0"/>
            <a:t>(Kol. 3:19; Efe. 5:28</a:t>
          </a:r>
          <a:r>
            <a:rPr lang="es-ES" dirty="0"/>
            <a:t>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95AC54-21AF-4A86-8B28-E783293DA40F}" type="parTrans" cxnId="{7FBE5401-1A74-453A-8387-305E02B347C0}">
      <dgm:prSet/>
      <dgm:spPr/>
      <dgm:t>
        <a:bodyPr/>
        <a:lstStyle/>
        <a:p>
          <a:endParaRPr lang="es-ES" sz="2000"/>
        </a:p>
      </dgm:t>
    </dgm:pt>
    <dgm:pt modelId="{E6671B45-0958-452F-8D8A-17672F84B97B}" type="sibTrans" cxnId="{7FBE5401-1A74-453A-8387-305E02B347C0}">
      <dgm:prSet/>
      <dgm:spPr/>
      <dgm:t>
        <a:bodyPr/>
        <a:lstStyle/>
        <a:p>
          <a:endParaRPr lang="es-ES" sz="2000"/>
        </a:p>
      </dgm:t>
    </dgm:pt>
    <dgm:pt modelId="{DE8246B7-BFBD-44FE-99BE-81A058B32D7A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defRPr sz="2000" b="1">
              <a:solidFill>
                <a:schemeClr val="tx1"/>
              </a:solidFill>
            </a:defRPr>
          </a:pPr>
          <a:r>
            <a:rPr dirty="0" err="1"/>
            <a:t>Wapende</a:t>
          </a:r>
          <a:r>
            <a:rPr dirty="0"/>
            <a:t> </a:t>
          </a:r>
          <a:r>
            <a:rPr dirty="0" err="1"/>
            <a:t>kwa</a:t>
          </a:r>
          <a:r>
            <a:rPr dirty="0"/>
            <a:t> </a:t>
          </a:r>
          <a:r>
            <a:rPr dirty="0" err="1"/>
            <a:t>upendo</a:t>
          </a:r>
          <a:r>
            <a:rPr dirty="0"/>
            <a:t> ule </a:t>
          </a:r>
          <a:r>
            <a:rPr dirty="0" err="1"/>
            <a:t>ule</a:t>
          </a:r>
          <a:r>
            <a:rPr dirty="0"/>
            <a:t> </a:t>
          </a:r>
          <a:r>
            <a:rPr dirty="0" err="1"/>
            <a:t>ambao</a:t>
          </a:r>
          <a:r>
            <a:rPr dirty="0"/>
            <a:t> Kristo </a:t>
          </a:r>
          <a:r>
            <a:rPr dirty="0" err="1"/>
            <a:t>alitupenda</a:t>
          </a:r>
          <a:br>
            <a:rPr lang="es-ES" dirty="0"/>
          </a:br>
          <a:r>
            <a:rPr dirty="0"/>
            <a:t>(Efe. 5 </a:t>
          </a:r>
          <a:r>
            <a:rPr lang="es-ES" dirty="0"/>
            <a:t>–</a:t>
          </a:r>
          <a:r>
            <a:rPr dirty="0"/>
            <a:t> 25</a:t>
          </a:r>
          <a:r>
            <a:rPr lang="es-ES" dirty="0"/>
            <a:t>)</a:t>
          </a:r>
          <a:endParaRPr lang="en" sz="2000" noProof="0" dirty="0">
            <a:solidFill>
              <a:schemeClr val="tx1"/>
            </a:solidFill>
          </a:endParaRPr>
        </a:p>
      </dgm:t>
    </dgm:pt>
    <dgm:pt modelId="{0203F899-DDD8-4B05-BA97-E8642AEB9935}" type="parTrans" cxnId="{1C621891-758A-4385-BFC8-8850F982C9F2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085173F7-F134-4E19-9BD0-A2F12E8581C1}" type="sibTrans" cxnId="{1C621891-758A-4385-BFC8-8850F982C9F2}">
      <dgm:prSet/>
      <dgm:spPr/>
      <dgm:t>
        <a:bodyPr/>
        <a:lstStyle/>
        <a:p>
          <a:endParaRPr lang="es-ES" sz="2000"/>
        </a:p>
      </dgm:t>
    </dgm:pt>
    <dgm:pt modelId="{0915468E-F1CB-42FA-AAD4-2CA74A0322EA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>
            <a:defRPr sz="1800" b="1">
              <a:solidFill>
                <a:schemeClr val="tx1"/>
              </a:solidFill>
            </a:defRPr>
          </a:pPr>
          <a:r>
            <a:rPr dirty="0" err="1"/>
            <a:t>Wanawajibika</a:t>
          </a:r>
          <a:r>
            <a:rPr dirty="0"/>
            <a:t> </a:t>
          </a:r>
          <a:r>
            <a:rPr dirty="0" err="1"/>
            <a:t>kwa</a:t>
          </a:r>
          <a:r>
            <a:rPr dirty="0"/>
            <a:t> </a:t>
          </a:r>
          <a:r>
            <a:rPr dirty="0" err="1"/>
            <a:t>ustawi</a:t>
          </a:r>
          <a:r>
            <a:rPr dirty="0"/>
            <a:t> </a:t>
          </a:r>
          <a:r>
            <a:rPr dirty="0" err="1"/>
            <a:t>wao</a:t>
          </a:r>
          <a:r>
            <a:rPr dirty="0"/>
            <a:t> </a:t>
          </a:r>
          <a:r>
            <a:rPr dirty="0" err="1"/>
            <a:t>wenyewe</a:t>
          </a:r>
          <a:br>
            <a:rPr lang="es-ES" dirty="0"/>
          </a:br>
          <a:r>
            <a:rPr dirty="0"/>
            <a:t>(Efe. 5:29</a:t>
          </a:r>
          <a:r>
            <a:rPr lang="es-ES" dirty="0"/>
            <a:t>)</a:t>
          </a:r>
          <a:endParaRPr lang="en" sz="1800" noProof="0" dirty="0">
            <a:solidFill>
              <a:schemeClr val="tx1"/>
            </a:solidFill>
          </a:endParaRPr>
        </a:p>
      </dgm:t>
    </dgm:pt>
    <dgm:pt modelId="{C9777131-7105-4C98-BB8F-D361A0E15273}" type="parTrans" cxnId="{4B96F788-70B2-4BCD-944C-ECEE485EC92B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C7D53279-3DFD-488A-B3D0-4EF1C44F2E90}" type="sibTrans" cxnId="{4B96F788-70B2-4BCD-944C-ECEE485EC92B}">
      <dgm:prSet/>
      <dgm:spPr/>
      <dgm:t>
        <a:bodyPr/>
        <a:lstStyle/>
        <a:p>
          <a:endParaRPr lang="es-ES" sz="2000"/>
        </a:p>
      </dgm:t>
    </dgm:pt>
    <dgm:pt modelId="{1B5D1424-48D3-48D5-B97B-20EAD08CC0D9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>
            <a:defRPr sz="2000" b="1">
              <a:solidFill>
                <a:schemeClr val="tx1"/>
              </a:solidFill>
            </a:defRPr>
          </a:pPr>
          <a:r>
            <a:t>Usiwe "mkali" (usiwakasirishe, usitende kwa ukali au vurugu, usiwe dhalimu)</a:t>
          </a:r>
          <a:endParaRPr lang="en" sz="2000" noProof="0" dirty="0">
            <a:solidFill>
              <a:schemeClr val="tx1"/>
            </a:solidFill>
          </a:endParaRPr>
        </a:p>
      </dgm:t>
    </dgm:pt>
    <dgm:pt modelId="{22E29991-403C-42D5-BDF9-95A2F78CE3DA}" type="parTrans" cxnId="{71E58B84-0AF0-46E3-8804-5FC1AAD95E8F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30CBE041-55D1-46EB-860C-DFE60BE9199D}" type="sibTrans" cxnId="{71E58B84-0AF0-46E3-8804-5FC1AAD95E8F}">
      <dgm:prSet/>
      <dgm:spPr/>
      <dgm:t>
        <a:bodyPr/>
        <a:lstStyle/>
        <a:p>
          <a:endParaRPr lang="es-ES" sz="2000"/>
        </a:p>
      </dgm:t>
    </dgm:pt>
    <dgm:pt modelId="{E0842139-782C-44C7-8D07-53B492664B39}" type="pres">
      <dgm:prSet presAssocID="{81FA305A-6A17-4EDF-9229-6EA64B631E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6239C9F-51AD-4D4E-B8F5-07ADF0A32A42}" type="pres">
      <dgm:prSet presAssocID="{A593D3CD-F17B-436C-97CA-297A2A1AFF16}" presName="hierRoot1" presStyleCnt="0">
        <dgm:presLayoutVars>
          <dgm:hierBranch val="init"/>
        </dgm:presLayoutVars>
      </dgm:prSet>
      <dgm:spPr/>
    </dgm:pt>
    <dgm:pt modelId="{CAEDFD7E-D580-4852-B302-C5FFF85A3C3F}" type="pres">
      <dgm:prSet presAssocID="{A593D3CD-F17B-436C-97CA-297A2A1AFF16}" presName="rootComposite1" presStyleCnt="0"/>
      <dgm:spPr/>
    </dgm:pt>
    <dgm:pt modelId="{22A110CC-4706-466D-8CAB-E483FBF1D681}" type="pres">
      <dgm:prSet presAssocID="{A593D3CD-F17B-436C-97CA-297A2A1AFF16}" presName="rootText1" presStyleLbl="node0" presStyleIdx="0" presStyleCnt="2" custScaleX="234900">
        <dgm:presLayoutVars>
          <dgm:chPref val="3"/>
        </dgm:presLayoutVars>
      </dgm:prSet>
      <dgm:spPr/>
    </dgm:pt>
    <dgm:pt modelId="{B5D4BFB6-8FCB-4303-ABB0-B0DB4EC330C2}" type="pres">
      <dgm:prSet presAssocID="{A593D3CD-F17B-436C-97CA-297A2A1AFF16}" presName="rootConnector1" presStyleLbl="node1" presStyleIdx="0" presStyleCnt="0"/>
      <dgm:spPr/>
    </dgm:pt>
    <dgm:pt modelId="{55E374D9-3B5A-470C-A846-8E902BB6063A}" type="pres">
      <dgm:prSet presAssocID="{A593D3CD-F17B-436C-97CA-297A2A1AFF16}" presName="hierChild2" presStyleCnt="0"/>
      <dgm:spPr/>
    </dgm:pt>
    <dgm:pt modelId="{CFB43D32-75D6-4679-9B25-04CC0E024F6B}" type="pres">
      <dgm:prSet presAssocID="{8C6FCEC3-EDFD-4479-8AF2-580EC70C2618}" presName="Name37" presStyleLbl="parChTrans1D2" presStyleIdx="0" presStyleCnt="4"/>
      <dgm:spPr/>
    </dgm:pt>
    <dgm:pt modelId="{A849373D-3A3A-4514-A1E8-D15758599948}" type="pres">
      <dgm:prSet presAssocID="{64CE645C-71DE-4611-BDF5-1EAE51D8E738}" presName="hierRoot2" presStyleCnt="0">
        <dgm:presLayoutVars>
          <dgm:hierBranch val="init"/>
        </dgm:presLayoutVars>
      </dgm:prSet>
      <dgm:spPr/>
    </dgm:pt>
    <dgm:pt modelId="{50DD891E-5967-4366-8E2A-A67525DAE17D}" type="pres">
      <dgm:prSet presAssocID="{64CE645C-71DE-4611-BDF5-1EAE51D8E738}" presName="rootComposite" presStyleCnt="0"/>
      <dgm:spPr/>
    </dgm:pt>
    <dgm:pt modelId="{DFFEC7CC-8650-4376-B344-F94E9DFE43D6}" type="pres">
      <dgm:prSet presAssocID="{64CE645C-71DE-4611-BDF5-1EAE51D8E738}" presName="rootText" presStyleLbl="node2" presStyleIdx="0" presStyleCnt="4" custScaleX="175567" custScaleY="157106">
        <dgm:presLayoutVars>
          <dgm:chPref val="3"/>
        </dgm:presLayoutVars>
      </dgm:prSet>
      <dgm:spPr/>
    </dgm:pt>
    <dgm:pt modelId="{51CEF009-2FFB-4EBA-A138-FE7FB9291482}" type="pres">
      <dgm:prSet presAssocID="{64CE645C-71DE-4611-BDF5-1EAE51D8E738}" presName="rootConnector" presStyleLbl="node2" presStyleIdx="0" presStyleCnt="4"/>
      <dgm:spPr/>
    </dgm:pt>
    <dgm:pt modelId="{A9F487E3-6B43-444A-A313-4BB2AE5CF06F}" type="pres">
      <dgm:prSet presAssocID="{64CE645C-71DE-4611-BDF5-1EAE51D8E738}" presName="hierChild4" presStyleCnt="0"/>
      <dgm:spPr/>
    </dgm:pt>
    <dgm:pt modelId="{A99010B9-65F3-4536-86D2-FA7B137ED00C}" type="pres">
      <dgm:prSet presAssocID="{64CE645C-71DE-4611-BDF5-1EAE51D8E738}" presName="hierChild5" presStyleCnt="0"/>
      <dgm:spPr/>
    </dgm:pt>
    <dgm:pt modelId="{57D491DB-4A42-410C-80F1-C2CA3A453175}" type="pres">
      <dgm:prSet presAssocID="{A593D3CD-F17B-436C-97CA-297A2A1AFF16}" presName="hierChild3" presStyleCnt="0"/>
      <dgm:spPr/>
    </dgm:pt>
    <dgm:pt modelId="{10FCA49E-678E-4968-B952-1A9E2ED9F5EB}" type="pres">
      <dgm:prSet presAssocID="{1BC72429-CB2C-4956-8169-1B5214D52ECF}" presName="hierRoot1" presStyleCnt="0">
        <dgm:presLayoutVars>
          <dgm:hierBranch val="init"/>
        </dgm:presLayoutVars>
      </dgm:prSet>
      <dgm:spPr/>
    </dgm:pt>
    <dgm:pt modelId="{DD746AA7-0534-4725-A933-5370C9E9359E}" type="pres">
      <dgm:prSet presAssocID="{1BC72429-CB2C-4956-8169-1B5214D52ECF}" presName="rootComposite1" presStyleCnt="0"/>
      <dgm:spPr/>
    </dgm:pt>
    <dgm:pt modelId="{5601FD7B-FCCF-4F1D-ACBA-CDDCA6D9F769}" type="pres">
      <dgm:prSet presAssocID="{1BC72429-CB2C-4956-8169-1B5214D52ECF}" presName="rootText1" presStyleLbl="node0" presStyleIdx="1" presStyleCnt="2" custScaleX="196567">
        <dgm:presLayoutVars>
          <dgm:chPref val="3"/>
        </dgm:presLayoutVars>
      </dgm:prSet>
      <dgm:spPr/>
    </dgm:pt>
    <dgm:pt modelId="{0994FBC6-F8E7-4BBC-91DF-63250C307419}" type="pres">
      <dgm:prSet presAssocID="{1BC72429-CB2C-4956-8169-1B5214D52ECF}" presName="rootConnector1" presStyleLbl="node1" presStyleIdx="0" presStyleCnt="0"/>
      <dgm:spPr/>
    </dgm:pt>
    <dgm:pt modelId="{62792E98-E526-46FC-A5A9-21CCE483B3A4}" type="pres">
      <dgm:prSet presAssocID="{1BC72429-CB2C-4956-8169-1B5214D52ECF}" presName="hierChild2" presStyleCnt="0"/>
      <dgm:spPr/>
    </dgm:pt>
    <dgm:pt modelId="{3773A89B-4B3E-4621-A26D-BC88B955BB3E}" type="pres">
      <dgm:prSet presAssocID="{0203F899-DDD8-4B05-BA97-E8642AEB9935}" presName="Name37" presStyleLbl="parChTrans1D2" presStyleIdx="1" presStyleCnt="4"/>
      <dgm:spPr/>
    </dgm:pt>
    <dgm:pt modelId="{177CF501-C337-48F2-8A5F-99FA075DE080}" type="pres">
      <dgm:prSet presAssocID="{DE8246B7-BFBD-44FE-99BE-81A058B32D7A}" presName="hierRoot2" presStyleCnt="0">
        <dgm:presLayoutVars>
          <dgm:hierBranch val="init"/>
        </dgm:presLayoutVars>
      </dgm:prSet>
      <dgm:spPr/>
    </dgm:pt>
    <dgm:pt modelId="{93BCD24C-C002-4936-BE43-5F4777ABFEF7}" type="pres">
      <dgm:prSet presAssocID="{DE8246B7-BFBD-44FE-99BE-81A058B32D7A}" presName="rootComposite" presStyleCnt="0"/>
      <dgm:spPr/>
    </dgm:pt>
    <dgm:pt modelId="{D10FB4C4-AF42-4FE5-93F7-62AC3A5E47F9}" type="pres">
      <dgm:prSet presAssocID="{DE8246B7-BFBD-44FE-99BE-81A058B32D7A}" presName="rootText" presStyleLbl="node2" presStyleIdx="1" presStyleCnt="4" custScaleX="118821" custScaleY="157106">
        <dgm:presLayoutVars>
          <dgm:chPref val="3"/>
        </dgm:presLayoutVars>
      </dgm:prSet>
      <dgm:spPr/>
    </dgm:pt>
    <dgm:pt modelId="{F913C679-3E83-44E6-9FAD-237B23EBB815}" type="pres">
      <dgm:prSet presAssocID="{DE8246B7-BFBD-44FE-99BE-81A058B32D7A}" presName="rootConnector" presStyleLbl="node2" presStyleIdx="1" presStyleCnt="4"/>
      <dgm:spPr/>
    </dgm:pt>
    <dgm:pt modelId="{11542594-8E94-4373-B2B1-8B084A7D0513}" type="pres">
      <dgm:prSet presAssocID="{DE8246B7-BFBD-44FE-99BE-81A058B32D7A}" presName="hierChild4" presStyleCnt="0"/>
      <dgm:spPr/>
    </dgm:pt>
    <dgm:pt modelId="{31C1977D-7243-4787-ABF0-9E09FD56040E}" type="pres">
      <dgm:prSet presAssocID="{DE8246B7-BFBD-44FE-99BE-81A058B32D7A}" presName="hierChild5" presStyleCnt="0"/>
      <dgm:spPr/>
    </dgm:pt>
    <dgm:pt modelId="{0DF607FC-0E94-415E-AE7E-463DB608571B}" type="pres">
      <dgm:prSet presAssocID="{C9777131-7105-4C98-BB8F-D361A0E15273}" presName="Name37" presStyleLbl="parChTrans1D2" presStyleIdx="2" presStyleCnt="4"/>
      <dgm:spPr/>
    </dgm:pt>
    <dgm:pt modelId="{019087F6-224F-4812-93E4-2AAA4B8A9FB8}" type="pres">
      <dgm:prSet presAssocID="{0915468E-F1CB-42FA-AAD4-2CA74A0322EA}" presName="hierRoot2" presStyleCnt="0">
        <dgm:presLayoutVars>
          <dgm:hierBranch val="init"/>
        </dgm:presLayoutVars>
      </dgm:prSet>
      <dgm:spPr/>
    </dgm:pt>
    <dgm:pt modelId="{7976D4BC-3E74-44F3-891F-666FC34F6E9C}" type="pres">
      <dgm:prSet presAssocID="{0915468E-F1CB-42FA-AAD4-2CA74A0322EA}" presName="rootComposite" presStyleCnt="0"/>
      <dgm:spPr/>
    </dgm:pt>
    <dgm:pt modelId="{7A4C319D-A6F4-49C1-95C5-717447B2D079}" type="pres">
      <dgm:prSet presAssocID="{0915468E-F1CB-42FA-AAD4-2CA74A0322EA}" presName="rootText" presStyleLbl="node2" presStyleIdx="2" presStyleCnt="4" custScaleX="118821" custScaleY="157106">
        <dgm:presLayoutVars>
          <dgm:chPref val="3"/>
        </dgm:presLayoutVars>
      </dgm:prSet>
      <dgm:spPr/>
    </dgm:pt>
    <dgm:pt modelId="{272F60EA-9072-4CF9-BEB6-BECFB3123CF8}" type="pres">
      <dgm:prSet presAssocID="{0915468E-F1CB-42FA-AAD4-2CA74A0322EA}" presName="rootConnector" presStyleLbl="node2" presStyleIdx="2" presStyleCnt="4"/>
      <dgm:spPr/>
    </dgm:pt>
    <dgm:pt modelId="{177371B1-7F99-4C22-A813-5135240C6988}" type="pres">
      <dgm:prSet presAssocID="{0915468E-F1CB-42FA-AAD4-2CA74A0322EA}" presName="hierChild4" presStyleCnt="0"/>
      <dgm:spPr/>
    </dgm:pt>
    <dgm:pt modelId="{C8E8A275-F5DF-444F-A8EA-03CF4BD1A867}" type="pres">
      <dgm:prSet presAssocID="{0915468E-F1CB-42FA-AAD4-2CA74A0322EA}" presName="hierChild5" presStyleCnt="0"/>
      <dgm:spPr/>
    </dgm:pt>
    <dgm:pt modelId="{33F76738-9471-4389-B0C3-C88D813565F9}" type="pres">
      <dgm:prSet presAssocID="{22E29991-403C-42D5-BDF9-95A2F78CE3DA}" presName="Name37" presStyleLbl="parChTrans1D2" presStyleIdx="3" presStyleCnt="4"/>
      <dgm:spPr/>
    </dgm:pt>
    <dgm:pt modelId="{7A46557A-A046-48F1-A588-BB385A6A9BDF}" type="pres">
      <dgm:prSet presAssocID="{1B5D1424-48D3-48D5-B97B-20EAD08CC0D9}" presName="hierRoot2" presStyleCnt="0">
        <dgm:presLayoutVars>
          <dgm:hierBranch val="init"/>
        </dgm:presLayoutVars>
      </dgm:prSet>
      <dgm:spPr/>
    </dgm:pt>
    <dgm:pt modelId="{B9DCE38E-BA82-4856-8D5E-FDD2CDC28601}" type="pres">
      <dgm:prSet presAssocID="{1B5D1424-48D3-48D5-B97B-20EAD08CC0D9}" presName="rootComposite" presStyleCnt="0"/>
      <dgm:spPr/>
    </dgm:pt>
    <dgm:pt modelId="{62195F57-FACC-4C3E-B7F8-191AF549327B}" type="pres">
      <dgm:prSet presAssocID="{1B5D1424-48D3-48D5-B97B-20EAD08CC0D9}" presName="rootText" presStyleLbl="node2" presStyleIdx="3" presStyleCnt="4" custScaleX="196342" custScaleY="157106">
        <dgm:presLayoutVars>
          <dgm:chPref val="3"/>
        </dgm:presLayoutVars>
      </dgm:prSet>
      <dgm:spPr/>
    </dgm:pt>
    <dgm:pt modelId="{F56B74C9-4262-44C9-8E46-B4F95CFD9EDA}" type="pres">
      <dgm:prSet presAssocID="{1B5D1424-48D3-48D5-B97B-20EAD08CC0D9}" presName="rootConnector" presStyleLbl="node2" presStyleIdx="3" presStyleCnt="4"/>
      <dgm:spPr/>
    </dgm:pt>
    <dgm:pt modelId="{E2649C66-61AB-4030-BB58-82081B6D83DF}" type="pres">
      <dgm:prSet presAssocID="{1B5D1424-48D3-48D5-B97B-20EAD08CC0D9}" presName="hierChild4" presStyleCnt="0"/>
      <dgm:spPr/>
    </dgm:pt>
    <dgm:pt modelId="{19F570D4-2628-48F1-B09A-027F47690B3B}" type="pres">
      <dgm:prSet presAssocID="{1B5D1424-48D3-48D5-B97B-20EAD08CC0D9}" presName="hierChild5" presStyleCnt="0"/>
      <dgm:spPr/>
    </dgm:pt>
    <dgm:pt modelId="{9F8EEEAC-2BD6-42F5-A52E-2AA7CB536450}" type="pres">
      <dgm:prSet presAssocID="{1BC72429-CB2C-4956-8169-1B5214D52ECF}" presName="hierChild3" presStyleCnt="0"/>
      <dgm:spPr/>
    </dgm:pt>
  </dgm:ptLst>
  <dgm:cxnLst>
    <dgm:cxn modelId="{7FBE5401-1A74-453A-8387-305E02B347C0}" srcId="{81FA305A-6A17-4EDF-9229-6EA64B631EFA}" destId="{1BC72429-CB2C-4956-8169-1B5214D52ECF}" srcOrd="1" destOrd="0" parTransId="{EF95AC54-21AF-4A86-8B28-E783293DA40F}" sibTransId="{E6671B45-0958-452F-8D8A-17672F84B97B}"/>
    <dgm:cxn modelId="{AFEEA409-EBF7-49C1-AA68-1506FFE1712E}" type="presOf" srcId="{1BC72429-CB2C-4956-8169-1B5214D52ECF}" destId="{5601FD7B-FCCF-4F1D-ACBA-CDDCA6D9F769}" srcOrd="0" destOrd="0" presId="urn:microsoft.com/office/officeart/2005/8/layout/orgChart1"/>
    <dgm:cxn modelId="{DB906E23-6B21-41AB-94CF-8B31AA25C335}" type="presOf" srcId="{A593D3CD-F17B-436C-97CA-297A2A1AFF16}" destId="{22A110CC-4706-466D-8CAB-E483FBF1D681}" srcOrd="0" destOrd="0" presId="urn:microsoft.com/office/officeart/2005/8/layout/orgChart1"/>
    <dgm:cxn modelId="{BB06F62D-6FF2-4091-B2C6-D8BC06D4CF04}" type="presOf" srcId="{C9777131-7105-4C98-BB8F-D361A0E15273}" destId="{0DF607FC-0E94-415E-AE7E-463DB608571B}" srcOrd="0" destOrd="0" presId="urn:microsoft.com/office/officeart/2005/8/layout/orgChart1"/>
    <dgm:cxn modelId="{5502B83C-8A2B-4F73-B82F-AFEE66F6EE47}" type="presOf" srcId="{0915468E-F1CB-42FA-AAD4-2CA74A0322EA}" destId="{7A4C319D-A6F4-49C1-95C5-717447B2D079}" srcOrd="0" destOrd="0" presId="urn:microsoft.com/office/officeart/2005/8/layout/orgChart1"/>
    <dgm:cxn modelId="{E3E5865C-F6AA-4B01-A892-C3948698F707}" type="presOf" srcId="{81FA305A-6A17-4EDF-9229-6EA64B631EFA}" destId="{E0842139-782C-44C7-8D07-53B492664B39}" srcOrd="0" destOrd="0" presId="urn:microsoft.com/office/officeart/2005/8/layout/orgChart1"/>
    <dgm:cxn modelId="{BB082A6A-AD81-4EB9-BBC5-383F37183A26}" srcId="{A593D3CD-F17B-436C-97CA-297A2A1AFF16}" destId="{64CE645C-71DE-4611-BDF5-1EAE51D8E738}" srcOrd="0" destOrd="0" parTransId="{8C6FCEC3-EDFD-4479-8AF2-580EC70C2618}" sibTransId="{2FDAC092-5EA3-4FD0-AF97-2B0A59D8D8DE}"/>
    <dgm:cxn modelId="{ABF12B4D-97DB-48B6-B4D8-D6A5E1CD87CE}" type="presOf" srcId="{64CE645C-71DE-4611-BDF5-1EAE51D8E738}" destId="{51CEF009-2FFB-4EBA-A138-FE7FB9291482}" srcOrd="1" destOrd="0" presId="urn:microsoft.com/office/officeart/2005/8/layout/orgChart1"/>
    <dgm:cxn modelId="{037D9F73-83E0-466A-BBDE-4EC6FE9EF04D}" type="presOf" srcId="{8C6FCEC3-EDFD-4479-8AF2-580EC70C2618}" destId="{CFB43D32-75D6-4679-9B25-04CC0E024F6B}" srcOrd="0" destOrd="0" presId="urn:microsoft.com/office/officeart/2005/8/layout/orgChart1"/>
    <dgm:cxn modelId="{634A017A-D00B-4C5A-8905-6741ED2B16D9}" type="presOf" srcId="{1B5D1424-48D3-48D5-B97B-20EAD08CC0D9}" destId="{F56B74C9-4262-44C9-8E46-B4F95CFD9EDA}" srcOrd="1" destOrd="0" presId="urn:microsoft.com/office/officeart/2005/8/layout/orgChart1"/>
    <dgm:cxn modelId="{71E58B84-0AF0-46E3-8804-5FC1AAD95E8F}" srcId="{1BC72429-CB2C-4956-8169-1B5214D52ECF}" destId="{1B5D1424-48D3-48D5-B97B-20EAD08CC0D9}" srcOrd="2" destOrd="0" parTransId="{22E29991-403C-42D5-BDF9-95A2F78CE3DA}" sibTransId="{30CBE041-55D1-46EB-860C-DFE60BE9199D}"/>
    <dgm:cxn modelId="{4B96F788-70B2-4BCD-944C-ECEE485EC92B}" srcId="{1BC72429-CB2C-4956-8169-1B5214D52ECF}" destId="{0915468E-F1CB-42FA-AAD4-2CA74A0322EA}" srcOrd="1" destOrd="0" parTransId="{C9777131-7105-4C98-BB8F-D361A0E15273}" sibTransId="{C7D53279-3DFD-488A-B3D0-4EF1C44F2E90}"/>
    <dgm:cxn modelId="{7F2E478B-A48D-4F8B-ACE6-59CC86C4DD8F}" type="presOf" srcId="{0203F899-DDD8-4B05-BA97-E8642AEB9935}" destId="{3773A89B-4B3E-4621-A26D-BC88B955BB3E}" srcOrd="0" destOrd="0" presId="urn:microsoft.com/office/officeart/2005/8/layout/orgChart1"/>
    <dgm:cxn modelId="{090AAF8E-E111-42D2-AE8B-053BEECFEFA0}" type="presOf" srcId="{DE8246B7-BFBD-44FE-99BE-81A058B32D7A}" destId="{F913C679-3E83-44E6-9FAD-237B23EBB815}" srcOrd="1" destOrd="0" presId="urn:microsoft.com/office/officeart/2005/8/layout/orgChart1"/>
    <dgm:cxn modelId="{1C621891-758A-4385-BFC8-8850F982C9F2}" srcId="{1BC72429-CB2C-4956-8169-1B5214D52ECF}" destId="{DE8246B7-BFBD-44FE-99BE-81A058B32D7A}" srcOrd="0" destOrd="0" parTransId="{0203F899-DDD8-4B05-BA97-E8642AEB9935}" sibTransId="{085173F7-F134-4E19-9BD0-A2F12E8581C1}"/>
    <dgm:cxn modelId="{BE12D997-7F62-44F0-9A57-2AD4B9D1136D}" type="presOf" srcId="{1B5D1424-48D3-48D5-B97B-20EAD08CC0D9}" destId="{62195F57-FACC-4C3E-B7F8-191AF549327B}" srcOrd="0" destOrd="0" presId="urn:microsoft.com/office/officeart/2005/8/layout/orgChart1"/>
    <dgm:cxn modelId="{BC83EEA0-F5AD-4C25-BE62-BB491B79AB46}" srcId="{81FA305A-6A17-4EDF-9229-6EA64B631EFA}" destId="{A593D3CD-F17B-436C-97CA-297A2A1AFF16}" srcOrd="0" destOrd="0" parTransId="{1DC48D9E-599B-404B-8D7D-990BB7870B3A}" sibTransId="{59DF866E-5FAE-4DF1-9AF9-5C61A4CC2336}"/>
    <dgm:cxn modelId="{CE575DA1-DC3D-4387-A5E2-014A89EDA8E0}" type="presOf" srcId="{64CE645C-71DE-4611-BDF5-1EAE51D8E738}" destId="{DFFEC7CC-8650-4376-B344-F94E9DFE43D6}" srcOrd="0" destOrd="0" presId="urn:microsoft.com/office/officeart/2005/8/layout/orgChart1"/>
    <dgm:cxn modelId="{188EFFB8-A03A-4F5D-9570-B5FACB9133AA}" type="presOf" srcId="{0915468E-F1CB-42FA-AAD4-2CA74A0322EA}" destId="{272F60EA-9072-4CF9-BEB6-BECFB3123CF8}" srcOrd="1" destOrd="0" presId="urn:microsoft.com/office/officeart/2005/8/layout/orgChart1"/>
    <dgm:cxn modelId="{4C6F0ECF-2311-4B4C-BE76-B28DBBAAAE66}" type="presOf" srcId="{A593D3CD-F17B-436C-97CA-297A2A1AFF16}" destId="{B5D4BFB6-8FCB-4303-ABB0-B0DB4EC330C2}" srcOrd="1" destOrd="0" presId="urn:microsoft.com/office/officeart/2005/8/layout/orgChart1"/>
    <dgm:cxn modelId="{A56A8EDB-35CF-46C2-9BC8-8A40E1741C01}" type="presOf" srcId="{22E29991-403C-42D5-BDF9-95A2F78CE3DA}" destId="{33F76738-9471-4389-B0C3-C88D813565F9}" srcOrd="0" destOrd="0" presId="urn:microsoft.com/office/officeart/2005/8/layout/orgChart1"/>
    <dgm:cxn modelId="{C61254E1-5E6E-421C-A3EC-333218E03D0A}" type="presOf" srcId="{DE8246B7-BFBD-44FE-99BE-81A058B32D7A}" destId="{D10FB4C4-AF42-4FE5-93F7-62AC3A5E47F9}" srcOrd="0" destOrd="0" presId="urn:microsoft.com/office/officeart/2005/8/layout/orgChart1"/>
    <dgm:cxn modelId="{9DE559E1-CEBE-4996-90DE-F24286EBF8E1}" type="presOf" srcId="{1BC72429-CB2C-4956-8169-1B5214D52ECF}" destId="{0994FBC6-F8E7-4BBC-91DF-63250C307419}" srcOrd="1" destOrd="0" presId="urn:microsoft.com/office/officeart/2005/8/layout/orgChart1"/>
    <dgm:cxn modelId="{67861FD6-7266-4AC3-AA4C-2466FAC1D375}" type="presParOf" srcId="{E0842139-782C-44C7-8D07-53B492664B39}" destId="{B6239C9F-51AD-4D4E-B8F5-07ADF0A32A42}" srcOrd="0" destOrd="0" presId="urn:microsoft.com/office/officeart/2005/8/layout/orgChart1"/>
    <dgm:cxn modelId="{598B220C-5849-4244-8ABB-22ACD25DF23B}" type="presParOf" srcId="{B6239C9F-51AD-4D4E-B8F5-07ADF0A32A42}" destId="{CAEDFD7E-D580-4852-B302-C5FFF85A3C3F}" srcOrd="0" destOrd="0" presId="urn:microsoft.com/office/officeart/2005/8/layout/orgChart1"/>
    <dgm:cxn modelId="{0D9A3EB2-1AE6-40CF-BD61-2D83B58A3DEF}" type="presParOf" srcId="{CAEDFD7E-D580-4852-B302-C5FFF85A3C3F}" destId="{22A110CC-4706-466D-8CAB-E483FBF1D681}" srcOrd="0" destOrd="0" presId="urn:microsoft.com/office/officeart/2005/8/layout/orgChart1"/>
    <dgm:cxn modelId="{C614379B-09D9-4D85-97D7-FEA9B00A02B7}" type="presParOf" srcId="{CAEDFD7E-D580-4852-B302-C5FFF85A3C3F}" destId="{B5D4BFB6-8FCB-4303-ABB0-B0DB4EC330C2}" srcOrd="1" destOrd="0" presId="urn:microsoft.com/office/officeart/2005/8/layout/orgChart1"/>
    <dgm:cxn modelId="{9FCC673B-403D-4F72-96EB-EC2637FB3155}" type="presParOf" srcId="{B6239C9F-51AD-4D4E-B8F5-07ADF0A32A42}" destId="{55E374D9-3B5A-470C-A846-8E902BB6063A}" srcOrd="1" destOrd="0" presId="urn:microsoft.com/office/officeart/2005/8/layout/orgChart1"/>
    <dgm:cxn modelId="{6E6FE318-E5A2-4E37-9D02-4DDC2ADC3069}" type="presParOf" srcId="{55E374D9-3B5A-470C-A846-8E902BB6063A}" destId="{CFB43D32-75D6-4679-9B25-04CC0E024F6B}" srcOrd="0" destOrd="0" presId="urn:microsoft.com/office/officeart/2005/8/layout/orgChart1"/>
    <dgm:cxn modelId="{487CEAEA-DF37-4F57-AC61-42E19971C992}" type="presParOf" srcId="{55E374D9-3B5A-470C-A846-8E902BB6063A}" destId="{A849373D-3A3A-4514-A1E8-D15758599948}" srcOrd="1" destOrd="0" presId="urn:microsoft.com/office/officeart/2005/8/layout/orgChart1"/>
    <dgm:cxn modelId="{0F723DF2-C93A-452E-85CA-766B84888E75}" type="presParOf" srcId="{A849373D-3A3A-4514-A1E8-D15758599948}" destId="{50DD891E-5967-4366-8E2A-A67525DAE17D}" srcOrd="0" destOrd="0" presId="urn:microsoft.com/office/officeart/2005/8/layout/orgChart1"/>
    <dgm:cxn modelId="{A4BFD465-8E97-4662-BD7C-1C160503F2A7}" type="presParOf" srcId="{50DD891E-5967-4366-8E2A-A67525DAE17D}" destId="{DFFEC7CC-8650-4376-B344-F94E9DFE43D6}" srcOrd="0" destOrd="0" presId="urn:microsoft.com/office/officeart/2005/8/layout/orgChart1"/>
    <dgm:cxn modelId="{94AA5222-83AC-4B45-903D-FB49E24263E7}" type="presParOf" srcId="{50DD891E-5967-4366-8E2A-A67525DAE17D}" destId="{51CEF009-2FFB-4EBA-A138-FE7FB9291482}" srcOrd="1" destOrd="0" presId="urn:microsoft.com/office/officeart/2005/8/layout/orgChart1"/>
    <dgm:cxn modelId="{89CE76FB-A162-4DB4-934C-3585353BA2D5}" type="presParOf" srcId="{A849373D-3A3A-4514-A1E8-D15758599948}" destId="{A9F487E3-6B43-444A-A313-4BB2AE5CF06F}" srcOrd="1" destOrd="0" presId="urn:microsoft.com/office/officeart/2005/8/layout/orgChart1"/>
    <dgm:cxn modelId="{24D1EBBA-1C54-482B-85AD-807FFAA2499C}" type="presParOf" srcId="{A849373D-3A3A-4514-A1E8-D15758599948}" destId="{A99010B9-65F3-4536-86D2-FA7B137ED00C}" srcOrd="2" destOrd="0" presId="urn:microsoft.com/office/officeart/2005/8/layout/orgChart1"/>
    <dgm:cxn modelId="{0B1F1584-374B-4439-A5EF-1E416739CB55}" type="presParOf" srcId="{B6239C9F-51AD-4D4E-B8F5-07ADF0A32A42}" destId="{57D491DB-4A42-410C-80F1-C2CA3A453175}" srcOrd="2" destOrd="0" presId="urn:microsoft.com/office/officeart/2005/8/layout/orgChart1"/>
    <dgm:cxn modelId="{8B9BA997-C8D8-4192-BA6D-54C499D75D75}" type="presParOf" srcId="{E0842139-782C-44C7-8D07-53B492664B39}" destId="{10FCA49E-678E-4968-B952-1A9E2ED9F5EB}" srcOrd="1" destOrd="0" presId="urn:microsoft.com/office/officeart/2005/8/layout/orgChart1"/>
    <dgm:cxn modelId="{C8F46193-5E14-4BB2-886B-765C3B2CD51B}" type="presParOf" srcId="{10FCA49E-678E-4968-B952-1A9E2ED9F5EB}" destId="{DD746AA7-0534-4725-A933-5370C9E9359E}" srcOrd="0" destOrd="0" presId="urn:microsoft.com/office/officeart/2005/8/layout/orgChart1"/>
    <dgm:cxn modelId="{2B67BB31-CFE7-46B4-BB36-6CB101AB0FDE}" type="presParOf" srcId="{DD746AA7-0534-4725-A933-5370C9E9359E}" destId="{5601FD7B-FCCF-4F1D-ACBA-CDDCA6D9F769}" srcOrd="0" destOrd="0" presId="urn:microsoft.com/office/officeart/2005/8/layout/orgChart1"/>
    <dgm:cxn modelId="{CBE17C34-B37A-4DF3-A2CA-C08B971829BD}" type="presParOf" srcId="{DD746AA7-0534-4725-A933-5370C9E9359E}" destId="{0994FBC6-F8E7-4BBC-91DF-63250C307419}" srcOrd="1" destOrd="0" presId="urn:microsoft.com/office/officeart/2005/8/layout/orgChart1"/>
    <dgm:cxn modelId="{4015D075-4148-496B-AEF6-BD3E4C3AD850}" type="presParOf" srcId="{10FCA49E-678E-4968-B952-1A9E2ED9F5EB}" destId="{62792E98-E526-46FC-A5A9-21CCE483B3A4}" srcOrd="1" destOrd="0" presId="urn:microsoft.com/office/officeart/2005/8/layout/orgChart1"/>
    <dgm:cxn modelId="{E576F723-0BCB-469E-9430-394EA563DA31}" type="presParOf" srcId="{62792E98-E526-46FC-A5A9-21CCE483B3A4}" destId="{3773A89B-4B3E-4621-A26D-BC88B955BB3E}" srcOrd="0" destOrd="0" presId="urn:microsoft.com/office/officeart/2005/8/layout/orgChart1"/>
    <dgm:cxn modelId="{529E519B-7C13-4B72-B2D5-80B152127BF9}" type="presParOf" srcId="{62792E98-E526-46FC-A5A9-21CCE483B3A4}" destId="{177CF501-C337-48F2-8A5F-99FA075DE080}" srcOrd="1" destOrd="0" presId="urn:microsoft.com/office/officeart/2005/8/layout/orgChart1"/>
    <dgm:cxn modelId="{F48CCAA3-CFB5-40AA-A940-6D7BDD4A2253}" type="presParOf" srcId="{177CF501-C337-48F2-8A5F-99FA075DE080}" destId="{93BCD24C-C002-4936-BE43-5F4777ABFEF7}" srcOrd="0" destOrd="0" presId="urn:microsoft.com/office/officeart/2005/8/layout/orgChart1"/>
    <dgm:cxn modelId="{8B41F76D-9B11-454A-A385-440E52B17C89}" type="presParOf" srcId="{93BCD24C-C002-4936-BE43-5F4777ABFEF7}" destId="{D10FB4C4-AF42-4FE5-93F7-62AC3A5E47F9}" srcOrd="0" destOrd="0" presId="urn:microsoft.com/office/officeart/2005/8/layout/orgChart1"/>
    <dgm:cxn modelId="{DA1EB3EA-5C6C-4F9F-87FB-ECF7BF7AF1C1}" type="presParOf" srcId="{93BCD24C-C002-4936-BE43-5F4777ABFEF7}" destId="{F913C679-3E83-44E6-9FAD-237B23EBB815}" srcOrd="1" destOrd="0" presId="urn:microsoft.com/office/officeart/2005/8/layout/orgChart1"/>
    <dgm:cxn modelId="{074DA5EF-C22A-49B9-9741-8F0D0BF248A6}" type="presParOf" srcId="{177CF501-C337-48F2-8A5F-99FA075DE080}" destId="{11542594-8E94-4373-B2B1-8B084A7D0513}" srcOrd="1" destOrd="0" presId="urn:microsoft.com/office/officeart/2005/8/layout/orgChart1"/>
    <dgm:cxn modelId="{9F6292B3-572F-4C03-B202-95AFA2F292D4}" type="presParOf" srcId="{177CF501-C337-48F2-8A5F-99FA075DE080}" destId="{31C1977D-7243-4787-ABF0-9E09FD56040E}" srcOrd="2" destOrd="0" presId="urn:microsoft.com/office/officeart/2005/8/layout/orgChart1"/>
    <dgm:cxn modelId="{A71846A9-7365-46A4-8F5D-16528CC0B886}" type="presParOf" srcId="{62792E98-E526-46FC-A5A9-21CCE483B3A4}" destId="{0DF607FC-0E94-415E-AE7E-463DB608571B}" srcOrd="2" destOrd="0" presId="urn:microsoft.com/office/officeart/2005/8/layout/orgChart1"/>
    <dgm:cxn modelId="{C8B8FD44-8764-4E2D-A649-83B4AB72DFC2}" type="presParOf" srcId="{62792E98-E526-46FC-A5A9-21CCE483B3A4}" destId="{019087F6-224F-4812-93E4-2AAA4B8A9FB8}" srcOrd="3" destOrd="0" presId="urn:microsoft.com/office/officeart/2005/8/layout/orgChart1"/>
    <dgm:cxn modelId="{9752F753-B0E2-45AA-AA5D-57A9C82EEAB8}" type="presParOf" srcId="{019087F6-224F-4812-93E4-2AAA4B8A9FB8}" destId="{7976D4BC-3E74-44F3-891F-666FC34F6E9C}" srcOrd="0" destOrd="0" presId="urn:microsoft.com/office/officeart/2005/8/layout/orgChart1"/>
    <dgm:cxn modelId="{2DC332B3-F286-4EA6-BA50-D6728D6A40E3}" type="presParOf" srcId="{7976D4BC-3E74-44F3-891F-666FC34F6E9C}" destId="{7A4C319D-A6F4-49C1-95C5-717447B2D079}" srcOrd="0" destOrd="0" presId="urn:microsoft.com/office/officeart/2005/8/layout/orgChart1"/>
    <dgm:cxn modelId="{FC4946AD-25C2-4B50-83F1-573F8B969C43}" type="presParOf" srcId="{7976D4BC-3E74-44F3-891F-666FC34F6E9C}" destId="{272F60EA-9072-4CF9-BEB6-BECFB3123CF8}" srcOrd="1" destOrd="0" presId="urn:microsoft.com/office/officeart/2005/8/layout/orgChart1"/>
    <dgm:cxn modelId="{DCE18F48-8EA2-427C-B24E-144ABF25DDEA}" type="presParOf" srcId="{019087F6-224F-4812-93E4-2AAA4B8A9FB8}" destId="{177371B1-7F99-4C22-A813-5135240C6988}" srcOrd="1" destOrd="0" presId="urn:microsoft.com/office/officeart/2005/8/layout/orgChart1"/>
    <dgm:cxn modelId="{7A012BAF-079E-4F87-B06A-56FC2E4EEEE9}" type="presParOf" srcId="{019087F6-224F-4812-93E4-2AAA4B8A9FB8}" destId="{C8E8A275-F5DF-444F-A8EA-03CF4BD1A867}" srcOrd="2" destOrd="0" presId="urn:microsoft.com/office/officeart/2005/8/layout/orgChart1"/>
    <dgm:cxn modelId="{4EE91022-4B0D-4A9B-B6CE-9BEFBA9D6550}" type="presParOf" srcId="{62792E98-E526-46FC-A5A9-21CCE483B3A4}" destId="{33F76738-9471-4389-B0C3-C88D813565F9}" srcOrd="4" destOrd="0" presId="urn:microsoft.com/office/officeart/2005/8/layout/orgChart1"/>
    <dgm:cxn modelId="{4B42AF70-74A2-47B5-AAFB-7D2AA82068EC}" type="presParOf" srcId="{62792E98-E526-46FC-A5A9-21CCE483B3A4}" destId="{7A46557A-A046-48F1-A588-BB385A6A9BDF}" srcOrd="5" destOrd="0" presId="urn:microsoft.com/office/officeart/2005/8/layout/orgChart1"/>
    <dgm:cxn modelId="{31E51CAE-970E-4FA1-8E06-DC26472EEA08}" type="presParOf" srcId="{7A46557A-A046-48F1-A588-BB385A6A9BDF}" destId="{B9DCE38E-BA82-4856-8D5E-FDD2CDC28601}" srcOrd="0" destOrd="0" presId="urn:microsoft.com/office/officeart/2005/8/layout/orgChart1"/>
    <dgm:cxn modelId="{319F9AE5-6DFF-489E-9E55-A51D9CAD7867}" type="presParOf" srcId="{B9DCE38E-BA82-4856-8D5E-FDD2CDC28601}" destId="{62195F57-FACC-4C3E-B7F8-191AF549327B}" srcOrd="0" destOrd="0" presId="urn:microsoft.com/office/officeart/2005/8/layout/orgChart1"/>
    <dgm:cxn modelId="{D122AFD5-7003-4102-8BDD-1AF63ADD6760}" type="presParOf" srcId="{B9DCE38E-BA82-4856-8D5E-FDD2CDC28601}" destId="{F56B74C9-4262-44C9-8E46-B4F95CFD9EDA}" srcOrd="1" destOrd="0" presId="urn:microsoft.com/office/officeart/2005/8/layout/orgChart1"/>
    <dgm:cxn modelId="{2645F6A2-4454-4A7A-8092-8B91578DC51A}" type="presParOf" srcId="{7A46557A-A046-48F1-A588-BB385A6A9BDF}" destId="{E2649C66-61AB-4030-BB58-82081B6D83DF}" srcOrd="1" destOrd="0" presId="urn:microsoft.com/office/officeart/2005/8/layout/orgChart1"/>
    <dgm:cxn modelId="{EF715636-06F2-431B-A088-279FCF819973}" type="presParOf" srcId="{7A46557A-A046-48F1-A588-BB385A6A9BDF}" destId="{19F570D4-2628-48F1-B09A-027F47690B3B}" srcOrd="2" destOrd="0" presId="urn:microsoft.com/office/officeart/2005/8/layout/orgChart1"/>
    <dgm:cxn modelId="{325DFF78-0035-452C-B008-D0AAF676AE21}" type="presParOf" srcId="{10FCA49E-678E-4968-B952-1A9E2ED9F5EB}" destId="{9F8EEEAC-2BD6-42F5-A52E-2AA7CB5364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8D0238-5D28-426E-97E6-2F756C8E9681}" type="doc">
      <dgm:prSet loTypeId="urn:microsoft.com/office/officeart/2005/8/layout/hierarchy3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CDBF102-8BC7-4831-88CE-91454DAFD588}">
      <dgm:prSet custT="1"/>
      <dgm:spPr>
        <a:solidFill>
          <a:schemeClr val="accent4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t>Wajibu wa wana na binti </a:t>
          </a:r>
          <a:b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t>(Kol. 3:20; Efe. 6:1-3)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36FE1F-883E-4FF6-891A-0C1E8F60B5AB}" type="parTrans" cxnId="{5C2466F1-2F3F-42B6-A831-936D7C895010}">
      <dgm:prSet/>
      <dgm:spPr/>
      <dgm:t>
        <a:bodyPr/>
        <a:lstStyle/>
        <a:p>
          <a:endParaRPr lang="es-ES" sz="2000"/>
        </a:p>
      </dgm:t>
    </dgm:pt>
    <dgm:pt modelId="{A7172B1F-19EF-4056-9215-9EAD3FE9F3DC}" type="sibTrans" cxnId="{5C2466F1-2F3F-42B6-A831-936D7C895010}">
      <dgm:prSet/>
      <dgm:spPr/>
      <dgm:t>
        <a:bodyPr/>
        <a:lstStyle/>
        <a:p>
          <a:endParaRPr lang="es-ES" sz="2000"/>
        </a:p>
      </dgm:t>
    </dgm:pt>
    <dgm:pt modelId="{B55B2991-7515-4FE0-B4CC-6320948F5DA8}">
      <dgm:prSet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>
            <a:defRPr sz="2000" b="1"/>
          </a:pPr>
          <a:r>
            <a:t>Utii wa watoto si wa hiari</a:t>
          </a:r>
          <a:endParaRPr lang="en" sz="2000" noProof="0" dirty="0"/>
        </a:p>
      </dgm:t>
    </dgm:pt>
    <dgm:pt modelId="{60CE644C-6A98-4D82-9F26-6DC4E37FDCE2}" type="parTrans" cxnId="{E3A477E4-AC8D-4732-AAF7-8E3D61F1DD46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4EB9BD23-F546-46AD-AEB0-ADA5D17CCF14}" type="sibTrans" cxnId="{E3A477E4-AC8D-4732-AAF7-8E3D61F1DD46}">
      <dgm:prSet/>
      <dgm:spPr/>
      <dgm:t>
        <a:bodyPr/>
        <a:lstStyle/>
        <a:p>
          <a:endParaRPr lang="es-ES" sz="2000"/>
        </a:p>
      </dgm:t>
    </dgm:pt>
    <dgm:pt modelId="{76C785E1-A118-4249-8AEB-3FD751248FE7}">
      <dgm:prSet custT="1"/>
      <dgm:spPr>
        <a:solidFill>
          <a:schemeClr val="accent3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>
            <a:defRPr sz="2000" b="1"/>
          </a:pPr>
          <a:r>
            <a:rPr lang="es-ES" dirty="0" err="1"/>
            <a:t>Utii</a:t>
          </a:r>
          <a:r>
            <a:rPr lang="es-ES" dirty="0"/>
            <a:t> </a:t>
          </a:r>
          <a:r>
            <a:rPr lang="es-ES" dirty="0" err="1"/>
            <a:t>huu</a:t>
          </a:r>
          <a:r>
            <a:rPr lang="es-ES" dirty="0"/>
            <a:t> </a:t>
          </a:r>
          <a:r>
            <a:rPr lang="es-ES" dirty="0" err="1"/>
            <a:t>unategemea</a:t>
          </a:r>
          <a:r>
            <a:rPr lang="es-ES" dirty="0"/>
            <a:t> </a:t>
          </a:r>
          <a:r>
            <a:rPr lang="es-ES" dirty="0" err="1"/>
            <a:t>amri</a:t>
          </a:r>
          <a:r>
            <a:rPr lang="es-ES" dirty="0"/>
            <a:t> </a:t>
          </a:r>
          <a:r>
            <a:rPr lang="es-ES"/>
            <a:t>ya tano</a:t>
          </a:r>
          <a:endParaRPr lang="en" sz="2000" noProof="0" dirty="0"/>
        </a:p>
      </dgm:t>
    </dgm:pt>
    <dgm:pt modelId="{268D5C95-98F4-48B3-9DBF-72F1AE0AD513}" type="parTrans" cxnId="{676C5212-0DB1-44EC-9FCB-4D899FB14FD5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86BC5C85-E880-4B0B-8BB5-6F7135A2C03B}" type="sibTrans" cxnId="{676C5212-0DB1-44EC-9FCB-4D899FB14FD5}">
      <dgm:prSet/>
      <dgm:spPr/>
      <dgm:t>
        <a:bodyPr/>
        <a:lstStyle/>
        <a:p>
          <a:endParaRPr lang="es-ES" sz="2000"/>
        </a:p>
      </dgm:t>
    </dgm:pt>
    <dgm:pt modelId="{609ACB9E-EF48-404C-87A7-B697382BD9B6}">
      <dgm:prSet custT="1"/>
      <dgm:spPr>
        <a:solidFill>
          <a:srgbClr val="B8FF9B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>
            <a:defRPr sz="2000" b="1"/>
          </a:pPr>
          <a:r>
            <a:t>Zaidi ya hayo, utii unakuja na thawabu yake mwenyewe</a:t>
          </a:r>
          <a:endParaRPr lang="en" sz="2000" noProof="0" dirty="0"/>
        </a:p>
      </dgm:t>
    </dgm:pt>
    <dgm:pt modelId="{BB1FADC5-F41F-4656-9328-079F7A3FF677}" type="parTrans" cxnId="{D216084F-7667-4487-BDB6-D3B1D186CEE7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CB74E48E-FC2E-47F7-865A-51E69333C988}" type="sibTrans" cxnId="{D216084F-7667-4487-BDB6-D3B1D186CEE7}">
      <dgm:prSet/>
      <dgm:spPr/>
      <dgm:t>
        <a:bodyPr/>
        <a:lstStyle/>
        <a:p>
          <a:endParaRPr lang="es-ES" sz="2000"/>
        </a:p>
      </dgm:t>
    </dgm:pt>
    <dgm:pt modelId="{E178E435-B0E3-49C4-B439-87A559C6F59B}">
      <dgm:prSet custT="1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t>Majukumu ya Wazazi </a:t>
          </a:r>
          <a:b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t>(Kol. 3:21; Efe. 6:4). 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22B72E-F8F2-4551-96FB-1DC66726982F}" type="parTrans" cxnId="{9E192A60-1409-43DB-878F-EE4C610619B2}">
      <dgm:prSet/>
      <dgm:spPr/>
      <dgm:t>
        <a:bodyPr/>
        <a:lstStyle/>
        <a:p>
          <a:endParaRPr lang="es-ES" sz="2000"/>
        </a:p>
      </dgm:t>
    </dgm:pt>
    <dgm:pt modelId="{5E7E6D08-2251-4565-A465-7AB2E68DA4EA}" type="sibTrans" cxnId="{9E192A60-1409-43DB-878F-EE4C610619B2}">
      <dgm:prSet/>
      <dgm:spPr/>
      <dgm:t>
        <a:bodyPr/>
        <a:lstStyle/>
        <a:p>
          <a:endParaRPr lang="es-ES" sz="2000"/>
        </a:p>
      </dgm:t>
    </dgm:pt>
    <dgm:pt modelId="{BA1B1FC3-BA2C-42D4-9990-4F6F657C75DB}">
      <dgm:prSet custT="1"/>
      <dgm:spPr>
        <a:solidFill>
          <a:srgbClr val="A7FFC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>
            <a:defRPr sz="2000" b="1"/>
          </a:pPr>
          <a:r>
            <a:t>Waelimishe bila kuwakasirisha au kuwakasirisha, ili usiwavunje moyo</a:t>
          </a:r>
          <a:endParaRPr lang="en" sz="2000" noProof="0" dirty="0"/>
        </a:p>
      </dgm:t>
    </dgm:pt>
    <dgm:pt modelId="{71CCA472-3394-47CD-AC52-C50767FEC854}" type="parTrans" cxnId="{9F3B4A10-AA10-4E50-ABAF-47479E07DEA8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619EDB9C-3F12-4815-92FA-9AFB612E2BA7}" type="sibTrans" cxnId="{9F3B4A10-AA10-4E50-ABAF-47479E07DEA8}">
      <dgm:prSet/>
      <dgm:spPr/>
      <dgm:t>
        <a:bodyPr/>
        <a:lstStyle/>
        <a:p>
          <a:endParaRPr lang="es-ES" sz="2000"/>
        </a:p>
      </dgm:t>
    </dgm:pt>
    <dgm:pt modelId="{DFCBAEB9-2F9F-4501-B589-3042ACBC10AF}">
      <dgm:prSet custT="1"/>
      <dgm:spPr>
        <a:solidFill>
          <a:srgbClr val="ABFFF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>
            <a:defRPr sz="2000" b="1"/>
          </a:pPr>
          <a:r>
            <a:t>Usiwakasirishe kwa kutenda bila subira au kwa uchangamfu</a:t>
          </a:r>
          <a:endParaRPr lang="en" sz="2000" noProof="0" dirty="0"/>
        </a:p>
      </dgm:t>
    </dgm:pt>
    <dgm:pt modelId="{D8E324DB-580B-4C37-BE94-8F4B5C78D172}" type="parTrans" cxnId="{16263A4D-3F29-42D7-B100-F4B81D1FCE95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0331E92A-236B-4357-A027-A0EDB7DC8CA5}" type="sibTrans" cxnId="{16263A4D-3F29-42D7-B100-F4B81D1FCE95}">
      <dgm:prSet/>
      <dgm:spPr/>
      <dgm:t>
        <a:bodyPr/>
        <a:lstStyle/>
        <a:p>
          <a:endParaRPr lang="es-ES" sz="2000"/>
        </a:p>
      </dgm:t>
    </dgm:pt>
    <dgm:pt modelId="{72E49611-E4AA-4A90-BF1D-4FE7D7CE89CF}">
      <dgm:prSet custT="1"/>
      <dgm:spPr>
        <a:solidFill>
          <a:srgbClr val="9BD7FF"/>
        </a:solidFill>
        <a:ln>
          <a:solidFill>
            <a:srgbClr val="0099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>
            <a:defRPr sz="2000" b="1"/>
          </a:pPr>
          <a:r>
            <a:t>Waelimishe katika njia za Mungu </a:t>
          </a:r>
          <a:br>
            <a:rPr lang="en" sz="2000" b="1" noProof="0" dirty="0"/>
          </a:br>
          <a:r>
            <a:t>(Kum. 6:6-7; Mit. 22:6)</a:t>
          </a:r>
          <a:endParaRPr lang="en" sz="2000" noProof="0" dirty="0"/>
        </a:p>
      </dgm:t>
    </dgm:pt>
    <dgm:pt modelId="{0B1009FA-6BE4-47DE-A04E-FBD8171938BE}" type="parTrans" cxnId="{4BCF17F4-E4BF-409D-B9E6-6A2D9A445597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BD7E5551-EE30-4113-8FD7-E80BF4B8FEB6}" type="sibTrans" cxnId="{4BCF17F4-E4BF-409D-B9E6-6A2D9A445597}">
      <dgm:prSet/>
      <dgm:spPr/>
      <dgm:t>
        <a:bodyPr/>
        <a:lstStyle/>
        <a:p>
          <a:endParaRPr lang="es-ES" sz="2000"/>
        </a:p>
      </dgm:t>
    </dgm:pt>
    <dgm:pt modelId="{B9D870B2-161F-414C-B67A-753438F03FD3}" type="pres">
      <dgm:prSet presAssocID="{8C8D0238-5D28-426E-97E6-2F756C8E968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62015D8-F061-43EE-A5D3-67FB702B8C98}" type="pres">
      <dgm:prSet presAssocID="{FCDBF102-8BC7-4831-88CE-91454DAFD588}" presName="root" presStyleCnt="0"/>
      <dgm:spPr/>
    </dgm:pt>
    <dgm:pt modelId="{8058735D-BA3C-4259-9E45-C6BB7D2D6949}" type="pres">
      <dgm:prSet presAssocID="{FCDBF102-8BC7-4831-88CE-91454DAFD588}" presName="rootComposite" presStyleCnt="0"/>
      <dgm:spPr/>
    </dgm:pt>
    <dgm:pt modelId="{A1A6CABC-8F83-4877-8923-49EC9D1B1223}" type="pres">
      <dgm:prSet presAssocID="{FCDBF102-8BC7-4831-88CE-91454DAFD588}" presName="rootText" presStyleLbl="node1" presStyleIdx="0" presStyleCnt="2" custScaleX="530040" custScaleY="129073"/>
      <dgm:spPr/>
    </dgm:pt>
    <dgm:pt modelId="{A11D4A66-7E01-42FD-8278-A64A986E3827}" type="pres">
      <dgm:prSet presAssocID="{FCDBF102-8BC7-4831-88CE-91454DAFD588}" presName="rootConnector" presStyleLbl="node1" presStyleIdx="0" presStyleCnt="2"/>
      <dgm:spPr/>
    </dgm:pt>
    <dgm:pt modelId="{49564A12-478B-41FA-B706-458DB13A112A}" type="pres">
      <dgm:prSet presAssocID="{FCDBF102-8BC7-4831-88CE-91454DAFD588}" presName="childShape" presStyleCnt="0"/>
      <dgm:spPr/>
    </dgm:pt>
    <dgm:pt modelId="{8C9C4CCF-77E5-4330-B682-33D260B7E9D7}" type="pres">
      <dgm:prSet presAssocID="{60CE644C-6A98-4D82-9F26-6DC4E37FDCE2}" presName="Name13" presStyleLbl="parChTrans1D2" presStyleIdx="0" presStyleCnt="6"/>
      <dgm:spPr/>
    </dgm:pt>
    <dgm:pt modelId="{CA9A7C24-E244-4634-8B22-F1CBDEFD86E3}" type="pres">
      <dgm:prSet presAssocID="{B55B2991-7515-4FE0-B4CC-6320948F5DA8}" presName="childText" presStyleLbl="bgAcc1" presStyleIdx="0" presStyleCnt="6" custScaleX="609576" custScaleY="115870" custLinFactNeighborX="-20666">
        <dgm:presLayoutVars>
          <dgm:bulletEnabled val="1"/>
        </dgm:presLayoutVars>
      </dgm:prSet>
      <dgm:spPr/>
    </dgm:pt>
    <dgm:pt modelId="{756AD8EF-519C-4358-A6C3-7981CC18B1D6}" type="pres">
      <dgm:prSet presAssocID="{268D5C95-98F4-48B3-9DBF-72F1AE0AD513}" presName="Name13" presStyleLbl="parChTrans1D2" presStyleIdx="1" presStyleCnt="6"/>
      <dgm:spPr/>
    </dgm:pt>
    <dgm:pt modelId="{F640A27C-8C42-44C1-9B48-D099E17F5BE9}" type="pres">
      <dgm:prSet presAssocID="{76C785E1-A118-4249-8AEB-3FD751248FE7}" presName="childText" presStyleLbl="bgAcc1" presStyleIdx="1" presStyleCnt="6" custScaleX="609576" custScaleY="115870" custLinFactNeighborX="-20666">
        <dgm:presLayoutVars>
          <dgm:bulletEnabled val="1"/>
        </dgm:presLayoutVars>
      </dgm:prSet>
      <dgm:spPr/>
    </dgm:pt>
    <dgm:pt modelId="{2D503935-13DF-4B73-99C0-753AEFE7F23B}" type="pres">
      <dgm:prSet presAssocID="{BB1FADC5-F41F-4656-9328-079F7A3FF677}" presName="Name13" presStyleLbl="parChTrans1D2" presStyleIdx="2" presStyleCnt="6"/>
      <dgm:spPr/>
    </dgm:pt>
    <dgm:pt modelId="{702E98B1-CADF-478D-AB4A-58735C204F93}" type="pres">
      <dgm:prSet presAssocID="{609ACB9E-EF48-404C-87A7-B697382BD9B6}" presName="childText" presStyleLbl="bgAcc1" presStyleIdx="2" presStyleCnt="6" custScaleX="609576" custScaleY="115870" custLinFactNeighborX="-20666">
        <dgm:presLayoutVars>
          <dgm:bulletEnabled val="1"/>
        </dgm:presLayoutVars>
      </dgm:prSet>
      <dgm:spPr/>
    </dgm:pt>
    <dgm:pt modelId="{5ADA399D-20F0-40BA-89B1-D0E6E8A16B95}" type="pres">
      <dgm:prSet presAssocID="{E178E435-B0E3-49C4-B439-87A559C6F59B}" presName="root" presStyleCnt="0"/>
      <dgm:spPr/>
    </dgm:pt>
    <dgm:pt modelId="{797E513A-B694-4B24-83EB-5F5EE67C2098}" type="pres">
      <dgm:prSet presAssocID="{E178E435-B0E3-49C4-B439-87A559C6F59B}" presName="rootComposite" presStyleCnt="0"/>
      <dgm:spPr/>
    </dgm:pt>
    <dgm:pt modelId="{8D1FCC57-E009-44E7-BDDE-564FA8434E87}" type="pres">
      <dgm:prSet presAssocID="{E178E435-B0E3-49C4-B439-87A559C6F59B}" presName="rootText" presStyleLbl="node1" presStyleIdx="1" presStyleCnt="2" custScaleX="530040" custScaleY="129073"/>
      <dgm:spPr/>
    </dgm:pt>
    <dgm:pt modelId="{F29142FB-B015-4BBE-A057-BE9537D54D07}" type="pres">
      <dgm:prSet presAssocID="{E178E435-B0E3-49C4-B439-87A559C6F59B}" presName="rootConnector" presStyleLbl="node1" presStyleIdx="1" presStyleCnt="2"/>
      <dgm:spPr/>
    </dgm:pt>
    <dgm:pt modelId="{9064D9D4-56A0-46FB-B920-8530D621E53A}" type="pres">
      <dgm:prSet presAssocID="{E178E435-B0E3-49C4-B439-87A559C6F59B}" presName="childShape" presStyleCnt="0"/>
      <dgm:spPr/>
    </dgm:pt>
    <dgm:pt modelId="{48B70EC1-24F9-40A4-BEDB-4B2EBD602C82}" type="pres">
      <dgm:prSet presAssocID="{71CCA472-3394-47CD-AC52-C50767FEC854}" presName="Name13" presStyleLbl="parChTrans1D2" presStyleIdx="3" presStyleCnt="6"/>
      <dgm:spPr/>
    </dgm:pt>
    <dgm:pt modelId="{CFBF0DCF-3A8B-4CEB-9CA0-3A680372CEEF}" type="pres">
      <dgm:prSet presAssocID="{BA1B1FC3-BA2C-42D4-9990-4F6F657C75DB}" presName="childText" presStyleLbl="bgAcc1" presStyleIdx="3" presStyleCnt="6" custScaleX="659747" custScaleY="115870">
        <dgm:presLayoutVars>
          <dgm:bulletEnabled val="1"/>
        </dgm:presLayoutVars>
      </dgm:prSet>
      <dgm:spPr/>
    </dgm:pt>
    <dgm:pt modelId="{E429F922-4E73-46C9-9A0E-37A949914D9C}" type="pres">
      <dgm:prSet presAssocID="{D8E324DB-580B-4C37-BE94-8F4B5C78D172}" presName="Name13" presStyleLbl="parChTrans1D2" presStyleIdx="4" presStyleCnt="6"/>
      <dgm:spPr/>
    </dgm:pt>
    <dgm:pt modelId="{93315151-46DF-47EE-B053-18AE76ABB3DE}" type="pres">
      <dgm:prSet presAssocID="{DFCBAEB9-2F9F-4501-B589-3042ACBC10AF}" presName="childText" presStyleLbl="bgAcc1" presStyleIdx="4" presStyleCnt="6" custScaleX="659747" custScaleY="115870">
        <dgm:presLayoutVars>
          <dgm:bulletEnabled val="1"/>
        </dgm:presLayoutVars>
      </dgm:prSet>
      <dgm:spPr/>
    </dgm:pt>
    <dgm:pt modelId="{47518933-818B-4002-9065-7E0A1721225D}" type="pres">
      <dgm:prSet presAssocID="{0B1009FA-6BE4-47DE-A04E-FBD8171938BE}" presName="Name13" presStyleLbl="parChTrans1D2" presStyleIdx="5" presStyleCnt="6"/>
      <dgm:spPr/>
    </dgm:pt>
    <dgm:pt modelId="{E21D42E4-B229-48B5-9853-F2DB6FF326E5}" type="pres">
      <dgm:prSet presAssocID="{72E49611-E4AA-4A90-BF1D-4FE7D7CE89CF}" presName="childText" presStyleLbl="bgAcc1" presStyleIdx="5" presStyleCnt="6" custScaleX="659747" custScaleY="115870">
        <dgm:presLayoutVars>
          <dgm:bulletEnabled val="1"/>
        </dgm:presLayoutVars>
      </dgm:prSet>
      <dgm:spPr/>
    </dgm:pt>
  </dgm:ptLst>
  <dgm:cxnLst>
    <dgm:cxn modelId="{CEE05A00-5091-4C74-A890-556FE586CDC8}" type="presOf" srcId="{BA1B1FC3-BA2C-42D4-9990-4F6F657C75DB}" destId="{CFBF0DCF-3A8B-4CEB-9CA0-3A680372CEEF}" srcOrd="0" destOrd="0" presId="urn:microsoft.com/office/officeart/2005/8/layout/hierarchy3"/>
    <dgm:cxn modelId="{AB94A201-CBF1-4B85-8B7A-1341308D0201}" type="presOf" srcId="{FCDBF102-8BC7-4831-88CE-91454DAFD588}" destId="{A1A6CABC-8F83-4877-8923-49EC9D1B1223}" srcOrd="0" destOrd="0" presId="urn:microsoft.com/office/officeart/2005/8/layout/hierarchy3"/>
    <dgm:cxn modelId="{6B470C0A-3ABD-4513-BC3F-D0DC20318CF2}" type="presOf" srcId="{72E49611-E4AA-4A90-BF1D-4FE7D7CE89CF}" destId="{E21D42E4-B229-48B5-9853-F2DB6FF326E5}" srcOrd="0" destOrd="0" presId="urn:microsoft.com/office/officeart/2005/8/layout/hierarchy3"/>
    <dgm:cxn modelId="{EF7F950B-14B7-46D1-B438-137BEB884514}" type="presOf" srcId="{D8E324DB-580B-4C37-BE94-8F4B5C78D172}" destId="{E429F922-4E73-46C9-9A0E-37A949914D9C}" srcOrd="0" destOrd="0" presId="urn:microsoft.com/office/officeart/2005/8/layout/hierarchy3"/>
    <dgm:cxn modelId="{9F3B4A10-AA10-4E50-ABAF-47479E07DEA8}" srcId="{E178E435-B0E3-49C4-B439-87A559C6F59B}" destId="{BA1B1FC3-BA2C-42D4-9990-4F6F657C75DB}" srcOrd="0" destOrd="0" parTransId="{71CCA472-3394-47CD-AC52-C50767FEC854}" sibTransId="{619EDB9C-3F12-4815-92FA-9AFB612E2BA7}"/>
    <dgm:cxn modelId="{676C5212-0DB1-44EC-9FCB-4D899FB14FD5}" srcId="{FCDBF102-8BC7-4831-88CE-91454DAFD588}" destId="{76C785E1-A118-4249-8AEB-3FD751248FE7}" srcOrd="1" destOrd="0" parTransId="{268D5C95-98F4-48B3-9DBF-72F1AE0AD513}" sibTransId="{86BC5C85-E880-4B0B-8BB5-6F7135A2C03B}"/>
    <dgm:cxn modelId="{66B9321C-01FC-44FD-BA1E-806CC9FB2721}" type="presOf" srcId="{E178E435-B0E3-49C4-B439-87A559C6F59B}" destId="{8D1FCC57-E009-44E7-BDDE-564FA8434E87}" srcOrd="0" destOrd="0" presId="urn:microsoft.com/office/officeart/2005/8/layout/hierarchy3"/>
    <dgm:cxn modelId="{AD807F3B-A8C2-42E3-8AAA-BEA44B7B0C4E}" type="presOf" srcId="{268D5C95-98F4-48B3-9DBF-72F1AE0AD513}" destId="{756AD8EF-519C-4358-A6C3-7981CC18B1D6}" srcOrd="0" destOrd="0" presId="urn:microsoft.com/office/officeart/2005/8/layout/hierarchy3"/>
    <dgm:cxn modelId="{9E192A60-1409-43DB-878F-EE4C610619B2}" srcId="{8C8D0238-5D28-426E-97E6-2F756C8E9681}" destId="{E178E435-B0E3-49C4-B439-87A559C6F59B}" srcOrd="1" destOrd="0" parTransId="{E722B72E-F8F2-4551-96FB-1DC66726982F}" sibTransId="{5E7E6D08-2251-4565-A465-7AB2E68DA4EA}"/>
    <dgm:cxn modelId="{5DE7E863-2502-4E54-BA0B-CE91985966F8}" type="presOf" srcId="{B55B2991-7515-4FE0-B4CC-6320948F5DA8}" destId="{CA9A7C24-E244-4634-8B22-F1CBDEFD86E3}" srcOrd="0" destOrd="0" presId="urn:microsoft.com/office/officeart/2005/8/layout/hierarchy3"/>
    <dgm:cxn modelId="{E7533646-5716-446A-BAC5-9E6A15125FA2}" type="presOf" srcId="{DFCBAEB9-2F9F-4501-B589-3042ACBC10AF}" destId="{93315151-46DF-47EE-B053-18AE76ABB3DE}" srcOrd="0" destOrd="0" presId="urn:microsoft.com/office/officeart/2005/8/layout/hierarchy3"/>
    <dgm:cxn modelId="{16263A4D-3F29-42D7-B100-F4B81D1FCE95}" srcId="{E178E435-B0E3-49C4-B439-87A559C6F59B}" destId="{DFCBAEB9-2F9F-4501-B589-3042ACBC10AF}" srcOrd="1" destOrd="0" parTransId="{D8E324DB-580B-4C37-BE94-8F4B5C78D172}" sibTransId="{0331E92A-236B-4357-A027-A0EDB7DC8CA5}"/>
    <dgm:cxn modelId="{D216084F-7667-4487-BDB6-D3B1D186CEE7}" srcId="{FCDBF102-8BC7-4831-88CE-91454DAFD588}" destId="{609ACB9E-EF48-404C-87A7-B697382BD9B6}" srcOrd="2" destOrd="0" parTransId="{BB1FADC5-F41F-4656-9328-079F7A3FF677}" sibTransId="{CB74E48E-FC2E-47F7-865A-51E69333C988}"/>
    <dgm:cxn modelId="{B3D6817D-2FA7-46F7-AEA3-CEC228F98A0E}" type="presOf" srcId="{E178E435-B0E3-49C4-B439-87A559C6F59B}" destId="{F29142FB-B015-4BBE-A057-BE9537D54D07}" srcOrd="1" destOrd="0" presId="urn:microsoft.com/office/officeart/2005/8/layout/hierarchy3"/>
    <dgm:cxn modelId="{C274A28A-9207-4423-BE0F-968BBB4482FE}" type="presOf" srcId="{609ACB9E-EF48-404C-87A7-B697382BD9B6}" destId="{702E98B1-CADF-478D-AB4A-58735C204F93}" srcOrd="0" destOrd="0" presId="urn:microsoft.com/office/officeart/2005/8/layout/hierarchy3"/>
    <dgm:cxn modelId="{378285A4-1300-44D6-940D-5B2AA2819B69}" type="presOf" srcId="{60CE644C-6A98-4D82-9F26-6DC4E37FDCE2}" destId="{8C9C4CCF-77E5-4330-B682-33D260B7E9D7}" srcOrd="0" destOrd="0" presId="urn:microsoft.com/office/officeart/2005/8/layout/hierarchy3"/>
    <dgm:cxn modelId="{93B992A5-A1DD-4214-AF08-F3F269185B4C}" type="presOf" srcId="{0B1009FA-6BE4-47DE-A04E-FBD8171938BE}" destId="{47518933-818B-4002-9065-7E0A1721225D}" srcOrd="0" destOrd="0" presId="urn:microsoft.com/office/officeart/2005/8/layout/hierarchy3"/>
    <dgm:cxn modelId="{502C77B6-21E6-43DE-ABF6-BE53C2E2980C}" type="presOf" srcId="{76C785E1-A118-4249-8AEB-3FD751248FE7}" destId="{F640A27C-8C42-44C1-9B48-D099E17F5BE9}" srcOrd="0" destOrd="0" presId="urn:microsoft.com/office/officeart/2005/8/layout/hierarchy3"/>
    <dgm:cxn modelId="{339BBBB9-D211-40A9-AA14-B772E94437B0}" type="presOf" srcId="{FCDBF102-8BC7-4831-88CE-91454DAFD588}" destId="{A11D4A66-7E01-42FD-8278-A64A986E3827}" srcOrd="1" destOrd="0" presId="urn:microsoft.com/office/officeart/2005/8/layout/hierarchy3"/>
    <dgm:cxn modelId="{1DEA76C7-FDC9-41FE-9230-0F006E642D2A}" type="presOf" srcId="{BB1FADC5-F41F-4656-9328-079F7A3FF677}" destId="{2D503935-13DF-4B73-99C0-753AEFE7F23B}" srcOrd="0" destOrd="0" presId="urn:microsoft.com/office/officeart/2005/8/layout/hierarchy3"/>
    <dgm:cxn modelId="{BA6545DC-CD0B-4560-B1FD-911178BE8572}" type="presOf" srcId="{71CCA472-3394-47CD-AC52-C50767FEC854}" destId="{48B70EC1-24F9-40A4-BEDB-4B2EBD602C82}" srcOrd="0" destOrd="0" presId="urn:microsoft.com/office/officeart/2005/8/layout/hierarchy3"/>
    <dgm:cxn modelId="{E3A477E4-AC8D-4732-AAF7-8E3D61F1DD46}" srcId="{FCDBF102-8BC7-4831-88CE-91454DAFD588}" destId="{B55B2991-7515-4FE0-B4CC-6320948F5DA8}" srcOrd="0" destOrd="0" parTransId="{60CE644C-6A98-4D82-9F26-6DC4E37FDCE2}" sibTransId="{4EB9BD23-F546-46AD-AEB0-ADA5D17CCF14}"/>
    <dgm:cxn modelId="{CA4862ED-5735-4CB7-97DC-7FA3738A638E}" type="presOf" srcId="{8C8D0238-5D28-426E-97E6-2F756C8E9681}" destId="{B9D870B2-161F-414C-B67A-753438F03FD3}" srcOrd="0" destOrd="0" presId="urn:microsoft.com/office/officeart/2005/8/layout/hierarchy3"/>
    <dgm:cxn modelId="{5C2466F1-2F3F-42B6-A831-936D7C895010}" srcId="{8C8D0238-5D28-426E-97E6-2F756C8E9681}" destId="{FCDBF102-8BC7-4831-88CE-91454DAFD588}" srcOrd="0" destOrd="0" parTransId="{EC36FE1F-883E-4FF6-891A-0C1E8F60B5AB}" sibTransId="{A7172B1F-19EF-4056-9215-9EAD3FE9F3DC}"/>
    <dgm:cxn modelId="{4BCF17F4-E4BF-409D-B9E6-6A2D9A445597}" srcId="{E178E435-B0E3-49C4-B439-87A559C6F59B}" destId="{72E49611-E4AA-4A90-BF1D-4FE7D7CE89CF}" srcOrd="2" destOrd="0" parTransId="{0B1009FA-6BE4-47DE-A04E-FBD8171938BE}" sibTransId="{BD7E5551-EE30-4113-8FD7-E80BF4B8FEB6}"/>
    <dgm:cxn modelId="{BCA51E1A-81FF-4221-8DD7-D2338413F719}" type="presParOf" srcId="{B9D870B2-161F-414C-B67A-753438F03FD3}" destId="{162015D8-F061-43EE-A5D3-67FB702B8C98}" srcOrd="0" destOrd="0" presId="urn:microsoft.com/office/officeart/2005/8/layout/hierarchy3"/>
    <dgm:cxn modelId="{DB680363-2AFB-4F08-AEA2-8ABB0E6A4FC7}" type="presParOf" srcId="{162015D8-F061-43EE-A5D3-67FB702B8C98}" destId="{8058735D-BA3C-4259-9E45-C6BB7D2D6949}" srcOrd="0" destOrd="0" presId="urn:microsoft.com/office/officeart/2005/8/layout/hierarchy3"/>
    <dgm:cxn modelId="{EF1CD088-5A1E-475E-AA9C-D9F1D2D7EF30}" type="presParOf" srcId="{8058735D-BA3C-4259-9E45-C6BB7D2D6949}" destId="{A1A6CABC-8F83-4877-8923-49EC9D1B1223}" srcOrd="0" destOrd="0" presId="urn:microsoft.com/office/officeart/2005/8/layout/hierarchy3"/>
    <dgm:cxn modelId="{CD67F6E3-5649-4486-B1DB-D574408149A7}" type="presParOf" srcId="{8058735D-BA3C-4259-9E45-C6BB7D2D6949}" destId="{A11D4A66-7E01-42FD-8278-A64A986E3827}" srcOrd="1" destOrd="0" presId="urn:microsoft.com/office/officeart/2005/8/layout/hierarchy3"/>
    <dgm:cxn modelId="{62349034-D40D-4DEA-93F0-362E5A59A5C8}" type="presParOf" srcId="{162015D8-F061-43EE-A5D3-67FB702B8C98}" destId="{49564A12-478B-41FA-B706-458DB13A112A}" srcOrd="1" destOrd="0" presId="urn:microsoft.com/office/officeart/2005/8/layout/hierarchy3"/>
    <dgm:cxn modelId="{8DFE81E2-B991-4A4E-8F65-3ADAA709FC9C}" type="presParOf" srcId="{49564A12-478B-41FA-B706-458DB13A112A}" destId="{8C9C4CCF-77E5-4330-B682-33D260B7E9D7}" srcOrd="0" destOrd="0" presId="urn:microsoft.com/office/officeart/2005/8/layout/hierarchy3"/>
    <dgm:cxn modelId="{7269DEE1-ECC8-4FDC-9078-1D20AFC17DB7}" type="presParOf" srcId="{49564A12-478B-41FA-B706-458DB13A112A}" destId="{CA9A7C24-E244-4634-8B22-F1CBDEFD86E3}" srcOrd="1" destOrd="0" presId="urn:microsoft.com/office/officeart/2005/8/layout/hierarchy3"/>
    <dgm:cxn modelId="{5AC4C102-78AB-4324-9D57-523DDE302AB0}" type="presParOf" srcId="{49564A12-478B-41FA-B706-458DB13A112A}" destId="{756AD8EF-519C-4358-A6C3-7981CC18B1D6}" srcOrd="2" destOrd="0" presId="urn:microsoft.com/office/officeart/2005/8/layout/hierarchy3"/>
    <dgm:cxn modelId="{A97490E4-9ABA-4C7E-A9FE-A7A4101AF7B1}" type="presParOf" srcId="{49564A12-478B-41FA-B706-458DB13A112A}" destId="{F640A27C-8C42-44C1-9B48-D099E17F5BE9}" srcOrd="3" destOrd="0" presId="urn:microsoft.com/office/officeart/2005/8/layout/hierarchy3"/>
    <dgm:cxn modelId="{19270E49-18C9-4810-8F16-538D6208D3E9}" type="presParOf" srcId="{49564A12-478B-41FA-B706-458DB13A112A}" destId="{2D503935-13DF-4B73-99C0-753AEFE7F23B}" srcOrd="4" destOrd="0" presId="urn:microsoft.com/office/officeart/2005/8/layout/hierarchy3"/>
    <dgm:cxn modelId="{EE1D4DA9-E272-4185-B037-E057EC60E127}" type="presParOf" srcId="{49564A12-478B-41FA-B706-458DB13A112A}" destId="{702E98B1-CADF-478D-AB4A-58735C204F93}" srcOrd="5" destOrd="0" presId="urn:microsoft.com/office/officeart/2005/8/layout/hierarchy3"/>
    <dgm:cxn modelId="{3F9533CC-8B10-4776-A4D9-9F44F8BC97FD}" type="presParOf" srcId="{B9D870B2-161F-414C-B67A-753438F03FD3}" destId="{5ADA399D-20F0-40BA-89B1-D0E6E8A16B95}" srcOrd="1" destOrd="0" presId="urn:microsoft.com/office/officeart/2005/8/layout/hierarchy3"/>
    <dgm:cxn modelId="{F168561C-19AD-462B-94EC-227FBBBA0789}" type="presParOf" srcId="{5ADA399D-20F0-40BA-89B1-D0E6E8A16B95}" destId="{797E513A-B694-4B24-83EB-5F5EE67C2098}" srcOrd="0" destOrd="0" presId="urn:microsoft.com/office/officeart/2005/8/layout/hierarchy3"/>
    <dgm:cxn modelId="{628D90C9-E503-432C-A998-CF80453C5B5D}" type="presParOf" srcId="{797E513A-B694-4B24-83EB-5F5EE67C2098}" destId="{8D1FCC57-E009-44E7-BDDE-564FA8434E87}" srcOrd="0" destOrd="0" presId="urn:microsoft.com/office/officeart/2005/8/layout/hierarchy3"/>
    <dgm:cxn modelId="{4E848C4D-5AA8-42B5-9B31-FEC7147C65F1}" type="presParOf" srcId="{797E513A-B694-4B24-83EB-5F5EE67C2098}" destId="{F29142FB-B015-4BBE-A057-BE9537D54D07}" srcOrd="1" destOrd="0" presId="urn:microsoft.com/office/officeart/2005/8/layout/hierarchy3"/>
    <dgm:cxn modelId="{EDAC214D-6FD8-4F5A-953E-365E42FFD1B6}" type="presParOf" srcId="{5ADA399D-20F0-40BA-89B1-D0E6E8A16B95}" destId="{9064D9D4-56A0-46FB-B920-8530D621E53A}" srcOrd="1" destOrd="0" presId="urn:microsoft.com/office/officeart/2005/8/layout/hierarchy3"/>
    <dgm:cxn modelId="{1ABE0C30-71D2-485C-8565-A872160CC3EA}" type="presParOf" srcId="{9064D9D4-56A0-46FB-B920-8530D621E53A}" destId="{48B70EC1-24F9-40A4-BEDB-4B2EBD602C82}" srcOrd="0" destOrd="0" presId="urn:microsoft.com/office/officeart/2005/8/layout/hierarchy3"/>
    <dgm:cxn modelId="{41F02307-38DD-4D18-A873-DF2E3600270B}" type="presParOf" srcId="{9064D9D4-56A0-46FB-B920-8530D621E53A}" destId="{CFBF0DCF-3A8B-4CEB-9CA0-3A680372CEEF}" srcOrd="1" destOrd="0" presId="urn:microsoft.com/office/officeart/2005/8/layout/hierarchy3"/>
    <dgm:cxn modelId="{A3A6EE2C-6530-4EF4-855C-26AE5D2992A3}" type="presParOf" srcId="{9064D9D4-56A0-46FB-B920-8530D621E53A}" destId="{E429F922-4E73-46C9-9A0E-37A949914D9C}" srcOrd="2" destOrd="0" presId="urn:microsoft.com/office/officeart/2005/8/layout/hierarchy3"/>
    <dgm:cxn modelId="{46AC61B7-E33F-4AE8-9EB6-5218F87F1182}" type="presParOf" srcId="{9064D9D4-56A0-46FB-B920-8530D621E53A}" destId="{93315151-46DF-47EE-B053-18AE76ABB3DE}" srcOrd="3" destOrd="0" presId="urn:microsoft.com/office/officeart/2005/8/layout/hierarchy3"/>
    <dgm:cxn modelId="{4A9C4D52-C0D9-491B-9CFE-D7F13934B03B}" type="presParOf" srcId="{9064D9D4-56A0-46FB-B920-8530D621E53A}" destId="{47518933-818B-4002-9065-7E0A1721225D}" srcOrd="4" destOrd="0" presId="urn:microsoft.com/office/officeart/2005/8/layout/hierarchy3"/>
    <dgm:cxn modelId="{C4E780D9-6260-443A-A8DB-A00C4F0E4337}" type="presParOf" srcId="{9064D9D4-56A0-46FB-B920-8530D621E53A}" destId="{E21D42E4-B229-48B5-9853-F2DB6FF326E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E4B2A0-E91B-4203-A3B6-773132AF18FA}" type="doc">
      <dgm:prSet loTypeId="urn:microsoft.com/office/officeart/2005/8/layout/lProcess2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71CC772C-40FD-44A0-83BD-1253661AA61C}">
      <dgm:prSet custT="1"/>
      <dgm:spPr>
        <a:solidFill>
          <a:srgbClr val="8D8A00"/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gm:spPr>
      <dgm:t>
        <a:bodyPr/>
        <a:lstStyle/>
        <a:p>
          <a:pPr>
            <a:defRPr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1800" dirty="0"/>
            <a:t>Tabia </a:t>
          </a:r>
          <a:r>
            <a:rPr sz="1800" dirty="0" err="1"/>
            <a:t>ya</a:t>
          </a:r>
          <a:r>
            <a:rPr sz="1800" dirty="0"/>
            <a:t> </a:t>
          </a:r>
          <a:r>
            <a:rPr sz="1800" dirty="0" err="1"/>
            <a:t>walio</a:t>
          </a:r>
          <a:r>
            <a:rPr sz="1800" dirty="0"/>
            <a:t> </a:t>
          </a:r>
          <a:r>
            <a:rPr sz="1800" dirty="0" err="1"/>
            <a:t>chini</a:t>
          </a:r>
          <a:r>
            <a:rPr sz="1800" dirty="0"/>
            <a:t> </a:t>
          </a:r>
          <a:r>
            <a:rPr sz="1800" dirty="0" err="1"/>
            <a:t>yao</a:t>
          </a:r>
          <a:r>
            <a:rPr sz="1800" dirty="0"/>
            <a:t> (Kol. 3:22-25; Efe. 6:5-8)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B94EC0-BF2F-4316-AB97-DCAB3CBF2CCF}" type="parTrans" cxnId="{68A7A449-9264-4BE5-9C1A-57B268C7BCA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4A3F7E9-B38C-421C-8046-2414527A5124}" type="sibTrans" cxnId="{68A7A449-9264-4BE5-9C1A-57B268C7BCA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CEAF3C48-FC08-4D7F-8CA0-27A1A5157B80}">
      <dgm:prSet custT="1"/>
      <dgm:spPr/>
      <dgm:t>
        <a:bodyPr/>
        <a:lstStyle/>
        <a:p>
          <a:pPr>
            <a:defRPr sz="2000" b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1600" dirty="0" err="1"/>
            <a:t>Daima</a:t>
          </a:r>
          <a:r>
            <a:rPr sz="1600" dirty="0"/>
            <a:t> </a:t>
          </a:r>
          <a:r>
            <a:rPr sz="1600" dirty="0" err="1"/>
            <a:t>jitahidi</a:t>
          </a:r>
          <a:r>
            <a:rPr sz="1600" dirty="0"/>
            <a:t>, </a:t>
          </a:r>
          <a:r>
            <a:rPr sz="1600" dirty="0" err="1"/>
            <a:t>hata</a:t>
          </a:r>
          <a:r>
            <a:rPr sz="1600" dirty="0"/>
            <a:t> </a:t>
          </a:r>
          <a:r>
            <a:rPr sz="1600" dirty="0" err="1"/>
            <a:t>kama</a:t>
          </a:r>
          <a:r>
            <a:rPr sz="1600" dirty="0"/>
            <a:t> hakuna </a:t>
          </a:r>
          <a:r>
            <a:rPr sz="1600" dirty="0" err="1"/>
            <a:t>mtu</a:t>
          </a:r>
          <a:r>
            <a:rPr sz="1600" dirty="0"/>
            <a:t> </a:t>
          </a:r>
          <a:r>
            <a:rPr sz="1600" dirty="0" err="1"/>
            <a:t>anayeangalia</a:t>
          </a:r>
          <a:endParaRPr lang="en" sz="16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801273-0943-4C24-8A6C-12F69F7B27B6}" type="parTrans" cxnId="{9B5A1079-FD52-483C-82B2-8310E5B974BA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ECC71051-8692-4BDC-8089-B2BED7CA048E}" type="sibTrans" cxnId="{9B5A1079-FD52-483C-82B2-8310E5B974BA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F8E7C13-D9CB-419D-891E-988C327D34D8}">
      <dgm:prSet custT="1"/>
      <dgm:spPr/>
      <dgm:t>
        <a:bodyPr/>
        <a:lstStyle/>
        <a:p>
          <a:pPr>
            <a:defRPr sz="2000" b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1600" dirty="0" err="1"/>
            <a:t>Jitahidi</a:t>
          </a:r>
          <a:r>
            <a:rPr sz="1600" dirty="0"/>
            <a:t> </a:t>
          </a:r>
          <a:r>
            <a:rPr sz="1600" dirty="0" err="1"/>
            <a:t>kupata</a:t>
          </a:r>
          <a:r>
            <a:rPr sz="1600" dirty="0"/>
            <a:t> </a:t>
          </a:r>
          <a:r>
            <a:rPr sz="1600" dirty="0" err="1"/>
            <a:t>ubora</a:t>
          </a:r>
          <a:r>
            <a:rPr sz="1600" dirty="0"/>
            <a:t> </a:t>
          </a:r>
          <a:r>
            <a:rPr sz="1600" dirty="0" err="1"/>
            <a:t>katika</a:t>
          </a:r>
          <a:r>
            <a:rPr sz="1600" dirty="0"/>
            <a:t> </a:t>
          </a:r>
          <a:r>
            <a:rPr sz="1600" dirty="0" err="1"/>
            <a:t>kazi</a:t>
          </a:r>
          <a:r>
            <a:rPr sz="1600" dirty="0"/>
            <a:t> </a:t>
          </a:r>
          <a:r>
            <a:rPr sz="1600" dirty="0" err="1"/>
            <a:t>yako</a:t>
          </a:r>
          <a:r>
            <a:rPr sz="1600" dirty="0"/>
            <a:t>, kana </a:t>
          </a:r>
          <a:r>
            <a:rPr sz="1600" dirty="0" err="1"/>
            <a:t>kwamba</a:t>
          </a:r>
          <a:r>
            <a:rPr sz="1600" dirty="0"/>
            <a:t> </a:t>
          </a:r>
          <a:r>
            <a:rPr sz="1600" dirty="0" err="1"/>
            <a:t>unamfanyia</a:t>
          </a:r>
          <a:r>
            <a:rPr sz="1600" dirty="0"/>
            <a:t> </a:t>
          </a:r>
          <a:r>
            <a:rPr sz="1600" dirty="0" err="1"/>
            <a:t>Mungu</a:t>
          </a:r>
          <a:endParaRPr lang="en" sz="16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CDABC1-1330-442E-913C-787C1CF53A6C}" type="parTrans" cxnId="{70CC9871-D259-4F93-8039-FD5A0777AEC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1179ADB-D0EB-41FC-95D9-C4E8C10F5540}" type="sibTrans" cxnId="{70CC9871-D259-4F93-8039-FD5A0777AEC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A9BC10D-D6A5-43F6-AAF6-1E569276DEE2}">
      <dgm:prSet custT="1"/>
      <dgm:spPr/>
      <dgm:t>
        <a:bodyPr/>
        <a:lstStyle/>
        <a:p>
          <a:pPr>
            <a:defRPr sz="2000" b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1600" dirty="0" err="1"/>
            <a:t>Kubali</a:t>
          </a:r>
          <a:r>
            <a:rPr sz="1600" dirty="0"/>
            <a:t> </a:t>
          </a:r>
          <a:r>
            <a:rPr sz="1600" dirty="0" err="1"/>
            <a:t>karipio</a:t>
          </a:r>
          <a:r>
            <a:rPr sz="1600" dirty="0"/>
            <a:t> </a:t>
          </a:r>
          <a:r>
            <a:rPr sz="1600" dirty="0" err="1"/>
            <a:t>wakati</a:t>
          </a:r>
          <a:r>
            <a:rPr sz="1600" dirty="0"/>
            <a:t> </a:t>
          </a:r>
          <a:r>
            <a:rPr sz="1600" dirty="0" err="1"/>
            <a:t>linahesabiwa</a:t>
          </a:r>
          <a:r>
            <a:rPr sz="1600" dirty="0"/>
            <a:t> </a:t>
          </a:r>
          <a:r>
            <a:rPr sz="1600" dirty="0" err="1"/>
            <a:t>haki</a:t>
          </a:r>
          <a:endParaRPr lang="en" sz="16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7306BA-5828-45C7-8E54-60C9D2185B03}" type="parTrans" cxnId="{B32F0F83-78B4-4D7A-B22F-6D6521E60CA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318ABBA-91AB-4164-8B49-B1B059DDF28B}" type="sibTrans" cxnId="{B32F0F83-78B4-4D7A-B22F-6D6521E60CA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C8BE09F-A9AD-49C4-B02B-EBA1F214816B}">
      <dgm:prSet custT="1"/>
      <dgm:spPr/>
      <dgm:t>
        <a:bodyPr/>
        <a:lstStyle/>
        <a:p>
          <a:pPr>
            <a:defRPr sz="2000" b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1600" dirty="0"/>
            <a:t>Kazi </a:t>
          </a:r>
          <a:r>
            <a:rPr sz="1600" dirty="0" err="1"/>
            <a:t>nzuri</a:t>
          </a:r>
          <a:r>
            <a:rPr sz="1600" dirty="0"/>
            <a:t> </a:t>
          </a:r>
          <a:r>
            <a:rPr sz="1600" dirty="0" err="1"/>
            <a:t>huleta</a:t>
          </a:r>
          <a:r>
            <a:rPr sz="1600" dirty="0"/>
            <a:t> </a:t>
          </a:r>
          <a:r>
            <a:rPr sz="1600" dirty="0" err="1"/>
            <a:t>faida</a:t>
          </a:r>
          <a:endParaRPr lang="en" sz="16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488448-81A9-446E-913C-B861A3A5410B}" type="parTrans" cxnId="{E9BC20EE-DE28-4150-A906-71B3F229423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D4E8BA5-26EE-4556-A46C-C5625229B37A}" type="sibTrans" cxnId="{E9BC20EE-DE28-4150-A906-71B3F229423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B3D4533-E9A0-4B58-ADD6-1ECCE02F1DBB}">
      <dgm:prSet custT="1"/>
      <dgm:spPr/>
      <dgm:t>
        <a:bodyPr/>
        <a:lstStyle/>
        <a:p>
          <a:pPr>
            <a:defRPr sz="2000" b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1600" dirty="0"/>
            <a:t>Bosi </a:t>
          </a:r>
          <a:r>
            <a:rPr sz="1600" dirty="0" err="1"/>
            <a:t>mbaya</a:t>
          </a:r>
          <a:r>
            <a:rPr sz="1600" dirty="0"/>
            <a:t> </a:t>
          </a:r>
          <a:r>
            <a:rPr sz="1600" dirty="0" err="1"/>
            <a:t>hatusamehei</a:t>
          </a:r>
          <a:r>
            <a:rPr sz="1600" dirty="0"/>
            <a:t> </a:t>
          </a:r>
          <a:r>
            <a:rPr sz="1600" dirty="0" err="1"/>
            <a:t>utiifu</a:t>
          </a:r>
          <a:r>
            <a:rPr sz="1600" dirty="0"/>
            <a:t> (1P 2:18)</a:t>
          </a:r>
          <a:endParaRPr lang="en" sz="16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143010-60B3-45F4-997C-03E81C4EA11E}" type="parTrans" cxnId="{3B394177-13A6-4670-8282-6CCC5C01FDB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1F383E9-1FCF-44CB-B88A-E4D8546285A0}" type="sibTrans" cxnId="{3B394177-13A6-4670-8282-6CCC5C01FDB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D26E8B6-B3B1-4B6F-BEC7-A7D46AE4F5B7}">
      <dgm:prSet custT="1"/>
      <dgm:spPr>
        <a:solidFill>
          <a:schemeClr val="accent5">
            <a:lumMod val="50000"/>
          </a:schemeClr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gm:spPr>
      <dgm:t>
        <a:bodyPr/>
        <a:lstStyle/>
        <a:p>
          <a:pPr>
            <a:defRPr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dirty="0"/>
            <a:t>Tabia </a:t>
          </a:r>
          <a:r>
            <a:rPr sz="2000" dirty="0" err="1"/>
            <a:t>ya</a:t>
          </a:r>
          <a:r>
            <a:rPr sz="2000" dirty="0"/>
            <a:t> </a:t>
          </a:r>
          <a:r>
            <a:rPr sz="2000" dirty="0" err="1"/>
            <a:t>wakubwa</a:t>
          </a:r>
          <a:r>
            <a:rPr sz="2000" dirty="0"/>
            <a:t> </a:t>
          </a:r>
          <a:b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sz="2000" dirty="0"/>
            <a:t>(Kol. 4:1; Efe. 6:9). </a:t>
          </a:r>
          <a:endParaRPr lang="en" sz="20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1393EF-ECAF-4950-9B38-8DEDD1AC7171}" type="parTrans" cxnId="{12EC1202-5488-4279-A4FC-E122213B42F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E1E413B-22BA-4327-BBF7-B1DFC4031D58}" type="sibTrans" cxnId="{12EC1202-5488-4279-A4FC-E122213B42F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5A6E4D4-9DC7-4C42-BFA1-CA754139576B}">
      <dgm:prSet custT="1"/>
      <dgm:spPr/>
      <dgm:t>
        <a:bodyPr/>
        <a:lstStyle/>
        <a:p>
          <a:pPr>
            <a:defRPr sz="2000" b="1">
              <a:solidFill>
                <a:schemeClr val="tx1"/>
              </a:solidFill>
            </a:defRPr>
          </a:pPr>
          <a:r>
            <a:rPr dirty="0" err="1"/>
            <a:t>Kuongoza</a:t>
          </a:r>
          <a:r>
            <a:rPr dirty="0"/>
            <a:t> </a:t>
          </a:r>
          <a:r>
            <a:rPr dirty="0" err="1"/>
            <a:t>kwa</a:t>
          </a:r>
          <a:r>
            <a:rPr dirty="0"/>
            <a:t> </a:t>
          </a:r>
          <a:r>
            <a:rPr dirty="0" err="1"/>
            <a:t>haki</a:t>
          </a:r>
          <a:r>
            <a:rPr dirty="0"/>
            <a:t> </a:t>
          </a:r>
          <a:r>
            <a:rPr dirty="0" err="1"/>
            <a:t>na</a:t>
          </a:r>
          <a:r>
            <a:rPr dirty="0"/>
            <a:t> </a:t>
          </a:r>
          <a:r>
            <a:rPr dirty="0" err="1"/>
            <a:t>haki</a:t>
          </a:r>
          <a:endParaRPr lang="en" sz="2000" noProof="0" dirty="0">
            <a:solidFill>
              <a:schemeClr val="tx1"/>
            </a:solidFill>
          </a:endParaRPr>
        </a:p>
      </dgm:t>
    </dgm:pt>
    <dgm:pt modelId="{8744A30C-016B-429E-8195-D6DDBE77F4B2}" type="parTrans" cxnId="{8501E7E1-4DA2-4C65-89B1-3A84F8382CD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47D8BA5-476A-4B0E-B30A-4E2838F13C0C}" type="sibTrans" cxnId="{8501E7E1-4DA2-4C65-89B1-3A84F8382CD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8266488-5151-4935-B0EB-73A6BD5442CC}">
      <dgm:prSet custT="1"/>
      <dgm:spPr/>
      <dgm:t>
        <a:bodyPr/>
        <a:lstStyle/>
        <a:p>
          <a:pPr>
            <a:defRPr sz="2000" b="1">
              <a:solidFill>
                <a:schemeClr val="tx1"/>
              </a:solidFill>
            </a:defRPr>
          </a:pPr>
          <a:r>
            <a:t>Usitumie vitisho au mahitaji magumu</a:t>
          </a:r>
          <a:endParaRPr lang="en" sz="2000" noProof="0" dirty="0">
            <a:solidFill>
              <a:schemeClr val="tx1"/>
            </a:solidFill>
          </a:endParaRPr>
        </a:p>
      </dgm:t>
    </dgm:pt>
    <dgm:pt modelId="{2DE4EA60-A2D7-4BC9-AF09-5E4AAEC62278}" type="parTrans" cxnId="{C8573B4F-AA92-4FAD-BB60-D065CA5FA71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9E121CF-2B84-4DBD-B7DC-5287D7F5C2A9}" type="sibTrans" cxnId="{C8573B4F-AA92-4FAD-BB60-D065CA5FA71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12AB326-2177-443C-972C-F2437A8F8727}">
      <dgm:prSet custT="1"/>
      <dgm:spPr/>
      <dgm:t>
        <a:bodyPr/>
        <a:lstStyle/>
        <a:p>
          <a:pPr>
            <a:defRPr sz="2000" b="1">
              <a:solidFill>
                <a:schemeClr val="tx1"/>
              </a:solidFill>
            </a:defRPr>
          </a:pPr>
          <a:r>
            <a:t>Kila bosi ana Bosi juu yake, ambaye atawajibika kwake</a:t>
          </a:r>
          <a:endParaRPr lang="en" sz="2000" noProof="0" dirty="0">
            <a:solidFill>
              <a:schemeClr val="tx1"/>
            </a:solidFill>
          </a:endParaRPr>
        </a:p>
      </dgm:t>
    </dgm:pt>
    <dgm:pt modelId="{2C5D6754-3646-4EE3-BB6B-674036A3B79A}" type="parTrans" cxnId="{DD13848A-47AC-4271-B3E7-AFEA78F80C2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2FEE4D0-7FF8-49A3-91A7-8B6C2FC3DF0D}" type="sibTrans" cxnId="{DD13848A-47AC-4271-B3E7-AFEA78F80C2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54F0659-2186-4106-963F-6A958F44062F}" type="pres">
      <dgm:prSet presAssocID="{3DE4B2A0-E91B-4203-A3B6-773132AF18FA}" presName="theList" presStyleCnt="0">
        <dgm:presLayoutVars>
          <dgm:dir/>
          <dgm:animLvl val="lvl"/>
          <dgm:resizeHandles val="exact"/>
        </dgm:presLayoutVars>
      </dgm:prSet>
      <dgm:spPr/>
    </dgm:pt>
    <dgm:pt modelId="{B481B736-AFD4-4591-B6BF-0C27658604F6}" type="pres">
      <dgm:prSet presAssocID="{71CC772C-40FD-44A0-83BD-1253661AA61C}" presName="compNode" presStyleCnt="0"/>
      <dgm:spPr/>
    </dgm:pt>
    <dgm:pt modelId="{23C7B809-2B86-42F7-97FF-AD6F2E7CB299}" type="pres">
      <dgm:prSet presAssocID="{71CC772C-40FD-44A0-83BD-1253661AA61C}" presName="aNode" presStyleLbl="bgShp" presStyleIdx="0" presStyleCnt="2"/>
      <dgm:spPr/>
    </dgm:pt>
    <dgm:pt modelId="{C5C35ED1-9035-434C-AEB4-08C1BE98A155}" type="pres">
      <dgm:prSet presAssocID="{71CC772C-40FD-44A0-83BD-1253661AA61C}" presName="textNode" presStyleLbl="bgShp" presStyleIdx="0" presStyleCnt="2"/>
      <dgm:spPr/>
    </dgm:pt>
    <dgm:pt modelId="{A2C730D4-6DA1-4FE9-8B48-040E2FDBD8BA}" type="pres">
      <dgm:prSet presAssocID="{71CC772C-40FD-44A0-83BD-1253661AA61C}" presName="compChildNode" presStyleCnt="0"/>
      <dgm:spPr/>
    </dgm:pt>
    <dgm:pt modelId="{64887111-FC34-4F7F-A16A-7596A318FDA6}" type="pres">
      <dgm:prSet presAssocID="{71CC772C-40FD-44A0-83BD-1253661AA61C}" presName="theInnerList" presStyleCnt="0"/>
      <dgm:spPr/>
    </dgm:pt>
    <dgm:pt modelId="{56DDFB31-BE88-4068-977D-43417217CB59}" type="pres">
      <dgm:prSet presAssocID="{CEAF3C48-FC08-4D7F-8CA0-27A1A5157B80}" presName="childNode" presStyleLbl="node1" presStyleIdx="0" presStyleCnt="8" custScaleX="121648" custScaleY="201979">
        <dgm:presLayoutVars>
          <dgm:bulletEnabled val="1"/>
        </dgm:presLayoutVars>
      </dgm:prSet>
      <dgm:spPr/>
    </dgm:pt>
    <dgm:pt modelId="{F9AE65ED-F9F0-48E2-924F-9E37C6363757}" type="pres">
      <dgm:prSet presAssocID="{CEAF3C48-FC08-4D7F-8CA0-27A1A5157B80}" presName="aSpace2" presStyleCnt="0"/>
      <dgm:spPr/>
    </dgm:pt>
    <dgm:pt modelId="{14EB9C39-92B1-4BF0-90C9-31D60827B6FF}" type="pres">
      <dgm:prSet presAssocID="{DF8E7C13-D9CB-419D-891E-988C327D34D8}" presName="childNode" presStyleLbl="node1" presStyleIdx="1" presStyleCnt="8" custScaleX="121648" custScaleY="168540">
        <dgm:presLayoutVars>
          <dgm:bulletEnabled val="1"/>
        </dgm:presLayoutVars>
      </dgm:prSet>
      <dgm:spPr/>
    </dgm:pt>
    <dgm:pt modelId="{A172B6F0-EC4C-48C6-BDD1-5C015DFE97A4}" type="pres">
      <dgm:prSet presAssocID="{DF8E7C13-D9CB-419D-891E-988C327D34D8}" presName="aSpace2" presStyleCnt="0"/>
      <dgm:spPr/>
    </dgm:pt>
    <dgm:pt modelId="{9AFC9C95-3CDC-434A-8B64-22AD82882E80}" type="pres">
      <dgm:prSet presAssocID="{7A9BC10D-D6A5-43F6-AAF6-1E569276DEE2}" presName="childNode" presStyleLbl="node1" presStyleIdx="2" presStyleCnt="8" custScaleX="121648">
        <dgm:presLayoutVars>
          <dgm:bulletEnabled val="1"/>
        </dgm:presLayoutVars>
      </dgm:prSet>
      <dgm:spPr/>
    </dgm:pt>
    <dgm:pt modelId="{2E7EFDD2-DC84-4E1B-A174-D03A5210377D}" type="pres">
      <dgm:prSet presAssocID="{7A9BC10D-D6A5-43F6-AAF6-1E569276DEE2}" presName="aSpace2" presStyleCnt="0"/>
      <dgm:spPr/>
    </dgm:pt>
    <dgm:pt modelId="{F97A83E6-8AE1-4752-BBFA-770E9A1AB494}" type="pres">
      <dgm:prSet presAssocID="{0C8BE09F-A9AD-49C4-B02B-EBA1F214816B}" presName="childNode" presStyleLbl="node1" presStyleIdx="3" presStyleCnt="8" custScaleX="121648">
        <dgm:presLayoutVars>
          <dgm:bulletEnabled val="1"/>
        </dgm:presLayoutVars>
      </dgm:prSet>
      <dgm:spPr/>
    </dgm:pt>
    <dgm:pt modelId="{64EAFEBF-FE97-4E71-9D02-3B05365805B4}" type="pres">
      <dgm:prSet presAssocID="{0C8BE09F-A9AD-49C4-B02B-EBA1F214816B}" presName="aSpace2" presStyleCnt="0"/>
      <dgm:spPr/>
    </dgm:pt>
    <dgm:pt modelId="{61D1D9C0-35D6-4FE9-ADEE-E0630117DAE8}" type="pres">
      <dgm:prSet presAssocID="{2B3D4533-E9A0-4B58-ADD6-1ECCE02F1DBB}" presName="childNode" presStyleLbl="node1" presStyleIdx="4" presStyleCnt="8" custScaleX="121648" custScaleY="187481">
        <dgm:presLayoutVars>
          <dgm:bulletEnabled val="1"/>
        </dgm:presLayoutVars>
      </dgm:prSet>
      <dgm:spPr/>
    </dgm:pt>
    <dgm:pt modelId="{DFC2E133-9AF7-4560-B4A1-79F31FB9785B}" type="pres">
      <dgm:prSet presAssocID="{71CC772C-40FD-44A0-83BD-1253661AA61C}" presName="aSpace" presStyleCnt="0"/>
      <dgm:spPr/>
    </dgm:pt>
    <dgm:pt modelId="{83CABB82-EC55-4933-B992-91E05A8D7671}" type="pres">
      <dgm:prSet presAssocID="{9D26E8B6-B3B1-4B6F-BEC7-A7D46AE4F5B7}" presName="compNode" presStyleCnt="0"/>
      <dgm:spPr/>
    </dgm:pt>
    <dgm:pt modelId="{B60BED72-B613-4C57-A148-0AD694C1CD32}" type="pres">
      <dgm:prSet presAssocID="{9D26E8B6-B3B1-4B6F-BEC7-A7D46AE4F5B7}" presName="aNode" presStyleLbl="bgShp" presStyleIdx="1" presStyleCnt="2"/>
      <dgm:spPr/>
    </dgm:pt>
    <dgm:pt modelId="{C8862292-7324-4865-97CE-CBC3B62FBA15}" type="pres">
      <dgm:prSet presAssocID="{9D26E8B6-B3B1-4B6F-BEC7-A7D46AE4F5B7}" presName="textNode" presStyleLbl="bgShp" presStyleIdx="1" presStyleCnt="2"/>
      <dgm:spPr/>
    </dgm:pt>
    <dgm:pt modelId="{C8877EB5-81A2-4688-9651-34226A6459DF}" type="pres">
      <dgm:prSet presAssocID="{9D26E8B6-B3B1-4B6F-BEC7-A7D46AE4F5B7}" presName="compChildNode" presStyleCnt="0"/>
      <dgm:spPr/>
    </dgm:pt>
    <dgm:pt modelId="{0859B1C5-6287-4C6A-B395-E709990F7BA2}" type="pres">
      <dgm:prSet presAssocID="{9D26E8B6-B3B1-4B6F-BEC7-A7D46AE4F5B7}" presName="theInnerList" presStyleCnt="0"/>
      <dgm:spPr/>
    </dgm:pt>
    <dgm:pt modelId="{8DF4DE9F-B95E-4103-AB40-8F17E10604F8}" type="pres">
      <dgm:prSet presAssocID="{75A6E4D4-9DC7-4C42-BFA1-CA754139576B}" presName="childNode" presStyleLbl="node1" presStyleIdx="5" presStyleCnt="8">
        <dgm:presLayoutVars>
          <dgm:bulletEnabled val="1"/>
        </dgm:presLayoutVars>
      </dgm:prSet>
      <dgm:spPr/>
    </dgm:pt>
    <dgm:pt modelId="{78987BBD-8BC3-463A-8B73-CBB9779A0DA4}" type="pres">
      <dgm:prSet presAssocID="{75A6E4D4-9DC7-4C42-BFA1-CA754139576B}" presName="aSpace2" presStyleCnt="0"/>
      <dgm:spPr/>
    </dgm:pt>
    <dgm:pt modelId="{D65FEA80-43B9-4CA2-B364-A9FFF24D2693}" type="pres">
      <dgm:prSet presAssocID="{48266488-5151-4935-B0EB-73A6BD5442CC}" presName="childNode" presStyleLbl="node1" presStyleIdx="6" presStyleCnt="8">
        <dgm:presLayoutVars>
          <dgm:bulletEnabled val="1"/>
        </dgm:presLayoutVars>
      </dgm:prSet>
      <dgm:spPr/>
    </dgm:pt>
    <dgm:pt modelId="{EAE75637-0A22-4C64-BE71-3B5F9B2814D4}" type="pres">
      <dgm:prSet presAssocID="{48266488-5151-4935-B0EB-73A6BD5442CC}" presName="aSpace2" presStyleCnt="0"/>
      <dgm:spPr/>
    </dgm:pt>
    <dgm:pt modelId="{14CB1B19-AB86-4094-84B7-078CAFF35E4B}" type="pres">
      <dgm:prSet presAssocID="{512AB326-2177-443C-972C-F2437A8F8727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12EC1202-5488-4279-A4FC-E122213B42F5}" srcId="{3DE4B2A0-E91B-4203-A3B6-773132AF18FA}" destId="{9D26E8B6-B3B1-4B6F-BEC7-A7D46AE4F5B7}" srcOrd="1" destOrd="0" parTransId="{9F1393EF-ECAF-4950-9B38-8DEDD1AC7171}" sibTransId="{3E1E413B-22BA-4327-BBF7-B1DFC4031D58}"/>
    <dgm:cxn modelId="{970A4602-2B7C-4A59-AE2D-A56BA5810CB0}" type="presOf" srcId="{75A6E4D4-9DC7-4C42-BFA1-CA754139576B}" destId="{8DF4DE9F-B95E-4103-AB40-8F17E10604F8}" srcOrd="0" destOrd="0" presId="urn:microsoft.com/office/officeart/2005/8/layout/lProcess2"/>
    <dgm:cxn modelId="{9875343C-2629-4B78-B71E-DC02CEF5A3A8}" type="presOf" srcId="{DF8E7C13-D9CB-419D-891E-988C327D34D8}" destId="{14EB9C39-92B1-4BF0-90C9-31D60827B6FF}" srcOrd="0" destOrd="0" presId="urn:microsoft.com/office/officeart/2005/8/layout/lProcess2"/>
    <dgm:cxn modelId="{68A7A449-9264-4BE5-9C1A-57B268C7BCA3}" srcId="{3DE4B2A0-E91B-4203-A3B6-773132AF18FA}" destId="{71CC772C-40FD-44A0-83BD-1253661AA61C}" srcOrd="0" destOrd="0" parTransId="{CDB94EC0-BF2F-4316-AB97-DCAB3CBF2CCF}" sibTransId="{14A3F7E9-B38C-421C-8046-2414527A5124}"/>
    <dgm:cxn modelId="{C8573B4F-AA92-4FAD-BB60-D065CA5FA710}" srcId="{9D26E8B6-B3B1-4B6F-BEC7-A7D46AE4F5B7}" destId="{48266488-5151-4935-B0EB-73A6BD5442CC}" srcOrd="1" destOrd="0" parTransId="{2DE4EA60-A2D7-4BC9-AF09-5E4AAEC62278}" sibTransId="{D9E121CF-2B84-4DBD-B7DC-5287D7F5C2A9}"/>
    <dgm:cxn modelId="{7A22EF70-FC18-4072-912F-FF2C77585A67}" type="presOf" srcId="{7A9BC10D-D6A5-43F6-AAF6-1E569276DEE2}" destId="{9AFC9C95-3CDC-434A-8B64-22AD82882E80}" srcOrd="0" destOrd="0" presId="urn:microsoft.com/office/officeart/2005/8/layout/lProcess2"/>
    <dgm:cxn modelId="{70CC9871-D259-4F93-8039-FD5A0777AEC7}" srcId="{71CC772C-40FD-44A0-83BD-1253661AA61C}" destId="{DF8E7C13-D9CB-419D-891E-988C327D34D8}" srcOrd="1" destOrd="0" parTransId="{8CCDABC1-1330-442E-913C-787C1CF53A6C}" sibTransId="{81179ADB-D0EB-41FC-95D9-C4E8C10F5540}"/>
    <dgm:cxn modelId="{3B394177-13A6-4670-8282-6CCC5C01FDB4}" srcId="{71CC772C-40FD-44A0-83BD-1253661AA61C}" destId="{2B3D4533-E9A0-4B58-ADD6-1ECCE02F1DBB}" srcOrd="4" destOrd="0" parTransId="{D0143010-60B3-45F4-997C-03E81C4EA11E}" sibTransId="{01F383E9-1FCF-44CB-B88A-E4D8546285A0}"/>
    <dgm:cxn modelId="{9B5A1079-FD52-483C-82B2-8310E5B974BA}" srcId="{71CC772C-40FD-44A0-83BD-1253661AA61C}" destId="{CEAF3C48-FC08-4D7F-8CA0-27A1A5157B80}" srcOrd="0" destOrd="0" parTransId="{3A801273-0943-4C24-8A6C-12F69F7B27B6}" sibTransId="{ECC71051-8692-4BDC-8089-B2BED7CA048E}"/>
    <dgm:cxn modelId="{B32F0F83-78B4-4D7A-B22F-6D6521E60CA7}" srcId="{71CC772C-40FD-44A0-83BD-1253661AA61C}" destId="{7A9BC10D-D6A5-43F6-AAF6-1E569276DEE2}" srcOrd="2" destOrd="0" parTransId="{E17306BA-5828-45C7-8E54-60C9D2185B03}" sibTransId="{D318ABBA-91AB-4164-8B49-B1B059DDF28B}"/>
    <dgm:cxn modelId="{7F02FF85-AB5E-4455-B9BD-DF945A9FA849}" type="presOf" srcId="{71CC772C-40FD-44A0-83BD-1253661AA61C}" destId="{C5C35ED1-9035-434C-AEB4-08C1BE98A155}" srcOrd="1" destOrd="0" presId="urn:microsoft.com/office/officeart/2005/8/layout/lProcess2"/>
    <dgm:cxn modelId="{DD13848A-47AC-4271-B3E7-AFEA78F80C2C}" srcId="{9D26E8B6-B3B1-4B6F-BEC7-A7D46AE4F5B7}" destId="{512AB326-2177-443C-972C-F2437A8F8727}" srcOrd="2" destOrd="0" parTransId="{2C5D6754-3646-4EE3-BB6B-674036A3B79A}" sibTransId="{D2FEE4D0-7FF8-49A3-91A7-8B6C2FC3DF0D}"/>
    <dgm:cxn modelId="{456B4997-E0C1-4217-B64E-1F66ECEF585F}" type="presOf" srcId="{9D26E8B6-B3B1-4B6F-BEC7-A7D46AE4F5B7}" destId="{C8862292-7324-4865-97CE-CBC3B62FBA15}" srcOrd="1" destOrd="0" presId="urn:microsoft.com/office/officeart/2005/8/layout/lProcess2"/>
    <dgm:cxn modelId="{6390CF9C-9447-4124-B041-76105DF56BF1}" type="presOf" srcId="{CEAF3C48-FC08-4D7F-8CA0-27A1A5157B80}" destId="{56DDFB31-BE88-4068-977D-43417217CB59}" srcOrd="0" destOrd="0" presId="urn:microsoft.com/office/officeart/2005/8/layout/lProcess2"/>
    <dgm:cxn modelId="{09B6689E-A219-4730-B38F-3A2510A0988B}" type="presOf" srcId="{48266488-5151-4935-B0EB-73A6BD5442CC}" destId="{D65FEA80-43B9-4CA2-B364-A9FFF24D2693}" srcOrd="0" destOrd="0" presId="urn:microsoft.com/office/officeart/2005/8/layout/lProcess2"/>
    <dgm:cxn modelId="{097285A1-5B31-4686-A76F-71BEF0F574CD}" type="presOf" srcId="{512AB326-2177-443C-972C-F2437A8F8727}" destId="{14CB1B19-AB86-4094-84B7-078CAFF35E4B}" srcOrd="0" destOrd="0" presId="urn:microsoft.com/office/officeart/2005/8/layout/lProcess2"/>
    <dgm:cxn modelId="{7EB232A4-1E2A-4452-B246-FCDD8323CBC4}" type="presOf" srcId="{2B3D4533-E9A0-4B58-ADD6-1ECCE02F1DBB}" destId="{61D1D9C0-35D6-4FE9-ADEE-E0630117DAE8}" srcOrd="0" destOrd="0" presId="urn:microsoft.com/office/officeart/2005/8/layout/lProcess2"/>
    <dgm:cxn modelId="{E1FB41BA-67ED-42AE-98AC-D721144C60B3}" type="presOf" srcId="{71CC772C-40FD-44A0-83BD-1253661AA61C}" destId="{23C7B809-2B86-42F7-97FF-AD6F2E7CB299}" srcOrd="0" destOrd="0" presId="urn:microsoft.com/office/officeart/2005/8/layout/lProcess2"/>
    <dgm:cxn modelId="{EC2DACCE-D70C-4219-BB09-6E79BF77816F}" type="presOf" srcId="{0C8BE09F-A9AD-49C4-B02B-EBA1F214816B}" destId="{F97A83E6-8AE1-4752-BBFA-770E9A1AB494}" srcOrd="0" destOrd="0" presId="urn:microsoft.com/office/officeart/2005/8/layout/lProcess2"/>
    <dgm:cxn modelId="{8501E7E1-4DA2-4C65-89B1-3A84F8382CD0}" srcId="{9D26E8B6-B3B1-4B6F-BEC7-A7D46AE4F5B7}" destId="{75A6E4D4-9DC7-4C42-BFA1-CA754139576B}" srcOrd="0" destOrd="0" parTransId="{8744A30C-016B-429E-8195-D6DDBE77F4B2}" sibTransId="{A47D8BA5-476A-4B0E-B30A-4E2838F13C0C}"/>
    <dgm:cxn modelId="{0E0A41E2-A5BF-4614-A4BD-89C111FCAE7C}" type="presOf" srcId="{3DE4B2A0-E91B-4203-A3B6-773132AF18FA}" destId="{354F0659-2186-4106-963F-6A958F44062F}" srcOrd="0" destOrd="0" presId="urn:microsoft.com/office/officeart/2005/8/layout/lProcess2"/>
    <dgm:cxn modelId="{E9BC20EE-DE28-4150-A906-71B3F229423E}" srcId="{71CC772C-40FD-44A0-83BD-1253661AA61C}" destId="{0C8BE09F-A9AD-49C4-B02B-EBA1F214816B}" srcOrd="3" destOrd="0" parTransId="{E2488448-81A9-446E-913C-B861A3A5410B}" sibTransId="{8D4E8BA5-26EE-4556-A46C-C5625229B37A}"/>
    <dgm:cxn modelId="{BB66C1F6-57E3-4CE9-8834-30E9341F3A16}" type="presOf" srcId="{9D26E8B6-B3B1-4B6F-BEC7-A7D46AE4F5B7}" destId="{B60BED72-B613-4C57-A148-0AD694C1CD32}" srcOrd="0" destOrd="0" presId="urn:microsoft.com/office/officeart/2005/8/layout/lProcess2"/>
    <dgm:cxn modelId="{5FA87D45-4B73-47DE-BD71-2E9A84D0C9C8}" type="presParOf" srcId="{354F0659-2186-4106-963F-6A958F44062F}" destId="{B481B736-AFD4-4591-B6BF-0C27658604F6}" srcOrd="0" destOrd="0" presId="urn:microsoft.com/office/officeart/2005/8/layout/lProcess2"/>
    <dgm:cxn modelId="{7C248602-405D-4A79-B004-025F3579C076}" type="presParOf" srcId="{B481B736-AFD4-4591-B6BF-0C27658604F6}" destId="{23C7B809-2B86-42F7-97FF-AD6F2E7CB299}" srcOrd="0" destOrd="0" presId="urn:microsoft.com/office/officeart/2005/8/layout/lProcess2"/>
    <dgm:cxn modelId="{A7E4249E-CAF6-4818-B248-3145A609488E}" type="presParOf" srcId="{B481B736-AFD4-4591-B6BF-0C27658604F6}" destId="{C5C35ED1-9035-434C-AEB4-08C1BE98A155}" srcOrd="1" destOrd="0" presId="urn:microsoft.com/office/officeart/2005/8/layout/lProcess2"/>
    <dgm:cxn modelId="{3775C0F5-38F1-4063-BF9E-82FACA1ECB78}" type="presParOf" srcId="{B481B736-AFD4-4591-B6BF-0C27658604F6}" destId="{A2C730D4-6DA1-4FE9-8B48-040E2FDBD8BA}" srcOrd="2" destOrd="0" presId="urn:microsoft.com/office/officeart/2005/8/layout/lProcess2"/>
    <dgm:cxn modelId="{ACFBCDF6-AC7C-44E7-822B-5357E5558F5A}" type="presParOf" srcId="{A2C730D4-6DA1-4FE9-8B48-040E2FDBD8BA}" destId="{64887111-FC34-4F7F-A16A-7596A318FDA6}" srcOrd="0" destOrd="0" presId="urn:microsoft.com/office/officeart/2005/8/layout/lProcess2"/>
    <dgm:cxn modelId="{A181C70B-A308-4C4D-AE44-A4457CEC0486}" type="presParOf" srcId="{64887111-FC34-4F7F-A16A-7596A318FDA6}" destId="{56DDFB31-BE88-4068-977D-43417217CB59}" srcOrd="0" destOrd="0" presId="urn:microsoft.com/office/officeart/2005/8/layout/lProcess2"/>
    <dgm:cxn modelId="{FEF83034-C70A-4F31-AB64-7FCF2A6A7BF3}" type="presParOf" srcId="{64887111-FC34-4F7F-A16A-7596A318FDA6}" destId="{F9AE65ED-F9F0-48E2-924F-9E37C6363757}" srcOrd="1" destOrd="0" presId="urn:microsoft.com/office/officeart/2005/8/layout/lProcess2"/>
    <dgm:cxn modelId="{AE9E737D-D8D8-4314-BA28-E3E29C021F17}" type="presParOf" srcId="{64887111-FC34-4F7F-A16A-7596A318FDA6}" destId="{14EB9C39-92B1-4BF0-90C9-31D60827B6FF}" srcOrd="2" destOrd="0" presId="urn:microsoft.com/office/officeart/2005/8/layout/lProcess2"/>
    <dgm:cxn modelId="{407910C2-DB0E-4C6E-861A-B2063F8EBFD1}" type="presParOf" srcId="{64887111-FC34-4F7F-A16A-7596A318FDA6}" destId="{A172B6F0-EC4C-48C6-BDD1-5C015DFE97A4}" srcOrd="3" destOrd="0" presId="urn:microsoft.com/office/officeart/2005/8/layout/lProcess2"/>
    <dgm:cxn modelId="{E138BB68-53E5-4F3E-BD21-B14413F1E405}" type="presParOf" srcId="{64887111-FC34-4F7F-A16A-7596A318FDA6}" destId="{9AFC9C95-3CDC-434A-8B64-22AD82882E80}" srcOrd="4" destOrd="0" presId="urn:microsoft.com/office/officeart/2005/8/layout/lProcess2"/>
    <dgm:cxn modelId="{6946DE20-75F6-4278-879B-A50E580138D6}" type="presParOf" srcId="{64887111-FC34-4F7F-A16A-7596A318FDA6}" destId="{2E7EFDD2-DC84-4E1B-A174-D03A5210377D}" srcOrd="5" destOrd="0" presId="urn:microsoft.com/office/officeart/2005/8/layout/lProcess2"/>
    <dgm:cxn modelId="{953139B0-A8EF-4C3D-9F70-A01368FA0E59}" type="presParOf" srcId="{64887111-FC34-4F7F-A16A-7596A318FDA6}" destId="{F97A83E6-8AE1-4752-BBFA-770E9A1AB494}" srcOrd="6" destOrd="0" presId="urn:microsoft.com/office/officeart/2005/8/layout/lProcess2"/>
    <dgm:cxn modelId="{83CAF50E-AA3C-4956-9B69-8C856B1B21D6}" type="presParOf" srcId="{64887111-FC34-4F7F-A16A-7596A318FDA6}" destId="{64EAFEBF-FE97-4E71-9D02-3B05365805B4}" srcOrd="7" destOrd="0" presId="urn:microsoft.com/office/officeart/2005/8/layout/lProcess2"/>
    <dgm:cxn modelId="{891C59E2-F047-4CC1-9AA9-00A971E29E49}" type="presParOf" srcId="{64887111-FC34-4F7F-A16A-7596A318FDA6}" destId="{61D1D9C0-35D6-4FE9-ADEE-E0630117DAE8}" srcOrd="8" destOrd="0" presId="urn:microsoft.com/office/officeart/2005/8/layout/lProcess2"/>
    <dgm:cxn modelId="{545EB563-3D58-4A85-814D-76353B907362}" type="presParOf" srcId="{354F0659-2186-4106-963F-6A958F44062F}" destId="{DFC2E133-9AF7-4560-B4A1-79F31FB9785B}" srcOrd="1" destOrd="0" presId="urn:microsoft.com/office/officeart/2005/8/layout/lProcess2"/>
    <dgm:cxn modelId="{4C54C0A2-5B1A-45BF-91A3-3BA1E031FECA}" type="presParOf" srcId="{354F0659-2186-4106-963F-6A958F44062F}" destId="{83CABB82-EC55-4933-B992-91E05A8D7671}" srcOrd="2" destOrd="0" presId="urn:microsoft.com/office/officeart/2005/8/layout/lProcess2"/>
    <dgm:cxn modelId="{7846C243-B0B7-4AA5-BA29-A4196ABA0F9A}" type="presParOf" srcId="{83CABB82-EC55-4933-B992-91E05A8D7671}" destId="{B60BED72-B613-4C57-A148-0AD694C1CD32}" srcOrd="0" destOrd="0" presId="urn:microsoft.com/office/officeart/2005/8/layout/lProcess2"/>
    <dgm:cxn modelId="{A1FF187C-C4A6-44F2-8751-E8BC7C33CE49}" type="presParOf" srcId="{83CABB82-EC55-4933-B992-91E05A8D7671}" destId="{C8862292-7324-4865-97CE-CBC3B62FBA15}" srcOrd="1" destOrd="0" presId="urn:microsoft.com/office/officeart/2005/8/layout/lProcess2"/>
    <dgm:cxn modelId="{2A872CEA-FA5F-4725-8DE9-24FCDDFBBCC0}" type="presParOf" srcId="{83CABB82-EC55-4933-B992-91E05A8D7671}" destId="{C8877EB5-81A2-4688-9651-34226A6459DF}" srcOrd="2" destOrd="0" presId="urn:microsoft.com/office/officeart/2005/8/layout/lProcess2"/>
    <dgm:cxn modelId="{F3A36985-FD36-4A6B-B023-2A50080F8CEC}" type="presParOf" srcId="{C8877EB5-81A2-4688-9651-34226A6459DF}" destId="{0859B1C5-6287-4C6A-B395-E709990F7BA2}" srcOrd="0" destOrd="0" presId="urn:microsoft.com/office/officeart/2005/8/layout/lProcess2"/>
    <dgm:cxn modelId="{2CE728AC-F229-492A-AA4F-E93B97915FD0}" type="presParOf" srcId="{0859B1C5-6287-4C6A-B395-E709990F7BA2}" destId="{8DF4DE9F-B95E-4103-AB40-8F17E10604F8}" srcOrd="0" destOrd="0" presId="urn:microsoft.com/office/officeart/2005/8/layout/lProcess2"/>
    <dgm:cxn modelId="{72E16DC6-D744-4969-AC07-915CC53D3AAE}" type="presParOf" srcId="{0859B1C5-6287-4C6A-B395-E709990F7BA2}" destId="{78987BBD-8BC3-463A-8B73-CBB9779A0DA4}" srcOrd="1" destOrd="0" presId="urn:microsoft.com/office/officeart/2005/8/layout/lProcess2"/>
    <dgm:cxn modelId="{B1300A21-6007-4BAF-9A73-E30576488B5D}" type="presParOf" srcId="{0859B1C5-6287-4C6A-B395-E709990F7BA2}" destId="{D65FEA80-43B9-4CA2-B364-A9FFF24D2693}" srcOrd="2" destOrd="0" presId="urn:microsoft.com/office/officeart/2005/8/layout/lProcess2"/>
    <dgm:cxn modelId="{3A7D8D28-5500-4BE2-8B64-64E8ED038A89}" type="presParOf" srcId="{0859B1C5-6287-4C6A-B395-E709990F7BA2}" destId="{EAE75637-0A22-4C64-BE71-3B5F9B2814D4}" srcOrd="3" destOrd="0" presId="urn:microsoft.com/office/officeart/2005/8/layout/lProcess2"/>
    <dgm:cxn modelId="{AC237357-744B-46D9-9068-AF0206BFF0E3}" type="presParOf" srcId="{0859B1C5-6287-4C6A-B395-E709990F7BA2}" destId="{14CB1B19-AB86-4094-84B7-078CAFF35E4B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E178A7-3719-4E94-A897-FC380005D4CE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3E651FE-8349-4750-82AB-519B15CF72B4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t>Kwa hekima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C311F8-AF7A-46BF-B51F-2DD920DAB91C}" type="parTrans" cxnId="{337192FA-E429-4899-A149-52F0AA3037A2}">
      <dgm:prSet/>
      <dgm:spPr/>
      <dgm:t>
        <a:bodyPr/>
        <a:lstStyle/>
        <a:p>
          <a:endParaRPr lang="es-ES" sz="2000"/>
        </a:p>
      </dgm:t>
    </dgm:pt>
    <dgm:pt modelId="{89892179-FD16-42AB-A8A2-4F8F03E227D8}" type="sibTrans" cxnId="{337192FA-E429-4899-A149-52F0AA3037A2}">
      <dgm:prSet/>
      <dgm:spPr/>
      <dgm:t>
        <a:bodyPr/>
        <a:lstStyle/>
        <a:p>
          <a:endParaRPr lang="es-ES" sz="2000"/>
        </a:p>
      </dgm:t>
    </dgm:pt>
    <dgm:pt modelId="{9328635D-9F84-45FC-AA90-DE3BEABA4528}">
      <dgm:prSet custT="1"/>
      <dgm:spPr>
        <a:solidFill>
          <a:schemeClr val="accent2">
            <a:tint val="40000"/>
            <a:hueOff val="0"/>
            <a:satOff val="0"/>
            <a:lumOff val="0"/>
          </a:schemeClr>
        </a:solidFill>
        <a:ln w="28575">
          <a:solidFill>
            <a:schemeClr val="accent2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  <a:defRPr sz="2000" b="1"/>
          </a:pPr>
          <a:r>
            <a:t>Tunahitaji "hekima itokayo mbinguni" (Yakobo 3:17) katika uhusiano wetu na wale ambao bado hawamjui Yesu</a:t>
          </a:r>
          <a:endParaRPr lang="en" sz="2000" noProof="0" dirty="0"/>
        </a:p>
      </dgm:t>
    </dgm:pt>
    <dgm:pt modelId="{0B1F2419-D7B5-4976-BC51-A45769E72700}" type="parTrans" cxnId="{B1A3E7BA-217B-4A56-B695-33062CD8E522}">
      <dgm:prSet/>
      <dgm:spPr/>
      <dgm:t>
        <a:bodyPr/>
        <a:lstStyle/>
        <a:p>
          <a:endParaRPr lang="es-ES" sz="2000"/>
        </a:p>
      </dgm:t>
    </dgm:pt>
    <dgm:pt modelId="{2FEA4261-CEC5-4CE8-A17D-7C0543F36F1B}" type="sibTrans" cxnId="{B1A3E7BA-217B-4A56-B695-33062CD8E522}">
      <dgm:prSet/>
      <dgm:spPr/>
      <dgm:t>
        <a:bodyPr/>
        <a:lstStyle/>
        <a:p>
          <a:endParaRPr lang="es-ES" sz="2000"/>
        </a:p>
      </dgm:t>
    </dgm:pt>
    <dgm:pt modelId="{5F26FE29-C31D-4752-8FA2-C8ACD7894F44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t>Kwa maneno ya Upole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599824-E8A2-4C48-9A3B-A536AF477FCC}" type="parTrans" cxnId="{BD28185F-66A7-4011-8A11-5E2BA87FC61F}">
      <dgm:prSet/>
      <dgm:spPr/>
      <dgm:t>
        <a:bodyPr/>
        <a:lstStyle/>
        <a:p>
          <a:endParaRPr lang="es-ES" sz="2000"/>
        </a:p>
      </dgm:t>
    </dgm:pt>
    <dgm:pt modelId="{27FA1051-A926-4D02-B0E1-A5D738D0FBD4}" type="sibTrans" cxnId="{BD28185F-66A7-4011-8A11-5E2BA87FC61F}">
      <dgm:prSet/>
      <dgm:spPr/>
      <dgm:t>
        <a:bodyPr/>
        <a:lstStyle/>
        <a:p>
          <a:endParaRPr lang="es-ES" sz="2000"/>
        </a:p>
      </dgm:t>
    </dgm:pt>
    <dgm:pt modelId="{64A03AC6-0B5D-4502-B089-5D54ED7801F7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  <a:defRPr sz="2000" b="1"/>
          </a:pPr>
          <a:r>
            <a:t>Maneno yetu yanapaswa kuwa ya adabu kila wakati ili watusikilize kwa raha.</a:t>
          </a:r>
          <a:endParaRPr lang="en" sz="2000" noProof="0" dirty="0"/>
        </a:p>
      </dgm:t>
    </dgm:pt>
    <dgm:pt modelId="{F5EC5DF1-6ECA-4E9A-9485-EC73666CB49C}" type="parTrans" cxnId="{2560488D-FA9C-4EFF-9789-D79E8156A9C7}">
      <dgm:prSet/>
      <dgm:spPr/>
      <dgm:t>
        <a:bodyPr/>
        <a:lstStyle/>
        <a:p>
          <a:endParaRPr lang="es-ES" sz="2000"/>
        </a:p>
      </dgm:t>
    </dgm:pt>
    <dgm:pt modelId="{BF8E4965-3CEC-4E75-9B32-30391C83CCAD}" type="sibTrans" cxnId="{2560488D-FA9C-4EFF-9789-D79E8156A9C7}">
      <dgm:prSet/>
      <dgm:spPr/>
      <dgm:t>
        <a:bodyPr/>
        <a:lstStyle/>
        <a:p>
          <a:endParaRPr lang="es-ES" sz="2000"/>
        </a:p>
      </dgm:t>
    </dgm:pt>
    <dgm:pt modelId="{AA46A780-2159-4EF1-801B-5B9716D6F083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t>Kwa maneno "yaliyotiwa chumvi"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38BD4B-AD4B-4A26-A4EE-349869801867}" type="parTrans" cxnId="{65A6BE63-9521-4E45-902D-A68F9B94A554}">
      <dgm:prSet/>
      <dgm:spPr/>
      <dgm:t>
        <a:bodyPr/>
        <a:lstStyle/>
        <a:p>
          <a:endParaRPr lang="es-ES" sz="2000"/>
        </a:p>
      </dgm:t>
    </dgm:pt>
    <dgm:pt modelId="{30B81FC9-FA43-4C7B-AAA0-D1F3EB554DE7}" type="sibTrans" cxnId="{65A6BE63-9521-4E45-902D-A68F9B94A554}">
      <dgm:prSet/>
      <dgm:spPr/>
      <dgm:t>
        <a:bodyPr/>
        <a:lstStyle/>
        <a:p>
          <a:endParaRPr lang="es-ES" sz="2000"/>
        </a:p>
      </dgm:t>
    </dgm:pt>
    <dgm:pt modelId="{86AD87B5-C1E6-4FE3-8D44-B15EDF66FA81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  <a:ln w="28575"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  <a:defRPr sz="2000" b="1"/>
          </a:pPr>
          <a:r>
            <a:t>Mazungumzo yanapaswa kuwa sahihi na kuendana na mtu na mazingira yanayowazunguka.</a:t>
          </a:r>
          <a:endParaRPr lang="en" sz="2000" noProof="0" dirty="0"/>
        </a:p>
      </dgm:t>
    </dgm:pt>
    <dgm:pt modelId="{20029733-2F8B-4847-A3DC-6DA2315EDC98}" type="parTrans" cxnId="{08C436A7-87B8-49B9-B27D-F21089EE6DC8}">
      <dgm:prSet/>
      <dgm:spPr/>
      <dgm:t>
        <a:bodyPr/>
        <a:lstStyle/>
        <a:p>
          <a:endParaRPr lang="es-ES" sz="2000"/>
        </a:p>
      </dgm:t>
    </dgm:pt>
    <dgm:pt modelId="{FA717A9E-3A98-4C1F-99BF-193170D96F48}" type="sibTrans" cxnId="{08C436A7-87B8-49B9-B27D-F21089EE6DC8}">
      <dgm:prSet/>
      <dgm:spPr/>
      <dgm:t>
        <a:bodyPr/>
        <a:lstStyle/>
        <a:p>
          <a:endParaRPr lang="es-ES" sz="2000"/>
        </a:p>
      </dgm:t>
    </dgm:pt>
    <dgm:pt modelId="{0C44185A-3345-4221-8C03-1A8B23DC1932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t>Kujibu kila mmoja kama inavyofaa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1C8526-B040-4508-9CB2-C938381416BD}" type="parTrans" cxnId="{6E9817B7-3E90-445A-8BF5-9EBDBE8E6F0F}">
      <dgm:prSet/>
      <dgm:spPr/>
      <dgm:t>
        <a:bodyPr/>
        <a:lstStyle/>
        <a:p>
          <a:endParaRPr lang="es-ES" sz="2000"/>
        </a:p>
      </dgm:t>
    </dgm:pt>
    <dgm:pt modelId="{B11D5C4D-46E9-45C2-BC81-131CF74D8AB8}" type="sibTrans" cxnId="{6E9817B7-3E90-445A-8BF5-9EBDBE8E6F0F}">
      <dgm:prSet/>
      <dgm:spPr/>
      <dgm:t>
        <a:bodyPr/>
        <a:lstStyle/>
        <a:p>
          <a:endParaRPr lang="es-ES" sz="2000"/>
        </a:p>
      </dgm:t>
    </dgm:pt>
    <dgm:pt modelId="{7B777A29-AFCB-4568-A2A8-BD808E3980A4}">
      <dgm:prSet custT="1"/>
      <dgm:spPr>
        <a:solidFill>
          <a:schemeClr val="accent1">
            <a:lumMod val="20000"/>
            <a:lumOff val="80000"/>
          </a:schemeClr>
        </a:solidFill>
        <a:ln w="28575"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  <a:defRPr sz="2000" b="1"/>
          </a:pPr>
          <a:r>
            <a:t>Kwa kuwa kila mtu ni tofauti, Roho Mtakatifu atatuongoza juu ya nini cha kujibu kila wakati</a:t>
          </a:r>
          <a:endParaRPr lang="en" sz="2000" noProof="0" dirty="0"/>
        </a:p>
      </dgm:t>
    </dgm:pt>
    <dgm:pt modelId="{1B4425D8-FFD8-45E8-B969-BA455521E0A0}" type="parTrans" cxnId="{A3660BBB-88F0-48FB-8AF1-1FACFC8248DF}">
      <dgm:prSet/>
      <dgm:spPr/>
      <dgm:t>
        <a:bodyPr/>
        <a:lstStyle/>
        <a:p>
          <a:endParaRPr lang="es-ES" sz="2000"/>
        </a:p>
      </dgm:t>
    </dgm:pt>
    <dgm:pt modelId="{B0F761E6-7CD4-4D4B-88CF-96015A90983D}" type="sibTrans" cxnId="{A3660BBB-88F0-48FB-8AF1-1FACFC8248DF}">
      <dgm:prSet/>
      <dgm:spPr/>
      <dgm:t>
        <a:bodyPr/>
        <a:lstStyle/>
        <a:p>
          <a:endParaRPr lang="es-ES" sz="2000"/>
        </a:p>
      </dgm:t>
    </dgm:pt>
    <dgm:pt modelId="{56597D24-750A-4D0B-929A-27E0039A2F7B}" type="pres">
      <dgm:prSet presAssocID="{CCE178A7-3719-4E94-A897-FC380005D4CE}" presName="Name0" presStyleCnt="0">
        <dgm:presLayoutVars>
          <dgm:dir/>
          <dgm:animLvl val="lvl"/>
          <dgm:resizeHandles val="exact"/>
        </dgm:presLayoutVars>
      </dgm:prSet>
      <dgm:spPr/>
    </dgm:pt>
    <dgm:pt modelId="{86C06008-0220-4D31-BC0A-011896584716}" type="pres">
      <dgm:prSet presAssocID="{33E651FE-8349-4750-82AB-519B15CF72B4}" presName="linNode" presStyleCnt="0"/>
      <dgm:spPr/>
    </dgm:pt>
    <dgm:pt modelId="{A8D35087-1138-41BB-B984-641AFECEDAA6}" type="pres">
      <dgm:prSet presAssocID="{33E651FE-8349-4750-82AB-519B15CF72B4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A68A7F75-BF4B-4FCD-BA85-F5A9B60E7DCE}" type="pres">
      <dgm:prSet presAssocID="{33E651FE-8349-4750-82AB-519B15CF72B4}" presName="descendantText" presStyleLbl="alignAccFollowNode1" presStyleIdx="0" presStyleCnt="4">
        <dgm:presLayoutVars>
          <dgm:bulletEnabled val="1"/>
        </dgm:presLayoutVars>
      </dgm:prSet>
      <dgm:spPr/>
    </dgm:pt>
    <dgm:pt modelId="{29DC2150-447E-48D4-A4BE-AA0778CC47DD}" type="pres">
      <dgm:prSet presAssocID="{89892179-FD16-42AB-A8A2-4F8F03E227D8}" presName="sp" presStyleCnt="0"/>
      <dgm:spPr/>
    </dgm:pt>
    <dgm:pt modelId="{FC56965F-D271-4C66-A49E-0FA8BBE8B793}" type="pres">
      <dgm:prSet presAssocID="{5F26FE29-C31D-4752-8FA2-C8ACD7894F44}" presName="linNode" presStyleCnt="0"/>
      <dgm:spPr/>
    </dgm:pt>
    <dgm:pt modelId="{D9E8B5E5-10FD-4E24-B16A-5B9D410A7989}" type="pres">
      <dgm:prSet presAssocID="{5F26FE29-C31D-4752-8FA2-C8ACD7894F44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E14174BB-E30D-4600-9FBB-E667DFC54DC4}" type="pres">
      <dgm:prSet presAssocID="{5F26FE29-C31D-4752-8FA2-C8ACD7894F44}" presName="descendantText" presStyleLbl="alignAccFollowNode1" presStyleIdx="1" presStyleCnt="4">
        <dgm:presLayoutVars>
          <dgm:bulletEnabled val="1"/>
        </dgm:presLayoutVars>
      </dgm:prSet>
      <dgm:spPr/>
    </dgm:pt>
    <dgm:pt modelId="{146A80F5-5113-42F3-BC50-0CE3AA955868}" type="pres">
      <dgm:prSet presAssocID="{27FA1051-A926-4D02-B0E1-A5D738D0FBD4}" presName="sp" presStyleCnt="0"/>
      <dgm:spPr/>
    </dgm:pt>
    <dgm:pt modelId="{2047015F-C3E5-4034-A77E-4A43C8110233}" type="pres">
      <dgm:prSet presAssocID="{AA46A780-2159-4EF1-801B-5B9716D6F083}" presName="linNode" presStyleCnt="0"/>
      <dgm:spPr/>
    </dgm:pt>
    <dgm:pt modelId="{05006578-A89A-41F0-AB82-7F498B23DF20}" type="pres">
      <dgm:prSet presAssocID="{AA46A780-2159-4EF1-801B-5B9716D6F083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2C451EC-B2C3-48FD-B127-BEC6F3382808}" type="pres">
      <dgm:prSet presAssocID="{AA46A780-2159-4EF1-801B-5B9716D6F083}" presName="descendantText" presStyleLbl="alignAccFollowNode1" presStyleIdx="2" presStyleCnt="4">
        <dgm:presLayoutVars>
          <dgm:bulletEnabled val="1"/>
        </dgm:presLayoutVars>
      </dgm:prSet>
      <dgm:spPr/>
    </dgm:pt>
    <dgm:pt modelId="{67B02D9E-B198-4CC5-85E5-6E0FE50487E6}" type="pres">
      <dgm:prSet presAssocID="{30B81FC9-FA43-4C7B-AAA0-D1F3EB554DE7}" presName="sp" presStyleCnt="0"/>
      <dgm:spPr/>
    </dgm:pt>
    <dgm:pt modelId="{135E6435-C5AF-4FD1-8B8B-B6EE7E4F9E28}" type="pres">
      <dgm:prSet presAssocID="{0C44185A-3345-4221-8C03-1A8B23DC1932}" presName="linNode" presStyleCnt="0"/>
      <dgm:spPr/>
    </dgm:pt>
    <dgm:pt modelId="{BAE14943-23D3-4138-8B29-09903067F54B}" type="pres">
      <dgm:prSet presAssocID="{0C44185A-3345-4221-8C03-1A8B23DC1932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52DEE66C-46B2-48BA-A5F9-382EA5364713}" type="pres">
      <dgm:prSet presAssocID="{0C44185A-3345-4221-8C03-1A8B23DC1932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00D5F819-7C23-46C0-BF58-ADE5A537CDFE}" type="presOf" srcId="{0C44185A-3345-4221-8C03-1A8B23DC1932}" destId="{BAE14943-23D3-4138-8B29-09903067F54B}" srcOrd="0" destOrd="0" presId="urn:microsoft.com/office/officeart/2005/8/layout/vList5"/>
    <dgm:cxn modelId="{BD28185F-66A7-4011-8A11-5E2BA87FC61F}" srcId="{CCE178A7-3719-4E94-A897-FC380005D4CE}" destId="{5F26FE29-C31D-4752-8FA2-C8ACD7894F44}" srcOrd="1" destOrd="0" parTransId="{8E599824-E8A2-4C48-9A3B-A536AF477FCC}" sibTransId="{27FA1051-A926-4D02-B0E1-A5D738D0FBD4}"/>
    <dgm:cxn modelId="{65A6BE63-9521-4E45-902D-A68F9B94A554}" srcId="{CCE178A7-3719-4E94-A897-FC380005D4CE}" destId="{AA46A780-2159-4EF1-801B-5B9716D6F083}" srcOrd="2" destOrd="0" parTransId="{0738BD4B-AD4B-4A26-A4EE-349869801867}" sibTransId="{30B81FC9-FA43-4C7B-AAA0-D1F3EB554DE7}"/>
    <dgm:cxn modelId="{459BE379-950D-4909-AE16-4BAB9F450DD2}" type="presOf" srcId="{AA46A780-2159-4EF1-801B-5B9716D6F083}" destId="{05006578-A89A-41F0-AB82-7F498B23DF20}" srcOrd="0" destOrd="0" presId="urn:microsoft.com/office/officeart/2005/8/layout/vList5"/>
    <dgm:cxn modelId="{D2C05C81-E620-4CAE-9251-B86C0EC1D6E5}" type="presOf" srcId="{7B777A29-AFCB-4568-A2A8-BD808E3980A4}" destId="{52DEE66C-46B2-48BA-A5F9-382EA5364713}" srcOrd="0" destOrd="0" presId="urn:microsoft.com/office/officeart/2005/8/layout/vList5"/>
    <dgm:cxn modelId="{FC685B86-A8DF-4F24-9FE3-415DDA1BD258}" type="presOf" srcId="{33E651FE-8349-4750-82AB-519B15CF72B4}" destId="{A8D35087-1138-41BB-B984-641AFECEDAA6}" srcOrd="0" destOrd="0" presId="urn:microsoft.com/office/officeart/2005/8/layout/vList5"/>
    <dgm:cxn modelId="{26F00F8C-1C7E-4696-9D11-2C4119C9A167}" type="presOf" srcId="{86AD87B5-C1E6-4FE3-8D44-B15EDF66FA81}" destId="{E2C451EC-B2C3-48FD-B127-BEC6F3382808}" srcOrd="0" destOrd="0" presId="urn:microsoft.com/office/officeart/2005/8/layout/vList5"/>
    <dgm:cxn modelId="{2560488D-FA9C-4EFF-9789-D79E8156A9C7}" srcId="{5F26FE29-C31D-4752-8FA2-C8ACD7894F44}" destId="{64A03AC6-0B5D-4502-B089-5D54ED7801F7}" srcOrd="0" destOrd="0" parTransId="{F5EC5DF1-6ECA-4E9A-9485-EC73666CB49C}" sibTransId="{BF8E4965-3CEC-4E75-9B32-30391C83CCAD}"/>
    <dgm:cxn modelId="{08C436A7-87B8-49B9-B27D-F21089EE6DC8}" srcId="{AA46A780-2159-4EF1-801B-5B9716D6F083}" destId="{86AD87B5-C1E6-4FE3-8D44-B15EDF66FA81}" srcOrd="0" destOrd="0" parTransId="{20029733-2F8B-4847-A3DC-6DA2315EDC98}" sibTransId="{FA717A9E-3A98-4C1F-99BF-193170D96F48}"/>
    <dgm:cxn modelId="{6E9817B7-3E90-445A-8BF5-9EBDBE8E6F0F}" srcId="{CCE178A7-3719-4E94-A897-FC380005D4CE}" destId="{0C44185A-3345-4221-8C03-1A8B23DC1932}" srcOrd="3" destOrd="0" parTransId="{AF1C8526-B040-4508-9CB2-C938381416BD}" sibTransId="{B11D5C4D-46E9-45C2-BC81-131CF74D8AB8}"/>
    <dgm:cxn modelId="{B1A3E7BA-217B-4A56-B695-33062CD8E522}" srcId="{33E651FE-8349-4750-82AB-519B15CF72B4}" destId="{9328635D-9F84-45FC-AA90-DE3BEABA4528}" srcOrd="0" destOrd="0" parTransId="{0B1F2419-D7B5-4976-BC51-A45769E72700}" sibTransId="{2FEA4261-CEC5-4CE8-A17D-7C0543F36F1B}"/>
    <dgm:cxn modelId="{A3660BBB-88F0-48FB-8AF1-1FACFC8248DF}" srcId="{0C44185A-3345-4221-8C03-1A8B23DC1932}" destId="{7B777A29-AFCB-4568-A2A8-BD808E3980A4}" srcOrd="0" destOrd="0" parTransId="{1B4425D8-FFD8-45E8-B969-BA455521E0A0}" sibTransId="{B0F761E6-7CD4-4D4B-88CF-96015A90983D}"/>
    <dgm:cxn modelId="{0F60BCC6-4DF0-4355-B547-D4DC5F135774}" type="presOf" srcId="{9328635D-9F84-45FC-AA90-DE3BEABA4528}" destId="{A68A7F75-BF4B-4FCD-BA85-F5A9B60E7DCE}" srcOrd="0" destOrd="0" presId="urn:microsoft.com/office/officeart/2005/8/layout/vList5"/>
    <dgm:cxn modelId="{2BA945D4-8899-4292-A037-6C659213E05D}" type="presOf" srcId="{5F26FE29-C31D-4752-8FA2-C8ACD7894F44}" destId="{D9E8B5E5-10FD-4E24-B16A-5B9D410A7989}" srcOrd="0" destOrd="0" presId="urn:microsoft.com/office/officeart/2005/8/layout/vList5"/>
    <dgm:cxn modelId="{28E5E6E2-C308-49A4-A689-C257BCF25214}" type="presOf" srcId="{CCE178A7-3719-4E94-A897-FC380005D4CE}" destId="{56597D24-750A-4D0B-929A-27E0039A2F7B}" srcOrd="0" destOrd="0" presId="urn:microsoft.com/office/officeart/2005/8/layout/vList5"/>
    <dgm:cxn modelId="{DDF8DAF9-6421-460D-91AB-57A96ED65CA7}" type="presOf" srcId="{64A03AC6-0B5D-4502-B089-5D54ED7801F7}" destId="{E14174BB-E30D-4600-9FBB-E667DFC54DC4}" srcOrd="0" destOrd="0" presId="urn:microsoft.com/office/officeart/2005/8/layout/vList5"/>
    <dgm:cxn modelId="{337192FA-E429-4899-A149-52F0AA3037A2}" srcId="{CCE178A7-3719-4E94-A897-FC380005D4CE}" destId="{33E651FE-8349-4750-82AB-519B15CF72B4}" srcOrd="0" destOrd="0" parTransId="{69C311F8-AF7A-46BF-B51F-2DD920DAB91C}" sibTransId="{89892179-FD16-42AB-A8A2-4F8F03E227D8}"/>
    <dgm:cxn modelId="{B64A0AD7-CCD3-4D9B-AFA2-FAFBAEDF9A40}" type="presParOf" srcId="{56597D24-750A-4D0B-929A-27E0039A2F7B}" destId="{86C06008-0220-4D31-BC0A-011896584716}" srcOrd="0" destOrd="0" presId="urn:microsoft.com/office/officeart/2005/8/layout/vList5"/>
    <dgm:cxn modelId="{76F4FC00-81F4-4013-B2FB-3E651B3E98B0}" type="presParOf" srcId="{86C06008-0220-4D31-BC0A-011896584716}" destId="{A8D35087-1138-41BB-B984-641AFECEDAA6}" srcOrd="0" destOrd="0" presId="urn:microsoft.com/office/officeart/2005/8/layout/vList5"/>
    <dgm:cxn modelId="{6F37AFD9-4E86-40AD-8C3D-C769AF39C438}" type="presParOf" srcId="{86C06008-0220-4D31-BC0A-011896584716}" destId="{A68A7F75-BF4B-4FCD-BA85-F5A9B60E7DCE}" srcOrd="1" destOrd="0" presId="urn:microsoft.com/office/officeart/2005/8/layout/vList5"/>
    <dgm:cxn modelId="{C7BE09DA-E780-4DF8-B930-EE33F765C3C5}" type="presParOf" srcId="{56597D24-750A-4D0B-929A-27E0039A2F7B}" destId="{29DC2150-447E-48D4-A4BE-AA0778CC47DD}" srcOrd="1" destOrd="0" presId="urn:microsoft.com/office/officeart/2005/8/layout/vList5"/>
    <dgm:cxn modelId="{0EB9973B-08E7-4B2C-9A83-668615BC9144}" type="presParOf" srcId="{56597D24-750A-4D0B-929A-27E0039A2F7B}" destId="{FC56965F-D271-4C66-A49E-0FA8BBE8B793}" srcOrd="2" destOrd="0" presId="urn:microsoft.com/office/officeart/2005/8/layout/vList5"/>
    <dgm:cxn modelId="{FEDF8E46-4CCA-42D1-BFB0-27D8062E0F56}" type="presParOf" srcId="{FC56965F-D271-4C66-A49E-0FA8BBE8B793}" destId="{D9E8B5E5-10FD-4E24-B16A-5B9D410A7989}" srcOrd="0" destOrd="0" presId="urn:microsoft.com/office/officeart/2005/8/layout/vList5"/>
    <dgm:cxn modelId="{848D5144-F1B5-4136-B171-C773D8AA61BA}" type="presParOf" srcId="{FC56965F-D271-4C66-A49E-0FA8BBE8B793}" destId="{E14174BB-E30D-4600-9FBB-E667DFC54DC4}" srcOrd="1" destOrd="0" presId="urn:microsoft.com/office/officeart/2005/8/layout/vList5"/>
    <dgm:cxn modelId="{65B9750A-4B77-4CD3-A31F-44DB23C76709}" type="presParOf" srcId="{56597D24-750A-4D0B-929A-27E0039A2F7B}" destId="{146A80F5-5113-42F3-BC50-0CE3AA955868}" srcOrd="3" destOrd="0" presId="urn:microsoft.com/office/officeart/2005/8/layout/vList5"/>
    <dgm:cxn modelId="{F4890BB6-2731-40C9-8005-C33464CEEA70}" type="presParOf" srcId="{56597D24-750A-4D0B-929A-27E0039A2F7B}" destId="{2047015F-C3E5-4034-A77E-4A43C8110233}" srcOrd="4" destOrd="0" presId="urn:microsoft.com/office/officeart/2005/8/layout/vList5"/>
    <dgm:cxn modelId="{8E97058B-DEAD-4B1C-A835-E03318EFF060}" type="presParOf" srcId="{2047015F-C3E5-4034-A77E-4A43C8110233}" destId="{05006578-A89A-41F0-AB82-7F498B23DF20}" srcOrd="0" destOrd="0" presId="urn:microsoft.com/office/officeart/2005/8/layout/vList5"/>
    <dgm:cxn modelId="{90D39FD9-F5C2-4C63-AAFB-CAB528B60FAE}" type="presParOf" srcId="{2047015F-C3E5-4034-A77E-4A43C8110233}" destId="{E2C451EC-B2C3-48FD-B127-BEC6F3382808}" srcOrd="1" destOrd="0" presId="urn:microsoft.com/office/officeart/2005/8/layout/vList5"/>
    <dgm:cxn modelId="{7FCF50B9-0A1D-411B-B4D8-965A931F3336}" type="presParOf" srcId="{56597D24-750A-4D0B-929A-27E0039A2F7B}" destId="{67B02D9E-B198-4CC5-85E5-6E0FE50487E6}" srcOrd="5" destOrd="0" presId="urn:microsoft.com/office/officeart/2005/8/layout/vList5"/>
    <dgm:cxn modelId="{0494ED08-77B7-4105-8B36-2B5FA811FDF7}" type="presParOf" srcId="{56597D24-750A-4D0B-929A-27E0039A2F7B}" destId="{135E6435-C5AF-4FD1-8B8B-B6EE7E4F9E28}" srcOrd="6" destOrd="0" presId="urn:microsoft.com/office/officeart/2005/8/layout/vList5"/>
    <dgm:cxn modelId="{29AAF09E-E6FD-47A8-8832-B6D25F9B858C}" type="presParOf" srcId="{135E6435-C5AF-4FD1-8B8B-B6EE7E4F9E28}" destId="{BAE14943-23D3-4138-8B29-09903067F54B}" srcOrd="0" destOrd="0" presId="urn:microsoft.com/office/officeart/2005/8/layout/vList5"/>
    <dgm:cxn modelId="{9D291798-C94A-4BC3-AB9C-F1AEE5D475E8}" type="presParOf" srcId="{135E6435-C5AF-4FD1-8B8B-B6EE7E4F9E28}" destId="{52DEE66C-46B2-48BA-A5F9-382EA536471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76738-9471-4389-B0C3-C88D813565F9}">
      <dsp:nvSpPr>
        <dsp:cNvPr id="0" name=""/>
        <dsp:cNvSpPr/>
      </dsp:nvSpPr>
      <dsp:spPr>
        <a:xfrm>
          <a:off x="7757150" y="863351"/>
          <a:ext cx="2335876" cy="350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415"/>
              </a:lnTo>
              <a:lnTo>
                <a:pt x="2335876" y="175415"/>
              </a:lnTo>
              <a:lnTo>
                <a:pt x="2335876" y="35083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607FC-0E94-415E-AE7E-463DB608571B}">
      <dsp:nvSpPr>
        <dsp:cNvPr id="0" name=""/>
        <dsp:cNvSpPr/>
      </dsp:nvSpPr>
      <dsp:spPr>
        <a:xfrm>
          <a:off x="7109610" y="863351"/>
          <a:ext cx="647540" cy="350830"/>
        </a:xfrm>
        <a:custGeom>
          <a:avLst/>
          <a:gdLst/>
          <a:ahLst/>
          <a:cxnLst/>
          <a:rect l="0" t="0" r="0" b="0"/>
          <a:pathLst>
            <a:path>
              <a:moveTo>
                <a:pt x="647540" y="0"/>
              </a:moveTo>
              <a:lnTo>
                <a:pt x="647540" y="175415"/>
              </a:lnTo>
              <a:lnTo>
                <a:pt x="0" y="175415"/>
              </a:lnTo>
              <a:lnTo>
                <a:pt x="0" y="35083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73A89B-4B3E-4621-A26D-BC88B955BB3E}">
      <dsp:nvSpPr>
        <dsp:cNvPr id="0" name=""/>
        <dsp:cNvSpPr/>
      </dsp:nvSpPr>
      <dsp:spPr>
        <a:xfrm>
          <a:off x="4773733" y="863351"/>
          <a:ext cx="2983416" cy="350830"/>
        </a:xfrm>
        <a:custGeom>
          <a:avLst/>
          <a:gdLst/>
          <a:ahLst/>
          <a:cxnLst/>
          <a:rect l="0" t="0" r="0" b="0"/>
          <a:pathLst>
            <a:path>
              <a:moveTo>
                <a:pt x="2983416" y="0"/>
              </a:moveTo>
              <a:lnTo>
                <a:pt x="2983416" y="175415"/>
              </a:lnTo>
              <a:lnTo>
                <a:pt x="0" y="175415"/>
              </a:lnTo>
              <a:lnTo>
                <a:pt x="0" y="35083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43D32-75D6-4679-9B25-04CC0E024F6B}">
      <dsp:nvSpPr>
        <dsp:cNvPr id="0" name=""/>
        <dsp:cNvSpPr/>
      </dsp:nvSpPr>
      <dsp:spPr>
        <a:xfrm>
          <a:off x="1918132" y="863351"/>
          <a:ext cx="91440" cy="3508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0830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110CC-4706-466D-8CAB-E483FBF1D681}">
      <dsp:nvSpPr>
        <dsp:cNvPr id="0" name=""/>
        <dsp:cNvSpPr/>
      </dsp:nvSpPr>
      <dsp:spPr>
        <a:xfrm>
          <a:off x="1710" y="28042"/>
          <a:ext cx="3924284" cy="835309"/>
        </a:xfrm>
        <a:prstGeom prst="rect">
          <a:avLst/>
        </a:prstGeom>
        <a:solidFill>
          <a:srgbClr val="DE00D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/>
            <a:t>Wake hujitiisha kwa waume zao (Kol. 3:18; Efe. 5:22–24). 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0" y="28042"/>
        <a:ext cx="3924284" cy="835309"/>
      </dsp:txXfrm>
    </dsp:sp>
    <dsp:sp modelId="{DFFEC7CC-8650-4376-B344-F94E9DFE43D6}">
      <dsp:nvSpPr>
        <dsp:cNvPr id="0" name=""/>
        <dsp:cNvSpPr/>
      </dsp:nvSpPr>
      <dsp:spPr>
        <a:xfrm>
          <a:off x="497324" y="1214181"/>
          <a:ext cx="2933055" cy="1312321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solidFill>
                <a:schemeClr val="tx1"/>
              </a:solidFill>
            </a:defRPr>
          </a:pPr>
          <a:r>
            <a:rPr kern="1200" dirty="0" err="1"/>
            <a:t>Utii</a:t>
          </a:r>
          <a:r>
            <a:rPr kern="1200" dirty="0"/>
            <a:t> </a:t>
          </a:r>
          <a:r>
            <a:rPr kern="1200" dirty="0" err="1"/>
            <a:t>huu</a:t>
          </a:r>
          <a:r>
            <a:rPr kern="1200" dirty="0"/>
            <a:t> </a:t>
          </a:r>
          <a:r>
            <a:rPr kern="1200" dirty="0" err="1"/>
            <a:t>uko</a:t>
          </a:r>
          <a:r>
            <a:rPr kern="1200" dirty="0"/>
            <a:t> </a:t>
          </a:r>
          <a:r>
            <a:rPr kern="1200" dirty="0" err="1"/>
            <a:t>ndani</a:t>
          </a:r>
          <a:r>
            <a:rPr kern="1200" dirty="0"/>
            <a:t> </a:t>
          </a:r>
          <a:r>
            <a:rPr kern="1200" dirty="0" err="1"/>
            <a:t>ya</a:t>
          </a:r>
          <a:r>
            <a:rPr kern="1200" dirty="0"/>
            <a:t> </a:t>
          </a:r>
          <a:r>
            <a:rPr kern="1200" dirty="0" err="1"/>
            <a:t>utii</a:t>
          </a:r>
          <a:r>
            <a:rPr kern="1200" dirty="0"/>
            <a:t> </a:t>
          </a:r>
          <a:r>
            <a:rPr kern="1200" dirty="0" err="1"/>
            <a:t>wa</a:t>
          </a:r>
          <a:r>
            <a:rPr kern="1200" dirty="0"/>
            <a:t> </a:t>
          </a:r>
          <a:r>
            <a:rPr kern="1200" dirty="0" err="1"/>
            <a:t>pande</a:t>
          </a:r>
          <a:r>
            <a:rPr kern="1200" dirty="0"/>
            <a:t> </a:t>
          </a:r>
          <a:r>
            <a:rPr kern="1200" dirty="0" err="1"/>
            <a:t>zote</a:t>
          </a:r>
          <a:br>
            <a:rPr lang="es-ES" kern="1200" dirty="0"/>
          </a:br>
          <a:r>
            <a:rPr kern="1200" dirty="0"/>
            <a:t>(Efe. 5:21), </a:t>
          </a:r>
          <a:r>
            <a:rPr kern="1200" dirty="0" err="1"/>
            <a:t>na</a:t>
          </a:r>
          <a:r>
            <a:rPr kern="1200" dirty="0"/>
            <a:t> </a:t>
          </a:r>
          <a:r>
            <a:rPr kern="1200" dirty="0" err="1"/>
            <a:t>lazima</a:t>
          </a:r>
          <a:r>
            <a:rPr kern="1200" dirty="0"/>
            <a:t> </a:t>
          </a:r>
          <a:r>
            <a:rPr kern="1200" dirty="0" err="1"/>
            <a:t>iwe</a:t>
          </a:r>
          <a:r>
            <a:rPr kern="1200" dirty="0"/>
            <a:t>             "</a:t>
          </a:r>
          <a:r>
            <a:rPr kern="1200" dirty="0" err="1"/>
            <a:t>kama</a:t>
          </a:r>
          <a:r>
            <a:rPr kern="1200" dirty="0"/>
            <a:t> </a:t>
          </a:r>
          <a:r>
            <a:rPr kern="1200" dirty="0" err="1"/>
            <a:t>inavyofaa</a:t>
          </a:r>
          <a:r>
            <a:rPr kern="1200" dirty="0"/>
            <a:t> </a:t>
          </a:r>
          <a:r>
            <a:rPr kern="1200" dirty="0" err="1"/>
            <a:t>katika</a:t>
          </a:r>
          <a:r>
            <a:rPr kern="1200" dirty="0"/>
            <a:t> Bwana."</a:t>
          </a:r>
          <a:endParaRPr lang="en" sz="2000" kern="1200" noProof="0" dirty="0">
            <a:solidFill>
              <a:schemeClr val="tx1"/>
            </a:solidFill>
          </a:endParaRPr>
        </a:p>
      </dsp:txBody>
      <dsp:txXfrm>
        <a:off x="497324" y="1214181"/>
        <a:ext cx="2933055" cy="1312321"/>
      </dsp:txXfrm>
    </dsp:sp>
    <dsp:sp modelId="{5601FD7B-FCCF-4F1D-ACBA-CDDCA6D9F769}">
      <dsp:nvSpPr>
        <dsp:cNvPr id="0" name=""/>
        <dsp:cNvSpPr/>
      </dsp:nvSpPr>
      <dsp:spPr>
        <a:xfrm>
          <a:off x="6115207" y="28042"/>
          <a:ext cx="3283885" cy="835309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 dirty="0" err="1"/>
            <a:t>Waume</a:t>
          </a:r>
          <a:r>
            <a:rPr kern="1200" dirty="0"/>
            <a:t> </a:t>
          </a:r>
          <a:r>
            <a:rPr kern="1200" dirty="0" err="1"/>
            <a:t>wanapaswa</a:t>
          </a:r>
          <a:r>
            <a:rPr kern="1200" dirty="0"/>
            <a:t> </a:t>
          </a:r>
          <a:r>
            <a:rPr kern="1200" dirty="0" err="1"/>
            <a:t>kuwapenda</a:t>
          </a:r>
          <a:r>
            <a:rPr kern="1200" dirty="0"/>
            <a:t> wake </a:t>
          </a:r>
          <a:r>
            <a:rPr kern="1200" dirty="0" err="1"/>
            <a:t>zao</a:t>
          </a:r>
          <a:br>
            <a:rPr lang="es-ES" kern="1200" dirty="0"/>
          </a:br>
          <a:r>
            <a:rPr kern="1200" dirty="0"/>
            <a:t>(Kol. 3:19; Efe. 5:28</a:t>
          </a:r>
          <a:r>
            <a:rPr lang="es-ES" kern="1200" dirty="0"/>
            <a:t>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15207" y="28042"/>
        <a:ext cx="3283885" cy="835309"/>
      </dsp:txXfrm>
    </dsp:sp>
    <dsp:sp modelId="{D10FB4C4-AF42-4FE5-93F7-62AC3A5E47F9}">
      <dsp:nvSpPr>
        <dsp:cNvPr id="0" name=""/>
        <dsp:cNvSpPr/>
      </dsp:nvSpPr>
      <dsp:spPr>
        <a:xfrm>
          <a:off x="3781210" y="1214181"/>
          <a:ext cx="1985046" cy="131232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solidFill>
                <a:schemeClr val="tx1"/>
              </a:solidFill>
            </a:defRPr>
          </a:pPr>
          <a:r>
            <a:rPr kern="1200" dirty="0" err="1"/>
            <a:t>Wapende</a:t>
          </a:r>
          <a:r>
            <a:rPr kern="1200" dirty="0"/>
            <a:t> </a:t>
          </a:r>
          <a:r>
            <a:rPr kern="1200" dirty="0" err="1"/>
            <a:t>kwa</a:t>
          </a:r>
          <a:r>
            <a:rPr kern="1200" dirty="0"/>
            <a:t> </a:t>
          </a:r>
          <a:r>
            <a:rPr kern="1200" dirty="0" err="1"/>
            <a:t>upendo</a:t>
          </a:r>
          <a:r>
            <a:rPr kern="1200" dirty="0"/>
            <a:t> ule </a:t>
          </a:r>
          <a:r>
            <a:rPr kern="1200" dirty="0" err="1"/>
            <a:t>ule</a:t>
          </a:r>
          <a:r>
            <a:rPr kern="1200" dirty="0"/>
            <a:t> </a:t>
          </a:r>
          <a:r>
            <a:rPr kern="1200" dirty="0" err="1"/>
            <a:t>ambao</a:t>
          </a:r>
          <a:r>
            <a:rPr kern="1200" dirty="0"/>
            <a:t> Kristo </a:t>
          </a:r>
          <a:r>
            <a:rPr kern="1200" dirty="0" err="1"/>
            <a:t>alitupenda</a:t>
          </a:r>
          <a:br>
            <a:rPr lang="es-ES" kern="1200" dirty="0"/>
          </a:br>
          <a:r>
            <a:rPr kern="1200" dirty="0"/>
            <a:t>(Efe. 5 </a:t>
          </a:r>
          <a:r>
            <a:rPr lang="es-ES" kern="1200" dirty="0"/>
            <a:t>–</a:t>
          </a:r>
          <a:r>
            <a:rPr kern="1200" dirty="0"/>
            <a:t> 25</a:t>
          </a:r>
          <a:r>
            <a:rPr lang="es-ES" kern="1200" dirty="0"/>
            <a:t>)</a:t>
          </a:r>
          <a:endParaRPr lang="en" sz="2000" kern="1200" noProof="0" dirty="0">
            <a:solidFill>
              <a:schemeClr val="tx1"/>
            </a:solidFill>
          </a:endParaRPr>
        </a:p>
      </dsp:txBody>
      <dsp:txXfrm>
        <a:off x="3781210" y="1214181"/>
        <a:ext cx="1985046" cy="1312321"/>
      </dsp:txXfrm>
    </dsp:sp>
    <dsp:sp modelId="{7A4C319D-A6F4-49C1-95C5-717447B2D079}">
      <dsp:nvSpPr>
        <dsp:cNvPr id="0" name=""/>
        <dsp:cNvSpPr/>
      </dsp:nvSpPr>
      <dsp:spPr>
        <a:xfrm>
          <a:off x="6117087" y="1214181"/>
          <a:ext cx="1985046" cy="1312321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>
              <a:solidFill>
                <a:schemeClr val="tx1"/>
              </a:solidFill>
            </a:defRPr>
          </a:pPr>
          <a:r>
            <a:rPr kern="1200" dirty="0" err="1"/>
            <a:t>Wanawajibika</a:t>
          </a:r>
          <a:r>
            <a:rPr kern="1200" dirty="0"/>
            <a:t> </a:t>
          </a:r>
          <a:r>
            <a:rPr kern="1200" dirty="0" err="1"/>
            <a:t>kwa</a:t>
          </a:r>
          <a:r>
            <a:rPr kern="1200" dirty="0"/>
            <a:t> </a:t>
          </a:r>
          <a:r>
            <a:rPr kern="1200" dirty="0" err="1"/>
            <a:t>ustawi</a:t>
          </a:r>
          <a:r>
            <a:rPr kern="1200" dirty="0"/>
            <a:t> </a:t>
          </a:r>
          <a:r>
            <a:rPr kern="1200" dirty="0" err="1"/>
            <a:t>wao</a:t>
          </a:r>
          <a:r>
            <a:rPr kern="1200" dirty="0"/>
            <a:t> </a:t>
          </a:r>
          <a:r>
            <a:rPr kern="1200" dirty="0" err="1"/>
            <a:t>wenyewe</a:t>
          </a:r>
          <a:br>
            <a:rPr lang="es-ES" kern="1200" dirty="0"/>
          </a:br>
          <a:r>
            <a:rPr kern="1200" dirty="0"/>
            <a:t>(Efe. 5:29</a:t>
          </a:r>
          <a:r>
            <a:rPr lang="es-ES" kern="1200" dirty="0"/>
            <a:t>)</a:t>
          </a:r>
          <a:endParaRPr lang="en" sz="1800" kern="1200" noProof="0" dirty="0">
            <a:solidFill>
              <a:schemeClr val="tx1"/>
            </a:solidFill>
          </a:endParaRPr>
        </a:p>
      </dsp:txBody>
      <dsp:txXfrm>
        <a:off x="6117087" y="1214181"/>
        <a:ext cx="1985046" cy="1312321"/>
      </dsp:txXfrm>
    </dsp:sp>
    <dsp:sp modelId="{62195F57-FACC-4C3E-B7F8-191AF549327B}">
      <dsp:nvSpPr>
        <dsp:cNvPr id="0" name=""/>
        <dsp:cNvSpPr/>
      </dsp:nvSpPr>
      <dsp:spPr>
        <a:xfrm>
          <a:off x="8452963" y="1214181"/>
          <a:ext cx="3280126" cy="1312321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solidFill>
                <a:schemeClr val="tx1"/>
              </a:solidFill>
            </a:defRPr>
          </a:pPr>
          <a:r>
            <a:rPr kern="1200"/>
            <a:t>Usiwe "mkali" (usiwakasirishe, usitende kwa ukali au vurugu, usiwe dhalimu)</a:t>
          </a:r>
          <a:endParaRPr lang="en" sz="2000" kern="1200" noProof="0" dirty="0">
            <a:solidFill>
              <a:schemeClr val="tx1"/>
            </a:solidFill>
          </a:endParaRPr>
        </a:p>
      </dsp:txBody>
      <dsp:txXfrm>
        <a:off x="8452963" y="1214181"/>
        <a:ext cx="3280126" cy="13123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6CABC-8F83-4877-8923-49EC9D1B1223}">
      <dsp:nvSpPr>
        <dsp:cNvPr id="0" name=""/>
        <dsp:cNvSpPr/>
      </dsp:nvSpPr>
      <dsp:spPr>
        <a:xfrm>
          <a:off x="615" y="25130"/>
          <a:ext cx="5267646" cy="641376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/>
            <a:t>Wajibu wa wana na binti </a:t>
          </a:r>
          <a:b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kern="1200"/>
            <a:t>(Kol. 3:20; Efe. 6:1-3)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400" y="43915"/>
        <a:ext cx="5230076" cy="603806"/>
      </dsp:txXfrm>
    </dsp:sp>
    <dsp:sp modelId="{8C9C4CCF-77E5-4330-B682-33D260B7E9D7}">
      <dsp:nvSpPr>
        <dsp:cNvPr id="0" name=""/>
        <dsp:cNvSpPr/>
      </dsp:nvSpPr>
      <dsp:spPr>
        <a:xfrm>
          <a:off x="527380" y="666507"/>
          <a:ext cx="362458" cy="412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112"/>
              </a:lnTo>
              <a:lnTo>
                <a:pt x="362458" y="412112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9A7C24-E244-4634-8B22-F1CBDEFD86E3}">
      <dsp:nvSpPr>
        <dsp:cNvPr id="0" name=""/>
        <dsp:cNvSpPr/>
      </dsp:nvSpPr>
      <dsp:spPr>
        <a:xfrm>
          <a:off x="889838" y="790734"/>
          <a:ext cx="4846473" cy="57576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kern="1200"/>
            <a:t>Utii wa watoto si wa hiari</a:t>
          </a:r>
          <a:endParaRPr lang="en" sz="2000" kern="1200" noProof="0" dirty="0"/>
        </a:p>
      </dsp:txBody>
      <dsp:txXfrm>
        <a:off x="906702" y="807598"/>
        <a:ext cx="4812745" cy="542041"/>
      </dsp:txXfrm>
    </dsp:sp>
    <dsp:sp modelId="{756AD8EF-519C-4358-A6C3-7981CC18B1D6}">
      <dsp:nvSpPr>
        <dsp:cNvPr id="0" name=""/>
        <dsp:cNvSpPr/>
      </dsp:nvSpPr>
      <dsp:spPr>
        <a:xfrm>
          <a:off x="527380" y="666507"/>
          <a:ext cx="362458" cy="1112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110"/>
              </a:lnTo>
              <a:lnTo>
                <a:pt x="362458" y="1112110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0A27C-8C42-44C1-9B48-D099E17F5BE9}">
      <dsp:nvSpPr>
        <dsp:cNvPr id="0" name=""/>
        <dsp:cNvSpPr/>
      </dsp:nvSpPr>
      <dsp:spPr>
        <a:xfrm>
          <a:off x="889838" y="1490732"/>
          <a:ext cx="4846473" cy="575769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5">
              <a:hueOff val="2015996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lang="es-ES" kern="1200" dirty="0" err="1"/>
            <a:t>Utii</a:t>
          </a:r>
          <a:r>
            <a:rPr lang="es-ES" kern="1200" dirty="0"/>
            <a:t> </a:t>
          </a:r>
          <a:r>
            <a:rPr lang="es-ES" kern="1200" dirty="0" err="1"/>
            <a:t>huu</a:t>
          </a:r>
          <a:r>
            <a:rPr lang="es-ES" kern="1200" dirty="0"/>
            <a:t> </a:t>
          </a:r>
          <a:r>
            <a:rPr lang="es-ES" kern="1200" dirty="0" err="1"/>
            <a:t>unategemea</a:t>
          </a:r>
          <a:r>
            <a:rPr lang="es-ES" kern="1200" dirty="0"/>
            <a:t> </a:t>
          </a:r>
          <a:r>
            <a:rPr lang="es-ES" kern="1200" dirty="0" err="1"/>
            <a:t>amri</a:t>
          </a:r>
          <a:r>
            <a:rPr lang="es-ES" kern="1200" dirty="0"/>
            <a:t> </a:t>
          </a:r>
          <a:r>
            <a:rPr lang="es-ES" kern="1200"/>
            <a:t>ya tano</a:t>
          </a:r>
          <a:endParaRPr lang="en" sz="2000" kern="1200" noProof="0" dirty="0"/>
        </a:p>
      </dsp:txBody>
      <dsp:txXfrm>
        <a:off x="906702" y="1507596"/>
        <a:ext cx="4812745" cy="542041"/>
      </dsp:txXfrm>
    </dsp:sp>
    <dsp:sp modelId="{2D503935-13DF-4B73-99C0-753AEFE7F23B}">
      <dsp:nvSpPr>
        <dsp:cNvPr id="0" name=""/>
        <dsp:cNvSpPr/>
      </dsp:nvSpPr>
      <dsp:spPr>
        <a:xfrm>
          <a:off x="527380" y="666507"/>
          <a:ext cx="362458" cy="1812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2107"/>
              </a:lnTo>
              <a:lnTo>
                <a:pt x="362458" y="1812107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2E98B1-CADF-478D-AB4A-58735C204F93}">
      <dsp:nvSpPr>
        <dsp:cNvPr id="0" name=""/>
        <dsp:cNvSpPr/>
      </dsp:nvSpPr>
      <dsp:spPr>
        <a:xfrm>
          <a:off x="889838" y="2190729"/>
          <a:ext cx="4846473" cy="575769"/>
        </a:xfrm>
        <a:prstGeom prst="roundRect">
          <a:avLst>
            <a:gd name="adj" fmla="val 10000"/>
          </a:avLst>
        </a:prstGeom>
        <a:solidFill>
          <a:srgbClr val="B8FF9B"/>
        </a:solidFill>
        <a:ln w="12700" cap="flat" cmpd="sng" algn="ctr">
          <a:solidFill>
            <a:schemeClr val="accent5">
              <a:hueOff val="4031992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kern="1200"/>
            <a:t>Zaidi ya hayo, utii unakuja na thawabu yake mwenyewe</a:t>
          </a:r>
          <a:endParaRPr lang="en" sz="2000" kern="1200" noProof="0" dirty="0"/>
        </a:p>
      </dsp:txBody>
      <dsp:txXfrm>
        <a:off x="906702" y="2207593"/>
        <a:ext cx="4812745" cy="542041"/>
      </dsp:txXfrm>
    </dsp:sp>
    <dsp:sp modelId="{8D1FCC57-E009-44E7-BDDE-564FA8434E87}">
      <dsp:nvSpPr>
        <dsp:cNvPr id="0" name=""/>
        <dsp:cNvSpPr/>
      </dsp:nvSpPr>
      <dsp:spPr>
        <a:xfrm>
          <a:off x="5516717" y="25130"/>
          <a:ext cx="5267646" cy="64137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/>
            <a:t>Majukumu ya Wazazi </a:t>
          </a:r>
          <a:b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kern="1200"/>
            <a:t>(Kol. 3:21; Efe. 6:4). 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35502" y="43915"/>
        <a:ext cx="5230076" cy="603806"/>
      </dsp:txXfrm>
    </dsp:sp>
    <dsp:sp modelId="{48B70EC1-24F9-40A4-BEDB-4B2EBD602C82}">
      <dsp:nvSpPr>
        <dsp:cNvPr id="0" name=""/>
        <dsp:cNvSpPr/>
      </dsp:nvSpPr>
      <dsp:spPr>
        <a:xfrm>
          <a:off x="6043481" y="666507"/>
          <a:ext cx="526764" cy="412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112"/>
              </a:lnTo>
              <a:lnTo>
                <a:pt x="526764" y="412112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F0DCF-3A8B-4CEB-9CA0-3A680372CEEF}">
      <dsp:nvSpPr>
        <dsp:cNvPr id="0" name=""/>
        <dsp:cNvSpPr/>
      </dsp:nvSpPr>
      <dsp:spPr>
        <a:xfrm>
          <a:off x="6570246" y="790734"/>
          <a:ext cx="5245360" cy="575769"/>
        </a:xfrm>
        <a:prstGeom prst="roundRect">
          <a:avLst>
            <a:gd name="adj" fmla="val 10000"/>
          </a:avLst>
        </a:prstGeom>
        <a:solidFill>
          <a:srgbClr val="A7FFC0"/>
        </a:solidFill>
        <a:ln w="12700" cap="flat" cmpd="sng" algn="ctr">
          <a:solidFill>
            <a:schemeClr val="accent5">
              <a:hueOff val="6047988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kern="1200"/>
            <a:t>Waelimishe bila kuwakasirisha au kuwakasirisha, ili usiwavunje moyo</a:t>
          </a:r>
          <a:endParaRPr lang="en" sz="2000" kern="1200" noProof="0" dirty="0"/>
        </a:p>
      </dsp:txBody>
      <dsp:txXfrm>
        <a:off x="6587110" y="807598"/>
        <a:ext cx="5211632" cy="542041"/>
      </dsp:txXfrm>
    </dsp:sp>
    <dsp:sp modelId="{E429F922-4E73-46C9-9A0E-37A949914D9C}">
      <dsp:nvSpPr>
        <dsp:cNvPr id="0" name=""/>
        <dsp:cNvSpPr/>
      </dsp:nvSpPr>
      <dsp:spPr>
        <a:xfrm>
          <a:off x="6043481" y="666507"/>
          <a:ext cx="526764" cy="1112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110"/>
              </a:lnTo>
              <a:lnTo>
                <a:pt x="526764" y="111211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315151-46DF-47EE-B053-18AE76ABB3DE}">
      <dsp:nvSpPr>
        <dsp:cNvPr id="0" name=""/>
        <dsp:cNvSpPr/>
      </dsp:nvSpPr>
      <dsp:spPr>
        <a:xfrm>
          <a:off x="6570246" y="1490732"/>
          <a:ext cx="5245360" cy="575769"/>
        </a:xfrm>
        <a:prstGeom prst="roundRect">
          <a:avLst>
            <a:gd name="adj" fmla="val 10000"/>
          </a:avLst>
        </a:prstGeom>
        <a:solidFill>
          <a:srgbClr val="ABFFF1"/>
        </a:solidFill>
        <a:ln w="12700" cap="flat" cmpd="sng" algn="ctr">
          <a:solidFill>
            <a:schemeClr val="accent5">
              <a:hueOff val="8063984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kern="1200"/>
            <a:t>Usiwakasirishe kwa kutenda bila subira au kwa uchangamfu</a:t>
          </a:r>
          <a:endParaRPr lang="en" sz="2000" kern="1200" noProof="0" dirty="0"/>
        </a:p>
      </dsp:txBody>
      <dsp:txXfrm>
        <a:off x="6587110" y="1507596"/>
        <a:ext cx="5211632" cy="542041"/>
      </dsp:txXfrm>
    </dsp:sp>
    <dsp:sp modelId="{47518933-818B-4002-9065-7E0A1721225D}">
      <dsp:nvSpPr>
        <dsp:cNvPr id="0" name=""/>
        <dsp:cNvSpPr/>
      </dsp:nvSpPr>
      <dsp:spPr>
        <a:xfrm>
          <a:off x="6043481" y="666507"/>
          <a:ext cx="526764" cy="1812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2107"/>
              </a:lnTo>
              <a:lnTo>
                <a:pt x="526764" y="1812107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1D42E4-B229-48B5-9853-F2DB6FF326E5}">
      <dsp:nvSpPr>
        <dsp:cNvPr id="0" name=""/>
        <dsp:cNvSpPr/>
      </dsp:nvSpPr>
      <dsp:spPr>
        <a:xfrm>
          <a:off x="6570246" y="2190729"/>
          <a:ext cx="5245360" cy="575769"/>
        </a:xfrm>
        <a:prstGeom prst="roundRect">
          <a:avLst>
            <a:gd name="adj" fmla="val 10000"/>
          </a:avLst>
        </a:prstGeom>
        <a:solidFill>
          <a:srgbClr val="9BD7FF"/>
        </a:solidFill>
        <a:ln w="12700" cap="flat" cmpd="sng" algn="ctr">
          <a:solidFill>
            <a:srgbClr val="0099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kern="1200"/>
            <a:t>Waelimishe katika njia za Mungu </a:t>
          </a:r>
          <a:br>
            <a:rPr lang="en" sz="2000" b="1" kern="1200" noProof="0" dirty="0"/>
          </a:br>
          <a:r>
            <a:rPr kern="1200"/>
            <a:t>(Kum. 6:6-7; Mit. 22:6)</a:t>
          </a:r>
          <a:endParaRPr lang="en" sz="2000" kern="1200" noProof="0" dirty="0"/>
        </a:p>
      </dsp:txBody>
      <dsp:txXfrm>
        <a:off x="6587110" y="2207593"/>
        <a:ext cx="5211632" cy="5420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7B809-2B86-42F7-97FF-AD6F2E7CB299}">
      <dsp:nvSpPr>
        <dsp:cNvPr id="0" name=""/>
        <dsp:cNvSpPr/>
      </dsp:nvSpPr>
      <dsp:spPr>
        <a:xfrm>
          <a:off x="5768" y="0"/>
          <a:ext cx="5548777" cy="3445402"/>
        </a:xfrm>
        <a:prstGeom prst="roundRect">
          <a:avLst>
            <a:gd name="adj" fmla="val 10000"/>
          </a:avLst>
        </a:prstGeom>
        <a:solidFill>
          <a:srgbClr val="8D8A00"/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1800" kern="1200" dirty="0"/>
            <a:t>Tabia </a:t>
          </a:r>
          <a:r>
            <a:rPr sz="1800" kern="1200" dirty="0" err="1"/>
            <a:t>ya</a:t>
          </a:r>
          <a:r>
            <a:rPr sz="1800" kern="1200" dirty="0"/>
            <a:t> </a:t>
          </a:r>
          <a:r>
            <a:rPr sz="1800" kern="1200" dirty="0" err="1"/>
            <a:t>walio</a:t>
          </a:r>
          <a:r>
            <a:rPr sz="1800" kern="1200" dirty="0"/>
            <a:t> </a:t>
          </a:r>
          <a:r>
            <a:rPr sz="1800" kern="1200" dirty="0" err="1"/>
            <a:t>chini</a:t>
          </a:r>
          <a:r>
            <a:rPr sz="1800" kern="1200" dirty="0"/>
            <a:t> </a:t>
          </a:r>
          <a:r>
            <a:rPr sz="1800" kern="1200" dirty="0" err="1"/>
            <a:t>yao</a:t>
          </a:r>
          <a:r>
            <a:rPr sz="1800" kern="1200" dirty="0"/>
            <a:t> (Kol. 3:22-25; Efe. 6:5-8)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68" y="0"/>
        <a:ext cx="5548777" cy="1033620"/>
      </dsp:txXfrm>
    </dsp:sp>
    <dsp:sp modelId="{56DDFB31-BE88-4068-977D-43417217CB59}">
      <dsp:nvSpPr>
        <dsp:cNvPr id="0" name=""/>
        <dsp:cNvSpPr/>
      </dsp:nvSpPr>
      <dsp:spPr>
        <a:xfrm>
          <a:off x="80166" y="1034278"/>
          <a:ext cx="5399981" cy="5516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1600" kern="1200" dirty="0" err="1"/>
            <a:t>Daima</a:t>
          </a:r>
          <a:r>
            <a:rPr sz="1600" kern="1200" dirty="0"/>
            <a:t> </a:t>
          </a:r>
          <a:r>
            <a:rPr sz="1600" kern="1200" dirty="0" err="1"/>
            <a:t>jitahidi</a:t>
          </a:r>
          <a:r>
            <a:rPr sz="1600" kern="1200" dirty="0"/>
            <a:t>, </a:t>
          </a:r>
          <a:r>
            <a:rPr sz="1600" kern="1200" dirty="0" err="1"/>
            <a:t>hata</a:t>
          </a:r>
          <a:r>
            <a:rPr sz="1600" kern="1200" dirty="0"/>
            <a:t> </a:t>
          </a:r>
          <a:r>
            <a:rPr sz="1600" kern="1200" dirty="0" err="1"/>
            <a:t>kama</a:t>
          </a:r>
          <a:r>
            <a:rPr sz="1600" kern="1200" dirty="0"/>
            <a:t> hakuna </a:t>
          </a:r>
          <a:r>
            <a:rPr sz="1600" kern="1200" dirty="0" err="1"/>
            <a:t>mtu</a:t>
          </a:r>
          <a:r>
            <a:rPr sz="1600" kern="1200" dirty="0"/>
            <a:t> </a:t>
          </a:r>
          <a:r>
            <a:rPr sz="1600" kern="1200" dirty="0" err="1"/>
            <a:t>anayeangalia</a:t>
          </a:r>
          <a:endParaRPr lang="en" sz="16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6322" y="1050434"/>
        <a:ext cx="5367669" cy="519301"/>
      </dsp:txXfrm>
    </dsp:sp>
    <dsp:sp modelId="{14EB9C39-92B1-4BF0-90C9-31D60827B6FF}">
      <dsp:nvSpPr>
        <dsp:cNvPr id="0" name=""/>
        <dsp:cNvSpPr/>
      </dsp:nvSpPr>
      <dsp:spPr>
        <a:xfrm>
          <a:off x="80166" y="1627907"/>
          <a:ext cx="5399981" cy="460290"/>
        </a:xfrm>
        <a:prstGeom prst="roundRect">
          <a:avLst>
            <a:gd name="adj" fmla="val 10000"/>
          </a:avLst>
        </a:prstGeom>
        <a:solidFill>
          <a:schemeClr val="accent2">
            <a:hueOff val="514286"/>
            <a:satOff val="0"/>
            <a:lumOff val="61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1600" kern="1200" dirty="0" err="1"/>
            <a:t>Jitahidi</a:t>
          </a:r>
          <a:r>
            <a:rPr sz="1600" kern="1200" dirty="0"/>
            <a:t> </a:t>
          </a:r>
          <a:r>
            <a:rPr sz="1600" kern="1200" dirty="0" err="1"/>
            <a:t>kupata</a:t>
          </a:r>
          <a:r>
            <a:rPr sz="1600" kern="1200" dirty="0"/>
            <a:t> </a:t>
          </a:r>
          <a:r>
            <a:rPr sz="1600" kern="1200" dirty="0" err="1"/>
            <a:t>ubora</a:t>
          </a:r>
          <a:r>
            <a:rPr sz="1600" kern="1200" dirty="0"/>
            <a:t> </a:t>
          </a:r>
          <a:r>
            <a:rPr sz="1600" kern="1200" dirty="0" err="1"/>
            <a:t>katika</a:t>
          </a:r>
          <a:r>
            <a:rPr sz="1600" kern="1200" dirty="0"/>
            <a:t> </a:t>
          </a:r>
          <a:r>
            <a:rPr sz="1600" kern="1200" dirty="0" err="1"/>
            <a:t>kazi</a:t>
          </a:r>
          <a:r>
            <a:rPr sz="1600" kern="1200" dirty="0"/>
            <a:t> </a:t>
          </a:r>
          <a:r>
            <a:rPr sz="1600" kern="1200" dirty="0" err="1"/>
            <a:t>yako</a:t>
          </a:r>
          <a:r>
            <a:rPr sz="1600" kern="1200" dirty="0"/>
            <a:t>, kana </a:t>
          </a:r>
          <a:r>
            <a:rPr sz="1600" kern="1200" dirty="0" err="1"/>
            <a:t>kwamba</a:t>
          </a:r>
          <a:r>
            <a:rPr sz="1600" kern="1200" dirty="0"/>
            <a:t> </a:t>
          </a:r>
          <a:r>
            <a:rPr sz="1600" kern="1200" dirty="0" err="1"/>
            <a:t>unamfanyia</a:t>
          </a:r>
          <a:r>
            <a:rPr sz="1600" kern="1200" dirty="0"/>
            <a:t> </a:t>
          </a:r>
          <a:r>
            <a:rPr sz="1600" kern="1200" dirty="0" err="1"/>
            <a:t>Mungu</a:t>
          </a:r>
          <a:endParaRPr lang="en" sz="16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3647" y="1641388"/>
        <a:ext cx="5373019" cy="433328"/>
      </dsp:txXfrm>
    </dsp:sp>
    <dsp:sp modelId="{9AFC9C95-3CDC-434A-8B64-22AD82882E80}">
      <dsp:nvSpPr>
        <dsp:cNvPr id="0" name=""/>
        <dsp:cNvSpPr/>
      </dsp:nvSpPr>
      <dsp:spPr>
        <a:xfrm>
          <a:off x="80166" y="2130214"/>
          <a:ext cx="5399981" cy="273104"/>
        </a:xfrm>
        <a:prstGeom prst="roundRect">
          <a:avLst>
            <a:gd name="adj" fmla="val 10000"/>
          </a:avLst>
        </a:prstGeom>
        <a:solidFill>
          <a:schemeClr val="accent2">
            <a:hueOff val="1028572"/>
            <a:satOff val="0"/>
            <a:lumOff val="123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1600" kern="1200" dirty="0" err="1"/>
            <a:t>Kubali</a:t>
          </a:r>
          <a:r>
            <a:rPr sz="1600" kern="1200" dirty="0"/>
            <a:t> </a:t>
          </a:r>
          <a:r>
            <a:rPr sz="1600" kern="1200" dirty="0" err="1"/>
            <a:t>karipio</a:t>
          </a:r>
          <a:r>
            <a:rPr sz="1600" kern="1200" dirty="0"/>
            <a:t> </a:t>
          </a:r>
          <a:r>
            <a:rPr sz="1600" kern="1200" dirty="0" err="1"/>
            <a:t>wakati</a:t>
          </a:r>
          <a:r>
            <a:rPr sz="1600" kern="1200" dirty="0"/>
            <a:t> </a:t>
          </a:r>
          <a:r>
            <a:rPr sz="1600" kern="1200" dirty="0" err="1"/>
            <a:t>linahesabiwa</a:t>
          </a:r>
          <a:r>
            <a:rPr sz="1600" kern="1200" dirty="0"/>
            <a:t> </a:t>
          </a:r>
          <a:r>
            <a:rPr sz="1600" kern="1200" dirty="0" err="1"/>
            <a:t>haki</a:t>
          </a:r>
          <a:endParaRPr lang="en" sz="16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8165" y="2138213"/>
        <a:ext cx="5383983" cy="257106"/>
      </dsp:txXfrm>
    </dsp:sp>
    <dsp:sp modelId="{F97A83E6-8AE1-4752-BBFA-770E9A1AB494}">
      <dsp:nvSpPr>
        <dsp:cNvPr id="0" name=""/>
        <dsp:cNvSpPr/>
      </dsp:nvSpPr>
      <dsp:spPr>
        <a:xfrm>
          <a:off x="80166" y="2445334"/>
          <a:ext cx="5399981" cy="273104"/>
        </a:xfrm>
        <a:prstGeom prst="roundRect">
          <a:avLst>
            <a:gd name="adj" fmla="val 10000"/>
          </a:avLst>
        </a:prstGeom>
        <a:solidFill>
          <a:schemeClr val="accent2">
            <a:hueOff val="1542857"/>
            <a:satOff val="0"/>
            <a:lumOff val="184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1600" kern="1200" dirty="0"/>
            <a:t>Kazi </a:t>
          </a:r>
          <a:r>
            <a:rPr sz="1600" kern="1200" dirty="0" err="1"/>
            <a:t>nzuri</a:t>
          </a:r>
          <a:r>
            <a:rPr sz="1600" kern="1200" dirty="0"/>
            <a:t> </a:t>
          </a:r>
          <a:r>
            <a:rPr sz="1600" kern="1200" dirty="0" err="1"/>
            <a:t>huleta</a:t>
          </a:r>
          <a:r>
            <a:rPr sz="1600" kern="1200" dirty="0"/>
            <a:t> </a:t>
          </a:r>
          <a:r>
            <a:rPr sz="1600" kern="1200" dirty="0" err="1"/>
            <a:t>faida</a:t>
          </a:r>
          <a:endParaRPr lang="en" sz="16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8165" y="2453333"/>
        <a:ext cx="5383983" cy="257106"/>
      </dsp:txXfrm>
    </dsp:sp>
    <dsp:sp modelId="{61D1D9C0-35D6-4FE9-ADEE-E0630117DAE8}">
      <dsp:nvSpPr>
        <dsp:cNvPr id="0" name=""/>
        <dsp:cNvSpPr/>
      </dsp:nvSpPr>
      <dsp:spPr>
        <a:xfrm>
          <a:off x="80166" y="2760455"/>
          <a:ext cx="5399981" cy="512018"/>
        </a:xfrm>
        <a:prstGeom prst="roundRect">
          <a:avLst>
            <a:gd name="adj" fmla="val 10000"/>
          </a:avLst>
        </a:prstGeom>
        <a:solidFill>
          <a:schemeClr val="accent2">
            <a:hueOff val="2057143"/>
            <a:satOff val="0"/>
            <a:lumOff val="24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1600" kern="1200" dirty="0"/>
            <a:t>Bosi </a:t>
          </a:r>
          <a:r>
            <a:rPr sz="1600" kern="1200" dirty="0" err="1"/>
            <a:t>mbaya</a:t>
          </a:r>
          <a:r>
            <a:rPr sz="1600" kern="1200" dirty="0"/>
            <a:t> </a:t>
          </a:r>
          <a:r>
            <a:rPr sz="1600" kern="1200" dirty="0" err="1"/>
            <a:t>hatusamehei</a:t>
          </a:r>
          <a:r>
            <a:rPr sz="1600" kern="1200" dirty="0"/>
            <a:t> </a:t>
          </a:r>
          <a:r>
            <a:rPr sz="1600" kern="1200" dirty="0" err="1"/>
            <a:t>utiifu</a:t>
          </a:r>
          <a:r>
            <a:rPr sz="1600" kern="1200" dirty="0"/>
            <a:t> (1P 2:18)</a:t>
          </a:r>
          <a:endParaRPr lang="en" sz="16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162" y="2775451"/>
        <a:ext cx="5369989" cy="482026"/>
      </dsp:txXfrm>
    </dsp:sp>
    <dsp:sp modelId="{B60BED72-B613-4C57-A148-0AD694C1CD32}">
      <dsp:nvSpPr>
        <dsp:cNvPr id="0" name=""/>
        <dsp:cNvSpPr/>
      </dsp:nvSpPr>
      <dsp:spPr>
        <a:xfrm>
          <a:off x="5970704" y="0"/>
          <a:ext cx="5548777" cy="3445402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kern="1200" dirty="0"/>
            <a:t>Tabia </a:t>
          </a:r>
          <a:r>
            <a:rPr sz="2000" kern="1200" dirty="0" err="1"/>
            <a:t>ya</a:t>
          </a:r>
          <a:r>
            <a:rPr sz="2000" kern="1200" dirty="0"/>
            <a:t> </a:t>
          </a:r>
          <a:r>
            <a:rPr sz="2000" kern="1200" dirty="0" err="1"/>
            <a:t>wakubwa</a:t>
          </a:r>
          <a:r>
            <a:rPr sz="2000" kern="1200" dirty="0"/>
            <a:t> </a:t>
          </a:r>
          <a:b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sz="2000" kern="1200" dirty="0"/>
            <a:t>(Kol. 4:1; Efe. 6:9). </a:t>
          </a:r>
          <a:endParaRPr lang="en" sz="20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70704" y="0"/>
        <a:ext cx="5548777" cy="1033620"/>
      </dsp:txXfrm>
    </dsp:sp>
    <dsp:sp modelId="{8DF4DE9F-B95E-4103-AB40-8F17E10604F8}">
      <dsp:nvSpPr>
        <dsp:cNvPr id="0" name=""/>
        <dsp:cNvSpPr/>
      </dsp:nvSpPr>
      <dsp:spPr>
        <a:xfrm>
          <a:off x="6525581" y="1033915"/>
          <a:ext cx="4439022" cy="676883"/>
        </a:xfrm>
        <a:prstGeom prst="roundRect">
          <a:avLst>
            <a:gd name="adj" fmla="val 10000"/>
          </a:avLst>
        </a:prstGeom>
        <a:solidFill>
          <a:schemeClr val="accent2">
            <a:hueOff val="2571429"/>
            <a:satOff val="0"/>
            <a:lumOff val="30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solidFill>
                <a:schemeClr val="tx1"/>
              </a:solidFill>
            </a:defRPr>
          </a:pPr>
          <a:r>
            <a:rPr kern="1200" dirty="0" err="1"/>
            <a:t>Kuongoza</a:t>
          </a:r>
          <a:r>
            <a:rPr kern="1200" dirty="0"/>
            <a:t> </a:t>
          </a:r>
          <a:r>
            <a:rPr kern="1200" dirty="0" err="1"/>
            <a:t>kwa</a:t>
          </a:r>
          <a:r>
            <a:rPr kern="1200" dirty="0"/>
            <a:t> </a:t>
          </a:r>
          <a:r>
            <a:rPr kern="1200" dirty="0" err="1"/>
            <a:t>haki</a:t>
          </a:r>
          <a:r>
            <a:rPr kern="1200" dirty="0"/>
            <a:t> </a:t>
          </a:r>
          <a:r>
            <a:rPr kern="1200" dirty="0" err="1"/>
            <a:t>na</a:t>
          </a:r>
          <a:r>
            <a:rPr kern="1200" dirty="0"/>
            <a:t> </a:t>
          </a:r>
          <a:r>
            <a:rPr kern="1200" dirty="0" err="1"/>
            <a:t>haki</a:t>
          </a:r>
          <a:endParaRPr lang="en" sz="2000" kern="1200" noProof="0" dirty="0">
            <a:solidFill>
              <a:schemeClr val="tx1"/>
            </a:solidFill>
          </a:endParaRPr>
        </a:p>
      </dsp:txBody>
      <dsp:txXfrm>
        <a:off x="6545406" y="1053740"/>
        <a:ext cx="4399372" cy="637233"/>
      </dsp:txXfrm>
    </dsp:sp>
    <dsp:sp modelId="{D65FEA80-43B9-4CA2-B364-A9FFF24D2693}">
      <dsp:nvSpPr>
        <dsp:cNvPr id="0" name=""/>
        <dsp:cNvSpPr/>
      </dsp:nvSpPr>
      <dsp:spPr>
        <a:xfrm>
          <a:off x="6525581" y="1814934"/>
          <a:ext cx="4439022" cy="676883"/>
        </a:xfrm>
        <a:prstGeom prst="roundRect">
          <a:avLst>
            <a:gd name="adj" fmla="val 10000"/>
          </a:avLst>
        </a:prstGeom>
        <a:solidFill>
          <a:schemeClr val="accent2">
            <a:hueOff val="3085714"/>
            <a:satOff val="0"/>
            <a:lumOff val="369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solidFill>
                <a:schemeClr val="tx1"/>
              </a:solidFill>
            </a:defRPr>
          </a:pPr>
          <a:r>
            <a:rPr kern="1200"/>
            <a:t>Usitumie vitisho au mahitaji magumu</a:t>
          </a:r>
          <a:endParaRPr lang="en" sz="2000" kern="1200" noProof="0" dirty="0">
            <a:solidFill>
              <a:schemeClr val="tx1"/>
            </a:solidFill>
          </a:endParaRPr>
        </a:p>
      </dsp:txBody>
      <dsp:txXfrm>
        <a:off x="6545406" y="1834759"/>
        <a:ext cx="4399372" cy="637233"/>
      </dsp:txXfrm>
    </dsp:sp>
    <dsp:sp modelId="{14CB1B19-AB86-4094-84B7-078CAFF35E4B}">
      <dsp:nvSpPr>
        <dsp:cNvPr id="0" name=""/>
        <dsp:cNvSpPr/>
      </dsp:nvSpPr>
      <dsp:spPr>
        <a:xfrm>
          <a:off x="6525581" y="2595953"/>
          <a:ext cx="4439022" cy="676883"/>
        </a:xfrm>
        <a:prstGeom prst="roundRect">
          <a:avLst>
            <a:gd name="adj" fmla="val 10000"/>
          </a:avLst>
        </a:prstGeom>
        <a:solidFill>
          <a:schemeClr val="accent2">
            <a:hueOff val="3600000"/>
            <a:satOff val="0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solidFill>
                <a:schemeClr val="tx1"/>
              </a:solidFill>
            </a:defRPr>
          </a:pPr>
          <a:r>
            <a:rPr kern="1200"/>
            <a:t>Kila bosi ana Bosi juu yake, ambaye atawajibika kwake</a:t>
          </a:r>
          <a:endParaRPr lang="en" sz="2000" kern="1200" noProof="0" dirty="0">
            <a:solidFill>
              <a:schemeClr val="tx1"/>
            </a:solidFill>
          </a:endParaRPr>
        </a:p>
      </dsp:txBody>
      <dsp:txXfrm>
        <a:off x="6545406" y="2615778"/>
        <a:ext cx="4399372" cy="6372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A7F75-BF4B-4FCD-BA85-F5A9B60E7DCE}">
      <dsp:nvSpPr>
        <dsp:cNvPr id="0" name=""/>
        <dsp:cNvSpPr/>
      </dsp:nvSpPr>
      <dsp:spPr>
        <a:xfrm rot="5400000">
          <a:off x="7739188" y="-3402472"/>
          <a:ext cx="610491" cy="7571232"/>
        </a:xfrm>
        <a:prstGeom prst="round2SameRect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 w="28575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 sz="2000" b="1"/>
          </a:pPr>
          <a:r>
            <a:rPr kern="1200"/>
            <a:t>Tunahitaji "hekima itokayo mbinguni" (Yakobo 3:17) katika uhusiano wetu na wale ambao bado hawamjui Yesu</a:t>
          </a:r>
          <a:endParaRPr lang="en" sz="2000" kern="1200" noProof="0" dirty="0"/>
        </a:p>
      </dsp:txBody>
      <dsp:txXfrm rot="-5400000">
        <a:off x="4258818" y="107700"/>
        <a:ext cx="7541430" cy="550887"/>
      </dsp:txXfrm>
    </dsp:sp>
    <dsp:sp modelId="{A8D35087-1138-41BB-B984-641AFECEDAA6}">
      <dsp:nvSpPr>
        <dsp:cNvPr id="0" name=""/>
        <dsp:cNvSpPr/>
      </dsp:nvSpPr>
      <dsp:spPr>
        <a:xfrm>
          <a:off x="0" y="1586"/>
          <a:ext cx="4258818" cy="763114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/>
            <a:t>Kwa hekima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52" y="38838"/>
        <a:ext cx="4184314" cy="688610"/>
      </dsp:txXfrm>
    </dsp:sp>
    <dsp:sp modelId="{E14174BB-E30D-4600-9FBB-E667DFC54DC4}">
      <dsp:nvSpPr>
        <dsp:cNvPr id="0" name=""/>
        <dsp:cNvSpPr/>
      </dsp:nvSpPr>
      <dsp:spPr>
        <a:xfrm rot="5400000">
          <a:off x="7739188" y="-2601202"/>
          <a:ext cx="610491" cy="7571232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 sz="2000" b="1"/>
          </a:pPr>
          <a:r>
            <a:rPr kern="1200"/>
            <a:t>Maneno yetu yanapaswa kuwa ya adabu kila wakati ili watusikilize kwa raha.</a:t>
          </a:r>
          <a:endParaRPr lang="en" sz="2000" kern="1200" noProof="0" dirty="0"/>
        </a:p>
      </dsp:txBody>
      <dsp:txXfrm rot="-5400000">
        <a:off x="4258818" y="908970"/>
        <a:ext cx="7541430" cy="550887"/>
      </dsp:txXfrm>
    </dsp:sp>
    <dsp:sp modelId="{D9E8B5E5-10FD-4E24-B16A-5B9D410A7989}">
      <dsp:nvSpPr>
        <dsp:cNvPr id="0" name=""/>
        <dsp:cNvSpPr/>
      </dsp:nvSpPr>
      <dsp:spPr>
        <a:xfrm>
          <a:off x="0" y="802856"/>
          <a:ext cx="4258818" cy="763114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/>
            <a:t>Kwa maneno ya Upole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52" y="840108"/>
        <a:ext cx="4184314" cy="688610"/>
      </dsp:txXfrm>
    </dsp:sp>
    <dsp:sp modelId="{E2C451EC-B2C3-48FD-B127-BEC6F3382808}">
      <dsp:nvSpPr>
        <dsp:cNvPr id="0" name=""/>
        <dsp:cNvSpPr/>
      </dsp:nvSpPr>
      <dsp:spPr>
        <a:xfrm rot="5400000">
          <a:off x="7739188" y="-1799931"/>
          <a:ext cx="610491" cy="7571232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 sz="2000" b="1"/>
          </a:pPr>
          <a:r>
            <a:rPr kern="1200"/>
            <a:t>Mazungumzo yanapaswa kuwa sahihi na kuendana na mtu na mazingira yanayowazunguka.</a:t>
          </a:r>
          <a:endParaRPr lang="en" sz="2000" kern="1200" noProof="0" dirty="0"/>
        </a:p>
      </dsp:txBody>
      <dsp:txXfrm rot="-5400000">
        <a:off x="4258818" y="1710241"/>
        <a:ext cx="7541430" cy="550887"/>
      </dsp:txXfrm>
    </dsp:sp>
    <dsp:sp modelId="{05006578-A89A-41F0-AB82-7F498B23DF20}">
      <dsp:nvSpPr>
        <dsp:cNvPr id="0" name=""/>
        <dsp:cNvSpPr/>
      </dsp:nvSpPr>
      <dsp:spPr>
        <a:xfrm>
          <a:off x="0" y="1604127"/>
          <a:ext cx="4258818" cy="763114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/>
            <a:t>Kwa maneno "yaliyotiwa chumvi"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52" y="1641379"/>
        <a:ext cx="4184314" cy="688610"/>
      </dsp:txXfrm>
    </dsp:sp>
    <dsp:sp modelId="{52DEE66C-46B2-48BA-A5F9-382EA5364713}">
      <dsp:nvSpPr>
        <dsp:cNvPr id="0" name=""/>
        <dsp:cNvSpPr/>
      </dsp:nvSpPr>
      <dsp:spPr>
        <a:xfrm rot="5400000">
          <a:off x="7739188" y="-998661"/>
          <a:ext cx="610491" cy="7571232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28575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 sz="2000" b="1"/>
          </a:pPr>
          <a:r>
            <a:rPr kern="1200"/>
            <a:t>Kwa kuwa kila mtu ni tofauti, Roho Mtakatifu atatuongoza juu ya nini cha kujibu kila wakati</a:t>
          </a:r>
          <a:endParaRPr lang="en" sz="2000" kern="1200" noProof="0" dirty="0"/>
        </a:p>
      </dsp:txBody>
      <dsp:txXfrm rot="-5400000">
        <a:off x="4258818" y="2511511"/>
        <a:ext cx="7541430" cy="550887"/>
      </dsp:txXfrm>
    </dsp:sp>
    <dsp:sp modelId="{BAE14943-23D3-4138-8B29-09903067F54B}">
      <dsp:nvSpPr>
        <dsp:cNvPr id="0" name=""/>
        <dsp:cNvSpPr/>
      </dsp:nvSpPr>
      <dsp:spPr>
        <a:xfrm>
          <a:off x="0" y="2405397"/>
          <a:ext cx="4258818" cy="763114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/>
            <a:t>Kujibu kila mmoja kama inavyofaa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52" y="2442649"/>
        <a:ext cx="4184314" cy="688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20720-3F27-442C-941E-AA122D36C0A0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7183C-6948-4C3F-936F-A672D72D0F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495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7183C-6948-4C3F-936F-A672D72D0F2F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0264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7A5177-2AC9-1A32-E6B6-5C5BA3615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435465D-92CE-1264-39D2-8DF7E6CEF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2E7F90-2828-B5A0-C0B1-37E9DA47C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7C349-282D-046F-6EA3-C17627BEB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7B0CDA-2FEA-949A-010B-9A53A0579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064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0FD5ED-5F52-4389-9980-ABECA3BD1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AE7309-2ABA-1FAE-D777-1A07BDCD1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51C2BE-B810-1607-B9A2-0E25C5531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0016DC-2ADF-32D2-EF75-FF5FB23D9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22A90E-AEF6-5E3C-80F3-D10DE32B6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433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E0FB9FD-37E0-3F71-5191-C95CAB3443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D3CD697-C68F-06EA-7B73-C5C018A1E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557EA0-468E-14F0-4CAE-E3FBDAC1D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F79A1A-D3F3-445C-CEE9-7D6F3306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737322-73B6-FCE8-EC4A-1D98D470A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430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18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05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38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382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743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350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291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557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53AE8B-91DE-4BAF-773B-BAA0E0E53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975BCA-49BB-FD7D-593B-772DB3A28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40DE01-1FDA-59A0-2025-CC98F720C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20CEE0-0AB2-831B-29D5-DDD78EE4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0DE165-B313-6420-6E7B-9ABA2545C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620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300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935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75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B5108F-BAC3-B936-39DF-A4A43098F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BA5433-4796-E1B1-C96A-6E53D24C4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D94E68-4258-FDB0-C8D8-2DD2D58FB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EB6DCB-25C1-753F-3342-B4F47D4BF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6529DC-D26A-12EE-6234-5AAFD9E1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95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F1AB33-3AF8-3E59-F64E-0B96CA775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D4EE2F-5AF4-2222-BCDD-A28AA3A3EC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BEEEF3-A08F-7F4B-0CE1-CEB433663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31FE6-BCDB-BF57-71AC-D76D27CE8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B6DC10-203A-BCC6-6202-668FBB92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A16F2E-4C5C-E717-72E9-61F15869A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471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3B93FB-108A-0102-09A7-290FCB636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678B52-A61E-6F4C-54CB-8C588C295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1840BC-B0CC-8422-A3E9-9F9FECE81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AC16E40-99D1-C06F-CF84-E2E91818D2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C36D869-207A-CDD8-343A-3888D945B4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A2A2914-D5B2-4C7F-6BEB-1384C39BD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5CAD74A-80C8-5DFD-0939-26C61A09E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85FE154-24BA-0EBE-52D8-2A940137C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699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10090D-AD90-DCD0-0CF2-FA2941597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BE14810-6B42-611F-BE1D-6BF566DF4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1475E47-3B4F-404D-9420-12DA2F9BA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59FB2DD-8338-93EA-9376-D0DB93EC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324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A8EDDE1-FDBE-8B2D-7C36-5437F982D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C13DCEF-19F9-5149-972E-390E1A120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A8C70F-8E3A-9263-A780-0F705DDE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121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48DADB-6EAC-883A-F5B1-F7F154BAA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174DDA-FFD6-6D86-E2C8-59343C4C5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C1A6B2-163E-C035-EA38-D172A1962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8C51FD-EB2A-ADF9-AEAA-BEE8B0A97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D8CF35-7829-C7CA-F172-A6566FD80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6E6AE3-62D6-F770-197B-2D9D919D3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8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EC11CE-DC31-DB72-F8FD-82BF3A36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2F6F82E-150E-BC32-42A4-8985932469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0E38C18-59E2-9F6D-8FAC-23BE1488F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2E267B-0762-C767-28E7-B0A9B926C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C16A0B-B2FD-AD0F-2666-42D349FE9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E6623A-EB97-067D-9F3F-DBED87BA0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045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BCEA975-A67D-BD1B-48A4-E7765FFB3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ACEE45-AFF0-F875-7585-052E5B8FB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FBC9AE-40A3-9747-5158-1075781151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83CBF1-46E2-465E-9D42-2395BD2BB61E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97569E-769F-F4FC-21BC-D6D9827BF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297368-0AEE-7C0D-A02B-8ADFD8B54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324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49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4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46.jpeg"/><Relationship Id="rId5" Type="http://schemas.openxmlformats.org/officeDocument/2006/relationships/diagramLayout" Target="../diagrams/layout4.xml"/><Relationship Id="rId10" Type="http://schemas.microsoft.com/office/2007/relationships/hdphoto" Target="../media/hdphoto3.wdp"/><Relationship Id="rId4" Type="http://schemas.openxmlformats.org/officeDocument/2006/relationships/diagramData" Target="../diagrams/data4.xml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23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1.wdp"/><Relationship Id="rId5" Type="http://schemas.openxmlformats.org/officeDocument/2006/relationships/diagramLayout" Target="../diagrams/layout1.xml"/><Relationship Id="rId10" Type="http://schemas.openxmlformats.org/officeDocument/2006/relationships/image" Target="../media/image22.png"/><Relationship Id="rId4" Type="http://schemas.openxmlformats.org/officeDocument/2006/relationships/diagramData" Target="../diagrams/data1.xml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0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9.jpeg"/><Relationship Id="rId4" Type="http://schemas.openxmlformats.org/officeDocument/2006/relationships/diagramLayout" Target="../diagrams/layout2.xml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8583ED3-2117-ADB3-9783-D4F65088F6CF}"/>
              </a:ext>
            </a:extLst>
          </p:cNvPr>
          <p:cNvSpPr txBox="1"/>
          <p:nvPr/>
        </p:nvSpPr>
        <p:spPr>
          <a:xfrm>
            <a:off x="8237483" y="1413409"/>
            <a:ext cx="3954518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 sz="54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 err="1"/>
              <a:t>KUISHI</a:t>
            </a:r>
            <a:r>
              <a:rPr dirty="0"/>
              <a:t> PAMOJA SISI KWA SISI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C667E6-5AE5-D27F-02DA-A4258357187C}"/>
              </a:ext>
            </a:extLst>
          </p:cNvPr>
          <p:cNvSpPr txBox="1"/>
          <p:nvPr/>
        </p:nvSpPr>
        <p:spPr>
          <a:xfrm>
            <a:off x="19249" y="74496"/>
            <a:ext cx="376481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b="1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t>Lessoni ya 12 kwa ajili ya Machi 21, 2026</a:t>
            </a:r>
          </a:p>
        </p:txBody>
      </p:sp>
    </p:spTree>
    <p:extLst>
      <p:ext uri="{BB962C8B-B14F-4D97-AF65-F5344CB8AC3E}">
        <p14:creationId xmlns:p14="http://schemas.microsoft.com/office/powerpoint/2010/main" val="262536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2C9FB191-F2BF-3E6D-3BA7-ED7F9D6E53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062573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DC041CA-C3D5-322B-DD6A-6765FD11C61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t>MAHUSIANO KANISANI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CA06E06-3B06-2A1D-F654-D8C9C92D8458}"/>
              </a:ext>
            </a:extLst>
          </p:cNvPr>
          <p:cNvSpPr txBox="1"/>
          <p:nvPr/>
        </p:nvSpPr>
        <p:spPr>
          <a:xfrm>
            <a:off x="1333499" y="693241"/>
            <a:ext cx="9525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t>“Jitahidini kuomba, mkikesha na kushukuru” </a:t>
            </a:r>
            <a:r>
              <a:rPr sz="1400"/>
              <a:t>(Wakolosai 4:2)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D290AFC-50FA-78BD-8BD8-FF07AADE739E}"/>
              </a:ext>
            </a:extLst>
          </p:cNvPr>
          <p:cNvSpPr txBox="1"/>
          <p:nvPr/>
        </p:nvSpPr>
        <p:spPr>
          <a:xfrm>
            <a:off x="3333750" y="1143441"/>
            <a:ext cx="60388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b="1"/>
            </a:pPr>
            <a:r>
              <a:rPr sz="2000" dirty="0" err="1"/>
              <a:t>Tunahimizwa</a:t>
            </a:r>
            <a:r>
              <a:rPr sz="2000" dirty="0"/>
              <a:t> "</a:t>
            </a:r>
            <a:r>
              <a:rPr sz="2000" dirty="0" err="1"/>
              <a:t>kuombeana</a:t>
            </a:r>
            <a:r>
              <a:rPr sz="2000" dirty="0"/>
              <a:t>" </a:t>
            </a:r>
            <a:r>
              <a:rPr sz="2000" dirty="0" err="1"/>
              <a:t>kwa</a:t>
            </a:r>
            <a:r>
              <a:rPr sz="2000" dirty="0"/>
              <a:t> </a:t>
            </a:r>
            <a:r>
              <a:rPr sz="2000" dirty="0" err="1"/>
              <a:t>sababu</a:t>
            </a:r>
            <a:r>
              <a:rPr sz="2000" dirty="0"/>
              <a:t> "</a:t>
            </a:r>
            <a:r>
              <a:rPr sz="2000" dirty="0" err="1"/>
              <a:t>Maombi</a:t>
            </a:r>
            <a:r>
              <a:rPr sz="2000" dirty="0"/>
              <a:t> </a:t>
            </a:r>
            <a:r>
              <a:rPr sz="2000" dirty="0" err="1"/>
              <a:t>ya</a:t>
            </a:r>
            <a:r>
              <a:rPr sz="2000" dirty="0"/>
              <a:t> </a:t>
            </a:r>
            <a:r>
              <a:rPr sz="2000" dirty="0" err="1"/>
              <a:t>mwenye</a:t>
            </a:r>
            <a:r>
              <a:rPr sz="2000" dirty="0"/>
              <a:t> </a:t>
            </a:r>
            <a:r>
              <a:rPr sz="2000" dirty="0" err="1"/>
              <a:t>haki</a:t>
            </a:r>
            <a:r>
              <a:rPr sz="2000" dirty="0"/>
              <a:t> </a:t>
            </a:r>
            <a:r>
              <a:rPr sz="2000" dirty="0" err="1"/>
              <a:t>ni</a:t>
            </a:r>
            <a:r>
              <a:rPr sz="2000" dirty="0"/>
              <a:t> </a:t>
            </a:r>
            <a:r>
              <a:rPr sz="2000" dirty="0" err="1"/>
              <a:t>yenye</a:t>
            </a:r>
            <a:r>
              <a:rPr sz="2000" dirty="0"/>
              <a:t> </a:t>
            </a:r>
            <a:r>
              <a:rPr sz="2000" dirty="0" err="1"/>
              <a:t>nguvu</a:t>
            </a:r>
            <a:r>
              <a:rPr sz="2000" dirty="0"/>
              <a:t>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yenye</a:t>
            </a:r>
            <a:r>
              <a:rPr sz="2000" dirty="0"/>
              <a:t> </a:t>
            </a:r>
            <a:r>
              <a:rPr sz="2000" dirty="0" err="1"/>
              <a:t>ufanisi</a:t>
            </a:r>
            <a:r>
              <a:rPr sz="2000" dirty="0"/>
              <a:t>" (</a:t>
            </a:r>
            <a:r>
              <a:rPr sz="2000" dirty="0" err="1"/>
              <a:t>Yakobo</a:t>
            </a:r>
            <a:r>
              <a:rPr sz="2000" dirty="0"/>
              <a:t> 5:16).</a:t>
            </a:r>
          </a:p>
        </p:txBody>
      </p:sp>
      <p:pic>
        <p:nvPicPr>
          <p:cNvPr id="4" name="Imagen 3" descr="Una persona con un sombrero  El contenido generado por IA puede ser incorrecto.">
            <a:extLst>
              <a:ext uri="{FF2B5EF4-FFF2-40B4-BE49-F238E27FC236}">
                <a16:creationId xmlns:a16="http://schemas.microsoft.com/office/drawing/2014/main" id="{6BAE2B2D-3C2D-B8C7-5292-81531776689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01" y="1143441"/>
            <a:ext cx="2638425" cy="1758950"/>
          </a:xfrm>
          <a:prstGeom prst="rect">
            <a:avLst/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par de hombres sentados en una mesa  El contenido generado por IA puede ser incorrecto.">
            <a:extLst>
              <a:ext uri="{FF2B5EF4-FFF2-40B4-BE49-F238E27FC236}">
                <a16:creationId xmlns:a16="http://schemas.microsoft.com/office/drawing/2014/main" id="{6107C212-2015-E928-D13A-2E27E3FDCA1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4" y="1276350"/>
            <a:ext cx="3009901" cy="1572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DA0B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hombre sentado en el suelo  El contenido generado por IA puede ser incorrecto.">
            <a:extLst>
              <a:ext uri="{FF2B5EF4-FFF2-40B4-BE49-F238E27FC236}">
                <a16:creationId xmlns:a16="http://schemas.microsoft.com/office/drawing/2014/main" id="{A4BE1E9C-94AF-9FEC-4BAF-488B81088F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974" y="3062799"/>
            <a:ext cx="3009900" cy="3636009"/>
          </a:xfrm>
          <a:prstGeom prst="rect">
            <a:avLst/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Texto  El contenido generado por IA puede ser incorrecto.">
            <a:extLst>
              <a:ext uri="{FF2B5EF4-FFF2-40B4-BE49-F238E27FC236}">
                <a16:creationId xmlns:a16="http://schemas.microsoft.com/office/drawing/2014/main" id="{D729B4CC-4457-86EC-1841-4B385429927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01" y="3053071"/>
            <a:ext cx="2638425" cy="370449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1024282-C608-FF33-44DD-A65B31C31BBF}"/>
              </a:ext>
            </a:extLst>
          </p:cNvPr>
          <p:cNvSpPr txBox="1"/>
          <p:nvPr/>
        </p:nvSpPr>
        <p:spPr>
          <a:xfrm>
            <a:off x="3333746" y="2046919"/>
            <a:ext cx="60388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sz="1600" dirty="0"/>
              <a:t>Zaidi </a:t>
            </a:r>
            <a:r>
              <a:rPr sz="1600" dirty="0" err="1"/>
              <a:t>ya</a:t>
            </a:r>
            <a:r>
              <a:rPr sz="1600" dirty="0"/>
              <a:t> </a:t>
            </a:r>
            <a:r>
              <a:rPr sz="1600" dirty="0" err="1"/>
              <a:t>maombi</a:t>
            </a:r>
            <a:r>
              <a:rPr sz="1600" dirty="0"/>
              <a:t> </a:t>
            </a:r>
            <a:r>
              <a:rPr sz="1600" dirty="0" err="1"/>
              <a:t>ya</a:t>
            </a:r>
            <a:r>
              <a:rPr sz="1600" dirty="0"/>
              <a:t> </a:t>
            </a:r>
            <a:r>
              <a:rPr sz="1600" dirty="0" err="1"/>
              <a:t>asubuhi</a:t>
            </a:r>
            <a:r>
              <a:rPr sz="1600" dirty="0"/>
              <a:t> </a:t>
            </a:r>
            <a:r>
              <a:rPr sz="1600" dirty="0" err="1"/>
              <a:t>na</a:t>
            </a:r>
            <a:r>
              <a:rPr sz="1600" dirty="0"/>
              <a:t> </a:t>
            </a:r>
            <a:r>
              <a:rPr sz="1600" dirty="0" err="1"/>
              <a:t>jioni</a:t>
            </a:r>
            <a:r>
              <a:rPr sz="1600" dirty="0"/>
              <a:t>, Paulo </a:t>
            </a:r>
            <a:r>
              <a:rPr sz="1600" dirty="0" err="1"/>
              <a:t>anapendekeza</a:t>
            </a:r>
            <a:r>
              <a:rPr sz="1600" dirty="0"/>
              <a:t> </a:t>
            </a:r>
            <a:r>
              <a:rPr sz="1600" dirty="0" err="1"/>
              <a:t>kwamba</a:t>
            </a:r>
            <a:r>
              <a:rPr sz="1600" dirty="0"/>
              <a:t> </a:t>
            </a:r>
            <a:r>
              <a:rPr sz="1600" dirty="0" err="1"/>
              <a:t>tuombe</a:t>
            </a:r>
            <a:r>
              <a:rPr sz="1600" dirty="0"/>
              <a:t> </a:t>
            </a:r>
            <a:r>
              <a:rPr sz="1600" dirty="0" err="1"/>
              <a:t>wakati</a:t>
            </a:r>
            <a:r>
              <a:rPr sz="1600" dirty="0"/>
              <a:t> </a:t>
            </a:r>
            <a:r>
              <a:rPr sz="1600" dirty="0" err="1"/>
              <a:t>wowote</a:t>
            </a:r>
            <a:r>
              <a:rPr sz="1600" dirty="0"/>
              <a:t> (Kol. 4:2; Efe. 6:18; 1 Thes. 5:17). Kama vile </a:t>
            </a:r>
            <a:r>
              <a:rPr sz="1600" dirty="0" err="1"/>
              <a:t>Nehemia</a:t>
            </a:r>
            <a:r>
              <a:rPr sz="1600" dirty="0"/>
              <a:t> </a:t>
            </a:r>
            <a:r>
              <a:rPr sz="1600" dirty="0" err="1"/>
              <a:t>alivyoomba</a:t>
            </a:r>
            <a:r>
              <a:rPr sz="1600" dirty="0"/>
              <a:t> </a:t>
            </a:r>
            <a:r>
              <a:rPr sz="1600" dirty="0" err="1"/>
              <a:t>kimya</a:t>
            </a:r>
            <a:r>
              <a:rPr sz="1600" dirty="0"/>
              <a:t> </a:t>
            </a:r>
            <a:r>
              <a:rPr sz="1600" dirty="0" err="1"/>
              <a:t>kimya</a:t>
            </a:r>
            <a:r>
              <a:rPr sz="1600" dirty="0"/>
              <a:t> </a:t>
            </a:r>
            <a:r>
              <a:rPr sz="1600" dirty="0" err="1"/>
              <a:t>mbele</a:t>
            </a:r>
            <a:r>
              <a:rPr sz="1600" dirty="0"/>
              <a:t> </a:t>
            </a:r>
            <a:r>
              <a:rPr sz="1600" dirty="0" err="1"/>
              <a:t>ya</a:t>
            </a:r>
            <a:r>
              <a:rPr sz="1600" dirty="0"/>
              <a:t> </a:t>
            </a:r>
            <a:r>
              <a:rPr sz="1600" dirty="0" err="1"/>
              <a:t>mfalme</a:t>
            </a:r>
            <a:r>
              <a:rPr sz="1600" dirty="0"/>
              <a:t> (Neh. 2:4), tuna </a:t>
            </a:r>
            <a:r>
              <a:rPr sz="1600" dirty="0" err="1"/>
              <a:t>fursa</a:t>
            </a:r>
            <a:r>
              <a:rPr sz="1600" dirty="0"/>
              <a:t> </a:t>
            </a:r>
            <a:r>
              <a:rPr sz="1600" dirty="0" err="1"/>
              <a:t>ya</a:t>
            </a:r>
            <a:r>
              <a:rPr sz="1600" dirty="0"/>
              <a:t> </a:t>
            </a:r>
            <a:r>
              <a:rPr sz="1600" dirty="0" err="1"/>
              <a:t>kuomba</a:t>
            </a:r>
            <a:r>
              <a:rPr sz="1600" dirty="0"/>
              <a:t> </a:t>
            </a:r>
            <a:r>
              <a:rPr sz="1600" dirty="0" err="1"/>
              <a:t>mahali</a:t>
            </a:r>
            <a:r>
              <a:rPr sz="1600" dirty="0"/>
              <a:t> </a:t>
            </a:r>
            <a:r>
              <a:rPr sz="1600" dirty="0" err="1"/>
              <a:t>popote</a:t>
            </a:r>
            <a:r>
              <a:rPr sz="1600" dirty="0"/>
              <a:t> au </a:t>
            </a:r>
            <a:r>
              <a:rPr sz="1600" dirty="0" err="1"/>
              <a:t>katika</a:t>
            </a:r>
            <a:r>
              <a:rPr sz="1600" dirty="0"/>
              <a:t> </a:t>
            </a:r>
            <a:r>
              <a:rPr sz="1600" dirty="0" err="1"/>
              <a:t>hali</a:t>
            </a:r>
            <a:r>
              <a:rPr sz="1600" dirty="0"/>
              <a:t> </a:t>
            </a:r>
            <a:r>
              <a:rPr sz="1600" dirty="0" err="1"/>
              <a:t>yoyote</a:t>
            </a:r>
            <a:r>
              <a:rPr sz="1600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BB4A15E-2B31-7455-7A4C-9FFD1CE38E47}"/>
              </a:ext>
            </a:extLst>
          </p:cNvPr>
          <p:cNvSpPr txBox="1"/>
          <p:nvPr/>
        </p:nvSpPr>
        <p:spPr>
          <a:xfrm>
            <a:off x="3333747" y="4539953"/>
            <a:ext cx="603885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Paulo </a:t>
            </a:r>
            <a:r>
              <a:rPr dirty="0" err="1"/>
              <a:t>anatoa</a:t>
            </a:r>
            <a:r>
              <a:rPr dirty="0"/>
              <a:t> </a:t>
            </a:r>
            <a:r>
              <a:rPr dirty="0" err="1"/>
              <a:t>ombi</a:t>
            </a:r>
            <a:r>
              <a:rPr dirty="0"/>
              <a:t> </a:t>
            </a:r>
            <a:r>
              <a:rPr dirty="0" err="1"/>
              <a:t>maalum</a:t>
            </a:r>
            <a:r>
              <a:rPr dirty="0"/>
              <a:t> la </a:t>
            </a:r>
            <a:r>
              <a:rPr dirty="0" err="1"/>
              <a:t>kuwaombea</a:t>
            </a:r>
            <a:r>
              <a:rPr dirty="0"/>
              <a:t> wale </a:t>
            </a:r>
            <a:r>
              <a:rPr dirty="0" err="1"/>
              <a:t>wanaotangaza</a:t>
            </a:r>
            <a:r>
              <a:rPr dirty="0"/>
              <a:t> </a:t>
            </a:r>
            <a:r>
              <a:rPr dirty="0" err="1"/>
              <a:t>injili</a:t>
            </a:r>
            <a:r>
              <a:rPr dirty="0"/>
              <a:t> (Kol. 4:3-4; Efe. 6:19 </a:t>
            </a:r>
            <a:r>
              <a:rPr dirty="0" err="1"/>
              <a:t>Haijalishi</a:t>
            </a:r>
            <a:r>
              <a:rPr dirty="0"/>
              <a:t> </a:t>
            </a:r>
            <a:r>
              <a:rPr dirty="0" err="1"/>
              <a:t>ikiwa</a:t>
            </a:r>
            <a:r>
              <a:rPr dirty="0"/>
              <a:t> </a:t>
            </a:r>
            <a:r>
              <a:rPr dirty="0" err="1"/>
              <a:t>mhubiri</a:t>
            </a:r>
            <a:r>
              <a:rPr dirty="0"/>
              <a:t> ana </a:t>
            </a:r>
            <a:r>
              <a:rPr dirty="0" err="1"/>
              <a:t>uzoefu</a:t>
            </a:r>
            <a:r>
              <a:rPr dirty="0"/>
              <a:t> </a:t>
            </a:r>
            <a:r>
              <a:rPr dirty="0" err="1"/>
              <a:t>mdogo</a:t>
            </a:r>
            <a:r>
              <a:rPr dirty="0"/>
              <a:t> au </a:t>
            </a:r>
            <a:r>
              <a:rPr dirty="0" err="1"/>
              <a:t>mwingi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uinjilisti</a:t>
            </a:r>
            <a:r>
              <a:rPr dirty="0"/>
              <a:t>; hakuna </a:t>
            </a:r>
            <a:r>
              <a:rPr dirty="0" err="1"/>
              <a:t>mtu</a:t>
            </a:r>
            <a:r>
              <a:rPr dirty="0"/>
              <a:t> </a:t>
            </a:r>
            <a:r>
              <a:rPr dirty="0" err="1"/>
              <a:t>anayetosha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kazi</a:t>
            </a:r>
            <a:r>
              <a:rPr dirty="0"/>
              <a:t> </a:t>
            </a:r>
            <a:r>
              <a:rPr dirty="0" err="1"/>
              <a:t>hii</a:t>
            </a:r>
            <a:r>
              <a:rPr dirty="0"/>
              <a:t>. Paulo </a:t>
            </a:r>
            <a:r>
              <a:rPr dirty="0" err="1"/>
              <a:t>mwenyewe</a:t>
            </a:r>
            <a:r>
              <a:rPr dirty="0"/>
              <a:t> </a:t>
            </a:r>
            <a:r>
              <a:rPr dirty="0" err="1"/>
              <a:t>hakuomba</a:t>
            </a:r>
            <a:r>
              <a:rPr dirty="0"/>
              <a:t> </a:t>
            </a:r>
            <a:r>
              <a:rPr dirty="0" err="1"/>
              <a:t>tu</a:t>
            </a:r>
            <a:r>
              <a:rPr dirty="0"/>
              <a:t>, </a:t>
            </a:r>
            <a:r>
              <a:rPr dirty="0" err="1"/>
              <a:t>lakini</a:t>
            </a:r>
            <a:r>
              <a:rPr dirty="0"/>
              <a:t> pia </a:t>
            </a:r>
            <a:r>
              <a:rPr dirty="0" err="1"/>
              <a:t>aliwaomba</a:t>
            </a:r>
            <a:r>
              <a:rPr dirty="0"/>
              <a:t> </a:t>
            </a:r>
            <a:r>
              <a:rPr dirty="0" err="1"/>
              <a:t>ndugu</a:t>
            </a:r>
            <a:r>
              <a:rPr dirty="0"/>
              <a:t> </a:t>
            </a:r>
            <a:r>
              <a:rPr dirty="0" err="1"/>
              <a:t>wamwombee</a:t>
            </a:r>
            <a:r>
              <a:rPr dirty="0"/>
              <a:t>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maneno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yawe</a:t>
            </a:r>
            <a:r>
              <a:rPr dirty="0"/>
              <a:t> </a:t>
            </a:r>
            <a:r>
              <a:rPr dirty="0" err="1"/>
              <a:t>sahihi</a:t>
            </a:r>
            <a:r>
              <a:rPr dirty="0"/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823BCF1-7BF9-A6D7-4F26-1984BE0B4001}"/>
              </a:ext>
            </a:extLst>
          </p:cNvPr>
          <p:cNvSpPr txBox="1"/>
          <p:nvPr/>
        </p:nvSpPr>
        <p:spPr>
          <a:xfrm>
            <a:off x="3333747" y="3370358"/>
            <a:ext cx="60388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Zaidi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hayo</a:t>
            </a:r>
            <a:r>
              <a:rPr dirty="0"/>
              <a:t>, tuna </a:t>
            </a:r>
            <a:r>
              <a:rPr dirty="0" err="1"/>
              <a:t>uhakika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Roho</a:t>
            </a:r>
            <a:r>
              <a:rPr dirty="0"/>
              <a:t> </a:t>
            </a:r>
            <a:r>
              <a:rPr dirty="0" err="1"/>
              <a:t>Mtakatifu</a:t>
            </a:r>
            <a:r>
              <a:rPr dirty="0"/>
              <a:t> </a:t>
            </a:r>
            <a:r>
              <a:rPr dirty="0" err="1"/>
              <a:t>atabadilisha</a:t>
            </a:r>
            <a:r>
              <a:rPr dirty="0"/>
              <a:t> </a:t>
            </a:r>
            <a:r>
              <a:rPr dirty="0" err="1"/>
              <a:t>maombi</a:t>
            </a:r>
            <a:r>
              <a:rPr dirty="0"/>
              <a:t> </a:t>
            </a:r>
            <a:r>
              <a:rPr dirty="0" err="1"/>
              <a:t>yetu</a:t>
            </a:r>
            <a:r>
              <a:rPr dirty="0"/>
              <a:t>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kuifanya</a:t>
            </a:r>
            <a:r>
              <a:rPr dirty="0"/>
              <a:t> </a:t>
            </a:r>
            <a:r>
              <a:rPr dirty="0" err="1"/>
              <a:t>iwe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ufanisi</a:t>
            </a:r>
            <a:r>
              <a:rPr dirty="0"/>
              <a:t> (Rum. 8:26).</a:t>
            </a:r>
          </a:p>
        </p:txBody>
      </p:sp>
    </p:spTree>
    <p:extLst>
      <p:ext uri="{BB962C8B-B14F-4D97-AF65-F5344CB8AC3E}">
        <p14:creationId xmlns:p14="http://schemas.microsoft.com/office/powerpoint/2010/main" val="53696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DBFFCB-7BFA-7027-2A36-464FA26CC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7EC17B-B314-4B36-0ED7-9DF496160ABA}"/>
              </a:ext>
            </a:extLst>
          </p:cNvPr>
          <p:cNvSpPr txBox="1"/>
          <p:nvPr/>
        </p:nvSpPr>
        <p:spPr>
          <a:xfrm>
            <a:off x="1240386" y="1225318"/>
            <a:ext cx="760095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800" b="1">
                <a:latin typeface="Constantia" panose="02030602050306030303" pitchFamily="18" charset="0"/>
              </a:defRPr>
            </a:pPr>
            <a:r>
              <a:rPr dirty="0"/>
              <a:t>"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juhudi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mahali</a:t>
            </a:r>
            <a:r>
              <a:rPr dirty="0"/>
              <a:t> </a:t>
            </a:r>
            <a:r>
              <a:rPr dirty="0" err="1"/>
              <a:t>ambapo</a:t>
            </a:r>
            <a:r>
              <a:rPr dirty="0"/>
              <a:t> </a:t>
            </a:r>
            <a:r>
              <a:rPr dirty="0" err="1"/>
              <a:t>ukweli</a:t>
            </a:r>
            <a:r>
              <a:rPr dirty="0"/>
              <a:t> </a:t>
            </a:r>
            <a:r>
              <a:rPr dirty="0" err="1"/>
              <a:t>unaletwa</a:t>
            </a:r>
            <a:r>
              <a:rPr dirty="0"/>
              <a:t> kuna </a:t>
            </a:r>
            <a:r>
              <a:rPr dirty="0" err="1"/>
              <a:t>haja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akili</a:t>
            </a:r>
            <a:r>
              <a:rPr dirty="0"/>
              <a:t> </a:t>
            </a:r>
            <a:r>
              <a:rPr dirty="0" err="1"/>
              <a:t>tofauti</a:t>
            </a:r>
            <a:r>
              <a:rPr dirty="0"/>
              <a:t>, </a:t>
            </a:r>
            <a:r>
              <a:rPr dirty="0" err="1"/>
              <a:t>karama</a:t>
            </a:r>
            <a:r>
              <a:rPr dirty="0"/>
              <a:t> </a:t>
            </a:r>
            <a:r>
              <a:rPr dirty="0" err="1"/>
              <a:t>tofauti</a:t>
            </a:r>
            <a:r>
              <a:rPr dirty="0"/>
              <a:t>, </a:t>
            </a:r>
            <a:r>
              <a:rPr dirty="0" err="1"/>
              <a:t>mipango</a:t>
            </a:r>
            <a:r>
              <a:rPr dirty="0"/>
              <a:t> </a:t>
            </a:r>
            <a:r>
              <a:rPr dirty="0" err="1"/>
              <a:t>tofauti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njia</a:t>
            </a:r>
            <a:r>
              <a:rPr dirty="0"/>
              <a:t> za </a:t>
            </a:r>
            <a:r>
              <a:rPr dirty="0" err="1"/>
              <a:t>kazi</a:t>
            </a:r>
            <a:r>
              <a:rPr dirty="0"/>
              <a:t> </a:t>
            </a:r>
            <a:r>
              <a:rPr dirty="0" err="1"/>
              <a:t>kuunganishwa</a:t>
            </a:r>
            <a:r>
              <a:rPr dirty="0"/>
              <a:t>. </a:t>
            </a:r>
            <a:r>
              <a:rPr dirty="0" err="1"/>
              <a:t>Wote</a:t>
            </a:r>
            <a:r>
              <a:rPr dirty="0"/>
              <a:t> </a:t>
            </a:r>
            <a:r>
              <a:rPr dirty="0" err="1"/>
              <a:t>wanapaswa</a:t>
            </a:r>
            <a:r>
              <a:rPr dirty="0"/>
              <a:t> </a:t>
            </a:r>
            <a:r>
              <a:rPr dirty="0" err="1"/>
              <a:t>kufanya</a:t>
            </a:r>
            <a:r>
              <a:rPr dirty="0"/>
              <a:t> </a:t>
            </a:r>
            <a:r>
              <a:rPr dirty="0" err="1"/>
              <a:t>jambo</a:t>
            </a:r>
            <a:r>
              <a:rPr dirty="0"/>
              <a:t> la </a:t>
            </a:r>
            <a:r>
              <a:rPr dirty="0" err="1"/>
              <a:t>kushauriana</a:t>
            </a:r>
            <a:r>
              <a:rPr dirty="0"/>
              <a:t> </a:t>
            </a:r>
            <a:r>
              <a:rPr dirty="0" err="1"/>
              <a:t>pamoja</a:t>
            </a:r>
            <a:r>
              <a:rPr dirty="0"/>
              <a:t>, </a:t>
            </a:r>
            <a:r>
              <a:rPr dirty="0" err="1"/>
              <a:t>kuomba</a:t>
            </a:r>
            <a:r>
              <a:rPr dirty="0"/>
              <a:t> </a:t>
            </a:r>
            <a:r>
              <a:rPr dirty="0" err="1"/>
              <a:t>pamoja</a:t>
            </a:r>
            <a:r>
              <a:rPr dirty="0"/>
              <a:t>. “Tena </a:t>
            </a:r>
            <a:r>
              <a:rPr dirty="0" err="1"/>
              <a:t>nawaambia</a:t>
            </a:r>
            <a:r>
              <a:rPr dirty="0"/>
              <a:t>,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wawili</a:t>
            </a:r>
            <a:r>
              <a:rPr dirty="0"/>
              <a:t> </a:t>
            </a:r>
            <a:r>
              <a:rPr dirty="0" err="1"/>
              <a:t>wenu</a:t>
            </a:r>
            <a:r>
              <a:rPr dirty="0"/>
              <a:t> </a:t>
            </a:r>
            <a:r>
              <a:rPr dirty="0" err="1"/>
              <a:t>watakapopatana</a:t>
            </a:r>
            <a:r>
              <a:rPr dirty="0"/>
              <a:t> </a:t>
            </a:r>
            <a:r>
              <a:rPr dirty="0" err="1"/>
              <a:t>duniani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jambo</a:t>
            </a:r>
            <a:r>
              <a:rPr dirty="0"/>
              <a:t> lo </a:t>
            </a:r>
            <a:r>
              <a:rPr dirty="0" err="1"/>
              <a:t>lote</a:t>
            </a:r>
            <a:r>
              <a:rPr dirty="0"/>
              <a:t> </a:t>
            </a:r>
            <a:r>
              <a:rPr dirty="0" err="1"/>
              <a:t>watakaloliomba</a:t>
            </a:r>
            <a:r>
              <a:rPr dirty="0"/>
              <a:t>, </a:t>
            </a:r>
            <a:r>
              <a:rPr dirty="0" err="1"/>
              <a:t>watafanyiwa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Baba </a:t>
            </a:r>
            <a:r>
              <a:rPr dirty="0" err="1"/>
              <a:t>yangu</a:t>
            </a:r>
            <a:r>
              <a:rPr dirty="0"/>
              <a:t> </a:t>
            </a:r>
            <a:r>
              <a:rPr dirty="0" err="1"/>
              <a:t>aliye</a:t>
            </a:r>
            <a:r>
              <a:rPr dirty="0"/>
              <a:t> </a:t>
            </a:r>
            <a:r>
              <a:rPr dirty="0" err="1"/>
              <a:t>mbinguni</a:t>
            </a:r>
            <a:r>
              <a:rPr dirty="0"/>
              <a:t>. </a:t>
            </a:r>
            <a:r>
              <a:rPr sz="2400" dirty="0"/>
              <a:t>(Matthew 18:19)</a:t>
            </a:r>
            <a:r>
              <a:rPr dirty="0"/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4BF011D-7A63-C397-F6AD-A39CEE4AC31E}"/>
              </a:ext>
            </a:extLst>
          </p:cNvPr>
          <p:cNvSpPr txBox="1"/>
          <p:nvPr/>
        </p:nvSpPr>
        <p:spPr>
          <a:xfrm>
            <a:off x="4739814" y="5707704"/>
            <a:ext cx="359406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600" b="1"/>
            </a:pPr>
            <a:r>
              <a:t>EGW (Selected Messages, Vol 3, uk. 24)</a:t>
            </a:r>
          </a:p>
        </p:txBody>
      </p:sp>
    </p:spTree>
    <p:extLst>
      <p:ext uri="{BB962C8B-B14F-4D97-AF65-F5344CB8AC3E}">
        <p14:creationId xmlns:p14="http://schemas.microsoft.com/office/powerpoint/2010/main" val="360117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140B6E-8294-2E67-92BF-C8E2C4D53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D2462A90-EC0F-EC16-24F1-BFFDE5DC23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96697"/>
          </a:xfrm>
          <a:prstGeom prst="rect">
            <a:avLst/>
          </a:prstGeom>
          <a:blipFill dpi="0" rotWithShape="1">
            <a:blip r:embed="rId3" cstate="email">
              <a:alphaModFix amt="5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3F2DD08-91BB-9B0E-5487-4D74BD954DB3}"/>
              </a:ext>
            </a:extLst>
          </p:cNvPr>
          <p:cNvSpPr txBox="1"/>
          <p:nvPr/>
        </p:nvSpPr>
        <p:spPr>
          <a:xfrm>
            <a:off x="0" y="-3891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defRPr>
            </a:pPr>
            <a:r>
              <a:t>MAHUSIANO NA WASIOAMINI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67121AD-CC69-E9D5-AC91-43975444F4E3}"/>
              </a:ext>
            </a:extLst>
          </p:cNvPr>
          <p:cNvSpPr txBox="1"/>
          <p:nvPr/>
        </p:nvSpPr>
        <p:spPr>
          <a:xfrm>
            <a:off x="1381125" y="550366"/>
            <a:ext cx="94297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rPr dirty="0"/>
              <a:t>"</a:t>
            </a:r>
            <a:r>
              <a:rPr dirty="0" err="1"/>
              <a:t>Iweni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hekima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jinsi</a:t>
            </a:r>
            <a:r>
              <a:rPr dirty="0"/>
              <a:t> </a:t>
            </a:r>
            <a:r>
              <a:rPr dirty="0" err="1"/>
              <a:t>mnavyowatendea</a:t>
            </a:r>
            <a:r>
              <a:rPr dirty="0"/>
              <a:t> </a:t>
            </a:r>
            <a:r>
              <a:rPr dirty="0" err="1"/>
              <a:t>watu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nje</a:t>
            </a:r>
            <a:r>
              <a:rPr dirty="0"/>
              <a:t>; </a:t>
            </a:r>
            <a:r>
              <a:rPr dirty="0" err="1"/>
              <a:t>tumieni</a:t>
            </a:r>
            <a:r>
              <a:rPr dirty="0"/>
              <a:t> </a:t>
            </a:r>
            <a:r>
              <a:rPr dirty="0" err="1"/>
              <a:t>vizuri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nafasi</a:t>
            </a:r>
            <a:r>
              <a:rPr dirty="0"/>
              <a:t>." </a:t>
            </a:r>
            <a:r>
              <a:rPr sz="1400" dirty="0"/>
              <a:t>(</a:t>
            </a:r>
            <a:r>
              <a:rPr sz="1400" dirty="0" err="1"/>
              <a:t>Wakolosai</a:t>
            </a:r>
            <a:r>
              <a:rPr sz="1400" dirty="0"/>
              <a:t> 4:5)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8B1EA0-895E-BFEC-A9FA-192AC626DE3E}"/>
              </a:ext>
            </a:extLst>
          </p:cNvPr>
          <p:cNvSpPr txBox="1"/>
          <p:nvPr/>
        </p:nvSpPr>
        <p:spPr>
          <a:xfrm>
            <a:off x="2122660" y="1225272"/>
            <a:ext cx="66960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Tuna faida kubwa: tumejifunza kile Yesu alichotufanyia; tumeikubali; na tuna uhakika wa wokovu.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49E0516-75B0-F826-A306-429BA2DC20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3562974"/>
              </p:ext>
            </p:extLst>
          </p:nvPr>
        </p:nvGraphicFramePr>
        <p:xfrm>
          <a:off x="180975" y="3594660"/>
          <a:ext cx="11830051" cy="3170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Un par de personas de pie  El contenido generado por IA puede ser incorrecto.">
            <a:extLst>
              <a:ext uri="{FF2B5EF4-FFF2-40B4-BE49-F238E27FC236}">
                <a16:creationId xmlns:a16="http://schemas.microsoft.com/office/drawing/2014/main" id="{84543F3E-3173-F3FA-7F14-0F67A107A69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9572" y="1301896"/>
            <a:ext cx="2996119" cy="22470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Imagen que contiene persona, ropa, interior, parado  El contenido generado por IA puede ser incorrecto.">
            <a:extLst>
              <a:ext uri="{FF2B5EF4-FFF2-40B4-BE49-F238E27FC236}">
                <a16:creationId xmlns:a16="http://schemas.microsoft.com/office/drawing/2014/main" id="{9CBD0BA1-2FD2-5148-2388-86725822063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6309" y="1319807"/>
            <a:ext cx="1764964" cy="21091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CD7EA6E-5EB4-7D18-1607-24E710E76970}"/>
              </a:ext>
            </a:extLst>
          </p:cNvPr>
          <p:cNvSpPr txBox="1"/>
          <p:nvPr/>
        </p:nvSpPr>
        <p:spPr>
          <a:xfrm>
            <a:off x="2122660" y="2240935"/>
            <a:ext cx="66960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Tunajua</a:t>
            </a:r>
            <a:r>
              <a:rPr dirty="0"/>
              <a:t> </a:t>
            </a:r>
            <a:r>
              <a:rPr dirty="0" err="1"/>
              <a:t>hili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sababu</a:t>
            </a:r>
            <a:r>
              <a:rPr dirty="0"/>
              <a:t> </a:t>
            </a:r>
            <a:r>
              <a:rPr dirty="0" err="1"/>
              <a:t>mtu</a:t>
            </a:r>
            <a:r>
              <a:rPr dirty="0"/>
              <a:t> </a:t>
            </a:r>
            <a:r>
              <a:rPr dirty="0" err="1"/>
              <a:t>alituambia</a:t>
            </a:r>
            <a:r>
              <a:rPr dirty="0"/>
              <a:t>. </a:t>
            </a:r>
            <a:r>
              <a:rPr dirty="0" err="1"/>
              <a:t>Vivyo</a:t>
            </a:r>
            <a:r>
              <a:rPr dirty="0"/>
              <a:t> </a:t>
            </a:r>
            <a:r>
              <a:rPr dirty="0" err="1"/>
              <a:t>hivyo</a:t>
            </a:r>
            <a:r>
              <a:rPr dirty="0"/>
              <a:t>, </a:t>
            </a:r>
            <a:r>
              <a:rPr dirty="0" err="1"/>
              <a:t>lazima</a:t>
            </a:r>
            <a:r>
              <a:rPr dirty="0"/>
              <a:t> </a:t>
            </a:r>
            <a:r>
              <a:rPr dirty="0" err="1"/>
              <a:t>tuwashirikishe</a:t>
            </a:r>
            <a:r>
              <a:rPr dirty="0"/>
              <a:t> </a:t>
            </a:r>
            <a:r>
              <a:rPr dirty="0" err="1"/>
              <a:t>wengine</a:t>
            </a:r>
            <a:r>
              <a:rPr dirty="0"/>
              <a:t>. Paulo </a:t>
            </a:r>
            <a:r>
              <a:rPr dirty="0" err="1"/>
              <a:t>anasema</a:t>
            </a:r>
            <a:r>
              <a:rPr dirty="0"/>
              <a:t> </a:t>
            </a:r>
            <a:r>
              <a:rPr dirty="0" err="1"/>
              <a:t>tunapaswa</a:t>
            </a:r>
            <a:r>
              <a:rPr dirty="0"/>
              <a:t> </a:t>
            </a:r>
            <a:r>
              <a:rPr dirty="0" err="1"/>
              <a:t>kuhusianaje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"</a:t>
            </a:r>
            <a:r>
              <a:rPr dirty="0" err="1"/>
              <a:t>watu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nje</a:t>
            </a:r>
            <a:r>
              <a:rPr dirty="0"/>
              <a:t>," wale </a:t>
            </a:r>
            <a:r>
              <a:rPr dirty="0" err="1"/>
              <a:t>ambao</a:t>
            </a:r>
            <a:r>
              <a:rPr dirty="0"/>
              <a:t> </a:t>
            </a:r>
            <a:r>
              <a:rPr dirty="0" err="1"/>
              <a:t>bado</a:t>
            </a:r>
            <a:r>
              <a:rPr dirty="0"/>
              <a:t> </a:t>
            </a:r>
            <a:r>
              <a:rPr dirty="0" err="1"/>
              <a:t>hawamjui</a:t>
            </a:r>
            <a:r>
              <a:rPr dirty="0"/>
              <a:t> </a:t>
            </a:r>
            <a:r>
              <a:rPr dirty="0" err="1"/>
              <a:t>Yesu</a:t>
            </a:r>
            <a:r>
              <a:rPr dirty="0"/>
              <a:t> (Kol. 4:5-6)?</a:t>
            </a:r>
          </a:p>
        </p:txBody>
      </p:sp>
    </p:spTree>
    <p:extLst>
      <p:ext uri="{BB962C8B-B14F-4D97-AF65-F5344CB8AC3E}">
        <p14:creationId xmlns:p14="http://schemas.microsoft.com/office/powerpoint/2010/main" val="371962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8A7F75-BF4B-4FCD-BA85-F5A9B60E7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A68A7F75-BF4B-4FCD-BA85-F5A9B60E7D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4174BB-E30D-4600-9FBB-E667DFC54D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E14174BB-E30D-4600-9FBB-E667DFC54D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C451EC-B2C3-48FD-B127-BEC6F3382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E2C451EC-B2C3-48FD-B127-BEC6F33828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DEE66C-46B2-48BA-A5F9-382EA5364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52DEE66C-46B2-48BA-A5F9-382EA53647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D100EB-5ACC-73DD-5FDC-4A6A2197F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B129C0E-C4F7-3B85-F61B-715B209BADDC}"/>
              </a:ext>
            </a:extLst>
          </p:cNvPr>
          <p:cNvSpPr txBox="1"/>
          <p:nvPr/>
        </p:nvSpPr>
        <p:spPr>
          <a:xfrm>
            <a:off x="2657897" y="2000437"/>
            <a:ext cx="9173242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400" b="1">
                <a:latin typeface="Constantia" panose="02030602050306030303" pitchFamily="18" charset="0"/>
              </a:defRPr>
            </a:pPr>
            <a:r>
              <a:rPr dirty="0"/>
              <a:t>"</a:t>
            </a:r>
            <a:r>
              <a:rPr dirty="0" err="1"/>
              <a:t>Uungwana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kweli</a:t>
            </a:r>
            <a:r>
              <a:rPr dirty="0"/>
              <a:t> </a:t>
            </a:r>
            <a:r>
              <a:rPr dirty="0" err="1"/>
              <a:t>uliochanganywa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ukweli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haki</a:t>
            </a:r>
            <a:r>
              <a:rPr dirty="0"/>
              <a:t> </a:t>
            </a:r>
            <a:r>
              <a:rPr dirty="0" err="1"/>
              <a:t>hufanya</a:t>
            </a:r>
            <a:r>
              <a:rPr dirty="0"/>
              <a:t> </a:t>
            </a:r>
            <a:r>
              <a:rPr dirty="0" err="1"/>
              <a:t>maisha</a:t>
            </a:r>
            <a:r>
              <a:rPr dirty="0"/>
              <a:t> </a:t>
            </a:r>
            <a:r>
              <a:rPr dirty="0" err="1"/>
              <a:t>sio</a:t>
            </a:r>
            <a:r>
              <a:rPr dirty="0"/>
              <a:t> </a:t>
            </a:r>
            <a:r>
              <a:rPr dirty="0" err="1"/>
              <a:t>tu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muhimu</a:t>
            </a:r>
            <a:r>
              <a:rPr dirty="0"/>
              <a:t> 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mazuri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yenye</a:t>
            </a:r>
            <a:r>
              <a:rPr dirty="0"/>
              <a:t> </a:t>
            </a:r>
            <a:r>
              <a:rPr dirty="0" err="1"/>
              <a:t>harufu</a:t>
            </a:r>
            <a:r>
              <a:rPr dirty="0"/>
              <a:t> </a:t>
            </a:r>
            <a:r>
              <a:rPr dirty="0" err="1"/>
              <a:t>nzuri</a:t>
            </a:r>
            <a:r>
              <a:rPr dirty="0"/>
              <a:t>. Maneno </a:t>
            </a:r>
            <a:r>
              <a:rPr dirty="0" err="1"/>
              <a:t>mazuri</a:t>
            </a:r>
            <a:r>
              <a:rPr dirty="0"/>
              <a:t>, sura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kupendeza</a:t>
            </a:r>
            <a:r>
              <a:rPr dirty="0"/>
              <a:t>, </a:t>
            </a:r>
            <a:r>
              <a:rPr dirty="0" err="1"/>
              <a:t>uso</a:t>
            </a:r>
            <a:r>
              <a:rPr dirty="0"/>
              <a:t> </a:t>
            </a:r>
            <a:r>
              <a:rPr dirty="0" err="1"/>
              <a:t>wenye</a:t>
            </a:r>
            <a:r>
              <a:rPr dirty="0"/>
              <a:t> </a:t>
            </a:r>
            <a:r>
              <a:rPr dirty="0" err="1"/>
              <a:t>furaha</a:t>
            </a:r>
            <a:r>
              <a:rPr dirty="0"/>
              <a:t>, </a:t>
            </a:r>
            <a:r>
              <a:rPr dirty="0" err="1"/>
              <a:t>tupa</a:t>
            </a:r>
            <a:r>
              <a:rPr dirty="0"/>
              <a:t> </a:t>
            </a:r>
            <a:r>
              <a:rPr dirty="0" err="1"/>
              <a:t>haiba</a:t>
            </a:r>
            <a:r>
              <a:rPr dirty="0"/>
              <a:t> </a:t>
            </a:r>
            <a:r>
              <a:rPr dirty="0" err="1"/>
              <a:t>juu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Mkristo</a:t>
            </a:r>
            <a:r>
              <a:rPr dirty="0"/>
              <a:t> </a:t>
            </a:r>
            <a:r>
              <a:rPr dirty="0" err="1"/>
              <a:t>ambayo</a:t>
            </a:r>
            <a:r>
              <a:rPr dirty="0"/>
              <a:t> </a:t>
            </a:r>
            <a:r>
              <a:rPr dirty="0" err="1"/>
              <a:t>inafanya</a:t>
            </a:r>
            <a:r>
              <a:rPr dirty="0"/>
              <a:t> </a:t>
            </a:r>
            <a:r>
              <a:rPr dirty="0" err="1"/>
              <a:t>ushawishi</a:t>
            </a:r>
            <a:r>
              <a:rPr dirty="0"/>
              <a:t> wake </a:t>
            </a:r>
            <a:r>
              <a:rPr dirty="0" err="1"/>
              <a:t>karibu</a:t>
            </a:r>
            <a:r>
              <a:rPr dirty="0"/>
              <a:t> </a:t>
            </a:r>
            <a:r>
              <a:rPr dirty="0" err="1"/>
              <a:t>ushindwe</a:t>
            </a:r>
            <a:r>
              <a:rPr dirty="0"/>
              <a:t>.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kujisahau</a:t>
            </a:r>
            <a:r>
              <a:rPr dirty="0"/>
              <a:t>,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nuru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amani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furaha</a:t>
            </a:r>
            <a:r>
              <a:rPr dirty="0"/>
              <a:t> </a:t>
            </a:r>
            <a:r>
              <a:rPr dirty="0" err="1"/>
              <a:t>ambayo</a:t>
            </a:r>
            <a:r>
              <a:rPr dirty="0"/>
              <a:t> </a:t>
            </a:r>
            <a:r>
              <a:rPr dirty="0" err="1"/>
              <a:t>anawapa</a:t>
            </a:r>
            <a:r>
              <a:rPr dirty="0"/>
              <a:t> </a:t>
            </a:r>
            <a:r>
              <a:rPr dirty="0" err="1"/>
              <a:t>wengine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wakati</a:t>
            </a:r>
            <a:r>
              <a:rPr dirty="0"/>
              <a:t>, </a:t>
            </a:r>
            <a:r>
              <a:rPr dirty="0" err="1"/>
              <a:t>anapata</a:t>
            </a:r>
            <a:r>
              <a:rPr dirty="0"/>
              <a:t> </a:t>
            </a:r>
            <a:r>
              <a:rPr dirty="0" err="1"/>
              <a:t>furaha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kweli</a:t>
            </a:r>
            <a:r>
              <a:rPr dirty="0"/>
              <a:t>.</a:t>
            </a:r>
          </a:p>
          <a:p>
            <a:pPr algn="just">
              <a:spcBef>
                <a:spcPts val="600"/>
              </a:spcBef>
            </a:pPr>
            <a:endParaRPr lang="en" sz="2400" b="1" noProof="0" dirty="0">
              <a:latin typeface="Constantia" panose="02030602050306030303" pitchFamily="18" charset="0"/>
            </a:endParaRPr>
          </a:p>
          <a:p>
            <a:pPr algn="just">
              <a:spcBef>
                <a:spcPts val="600"/>
              </a:spcBef>
              <a:defRPr sz="2400" b="1">
                <a:latin typeface="Constantia" panose="02030602050306030303" pitchFamily="18" charset="0"/>
              </a:defRPr>
            </a:pPr>
            <a:r>
              <a:rPr dirty="0" err="1"/>
              <a:t>Hebu</a:t>
            </a:r>
            <a:r>
              <a:rPr dirty="0"/>
              <a:t> </a:t>
            </a:r>
            <a:r>
              <a:rPr dirty="0" err="1"/>
              <a:t>tuwe</a:t>
            </a:r>
            <a:r>
              <a:rPr dirty="0"/>
              <a:t> </a:t>
            </a:r>
            <a:r>
              <a:rPr dirty="0" err="1"/>
              <a:t>wenye</a:t>
            </a:r>
            <a:r>
              <a:rPr dirty="0"/>
              <a:t> </a:t>
            </a:r>
            <a:r>
              <a:rPr dirty="0" err="1"/>
              <a:t>kujisahau</a:t>
            </a:r>
            <a:r>
              <a:rPr dirty="0"/>
              <a:t>, </a:t>
            </a:r>
            <a:r>
              <a:rPr dirty="0" err="1"/>
              <a:t>daima</a:t>
            </a:r>
            <a:r>
              <a:rPr dirty="0"/>
              <a:t> </a:t>
            </a:r>
            <a:r>
              <a:rPr dirty="0" err="1"/>
              <a:t>tukikesha</a:t>
            </a:r>
            <a:r>
              <a:rPr dirty="0"/>
              <a:t> </a:t>
            </a:r>
            <a:r>
              <a:rPr dirty="0" err="1"/>
              <a:t>kuwafurahisha</a:t>
            </a:r>
            <a:r>
              <a:rPr dirty="0"/>
              <a:t> </a:t>
            </a:r>
            <a:r>
              <a:rPr dirty="0" err="1"/>
              <a:t>wengine</a:t>
            </a:r>
            <a:r>
              <a:rPr dirty="0"/>
              <a:t>, </a:t>
            </a:r>
            <a:r>
              <a:rPr dirty="0" err="1"/>
              <a:t>kupunguza</a:t>
            </a:r>
            <a:r>
              <a:rPr dirty="0"/>
              <a:t> </a:t>
            </a:r>
            <a:r>
              <a:rPr dirty="0" err="1"/>
              <a:t>mizigo</a:t>
            </a:r>
            <a:r>
              <a:rPr dirty="0"/>
              <a:t> </a:t>
            </a:r>
            <a:r>
              <a:rPr dirty="0" err="1"/>
              <a:t>yao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matendo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fadhili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matendo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upendo</a:t>
            </a:r>
            <a:r>
              <a:rPr dirty="0"/>
              <a:t> </a:t>
            </a:r>
            <a:r>
              <a:rPr dirty="0" err="1"/>
              <a:t>usio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ubinafsi</a:t>
            </a:r>
            <a:r>
              <a:rPr dirty="0"/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3D0363-7A7D-66B2-FF88-11E466648FCE}"/>
              </a:ext>
            </a:extLst>
          </p:cNvPr>
          <p:cNvSpPr txBox="1"/>
          <p:nvPr/>
        </p:nvSpPr>
        <p:spPr>
          <a:xfrm>
            <a:off x="7124017" y="6310819"/>
            <a:ext cx="451726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600" b="1"/>
            </a:pPr>
            <a:r>
              <a:t>EGW (In Heavenly Places, Juni 22)</a:t>
            </a:r>
          </a:p>
        </p:txBody>
      </p:sp>
    </p:spTree>
    <p:extLst>
      <p:ext uri="{BB962C8B-B14F-4D97-AF65-F5344CB8AC3E}">
        <p14:creationId xmlns:p14="http://schemas.microsoft.com/office/powerpoint/2010/main" val="348763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53E9F2-0DA7-2D49-0EA1-B3719B4BF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n 8" descr="Un grupo de personas posando delante de una pared verde  El contenido generado por IA puede ser incorrecto.">
            <a:extLst>
              <a:ext uri="{FF2B5EF4-FFF2-40B4-BE49-F238E27FC236}">
                <a16:creationId xmlns:a16="http://schemas.microsoft.com/office/drawing/2014/main" id="{DB87A252-7B12-0CE5-EBC2-CA2AB10FF5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r="-31"/>
          <a:stretch>
            <a:fillRect/>
          </a:stretch>
        </p:blipFill>
        <p:spPr>
          <a:xfrm>
            <a:off x="1" y="1"/>
            <a:ext cx="2970465" cy="3383279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3" name="Imagen 12" descr="Un grupo de personas con traje de color negro  El contenido generado por IA puede ser incorrecto.">
            <a:extLst>
              <a:ext uri="{FF2B5EF4-FFF2-40B4-BE49-F238E27FC236}">
                <a16:creationId xmlns:a16="http://schemas.microsoft.com/office/drawing/2014/main" id="{E7331BA5-4BB2-3E1A-567F-3123588872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7" b="7607"/>
          <a:stretch>
            <a:fillRect/>
          </a:stretch>
        </p:blipFill>
        <p:spPr>
          <a:xfrm>
            <a:off x="3072956" y="10"/>
            <a:ext cx="2970465" cy="3383268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1" name="Imagen 10" descr="Un grupo de niños sentados en una mesa  El contenido generado por IA puede ser incorrecto.">
            <a:extLst>
              <a:ext uri="{FF2B5EF4-FFF2-40B4-BE49-F238E27FC236}">
                <a16:creationId xmlns:a16="http://schemas.microsoft.com/office/drawing/2014/main" id="{4434607F-7ECA-E666-3FF0-B7A1BA1E43B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5" r="17075"/>
          <a:stretch>
            <a:fillRect/>
          </a:stretch>
        </p:blipFill>
        <p:spPr>
          <a:xfrm>
            <a:off x="6145909" y="10"/>
            <a:ext cx="2971800" cy="3383268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3" name="Imagen 2" descr="Un par de personas sentadas en una mesa  El contenido generado por IA puede ser incorrecto.">
            <a:extLst>
              <a:ext uri="{FF2B5EF4-FFF2-40B4-BE49-F238E27FC236}">
                <a16:creationId xmlns:a16="http://schemas.microsoft.com/office/drawing/2014/main" id="{077FD2DC-7D51-473D-DA0E-235A7F5738F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1" r="14152"/>
          <a:stretch>
            <a:fillRect/>
          </a:stretch>
        </p:blipFill>
        <p:spPr>
          <a:xfrm>
            <a:off x="9220200" y="10"/>
            <a:ext cx="2971800" cy="3383268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7" name="Imagen 6" descr="Hombre parado junto a un grupo de personas en una tienda  El contenido generado por IA puede ser incorrecto.">
            <a:extLst>
              <a:ext uri="{FF2B5EF4-FFF2-40B4-BE49-F238E27FC236}">
                <a16:creationId xmlns:a16="http://schemas.microsoft.com/office/drawing/2014/main" id="{6A551019-3C29-1F7C-9BC0-1FB4406D39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5" r="12423"/>
          <a:stretch>
            <a:fillRect/>
          </a:stretch>
        </p:blipFill>
        <p:spPr>
          <a:xfrm>
            <a:off x="-1017" y="3474720"/>
            <a:ext cx="2970465" cy="3383280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5" name="Imagen 4" descr="Imagen que contiene persona, tabla, joven, hombre  El contenido generado por IA puede ser incorrecto.">
            <a:extLst>
              <a:ext uri="{FF2B5EF4-FFF2-40B4-BE49-F238E27FC236}">
                <a16:creationId xmlns:a16="http://schemas.microsoft.com/office/drawing/2014/main" id="{91DC0E89-42EC-7831-CCC9-BE663BD73ED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8" r="8526" b="4"/>
          <a:stretch>
            <a:fillRect/>
          </a:stretch>
        </p:blipFill>
        <p:spPr>
          <a:xfrm>
            <a:off x="3059902" y="3474719"/>
            <a:ext cx="2970466" cy="3383280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43659D-9DF9-CA08-3BAC-40D99F2C4F91}"/>
              </a:ext>
            </a:extLst>
          </p:cNvPr>
          <p:cNvSpPr txBox="1"/>
          <p:nvPr/>
        </p:nvSpPr>
        <p:spPr>
          <a:xfrm>
            <a:off x="6315065" y="3519754"/>
            <a:ext cx="5707781" cy="329320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kern="120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defRPr>
            </a:pPr>
            <a:r>
              <a:rPr sz="3600" dirty="0"/>
              <a:t>“Maneno </a:t>
            </a:r>
            <a:r>
              <a:rPr sz="3600" dirty="0" err="1"/>
              <a:t>yenu</a:t>
            </a:r>
            <a:r>
              <a:rPr sz="3600" dirty="0"/>
              <a:t> </a:t>
            </a:r>
            <a:r>
              <a:rPr sz="3600" dirty="0" err="1"/>
              <a:t>yawe</a:t>
            </a:r>
            <a:r>
              <a:rPr sz="3600" dirty="0"/>
              <a:t> </a:t>
            </a:r>
            <a:r>
              <a:rPr sz="3600" dirty="0" err="1"/>
              <a:t>na</a:t>
            </a:r>
            <a:r>
              <a:rPr sz="3600" dirty="0"/>
              <a:t> </a:t>
            </a:r>
            <a:r>
              <a:rPr sz="3600" dirty="0" err="1"/>
              <a:t>neema</a:t>
            </a:r>
            <a:r>
              <a:rPr sz="3600" dirty="0"/>
              <a:t> siku </a:t>
            </a:r>
            <a:r>
              <a:rPr sz="3600" dirty="0" err="1"/>
              <a:t>zote</a:t>
            </a:r>
            <a:r>
              <a:rPr sz="3600" dirty="0"/>
              <a:t>, </a:t>
            </a:r>
            <a:r>
              <a:rPr sz="3600" dirty="0" err="1"/>
              <a:t>yakikolea</a:t>
            </a:r>
            <a:r>
              <a:rPr sz="3600" dirty="0"/>
              <a:t> </a:t>
            </a:r>
            <a:r>
              <a:rPr sz="3600" dirty="0" err="1"/>
              <a:t>chumvi</a:t>
            </a:r>
            <a:r>
              <a:rPr sz="3600" dirty="0"/>
              <a:t>, </a:t>
            </a:r>
            <a:r>
              <a:rPr sz="3600" dirty="0" err="1"/>
              <a:t>mpate</a:t>
            </a:r>
            <a:r>
              <a:rPr sz="3600" dirty="0"/>
              <a:t> </a:t>
            </a:r>
            <a:r>
              <a:rPr sz="3600" dirty="0" err="1"/>
              <a:t>kujua</a:t>
            </a:r>
            <a:r>
              <a:rPr sz="3600" dirty="0"/>
              <a:t> </a:t>
            </a:r>
            <a:r>
              <a:rPr sz="3600" dirty="0" err="1"/>
              <a:t>jinsi</a:t>
            </a:r>
            <a:r>
              <a:rPr sz="3600" dirty="0"/>
              <a:t> </a:t>
            </a:r>
            <a:r>
              <a:rPr sz="3600" dirty="0" err="1"/>
              <a:t>iwapasavyo</a:t>
            </a:r>
            <a:r>
              <a:rPr sz="3600" dirty="0"/>
              <a:t> </a:t>
            </a:r>
            <a:r>
              <a:rPr sz="3600" dirty="0" err="1"/>
              <a:t>kumjibu</a:t>
            </a:r>
            <a:r>
              <a:rPr sz="3600" dirty="0"/>
              <a:t> </a:t>
            </a:r>
            <a:r>
              <a:rPr sz="3600" dirty="0" err="1"/>
              <a:t>kila</a:t>
            </a:r>
            <a:r>
              <a:rPr sz="3600" dirty="0"/>
              <a:t> </a:t>
            </a:r>
            <a:r>
              <a:rPr sz="3600" dirty="0" err="1"/>
              <a:t>mtu</a:t>
            </a:r>
            <a:r>
              <a:rPr sz="3600" dirty="0"/>
              <a:t>” </a:t>
            </a:r>
            <a:r>
              <a:rPr sz="2800" dirty="0" err="1"/>
              <a:t>Wakolosai</a:t>
            </a:r>
            <a:r>
              <a:rPr sz="2800" dirty="0"/>
              <a:t> 4:6</a:t>
            </a:r>
            <a:endParaRPr kumimoji="0" lang="en" sz="2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502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4495E8-96AB-468E-1F4E-29C20C7CA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FA00F84-9612-4F7C-2F13-556BC5010BD0}"/>
              </a:ext>
            </a:extLst>
          </p:cNvPr>
          <p:cNvSpPr txBox="1"/>
          <p:nvPr/>
        </p:nvSpPr>
        <p:spPr>
          <a:xfrm>
            <a:off x="4619625" y="4267200"/>
            <a:ext cx="7639050" cy="224676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  <a:defRPr sz="2000" b="1">
                <a:solidFill>
                  <a:srgbClr val="994B00"/>
                </a:solidFill>
              </a:defRPr>
            </a:pPr>
            <a:r>
              <a:rPr sz="2000" dirty="0" err="1"/>
              <a:t>Mahusiano</a:t>
            </a:r>
            <a:r>
              <a:rPr sz="2000" dirty="0"/>
              <a:t> </a:t>
            </a:r>
            <a:r>
              <a:rPr sz="2000" dirty="0" err="1"/>
              <a:t>kati</a:t>
            </a:r>
            <a:r>
              <a:rPr sz="2000" dirty="0"/>
              <a:t> </a:t>
            </a:r>
            <a:r>
              <a:rPr sz="2000" dirty="0" err="1"/>
              <a:t>ya</a:t>
            </a:r>
            <a:r>
              <a:rPr sz="2000" dirty="0"/>
              <a:t> </a:t>
            </a:r>
            <a:r>
              <a:rPr sz="2000" dirty="0" err="1"/>
              <a:t>wanandoa</a:t>
            </a:r>
            <a:r>
              <a:rPr sz="2000" dirty="0"/>
              <a:t> (Kol. 3:18-19)</a:t>
            </a:r>
          </a:p>
          <a:p>
            <a:pPr>
              <a:spcBef>
                <a:spcPts val="1200"/>
              </a:spcBef>
              <a:defRPr sz="2000" b="1">
                <a:solidFill>
                  <a:srgbClr val="399600"/>
                </a:solidFill>
              </a:defRPr>
            </a:pPr>
            <a:r>
              <a:rPr sz="2000" dirty="0" err="1"/>
              <a:t>Mahusiano</a:t>
            </a:r>
            <a:r>
              <a:rPr sz="2000" dirty="0"/>
              <a:t> </a:t>
            </a:r>
            <a:r>
              <a:rPr sz="2000" dirty="0" err="1"/>
              <a:t>kati</a:t>
            </a:r>
            <a:r>
              <a:rPr sz="2000" dirty="0"/>
              <a:t> </a:t>
            </a:r>
            <a:r>
              <a:rPr sz="2000" dirty="0" err="1"/>
              <a:t>ya</a:t>
            </a:r>
            <a:r>
              <a:rPr sz="2000" dirty="0"/>
              <a:t> </a:t>
            </a:r>
            <a:r>
              <a:rPr sz="2000" dirty="0" err="1"/>
              <a:t>wazazi</a:t>
            </a:r>
            <a:r>
              <a:rPr sz="2000" dirty="0"/>
              <a:t>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watoto</a:t>
            </a:r>
            <a:r>
              <a:rPr sz="2000" dirty="0"/>
              <a:t> (Kol. 3:20-21)</a:t>
            </a:r>
          </a:p>
          <a:p>
            <a:pPr>
              <a:spcBef>
                <a:spcPts val="1200"/>
              </a:spcBef>
              <a:defRPr sz="2000" b="1">
                <a:solidFill>
                  <a:srgbClr val="00A47B"/>
                </a:solidFill>
              </a:defRPr>
            </a:pPr>
            <a:r>
              <a:rPr sz="2000" dirty="0" err="1"/>
              <a:t>Mahusiano</a:t>
            </a:r>
            <a:r>
              <a:rPr sz="2000" dirty="0"/>
              <a:t> </a:t>
            </a:r>
            <a:r>
              <a:rPr sz="2000" dirty="0" err="1"/>
              <a:t>kati</a:t>
            </a:r>
            <a:r>
              <a:rPr sz="2000" dirty="0"/>
              <a:t> </a:t>
            </a:r>
            <a:r>
              <a:rPr sz="2000" dirty="0" err="1"/>
              <a:t>ya</a:t>
            </a:r>
            <a:r>
              <a:rPr sz="2000" dirty="0"/>
              <a:t> </a:t>
            </a:r>
            <a:r>
              <a:rPr sz="2000" dirty="0" err="1"/>
              <a:t>wa</a:t>
            </a:r>
            <a:r>
              <a:rPr lang="en-US" sz="2000" dirty="0" err="1"/>
              <a:t>simamizi</a:t>
            </a:r>
            <a:r>
              <a:rPr sz="2000" dirty="0"/>
              <a:t>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wafanyakazi</a:t>
            </a:r>
            <a:r>
              <a:rPr sz="2000" dirty="0"/>
              <a:t>  (Kol. 3:22-25; 4:1)</a:t>
            </a:r>
          </a:p>
          <a:p>
            <a:pPr>
              <a:spcBef>
                <a:spcPts val="1200"/>
              </a:spcBef>
              <a:defRPr sz="2000" b="1">
                <a:solidFill>
                  <a:srgbClr val="8D009D"/>
                </a:solidFill>
              </a:defRPr>
            </a:pPr>
            <a:r>
              <a:rPr sz="2000" dirty="0" err="1"/>
              <a:t>Mahusiano</a:t>
            </a:r>
            <a:r>
              <a:rPr sz="2000" dirty="0"/>
              <a:t> </a:t>
            </a:r>
            <a:r>
              <a:rPr sz="2000" dirty="0" err="1"/>
              <a:t>katika</a:t>
            </a:r>
            <a:r>
              <a:rPr sz="2000" dirty="0"/>
              <a:t> </a:t>
            </a:r>
            <a:r>
              <a:rPr sz="2000" dirty="0" err="1"/>
              <a:t>Kanisa</a:t>
            </a:r>
            <a:r>
              <a:rPr sz="2000" dirty="0"/>
              <a:t> (Kol. 4:2-4)</a:t>
            </a:r>
          </a:p>
          <a:p>
            <a:pPr>
              <a:spcBef>
                <a:spcPts val="1200"/>
              </a:spcBef>
              <a:defRPr sz="2000" b="1">
                <a:solidFill>
                  <a:srgbClr val="B70066"/>
                </a:solidFill>
              </a:defRPr>
            </a:pPr>
            <a:r>
              <a:rPr sz="2000" dirty="0" err="1"/>
              <a:t>Mahusiano</a:t>
            </a:r>
            <a:r>
              <a:rPr sz="2000" dirty="0"/>
              <a:t>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wasioamini</a:t>
            </a:r>
            <a:r>
              <a:rPr sz="2000" dirty="0"/>
              <a:t> (Kol. 4:5-6)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DA995C-21D9-F2E5-092A-D4D0EB012166}"/>
              </a:ext>
            </a:extLst>
          </p:cNvPr>
          <p:cNvSpPr txBox="1"/>
          <p:nvPr/>
        </p:nvSpPr>
        <p:spPr>
          <a:xfrm>
            <a:off x="1" y="81826"/>
            <a:ext cx="62960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defRPr>
            </a:pP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sehemu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kivitendo</a:t>
            </a:r>
            <a:r>
              <a:rPr dirty="0"/>
              <a:t> </a:t>
            </a:r>
            <a:r>
              <a:rPr dirty="0" err="1"/>
              <a:t>zaidi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barua</a:t>
            </a:r>
            <a:r>
              <a:rPr dirty="0"/>
              <a:t> </a:t>
            </a:r>
            <a:r>
              <a:rPr dirty="0" err="1"/>
              <a:t>hiyo</a:t>
            </a:r>
            <a:r>
              <a:rPr dirty="0"/>
              <a:t>, Paulo </a:t>
            </a:r>
            <a:r>
              <a:rPr dirty="0" err="1"/>
              <a:t>anazungumzia</a:t>
            </a:r>
            <a:r>
              <a:rPr dirty="0"/>
              <a:t> </a:t>
            </a:r>
            <a:r>
              <a:rPr dirty="0" err="1"/>
              <a:t>mada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uhusiano</a:t>
            </a:r>
            <a:r>
              <a:rPr dirty="0"/>
              <a:t> </a:t>
            </a:r>
            <a:r>
              <a:rPr dirty="0" err="1"/>
              <a:t>kati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watu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miduara</a:t>
            </a:r>
            <a:r>
              <a:rPr dirty="0"/>
              <a:t> </a:t>
            </a:r>
            <a:r>
              <a:rPr dirty="0" err="1"/>
              <a:t>mbalimbali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ushawishi</a:t>
            </a:r>
            <a:r>
              <a:rPr dirty="0"/>
              <a:t>.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B39AAB5A-5728-7BB3-41FA-CB1AA6A12D34}"/>
              </a:ext>
            </a:extLst>
          </p:cNvPr>
          <p:cNvGrpSpPr/>
          <p:nvPr/>
        </p:nvGrpSpPr>
        <p:grpSpPr>
          <a:xfrm>
            <a:off x="6410033" y="267830"/>
            <a:ext cx="5644125" cy="3022333"/>
            <a:chOff x="6535161" y="267830"/>
            <a:chExt cx="5644125" cy="30223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Imagen 4" descr="Un hombre y una mujer sentados en un sillón  El contenido generado por IA puede ser incorrecto.">
              <a:extLst>
                <a:ext uri="{FF2B5EF4-FFF2-40B4-BE49-F238E27FC236}">
                  <a16:creationId xmlns:a16="http://schemas.microsoft.com/office/drawing/2014/main" id="{936F00A6-2545-2D06-DAB6-7516886FF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535161" y="267830"/>
              <a:ext cx="1811129" cy="3022333"/>
            </a:xfrm>
            <a:prstGeom prst="rect">
              <a:avLst/>
            </a:prstGeom>
            <a:ln w="38100" cap="sq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pic>
        <p:pic>
          <p:nvPicPr>
            <p:cNvPr id="7" name="Imagen 6" descr="Imagen que contiene persona, exterior, pasto, sostener  El contenido generado por IA puede ser incorrecto.">
              <a:extLst>
                <a:ext uri="{FF2B5EF4-FFF2-40B4-BE49-F238E27FC236}">
                  <a16:creationId xmlns:a16="http://schemas.microsoft.com/office/drawing/2014/main" id="{63CA31EF-862A-4747-E447-EE05CADCF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346290" y="267830"/>
              <a:ext cx="1811129" cy="3022333"/>
            </a:xfrm>
            <a:prstGeom prst="rect">
              <a:avLst/>
            </a:prstGeom>
            <a:ln w="38100" cap="sq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pic>
        <p:pic>
          <p:nvPicPr>
            <p:cNvPr id="9" name="Imagen 8" descr="Un par de personas sentadas en una mesa  El contenido generado por IA puede ser incorrecto.">
              <a:extLst>
                <a:ext uri="{FF2B5EF4-FFF2-40B4-BE49-F238E27FC236}">
                  <a16:creationId xmlns:a16="http://schemas.microsoft.com/office/drawing/2014/main" id="{B01EF547-B271-FD53-7B8C-2144FC9849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57419" y="267831"/>
              <a:ext cx="2021867" cy="3022332"/>
            </a:xfrm>
            <a:prstGeom prst="rect">
              <a:avLst/>
            </a:prstGeom>
            <a:ln w="38100" cap="sq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pic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C1E7CC0-8063-2B7F-A9B7-C36B1068576D}"/>
              </a:ext>
            </a:extLst>
          </p:cNvPr>
          <p:cNvSpPr txBox="1"/>
          <p:nvPr/>
        </p:nvSpPr>
        <p:spPr>
          <a:xfrm>
            <a:off x="-36095" y="2326017"/>
            <a:ext cx="62960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defRPr>
            </a:pPr>
            <a:r>
              <a:rPr dirty="0"/>
              <a:t>Paulo </a:t>
            </a:r>
            <a:r>
              <a:rPr dirty="0" err="1"/>
              <a:t>anatupatia</a:t>
            </a:r>
            <a:r>
              <a:rPr dirty="0"/>
              <a:t> </a:t>
            </a:r>
            <a:r>
              <a:rPr dirty="0" err="1"/>
              <a:t>kanuni</a:t>
            </a:r>
            <a:r>
              <a:rPr dirty="0"/>
              <a:t> </a:t>
            </a:r>
            <a:r>
              <a:rPr dirty="0" err="1"/>
              <a:t>muhimu</a:t>
            </a:r>
            <a:r>
              <a:rPr dirty="0"/>
              <a:t> za </a:t>
            </a:r>
            <a:r>
              <a:rPr dirty="0" err="1"/>
              <a:t>kuboresha</a:t>
            </a:r>
            <a:r>
              <a:rPr dirty="0"/>
              <a:t> </a:t>
            </a:r>
            <a:r>
              <a:rPr dirty="0" err="1"/>
              <a:t>uhusiano</a:t>
            </a:r>
            <a:r>
              <a:rPr dirty="0"/>
              <a:t> </a:t>
            </a:r>
            <a:r>
              <a:rPr dirty="0" err="1"/>
              <a:t>kati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wanandoa</a:t>
            </a:r>
            <a:r>
              <a:rPr dirty="0"/>
              <a:t>, </a:t>
            </a:r>
            <a:r>
              <a:rPr dirty="0" err="1"/>
              <a:t>kati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wazazi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watoto</a:t>
            </a:r>
            <a:r>
              <a:rPr dirty="0"/>
              <a:t>, </a:t>
            </a:r>
            <a:r>
              <a:rPr dirty="0" err="1"/>
              <a:t>kati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mabwana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watumwa</a:t>
            </a:r>
            <a:r>
              <a:rPr dirty="0"/>
              <a:t>, </a:t>
            </a:r>
            <a:r>
              <a:rPr dirty="0" err="1"/>
              <a:t>kati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ndugu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dada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kanisa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kati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waumini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wasioamini</a:t>
            </a:r>
            <a:r>
              <a:rPr dirty="0"/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531CDAC-61E5-0466-FAB2-9C35D2002F61}"/>
              </a:ext>
            </a:extLst>
          </p:cNvPr>
          <p:cNvSpPr txBox="1"/>
          <p:nvPr/>
        </p:nvSpPr>
        <p:spPr>
          <a:xfrm>
            <a:off x="0" y="1066657"/>
            <a:ext cx="62960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defRPr>
            </a:pPr>
            <a:r>
              <a:rPr dirty="0" err="1"/>
              <a:t>Mahusiano</a:t>
            </a:r>
            <a:r>
              <a:rPr dirty="0"/>
              <a:t> </a:t>
            </a:r>
            <a:r>
              <a:rPr dirty="0" err="1"/>
              <a:t>husababisha</a:t>
            </a:r>
            <a:r>
              <a:rPr dirty="0"/>
              <a:t> </a:t>
            </a:r>
            <a:r>
              <a:rPr dirty="0" err="1"/>
              <a:t>mvutano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mabishano</a:t>
            </a:r>
            <a:r>
              <a:rPr dirty="0"/>
              <a:t>. Kwa </a:t>
            </a:r>
            <a:r>
              <a:rPr dirty="0" err="1"/>
              <a:t>hivyo</a:t>
            </a:r>
            <a:r>
              <a:rPr dirty="0"/>
              <a:t>, kuna </a:t>
            </a:r>
            <a:r>
              <a:rPr dirty="0" err="1"/>
              <a:t>haja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maelewano</a:t>
            </a:r>
            <a:r>
              <a:rPr dirty="0"/>
              <a:t>, </a:t>
            </a:r>
            <a:r>
              <a:rPr dirty="0" err="1"/>
              <a:t>makubaliano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jumla</a:t>
            </a:r>
            <a:r>
              <a:rPr dirty="0"/>
              <a:t> </a:t>
            </a:r>
            <a:r>
              <a:rPr dirty="0" err="1"/>
              <a:t>kuhusu</a:t>
            </a:r>
            <a:r>
              <a:rPr dirty="0"/>
              <a:t> </a:t>
            </a:r>
            <a:r>
              <a:rPr dirty="0" err="1"/>
              <a:t>maadili</a:t>
            </a:r>
            <a:r>
              <a:rPr dirty="0"/>
              <a:t>, </a:t>
            </a:r>
            <a:r>
              <a:rPr dirty="0" err="1"/>
              <a:t>malengo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malengo</a:t>
            </a:r>
            <a:r>
              <a:rPr dirty="0"/>
              <a:t>.</a:t>
            </a: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E75D5B22-45D6-E624-D0CE-E51A47406638}"/>
              </a:ext>
            </a:extLst>
          </p:cNvPr>
          <p:cNvGrpSpPr/>
          <p:nvPr/>
        </p:nvGrpSpPr>
        <p:grpSpPr>
          <a:xfrm>
            <a:off x="98460" y="3932526"/>
            <a:ext cx="3816316" cy="2805155"/>
            <a:chOff x="279934" y="3865151"/>
            <a:chExt cx="4041809" cy="28051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6" name="Imagen 15" descr="Personas posando por un foto  El contenido generado por IA puede ser incorrecto.">
              <a:extLst>
                <a:ext uri="{FF2B5EF4-FFF2-40B4-BE49-F238E27FC236}">
                  <a16:creationId xmlns:a16="http://schemas.microsoft.com/office/drawing/2014/main" id="{CFD92944-E5FC-7144-C034-ECD20C3B3D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849" r="2849"/>
            <a:stretch>
              <a:fillRect/>
            </a:stretch>
          </p:blipFill>
          <p:spPr>
            <a:xfrm>
              <a:off x="279934" y="3865151"/>
              <a:ext cx="1991628" cy="2805155"/>
            </a:xfrm>
            <a:prstGeom prst="rect">
              <a:avLst/>
            </a:prstGeom>
            <a:ln w="38100" cap="sq">
              <a:solidFill>
                <a:srgbClr val="6E5500"/>
              </a:solidFill>
              <a:prstDash val="solid"/>
              <a:miter lim="800000"/>
            </a:ln>
            <a:effectLst/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8D8D1B79-AAF9-0C8A-B072-2E8199BD7A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849" r="2849"/>
            <a:stretch>
              <a:fillRect/>
            </a:stretch>
          </p:blipFill>
          <p:spPr>
            <a:xfrm>
              <a:off x="2330115" y="3865151"/>
              <a:ext cx="1991628" cy="2805155"/>
            </a:xfrm>
            <a:prstGeom prst="rect">
              <a:avLst/>
            </a:prstGeom>
            <a:ln w="38100" cap="sq">
              <a:solidFill>
                <a:srgbClr val="6E5500"/>
              </a:solidFill>
              <a:prstDash val="solid"/>
              <a:miter lim="800000"/>
            </a:ln>
            <a:effectLst/>
          </p:spPr>
        </p:pic>
      </p:grpSp>
      <p:pic>
        <p:nvPicPr>
          <p:cNvPr id="36" name="Imagen 35" descr="Forma  El contenido generado por IA puede ser incorrecto.">
            <a:extLst>
              <a:ext uri="{FF2B5EF4-FFF2-40B4-BE49-F238E27FC236}">
                <a16:creationId xmlns:a16="http://schemas.microsoft.com/office/drawing/2014/main" id="{6D26DF65-5562-76C1-8C9F-11FD1475FFD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186820" y="5646694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7" name="Imagen 36" descr="Forma  El contenido generado por IA puede ser incorrecto.">
            <a:extLst>
              <a:ext uri="{FF2B5EF4-FFF2-40B4-BE49-F238E27FC236}">
                <a16:creationId xmlns:a16="http://schemas.microsoft.com/office/drawing/2014/main" id="{4A6A2FD6-23CB-1F5C-8C4E-820EE65179E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186820" y="5188343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Imagen 37" descr="Forma  El contenido generado por IA puede ser incorrecto.">
            <a:extLst>
              <a:ext uri="{FF2B5EF4-FFF2-40B4-BE49-F238E27FC236}">
                <a16:creationId xmlns:a16="http://schemas.microsoft.com/office/drawing/2014/main" id="{8BFB11B1-BAAA-7574-850A-E515D2B92D7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186820" y="4729992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1" name="Imagen 40" descr="Forma  El contenido generado por IA puede ser incorrecto.">
            <a:extLst>
              <a:ext uri="{FF2B5EF4-FFF2-40B4-BE49-F238E27FC236}">
                <a16:creationId xmlns:a16="http://schemas.microsoft.com/office/drawing/2014/main" id="{8F7042E2-DC14-91CB-A944-3345596D60E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186820" y="4271641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 descr="Forma  El contenido generado por IA puede ser incorrecto.">
            <a:extLst>
              <a:ext uri="{FF2B5EF4-FFF2-40B4-BE49-F238E27FC236}">
                <a16:creationId xmlns:a16="http://schemas.microsoft.com/office/drawing/2014/main" id="{36623895-6DDB-4CC6-073C-7369F43A6AC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186820" y="6105047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518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47F7A7-4263-694E-3138-738D63906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8EDE6A8C-FA6B-72BF-AE3D-5E6A812B072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63121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60D7319-0345-4215-5A1B-6ABFDF0A9C31}"/>
              </a:ext>
            </a:extLst>
          </p:cNvPr>
          <p:cNvSpPr txBox="1"/>
          <p:nvPr/>
        </p:nvSpPr>
        <p:spPr>
          <a:xfrm>
            <a:off x="0" y="0"/>
            <a:ext cx="88296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defRPr>
            </a:pPr>
            <a:r>
              <a:t>MAHUSIANO KATI YA WANANDOA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F927DFA-3BDB-187E-49BB-F5F93F36D3EE}"/>
              </a:ext>
            </a:extLst>
          </p:cNvPr>
          <p:cNvSpPr txBox="1"/>
          <p:nvPr/>
        </p:nvSpPr>
        <p:spPr>
          <a:xfrm>
            <a:off x="261937" y="686514"/>
            <a:ext cx="830580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t>"Enyi waume, wapendeni wake zenu, kama Kristo naye Enyi waume, wapendeni wake zenu msiwe wakali kwao.” </a:t>
            </a:r>
            <a:r>
              <a:rPr sz="1400"/>
              <a:t>(Wakolosai 3:18-19)</a:t>
            </a:r>
            <a:endParaRPr lang="en" b="1" noProof="0" dirty="0">
              <a:solidFill>
                <a:srgbClr val="A9EEDE"/>
              </a:solidFill>
              <a:effectLst>
                <a:glow rad="101600">
                  <a:srgbClr val="6C17A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09441A8-E2E5-065B-F044-A421B004F6F9}"/>
              </a:ext>
            </a:extLst>
          </p:cNvPr>
          <p:cNvSpPr txBox="1"/>
          <p:nvPr/>
        </p:nvSpPr>
        <p:spPr>
          <a:xfrm>
            <a:off x="228598" y="1666399"/>
            <a:ext cx="115538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Imeandikwa wakati huo huo, nyaraka za Wakolosai na Waefeso zina ushauri sawa (na wa ziada) kuhusu wanandoa (Kol. 3:18-19; Efe. 5:21-33).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E0FEADB-75F9-B8E1-BD78-638D9DC419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2141974"/>
              </p:ext>
            </p:extLst>
          </p:nvPr>
        </p:nvGraphicFramePr>
        <p:xfrm>
          <a:off x="228598" y="2450248"/>
          <a:ext cx="11734801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A5BA2C93-5D83-44D3-0902-04DEAA62E8E4}"/>
              </a:ext>
            </a:extLst>
          </p:cNvPr>
          <p:cNvSpPr txBox="1"/>
          <p:nvPr/>
        </p:nvSpPr>
        <p:spPr>
          <a:xfrm>
            <a:off x="6757993" y="5004793"/>
            <a:ext cx="543400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Wanandoa</a:t>
            </a:r>
            <a:r>
              <a:rPr dirty="0"/>
              <a:t> </a:t>
            </a:r>
            <a:r>
              <a:rPr dirty="0" err="1"/>
              <a:t>wote</a:t>
            </a:r>
            <a:r>
              <a:rPr dirty="0"/>
              <a:t> </a:t>
            </a:r>
            <a:r>
              <a:rPr dirty="0" err="1"/>
              <a:t>wanapaswa</a:t>
            </a:r>
            <a:r>
              <a:rPr dirty="0"/>
              <a:t> </a:t>
            </a:r>
            <a:r>
              <a:rPr dirty="0" err="1"/>
              <a:t>kufanya</a:t>
            </a:r>
            <a:r>
              <a:rPr dirty="0"/>
              <a:t> </a:t>
            </a:r>
            <a:r>
              <a:rPr dirty="0" err="1"/>
              <a:t>kazi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timu</a:t>
            </a:r>
            <a:r>
              <a:rPr dirty="0"/>
              <a:t>, </a:t>
            </a:r>
            <a:r>
              <a:rPr dirty="0" err="1"/>
              <a:t>kushauriana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kufanya</a:t>
            </a:r>
            <a:r>
              <a:rPr dirty="0"/>
              <a:t> </a:t>
            </a:r>
            <a:r>
              <a:rPr dirty="0" err="1"/>
              <a:t>maamuzi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kauli</a:t>
            </a:r>
            <a:r>
              <a:rPr dirty="0"/>
              <a:t> </a:t>
            </a:r>
            <a:r>
              <a:rPr dirty="0" err="1"/>
              <a:t>moja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mume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kiongozi</a:t>
            </a:r>
            <a:r>
              <a:rPr dirty="0"/>
              <a:t> bora </a:t>
            </a:r>
            <a:r>
              <a:rPr dirty="0" err="1"/>
              <a:t>wa</a:t>
            </a:r>
            <a:r>
              <a:rPr dirty="0"/>
              <a:t> familia. Kila </a:t>
            </a:r>
            <a:r>
              <a:rPr dirty="0" err="1"/>
              <a:t>mmoja</a:t>
            </a:r>
            <a:r>
              <a:rPr dirty="0"/>
              <a:t> </a:t>
            </a:r>
            <a:r>
              <a:rPr dirty="0" err="1"/>
              <a:t>anapaswa</a:t>
            </a:r>
            <a:r>
              <a:rPr dirty="0"/>
              <a:t> </a:t>
            </a:r>
            <a:r>
              <a:rPr dirty="0" err="1"/>
              <a:t>kutafuta</a:t>
            </a:r>
            <a:r>
              <a:rPr dirty="0"/>
              <a:t> </a:t>
            </a:r>
            <a:r>
              <a:rPr dirty="0" err="1"/>
              <a:t>ustawi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mwenzake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wakati</a:t>
            </a:r>
            <a:r>
              <a:rPr dirty="0"/>
              <a:t>.</a:t>
            </a:r>
          </a:p>
        </p:txBody>
      </p:sp>
      <p:pic>
        <p:nvPicPr>
          <p:cNvPr id="9" name="Imagen 8" descr="Imagen que contiene interior, persona, tabla, mujer  El contenido generado por IA puede ser incorrecto.">
            <a:extLst>
              <a:ext uri="{FF2B5EF4-FFF2-40B4-BE49-F238E27FC236}">
                <a16:creationId xmlns:a16="http://schemas.microsoft.com/office/drawing/2014/main" id="{B1C7BCCD-FB31-EC7B-FE66-F34D582C622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8" y="5123235"/>
            <a:ext cx="1562102" cy="1635996"/>
          </a:xfrm>
          <a:prstGeom prst="ellipse">
            <a:avLst/>
          </a:prstGeom>
          <a:ln w="57150" cap="rnd">
            <a:solidFill>
              <a:srgbClr val="FFFFC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 descr="Una mujer con un florero con flores  El contenido generado por IA puede ser incorrecto.">
            <a:extLst>
              <a:ext uri="{FF2B5EF4-FFF2-40B4-BE49-F238E27FC236}">
                <a16:creationId xmlns:a16="http://schemas.microsoft.com/office/drawing/2014/main" id="{4DE189F3-19DD-4A2F-C43F-A84DF9B9C3A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76853" y="5123235"/>
            <a:ext cx="1462090" cy="1631216"/>
          </a:xfrm>
          <a:prstGeom prst="ellipse">
            <a:avLst/>
          </a:prstGeom>
          <a:ln w="57150" cap="rnd">
            <a:solidFill>
              <a:srgbClr val="FFD69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Imagen 12" descr="Imagen que contiene exterior, persona, parado, pequeño  El contenido generado por IA puede ser incorrecto.">
            <a:extLst>
              <a:ext uri="{FF2B5EF4-FFF2-40B4-BE49-F238E27FC236}">
                <a16:creationId xmlns:a16="http://schemas.microsoft.com/office/drawing/2014/main" id="{4B34D814-DB36-18A6-B74D-DEF0C737240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35150" y="5123235"/>
            <a:ext cx="1562102" cy="1631216"/>
          </a:xfrm>
          <a:prstGeom prst="ellipse">
            <a:avLst/>
          </a:prstGeom>
          <a:ln w="57150" cap="rnd">
            <a:solidFill>
              <a:srgbClr val="FFB9B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Imagen 14" descr="Hombre sentado en una cama  El contenido generado por IA puede ser incorrecto.">
            <a:extLst>
              <a:ext uri="{FF2B5EF4-FFF2-40B4-BE49-F238E27FC236}">
                <a16:creationId xmlns:a16="http://schemas.microsoft.com/office/drawing/2014/main" id="{01DE0F49-A1B4-9D0A-98EE-617B402340B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06"/>
          <a:stretch>
            <a:fillRect/>
          </a:stretch>
        </p:blipFill>
        <p:spPr>
          <a:xfrm>
            <a:off x="3556002" y="5123235"/>
            <a:ext cx="1562102" cy="1620758"/>
          </a:xfrm>
          <a:prstGeom prst="ellipse">
            <a:avLst/>
          </a:prstGeom>
          <a:ln w="57150" cap="rnd">
            <a:solidFill>
              <a:srgbClr val="85FF8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Imagen 16" descr="Un niño sonriendo junto a un árbol  El contenido generado por IA puede ser incorrecto.">
            <a:extLst>
              <a:ext uri="{FF2B5EF4-FFF2-40B4-BE49-F238E27FC236}">
                <a16:creationId xmlns:a16="http://schemas.microsoft.com/office/drawing/2014/main" id="{9DDA1A5B-15FA-0C44-0439-E6EE9F5FAD7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08334" y="123469"/>
            <a:ext cx="3133724" cy="1377194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12700" stA="38000" endPos="12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9685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A1254B-08AC-71AB-3459-C3AD32E65853}"/>
              </a:ext>
            </a:extLst>
          </p:cNvPr>
          <p:cNvSpPr txBox="1"/>
          <p:nvPr/>
        </p:nvSpPr>
        <p:spPr>
          <a:xfrm>
            <a:off x="1628776" y="513531"/>
            <a:ext cx="8753474" cy="533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400" b="1">
                <a:latin typeface="Constantia" panose="02030602050306030303" pitchFamily="18" charset="0"/>
              </a:defRPr>
            </a:pPr>
            <a:r>
              <a:rPr dirty="0" err="1"/>
              <a:t>Hebu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mmoja</a:t>
            </a:r>
            <a:r>
              <a:rPr dirty="0"/>
              <a:t> </a:t>
            </a:r>
            <a:r>
              <a:rPr dirty="0" err="1"/>
              <a:t>atoe</a:t>
            </a:r>
            <a:r>
              <a:rPr dirty="0"/>
              <a:t> </a:t>
            </a:r>
            <a:r>
              <a:rPr dirty="0" err="1"/>
              <a:t>upendo</a:t>
            </a:r>
            <a:r>
              <a:rPr dirty="0"/>
              <a:t> </a:t>
            </a:r>
            <a:r>
              <a:rPr dirty="0" err="1"/>
              <a:t>badala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kuuweka</a:t>
            </a:r>
            <a:r>
              <a:rPr dirty="0"/>
              <a:t> </a:t>
            </a:r>
            <a:r>
              <a:rPr dirty="0" err="1"/>
              <a:t>wazi</a:t>
            </a:r>
            <a:r>
              <a:rPr dirty="0"/>
              <a:t>. </a:t>
            </a:r>
            <a:r>
              <a:rPr dirty="0" err="1"/>
              <a:t>Kuza</a:t>
            </a:r>
            <a:r>
              <a:rPr dirty="0"/>
              <a:t> </a:t>
            </a:r>
            <a:r>
              <a:rPr dirty="0" err="1"/>
              <a:t>kile</a:t>
            </a:r>
            <a:r>
              <a:rPr dirty="0"/>
              <a:t> </a:t>
            </a:r>
            <a:r>
              <a:rPr dirty="0" err="1"/>
              <a:t>kilicho</a:t>
            </a:r>
            <a:r>
              <a:rPr dirty="0"/>
              <a:t> bora </a:t>
            </a:r>
            <a:r>
              <a:rPr dirty="0" err="1"/>
              <a:t>zaidi</a:t>
            </a:r>
            <a:r>
              <a:rPr dirty="0"/>
              <a:t> </a:t>
            </a:r>
            <a:r>
              <a:rPr dirty="0" err="1"/>
              <a:t>ndani</a:t>
            </a:r>
            <a:r>
              <a:rPr dirty="0"/>
              <a:t> </a:t>
            </a:r>
            <a:r>
              <a:rPr dirty="0" err="1"/>
              <a:t>yenu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wepesi</a:t>
            </a:r>
            <a:r>
              <a:rPr dirty="0"/>
              <a:t> </a:t>
            </a:r>
            <a:r>
              <a:rPr dirty="0" err="1"/>
              <a:t>kutambua</a:t>
            </a:r>
            <a:r>
              <a:rPr dirty="0"/>
              <a:t> </a:t>
            </a:r>
            <a:r>
              <a:rPr dirty="0" err="1"/>
              <a:t>sifa</a:t>
            </a:r>
            <a:r>
              <a:rPr dirty="0"/>
              <a:t> </a:t>
            </a:r>
            <a:r>
              <a:rPr dirty="0" err="1"/>
              <a:t>nzuri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mmoja</a:t>
            </a:r>
            <a:r>
              <a:rPr dirty="0"/>
              <a:t>. </a:t>
            </a:r>
            <a:r>
              <a:rPr dirty="0" err="1"/>
              <a:t>Fahamu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kuthaminiwa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kichocheo</a:t>
            </a:r>
            <a:r>
              <a:rPr dirty="0"/>
              <a:t> </a:t>
            </a:r>
            <a:r>
              <a:rPr dirty="0" err="1"/>
              <a:t>kizuri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kuridhika</a:t>
            </a:r>
            <a:r>
              <a:rPr dirty="0"/>
              <a:t>. </a:t>
            </a:r>
            <a:r>
              <a:rPr lang="en-US" dirty="0" err="1"/>
              <a:t>Huruma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heshima</a:t>
            </a:r>
            <a:r>
              <a:rPr lang="en-US" dirty="0"/>
              <a:t> </a:t>
            </a:r>
            <a:r>
              <a:rPr lang="en-US" dirty="0" err="1"/>
              <a:t>huhimiza</a:t>
            </a:r>
            <a:r>
              <a:rPr lang="en-US" dirty="0"/>
              <a:t> </a:t>
            </a:r>
            <a:r>
              <a:rPr lang="en-US" dirty="0" err="1"/>
              <a:t>kujitahidi</a:t>
            </a:r>
            <a:r>
              <a:rPr lang="en-US" dirty="0"/>
              <a:t> </a:t>
            </a:r>
            <a:r>
              <a:rPr lang="en-US" dirty="0" err="1"/>
              <a:t>kutafuta</a:t>
            </a:r>
            <a:r>
              <a:rPr lang="en-US" dirty="0"/>
              <a:t> </a:t>
            </a:r>
            <a:r>
              <a:rPr lang="en-US" dirty="0" err="1"/>
              <a:t>ubora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upendo</a:t>
            </a:r>
            <a:r>
              <a:rPr lang="en-US" dirty="0"/>
              <a:t> </a:t>
            </a:r>
            <a:r>
              <a:rPr lang="en-US" dirty="0" err="1"/>
              <a:t>wenyewe</a:t>
            </a:r>
            <a:r>
              <a:rPr lang="en-US" dirty="0"/>
              <a:t> </a:t>
            </a:r>
            <a:r>
              <a:rPr lang="en-US" dirty="0" err="1"/>
              <a:t>huongezeka</a:t>
            </a:r>
            <a:r>
              <a:rPr lang="en-US" dirty="0"/>
              <a:t> </a:t>
            </a:r>
            <a:r>
              <a:rPr lang="en-US" dirty="0" err="1"/>
              <a:t>unapochochea</a:t>
            </a:r>
            <a:r>
              <a:rPr lang="en-US" dirty="0"/>
              <a:t> </a:t>
            </a:r>
            <a:r>
              <a:rPr lang="en-US" dirty="0" err="1"/>
              <a:t>malengo</a:t>
            </a:r>
            <a:r>
              <a:rPr lang="en-US" dirty="0"/>
              <a:t> </a:t>
            </a:r>
            <a:r>
              <a:rPr lang="en-US" dirty="0" err="1"/>
              <a:t>makuu</a:t>
            </a:r>
            <a:r>
              <a:rPr dirty="0"/>
              <a:t>.</a:t>
            </a:r>
          </a:p>
          <a:p>
            <a:pPr algn="just">
              <a:spcBef>
                <a:spcPts val="600"/>
              </a:spcBef>
              <a:defRPr sz="2400" b="1">
                <a:latin typeface="Constantia" panose="02030602050306030303" pitchFamily="18" charset="0"/>
              </a:defRPr>
            </a:pPr>
            <a:r>
              <a:rPr dirty="0"/>
              <a:t>Na </a:t>
            </a:r>
            <a:r>
              <a:rPr dirty="0" err="1"/>
              <a:t>mke</a:t>
            </a:r>
            <a:r>
              <a:rPr dirty="0"/>
              <a:t> </a:t>
            </a:r>
            <a:r>
              <a:rPr dirty="0" err="1"/>
              <a:t>anapaswa</a:t>
            </a:r>
            <a:r>
              <a:rPr dirty="0"/>
              <a:t> </a:t>
            </a:r>
            <a:r>
              <a:rPr dirty="0" err="1"/>
              <a:t>kumheshimu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kumpenda</a:t>
            </a:r>
            <a:r>
              <a:rPr dirty="0"/>
              <a:t> </a:t>
            </a:r>
            <a:r>
              <a:rPr dirty="0" err="1"/>
              <a:t>mumewe</a:t>
            </a:r>
            <a:r>
              <a:rPr dirty="0"/>
              <a:t>. </a:t>
            </a:r>
            <a:r>
              <a:rPr dirty="0" err="1"/>
              <a:t>Mume</a:t>
            </a:r>
            <a:r>
              <a:rPr dirty="0"/>
              <a:t> </a:t>
            </a:r>
            <a:r>
              <a:rPr dirty="0" err="1"/>
              <a:t>anapaswa</a:t>
            </a:r>
            <a:r>
              <a:rPr dirty="0"/>
              <a:t> </a:t>
            </a:r>
            <a:r>
              <a:rPr dirty="0" err="1"/>
              <a:t>kumpenda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kumthamini</a:t>
            </a:r>
            <a:r>
              <a:rPr dirty="0"/>
              <a:t> </a:t>
            </a:r>
            <a:r>
              <a:rPr dirty="0" err="1"/>
              <a:t>mke</a:t>
            </a:r>
            <a:r>
              <a:rPr dirty="0"/>
              <a:t> wake;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vile </a:t>
            </a:r>
            <a:r>
              <a:rPr dirty="0" err="1"/>
              <a:t>nadhiri</a:t>
            </a:r>
            <a:r>
              <a:rPr dirty="0"/>
              <a:t> </a:t>
            </a:r>
            <a:r>
              <a:rPr dirty="0" err="1"/>
              <a:t>yao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ndoa</a:t>
            </a:r>
            <a:r>
              <a:rPr dirty="0"/>
              <a:t> </a:t>
            </a:r>
            <a:r>
              <a:rPr dirty="0" err="1"/>
              <a:t>inawaunganisha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kitu</a:t>
            </a:r>
            <a:r>
              <a:rPr dirty="0"/>
              <a:t> </a:t>
            </a:r>
            <a:r>
              <a:rPr dirty="0" err="1"/>
              <a:t>kimoja</a:t>
            </a:r>
            <a:r>
              <a:rPr dirty="0"/>
              <a:t>, </a:t>
            </a:r>
            <a:r>
              <a:rPr dirty="0" err="1"/>
              <a:t>vivyo</a:t>
            </a:r>
            <a:r>
              <a:rPr dirty="0"/>
              <a:t> </a:t>
            </a:r>
            <a:r>
              <a:rPr dirty="0" err="1"/>
              <a:t>hivyo</a:t>
            </a:r>
            <a:r>
              <a:rPr dirty="0"/>
              <a:t> </a:t>
            </a:r>
            <a:r>
              <a:rPr dirty="0" err="1"/>
              <a:t>imani</a:t>
            </a:r>
            <a:r>
              <a:rPr dirty="0"/>
              <a:t> </a:t>
            </a:r>
            <a:r>
              <a:rPr dirty="0" err="1"/>
              <a:t>yao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Kristo </a:t>
            </a:r>
            <a:r>
              <a:rPr dirty="0" err="1"/>
              <a:t>inapaswa</a:t>
            </a:r>
            <a:r>
              <a:rPr dirty="0"/>
              <a:t> </a:t>
            </a:r>
            <a:r>
              <a:rPr dirty="0" err="1"/>
              <a:t>kuwafanya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kitu</a:t>
            </a:r>
            <a:r>
              <a:rPr dirty="0"/>
              <a:t> </a:t>
            </a:r>
            <a:r>
              <a:rPr dirty="0" err="1"/>
              <a:t>kimoja</a:t>
            </a:r>
            <a:r>
              <a:rPr dirty="0"/>
              <a:t> </a:t>
            </a:r>
            <a:r>
              <a:rPr dirty="0" err="1"/>
              <a:t>kwake</a:t>
            </a:r>
            <a:r>
              <a:rPr dirty="0"/>
              <a:t>. Ni </a:t>
            </a:r>
            <a:r>
              <a:rPr dirty="0" err="1"/>
              <a:t>nini</a:t>
            </a:r>
            <a:r>
              <a:rPr dirty="0"/>
              <a:t> </a:t>
            </a:r>
            <a:r>
              <a:rPr dirty="0" err="1"/>
              <a:t>kinachoweza</a:t>
            </a:r>
            <a:r>
              <a:rPr dirty="0"/>
              <a:t> </a:t>
            </a:r>
            <a:r>
              <a:rPr dirty="0" err="1"/>
              <a:t>kumpendeza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zaidi</a:t>
            </a:r>
            <a:r>
              <a:rPr dirty="0"/>
              <a:t> </a:t>
            </a:r>
            <a:r>
              <a:rPr dirty="0" err="1"/>
              <a:t>kuliko</a:t>
            </a:r>
            <a:r>
              <a:rPr dirty="0"/>
              <a:t> </a:t>
            </a:r>
            <a:r>
              <a:rPr dirty="0" err="1"/>
              <a:t>kuona</a:t>
            </a:r>
            <a:r>
              <a:rPr dirty="0"/>
              <a:t> wale </a:t>
            </a:r>
            <a:r>
              <a:rPr dirty="0" err="1"/>
              <a:t>wanaoingia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uhusiano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ndoa</a:t>
            </a:r>
            <a:r>
              <a:rPr dirty="0"/>
              <a:t> </a:t>
            </a:r>
            <a:r>
              <a:rPr dirty="0" err="1"/>
              <a:t>wakitafuta</a:t>
            </a:r>
            <a:r>
              <a:rPr dirty="0"/>
              <a:t> </a:t>
            </a:r>
            <a:r>
              <a:rPr dirty="0" err="1"/>
              <a:t>pamoja</a:t>
            </a:r>
            <a:r>
              <a:rPr dirty="0"/>
              <a:t> </a:t>
            </a:r>
            <a:r>
              <a:rPr dirty="0" err="1"/>
              <a:t>kujifunza</a:t>
            </a:r>
            <a:r>
              <a:rPr dirty="0"/>
              <a:t> </a:t>
            </a:r>
            <a:r>
              <a:rPr dirty="0" err="1"/>
              <a:t>kuhusu</a:t>
            </a:r>
            <a:r>
              <a:rPr dirty="0"/>
              <a:t> </a:t>
            </a:r>
            <a:r>
              <a:rPr dirty="0" err="1"/>
              <a:t>Yesu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kujazwa</a:t>
            </a:r>
            <a:r>
              <a:rPr dirty="0"/>
              <a:t> </a:t>
            </a:r>
            <a:r>
              <a:rPr dirty="0" err="1"/>
              <a:t>zaidi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Roho</a:t>
            </a:r>
            <a:r>
              <a:rPr dirty="0"/>
              <a:t> Wake?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50363D-DF77-43D7-58C3-0D9B90368BFB}"/>
              </a:ext>
            </a:extLst>
          </p:cNvPr>
          <p:cNvSpPr txBox="1"/>
          <p:nvPr/>
        </p:nvSpPr>
        <p:spPr>
          <a:xfrm>
            <a:off x="6751786" y="6018989"/>
            <a:ext cx="372217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600" b="1"/>
            </a:pPr>
            <a:r>
              <a:t>EGW (The Christian Home, ukurasa wa 107, 114)</a:t>
            </a:r>
          </a:p>
        </p:txBody>
      </p:sp>
    </p:spTree>
    <p:extLst>
      <p:ext uri="{BB962C8B-B14F-4D97-AF65-F5344CB8AC3E}">
        <p14:creationId xmlns:p14="http://schemas.microsoft.com/office/powerpoint/2010/main" val="410535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9094D8-5113-A9DD-EA62-11CFC8A2C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5EB8A2C-4F58-E30C-C475-D84A53E4E5AD}"/>
              </a:ext>
            </a:extLst>
          </p:cNvPr>
          <p:cNvSpPr txBox="1"/>
          <p:nvPr/>
        </p:nvSpPr>
        <p:spPr>
          <a:xfrm>
            <a:off x="0" y="-58992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6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t>MAHUSIANO KATI YA WAZAZI NA WATOTO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B815248-CF51-8488-B757-CCD4FBEB356A}"/>
              </a:ext>
            </a:extLst>
          </p:cNvPr>
          <p:cNvSpPr txBox="1"/>
          <p:nvPr/>
        </p:nvSpPr>
        <p:spPr>
          <a:xfrm>
            <a:off x="1219199" y="673933"/>
            <a:ext cx="9753601" cy="57888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 w="38100"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tIns="0" bIns="0" anchor="ctr" anchorCtr="0">
            <a:spAutoFit/>
            <a:sp3d extrusionH="57150">
              <a:bevelT w="38100" h="38100"/>
            </a:sp3d>
          </a:bodyPr>
          <a:lstStyle/>
          <a:p>
            <a:pPr algn="ctr">
              <a:defRPr b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defRPr>
            </a:pPr>
            <a:r>
              <a:rPr dirty="0"/>
              <a:t>“</a:t>
            </a:r>
            <a:r>
              <a:rPr sz="1600" dirty="0" err="1"/>
              <a:t>Ninyi</a:t>
            </a:r>
            <a:r>
              <a:rPr sz="1600" dirty="0"/>
              <a:t> </a:t>
            </a:r>
            <a:r>
              <a:rPr sz="1600" dirty="0" err="1"/>
              <a:t>watoto</a:t>
            </a:r>
            <a:r>
              <a:rPr sz="1600" dirty="0"/>
              <a:t>, </a:t>
            </a:r>
            <a:r>
              <a:rPr sz="1600" dirty="0" err="1"/>
              <a:t>watiini</a:t>
            </a:r>
            <a:r>
              <a:rPr sz="1600" dirty="0"/>
              <a:t> </a:t>
            </a:r>
            <a:r>
              <a:rPr sz="1600" dirty="0" err="1"/>
              <a:t>wazazi</a:t>
            </a:r>
            <a:r>
              <a:rPr sz="1600" dirty="0"/>
              <a:t> </a:t>
            </a:r>
            <a:r>
              <a:rPr sz="1600" dirty="0" err="1"/>
              <a:t>wenu</a:t>
            </a:r>
            <a:r>
              <a:rPr sz="1600" dirty="0"/>
              <a:t> </a:t>
            </a:r>
            <a:r>
              <a:rPr sz="1600" dirty="0" err="1"/>
              <a:t>katika</a:t>
            </a:r>
            <a:r>
              <a:rPr sz="1600" dirty="0"/>
              <a:t> </a:t>
            </a:r>
            <a:r>
              <a:rPr sz="1600" dirty="0" err="1"/>
              <a:t>kila</a:t>
            </a:r>
            <a:r>
              <a:rPr sz="1600" dirty="0"/>
              <a:t> </a:t>
            </a:r>
            <a:r>
              <a:rPr sz="1600" dirty="0" err="1"/>
              <a:t>jambo</a:t>
            </a:r>
            <a:r>
              <a:rPr sz="1600" dirty="0"/>
              <a:t>, </a:t>
            </a:r>
            <a:r>
              <a:rPr sz="1600" dirty="0" err="1"/>
              <a:t>kwa</a:t>
            </a:r>
            <a:r>
              <a:rPr sz="1600" dirty="0"/>
              <a:t> </a:t>
            </a:r>
            <a:r>
              <a:rPr sz="1600" dirty="0" err="1"/>
              <a:t>maana</a:t>
            </a:r>
            <a:r>
              <a:rPr sz="1600" dirty="0"/>
              <a:t> </a:t>
            </a:r>
            <a:r>
              <a:rPr sz="1600" dirty="0" err="1"/>
              <a:t>hili</a:t>
            </a:r>
            <a:r>
              <a:rPr sz="1600" dirty="0"/>
              <a:t> </a:t>
            </a:r>
            <a:r>
              <a:rPr sz="1600" dirty="0" err="1"/>
              <a:t>linampendeza</a:t>
            </a:r>
            <a:r>
              <a:rPr sz="1600" dirty="0"/>
              <a:t> Bwana. </a:t>
            </a:r>
            <a:r>
              <a:rPr sz="1600" dirty="0" err="1"/>
              <a:t>Ninyi</a:t>
            </a:r>
            <a:r>
              <a:rPr sz="1600" dirty="0"/>
              <a:t> </a:t>
            </a:r>
            <a:r>
              <a:rPr sz="1600" dirty="0" err="1"/>
              <a:t>akina</a:t>
            </a:r>
            <a:r>
              <a:rPr sz="1600" dirty="0"/>
              <a:t> baba, </a:t>
            </a:r>
            <a:r>
              <a:rPr sz="1600" dirty="0" err="1"/>
              <a:t>msiwachokoze</a:t>
            </a:r>
            <a:r>
              <a:rPr sz="1600" dirty="0"/>
              <a:t> </a:t>
            </a:r>
            <a:r>
              <a:rPr sz="1600" dirty="0" err="1"/>
              <a:t>watoto</a:t>
            </a:r>
            <a:r>
              <a:rPr sz="1600" dirty="0"/>
              <a:t> </a:t>
            </a:r>
            <a:r>
              <a:rPr sz="1600" dirty="0" err="1"/>
              <a:t>wenu</a:t>
            </a:r>
            <a:r>
              <a:rPr sz="1600" dirty="0"/>
              <a:t>, </a:t>
            </a:r>
            <a:r>
              <a:rPr sz="1600" dirty="0" err="1"/>
              <a:t>wasije</a:t>
            </a:r>
            <a:r>
              <a:rPr sz="1600" dirty="0"/>
              <a:t> </a:t>
            </a:r>
            <a:r>
              <a:rPr sz="1600" dirty="0" err="1"/>
              <a:t>wakakata</a:t>
            </a:r>
            <a:r>
              <a:rPr sz="1600" dirty="0"/>
              <a:t> </a:t>
            </a:r>
            <a:r>
              <a:rPr sz="1600" dirty="0" err="1"/>
              <a:t>tamaa</a:t>
            </a:r>
            <a:r>
              <a:rPr sz="1600" dirty="0"/>
              <a:t>. </a:t>
            </a:r>
            <a:r>
              <a:rPr sz="1400" dirty="0"/>
              <a:t>(</a:t>
            </a:r>
            <a:r>
              <a:rPr sz="1400" dirty="0" err="1"/>
              <a:t>Wakolosai</a:t>
            </a:r>
            <a:r>
              <a:rPr sz="1400" dirty="0"/>
              <a:t> 3:20-21)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A2E0F1-341F-F95F-A2AD-7DFC186AC7FB}"/>
              </a:ext>
            </a:extLst>
          </p:cNvPr>
          <p:cNvSpPr txBox="1"/>
          <p:nvPr/>
        </p:nvSpPr>
        <p:spPr>
          <a:xfrm>
            <a:off x="2574068" y="1461386"/>
            <a:ext cx="73771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jamii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leo</a:t>
            </a:r>
            <a:r>
              <a:rPr dirty="0"/>
              <a:t>, </a:t>
            </a:r>
            <a:r>
              <a:rPr dirty="0" err="1"/>
              <a:t>neno</a:t>
            </a:r>
            <a:r>
              <a:rPr dirty="0"/>
              <a:t> "</a:t>
            </a:r>
            <a:r>
              <a:rPr dirty="0" err="1"/>
              <a:t>wazazi</a:t>
            </a:r>
            <a:r>
              <a:rPr dirty="0"/>
              <a:t>" </a:t>
            </a:r>
            <a:r>
              <a:rPr dirty="0" err="1"/>
              <a:t>linapaswa</a:t>
            </a:r>
            <a:r>
              <a:rPr dirty="0"/>
              <a:t> </a:t>
            </a:r>
            <a:r>
              <a:rPr dirty="0" err="1"/>
              <a:t>kutumika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ndoa</a:t>
            </a:r>
            <a:r>
              <a:rPr dirty="0"/>
              <a:t> </a:t>
            </a:r>
            <a:r>
              <a:rPr dirty="0" err="1"/>
              <a:t>zilizoanzishwa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familia za </a:t>
            </a:r>
            <a:r>
              <a:rPr dirty="0" err="1"/>
              <a:t>mzazi</a:t>
            </a:r>
            <a:r>
              <a:rPr dirty="0"/>
              <a:t> </a:t>
            </a:r>
            <a:r>
              <a:rPr dirty="0" err="1"/>
              <a:t>mmoja</a:t>
            </a:r>
            <a:r>
              <a:rPr dirty="0"/>
              <a:t>. </a:t>
            </a:r>
            <a:r>
              <a:rPr dirty="0" err="1"/>
              <a:t>Kulingana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Paulo, </a:t>
            </a:r>
            <a:r>
              <a:rPr dirty="0" err="1"/>
              <a:t>uhusiano</a:t>
            </a:r>
            <a:r>
              <a:rPr dirty="0"/>
              <a:t> </a:t>
            </a:r>
            <a:r>
              <a:rPr dirty="0" err="1"/>
              <a:t>wenye</a:t>
            </a:r>
            <a:r>
              <a:rPr dirty="0"/>
              <a:t> </a:t>
            </a:r>
            <a:r>
              <a:rPr dirty="0" err="1"/>
              <a:t>afya</a:t>
            </a:r>
            <a:r>
              <a:rPr dirty="0"/>
              <a:t> </a:t>
            </a:r>
            <a:r>
              <a:rPr dirty="0" err="1"/>
              <a:t>sio</a:t>
            </a:r>
            <a:r>
              <a:rPr dirty="0"/>
              <a:t> </a:t>
            </a:r>
            <a:r>
              <a:rPr dirty="0" err="1"/>
              <a:t>jukumu</a:t>
            </a:r>
            <a:r>
              <a:rPr dirty="0"/>
              <a:t> la </a:t>
            </a:r>
            <a:r>
              <a:rPr dirty="0" err="1"/>
              <a:t>wazazi</a:t>
            </a:r>
            <a:r>
              <a:rPr dirty="0"/>
              <a:t> </a:t>
            </a:r>
            <a:r>
              <a:rPr dirty="0" err="1"/>
              <a:t>tu</a:t>
            </a:r>
            <a:r>
              <a:rPr dirty="0"/>
              <a:t>, </a:t>
            </a:r>
            <a:r>
              <a:rPr dirty="0" err="1"/>
              <a:t>bali</a:t>
            </a:r>
            <a:r>
              <a:rPr dirty="0"/>
              <a:t> pia la </a:t>
            </a:r>
            <a:r>
              <a:rPr dirty="0" err="1"/>
              <a:t>watoto</a:t>
            </a:r>
            <a:r>
              <a:rPr dirty="0"/>
              <a:t> </a:t>
            </a:r>
            <a:r>
              <a:rPr dirty="0" err="1"/>
              <a:t>wenyewe</a:t>
            </a:r>
            <a:r>
              <a:rPr dirty="0"/>
              <a:t>.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A45160F-23E2-1816-E6D5-9658D87B28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4102721"/>
              </p:ext>
            </p:extLst>
          </p:nvPr>
        </p:nvGraphicFramePr>
        <p:xfrm>
          <a:off x="238124" y="2970073"/>
          <a:ext cx="11816223" cy="2791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78723A1-C0E2-3E07-CC39-1C56BCAF66F3}"/>
              </a:ext>
            </a:extLst>
          </p:cNvPr>
          <p:cNvSpPr txBox="1"/>
          <p:nvPr/>
        </p:nvSpPr>
        <p:spPr>
          <a:xfrm>
            <a:off x="238124" y="5792325"/>
            <a:ext cx="86699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sz="1600" dirty="0" err="1"/>
              <a:t>Ibada</a:t>
            </a:r>
            <a:r>
              <a:rPr sz="1600" dirty="0"/>
              <a:t> </a:t>
            </a:r>
            <a:r>
              <a:rPr sz="1600" dirty="0" err="1"/>
              <a:t>ya</a:t>
            </a:r>
            <a:r>
              <a:rPr sz="1600" dirty="0"/>
              <a:t> familia </a:t>
            </a:r>
            <a:r>
              <a:rPr sz="1600" dirty="0" err="1"/>
              <a:t>ya</a:t>
            </a:r>
            <a:r>
              <a:rPr sz="1600" dirty="0"/>
              <a:t> </a:t>
            </a:r>
            <a:r>
              <a:rPr sz="1600" dirty="0" err="1"/>
              <a:t>asubuhi</a:t>
            </a:r>
            <a:r>
              <a:rPr sz="1600" dirty="0"/>
              <a:t> </a:t>
            </a:r>
            <a:r>
              <a:rPr sz="1600" dirty="0" err="1"/>
              <a:t>na</a:t>
            </a:r>
            <a:r>
              <a:rPr sz="1600" dirty="0"/>
              <a:t>/au </a:t>
            </a:r>
            <a:r>
              <a:rPr sz="1600" dirty="0" err="1"/>
              <a:t>jioni</a:t>
            </a:r>
            <a:r>
              <a:rPr sz="1600" dirty="0"/>
              <a:t> </a:t>
            </a:r>
            <a:r>
              <a:rPr sz="1600" dirty="0" err="1"/>
              <a:t>ni</a:t>
            </a:r>
            <a:r>
              <a:rPr sz="1600" dirty="0"/>
              <a:t> </a:t>
            </a:r>
            <a:r>
              <a:rPr sz="1600" dirty="0" err="1"/>
              <a:t>muhimu</a:t>
            </a:r>
            <a:r>
              <a:rPr sz="1600" dirty="0"/>
              <a:t> </a:t>
            </a:r>
            <a:r>
              <a:rPr sz="1600" dirty="0" err="1"/>
              <a:t>kwa</a:t>
            </a:r>
            <a:r>
              <a:rPr sz="1600" dirty="0"/>
              <a:t> </a:t>
            </a:r>
            <a:r>
              <a:rPr sz="1600" dirty="0" err="1"/>
              <a:t>watoto</a:t>
            </a:r>
            <a:r>
              <a:rPr sz="1600" dirty="0"/>
              <a:t> </a:t>
            </a:r>
            <a:r>
              <a:rPr sz="1600" dirty="0" err="1"/>
              <a:t>wetu</a:t>
            </a:r>
            <a:r>
              <a:rPr sz="1600" dirty="0"/>
              <a:t> </a:t>
            </a:r>
            <a:r>
              <a:rPr sz="1600" dirty="0" err="1"/>
              <a:t>kujifunza</a:t>
            </a:r>
            <a:r>
              <a:rPr sz="1600" dirty="0"/>
              <a:t> </a:t>
            </a:r>
            <a:r>
              <a:rPr sz="1600" dirty="0" err="1"/>
              <a:t>kuhusu</a:t>
            </a:r>
            <a:r>
              <a:rPr sz="1600" dirty="0"/>
              <a:t> </a:t>
            </a:r>
            <a:r>
              <a:rPr sz="1600" dirty="0" err="1"/>
              <a:t>Mungu</a:t>
            </a:r>
            <a:r>
              <a:rPr sz="1600" dirty="0"/>
              <a:t> </a:t>
            </a:r>
            <a:r>
              <a:rPr sz="1600" dirty="0" err="1"/>
              <a:t>na</a:t>
            </a:r>
            <a:r>
              <a:rPr sz="1600" dirty="0"/>
              <a:t> </a:t>
            </a:r>
            <a:r>
              <a:rPr sz="1600" dirty="0" err="1"/>
              <a:t>kufanya</a:t>
            </a:r>
            <a:r>
              <a:rPr sz="1600" dirty="0"/>
              <a:t> </a:t>
            </a:r>
            <a:r>
              <a:rPr sz="1600" dirty="0" err="1"/>
              <a:t>maamuzi</a:t>
            </a:r>
            <a:r>
              <a:rPr sz="1600" dirty="0"/>
              <a:t> </a:t>
            </a:r>
            <a:r>
              <a:rPr sz="1600" dirty="0" err="1"/>
              <a:t>kwa</a:t>
            </a:r>
            <a:r>
              <a:rPr sz="1600" dirty="0"/>
              <a:t> </a:t>
            </a:r>
            <a:r>
              <a:rPr sz="1600" dirty="0" err="1"/>
              <a:t>ajili</a:t>
            </a:r>
            <a:r>
              <a:rPr sz="1600" dirty="0"/>
              <a:t> </a:t>
            </a:r>
            <a:r>
              <a:rPr sz="1600" dirty="0" err="1"/>
              <a:t>ya</a:t>
            </a:r>
            <a:r>
              <a:rPr sz="1600" dirty="0"/>
              <a:t> </a:t>
            </a:r>
            <a:r>
              <a:rPr sz="1600" dirty="0" err="1"/>
              <a:t>uzima</a:t>
            </a:r>
            <a:r>
              <a:rPr sz="1600" dirty="0"/>
              <a:t> </a:t>
            </a:r>
            <a:r>
              <a:rPr sz="1600" dirty="0" err="1"/>
              <a:t>wa</a:t>
            </a:r>
            <a:r>
              <a:rPr sz="1600" dirty="0"/>
              <a:t> </a:t>
            </a:r>
            <a:r>
              <a:rPr sz="1600" dirty="0" err="1"/>
              <a:t>milele</a:t>
            </a:r>
            <a:r>
              <a:rPr sz="1600" dirty="0"/>
              <a:t>. Na </a:t>
            </a:r>
            <a:r>
              <a:rPr sz="1600" dirty="0" err="1"/>
              <a:t>tusisahau</a:t>
            </a:r>
            <a:r>
              <a:rPr sz="1600" dirty="0"/>
              <a:t> </a:t>
            </a:r>
            <a:r>
              <a:rPr sz="1600" dirty="0" err="1"/>
              <a:t>kwamba</a:t>
            </a:r>
            <a:r>
              <a:rPr sz="1600" dirty="0"/>
              <a:t> </a:t>
            </a:r>
            <a:r>
              <a:rPr sz="1600" dirty="0" err="1"/>
              <a:t>mfano</a:t>
            </a:r>
            <a:r>
              <a:rPr sz="1600" dirty="0"/>
              <a:t> </a:t>
            </a:r>
            <a:r>
              <a:rPr sz="1600" dirty="0" err="1"/>
              <a:t>wetu</a:t>
            </a:r>
            <a:r>
              <a:rPr sz="1600" dirty="0"/>
              <a:t> </a:t>
            </a:r>
            <a:r>
              <a:rPr sz="1600" dirty="0" err="1"/>
              <a:t>ni</a:t>
            </a:r>
            <a:r>
              <a:rPr sz="1600" dirty="0"/>
              <a:t> </a:t>
            </a:r>
            <a:r>
              <a:rPr sz="1600" dirty="0" err="1"/>
              <a:t>mwalimu</a:t>
            </a:r>
            <a:r>
              <a:rPr sz="1600" dirty="0"/>
              <a:t> </a:t>
            </a:r>
            <a:r>
              <a:rPr sz="1600" dirty="0" err="1"/>
              <a:t>mkuu</a:t>
            </a:r>
            <a:r>
              <a:rPr sz="1600" dirty="0"/>
              <a:t> </a:t>
            </a:r>
            <a:r>
              <a:rPr sz="1600" dirty="0" err="1"/>
              <a:t>wa</a:t>
            </a:r>
            <a:r>
              <a:rPr sz="1600" dirty="0"/>
              <a:t> </a:t>
            </a:r>
            <a:r>
              <a:rPr sz="1600" dirty="0" err="1"/>
              <a:t>watoto</a:t>
            </a:r>
            <a:r>
              <a:rPr sz="1600" dirty="0"/>
              <a:t> </a:t>
            </a:r>
            <a:r>
              <a:rPr sz="1600" dirty="0" err="1"/>
              <a:t>wetu</a:t>
            </a:r>
            <a:r>
              <a:rPr sz="1600" dirty="0"/>
              <a:t>.</a:t>
            </a:r>
          </a:p>
        </p:txBody>
      </p:sp>
      <p:pic>
        <p:nvPicPr>
          <p:cNvPr id="10" name="Imagen 9" descr="Un grupo de personas sentadas  El contenido generado por IA puede ser incorrecto.">
            <a:extLst>
              <a:ext uri="{FF2B5EF4-FFF2-40B4-BE49-F238E27FC236}">
                <a16:creationId xmlns:a16="http://schemas.microsoft.com/office/drawing/2014/main" id="{15BA3CC6-D9BC-F375-7FBC-A4B62FEF2D1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30614" y="5862001"/>
            <a:ext cx="3023262" cy="937004"/>
          </a:xfrm>
          <a:prstGeom prst="roundRect">
            <a:avLst>
              <a:gd name="adj" fmla="val 35555"/>
            </a:avLst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Imagen 13" descr="Un par de personas de pie  El contenido generado por IA puede ser incorrecto.">
            <a:extLst>
              <a:ext uri="{FF2B5EF4-FFF2-40B4-BE49-F238E27FC236}">
                <a16:creationId xmlns:a16="http://schemas.microsoft.com/office/drawing/2014/main" id="{1F4464A6-272F-54FE-787D-A325A00C7A4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645" y="1440293"/>
            <a:ext cx="1941580" cy="1359328"/>
          </a:xfrm>
          <a:prstGeom prst="round2DiagRect">
            <a:avLst>
              <a:gd name="adj1" fmla="val 0"/>
              <a:gd name="adj2" fmla="val 17866"/>
            </a:avLst>
          </a:prstGeom>
          <a:ln w="381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Imagen que contiene persona, interior, niño, joven  El contenido generado por IA puede ser incorrecto.">
            <a:extLst>
              <a:ext uri="{FF2B5EF4-FFF2-40B4-BE49-F238E27FC236}">
                <a16:creationId xmlns:a16="http://schemas.microsoft.com/office/drawing/2014/main" id="{7EDB1BC2-A669-B9BF-8EBE-9A7F2947306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51218" y="1440293"/>
            <a:ext cx="1844137" cy="135932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294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4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F74163-5EDF-8971-880B-5AB8E3C6E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9A5BED0-5FED-A8D1-9C72-0A948C1E0000}"/>
              </a:ext>
            </a:extLst>
          </p:cNvPr>
          <p:cNvSpPr txBox="1"/>
          <p:nvPr/>
        </p:nvSpPr>
        <p:spPr>
          <a:xfrm>
            <a:off x="1874428" y="1526037"/>
            <a:ext cx="958194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600" b="1">
                <a:latin typeface="Constantia" panose="02030602050306030303" pitchFamily="18" charset="0"/>
              </a:defRPr>
            </a:pPr>
            <a:r>
              <a:rPr dirty="0" err="1"/>
              <a:t>Wazazi</a:t>
            </a:r>
            <a:r>
              <a:rPr dirty="0"/>
              <a:t>, </a:t>
            </a:r>
            <a:r>
              <a:rPr dirty="0" err="1"/>
              <a:t>waache</a:t>
            </a:r>
            <a:r>
              <a:rPr dirty="0"/>
              <a:t> </a:t>
            </a:r>
            <a:r>
              <a:rPr dirty="0" err="1"/>
              <a:t>watoto</a:t>
            </a:r>
            <a:r>
              <a:rPr dirty="0"/>
              <a:t> </a:t>
            </a:r>
            <a:r>
              <a:rPr dirty="0" err="1"/>
              <a:t>wako</a:t>
            </a:r>
            <a:r>
              <a:rPr dirty="0"/>
              <a:t> </a:t>
            </a:r>
            <a:r>
              <a:rPr dirty="0" err="1"/>
              <a:t>waone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unawapenda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utafanya</a:t>
            </a:r>
            <a:r>
              <a:rPr dirty="0"/>
              <a:t> yote </a:t>
            </a:r>
            <a:r>
              <a:rPr dirty="0" err="1"/>
              <a:t>uwezayo</a:t>
            </a:r>
            <a:r>
              <a:rPr dirty="0"/>
              <a:t> </a:t>
            </a:r>
            <a:r>
              <a:rPr dirty="0" err="1"/>
              <a:t>kuwafanya</a:t>
            </a:r>
            <a:r>
              <a:rPr dirty="0"/>
              <a:t> </a:t>
            </a:r>
            <a:r>
              <a:rPr dirty="0" err="1"/>
              <a:t>wawe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furaha</a:t>
            </a:r>
            <a:r>
              <a:rPr dirty="0"/>
              <a:t>. </a:t>
            </a:r>
            <a:r>
              <a:rPr dirty="0" err="1"/>
              <a:t>Ukifanya</a:t>
            </a:r>
            <a:r>
              <a:rPr dirty="0"/>
              <a:t> </a:t>
            </a:r>
            <a:r>
              <a:rPr dirty="0" err="1"/>
              <a:t>hivyo</a:t>
            </a:r>
            <a:r>
              <a:rPr dirty="0"/>
              <a:t>, </a:t>
            </a:r>
            <a:r>
              <a:rPr dirty="0" err="1"/>
              <a:t>vizuizi</a:t>
            </a:r>
            <a:r>
              <a:rPr dirty="0"/>
              <a:t> </a:t>
            </a:r>
            <a:r>
              <a:rPr dirty="0" err="1"/>
              <a:t>vyako</a:t>
            </a:r>
            <a:r>
              <a:rPr dirty="0"/>
              <a:t> </a:t>
            </a:r>
            <a:r>
              <a:rPr dirty="0" err="1"/>
              <a:t>muhimu</a:t>
            </a:r>
            <a:r>
              <a:rPr dirty="0"/>
              <a:t> </a:t>
            </a:r>
            <a:r>
              <a:rPr dirty="0" err="1"/>
              <a:t>vitakuwa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uzito</a:t>
            </a:r>
            <a:r>
              <a:rPr dirty="0"/>
              <a:t> </a:t>
            </a:r>
            <a:r>
              <a:rPr dirty="0" err="1"/>
              <a:t>mkubwa</a:t>
            </a:r>
            <a:r>
              <a:rPr dirty="0"/>
              <a:t> </a:t>
            </a:r>
            <a:r>
              <a:rPr dirty="0" err="1"/>
              <a:t>zaidi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akili</a:t>
            </a:r>
            <a:r>
              <a:rPr dirty="0"/>
              <a:t> </a:t>
            </a:r>
            <a:r>
              <a:rPr dirty="0" err="1"/>
              <a:t>zao</a:t>
            </a:r>
            <a:r>
              <a:rPr dirty="0"/>
              <a:t> za </a:t>
            </a:r>
            <a:r>
              <a:rPr dirty="0" err="1"/>
              <a:t>vijana</a:t>
            </a:r>
            <a:r>
              <a:rPr dirty="0"/>
              <a:t>. </a:t>
            </a:r>
            <a:r>
              <a:rPr dirty="0" err="1"/>
              <a:t>Utawale</a:t>
            </a:r>
            <a:r>
              <a:rPr dirty="0"/>
              <a:t> </a:t>
            </a:r>
            <a:r>
              <a:rPr dirty="0" err="1"/>
              <a:t>watoto</a:t>
            </a:r>
            <a:r>
              <a:rPr dirty="0"/>
              <a:t> </a:t>
            </a:r>
            <a:r>
              <a:rPr dirty="0" err="1"/>
              <a:t>wako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upole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huruma</a:t>
            </a:r>
            <a:r>
              <a:rPr dirty="0"/>
              <a:t>, </a:t>
            </a:r>
            <a:r>
              <a:rPr dirty="0" err="1"/>
              <a:t>ukikumbuka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"</a:t>
            </a:r>
            <a:r>
              <a:rPr dirty="0" err="1"/>
              <a:t>malaika</a:t>
            </a:r>
            <a:r>
              <a:rPr dirty="0"/>
              <a:t> </a:t>
            </a:r>
            <a:r>
              <a:rPr dirty="0" err="1"/>
              <a:t>wao</a:t>
            </a:r>
            <a:r>
              <a:rPr dirty="0"/>
              <a:t> </a:t>
            </a:r>
            <a:r>
              <a:rPr dirty="0" err="1"/>
              <a:t>daima</a:t>
            </a:r>
            <a:r>
              <a:rPr dirty="0"/>
              <a:t> </a:t>
            </a:r>
            <a:r>
              <a:rPr dirty="0" err="1"/>
              <a:t>huutazama</a:t>
            </a:r>
            <a:r>
              <a:rPr dirty="0"/>
              <a:t> </a:t>
            </a:r>
            <a:r>
              <a:rPr dirty="0" err="1"/>
              <a:t>uso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Baba </a:t>
            </a:r>
            <a:r>
              <a:rPr dirty="0" err="1"/>
              <a:t>yangu</a:t>
            </a:r>
            <a:r>
              <a:rPr dirty="0"/>
              <a:t> </a:t>
            </a:r>
            <a:r>
              <a:rPr dirty="0" err="1"/>
              <a:t>aliye</a:t>
            </a:r>
            <a:r>
              <a:rPr dirty="0"/>
              <a:t> </a:t>
            </a:r>
            <a:r>
              <a:rPr dirty="0" err="1"/>
              <a:t>mbinguni</a:t>
            </a:r>
            <a:r>
              <a:rPr dirty="0"/>
              <a:t>." </a:t>
            </a:r>
            <a:r>
              <a:rPr dirty="0" err="1"/>
              <a:t>Ikiwa</a:t>
            </a:r>
            <a:r>
              <a:rPr dirty="0"/>
              <a:t> </a:t>
            </a:r>
            <a:r>
              <a:rPr dirty="0" err="1"/>
              <a:t>unatamani</a:t>
            </a:r>
            <a:r>
              <a:rPr dirty="0"/>
              <a:t> </a:t>
            </a:r>
            <a:r>
              <a:rPr dirty="0" err="1"/>
              <a:t>malaika</a:t>
            </a:r>
            <a:r>
              <a:rPr dirty="0"/>
              <a:t> </a:t>
            </a:r>
            <a:r>
              <a:rPr dirty="0" err="1"/>
              <a:t>wafanyie</a:t>
            </a:r>
            <a:r>
              <a:rPr dirty="0"/>
              <a:t> </a:t>
            </a:r>
            <a:r>
              <a:rPr dirty="0" err="1"/>
              <a:t>watoto</a:t>
            </a:r>
            <a:r>
              <a:rPr dirty="0"/>
              <a:t> </a:t>
            </a:r>
            <a:r>
              <a:rPr dirty="0" err="1"/>
              <a:t>wako</a:t>
            </a:r>
            <a:r>
              <a:rPr dirty="0"/>
              <a:t> </a:t>
            </a:r>
            <a:r>
              <a:rPr dirty="0" err="1"/>
              <a:t>kazi</a:t>
            </a:r>
            <a:r>
              <a:rPr dirty="0"/>
              <a:t> </a:t>
            </a:r>
            <a:r>
              <a:rPr dirty="0" err="1"/>
              <a:t>waliyopewa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, </a:t>
            </a:r>
            <a:r>
              <a:rPr dirty="0" err="1"/>
              <a:t>shirikiana</a:t>
            </a:r>
            <a:r>
              <a:rPr dirty="0"/>
              <a:t> </a:t>
            </a:r>
            <a:r>
              <a:rPr dirty="0" err="1"/>
              <a:t>nao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kufanya</a:t>
            </a:r>
            <a:r>
              <a:rPr dirty="0"/>
              <a:t> </a:t>
            </a:r>
            <a:r>
              <a:rPr dirty="0" err="1"/>
              <a:t>sehemu</a:t>
            </a:r>
            <a:r>
              <a:rPr dirty="0"/>
              <a:t> </a:t>
            </a:r>
            <a:r>
              <a:rPr dirty="0" err="1"/>
              <a:t>yako</a:t>
            </a:r>
            <a:r>
              <a:rPr dirty="0"/>
              <a:t>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5B762BA-C788-D472-3775-0B7852ACB104}"/>
              </a:ext>
            </a:extLst>
          </p:cNvPr>
          <p:cNvSpPr txBox="1"/>
          <p:nvPr/>
        </p:nvSpPr>
        <p:spPr>
          <a:xfrm>
            <a:off x="8102601" y="5523170"/>
            <a:ext cx="317875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600" b="1"/>
            </a:pPr>
            <a:r>
              <a:t>EGW (The Christian Home, uk. 193)</a:t>
            </a:r>
          </a:p>
        </p:txBody>
      </p:sp>
    </p:spTree>
    <p:extLst>
      <p:ext uri="{BB962C8B-B14F-4D97-AF65-F5344CB8AC3E}">
        <p14:creationId xmlns:p14="http://schemas.microsoft.com/office/powerpoint/2010/main" val="41804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7821ED-506C-666C-004E-0BDF15128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A4E2F57-E2AE-377F-A874-4B6CC53A4003}"/>
              </a:ext>
            </a:extLst>
          </p:cNvPr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  <a:effectLst>
            <a:outerShdw blurRad="50800" dist="12700" dir="5400000" algn="ctr" rotWithShape="0">
              <a:schemeClr val="accent3">
                <a:lumMod val="60000"/>
                <a:lumOff val="40000"/>
              </a:scheme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pPr algn="ctr">
              <a:defRPr sz="4000" b="1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12700" dir="2640000" algn="bl" rotWithShape="0">
                    <a:schemeClr val="accent3">
                      <a:lumMod val="75000"/>
                    </a:schemeClr>
                  </a:outerShdw>
                </a:effectLst>
              </a:defRPr>
            </a:pPr>
            <a:r>
              <a:rPr sz="3600" dirty="0"/>
              <a:t>MAHUSIANO KATI YA WASIMAMIZI NA WAFANYAKAZI</a:t>
            </a:r>
            <a:endParaRPr lang="en" sz="3600" b="1" noProof="0" dirty="0">
              <a:ln w="12700">
                <a:noFill/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12700" dir="2640000" algn="bl" rotWithShape="0">
                  <a:schemeClr val="accent3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20B544C-C3C6-2953-CED1-2D3D57193C7B}"/>
              </a:ext>
            </a:extLst>
          </p:cNvPr>
          <p:cNvSpPr txBox="1"/>
          <p:nvPr/>
        </p:nvSpPr>
        <p:spPr>
          <a:xfrm>
            <a:off x="476249" y="721816"/>
            <a:ext cx="112394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t>Enyi watumwa, watiini mabwana zenu wa kidunia katika mambo yote; fanyeni hivyo, si tu wakati jicho lao likiwatazama, na kuwapendeza, bali kwa unyofu wa moyo na kumcha Bwana. </a:t>
            </a:r>
            <a:r>
              <a:rPr sz="1400"/>
              <a:t>(Wakolosai 3:22)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7E7DC57-0616-2F04-8BBE-B0859E6B0AB1}"/>
              </a:ext>
            </a:extLst>
          </p:cNvPr>
          <p:cNvSpPr txBox="1"/>
          <p:nvPr/>
        </p:nvSpPr>
        <p:spPr>
          <a:xfrm>
            <a:off x="2551472" y="1466207"/>
            <a:ext cx="70890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 err="1"/>
              <a:t>Uhusiano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utumwa</a:t>
            </a:r>
            <a:r>
              <a:rPr dirty="0"/>
              <a:t> </a:t>
            </a:r>
            <a:r>
              <a:rPr dirty="0" err="1"/>
              <a:t>uliokuwepo</a:t>
            </a:r>
            <a:r>
              <a:rPr dirty="0"/>
              <a:t> </a:t>
            </a: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Paulo </a:t>
            </a:r>
            <a:r>
              <a:rPr dirty="0" err="1"/>
              <a:t>hauhusiani</a:t>
            </a:r>
            <a:r>
              <a:rPr dirty="0"/>
              <a:t> sana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aina</a:t>
            </a:r>
            <a:r>
              <a:rPr dirty="0"/>
              <a:t> za </a:t>
            </a:r>
            <a:r>
              <a:rPr dirty="0" err="1"/>
              <a:t>utumwa</a:t>
            </a:r>
            <a:r>
              <a:rPr dirty="0"/>
              <a:t> </a:t>
            </a:r>
            <a:r>
              <a:rPr dirty="0" err="1"/>
              <a:t>ambazo</a:t>
            </a:r>
            <a:r>
              <a:rPr dirty="0"/>
              <a:t>,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bahati</a:t>
            </a:r>
            <a:r>
              <a:rPr dirty="0"/>
              <a:t> </a:t>
            </a:r>
            <a:r>
              <a:rPr dirty="0" err="1"/>
              <a:t>mbaya</a:t>
            </a:r>
            <a:r>
              <a:rPr dirty="0"/>
              <a:t>, </a:t>
            </a:r>
            <a:r>
              <a:rPr dirty="0" err="1"/>
              <a:t>bado</a:t>
            </a:r>
            <a:r>
              <a:rPr dirty="0"/>
              <a:t> </a:t>
            </a:r>
            <a:r>
              <a:rPr dirty="0" err="1"/>
              <a:t>zipo</a:t>
            </a:r>
            <a:r>
              <a:rPr dirty="0"/>
              <a:t> </a:t>
            </a:r>
            <a:r>
              <a:rPr dirty="0" err="1"/>
              <a:t>leo</a:t>
            </a:r>
            <a:r>
              <a:rPr dirty="0"/>
              <a:t>. Kwa </a:t>
            </a:r>
            <a:r>
              <a:rPr dirty="0" err="1"/>
              <a:t>hivyo</a:t>
            </a:r>
            <a:r>
              <a:rPr dirty="0"/>
              <a:t>, </a:t>
            </a:r>
            <a:r>
              <a:rPr dirty="0" err="1"/>
              <a:t>lazima</a:t>
            </a:r>
            <a:r>
              <a:rPr dirty="0"/>
              <a:t> </a:t>
            </a:r>
            <a:r>
              <a:rPr dirty="0" err="1"/>
              <a:t>tuelewe</a:t>
            </a:r>
            <a:r>
              <a:rPr dirty="0"/>
              <a:t> </a:t>
            </a:r>
            <a:r>
              <a:rPr dirty="0" err="1"/>
              <a:t>ushauri</a:t>
            </a:r>
            <a:r>
              <a:rPr dirty="0"/>
              <a:t> </a:t>
            </a:r>
            <a:r>
              <a:rPr dirty="0" err="1"/>
              <a:t>huu</a:t>
            </a:r>
            <a:r>
              <a:rPr dirty="0"/>
              <a:t> </a:t>
            </a:r>
            <a:r>
              <a:rPr dirty="0" err="1"/>
              <a:t>ndani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muktadha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bosi</a:t>
            </a:r>
            <a:r>
              <a:rPr dirty="0"/>
              <a:t>/</a:t>
            </a:r>
            <a:r>
              <a:rPr dirty="0" err="1"/>
              <a:t>uhusiano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chini</a:t>
            </a:r>
            <a:r>
              <a:rPr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AC9BF71-0439-DC45-F2AE-39231A4810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8233681"/>
              </p:ext>
            </p:extLst>
          </p:nvPr>
        </p:nvGraphicFramePr>
        <p:xfrm>
          <a:off x="333375" y="2974241"/>
          <a:ext cx="11525250" cy="3445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7BE6EA8-B48A-1B6B-77E5-FC60E965DD70}"/>
              </a:ext>
            </a:extLst>
          </p:cNvPr>
          <p:cNvSpPr txBox="1"/>
          <p:nvPr/>
        </p:nvSpPr>
        <p:spPr>
          <a:xfrm>
            <a:off x="0" y="6419643"/>
            <a:ext cx="12191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 sz="2000" b="1"/>
            </a:pPr>
            <a:r>
              <a:t>Sisi sote, wakubwa au walio chini yake, ni watumishi (watumwa) wa Kristo, kwa kuwa tunamtumikia.</a:t>
            </a:r>
          </a:p>
        </p:txBody>
      </p:sp>
      <p:pic>
        <p:nvPicPr>
          <p:cNvPr id="9" name="Imagen 8" descr="Una persona con un sombrero  El contenido generado por IA puede ser incorrecto.">
            <a:extLst>
              <a:ext uri="{FF2B5EF4-FFF2-40B4-BE49-F238E27FC236}">
                <a16:creationId xmlns:a16="http://schemas.microsoft.com/office/drawing/2014/main" id="{CBE9C7C3-AF93-594F-1815-D2A26A6D202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1792" y="1443198"/>
            <a:ext cx="2049707" cy="1368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F4D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Un hombre en una cocina  El contenido generado por IA puede ser incorrecto.">
            <a:extLst>
              <a:ext uri="{FF2B5EF4-FFF2-40B4-BE49-F238E27FC236}">
                <a16:creationId xmlns:a16="http://schemas.microsoft.com/office/drawing/2014/main" id="{6F9A52D1-BFAA-2D43-C600-E5A46F15337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1" y="1444631"/>
            <a:ext cx="2049706" cy="1366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D8A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839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FDE730-76BC-9FAA-FD86-9ECE89CE1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E5239FB-4A4B-D1BD-4F65-0382F2D56FE1}"/>
              </a:ext>
            </a:extLst>
          </p:cNvPr>
          <p:cNvSpPr txBox="1"/>
          <p:nvPr/>
        </p:nvSpPr>
        <p:spPr>
          <a:xfrm>
            <a:off x="3257550" y="945160"/>
            <a:ext cx="7865405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400" b="1">
                <a:latin typeface="Constantia" panose="02030602050306030303" pitchFamily="18" charset="0"/>
              </a:defRPr>
            </a:pPr>
            <a:r>
              <a:rPr dirty="0"/>
              <a:t>“</a:t>
            </a:r>
            <a:r>
              <a:rPr dirty="0" err="1"/>
              <a:t>Haikuwa</a:t>
            </a:r>
            <a:r>
              <a:rPr dirty="0"/>
              <a:t> </a:t>
            </a:r>
            <a:r>
              <a:rPr dirty="0" err="1"/>
              <a:t>kazi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mtume</a:t>
            </a:r>
            <a:r>
              <a:rPr dirty="0"/>
              <a:t> </a:t>
            </a:r>
            <a:r>
              <a:rPr dirty="0" err="1"/>
              <a:t>kupindua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hiari</a:t>
            </a:r>
            <a:r>
              <a:rPr dirty="0"/>
              <a:t> au </a:t>
            </a:r>
            <a:r>
              <a:rPr dirty="0" err="1"/>
              <a:t>ghafla</a:t>
            </a:r>
            <a:r>
              <a:rPr dirty="0"/>
              <a:t> </a:t>
            </a:r>
            <a:r>
              <a:rPr dirty="0" err="1"/>
              <a:t>utaratibu</a:t>
            </a:r>
            <a:r>
              <a:rPr dirty="0"/>
              <a:t> </a:t>
            </a:r>
            <a:r>
              <a:rPr dirty="0" err="1"/>
              <a:t>uliowekwa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jamii</a:t>
            </a:r>
            <a:r>
              <a:rPr dirty="0"/>
              <a:t>. </a:t>
            </a:r>
            <a:r>
              <a:rPr dirty="0" err="1"/>
              <a:t>Kujaribu</a:t>
            </a:r>
            <a:r>
              <a:rPr dirty="0"/>
              <a:t> </a:t>
            </a:r>
            <a:r>
              <a:rPr dirty="0" err="1"/>
              <a:t>hii</a:t>
            </a:r>
            <a:r>
              <a:rPr dirty="0"/>
              <a:t> </a:t>
            </a:r>
            <a:r>
              <a:rPr dirty="0" err="1"/>
              <a:t>itakuwa</a:t>
            </a:r>
            <a:r>
              <a:rPr dirty="0"/>
              <a:t> </a:t>
            </a:r>
            <a:r>
              <a:rPr dirty="0" err="1"/>
              <a:t>kuzuia</a:t>
            </a:r>
            <a:r>
              <a:rPr dirty="0"/>
              <a:t> </a:t>
            </a:r>
            <a:r>
              <a:rPr dirty="0" err="1"/>
              <a:t>mafanikio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injili</a:t>
            </a:r>
            <a:r>
              <a:rPr dirty="0"/>
              <a:t>. 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alifundisha</a:t>
            </a:r>
            <a:r>
              <a:rPr dirty="0"/>
              <a:t> </a:t>
            </a:r>
            <a:r>
              <a:rPr dirty="0" err="1"/>
              <a:t>kanuni</a:t>
            </a:r>
            <a:r>
              <a:rPr dirty="0"/>
              <a:t> </a:t>
            </a:r>
            <a:r>
              <a:rPr dirty="0" err="1"/>
              <a:t>ambazo</a:t>
            </a:r>
            <a:r>
              <a:rPr dirty="0"/>
              <a:t> </a:t>
            </a:r>
            <a:r>
              <a:rPr dirty="0" err="1"/>
              <a:t>ziligonga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msingi</a:t>
            </a:r>
            <a:r>
              <a:rPr dirty="0"/>
              <a:t> </a:t>
            </a:r>
            <a:r>
              <a:rPr dirty="0" err="1"/>
              <a:t>halisi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utumwa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ambazo</a:t>
            </a:r>
            <a:r>
              <a:rPr dirty="0"/>
              <a:t>, </a:t>
            </a:r>
            <a:r>
              <a:rPr dirty="0" err="1"/>
              <a:t>zikianza</a:t>
            </a:r>
            <a:r>
              <a:rPr dirty="0"/>
              <a:t> </a:t>
            </a:r>
            <a:r>
              <a:rPr dirty="0" err="1"/>
              <a:t>kutekelezwa</a:t>
            </a:r>
            <a:r>
              <a:rPr dirty="0"/>
              <a:t>, </a:t>
            </a:r>
            <a:r>
              <a:rPr dirty="0" err="1"/>
              <a:t>hakika</a:t>
            </a:r>
            <a:r>
              <a:rPr dirty="0"/>
              <a:t> </a:t>
            </a:r>
            <a:r>
              <a:rPr dirty="0" err="1"/>
              <a:t>zingedhoofisha</a:t>
            </a:r>
            <a:r>
              <a:rPr dirty="0"/>
              <a:t> </a:t>
            </a:r>
            <a:r>
              <a:rPr dirty="0" err="1"/>
              <a:t>mfumo</a:t>
            </a:r>
            <a:r>
              <a:rPr dirty="0"/>
              <a:t> </a:t>
            </a:r>
            <a:r>
              <a:rPr dirty="0" err="1"/>
              <a:t>mzima</a:t>
            </a:r>
            <a:r>
              <a:rPr dirty="0"/>
              <a:t>. […]</a:t>
            </a:r>
          </a:p>
          <a:p>
            <a:pPr algn="just">
              <a:spcBef>
                <a:spcPts val="600"/>
              </a:spcBef>
              <a:defRPr sz="2400" b="1">
                <a:latin typeface="Constantia" panose="02030602050306030303" pitchFamily="18" charset="0"/>
              </a:defRPr>
            </a:pPr>
            <a:r>
              <a:rPr dirty="0" err="1"/>
              <a:t>Ukristo</a:t>
            </a:r>
            <a:r>
              <a:rPr dirty="0"/>
              <a:t> </a:t>
            </a:r>
            <a:r>
              <a:rPr dirty="0" err="1"/>
              <a:t>hufanya</a:t>
            </a:r>
            <a:r>
              <a:rPr dirty="0"/>
              <a:t> </a:t>
            </a:r>
            <a:r>
              <a:rPr dirty="0" err="1"/>
              <a:t>uhusiano</a:t>
            </a:r>
            <a:r>
              <a:rPr dirty="0"/>
              <a:t> </a:t>
            </a:r>
            <a:r>
              <a:rPr dirty="0" err="1"/>
              <a:t>thabiti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muungano</a:t>
            </a:r>
            <a:r>
              <a:rPr dirty="0"/>
              <a:t> </a:t>
            </a:r>
            <a:r>
              <a:rPr dirty="0" err="1"/>
              <a:t>kati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bwana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mtumwa</a:t>
            </a:r>
            <a:r>
              <a:rPr dirty="0"/>
              <a:t>, </a:t>
            </a:r>
            <a:r>
              <a:rPr dirty="0" err="1"/>
              <a:t>mfalme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raia</a:t>
            </a:r>
            <a:r>
              <a:rPr dirty="0"/>
              <a:t>, </a:t>
            </a:r>
            <a:r>
              <a:rPr dirty="0" err="1"/>
              <a:t>mhudumu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injili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mwenye</a:t>
            </a:r>
            <a:r>
              <a:rPr dirty="0"/>
              <a:t> </a:t>
            </a:r>
            <a:r>
              <a:rPr dirty="0" err="1"/>
              <a:t>dhambi</a:t>
            </a:r>
            <a:r>
              <a:rPr dirty="0"/>
              <a:t> </a:t>
            </a:r>
            <a:r>
              <a:rPr dirty="0" err="1"/>
              <a:t>aliyevunjika</a:t>
            </a:r>
            <a:r>
              <a:rPr dirty="0"/>
              <a:t> </a:t>
            </a:r>
            <a:r>
              <a:rPr dirty="0" err="1"/>
              <a:t>ambaye</a:t>
            </a:r>
            <a:r>
              <a:rPr dirty="0"/>
              <a:t> </a:t>
            </a:r>
            <a:r>
              <a:rPr dirty="0" err="1"/>
              <a:t>amepata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Kristo </a:t>
            </a:r>
            <a:r>
              <a:rPr dirty="0" err="1"/>
              <a:t>kutakaswa</a:t>
            </a:r>
            <a:r>
              <a:rPr dirty="0"/>
              <a:t> </a:t>
            </a:r>
            <a:r>
              <a:rPr dirty="0" err="1"/>
              <a:t>kutoka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dhambi</a:t>
            </a:r>
            <a:r>
              <a:rPr dirty="0"/>
              <a:t>. </a:t>
            </a:r>
            <a:r>
              <a:rPr dirty="0" err="1"/>
              <a:t>Wameoshwa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damu</a:t>
            </a:r>
            <a:r>
              <a:rPr dirty="0"/>
              <a:t> </a:t>
            </a:r>
            <a:r>
              <a:rPr dirty="0" err="1"/>
              <a:t>ile</a:t>
            </a:r>
            <a:r>
              <a:rPr dirty="0"/>
              <a:t> </a:t>
            </a:r>
            <a:r>
              <a:rPr dirty="0" err="1"/>
              <a:t>ile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kuhuishwa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Roho</a:t>
            </a:r>
            <a:r>
              <a:rPr dirty="0"/>
              <a:t> yule yule; </a:t>
            </a:r>
            <a:r>
              <a:rPr dirty="0" err="1"/>
              <a:t>nao</a:t>
            </a:r>
            <a:r>
              <a:rPr dirty="0"/>
              <a:t> </a:t>
            </a:r>
            <a:r>
              <a:rPr dirty="0" err="1"/>
              <a:t>wamefanywa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kitu</a:t>
            </a:r>
            <a:r>
              <a:rPr dirty="0"/>
              <a:t> </a:t>
            </a:r>
            <a:r>
              <a:rPr dirty="0" err="1"/>
              <a:t>kimoja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Kristo </a:t>
            </a:r>
            <a:r>
              <a:rPr dirty="0" err="1"/>
              <a:t>Yesu</a:t>
            </a:r>
            <a:r>
              <a:rPr dirty="0"/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EE840B5-BFB2-9988-7FE4-5AB517476277}"/>
              </a:ext>
            </a:extLst>
          </p:cNvPr>
          <p:cNvSpPr txBox="1"/>
          <p:nvPr/>
        </p:nvSpPr>
        <p:spPr>
          <a:xfrm>
            <a:off x="7495691" y="6021301"/>
            <a:ext cx="354520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600" b="1"/>
            </a:pPr>
            <a:r>
              <a:t>EGW (The Acts of the Apostles, uk. 591)</a:t>
            </a:r>
          </a:p>
        </p:txBody>
      </p:sp>
    </p:spTree>
    <p:extLst>
      <p:ext uri="{BB962C8B-B14F-4D97-AF65-F5344CB8AC3E}">
        <p14:creationId xmlns:p14="http://schemas.microsoft.com/office/powerpoint/2010/main" val="389757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1569</Words>
  <Application>Microsoft Office PowerPoint</Application>
  <PresentationFormat>Panorámica</PresentationFormat>
  <Paragraphs>80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Aptos</vt:lpstr>
      <vt:lpstr>Comic Sans MS</vt:lpstr>
      <vt:lpstr>Arial</vt:lpstr>
      <vt:lpstr>Calibri</vt:lpstr>
      <vt:lpstr>Constantia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127</cp:revision>
  <dcterms:created xsi:type="dcterms:W3CDTF">2026-02-06T07:46:31Z</dcterms:created>
  <dcterms:modified xsi:type="dcterms:W3CDTF">2026-02-22T07:08:21Z</dcterms:modified>
</cp:coreProperties>
</file>