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58"/>
  </p:normalViewPr>
  <p:slideViewPr>
    <p:cSldViewPr snapToGrid="0">
      <p:cViewPr varScale="1">
        <p:scale>
          <a:sx n="29" d="100"/>
          <a:sy n="29" d="100"/>
        </p:scale>
        <p:origin x="90" y="1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pPr>
            <a:defRPr sz="2000" b="1">
              <a:effectLst>
                <a:outerShdw blurRad="38100" dist="38100" dir="2700000" algn="tl">
                  <a:srgbClr val="000000">
                    <a:alpha val="43137"/>
                  </a:srgbClr>
                </a:outerShdw>
              </a:effectLst>
            </a:defRPr>
          </a:pPr>
          <a:r>
            <a:t>Nunua dhahabu iliyosafishwa</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pPr>
            <a:defRPr sz="1800" b="1">
              <a:effectLst/>
            </a:defRPr>
          </a:pPr>
          <a:r>
            <a:t>Hatupaswi kukaa kwa ukweli wa nusu au kujifunza Biblia kijuujuu. Lazima tuachane na mafundisho ya kibinadamu (tunsel) na kuchunguza zaidi katika somo letu la Biblia ili kuondoa kutokamilika (takataka) kutoka kwa uelewa wetu juu yake.</a:t>
          </a:r>
          <a:endParaRPr lang="en" sz="18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pPr>
            <a:defRPr sz="2000" b="1">
              <a:effectLst>
                <a:outerShdw blurRad="38100" dist="38100" dir="2700000" algn="tl">
                  <a:srgbClr val="000000">
                    <a:alpha val="43137"/>
                  </a:srgbClr>
                </a:outerShdw>
              </a:effectLst>
            </a:defRPr>
          </a:pPr>
          <a:r>
            <a:t>Nunua nguo nyeupe</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pPr>
            <a:defRPr sz="1800" b="1">
              <a:effectLst/>
            </a:defRPr>
          </a:pPr>
          <a:r>
            <a:t>Kukubali haki ya Yesu kama njia pekee ya kufikia wokovu. Kujaribu kujitoa kwa Mungu kwa matendo yetu ya haki ni kujionyesha uchi mbele zake.</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pPr>
            <a:defRPr sz="2000" b="1">
              <a:effectLst>
                <a:outerShdw blurRad="38100" dist="38100" dir="2700000" algn="tl">
                  <a:srgbClr val="000000">
                    <a:alpha val="43137"/>
                  </a:srgbClr>
                </a:outerShdw>
              </a:effectLst>
            </a:defRPr>
          </a:pPr>
          <a:r>
            <a:t>Dawa ya matone ya jicho</a:t>
          </a:r>
          <a:endParaRPr lang="en" sz="20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pPr>
            <a:defRPr sz="1800" b="1">
              <a:effectLst/>
            </a:defRPr>
          </a:pPr>
          <a:r>
            <a:t>Pokea Roho Mtakatifu. Ni yeye tu anayeweza kutupatia utambuzi wa kiroho na kutushawishi juu ya hali yetu ya kweli (Yohana 16:8).</a:t>
          </a:r>
          <a:endParaRPr lang="en" sz="18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pPr>
            <a:defRPr sz="1800" b="1"/>
          </a:pPr>
          <a:r>
            <a:t>Aliamua kutuumba</a:t>
          </a:r>
          <a:br>
            <a:rPr lang="en" sz="1800" b="1" noProof="0" dirty="0"/>
          </a:br>
          <a:r>
            <a:t>(Mwa.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pPr>
            <a:defRPr sz="1800" b="1"/>
          </a:pPr>
          <a:r>
            <a:rPr sz="1600" dirty="0" err="1"/>
            <a:t>Yeye</a:t>
          </a:r>
          <a:r>
            <a:rPr sz="1600" dirty="0"/>
            <a:t> </a:t>
          </a:r>
          <a:r>
            <a:rPr sz="1600" dirty="0" err="1"/>
            <a:t>hututafuta</a:t>
          </a:r>
          <a:r>
            <a:rPr sz="1600" dirty="0"/>
            <a:t> </a:t>
          </a:r>
          <a:r>
            <a:rPr sz="1600" dirty="0" err="1"/>
            <a:t>wakati</a:t>
          </a:r>
          <a:r>
            <a:rPr sz="1600" dirty="0"/>
            <a:t> </a:t>
          </a:r>
          <a:r>
            <a:rPr sz="1600" dirty="0" err="1"/>
            <a:t>tumetenda</a:t>
          </a:r>
          <a:r>
            <a:rPr sz="1600" dirty="0"/>
            <a:t> </a:t>
          </a:r>
          <a:r>
            <a:rPr sz="1600" dirty="0" err="1"/>
            <a:t>dhambi</a:t>
          </a:r>
          <a:r>
            <a:rPr sz="1600" dirty="0"/>
            <a:t> (</a:t>
          </a:r>
          <a:r>
            <a:rPr sz="1600" dirty="0" err="1"/>
            <a:t>Mwa</a:t>
          </a:r>
          <a:r>
            <a:rPr sz="1600" dirty="0"/>
            <a:t>. 3:8-9)</a:t>
          </a:r>
          <a:endParaRPr lang="en" sz="16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pPr>
            <a:defRPr sz="1800" b="1"/>
          </a:pPr>
          <a:r>
            <a:t>Alijitoa mwenyewe kutuokoa (Yohana 3:16)</a:t>
          </a:r>
          <a:endParaRPr lang="en"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pPr>
            <a:defRPr sz="1800" b="1"/>
          </a:pPr>
          <a:r>
            <a:t>Anataka kutupa thawabu: kukaa naye, na kufurahia umilele pamoja naye (Ufu. 3:21)</a:t>
          </a:r>
          <a:endParaRPr lang="en" sz="18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defRPr sz="2000" b="1">
              <a:effectLst>
                <a:outerShdw blurRad="38100" dist="38100" dir="2700000" algn="tl">
                  <a:srgbClr val="000000">
                    <a:alpha val="43137"/>
                  </a:srgbClr>
                </a:outerShdw>
              </a:effectLst>
            </a:defRPr>
          </a:pPr>
          <a:r>
            <a:rPr sz="1600" dirty="0" err="1"/>
            <a:t>Yeye</a:t>
          </a:r>
          <a:r>
            <a:rPr sz="1600" dirty="0"/>
            <a:t> </a:t>
          </a:r>
          <a:r>
            <a:rPr sz="1600" dirty="0" err="1"/>
            <a:t>ndiye</a:t>
          </a:r>
          <a:r>
            <a:rPr sz="1600" dirty="0"/>
            <a:t> </a:t>
          </a:r>
          <a:r>
            <a:rPr sz="1600" dirty="0" err="1"/>
            <a:t>Mfariji</a:t>
          </a:r>
          <a:r>
            <a:rPr sz="1600" dirty="0"/>
            <a:t> </a:t>
          </a:r>
          <a:r>
            <a:rPr sz="1600" dirty="0" err="1"/>
            <a:t>wetu</a:t>
          </a:r>
          <a:r>
            <a:rPr sz="1600" dirty="0"/>
            <a:t> (Yohana 14:16-17)</a:t>
          </a:r>
          <a:endParaRPr lang="en" sz="16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defRPr sz="2000" b="1">
              <a:effectLst>
                <a:outerShdw blurRad="38100" dist="38100" dir="2700000" algn="tl">
                  <a:srgbClr val="000000">
                    <a:alpha val="43137"/>
                  </a:srgbClr>
                </a:outerShdw>
              </a:effectLst>
            </a:defRPr>
          </a:pPr>
          <a:r>
            <a:rPr sz="1600" dirty="0" err="1"/>
            <a:t>Anatufunulia</a:t>
          </a:r>
          <a:r>
            <a:rPr sz="1600" dirty="0"/>
            <a:t> </a:t>
          </a:r>
          <a:r>
            <a:rPr sz="1600" dirty="0" err="1"/>
            <a:t>Yesu</a:t>
          </a:r>
          <a:r>
            <a:rPr sz="1600" dirty="0"/>
            <a:t> (Yohana 15:26)</a:t>
          </a:r>
          <a:endParaRPr lang="en" sz="16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defRPr sz="2000" b="1">
              <a:effectLst>
                <a:outerShdw blurRad="38100" dist="38100" dir="2700000" algn="tl">
                  <a:srgbClr val="000000">
                    <a:alpha val="43137"/>
                  </a:srgbClr>
                </a:outerShdw>
              </a:effectLst>
            </a:defRPr>
          </a:pPr>
          <a:r>
            <a:rPr sz="1600" dirty="0" err="1"/>
            <a:t>Hutuhukumu</a:t>
          </a:r>
          <a:r>
            <a:rPr sz="1600" dirty="0"/>
            <a:t> </a:t>
          </a:r>
          <a:r>
            <a:rPr sz="1600" dirty="0" err="1"/>
            <a:t>dhambi</a:t>
          </a:r>
          <a:r>
            <a:rPr sz="1600" dirty="0"/>
            <a:t> (Yohana 16:8)</a:t>
          </a:r>
          <a:endParaRPr lang="en" sz="16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defRPr sz="2000" b="1">
              <a:effectLst>
                <a:outerShdw blurRad="38100" dist="38100" dir="2700000" algn="tl">
                  <a:srgbClr val="000000">
                    <a:alpha val="43137"/>
                  </a:srgbClr>
                </a:outerShdw>
              </a:effectLst>
            </a:defRPr>
          </a:pPr>
          <a:r>
            <a:rPr sz="1600" dirty="0" err="1"/>
            <a:t>Anatuongoza</a:t>
          </a:r>
          <a:r>
            <a:rPr sz="1600" dirty="0"/>
            <a:t> </a:t>
          </a:r>
          <a:r>
            <a:rPr sz="1600" dirty="0" err="1"/>
            <a:t>katika</a:t>
          </a:r>
          <a:r>
            <a:rPr sz="1600" dirty="0"/>
            <a:t> </a:t>
          </a:r>
          <a:r>
            <a:rPr sz="1600" dirty="0" err="1"/>
            <a:t>kweli</a:t>
          </a:r>
          <a:r>
            <a:rPr sz="1600" dirty="0"/>
            <a:t> yote (Yohana 16:13)</a:t>
          </a:r>
          <a:endParaRPr lang="en" sz="16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600200">
            <a:lnSpc>
              <a:spcPct val="90000"/>
            </a:lnSpc>
            <a:spcBef>
              <a:spcPct val="0"/>
            </a:spcBef>
            <a:spcAft>
              <a:spcPct val="35000"/>
            </a:spcAft>
            <a:buNone/>
            <a:defRPr sz="1800" b="1">
              <a:effectLst/>
            </a:defRPr>
          </a:pPr>
          <a:r>
            <a:rPr kern="1200"/>
            <a:t>Hatupaswi kukaa kwa ukweli wa nusu au kujifunza Biblia kijuujuu. Lazima tuachane na mafundisho ya kibinadamu (tunsel) na kuchunguza zaidi katika somo letu la Biblia ili kuondoa kutokamilika (takataka) kutoka kwa uelewa wetu juu yake.</a:t>
          </a:r>
          <a:endParaRPr lang="en" sz="1800"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Nunua dhahabu iliyosafishwa</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600200">
            <a:lnSpc>
              <a:spcPct val="90000"/>
            </a:lnSpc>
            <a:spcBef>
              <a:spcPct val="0"/>
            </a:spcBef>
            <a:spcAft>
              <a:spcPct val="35000"/>
            </a:spcAft>
            <a:buNone/>
            <a:defRPr sz="1800" b="1">
              <a:effectLst/>
            </a:defRPr>
          </a:pPr>
          <a:r>
            <a:rPr kern="1200"/>
            <a:t>Kukubali haki ya Yesu kama njia pekee ya kufikia wokovu. Kujaribu kujitoa kwa Mungu kwa matendo yetu ya haki ni kujionyesha uchi mbele zake.</a:t>
          </a:r>
          <a:endParaRPr lang="en"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Nunua nguo nyeupe</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600200">
            <a:lnSpc>
              <a:spcPct val="90000"/>
            </a:lnSpc>
            <a:spcBef>
              <a:spcPct val="0"/>
            </a:spcBef>
            <a:spcAft>
              <a:spcPct val="35000"/>
            </a:spcAft>
            <a:buNone/>
            <a:defRPr sz="1800" b="1">
              <a:effectLst/>
            </a:defRPr>
          </a:pPr>
          <a:r>
            <a:rPr kern="1200"/>
            <a:t>Pokea Roho Mtakatifu. Ni yeye tu anayeweza kutupatia utambuzi wa kiroho na kutushawishi juu ya hali yetu ya kweli (Yohana 16:8).</a:t>
          </a:r>
          <a:endParaRPr lang="en" sz="1800" kern="1200" noProof="0" dirty="0">
            <a:effectLst/>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defRPr sz="2000" b="1">
              <a:effectLst>
                <a:outerShdw blurRad="38100" dist="38100" dir="2700000" algn="tl">
                  <a:srgbClr val="000000">
                    <a:alpha val="43137"/>
                  </a:srgbClr>
                </a:outerShdw>
              </a:effectLst>
            </a:defRPr>
          </a:pPr>
          <a:r>
            <a:rPr kern="1200"/>
            <a:t>Dawa ya matone ya jicho</a:t>
          </a:r>
          <a:endParaRPr lang="en" sz="2000" kern="1200" noProof="0" dirty="0">
            <a:effectLst>
              <a:outerShdw blurRad="38100" dist="38100" dir="2700000" algn="tl">
                <a:srgbClr val="000000">
                  <a:alpha val="43137"/>
                </a:srgbClr>
              </a:outerShdw>
            </a:effectLst>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800" b="1"/>
          </a:pPr>
          <a:r>
            <a:rPr kern="1200"/>
            <a:t>Aliamua kutuumba</a:t>
          </a:r>
          <a:br>
            <a:rPr lang="en" sz="1800" b="1" kern="1200" noProof="0" dirty="0"/>
          </a:br>
          <a:r>
            <a:rPr kern="1200"/>
            <a:t>(Mwa. 2:7)</a:t>
          </a:r>
          <a:endParaRPr lang="en" sz="1800" kern="1200" noProof="0" dirty="0"/>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sz="1800" b="1"/>
          </a:pPr>
          <a:r>
            <a:rPr sz="1600" kern="1200" dirty="0" err="1"/>
            <a:t>Yeye</a:t>
          </a:r>
          <a:r>
            <a:rPr sz="1600" kern="1200" dirty="0"/>
            <a:t> </a:t>
          </a:r>
          <a:r>
            <a:rPr sz="1600" kern="1200" dirty="0" err="1"/>
            <a:t>hututafuta</a:t>
          </a:r>
          <a:r>
            <a:rPr sz="1600" kern="1200" dirty="0"/>
            <a:t> </a:t>
          </a:r>
          <a:r>
            <a:rPr sz="1600" kern="1200" dirty="0" err="1"/>
            <a:t>wakati</a:t>
          </a:r>
          <a:r>
            <a:rPr sz="1600" kern="1200" dirty="0"/>
            <a:t> </a:t>
          </a:r>
          <a:r>
            <a:rPr sz="1600" kern="1200" dirty="0" err="1"/>
            <a:t>tumetenda</a:t>
          </a:r>
          <a:r>
            <a:rPr sz="1600" kern="1200" dirty="0"/>
            <a:t> </a:t>
          </a:r>
          <a:r>
            <a:rPr sz="1600" kern="1200" dirty="0" err="1"/>
            <a:t>dhambi</a:t>
          </a:r>
          <a:r>
            <a:rPr sz="1600" kern="1200" dirty="0"/>
            <a:t> (</a:t>
          </a:r>
          <a:r>
            <a:rPr sz="1600" kern="1200" dirty="0" err="1"/>
            <a:t>Mwa</a:t>
          </a:r>
          <a:r>
            <a:rPr sz="1600" kern="1200" dirty="0"/>
            <a:t>. 3:8-9)</a:t>
          </a:r>
          <a:endParaRPr lang="en" sz="16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800" b="1"/>
          </a:pPr>
          <a:r>
            <a:rPr kern="1200"/>
            <a:t>Alijitoa mwenyewe kutuokoa (Yohana 3:16)</a:t>
          </a:r>
          <a:endParaRPr lang="en" sz="18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defRPr sz="1800" b="1"/>
          </a:pPr>
          <a:r>
            <a:rPr kern="1200"/>
            <a:t>Anataka kutupa thawabu: kukaa naye, na kufurahia umilele pamoja naye (Ufu. 3:21)</a:t>
          </a:r>
          <a:endParaRPr lang="en" sz="18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defRPr sz="2000" b="1">
              <a:effectLst>
                <a:outerShdw blurRad="38100" dist="38100" dir="2700000" algn="tl">
                  <a:srgbClr val="000000">
                    <a:alpha val="43137"/>
                  </a:srgbClr>
                </a:outerShdw>
              </a:effectLst>
            </a:defRPr>
          </a:pPr>
          <a:r>
            <a:rPr sz="1600" kern="1200" dirty="0" err="1"/>
            <a:t>Yeye</a:t>
          </a:r>
          <a:r>
            <a:rPr sz="1600" kern="1200" dirty="0"/>
            <a:t> </a:t>
          </a:r>
          <a:r>
            <a:rPr sz="1600" kern="1200" dirty="0" err="1"/>
            <a:t>ndiye</a:t>
          </a:r>
          <a:r>
            <a:rPr sz="1600" kern="1200" dirty="0"/>
            <a:t> </a:t>
          </a:r>
          <a:r>
            <a:rPr sz="1600" kern="1200" dirty="0" err="1"/>
            <a:t>Mfariji</a:t>
          </a:r>
          <a:r>
            <a:rPr sz="1600" kern="1200" dirty="0"/>
            <a:t> </a:t>
          </a:r>
          <a:r>
            <a:rPr sz="1600" kern="1200" dirty="0" err="1"/>
            <a:t>wetu</a:t>
          </a:r>
          <a:r>
            <a:rPr sz="1600" kern="1200" dirty="0"/>
            <a:t> (Yohana 14:16-17)</a:t>
          </a:r>
          <a:endParaRPr lang="en" sz="1600" kern="1200" noProof="0" dirty="0">
            <a:effectLst>
              <a:outerShdw blurRad="38100" dist="38100" dir="2700000" algn="tl">
                <a:srgbClr val="000000">
                  <a:alpha val="43137"/>
                </a:srgbClr>
              </a:outerShdw>
            </a:effectLst>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defRPr sz="2000" b="1">
              <a:effectLst>
                <a:outerShdw blurRad="38100" dist="38100" dir="2700000" algn="tl">
                  <a:srgbClr val="000000">
                    <a:alpha val="43137"/>
                  </a:srgbClr>
                </a:outerShdw>
              </a:effectLst>
            </a:defRPr>
          </a:pPr>
          <a:r>
            <a:rPr sz="1600" kern="1200" dirty="0" err="1"/>
            <a:t>Anatufunulia</a:t>
          </a:r>
          <a:r>
            <a:rPr sz="1600" kern="1200" dirty="0"/>
            <a:t> </a:t>
          </a:r>
          <a:r>
            <a:rPr sz="1600" kern="1200" dirty="0" err="1"/>
            <a:t>Yesu</a:t>
          </a:r>
          <a:r>
            <a:rPr sz="1600" kern="1200" dirty="0"/>
            <a:t> (Yohana 15:26)</a:t>
          </a:r>
          <a:endParaRPr lang="en" sz="1600" kern="1200" noProof="0" dirty="0">
            <a:effectLst>
              <a:outerShdw blurRad="38100" dist="38100" dir="2700000" algn="tl">
                <a:srgbClr val="000000">
                  <a:alpha val="43137"/>
                </a:srgbClr>
              </a:outerShdw>
            </a:effectLst>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defRPr sz="2000" b="1">
              <a:effectLst>
                <a:outerShdw blurRad="38100" dist="38100" dir="2700000" algn="tl">
                  <a:srgbClr val="000000">
                    <a:alpha val="43137"/>
                  </a:srgbClr>
                </a:outerShdw>
              </a:effectLst>
            </a:defRPr>
          </a:pPr>
          <a:r>
            <a:rPr sz="1600" kern="1200" dirty="0" err="1"/>
            <a:t>Hutuhukumu</a:t>
          </a:r>
          <a:r>
            <a:rPr sz="1600" kern="1200" dirty="0"/>
            <a:t> </a:t>
          </a:r>
          <a:r>
            <a:rPr sz="1600" kern="1200" dirty="0" err="1"/>
            <a:t>dhambi</a:t>
          </a:r>
          <a:r>
            <a:rPr sz="1600" kern="1200" dirty="0"/>
            <a:t> (Yohana 16:8)</a:t>
          </a:r>
          <a:endParaRPr lang="en" sz="1600" kern="1200" noProof="0" dirty="0">
            <a:effectLst>
              <a:outerShdw blurRad="38100" dist="38100" dir="2700000" algn="tl">
                <a:srgbClr val="000000">
                  <a:alpha val="43137"/>
                </a:srgbClr>
              </a:outerShdw>
            </a:effectLst>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60960" rIns="113792" bIns="60960" numCol="1" spcCol="1270" anchor="ctr" anchorCtr="0">
          <a:noAutofit/>
        </a:bodyPr>
        <a:lstStyle/>
        <a:p>
          <a:pPr marL="0" lvl="0" indent="0" algn="l" defTabSz="711200">
            <a:lnSpc>
              <a:spcPct val="90000"/>
            </a:lnSpc>
            <a:spcBef>
              <a:spcPct val="0"/>
            </a:spcBef>
            <a:spcAft>
              <a:spcPct val="35000"/>
            </a:spcAft>
            <a:buNone/>
            <a:defRPr sz="2000" b="1">
              <a:effectLst>
                <a:outerShdw blurRad="38100" dist="38100" dir="2700000" algn="tl">
                  <a:srgbClr val="000000">
                    <a:alpha val="43137"/>
                  </a:srgbClr>
                </a:outerShdw>
              </a:effectLst>
            </a:defRPr>
          </a:pPr>
          <a:r>
            <a:rPr sz="1600" kern="1200" dirty="0" err="1"/>
            <a:t>Anatuongoza</a:t>
          </a:r>
          <a:r>
            <a:rPr sz="1600" kern="1200" dirty="0"/>
            <a:t> </a:t>
          </a:r>
          <a:r>
            <a:rPr sz="1600" kern="1200" dirty="0" err="1"/>
            <a:t>katika</a:t>
          </a:r>
          <a:r>
            <a:rPr sz="1600" kern="1200" dirty="0"/>
            <a:t> </a:t>
          </a:r>
          <a:r>
            <a:rPr sz="1600" kern="1200" dirty="0" err="1"/>
            <a:t>kweli</a:t>
          </a:r>
          <a:r>
            <a:rPr sz="1600" kern="1200" dirty="0"/>
            <a:t> yote (Yohana 16:13)</a:t>
          </a:r>
          <a:endParaRPr lang="en" sz="1600" kern="1200" noProof="0" dirty="0">
            <a:effectLst>
              <a:outerShdw blurRad="38100" dist="38100" dir="2700000" algn="tl">
                <a:srgbClr val="000000">
                  <a:alpha val="43137"/>
                </a:srgbClr>
              </a:outerShdw>
            </a:effectLst>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07/03/2026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07/03/2026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07/03/2026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121886"/>
            <a:ext cx="9001125" cy="1446550"/>
          </a:xfrm>
          <a:prstGeom prst="rect">
            <a:avLst/>
          </a:prstGeom>
          <a:noFill/>
        </p:spPr>
        <p:txBody>
          <a:bodyPr wrap="square">
            <a:spAutoFit/>
            <a:scene3d>
              <a:camera prst="orthographicFront"/>
              <a:lightRig rig="threePt" dir="t"/>
            </a:scene3d>
            <a:sp3d extrusionH="57150" prstMaterial="powder">
              <a:bevelT w="38100" h="38100" prst="slope"/>
            </a:sp3d>
          </a:bodyPr>
          <a:lstStyle/>
          <a:p>
            <a:pPr algn="ctr">
              <a:defRPr sz="8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pPr>
            <a:r>
              <a:rPr dirty="0" err="1"/>
              <a:t>UHAKIKI</a:t>
            </a:r>
            <a:r>
              <a:rPr dirty="0"/>
              <a:t> WA </a:t>
            </a:r>
            <a:r>
              <a:rPr dirty="0" err="1"/>
              <a:t>UHALISI</a:t>
            </a:r>
            <a:endParaRPr dirty="0"/>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852808" cy="584775"/>
          </a:xfrm>
          <a:prstGeom prst="rect">
            <a:avLst/>
          </a:prstGeom>
          <a:noFill/>
        </p:spPr>
        <p:txBody>
          <a:bodyPr wrap="square">
            <a:spAutoFit/>
          </a:bodyPr>
          <a:lstStyle/>
          <a:p>
            <a:pPr>
              <a:defRPr sz="1600" b="1">
                <a:solidFill>
                  <a:srgbClr val="D7AA80"/>
                </a:solidFill>
              </a:defRPr>
            </a:pPr>
            <a:r>
              <a:t>Lessoni ya 1 kwa ajili ya  Aprili 4,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sz="4400" b="1">
                <a:ln/>
                <a:solidFill>
                  <a:schemeClr val="accent4"/>
                </a:solidFill>
              </a:defRPr>
            </a:pPr>
            <a:r>
              <a:t>Tawi na mzabibu</a:t>
            </a:r>
            <a:endParaRPr lang="en" sz="4400" b="1" noProof="0" dirty="0">
              <a:ln/>
              <a:solidFill>
                <a:schemeClr val="accent4"/>
              </a:solidFill>
            </a:endParaRP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578910"/>
            <a:ext cx="10963276" cy="646331"/>
          </a:xfrm>
          <a:prstGeom prst="rect">
            <a:avLst/>
          </a:prstGeom>
          <a:noFill/>
        </p:spPr>
        <p:txBody>
          <a:bodyPr wrap="square">
            <a:spAutoFit/>
          </a:bodyPr>
          <a:lstStyle/>
          <a:p>
            <a:pPr algn="ctr">
              <a:defRPr b="1">
                <a:solidFill>
                  <a:srgbClr val="FFCB7F"/>
                </a:solidFill>
                <a:effectLst>
                  <a:outerShdw blurRad="38100" dist="38100" dir="2700000" algn="tl">
                    <a:srgbClr val="000000">
                      <a:alpha val="43137"/>
                    </a:srgbClr>
                  </a:outerShdw>
                </a:effectLst>
                <a:latin typeface="Comic Sans MS" panose="030F0702030302020204" pitchFamily="66" charset="0"/>
              </a:defRPr>
            </a:pPr>
            <a:r>
              <a:rPr dirty="0"/>
              <a:t>"Mimi </a:t>
            </a:r>
            <a:r>
              <a:rPr dirty="0" err="1"/>
              <a:t>ni</a:t>
            </a:r>
            <a:r>
              <a:rPr dirty="0"/>
              <a:t> </a:t>
            </a:r>
            <a:r>
              <a:rPr dirty="0" err="1"/>
              <a:t>mzabibu</a:t>
            </a:r>
            <a:r>
              <a:rPr dirty="0"/>
              <a:t>; </a:t>
            </a:r>
            <a:r>
              <a:rPr dirty="0" err="1"/>
              <a:t>ninyi</a:t>
            </a:r>
            <a:r>
              <a:rPr dirty="0"/>
              <a:t> </a:t>
            </a:r>
            <a:r>
              <a:rPr dirty="0" err="1"/>
              <a:t>ni</a:t>
            </a:r>
            <a:r>
              <a:rPr dirty="0"/>
              <a:t> </a:t>
            </a:r>
            <a:r>
              <a:rPr dirty="0" err="1"/>
              <a:t>matawi</a:t>
            </a:r>
            <a:r>
              <a:rPr dirty="0"/>
              <a:t>. </a:t>
            </a:r>
            <a:r>
              <a:rPr dirty="0" err="1"/>
              <a:t>Akaaye</a:t>
            </a:r>
            <a:r>
              <a:rPr dirty="0"/>
              <a:t> </a:t>
            </a:r>
            <a:r>
              <a:rPr dirty="0" err="1"/>
              <a:t>ndani</a:t>
            </a:r>
            <a:r>
              <a:rPr dirty="0"/>
              <a:t> </a:t>
            </a:r>
            <a:r>
              <a:rPr dirty="0" err="1"/>
              <a:t>yangu</a:t>
            </a:r>
            <a:r>
              <a:rPr dirty="0"/>
              <a:t> </a:t>
            </a:r>
            <a:r>
              <a:rPr dirty="0" err="1"/>
              <a:t>nami</a:t>
            </a:r>
            <a:r>
              <a:rPr dirty="0"/>
              <a:t> </a:t>
            </a:r>
            <a:r>
              <a:rPr dirty="0" err="1"/>
              <a:t>ndani</a:t>
            </a:r>
            <a:r>
              <a:rPr dirty="0"/>
              <a:t> </a:t>
            </a:r>
            <a:r>
              <a:rPr dirty="0" err="1"/>
              <a:t>yake</a:t>
            </a:r>
            <a:r>
              <a:rPr dirty="0"/>
              <a:t>, </a:t>
            </a:r>
            <a:r>
              <a:rPr dirty="0" err="1"/>
              <a:t>huyo</a:t>
            </a:r>
            <a:r>
              <a:rPr dirty="0"/>
              <a:t> </a:t>
            </a:r>
            <a:r>
              <a:rPr dirty="0" err="1"/>
              <a:t>huzaa</a:t>
            </a:r>
            <a:r>
              <a:rPr dirty="0"/>
              <a:t> sana; </a:t>
            </a:r>
            <a:r>
              <a:rPr dirty="0" err="1"/>
              <a:t>maana</a:t>
            </a:r>
            <a:r>
              <a:rPr dirty="0"/>
              <a:t> </a:t>
            </a:r>
            <a:r>
              <a:rPr dirty="0" err="1"/>
              <a:t>pasipo</a:t>
            </a:r>
            <a:r>
              <a:rPr dirty="0"/>
              <a:t> </a:t>
            </a:r>
            <a:r>
              <a:rPr dirty="0" err="1"/>
              <a:t>mimi</a:t>
            </a:r>
            <a:r>
              <a:rPr dirty="0"/>
              <a:t> </a:t>
            </a:r>
            <a:r>
              <a:rPr dirty="0" err="1"/>
              <a:t>ninyi</a:t>
            </a:r>
            <a:r>
              <a:rPr dirty="0"/>
              <a:t> </a:t>
            </a:r>
            <a:r>
              <a:rPr dirty="0" err="1"/>
              <a:t>hamwezi</a:t>
            </a:r>
            <a:r>
              <a:rPr dirty="0"/>
              <a:t> </a:t>
            </a:r>
            <a:r>
              <a:rPr dirty="0" err="1"/>
              <a:t>kufanya</a:t>
            </a:r>
            <a:r>
              <a:rPr dirty="0"/>
              <a:t> </a:t>
            </a:r>
            <a:r>
              <a:rPr dirty="0" err="1"/>
              <a:t>neno</a:t>
            </a:r>
            <a:r>
              <a:rPr dirty="0"/>
              <a:t> lo </a:t>
            </a:r>
            <a:r>
              <a:rPr dirty="0" err="1"/>
              <a:t>lote</a:t>
            </a:r>
            <a:r>
              <a:rPr dirty="0"/>
              <a:t>. </a:t>
            </a:r>
            <a:r>
              <a:rPr sz="1400" dirty="0"/>
              <a:t>(</a:t>
            </a:r>
            <a:r>
              <a:rPr lang="en-US" sz="1400" dirty="0"/>
              <a:t>Yohana</a:t>
            </a:r>
            <a:r>
              <a:rPr sz="1400" dirty="0"/>
              <a:t> 15:5)</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1015663"/>
          </a:xfrm>
          <a:prstGeom prst="rect">
            <a:avLst/>
          </a:prstGeom>
          <a:noFill/>
        </p:spPr>
        <p:txBody>
          <a:bodyPr wrap="square">
            <a:spAutoFit/>
          </a:bodyPr>
          <a:lstStyle/>
          <a:p>
            <a:pPr algn="just">
              <a:spcBef>
                <a:spcPts val="600"/>
              </a:spcBef>
              <a:defRPr sz="2000" b="1"/>
            </a:pPr>
            <a:r>
              <a:rPr dirty="0"/>
              <a:t>Muda </a:t>
            </a:r>
            <a:r>
              <a:rPr dirty="0" err="1"/>
              <a:t>mfupi</a:t>
            </a:r>
            <a:r>
              <a:rPr dirty="0"/>
              <a:t> </a:t>
            </a:r>
            <a:r>
              <a:rPr dirty="0" err="1"/>
              <a:t>kabla</a:t>
            </a:r>
            <a:r>
              <a:rPr dirty="0"/>
              <a:t> </a:t>
            </a:r>
            <a:r>
              <a:rPr dirty="0" err="1"/>
              <a:t>ya</a:t>
            </a:r>
            <a:r>
              <a:rPr dirty="0"/>
              <a:t> </a:t>
            </a:r>
            <a:r>
              <a:rPr dirty="0" err="1"/>
              <a:t>kifo</a:t>
            </a:r>
            <a:r>
              <a:rPr dirty="0"/>
              <a:t> </a:t>
            </a:r>
            <a:r>
              <a:rPr dirty="0" err="1"/>
              <a:t>chake</a:t>
            </a:r>
            <a:r>
              <a:rPr dirty="0"/>
              <a:t>, </a:t>
            </a:r>
            <a:r>
              <a:rPr dirty="0" err="1"/>
              <a:t>Yesu</a:t>
            </a:r>
            <a:r>
              <a:rPr dirty="0"/>
              <a:t> </a:t>
            </a:r>
            <a:r>
              <a:rPr dirty="0" err="1"/>
              <a:t>alitangaza</a:t>
            </a:r>
            <a:r>
              <a:rPr dirty="0"/>
              <a:t> </a:t>
            </a:r>
            <a:r>
              <a:rPr dirty="0" err="1"/>
              <a:t>kwamba</a:t>
            </a:r>
            <a:r>
              <a:rPr dirty="0"/>
              <a:t> </a:t>
            </a:r>
            <a:r>
              <a:rPr dirty="0" err="1"/>
              <a:t>alikuwa</a:t>
            </a:r>
            <a:r>
              <a:rPr dirty="0"/>
              <a:t> "</a:t>
            </a:r>
            <a:r>
              <a:rPr dirty="0" err="1"/>
              <a:t>mzabibu</a:t>
            </a:r>
            <a:r>
              <a:rPr dirty="0"/>
              <a:t>," </a:t>
            </a:r>
            <a:r>
              <a:rPr dirty="0" err="1"/>
              <a:t>na</a:t>
            </a:r>
            <a:r>
              <a:rPr dirty="0"/>
              <a:t> </a:t>
            </a:r>
            <a:r>
              <a:rPr dirty="0" err="1"/>
              <a:t>kwamba</a:t>
            </a:r>
            <a:r>
              <a:rPr dirty="0"/>
              <a:t> </a:t>
            </a:r>
            <a:r>
              <a:rPr dirty="0" err="1"/>
              <a:t>wanafunzi</a:t>
            </a:r>
            <a:r>
              <a:rPr dirty="0"/>
              <a:t> wake </a:t>
            </a:r>
            <a:r>
              <a:rPr dirty="0" err="1"/>
              <a:t>walikuwa</a:t>
            </a:r>
            <a:r>
              <a:rPr dirty="0"/>
              <a:t> "</a:t>
            </a:r>
            <a:r>
              <a:rPr dirty="0" err="1"/>
              <a:t>matawi</a:t>
            </a:r>
            <a:r>
              <a:rPr dirty="0"/>
              <a:t>." </a:t>
            </a:r>
            <a:r>
              <a:rPr dirty="0" err="1"/>
              <a:t>Alimaanisha</a:t>
            </a:r>
            <a:r>
              <a:rPr dirty="0"/>
              <a:t> </a:t>
            </a:r>
            <a:r>
              <a:rPr dirty="0" err="1"/>
              <a:t>nini</a:t>
            </a:r>
            <a:r>
              <a:rPr dirty="0"/>
              <a:t> </a:t>
            </a:r>
            <a:r>
              <a:rPr dirty="0" err="1"/>
              <a:t>kwa</a:t>
            </a:r>
            <a:r>
              <a:rPr dirty="0"/>
              <a:t> </a:t>
            </a:r>
            <a:r>
              <a:rPr dirty="0" err="1"/>
              <a:t>kusema</a:t>
            </a:r>
            <a:r>
              <a:rPr dirty="0"/>
              <a:t> </a:t>
            </a:r>
            <a:r>
              <a:rPr dirty="0" err="1"/>
              <a:t>hivi</a:t>
            </a:r>
            <a:r>
              <a:rPr dirty="0"/>
              <a:t>?</a:t>
            </a:r>
          </a:p>
        </p:txBody>
      </p:sp>
      <p:pic>
        <p:nvPicPr>
          <p:cNvPr id="6" name="Imagen 5" descr="Imagen que contiene exterior, hombre, fruta, parado  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  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  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6" y="4595346"/>
            <a:ext cx="6696240" cy="1015663"/>
          </a:xfrm>
          <a:prstGeom prst="rect">
            <a:avLst/>
          </a:prstGeom>
          <a:noFill/>
        </p:spPr>
        <p:txBody>
          <a:bodyPr wrap="square">
            <a:spAutoFit/>
          </a:bodyPr>
          <a:lstStyle/>
          <a:p>
            <a:pPr algn="just">
              <a:spcBef>
                <a:spcPts val="600"/>
              </a:spcBef>
              <a:defRPr sz="2000" b="1"/>
            </a:pPr>
            <a:r>
              <a:rPr dirty="0" err="1"/>
              <a:t>Kukaa</a:t>
            </a:r>
            <a:r>
              <a:rPr dirty="0"/>
              <a:t> </a:t>
            </a:r>
            <a:r>
              <a:rPr dirty="0" err="1"/>
              <a:t>ndani</a:t>
            </a:r>
            <a:r>
              <a:rPr dirty="0"/>
              <a:t> </a:t>
            </a:r>
            <a:r>
              <a:rPr dirty="0" err="1"/>
              <a:t>ya</a:t>
            </a:r>
            <a:r>
              <a:rPr dirty="0"/>
              <a:t> </a:t>
            </a:r>
            <a:r>
              <a:rPr dirty="0" err="1"/>
              <a:t>Yesu</a:t>
            </a:r>
            <a:r>
              <a:rPr dirty="0"/>
              <a:t> </a:t>
            </a:r>
            <a:r>
              <a:rPr dirty="0" err="1"/>
              <a:t>ni</a:t>
            </a:r>
            <a:r>
              <a:rPr dirty="0"/>
              <a:t> </a:t>
            </a:r>
            <a:r>
              <a:rPr dirty="0" err="1"/>
              <a:t>dawa</a:t>
            </a:r>
            <a:r>
              <a:rPr dirty="0"/>
              <a:t> </a:t>
            </a:r>
            <a:r>
              <a:rPr dirty="0" err="1"/>
              <a:t>ya</a:t>
            </a:r>
            <a:r>
              <a:rPr dirty="0"/>
              <a:t> </a:t>
            </a:r>
            <a:r>
              <a:rPr dirty="0" err="1"/>
              <a:t>uvuguvugu</a:t>
            </a:r>
            <a:r>
              <a:rPr dirty="0"/>
              <a:t> </a:t>
            </a:r>
            <a:r>
              <a:rPr dirty="0" err="1"/>
              <a:t>wa</a:t>
            </a:r>
            <a:r>
              <a:rPr dirty="0"/>
              <a:t> </a:t>
            </a:r>
            <a:r>
              <a:rPr dirty="0" err="1"/>
              <a:t>Laodikia</a:t>
            </a:r>
            <a:r>
              <a:rPr dirty="0"/>
              <a:t>. Zaidi </a:t>
            </a:r>
            <a:r>
              <a:rPr dirty="0" err="1"/>
              <a:t>ya</a:t>
            </a:r>
            <a:r>
              <a:rPr dirty="0"/>
              <a:t> </a:t>
            </a:r>
            <a:r>
              <a:rPr dirty="0" err="1"/>
              <a:t>hayo</a:t>
            </a:r>
            <a:r>
              <a:rPr dirty="0"/>
              <a:t>, </a:t>
            </a:r>
            <a:r>
              <a:rPr dirty="0" err="1"/>
              <a:t>ni</a:t>
            </a:r>
            <a:r>
              <a:rPr dirty="0"/>
              <a:t> </a:t>
            </a:r>
            <a:r>
              <a:rPr dirty="0" err="1"/>
              <a:t>chanzo</a:t>
            </a:r>
            <a:r>
              <a:rPr dirty="0"/>
              <a:t> cha </a:t>
            </a:r>
            <a:r>
              <a:rPr dirty="0" err="1"/>
              <a:t>furaha</a:t>
            </a:r>
            <a:r>
              <a:rPr dirty="0"/>
              <a:t> (Yohana 5:11). </a:t>
            </a:r>
            <a:r>
              <a:rPr dirty="0" err="1"/>
              <a:t>Lakini</a:t>
            </a:r>
            <a:r>
              <a:rPr dirty="0"/>
              <a:t> </a:t>
            </a:r>
            <a:r>
              <a:rPr dirty="0" err="1"/>
              <a:t>tunawezaje</a:t>
            </a:r>
            <a:r>
              <a:rPr dirty="0"/>
              <a:t> </a:t>
            </a:r>
            <a:r>
              <a:rPr dirty="0" err="1"/>
              <a:t>kukaa</a:t>
            </a:r>
            <a:r>
              <a:rPr dirty="0"/>
              <a:t> </a:t>
            </a:r>
            <a:r>
              <a:rPr dirty="0" err="1"/>
              <a:t>ndani</a:t>
            </a:r>
            <a:r>
              <a:rPr dirty="0"/>
              <a:t> </a:t>
            </a:r>
            <a:r>
              <a:rPr dirty="0" err="1"/>
              <a:t>ya</a:t>
            </a:r>
            <a:r>
              <a:rPr dirty="0"/>
              <a:t> </a:t>
            </a:r>
            <a:r>
              <a:rPr dirty="0" err="1"/>
              <a:t>Yesu</a:t>
            </a:r>
            <a:r>
              <a:rPr dirty="0"/>
              <a:t>?</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611009"/>
            <a:ext cx="6696240" cy="1015663"/>
          </a:xfrm>
          <a:prstGeom prst="rect">
            <a:avLst/>
          </a:prstGeom>
          <a:noFill/>
        </p:spPr>
        <p:txBody>
          <a:bodyPr wrap="square">
            <a:spAutoFit/>
          </a:bodyPr>
          <a:lstStyle/>
          <a:p>
            <a:pPr algn="just">
              <a:spcBef>
                <a:spcPts val="600"/>
              </a:spcBef>
              <a:defRPr sz="2000" b="1"/>
            </a:pPr>
            <a:r>
              <a:rPr dirty="0"/>
              <a:t>Kwa </a:t>
            </a:r>
            <a:r>
              <a:rPr dirty="0" err="1"/>
              <a:t>kufanya</a:t>
            </a:r>
            <a:r>
              <a:rPr dirty="0"/>
              <a:t> </a:t>
            </a:r>
            <a:r>
              <a:rPr dirty="0" err="1"/>
              <a:t>yanayompendeza</a:t>
            </a:r>
            <a:r>
              <a:rPr dirty="0"/>
              <a:t>, </a:t>
            </a:r>
            <a:r>
              <a:rPr dirty="0" err="1"/>
              <a:t>yaani</a:t>
            </a:r>
            <a:r>
              <a:rPr dirty="0"/>
              <a:t>, </a:t>
            </a:r>
            <a:r>
              <a:rPr dirty="0" err="1"/>
              <a:t>kwa</a:t>
            </a:r>
            <a:r>
              <a:rPr dirty="0"/>
              <a:t> </a:t>
            </a:r>
            <a:r>
              <a:rPr dirty="0" err="1"/>
              <a:t>kushika</a:t>
            </a:r>
            <a:r>
              <a:rPr dirty="0"/>
              <a:t> </a:t>
            </a:r>
            <a:r>
              <a:rPr dirty="0" err="1"/>
              <a:t>amri</a:t>
            </a:r>
            <a:r>
              <a:rPr dirty="0"/>
              <a:t> </a:t>
            </a:r>
            <a:r>
              <a:rPr dirty="0" err="1"/>
              <a:t>zake</a:t>
            </a:r>
            <a:r>
              <a:rPr dirty="0"/>
              <a:t> (Yohana 15:10). Huu </a:t>
            </a:r>
            <a:r>
              <a:rPr dirty="0" err="1"/>
              <a:t>ni</a:t>
            </a:r>
            <a:r>
              <a:rPr dirty="0"/>
              <a:t> </a:t>
            </a:r>
            <a:r>
              <a:rPr dirty="0" err="1"/>
              <a:t>mwitikio</a:t>
            </a:r>
            <a:r>
              <a:rPr dirty="0"/>
              <a:t> </a:t>
            </a:r>
            <a:r>
              <a:rPr dirty="0" err="1"/>
              <a:t>wa</a:t>
            </a:r>
            <a:r>
              <a:rPr dirty="0"/>
              <a:t> </a:t>
            </a:r>
            <a:r>
              <a:rPr dirty="0" err="1"/>
              <a:t>upendo</a:t>
            </a:r>
            <a:r>
              <a:rPr dirty="0"/>
              <a:t> </a:t>
            </a:r>
            <a:r>
              <a:rPr dirty="0" err="1"/>
              <a:t>kwa</a:t>
            </a:r>
            <a:r>
              <a:rPr dirty="0"/>
              <a:t> </a:t>
            </a:r>
            <a:r>
              <a:rPr dirty="0" err="1"/>
              <a:t>upendo</a:t>
            </a:r>
            <a:r>
              <a:rPr dirty="0"/>
              <a:t> </a:t>
            </a:r>
            <a:r>
              <a:rPr dirty="0" err="1"/>
              <a:t>ambao</a:t>
            </a:r>
            <a:r>
              <a:rPr dirty="0"/>
              <a:t> </a:t>
            </a:r>
            <a:r>
              <a:rPr dirty="0" err="1"/>
              <a:t>Mungu</a:t>
            </a:r>
            <a:r>
              <a:rPr dirty="0"/>
              <a:t> </a:t>
            </a:r>
            <a:r>
              <a:rPr dirty="0" err="1"/>
              <a:t>ametuonyesha</a:t>
            </a:r>
            <a:r>
              <a:rPr dirty="0"/>
              <a:t> (1 Yohana 4:19).</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433101"/>
            <a:ext cx="7254089" cy="1938992"/>
          </a:xfrm>
          <a:prstGeom prst="rect">
            <a:avLst/>
          </a:prstGeom>
          <a:noFill/>
        </p:spPr>
        <p:txBody>
          <a:bodyPr wrap="square">
            <a:spAutoFit/>
          </a:bodyPr>
          <a:lstStyle/>
          <a:p>
            <a:pPr algn="just">
              <a:spcBef>
                <a:spcPts val="600"/>
              </a:spcBef>
              <a:defRPr sz="2000" b="1"/>
            </a:pPr>
            <a:r>
              <a:rPr dirty="0" err="1"/>
              <a:t>Tawi</a:t>
            </a:r>
            <a:r>
              <a:rPr dirty="0"/>
              <a:t> </a:t>
            </a:r>
            <a:r>
              <a:rPr dirty="0" err="1"/>
              <a:t>linaweza</a:t>
            </a:r>
            <a:r>
              <a:rPr dirty="0"/>
              <a:t> </a:t>
            </a:r>
            <a:r>
              <a:rPr dirty="0" err="1"/>
              <a:t>kuishi</a:t>
            </a:r>
            <a:r>
              <a:rPr dirty="0"/>
              <a:t> </a:t>
            </a:r>
            <a:r>
              <a:rPr dirty="0" err="1"/>
              <a:t>kwa</a:t>
            </a:r>
            <a:r>
              <a:rPr dirty="0"/>
              <a:t> </a:t>
            </a:r>
            <a:r>
              <a:rPr dirty="0" err="1"/>
              <a:t>muda</a:t>
            </a:r>
            <a:r>
              <a:rPr dirty="0"/>
              <a:t> </a:t>
            </a:r>
            <a:r>
              <a:rPr dirty="0" err="1"/>
              <a:t>bila</a:t>
            </a:r>
            <a:r>
              <a:rPr dirty="0"/>
              <a:t> </a:t>
            </a:r>
            <a:r>
              <a:rPr dirty="0" err="1"/>
              <a:t>kushikamana</a:t>
            </a:r>
            <a:r>
              <a:rPr dirty="0"/>
              <a:t> </a:t>
            </a:r>
            <a:r>
              <a:rPr dirty="0" err="1"/>
              <a:t>na</a:t>
            </a:r>
            <a:r>
              <a:rPr dirty="0"/>
              <a:t> </a:t>
            </a:r>
            <a:r>
              <a:rPr dirty="0" err="1"/>
              <a:t>mzabibu</a:t>
            </a:r>
            <a:r>
              <a:rPr dirty="0"/>
              <a:t>, </a:t>
            </a:r>
            <a:r>
              <a:rPr dirty="0" err="1"/>
              <a:t>lakini</a:t>
            </a:r>
            <a:r>
              <a:rPr dirty="0"/>
              <a:t> </a:t>
            </a:r>
            <a:r>
              <a:rPr dirty="0" err="1"/>
              <a:t>hatimaye</a:t>
            </a:r>
            <a:r>
              <a:rPr dirty="0"/>
              <a:t> </a:t>
            </a:r>
            <a:r>
              <a:rPr dirty="0" err="1"/>
              <a:t>litanyauka</a:t>
            </a:r>
            <a:r>
              <a:rPr dirty="0"/>
              <a:t>. Ili </a:t>
            </a:r>
            <a:r>
              <a:rPr dirty="0" err="1"/>
              <a:t>tusipoteze</a:t>
            </a:r>
            <a:r>
              <a:rPr dirty="0"/>
              <a:t> </a:t>
            </a:r>
            <a:r>
              <a:rPr dirty="0" err="1"/>
              <a:t>uzima</a:t>
            </a:r>
            <a:r>
              <a:rPr dirty="0"/>
              <a:t> </a:t>
            </a:r>
            <a:r>
              <a:rPr dirty="0" err="1"/>
              <a:t>wa</a:t>
            </a:r>
            <a:r>
              <a:rPr dirty="0"/>
              <a:t> </a:t>
            </a:r>
            <a:r>
              <a:rPr dirty="0" err="1"/>
              <a:t>milele</a:t>
            </a:r>
            <a:r>
              <a:rPr dirty="0"/>
              <a:t>, </a:t>
            </a:r>
            <a:r>
              <a:rPr dirty="0" err="1"/>
              <a:t>Yesu</a:t>
            </a:r>
            <a:r>
              <a:rPr dirty="0"/>
              <a:t> </a:t>
            </a:r>
            <a:r>
              <a:rPr dirty="0" err="1"/>
              <a:t>anatusihi</a:t>
            </a:r>
            <a:r>
              <a:rPr dirty="0"/>
              <a:t>: "Kaa </a:t>
            </a:r>
            <a:r>
              <a:rPr dirty="0" err="1"/>
              <a:t>ndani</a:t>
            </a:r>
            <a:r>
              <a:rPr dirty="0"/>
              <a:t> </a:t>
            </a:r>
            <a:r>
              <a:rPr dirty="0" err="1"/>
              <a:t>yangu</a:t>
            </a:r>
            <a:r>
              <a:rPr dirty="0"/>
              <a:t>"</a:t>
            </a:r>
            <a:br>
              <a:rPr lang="en" sz="2000" b="1" noProof="0" dirty="0"/>
            </a:br>
            <a:r>
              <a:rPr dirty="0"/>
              <a:t>(Yohana 15:4). </a:t>
            </a:r>
            <a:r>
              <a:rPr dirty="0" err="1"/>
              <a:t>Katika</a:t>
            </a:r>
            <a:r>
              <a:rPr dirty="0"/>
              <a:t> </a:t>
            </a:r>
            <a:r>
              <a:rPr dirty="0" err="1"/>
              <a:t>mistari</a:t>
            </a:r>
            <a:r>
              <a:rPr dirty="0"/>
              <a:t> 11 </a:t>
            </a:r>
            <a:r>
              <a:rPr dirty="0" err="1"/>
              <a:t>ambayo</a:t>
            </a:r>
            <a:r>
              <a:rPr dirty="0"/>
              <a:t> </a:t>
            </a:r>
            <a:r>
              <a:rPr dirty="0" err="1"/>
              <a:t>Yesu</a:t>
            </a:r>
            <a:r>
              <a:rPr dirty="0"/>
              <a:t> </a:t>
            </a:r>
            <a:r>
              <a:rPr dirty="0" err="1"/>
              <a:t>anasimulia</a:t>
            </a:r>
            <a:r>
              <a:rPr dirty="0"/>
              <a:t> </a:t>
            </a:r>
            <a:r>
              <a:rPr dirty="0" err="1"/>
              <a:t>mfano</a:t>
            </a:r>
            <a:r>
              <a:rPr dirty="0"/>
              <a:t> </a:t>
            </a:r>
            <a:r>
              <a:rPr dirty="0" err="1"/>
              <a:t>huu</a:t>
            </a:r>
            <a:r>
              <a:rPr dirty="0"/>
              <a:t> </a:t>
            </a:r>
            <a:r>
              <a:rPr dirty="0" err="1"/>
              <a:t>wa</a:t>
            </a:r>
            <a:r>
              <a:rPr dirty="0"/>
              <a:t> </a:t>
            </a:r>
            <a:r>
              <a:rPr dirty="0" err="1"/>
              <a:t>mzabibu</a:t>
            </a:r>
            <a:r>
              <a:rPr dirty="0"/>
              <a:t> </a:t>
            </a:r>
            <a:r>
              <a:rPr dirty="0" err="1"/>
              <a:t>na</a:t>
            </a:r>
            <a:r>
              <a:rPr dirty="0"/>
              <a:t> </a:t>
            </a:r>
            <a:r>
              <a:rPr dirty="0" err="1"/>
              <a:t>matawi</a:t>
            </a:r>
            <a:r>
              <a:rPr dirty="0"/>
              <a:t>, </a:t>
            </a:r>
            <a:r>
              <a:rPr dirty="0" err="1"/>
              <a:t>anatumia</a:t>
            </a:r>
            <a:r>
              <a:rPr dirty="0"/>
              <a:t> </a:t>
            </a:r>
            <a:r>
              <a:rPr dirty="0" err="1"/>
              <a:t>kitenzi</a:t>
            </a:r>
            <a:r>
              <a:rPr dirty="0"/>
              <a:t> "</a:t>
            </a:r>
            <a:r>
              <a:rPr dirty="0" err="1"/>
              <a:t>kukaa</a:t>
            </a:r>
            <a:r>
              <a:rPr dirty="0"/>
              <a:t>" mara 10. </a:t>
            </a:r>
            <a:r>
              <a:rPr dirty="0" err="1"/>
              <a:t>Lazima</a:t>
            </a:r>
            <a:r>
              <a:rPr dirty="0"/>
              <a:t> </a:t>
            </a:r>
            <a:r>
              <a:rPr dirty="0" err="1"/>
              <a:t>liwe</a:t>
            </a:r>
            <a:r>
              <a:rPr dirty="0"/>
              <a:t> </a:t>
            </a:r>
            <a:r>
              <a:rPr dirty="0" err="1"/>
              <a:t>jambo</a:t>
            </a:r>
            <a:r>
              <a:rPr dirty="0"/>
              <a:t> </a:t>
            </a:r>
            <a:r>
              <a:rPr dirty="0" err="1"/>
              <a:t>muhimu</a:t>
            </a:r>
            <a:r>
              <a:rPr dirty="0"/>
              <a:t> sana.</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defRPr sz="4400" b="1">
                <a:ln w="0"/>
                <a:solidFill>
                  <a:schemeClr val="bg1"/>
                </a:solidFill>
                <a:effectLst>
                  <a:innerShdw blurRad="63500" dist="50800" dir="13500000">
                    <a:srgbClr val="000000">
                      <a:alpha val="50000"/>
                    </a:srgbClr>
                  </a:innerShdw>
                </a:effectLst>
              </a:defRPr>
            </a:pPr>
            <a:r>
              <a:t>Mfereji wa maji</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646331"/>
          </a:xfrm>
          <a:prstGeom prst="rect">
            <a:avLst/>
          </a:prstGeom>
          <a:noFill/>
        </p:spPr>
        <p:txBody>
          <a:bodyPr wrap="square">
            <a:spAutoFit/>
          </a:bodyPr>
          <a:lstStyle/>
          <a:p>
            <a:pPr algn="ctr">
              <a:defRPr b="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defRPr>
            </a:pPr>
            <a:r>
              <a:t>Kaeni ndani yangu, nami ndani yenu. Kama tawi haliwezi kuzaa matunda yenyewe, isipokuwa inakaa ndani ya mzabibu, pia hamwezi, isipokuwa mnakaa ndani Yangu. </a:t>
            </a:r>
            <a:r>
              <a:rPr sz="1400"/>
              <a:t>(Yohana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48539" y="1190410"/>
            <a:ext cx="8750367" cy="707886"/>
          </a:xfrm>
          <a:prstGeom prst="rect">
            <a:avLst/>
          </a:prstGeom>
          <a:noFill/>
        </p:spPr>
        <p:txBody>
          <a:bodyPr wrap="square">
            <a:spAutoFit/>
          </a:bodyPr>
          <a:lstStyle/>
          <a:p>
            <a:pPr>
              <a:spcBef>
                <a:spcPts val="600"/>
              </a:spcBef>
              <a:defRPr sz="2000" b="1"/>
            </a:pPr>
            <a:r>
              <a:rPr dirty="0" err="1"/>
              <a:t>Katika</a:t>
            </a:r>
            <a:r>
              <a:rPr dirty="0"/>
              <a:t> </a:t>
            </a:r>
            <a:r>
              <a:rPr dirty="0" err="1"/>
              <a:t>majira</a:t>
            </a:r>
            <a:r>
              <a:rPr dirty="0"/>
              <a:t> </a:t>
            </a:r>
            <a:r>
              <a:rPr dirty="0" err="1"/>
              <a:t>ya</a:t>
            </a:r>
            <a:r>
              <a:rPr dirty="0"/>
              <a:t> </a:t>
            </a:r>
            <a:r>
              <a:rPr dirty="0" err="1"/>
              <a:t>baridi</a:t>
            </a:r>
            <a:r>
              <a:rPr dirty="0"/>
              <a:t>, </a:t>
            </a:r>
            <a:r>
              <a:rPr dirty="0" err="1"/>
              <a:t>matawi</a:t>
            </a:r>
            <a:r>
              <a:rPr dirty="0"/>
              <a:t> </a:t>
            </a:r>
            <a:r>
              <a:rPr dirty="0" err="1"/>
              <a:t>yanashikamana</a:t>
            </a:r>
            <a:r>
              <a:rPr dirty="0"/>
              <a:t> </a:t>
            </a:r>
            <a:r>
              <a:rPr dirty="0" err="1"/>
              <a:t>na</a:t>
            </a:r>
            <a:r>
              <a:rPr dirty="0"/>
              <a:t> </a:t>
            </a:r>
            <a:r>
              <a:rPr dirty="0" err="1"/>
              <a:t>mzabibu</a:t>
            </a:r>
            <a:r>
              <a:rPr dirty="0"/>
              <a:t>, </a:t>
            </a:r>
            <a:r>
              <a:rPr dirty="0" err="1"/>
              <a:t>lakini</a:t>
            </a:r>
            <a:r>
              <a:rPr dirty="0"/>
              <a:t> </a:t>
            </a:r>
            <a:r>
              <a:rPr dirty="0" err="1"/>
              <a:t>hayana</a:t>
            </a:r>
            <a:r>
              <a:rPr dirty="0"/>
              <a:t> </a:t>
            </a:r>
            <a:r>
              <a:rPr dirty="0" err="1"/>
              <a:t>matunda</a:t>
            </a:r>
            <a:r>
              <a:rPr dirty="0"/>
              <a:t>. Kwa </a:t>
            </a:r>
            <a:r>
              <a:rPr dirty="0" err="1"/>
              <a:t>nini</a:t>
            </a:r>
            <a:r>
              <a:rPr dirty="0"/>
              <a:t>? Kwa </a:t>
            </a:r>
            <a:r>
              <a:rPr dirty="0" err="1"/>
              <a:t>sababu</a:t>
            </a:r>
            <a:r>
              <a:rPr dirty="0"/>
              <a:t> </a:t>
            </a:r>
            <a:r>
              <a:rPr dirty="0" err="1"/>
              <a:t>hawapokei</a:t>
            </a:r>
            <a:r>
              <a:rPr dirty="0"/>
              <a:t> sap.</a:t>
            </a:r>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891442848"/>
              </p:ext>
            </p:extLst>
          </p:nvPr>
        </p:nvGraphicFramePr>
        <p:xfrm>
          <a:off x="135267" y="47501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  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  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 noProof="0" dirty="0"/>
            </a:p>
          </p:txBody>
        </p:sp>
      </p:grpSp>
      <p:pic>
        <p:nvPicPr>
          <p:cNvPr id="15" name="Imagen 14" descr="Un dibujo de una persona  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899251"/>
            <a:ext cx="8929227" cy="707886"/>
          </a:xfrm>
          <a:prstGeom prst="rect">
            <a:avLst/>
          </a:prstGeom>
          <a:noFill/>
        </p:spPr>
        <p:txBody>
          <a:bodyPr wrap="square">
            <a:spAutoFit/>
          </a:bodyPr>
          <a:lstStyle/>
          <a:p>
            <a:pPr>
              <a:spcBef>
                <a:spcPts val="600"/>
              </a:spcBef>
              <a:defRPr sz="2000" b="1"/>
            </a:pPr>
            <a:r>
              <a:rPr dirty="0"/>
              <a:t>Katika </a:t>
            </a:r>
            <a:r>
              <a:rPr dirty="0" err="1"/>
              <a:t>hotuba</a:t>
            </a:r>
            <a:r>
              <a:rPr dirty="0"/>
              <a:t> </a:t>
            </a:r>
            <a:r>
              <a:rPr dirty="0" err="1"/>
              <a:t>hiyo</a:t>
            </a:r>
            <a:r>
              <a:rPr dirty="0"/>
              <a:t> </a:t>
            </a:r>
            <a:r>
              <a:rPr dirty="0" err="1"/>
              <a:t>hiyo</a:t>
            </a:r>
            <a:r>
              <a:rPr dirty="0"/>
              <a:t> (Yohana 14-17), Yesu </a:t>
            </a:r>
            <a:r>
              <a:rPr dirty="0" err="1"/>
              <a:t>anatupa</a:t>
            </a:r>
            <a:r>
              <a:rPr dirty="0"/>
              <a:t> </a:t>
            </a:r>
            <a:r>
              <a:rPr dirty="0" err="1"/>
              <a:t>maelezo</a:t>
            </a:r>
            <a:r>
              <a:rPr dirty="0"/>
              <a:t>: Roho </a:t>
            </a:r>
            <a:r>
              <a:rPr dirty="0" err="1"/>
              <a:t>Mtakatifu</a:t>
            </a:r>
            <a:r>
              <a:rPr dirty="0"/>
              <a:t> </a:t>
            </a:r>
            <a:r>
              <a:rPr dirty="0" err="1"/>
              <a:t>ndiye</a:t>
            </a:r>
            <a:r>
              <a:rPr dirty="0"/>
              <a:t> </a:t>
            </a:r>
            <a:r>
              <a:rPr dirty="0" err="1"/>
              <a:t>anayefanya</a:t>
            </a:r>
            <a:r>
              <a:rPr dirty="0"/>
              <a:t> </a:t>
            </a:r>
            <a:r>
              <a:rPr dirty="0" err="1"/>
              <a:t>kazi</a:t>
            </a:r>
            <a:r>
              <a:rPr dirty="0"/>
              <a:t> </a:t>
            </a:r>
            <a:r>
              <a:rPr dirty="0" err="1"/>
              <a:t>ndani</a:t>
            </a:r>
            <a:r>
              <a:rPr dirty="0"/>
              <a:t> </a:t>
            </a:r>
            <a:r>
              <a:rPr dirty="0" err="1"/>
              <a:t>yetu</a:t>
            </a:r>
            <a:r>
              <a:rPr dirty="0"/>
              <a:t> </a:t>
            </a:r>
            <a:r>
              <a:rPr dirty="0" err="1"/>
              <a:t>kutupa</a:t>
            </a:r>
            <a:r>
              <a:rPr dirty="0"/>
              <a:t> </a:t>
            </a:r>
            <a:r>
              <a:rPr dirty="0" err="1"/>
              <a:t>uzima</a:t>
            </a:r>
            <a:r>
              <a:rPr dirty="0"/>
              <a:t>, </a:t>
            </a:r>
            <a:r>
              <a:rPr dirty="0" err="1"/>
              <a:t>ikiwa</a:t>
            </a:r>
            <a:r>
              <a:rPr dirty="0"/>
              <a:t> </a:t>
            </a:r>
            <a:r>
              <a:rPr dirty="0" err="1"/>
              <a:t>tunatamani</a:t>
            </a:r>
            <a:r>
              <a:rPr dirty="0"/>
              <a:t>.</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143432"/>
            <a:ext cx="8929227" cy="707886"/>
          </a:xfrm>
          <a:prstGeom prst="rect">
            <a:avLst/>
          </a:prstGeom>
          <a:noFill/>
        </p:spPr>
        <p:txBody>
          <a:bodyPr wrap="square">
            <a:spAutoFit/>
          </a:bodyPr>
          <a:lstStyle/>
          <a:p>
            <a:pPr>
              <a:spcBef>
                <a:spcPts val="600"/>
              </a:spcBef>
              <a:defRPr sz="2000" b="1"/>
            </a:pPr>
            <a:r>
              <a:rPr dirty="0" err="1"/>
              <a:t>Iwe</a:t>
            </a:r>
            <a:r>
              <a:rPr dirty="0"/>
              <a:t> </a:t>
            </a:r>
            <a:r>
              <a:rPr dirty="0" err="1"/>
              <a:t>sisi</a:t>
            </a:r>
            <a:r>
              <a:rPr dirty="0"/>
              <a:t> </a:t>
            </a:r>
            <a:r>
              <a:rPr dirty="0" err="1"/>
              <a:t>ni</a:t>
            </a:r>
            <a:r>
              <a:rPr dirty="0"/>
              <a:t> </a:t>
            </a:r>
            <a:r>
              <a:rPr dirty="0" err="1"/>
              <a:t>majani</a:t>
            </a:r>
            <a:r>
              <a:rPr dirty="0"/>
              <a:t> </a:t>
            </a:r>
            <a:r>
              <a:rPr dirty="0" err="1"/>
              <a:t>laini</a:t>
            </a:r>
            <a:r>
              <a:rPr dirty="0"/>
              <a:t> au </a:t>
            </a:r>
            <a:r>
              <a:rPr dirty="0" err="1"/>
              <a:t>matawi</a:t>
            </a:r>
            <a:r>
              <a:rPr dirty="0"/>
              <a:t> </a:t>
            </a:r>
            <a:r>
              <a:rPr dirty="0" err="1"/>
              <a:t>yaliyovunjika</a:t>
            </a:r>
            <a:r>
              <a:rPr dirty="0"/>
              <a:t>, </a:t>
            </a:r>
            <a:r>
              <a:rPr dirty="0" err="1"/>
              <a:t>jambo</a:t>
            </a:r>
            <a:r>
              <a:rPr dirty="0"/>
              <a:t> </a:t>
            </a:r>
            <a:r>
              <a:rPr dirty="0" err="1"/>
              <a:t>moja</a:t>
            </a:r>
            <a:r>
              <a:rPr dirty="0"/>
              <a:t> </a:t>
            </a:r>
            <a:r>
              <a:rPr dirty="0" err="1"/>
              <a:t>ni</a:t>
            </a:r>
            <a:r>
              <a:rPr dirty="0"/>
              <a:t> </a:t>
            </a:r>
            <a:r>
              <a:rPr dirty="0" err="1"/>
              <a:t>wazi</a:t>
            </a:r>
            <a:r>
              <a:rPr dirty="0"/>
              <a:t>: </a:t>
            </a:r>
            <a:r>
              <a:rPr dirty="0" err="1"/>
              <a:t>tunahitaji</a:t>
            </a:r>
            <a:r>
              <a:rPr dirty="0"/>
              <a:t> </a:t>
            </a:r>
            <a:r>
              <a:rPr dirty="0" err="1"/>
              <a:t>mchuzi</a:t>
            </a:r>
            <a:r>
              <a:rPr dirty="0"/>
              <a:t> </a:t>
            </a:r>
            <a:r>
              <a:rPr dirty="0" err="1"/>
              <a:t>wa</a:t>
            </a:r>
            <a:r>
              <a:rPr dirty="0"/>
              <a:t> </a:t>
            </a:r>
            <a:r>
              <a:rPr dirty="0" err="1"/>
              <a:t>mzabibu</a:t>
            </a:r>
            <a:r>
              <a:rPr dirty="0"/>
              <a:t>. </a:t>
            </a:r>
            <a:r>
              <a:rPr dirty="0" err="1"/>
              <a:t>Tunaweza</a:t>
            </a:r>
            <a:r>
              <a:rPr dirty="0"/>
              <a:t> </a:t>
            </a:r>
            <a:r>
              <a:rPr dirty="0" err="1"/>
              <a:t>kulinganisha</a:t>
            </a:r>
            <a:r>
              <a:rPr dirty="0"/>
              <a:t> sap </a:t>
            </a:r>
            <a:r>
              <a:rPr dirty="0" err="1"/>
              <a:t>hii</a:t>
            </a:r>
            <a:r>
              <a:rPr dirty="0"/>
              <a:t> </a:t>
            </a:r>
            <a:r>
              <a:rPr dirty="0" err="1"/>
              <a:t>na</a:t>
            </a:r>
            <a:r>
              <a:rPr dirty="0"/>
              <a:t> </a:t>
            </a:r>
            <a:r>
              <a:rPr dirty="0" err="1"/>
              <a:t>nini</a:t>
            </a:r>
            <a:r>
              <a:rPr dirty="0"/>
              <a:t>?</a:t>
            </a:r>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45441" y="1848152"/>
            <a:ext cx="8929227" cy="1323439"/>
          </a:xfrm>
          <a:prstGeom prst="rect">
            <a:avLst/>
          </a:prstGeom>
          <a:noFill/>
        </p:spPr>
        <p:txBody>
          <a:bodyPr wrap="square">
            <a:spAutoFit/>
          </a:bodyPr>
          <a:lstStyle/>
          <a:p>
            <a:pPr algn="just">
              <a:spcBef>
                <a:spcPts val="600"/>
              </a:spcBef>
              <a:defRPr sz="2000" b="1"/>
            </a:pPr>
            <a:r>
              <a:rPr dirty="0"/>
              <a:t>Ni </a:t>
            </a:r>
            <a:r>
              <a:rPr dirty="0" err="1"/>
              <a:t>wakati</a:t>
            </a:r>
            <a:r>
              <a:rPr dirty="0"/>
              <a:t> </a:t>
            </a:r>
            <a:r>
              <a:rPr dirty="0" err="1"/>
              <a:t>tu</a:t>
            </a:r>
            <a:r>
              <a:rPr dirty="0"/>
              <a:t> </a:t>
            </a:r>
            <a:r>
              <a:rPr dirty="0" err="1"/>
              <a:t>chemchemi</a:t>
            </a:r>
            <a:r>
              <a:rPr dirty="0"/>
              <a:t> </a:t>
            </a:r>
            <a:r>
              <a:rPr dirty="0" err="1"/>
              <a:t>inapofika</a:t>
            </a:r>
            <a:r>
              <a:rPr dirty="0"/>
              <a:t> </a:t>
            </a:r>
            <a:r>
              <a:rPr dirty="0" err="1"/>
              <a:t>ndipo</a:t>
            </a:r>
            <a:r>
              <a:rPr dirty="0"/>
              <a:t> </a:t>
            </a:r>
            <a:r>
              <a:rPr dirty="0" err="1"/>
              <a:t>hizi</a:t>
            </a:r>
            <a:r>
              <a:rPr dirty="0"/>
              <a:t> </a:t>
            </a:r>
            <a:r>
              <a:rPr dirty="0" err="1"/>
              <a:t>hupokea</a:t>
            </a:r>
            <a:r>
              <a:rPr dirty="0"/>
              <a:t> sap </a:t>
            </a:r>
            <a:r>
              <a:rPr dirty="0" err="1"/>
              <a:t>kutoka</a:t>
            </a:r>
            <a:r>
              <a:rPr dirty="0"/>
              <a:t> </a:t>
            </a:r>
            <a:r>
              <a:rPr dirty="0" err="1"/>
              <a:t>kwenye</a:t>
            </a:r>
            <a:r>
              <a:rPr dirty="0"/>
              <a:t> </a:t>
            </a:r>
            <a:r>
              <a:rPr dirty="0" err="1"/>
              <a:t>mzabibu</a:t>
            </a:r>
            <a:r>
              <a:rPr dirty="0"/>
              <a:t>, </a:t>
            </a:r>
            <a:r>
              <a:rPr dirty="0" err="1"/>
              <a:t>na</a:t>
            </a:r>
            <a:r>
              <a:rPr dirty="0"/>
              <a:t> </a:t>
            </a:r>
            <a:r>
              <a:rPr dirty="0" err="1"/>
              <a:t>kisha</a:t>
            </a:r>
            <a:r>
              <a:rPr dirty="0"/>
              <a:t> </a:t>
            </a:r>
            <a:r>
              <a:rPr dirty="0" err="1"/>
              <a:t>shina</a:t>
            </a:r>
            <a:r>
              <a:rPr dirty="0"/>
              <a:t> (tendons) </a:t>
            </a:r>
            <a:r>
              <a:rPr dirty="0" err="1"/>
              <a:t>huibuka</a:t>
            </a:r>
            <a:r>
              <a:rPr dirty="0"/>
              <a:t>. Neno la </a:t>
            </a:r>
            <a:r>
              <a:rPr dirty="0" err="1"/>
              <a:t>Kiyunani</a:t>
            </a:r>
            <a:r>
              <a:rPr dirty="0"/>
              <a:t> </a:t>
            </a:r>
            <a:r>
              <a:rPr dirty="0" err="1"/>
              <a:t>lililotumiwa</a:t>
            </a:r>
            <a:r>
              <a:rPr dirty="0"/>
              <a:t> </a:t>
            </a:r>
            <a:r>
              <a:rPr dirty="0" err="1"/>
              <a:t>na</a:t>
            </a:r>
            <a:r>
              <a:rPr dirty="0"/>
              <a:t> Yohana </a:t>
            </a:r>
            <a:r>
              <a:rPr dirty="0" err="1"/>
              <a:t>linaweza</a:t>
            </a:r>
            <a:r>
              <a:rPr dirty="0"/>
              <a:t> pia </a:t>
            </a:r>
            <a:r>
              <a:rPr dirty="0" err="1"/>
              <a:t>kurejelea</a:t>
            </a:r>
            <a:r>
              <a:rPr dirty="0"/>
              <a:t> </a:t>
            </a:r>
            <a:r>
              <a:rPr dirty="0" err="1"/>
              <a:t>matawi</a:t>
            </a:r>
            <a:r>
              <a:rPr dirty="0"/>
              <a:t> </a:t>
            </a:r>
            <a:r>
              <a:rPr dirty="0" err="1"/>
              <a:t>ambayo</a:t>
            </a:r>
            <a:r>
              <a:rPr dirty="0"/>
              <a:t> </a:t>
            </a:r>
            <a:r>
              <a:rPr dirty="0" err="1"/>
              <a:t>yamevunjwa</a:t>
            </a:r>
            <a:r>
              <a:rPr dirty="0"/>
              <a:t> </a:t>
            </a:r>
            <a:r>
              <a:rPr dirty="0" err="1"/>
              <a:t>na</a:t>
            </a:r>
            <a:r>
              <a:rPr dirty="0"/>
              <a:t> </a:t>
            </a:r>
            <a:r>
              <a:rPr dirty="0" err="1"/>
              <a:t>kupandikizwa</a:t>
            </a:r>
            <a:r>
              <a:rPr dirty="0"/>
              <a:t> </a:t>
            </a:r>
            <a:r>
              <a:rPr dirty="0" err="1"/>
              <a:t>tena</a:t>
            </a:r>
            <a:r>
              <a:rPr dirty="0"/>
              <a:t> </a:t>
            </a:r>
            <a:r>
              <a:rPr dirty="0" err="1"/>
              <a:t>kwenye</a:t>
            </a:r>
            <a:r>
              <a:rPr dirty="0"/>
              <a:t> </a:t>
            </a:r>
            <a:r>
              <a:rPr dirty="0" err="1"/>
              <a:t>mzabibu</a:t>
            </a:r>
            <a:r>
              <a:rPr dirty="0"/>
              <a:t>.</a:t>
            </a: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5262979"/>
          </a:xfrm>
          <a:prstGeom prst="rect">
            <a:avLst/>
          </a:prstGeom>
          <a:noFill/>
        </p:spPr>
        <p:txBody>
          <a:bodyPr wrap="square">
            <a:spAutoFit/>
          </a:bodyPr>
          <a:lstStyle/>
          <a:p>
            <a:pPr algn="just">
              <a:spcBef>
                <a:spcPts val="600"/>
              </a:spcBef>
              <a:defRPr b="1">
                <a:latin typeface="Constantia" panose="02030602050306030303" pitchFamily="18" charset="0"/>
              </a:defRPr>
            </a:pPr>
            <a:r>
              <a:rPr sz="2400" dirty="0"/>
              <a:t>"</a:t>
            </a:r>
            <a:r>
              <a:rPr sz="2400" dirty="0" err="1"/>
              <a:t>Dhahabu</a:t>
            </a:r>
            <a:r>
              <a:rPr sz="2400" dirty="0"/>
              <a:t> </a:t>
            </a:r>
            <a:r>
              <a:rPr sz="2400" dirty="0" err="1"/>
              <a:t>iliyopendekezwa</a:t>
            </a:r>
            <a:r>
              <a:rPr sz="2400" dirty="0"/>
              <a:t> hapa </a:t>
            </a:r>
            <a:r>
              <a:rPr sz="2400" dirty="0" err="1"/>
              <a:t>kuwa</a:t>
            </a:r>
            <a:r>
              <a:rPr sz="2400" dirty="0"/>
              <a:t> </a:t>
            </a:r>
            <a:r>
              <a:rPr sz="2400" dirty="0" err="1"/>
              <a:t>imejaribiwa</a:t>
            </a:r>
            <a:r>
              <a:rPr sz="2400" dirty="0"/>
              <a:t> </a:t>
            </a:r>
            <a:r>
              <a:rPr sz="2400" dirty="0" err="1"/>
              <a:t>motoni</a:t>
            </a:r>
            <a:r>
              <a:rPr sz="2400" dirty="0"/>
              <a:t> </a:t>
            </a:r>
            <a:r>
              <a:rPr sz="2400" dirty="0" err="1"/>
              <a:t>ni</a:t>
            </a:r>
            <a:r>
              <a:rPr sz="2400" dirty="0"/>
              <a:t> </a:t>
            </a:r>
            <a:r>
              <a:rPr sz="2400" dirty="0" err="1"/>
              <a:t>imani</a:t>
            </a:r>
            <a:r>
              <a:rPr sz="2400" dirty="0"/>
              <a:t> </a:t>
            </a:r>
            <a:r>
              <a:rPr sz="2400" dirty="0" err="1"/>
              <a:t>na</a:t>
            </a:r>
            <a:r>
              <a:rPr sz="2400" dirty="0"/>
              <a:t> </a:t>
            </a:r>
            <a:r>
              <a:rPr sz="2400" dirty="0" err="1"/>
              <a:t>upendo</a:t>
            </a:r>
            <a:r>
              <a:rPr sz="2400" dirty="0"/>
              <a:t>. </a:t>
            </a:r>
            <a:r>
              <a:rPr sz="2400" dirty="0" err="1"/>
              <a:t>Hutajirisha</a:t>
            </a:r>
            <a:r>
              <a:rPr sz="2400" dirty="0"/>
              <a:t> </a:t>
            </a:r>
            <a:r>
              <a:rPr sz="2400" dirty="0" err="1"/>
              <a:t>moyo</a:t>
            </a:r>
            <a:r>
              <a:rPr sz="2400" dirty="0"/>
              <a:t>; </a:t>
            </a:r>
            <a:r>
              <a:rPr sz="2400" dirty="0" err="1"/>
              <a:t>kwa</a:t>
            </a:r>
            <a:r>
              <a:rPr sz="2400" dirty="0"/>
              <a:t> </a:t>
            </a:r>
            <a:r>
              <a:rPr sz="2400" dirty="0" err="1"/>
              <a:t>maana</a:t>
            </a:r>
            <a:r>
              <a:rPr sz="2400" dirty="0"/>
              <a:t> </a:t>
            </a:r>
            <a:r>
              <a:rPr sz="2400" dirty="0" err="1"/>
              <a:t>umetakaswa</a:t>
            </a:r>
            <a:r>
              <a:rPr sz="2400" dirty="0"/>
              <a:t> </a:t>
            </a:r>
            <a:r>
              <a:rPr sz="2400" dirty="0" err="1"/>
              <a:t>mpaka</a:t>
            </a:r>
            <a:r>
              <a:rPr sz="2400" dirty="0"/>
              <a:t> </a:t>
            </a:r>
            <a:r>
              <a:rPr sz="2400" dirty="0" err="1"/>
              <a:t>uwe</a:t>
            </a:r>
            <a:r>
              <a:rPr sz="2400" dirty="0"/>
              <a:t> </a:t>
            </a:r>
            <a:r>
              <a:rPr sz="2400" dirty="0" err="1"/>
              <a:t>safi</a:t>
            </a:r>
            <a:r>
              <a:rPr sz="2400" dirty="0"/>
              <a:t>, </a:t>
            </a:r>
            <a:r>
              <a:rPr sz="2400" dirty="0" err="1"/>
              <a:t>na</a:t>
            </a:r>
            <a:r>
              <a:rPr sz="2400" dirty="0"/>
              <a:t> </a:t>
            </a:r>
            <a:r>
              <a:rPr sz="2400" dirty="0" err="1"/>
              <a:t>kadiri</a:t>
            </a:r>
            <a:r>
              <a:rPr sz="2400" dirty="0"/>
              <a:t> </a:t>
            </a:r>
            <a:r>
              <a:rPr sz="2400" dirty="0" err="1"/>
              <a:t>unavyojaribiwa</a:t>
            </a:r>
            <a:r>
              <a:rPr sz="2400" dirty="0"/>
              <a:t> </a:t>
            </a:r>
            <a:r>
              <a:rPr sz="2400" dirty="0" err="1"/>
              <a:t>ndivyo</a:t>
            </a:r>
            <a:r>
              <a:rPr sz="2400" dirty="0"/>
              <a:t> </a:t>
            </a:r>
            <a:r>
              <a:rPr sz="2400" dirty="0" err="1"/>
              <a:t>unavyong</a:t>
            </a:r>
            <a:r>
              <a:rPr sz="2400" dirty="0"/>
              <a:t> 'aa </a:t>
            </a:r>
            <a:r>
              <a:rPr sz="2400" dirty="0" err="1"/>
              <a:t>zaidi</a:t>
            </a:r>
            <a:r>
              <a:rPr sz="2400" dirty="0"/>
              <a:t>. </a:t>
            </a:r>
            <a:r>
              <a:rPr sz="2400" dirty="0" err="1"/>
              <a:t>Mavazi</a:t>
            </a:r>
            <a:r>
              <a:rPr sz="2400" dirty="0"/>
              <a:t> </a:t>
            </a:r>
            <a:r>
              <a:rPr sz="2400" dirty="0" err="1"/>
              <a:t>meupe</a:t>
            </a:r>
            <a:r>
              <a:rPr sz="2400" dirty="0"/>
              <a:t> </a:t>
            </a:r>
            <a:r>
              <a:rPr sz="2400" dirty="0" err="1"/>
              <a:t>ni</a:t>
            </a:r>
            <a:r>
              <a:rPr sz="2400" dirty="0"/>
              <a:t> </a:t>
            </a:r>
            <a:r>
              <a:rPr sz="2400" dirty="0" err="1"/>
              <a:t>usafi</a:t>
            </a:r>
            <a:r>
              <a:rPr sz="2400" dirty="0"/>
              <a:t> </a:t>
            </a:r>
            <a:r>
              <a:rPr sz="2400" dirty="0" err="1"/>
              <a:t>wa</a:t>
            </a:r>
            <a:r>
              <a:rPr sz="2400" dirty="0"/>
              <a:t> tabia, </a:t>
            </a:r>
            <a:r>
              <a:rPr sz="2400" dirty="0" err="1"/>
              <a:t>haki</a:t>
            </a:r>
            <a:r>
              <a:rPr sz="2400" dirty="0"/>
              <a:t> </a:t>
            </a:r>
            <a:r>
              <a:rPr sz="2400" dirty="0" err="1"/>
              <a:t>ya</a:t>
            </a:r>
            <a:r>
              <a:rPr sz="2400" dirty="0"/>
              <a:t> Kristo </a:t>
            </a:r>
            <a:r>
              <a:rPr sz="2400" dirty="0" err="1"/>
              <a:t>iliyotolewa</a:t>
            </a:r>
            <a:r>
              <a:rPr sz="2400" dirty="0"/>
              <a:t> </a:t>
            </a:r>
            <a:r>
              <a:rPr sz="2400" dirty="0" err="1"/>
              <a:t>kwa</a:t>
            </a:r>
            <a:r>
              <a:rPr sz="2400" dirty="0"/>
              <a:t> </a:t>
            </a:r>
            <a:r>
              <a:rPr sz="2400" dirty="0" err="1"/>
              <a:t>mwenye</a:t>
            </a:r>
            <a:r>
              <a:rPr sz="2400" dirty="0"/>
              <a:t> </a:t>
            </a:r>
            <a:r>
              <a:rPr sz="2400" dirty="0" err="1"/>
              <a:t>dhambi</a:t>
            </a:r>
            <a:r>
              <a:rPr sz="2400" dirty="0"/>
              <a:t>. Kwa </a:t>
            </a:r>
            <a:r>
              <a:rPr sz="2400" dirty="0" err="1"/>
              <a:t>kweli</a:t>
            </a:r>
            <a:r>
              <a:rPr sz="2400" dirty="0"/>
              <a:t> </a:t>
            </a:r>
            <a:r>
              <a:rPr sz="2400" dirty="0" err="1"/>
              <a:t>hili</a:t>
            </a:r>
            <a:r>
              <a:rPr sz="2400" dirty="0"/>
              <a:t> </a:t>
            </a:r>
            <a:r>
              <a:rPr sz="2400" dirty="0" err="1"/>
              <a:t>ni</a:t>
            </a:r>
            <a:r>
              <a:rPr sz="2400" dirty="0"/>
              <a:t> </a:t>
            </a:r>
            <a:r>
              <a:rPr sz="2400" dirty="0" err="1"/>
              <a:t>vazi</a:t>
            </a:r>
            <a:r>
              <a:rPr sz="2400" dirty="0"/>
              <a:t> la umbo la </a:t>
            </a:r>
            <a:r>
              <a:rPr sz="2400" dirty="0" err="1"/>
              <a:t>mbinguni</a:t>
            </a:r>
            <a:r>
              <a:rPr sz="2400" dirty="0"/>
              <a:t>, </a:t>
            </a:r>
            <a:r>
              <a:rPr sz="2400" dirty="0" err="1"/>
              <a:t>ambalo</a:t>
            </a:r>
            <a:r>
              <a:rPr sz="2400" dirty="0"/>
              <a:t> </a:t>
            </a:r>
            <a:r>
              <a:rPr sz="2400" dirty="0" err="1"/>
              <a:t>linaweza</a:t>
            </a:r>
            <a:r>
              <a:rPr sz="2400" dirty="0"/>
              <a:t> </a:t>
            </a:r>
            <a:r>
              <a:rPr sz="2400" dirty="0" err="1"/>
              <a:t>kununuliwa</a:t>
            </a:r>
            <a:r>
              <a:rPr sz="2400" dirty="0"/>
              <a:t> </a:t>
            </a:r>
            <a:r>
              <a:rPr sz="2400" dirty="0" err="1"/>
              <a:t>tu</a:t>
            </a:r>
            <a:r>
              <a:rPr sz="2400" dirty="0"/>
              <a:t> </a:t>
            </a:r>
            <a:r>
              <a:rPr sz="2400" dirty="0" err="1"/>
              <a:t>kwa</a:t>
            </a:r>
            <a:r>
              <a:rPr sz="2400" dirty="0"/>
              <a:t> Kristo </a:t>
            </a:r>
            <a:r>
              <a:rPr sz="2400" dirty="0" err="1"/>
              <a:t>kwa</a:t>
            </a:r>
            <a:r>
              <a:rPr sz="2400" dirty="0"/>
              <a:t> </a:t>
            </a:r>
            <a:r>
              <a:rPr sz="2400" dirty="0" err="1"/>
              <a:t>maisha</a:t>
            </a:r>
            <a:r>
              <a:rPr sz="2400" dirty="0"/>
              <a:t> </a:t>
            </a:r>
            <a:r>
              <a:rPr sz="2400" dirty="0" err="1"/>
              <a:t>ya</a:t>
            </a:r>
            <a:r>
              <a:rPr sz="2400" dirty="0"/>
              <a:t> </a:t>
            </a:r>
            <a:r>
              <a:rPr sz="2400" dirty="0" err="1"/>
              <a:t>utii</a:t>
            </a:r>
            <a:r>
              <a:rPr sz="2400" dirty="0"/>
              <a:t> </a:t>
            </a:r>
            <a:r>
              <a:rPr sz="2400" dirty="0" err="1"/>
              <a:t>wa</a:t>
            </a:r>
            <a:r>
              <a:rPr sz="2400" dirty="0"/>
              <a:t> </a:t>
            </a:r>
            <a:r>
              <a:rPr sz="2400" dirty="0" err="1"/>
              <a:t>hiari</a:t>
            </a:r>
            <a:r>
              <a:rPr sz="2400" dirty="0"/>
              <a:t>. Macho </a:t>
            </a:r>
            <a:r>
              <a:rPr sz="2400" dirty="0" err="1"/>
              <a:t>ni</a:t>
            </a:r>
            <a:r>
              <a:rPr sz="2400" dirty="0"/>
              <a:t> </a:t>
            </a:r>
            <a:r>
              <a:rPr sz="2400" dirty="0" err="1"/>
              <a:t>hekima</a:t>
            </a:r>
            <a:r>
              <a:rPr sz="2400" dirty="0"/>
              <a:t> </a:t>
            </a:r>
            <a:r>
              <a:rPr sz="2400" dirty="0" err="1"/>
              <a:t>na</a:t>
            </a:r>
            <a:r>
              <a:rPr sz="2400" dirty="0"/>
              <a:t> </a:t>
            </a:r>
            <a:r>
              <a:rPr sz="2400" dirty="0" err="1"/>
              <a:t>neema</a:t>
            </a:r>
            <a:r>
              <a:rPr sz="2400" dirty="0"/>
              <a:t> </a:t>
            </a:r>
            <a:r>
              <a:rPr sz="2400" dirty="0" err="1"/>
              <a:t>ambayo</a:t>
            </a:r>
            <a:r>
              <a:rPr sz="2400" dirty="0"/>
              <a:t> </a:t>
            </a:r>
            <a:r>
              <a:rPr sz="2400" dirty="0" err="1"/>
              <a:t>inatuwezesha</a:t>
            </a:r>
            <a:r>
              <a:rPr sz="2400" dirty="0"/>
              <a:t> </a:t>
            </a:r>
            <a:r>
              <a:rPr sz="2400" dirty="0" err="1"/>
              <a:t>kupambanua</a:t>
            </a:r>
            <a:r>
              <a:rPr sz="2400" dirty="0"/>
              <a:t> </a:t>
            </a:r>
            <a:r>
              <a:rPr sz="2400" dirty="0" err="1"/>
              <a:t>kati</a:t>
            </a:r>
            <a:r>
              <a:rPr sz="2400" dirty="0"/>
              <a:t> </a:t>
            </a:r>
            <a:r>
              <a:rPr sz="2400" dirty="0" err="1"/>
              <a:t>ya</a:t>
            </a:r>
            <a:r>
              <a:rPr sz="2400" dirty="0"/>
              <a:t> </a:t>
            </a:r>
            <a:r>
              <a:rPr sz="2400" dirty="0" err="1"/>
              <a:t>uovu</a:t>
            </a:r>
            <a:r>
              <a:rPr sz="2400" dirty="0"/>
              <a:t> </a:t>
            </a:r>
            <a:r>
              <a:rPr sz="2400" dirty="0" err="1"/>
              <a:t>na</a:t>
            </a:r>
            <a:r>
              <a:rPr sz="2400" dirty="0"/>
              <a:t> </a:t>
            </a:r>
            <a:r>
              <a:rPr sz="2400" dirty="0" err="1"/>
              <a:t>wema</a:t>
            </a:r>
            <a:r>
              <a:rPr sz="2400" dirty="0"/>
              <a:t>, </a:t>
            </a:r>
            <a:r>
              <a:rPr sz="2400" dirty="0" err="1"/>
              <a:t>na</a:t>
            </a:r>
            <a:r>
              <a:rPr sz="2400" dirty="0"/>
              <a:t> </a:t>
            </a:r>
            <a:r>
              <a:rPr sz="2400" dirty="0" err="1"/>
              <a:t>kugundua</a:t>
            </a:r>
            <a:r>
              <a:rPr sz="2400" dirty="0"/>
              <a:t> </a:t>
            </a:r>
            <a:r>
              <a:rPr sz="2400" dirty="0" err="1"/>
              <a:t>dhambi</a:t>
            </a:r>
            <a:r>
              <a:rPr sz="2400" dirty="0"/>
              <a:t> </a:t>
            </a:r>
            <a:r>
              <a:rPr sz="2400" dirty="0" err="1"/>
              <a:t>chini</a:t>
            </a:r>
            <a:r>
              <a:rPr sz="2400" dirty="0"/>
              <a:t> </a:t>
            </a:r>
            <a:r>
              <a:rPr sz="2400" dirty="0" err="1"/>
              <a:t>ya</a:t>
            </a:r>
            <a:r>
              <a:rPr sz="2400" dirty="0"/>
              <a:t> </a:t>
            </a:r>
            <a:r>
              <a:rPr sz="2400" dirty="0" err="1"/>
              <a:t>kisingizio</a:t>
            </a:r>
            <a:r>
              <a:rPr sz="2400" dirty="0"/>
              <a:t> </a:t>
            </a:r>
            <a:r>
              <a:rPr sz="2400" dirty="0" err="1"/>
              <a:t>chochote</a:t>
            </a:r>
            <a:r>
              <a:rPr sz="2400" dirty="0"/>
              <a:t>. </a:t>
            </a:r>
            <a:r>
              <a:rPr sz="2400" dirty="0" err="1"/>
              <a:t>Mungu</a:t>
            </a:r>
            <a:r>
              <a:rPr sz="2400" dirty="0"/>
              <a:t> </a:t>
            </a:r>
            <a:r>
              <a:rPr sz="2400" dirty="0" err="1"/>
              <a:t>ametoa</a:t>
            </a:r>
            <a:r>
              <a:rPr sz="2400" dirty="0"/>
              <a:t> macho </a:t>
            </a:r>
            <a:r>
              <a:rPr sz="2400" dirty="0" err="1"/>
              <a:t>yake</a:t>
            </a:r>
            <a:r>
              <a:rPr sz="2400" dirty="0"/>
              <a:t> </a:t>
            </a:r>
            <a:r>
              <a:rPr sz="2400" dirty="0" err="1"/>
              <a:t>ya</a:t>
            </a:r>
            <a:r>
              <a:rPr sz="2400" dirty="0"/>
              <a:t> </a:t>
            </a:r>
            <a:r>
              <a:rPr sz="2400" dirty="0" err="1"/>
              <a:t>kanisa</a:t>
            </a:r>
            <a:r>
              <a:rPr sz="2400" dirty="0"/>
              <a:t> </a:t>
            </a:r>
            <a:r>
              <a:rPr sz="2400" dirty="0" err="1"/>
              <a:t>ambayo</a:t>
            </a:r>
            <a:r>
              <a:rPr sz="2400" dirty="0"/>
              <a:t> </a:t>
            </a:r>
            <a:r>
              <a:rPr sz="2400" dirty="0" err="1"/>
              <a:t>anawataka</a:t>
            </a:r>
            <a:r>
              <a:rPr sz="2400" dirty="0"/>
              <a:t> </a:t>
            </a:r>
            <a:r>
              <a:rPr sz="2400" dirty="0" err="1"/>
              <a:t>wapake</a:t>
            </a:r>
            <a:r>
              <a:rPr sz="2400" dirty="0"/>
              <a:t> </a:t>
            </a:r>
            <a:r>
              <a:rPr sz="2400" dirty="0" err="1"/>
              <a:t>kwa</a:t>
            </a:r>
            <a:r>
              <a:rPr sz="2400" dirty="0"/>
              <a:t> </a:t>
            </a:r>
            <a:r>
              <a:rPr sz="2400" dirty="0" err="1"/>
              <a:t>hekima</a:t>
            </a:r>
            <a:r>
              <a:rPr sz="2400" dirty="0"/>
              <a:t>, </a:t>
            </a:r>
            <a:r>
              <a:rPr sz="2400" dirty="0" err="1"/>
              <a:t>ili</a:t>
            </a:r>
            <a:r>
              <a:rPr sz="2400" dirty="0"/>
              <a:t> </a:t>
            </a:r>
            <a:r>
              <a:rPr sz="2400" dirty="0" err="1"/>
              <a:t>wapate</a:t>
            </a:r>
            <a:r>
              <a:rPr sz="2400" dirty="0"/>
              <a:t> </a:t>
            </a:r>
            <a:r>
              <a:rPr sz="2400" dirty="0" err="1"/>
              <a:t>kuona</a:t>
            </a:r>
            <a:r>
              <a:rPr sz="2400" dirty="0"/>
              <a:t> </a:t>
            </a:r>
            <a:r>
              <a:rPr sz="2400" dirty="0" err="1"/>
              <a:t>vizuri</a:t>
            </a:r>
            <a:r>
              <a:rPr sz="2400" dirty="0"/>
              <a:t>; </a:t>
            </a:r>
            <a:r>
              <a:rPr sz="2400" dirty="0" err="1"/>
              <a:t>lakini</a:t>
            </a:r>
            <a:r>
              <a:rPr sz="2400" dirty="0"/>
              <a:t> </a:t>
            </a:r>
            <a:r>
              <a:rPr sz="2400" dirty="0" err="1"/>
              <a:t>wengi</a:t>
            </a:r>
            <a:r>
              <a:rPr sz="2400" dirty="0"/>
              <a:t> </a:t>
            </a:r>
            <a:r>
              <a:rPr sz="2400" dirty="0" err="1"/>
              <a:t>wangeondoa</a:t>
            </a:r>
            <a:r>
              <a:rPr sz="2400" dirty="0"/>
              <a:t> macho </a:t>
            </a:r>
            <a:r>
              <a:rPr sz="2400" dirty="0" err="1"/>
              <a:t>ya</a:t>
            </a:r>
            <a:r>
              <a:rPr sz="2400" dirty="0"/>
              <a:t> </a:t>
            </a:r>
            <a:r>
              <a:rPr sz="2400" dirty="0" err="1"/>
              <a:t>kanisa</a:t>
            </a:r>
            <a:r>
              <a:rPr sz="2400" dirty="0"/>
              <a:t> </a:t>
            </a:r>
            <a:r>
              <a:rPr sz="2400" dirty="0" err="1"/>
              <a:t>ikiwa</a:t>
            </a:r>
            <a:r>
              <a:rPr sz="2400" dirty="0"/>
              <a:t> </a:t>
            </a:r>
            <a:r>
              <a:rPr sz="2400" dirty="0" err="1"/>
              <a:t>wangeweza</a:t>
            </a:r>
            <a:r>
              <a:rPr sz="2400" dirty="0"/>
              <a:t>; </a:t>
            </a:r>
            <a:r>
              <a:rPr sz="2400" dirty="0" err="1"/>
              <a:t>kwa</a:t>
            </a:r>
            <a:r>
              <a:rPr sz="2400" dirty="0"/>
              <a:t> </a:t>
            </a:r>
            <a:r>
              <a:rPr sz="2400" dirty="0" err="1"/>
              <a:t>maana</a:t>
            </a:r>
            <a:r>
              <a:rPr sz="2400" dirty="0"/>
              <a:t> </a:t>
            </a:r>
            <a:r>
              <a:rPr sz="2400" dirty="0" err="1"/>
              <a:t>hawangependa</a:t>
            </a:r>
            <a:r>
              <a:rPr sz="2400" dirty="0"/>
              <a:t> </a:t>
            </a:r>
            <a:r>
              <a:rPr sz="2400" dirty="0" err="1"/>
              <a:t>matendo</a:t>
            </a:r>
            <a:r>
              <a:rPr sz="2400" dirty="0"/>
              <a:t> </a:t>
            </a:r>
            <a:r>
              <a:rPr sz="2400" dirty="0" err="1"/>
              <a:t>yao</a:t>
            </a:r>
            <a:r>
              <a:rPr sz="2400" dirty="0"/>
              <a:t> </a:t>
            </a:r>
            <a:r>
              <a:rPr sz="2400" dirty="0" err="1"/>
              <a:t>yafike</a:t>
            </a:r>
            <a:r>
              <a:rPr sz="2400" dirty="0"/>
              <a:t> </a:t>
            </a:r>
            <a:r>
              <a:rPr sz="2400" dirty="0" err="1"/>
              <a:t>kwenye</a:t>
            </a:r>
            <a:r>
              <a:rPr sz="2400" dirty="0"/>
              <a:t> </a:t>
            </a:r>
            <a:r>
              <a:rPr sz="2400" dirty="0" err="1"/>
              <a:t>nuru</a:t>
            </a:r>
            <a:r>
              <a:rPr sz="2400" dirty="0"/>
              <a:t>, </a:t>
            </a:r>
            <a:r>
              <a:rPr sz="2400" dirty="0" err="1"/>
              <a:t>wasije</a:t>
            </a:r>
            <a:r>
              <a:rPr sz="2400" dirty="0"/>
              <a:t> </a:t>
            </a:r>
            <a:r>
              <a:rPr sz="2400" dirty="0" err="1"/>
              <a:t>wakakemewa</a:t>
            </a:r>
            <a:r>
              <a:rPr sz="2400" dirty="0"/>
              <a:t>. Macho </a:t>
            </a:r>
            <a:r>
              <a:rPr sz="2400" dirty="0" err="1"/>
              <a:t>ya</a:t>
            </a:r>
            <a:r>
              <a:rPr sz="2400" dirty="0"/>
              <a:t> </a:t>
            </a:r>
            <a:r>
              <a:rPr sz="2400" dirty="0" err="1"/>
              <a:t>kimungu</a:t>
            </a:r>
            <a:r>
              <a:rPr sz="2400" dirty="0"/>
              <a:t> </a:t>
            </a:r>
            <a:r>
              <a:rPr sz="2400" dirty="0" err="1"/>
              <a:t>yatatoa</a:t>
            </a:r>
            <a:r>
              <a:rPr sz="2400" dirty="0"/>
              <a:t> </a:t>
            </a:r>
            <a:r>
              <a:rPr sz="2400" dirty="0" err="1"/>
              <a:t>uwazi</a:t>
            </a:r>
            <a:r>
              <a:rPr sz="2400" dirty="0"/>
              <a:t> </a:t>
            </a:r>
            <a:r>
              <a:rPr sz="2400" dirty="0" err="1"/>
              <a:t>kwa</a:t>
            </a:r>
            <a:r>
              <a:rPr sz="2400" dirty="0"/>
              <a:t> </a:t>
            </a:r>
            <a:r>
              <a:rPr sz="2400" dirty="0" err="1"/>
              <a:t>uelewa</a:t>
            </a:r>
            <a:r>
              <a:rPr sz="2400" dirty="0"/>
              <a:t>. Kristo </a:t>
            </a:r>
            <a:r>
              <a:rPr sz="2400" dirty="0" err="1"/>
              <a:t>ndiye</a:t>
            </a:r>
            <a:r>
              <a:rPr sz="2400" dirty="0"/>
              <a:t> </a:t>
            </a:r>
            <a:r>
              <a:rPr sz="2400" dirty="0" err="1"/>
              <a:t>amana</a:t>
            </a:r>
            <a:r>
              <a:rPr sz="2400" dirty="0"/>
              <a:t> </a:t>
            </a:r>
            <a:r>
              <a:rPr sz="2400" dirty="0" err="1"/>
              <a:t>ya</a:t>
            </a:r>
            <a:r>
              <a:rPr sz="2400" dirty="0"/>
              <a:t> </a:t>
            </a:r>
            <a:r>
              <a:rPr sz="2400" dirty="0" err="1"/>
              <a:t>neema</a:t>
            </a:r>
            <a:r>
              <a:rPr sz="2400" dirty="0"/>
              <a:t> </a:t>
            </a:r>
            <a:r>
              <a:rPr sz="2400" dirty="0" err="1"/>
              <a:t>zote</a:t>
            </a:r>
            <a:r>
              <a:rPr sz="2400" dirty="0"/>
              <a:t>. </a:t>
            </a:r>
            <a:r>
              <a:rPr sz="2400" dirty="0" err="1"/>
              <a:t>Anasema</a:t>
            </a:r>
            <a:r>
              <a:rPr sz="2400" dirty="0"/>
              <a:t>: “</a:t>
            </a:r>
            <a:r>
              <a:rPr sz="2400" dirty="0" err="1"/>
              <a:t>Ninunulie</a:t>
            </a:r>
            <a:r>
              <a:rPr sz="2400" dirty="0"/>
              <a:t> </a:t>
            </a:r>
            <a:r>
              <a:rPr sz="2400" dirty="0" err="1"/>
              <a:t>mimi</a:t>
            </a:r>
            <a:r>
              <a:rPr sz="2400" dirty="0"/>
              <a:t>” (</a:t>
            </a:r>
            <a:r>
              <a:rPr dirty="0" err="1"/>
              <a:t>Ufunuo</a:t>
            </a:r>
            <a:r>
              <a:rPr dirty="0"/>
              <a:t> 3:18</a:t>
            </a:r>
            <a:r>
              <a:rPr sz="2400" dirty="0"/>
              <a:t>).”</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a:spAutoFit/>
          </a:bodyPr>
          <a:lstStyle/>
          <a:p>
            <a:pPr algn="r">
              <a:defRPr sz="1600" b="1"/>
            </a:pPr>
            <a:r>
              <a:t>EGW (Testimonies for the Church, juzuu ya 4, uk.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  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  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6155531"/>
          </a:xfrm>
          <a:prstGeom prst="rect">
            <a:avLst/>
          </a:prstGeom>
          <a:noFill/>
        </p:spPr>
        <p:txBody>
          <a:bodyPr wrap="square">
            <a:spAutoFit/>
          </a:bodyPr>
          <a:lstStyle/>
          <a:p>
            <a:pPr algn="ctr">
              <a:defRPr sz="4000" b="1">
                <a:solidFill>
                  <a:schemeClr val="bg1"/>
                </a:solidFill>
                <a:effectLst>
                  <a:outerShdw blurRad="38100" dist="38100" dir="2700000" algn="tl">
                    <a:srgbClr val="000000">
                      <a:alpha val="43137"/>
                    </a:srgbClr>
                  </a:outerShdw>
                </a:effectLst>
                <a:latin typeface="Comic Sans MS" panose="030F0702030302020204" pitchFamily="66" charset="0"/>
              </a:defRPr>
            </a:pPr>
            <a:r>
              <a:rPr dirty="0"/>
              <a:t>"Kama vile Baba </a:t>
            </a:r>
            <a:r>
              <a:rPr dirty="0" err="1"/>
              <a:t>alivyonipenda</a:t>
            </a:r>
            <a:r>
              <a:rPr dirty="0"/>
              <a:t> </a:t>
            </a:r>
            <a:r>
              <a:rPr dirty="0" err="1"/>
              <a:t>mimi</a:t>
            </a:r>
            <a:r>
              <a:rPr dirty="0"/>
              <a:t>, </a:t>
            </a:r>
            <a:r>
              <a:rPr dirty="0" err="1"/>
              <a:t>nami</a:t>
            </a:r>
            <a:r>
              <a:rPr dirty="0"/>
              <a:t> pia </a:t>
            </a:r>
            <a:r>
              <a:rPr dirty="0" err="1"/>
              <a:t>nimewapenda</a:t>
            </a:r>
            <a:r>
              <a:rPr dirty="0"/>
              <a:t>; Kaa </a:t>
            </a:r>
            <a:r>
              <a:rPr dirty="0" err="1"/>
              <a:t>katika</a:t>
            </a:r>
            <a:r>
              <a:rPr dirty="0"/>
              <a:t> Upendo Wangu. "</a:t>
            </a:r>
          </a:p>
          <a:p>
            <a:pPr algn="ctr">
              <a:spcBef>
                <a:spcPts val="1200"/>
              </a:spcBef>
              <a:defRPr b="1">
                <a:solidFill>
                  <a:schemeClr val="bg1"/>
                </a:solidFill>
                <a:effectLst>
                  <a:outerShdw blurRad="38100" dist="38100" dir="2700000" algn="tl">
                    <a:srgbClr val="000000">
                      <a:alpha val="43137"/>
                    </a:srgbClr>
                  </a:outerShdw>
                </a:effectLst>
                <a:latin typeface="Comic Sans MS" panose="030F0702030302020204" pitchFamily="66" charset="0"/>
              </a:defRPr>
            </a:pPr>
            <a:r>
              <a:rPr sz="2400" dirty="0"/>
              <a:t>(Yohana 15:9)</a:t>
            </a:r>
            <a:endPar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a:spAutoFit/>
            <a:scene3d>
              <a:camera prst="orthographicFront"/>
              <a:lightRig rig="threePt" dir="t"/>
            </a:scene3d>
            <a:sp3d extrusionH="57150">
              <a:bevelT w="38100" h="38100"/>
            </a:sp3d>
          </a:bodyPr>
          <a:lstStyle/>
          <a:p>
            <a:pPr>
              <a:spcBef>
                <a:spcPts val="600"/>
              </a:spcBef>
              <a:defRPr sz="2000" b="1">
                <a:solidFill>
                  <a:srgbClr val="6C176A"/>
                </a:solidFill>
              </a:defRPr>
            </a:pPr>
            <a:r>
              <a:t>Ujumbe wa Mungu (Ufunuo 3:14-22):</a:t>
            </a:r>
          </a:p>
          <a:p>
            <a:pPr lvl="1">
              <a:spcBef>
                <a:spcPts val="600"/>
              </a:spcBef>
              <a:defRPr sz="2000" b="1"/>
            </a:pPr>
            <a:r>
              <a:t>Tathmini (mst. 14:17 </a:t>
            </a:r>
          </a:p>
          <a:p>
            <a:pPr lvl="1">
              <a:spcBef>
                <a:spcPts val="600"/>
              </a:spcBef>
              <a:defRPr sz="2000" b="1"/>
            </a:pPr>
            <a:r>
              <a:t>Suluhisho (mstari wa 18)</a:t>
            </a:r>
          </a:p>
          <a:p>
            <a:pPr lvl="1">
              <a:spcBef>
                <a:spcPts val="600"/>
              </a:spcBef>
              <a:defRPr sz="2000" b="1"/>
            </a:pPr>
            <a:r>
              <a:t>Matokeo (mst. 19-20). </a:t>
            </a:r>
          </a:p>
          <a:p>
            <a:pPr lvl="1">
              <a:spcBef>
                <a:spcPts val="600"/>
              </a:spcBef>
              <a:defRPr sz="2000" b="1"/>
            </a:pPr>
            <a:r>
              <a:t>Kuridhika (mst. 21-22).</a:t>
            </a:r>
          </a:p>
          <a:p>
            <a:pPr>
              <a:spcBef>
                <a:spcPts val="1800"/>
              </a:spcBef>
              <a:defRPr sz="2000" b="1">
                <a:solidFill>
                  <a:srgbClr val="801C21"/>
                </a:solidFill>
              </a:defRPr>
            </a:pPr>
            <a:r>
              <a:t>Ukaguzi wa ukweli (Yohana 15:1-11):</a:t>
            </a:r>
          </a:p>
          <a:p>
            <a:pPr lvl="1">
              <a:spcBef>
                <a:spcPts val="600"/>
              </a:spcBef>
              <a:defRPr sz="2000" b="1"/>
            </a:pPr>
            <a:r>
              <a:t>Tawi na mzabibu</a:t>
            </a:r>
          </a:p>
          <a:p>
            <a:pPr lvl="1">
              <a:spcBef>
                <a:spcPts val="600"/>
              </a:spcBef>
              <a:defRPr sz="2000" b="1"/>
            </a:pPr>
            <a:r>
              <a:t>Mfereji wa maji</a:t>
            </a:r>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1015663"/>
          </a:xfrm>
          <a:prstGeom prst="rect">
            <a:avLst/>
          </a:prstGeom>
          <a:noFill/>
        </p:spPr>
        <p:txBody>
          <a:bodyPr wrap="square">
            <a:spAutoFit/>
          </a:bodyPr>
          <a:lstStyle/>
          <a:p>
            <a:pPr algn="just">
              <a:spcBef>
                <a:spcPts val="600"/>
              </a:spcBef>
              <a:defRPr sz="2000" b="1">
                <a:solidFill>
                  <a:schemeClr val="bg1"/>
                </a:solidFill>
                <a:effectLst>
                  <a:glow rad="88900">
                    <a:srgbClr val="2C3D66"/>
                  </a:glow>
                  <a:outerShdw blurRad="38100" dist="38100" dir="2700000" algn="tl">
                    <a:srgbClr val="000000">
                      <a:alpha val="43137"/>
                    </a:srgbClr>
                  </a:outerShdw>
                </a:effectLst>
              </a:defRPr>
            </a:pPr>
            <a:r>
              <a:rPr dirty="0"/>
              <a:t>Kila </a:t>
            </a:r>
            <a:r>
              <a:rPr dirty="0" err="1"/>
              <a:t>mmoja</a:t>
            </a:r>
            <a:r>
              <a:rPr dirty="0"/>
              <a:t> </a:t>
            </a:r>
            <a:r>
              <a:rPr dirty="0" err="1"/>
              <a:t>wetu</a:t>
            </a:r>
            <a:r>
              <a:rPr dirty="0"/>
              <a:t> </a:t>
            </a:r>
            <a:r>
              <a:rPr dirty="0" err="1"/>
              <a:t>amejenga</a:t>
            </a:r>
            <a:r>
              <a:rPr dirty="0"/>
              <a:t> </a:t>
            </a:r>
            <a:r>
              <a:rPr dirty="0" err="1"/>
              <a:t>uhusiano</a:t>
            </a:r>
            <a:r>
              <a:rPr dirty="0"/>
              <a:t> </a:t>
            </a:r>
            <a:r>
              <a:rPr dirty="0" err="1"/>
              <a:t>tofauti</a:t>
            </a:r>
            <a:r>
              <a:rPr dirty="0"/>
              <a:t> </a:t>
            </a:r>
            <a:r>
              <a:rPr dirty="0" err="1"/>
              <a:t>na</a:t>
            </a:r>
            <a:r>
              <a:rPr dirty="0"/>
              <a:t> </a:t>
            </a:r>
            <a:r>
              <a:rPr dirty="0" err="1"/>
              <a:t>Mungu</a:t>
            </a:r>
            <a:r>
              <a:rPr dirty="0"/>
              <a:t>. </a:t>
            </a:r>
            <a:r>
              <a:rPr dirty="0" err="1"/>
              <a:t>Lakini</a:t>
            </a:r>
            <a:r>
              <a:rPr dirty="0"/>
              <a:t> </a:t>
            </a:r>
            <a:r>
              <a:rPr dirty="0" err="1"/>
              <a:t>sote</a:t>
            </a:r>
            <a:r>
              <a:rPr dirty="0"/>
              <a:t> </a:t>
            </a:r>
            <a:r>
              <a:rPr dirty="0" err="1"/>
              <a:t>tunakubaliana</a:t>
            </a:r>
            <a:r>
              <a:rPr dirty="0"/>
              <a:t> </a:t>
            </a:r>
            <a:r>
              <a:rPr dirty="0" err="1"/>
              <a:t>juu</a:t>
            </a:r>
            <a:r>
              <a:rPr dirty="0"/>
              <a:t> </a:t>
            </a:r>
            <a:r>
              <a:rPr dirty="0" err="1"/>
              <a:t>ya</a:t>
            </a:r>
            <a:r>
              <a:rPr dirty="0"/>
              <a:t> </a:t>
            </a:r>
            <a:r>
              <a:rPr dirty="0" err="1"/>
              <a:t>jambo</a:t>
            </a:r>
            <a:r>
              <a:rPr dirty="0"/>
              <a:t> </a:t>
            </a:r>
            <a:r>
              <a:rPr dirty="0" err="1"/>
              <a:t>moja</a:t>
            </a:r>
            <a:r>
              <a:rPr dirty="0"/>
              <a:t>: </a:t>
            </a:r>
            <a:r>
              <a:rPr dirty="0" err="1"/>
              <a:t>uhusiano</a:t>
            </a:r>
            <a:r>
              <a:rPr dirty="0"/>
              <a:t> </a:t>
            </a:r>
            <a:r>
              <a:rPr dirty="0" err="1"/>
              <a:t>huu</a:t>
            </a:r>
            <a:r>
              <a:rPr dirty="0"/>
              <a:t> </a:t>
            </a:r>
            <a:r>
              <a:rPr dirty="0" err="1"/>
              <a:t>unaweza</a:t>
            </a:r>
            <a:r>
              <a:rPr dirty="0"/>
              <a:t> (</a:t>
            </a:r>
            <a:r>
              <a:rPr dirty="0" err="1"/>
              <a:t>na</a:t>
            </a:r>
            <a:r>
              <a:rPr dirty="0"/>
              <a:t> </a:t>
            </a:r>
            <a:r>
              <a:rPr dirty="0" err="1"/>
              <a:t>unapaswa</a:t>
            </a:r>
            <a:r>
              <a:rPr dirty="0"/>
              <a:t>) </a:t>
            </a:r>
            <a:r>
              <a:rPr dirty="0" err="1"/>
              <a:t>kukua</a:t>
            </a:r>
            <a:r>
              <a:rPr dirty="0"/>
              <a:t>.</a:t>
            </a:r>
          </a:p>
        </p:txBody>
      </p:sp>
      <p:pic>
        <p:nvPicPr>
          <p:cNvPr id="5" name="Imagen 4" descr="Hombre y mujer sentados en una banca de madera  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  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  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  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  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  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  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  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  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  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323439"/>
          </a:xfrm>
          <a:prstGeom prst="rect">
            <a:avLst/>
          </a:prstGeom>
          <a:noFill/>
        </p:spPr>
        <p:txBody>
          <a:bodyPr wrap="square">
            <a:spAutoFit/>
          </a:bodyPr>
          <a:lstStyle/>
          <a:p>
            <a:pPr algn="just">
              <a:spcBef>
                <a:spcPts val="600"/>
              </a:spcBef>
              <a:defRPr sz="2000" b="1">
                <a:solidFill>
                  <a:schemeClr val="bg1"/>
                </a:solidFill>
                <a:effectLst>
                  <a:glow rad="88900">
                    <a:srgbClr val="2C3D66"/>
                  </a:glow>
                  <a:outerShdw blurRad="38100" dist="38100" dir="2700000" algn="tl">
                    <a:srgbClr val="000000">
                      <a:alpha val="43137"/>
                    </a:srgbClr>
                  </a:outerShdw>
                </a:effectLst>
              </a:defRPr>
            </a:pPr>
            <a:r>
              <a:rPr dirty="0" err="1"/>
              <a:t>Mungu</a:t>
            </a:r>
            <a:r>
              <a:rPr dirty="0"/>
              <a:t> </a:t>
            </a:r>
            <a:r>
              <a:rPr dirty="0" err="1"/>
              <a:t>ametupa</a:t>
            </a:r>
            <a:r>
              <a:rPr dirty="0"/>
              <a:t> </a:t>
            </a:r>
            <a:r>
              <a:rPr dirty="0" err="1"/>
              <a:t>ujumbe</a:t>
            </a:r>
            <a:r>
              <a:rPr dirty="0"/>
              <a:t> </a:t>
            </a:r>
            <a:r>
              <a:rPr dirty="0" err="1"/>
              <a:t>wa</a:t>
            </a:r>
            <a:r>
              <a:rPr dirty="0"/>
              <a:t> </a:t>
            </a:r>
            <a:r>
              <a:rPr dirty="0" err="1"/>
              <a:t>jumla</a:t>
            </a:r>
            <a:r>
              <a:rPr dirty="0"/>
              <a:t> </a:t>
            </a:r>
            <a:r>
              <a:rPr dirty="0" err="1"/>
              <a:t>kuhusu</a:t>
            </a:r>
            <a:r>
              <a:rPr dirty="0"/>
              <a:t> </a:t>
            </a:r>
            <a:r>
              <a:rPr dirty="0" err="1"/>
              <a:t>hali</a:t>
            </a:r>
            <a:r>
              <a:rPr dirty="0"/>
              <a:t> </a:t>
            </a:r>
            <a:r>
              <a:rPr dirty="0" err="1"/>
              <a:t>ya</a:t>
            </a:r>
            <a:r>
              <a:rPr dirty="0"/>
              <a:t> </a:t>
            </a:r>
            <a:r>
              <a:rPr dirty="0" err="1"/>
              <a:t>kiroho</a:t>
            </a:r>
            <a:r>
              <a:rPr dirty="0"/>
              <a:t> </a:t>
            </a:r>
            <a:r>
              <a:rPr dirty="0" err="1"/>
              <a:t>ya</a:t>
            </a:r>
            <a:r>
              <a:rPr dirty="0"/>
              <a:t> </a:t>
            </a:r>
            <a:r>
              <a:rPr dirty="0" err="1"/>
              <a:t>kanisa</a:t>
            </a:r>
            <a:r>
              <a:rPr dirty="0"/>
              <a:t> </a:t>
            </a:r>
            <a:r>
              <a:rPr dirty="0" err="1"/>
              <a:t>katika</a:t>
            </a:r>
            <a:r>
              <a:rPr dirty="0"/>
              <a:t> </a:t>
            </a:r>
            <a:r>
              <a:rPr dirty="0" err="1"/>
              <a:t>hatua</a:t>
            </a:r>
            <a:r>
              <a:rPr dirty="0"/>
              <a:t> </a:t>
            </a:r>
            <a:r>
              <a:rPr dirty="0" err="1"/>
              <a:t>hii</a:t>
            </a:r>
            <a:r>
              <a:rPr dirty="0"/>
              <a:t> </a:t>
            </a:r>
            <a:r>
              <a:rPr dirty="0" err="1"/>
              <a:t>ya</a:t>
            </a:r>
            <a:r>
              <a:rPr dirty="0"/>
              <a:t> </a:t>
            </a:r>
            <a:r>
              <a:rPr dirty="0" err="1"/>
              <a:t>mwisho</a:t>
            </a:r>
            <a:r>
              <a:rPr dirty="0"/>
              <a:t> </a:t>
            </a:r>
            <a:r>
              <a:rPr dirty="0" err="1"/>
              <a:t>ya</a:t>
            </a:r>
            <a:r>
              <a:rPr dirty="0"/>
              <a:t> </a:t>
            </a:r>
            <a:r>
              <a:rPr dirty="0" err="1"/>
              <a:t>maisha</a:t>
            </a:r>
            <a:r>
              <a:rPr dirty="0"/>
              <a:t>. Sasa </a:t>
            </a:r>
            <a:r>
              <a:rPr dirty="0" err="1"/>
              <a:t>ni</a:t>
            </a:r>
            <a:r>
              <a:rPr dirty="0"/>
              <a:t> </a:t>
            </a:r>
            <a:r>
              <a:rPr dirty="0" err="1"/>
              <a:t>juu</a:t>
            </a:r>
            <a:r>
              <a:rPr dirty="0"/>
              <a:t> </a:t>
            </a:r>
            <a:r>
              <a:rPr dirty="0" err="1"/>
              <a:t>yetu</a:t>
            </a:r>
            <a:r>
              <a:rPr dirty="0"/>
              <a:t> </a:t>
            </a:r>
            <a:r>
              <a:rPr dirty="0" err="1"/>
              <a:t>kujichunguza</a:t>
            </a:r>
            <a:r>
              <a:rPr dirty="0"/>
              <a:t> </a:t>
            </a:r>
            <a:r>
              <a:rPr dirty="0" err="1"/>
              <a:t>ili</a:t>
            </a:r>
            <a:r>
              <a:rPr dirty="0"/>
              <a:t> </a:t>
            </a:r>
            <a:r>
              <a:rPr dirty="0" err="1"/>
              <a:t>kuona</a:t>
            </a:r>
            <a:r>
              <a:rPr dirty="0"/>
              <a:t> </a:t>
            </a:r>
            <a:r>
              <a:rPr dirty="0" err="1"/>
              <a:t>ni</a:t>
            </a:r>
            <a:r>
              <a:rPr dirty="0"/>
              <a:t> </a:t>
            </a:r>
            <a:r>
              <a:rPr dirty="0" err="1"/>
              <a:t>sehemu</a:t>
            </a:r>
            <a:r>
              <a:rPr dirty="0"/>
              <a:t> </a:t>
            </a:r>
            <a:r>
              <a:rPr dirty="0" err="1"/>
              <a:t>gani</a:t>
            </a:r>
            <a:r>
              <a:rPr dirty="0"/>
              <a:t> </a:t>
            </a:r>
            <a:r>
              <a:rPr dirty="0" err="1"/>
              <a:t>ya</a:t>
            </a:r>
            <a:r>
              <a:rPr dirty="0"/>
              <a:t> </a:t>
            </a:r>
            <a:r>
              <a:rPr dirty="0" err="1"/>
              <a:t>ujumbe</a:t>
            </a:r>
            <a:r>
              <a:rPr dirty="0"/>
              <a:t> </a:t>
            </a:r>
            <a:r>
              <a:rPr dirty="0" err="1"/>
              <a:t>huo</a:t>
            </a:r>
            <a:r>
              <a:rPr dirty="0"/>
              <a:t> </a:t>
            </a:r>
            <a:r>
              <a:rPr dirty="0" err="1"/>
              <a:t>inatuhusu</a:t>
            </a:r>
            <a:r>
              <a:rPr dirty="0"/>
              <a:t>, </a:t>
            </a:r>
            <a:r>
              <a:rPr dirty="0" err="1"/>
              <a:t>na</a:t>
            </a:r>
            <a:r>
              <a:rPr dirty="0"/>
              <a:t> </a:t>
            </a:r>
            <a:r>
              <a:rPr dirty="0" err="1"/>
              <a:t>jinsi</a:t>
            </a:r>
            <a:r>
              <a:rPr dirty="0"/>
              <a:t> </a:t>
            </a:r>
            <a:r>
              <a:rPr dirty="0" err="1"/>
              <a:t>ya</a:t>
            </a:r>
            <a:r>
              <a:rPr dirty="0"/>
              <a:t> </a:t>
            </a:r>
            <a:r>
              <a:rPr dirty="0" err="1"/>
              <a:t>kuimarisha</a:t>
            </a:r>
            <a:r>
              <a:rPr dirty="0"/>
              <a:t> </a:t>
            </a:r>
            <a:r>
              <a:rPr dirty="0" err="1"/>
              <a:t>na</a:t>
            </a:r>
            <a:r>
              <a:rPr dirty="0"/>
              <a:t> </a:t>
            </a:r>
            <a:r>
              <a:rPr dirty="0" err="1"/>
              <a:t>kuimarisha</a:t>
            </a:r>
            <a:r>
              <a:rPr dirty="0"/>
              <a:t> </a:t>
            </a:r>
            <a:r>
              <a:rPr dirty="0" err="1"/>
              <a:t>uhusiano</a:t>
            </a:r>
            <a:r>
              <a:rPr dirty="0"/>
              <a:t> </a:t>
            </a:r>
            <a:r>
              <a:rPr dirty="0" err="1"/>
              <a:t>wetu</a:t>
            </a:r>
            <a:r>
              <a:rPr dirty="0"/>
              <a:t> </a:t>
            </a:r>
            <a:r>
              <a:rPr dirty="0" err="1"/>
              <a:t>na</a:t>
            </a:r>
            <a:r>
              <a:rPr dirty="0"/>
              <a:t> </a:t>
            </a:r>
            <a:r>
              <a:rPr dirty="0" err="1"/>
              <a:t>Mungu</a:t>
            </a:r>
            <a:r>
              <a:rPr dirty="0"/>
              <a:t>.</a:t>
            </a:r>
          </a:p>
        </p:txBody>
      </p:sp>
      <p:sp>
        <p:nvSpPr>
          <p:cNvPr id="9" name="CuadroTexto 8">
            <a:extLst>
              <a:ext uri="{FF2B5EF4-FFF2-40B4-BE49-F238E27FC236}">
                <a16:creationId xmlns:a16="http://schemas.microsoft.com/office/drawing/2014/main" id="{B26C3F8B-058A-3F6D-D08F-EC7F3A50662B}"/>
              </a:ext>
            </a:extLst>
          </p:cNvPr>
          <p:cNvSpPr txBox="1"/>
          <p:nvPr/>
        </p:nvSpPr>
        <p:spPr>
          <a:xfrm>
            <a:off x="71188" y="1094117"/>
            <a:ext cx="8391524" cy="707886"/>
          </a:xfrm>
          <a:prstGeom prst="rect">
            <a:avLst/>
          </a:prstGeom>
          <a:noFill/>
        </p:spPr>
        <p:txBody>
          <a:bodyPr wrap="square">
            <a:spAutoFit/>
          </a:bodyPr>
          <a:lstStyle/>
          <a:p>
            <a:pPr>
              <a:spcBef>
                <a:spcPts val="600"/>
              </a:spcBef>
              <a:defRPr sz="2000" b="1">
                <a:solidFill>
                  <a:schemeClr val="bg1"/>
                </a:solidFill>
                <a:effectLst>
                  <a:glow rad="88900">
                    <a:srgbClr val="2C3D66"/>
                  </a:glow>
                  <a:outerShdw blurRad="38100" dist="38100" dir="2700000" algn="tl">
                    <a:srgbClr val="000000">
                      <a:alpha val="43137"/>
                    </a:srgbClr>
                  </a:outerShdw>
                </a:effectLst>
              </a:defRPr>
            </a:pPr>
            <a:r>
              <a:rPr dirty="0" err="1"/>
              <a:t>Hatua</a:t>
            </a:r>
            <a:r>
              <a:rPr dirty="0"/>
              <a:t> </a:t>
            </a:r>
            <a:r>
              <a:rPr dirty="0" err="1"/>
              <a:t>ya</a:t>
            </a:r>
            <a:r>
              <a:rPr dirty="0"/>
              <a:t> kwanza </a:t>
            </a:r>
            <a:r>
              <a:rPr dirty="0" err="1"/>
              <a:t>tunayopaswa</a:t>
            </a:r>
            <a:r>
              <a:rPr dirty="0"/>
              <a:t> </a:t>
            </a:r>
            <a:r>
              <a:rPr dirty="0" err="1"/>
              <a:t>kuchukua</a:t>
            </a:r>
            <a:r>
              <a:rPr dirty="0"/>
              <a:t> </a:t>
            </a:r>
            <a:r>
              <a:rPr dirty="0" err="1"/>
              <a:t>ili</a:t>
            </a:r>
            <a:r>
              <a:rPr dirty="0"/>
              <a:t> </a:t>
            </a:r>
            <a:r>
              <a:rPr dirty="0" err="1"/>
              <a:t>kukua</a:t>
            </a:r>
            <a:r>
              <a:rPr dirty="0"/>
              <a:t> </a:t>
            </a:r>
            <a:r>
              <a:rPr dirty="0" err="1"/>
              <a:t>ni</a:t>
            </a:r>
            <a:r>
              <a:rPr dirty="0"/>
              <a:t> </a:t>
            </a:r>
            <a:r>
              <a:rPr dirty="0" err="1"/>
              <a:t>kufahamu</a:t>
            </a:r>
            <a:r>
              <a:rPr dirty="0"/>
              <a:t> </a:t>
            </a:r>
            <a:r>
              <a:rPr dirty="0" err="1"/>
              <a:t>hali</a:t>
            </a:r>
            <a:r>
              <a:rPr dirty="0"/>
              <a:t> </a:t>
            </a:r>
            <a:r>
              <a:rPr dirty="0" err="1"/>
              <a:t>yetu</a:t>
            </a:r>
            <a:r>
              <a:rPr dirty="0"/>
              <a:t> </a:t>
            </a:r>
            <a:r>
              <a:rPr dirty="0" err="1"/>
              <a:t>ya</a:t>
            </a:r>
            <a:r>
              <a:rPr dirty="0"/>
              <a:t> </a:t>
            </a:r>
            <a:r>
              <a:rPr dirty="0" err="1"/>
              <a:t>sasa</a:t>
            </a:r>
            <a:r>
              <a:rPr dirty="0"/>
              <a:t>.</a:t>
            </a: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defRPr sz="11500">
                <a:ln w="0"/>
                <a:solidFill>
                  <a:srgbClr val="B0175F"/>
                </a:solidFill>
                <a:effectLst>
                  <a:outerShdw blurRad="38100" dist="25400" dir="5400000" algn="ctr" rotWithShape="0">
                    <a:srgbClr val="6E747A">
                      <a:alpha val="43000"/>
                    </a:srgbClr>
                  </a:outerShdw>
                </a:effectLst>
              </a:defRPr>
            </a:pPr>
            <a:r>
              <a:t>UJUMBE WA MUNGU</a:t>
            </a: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defRPr sz="4800">
                <a:ln w="0"/>
                <a:solidFill>
                  <a:srgbClr val="33792F"/>
                </a:solidFill>
                <a:effectLst>
                  <a:outerShdw blurRad="38100" dist="25400" dir="5400000" algn="ctr" rotWithShape="0">
                    <a:srgbClr val="6E747A">
                      <a:alpha val="43000"/>
                    </a:srgbClr>
                  </a:outerShdw>
                </a:effectLst>
              </a:defRPr>
            </a:pPr>
            <a:r>
              <a:t>Ufunuo 3: 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 y="-29496"/>
            <a:ext cx="7365300" cy="769441"/>
          </a:xfrm>
          <a:prstGeom prst="rect">
            <a:avLst/>
          </a:prstGeom>
          <a:noFill/>
        </p:spPr>
        <p:txBody>
          <a:bodyPr wrap="square">
            <a:spAutoFit/>
          </a:bodyPr>
          <a:lstStyle/>
          <a:p>
            <a:pPr algn="ctr">
              <a:defRPr sz="4400" b="1">
                <a:ln w="10160">
                  <a:solidFill>
                    <a:schemeClr val="accent2"/>
                  </a:solidFill>
                  <a:prstDash val="solid"/>
                </a:ln>
                <a:solidFill>
                  <a:srgbClr val="FFFFFF"/>
                </a:solidFill>
                <a:effectLst>
                  <a:outerShdw blurRad="38100" dist="22860" dir="5400000" algn="tl" rotWithShape="0">
                    <a:srgbClr val="000000">
                      <a:alpha val="30000"/>
                    </a:srgbClr>
                  </a:outerShdw>
                </a:effectLst>
              </a:defRPr>
            </a:pPr>
            <a:r>
              <a:t>TATHMINI</a:t>
            </a: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14977"/>
            <a:ext cx="7365300" cy="923330"/>
          </a:xfrm>
          <a:prstGeom prst="rect">
            <a:avLst/>
          </a:prstGeom>
          <a:noFill/>
        </p:spPr>
        <p:txBody>
          <a:bodyPr wrap="square">
            <a:spAutoFit/>
          </a:bodyPr>
          <a:lstStyle/>
          <a:p>
            <a:pPr algn="just">
              <a:defRPr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defRPr>
            </a:pPr>
            <a:r>
              <a:rPr dirty="0"/>
              <a:t>"Kwa </a:t>
            </a:r>
            <a:r>
              <a:rPr dirty="0" err="1"/>
              <a:t>sababu</a:t>
            </a:r>
            <a:r>
              <a:rPr dirty="0"/>
              <a:t> </a:t>
            </a:r>
            <a:r>
              <a:rPr dirty="0" err="1"/>
              <a:t>unasema</a:t>
            </a:r>
            <a:r>
              <a:rPr dirty="0"/>
              <a:t>, Mimi </a:t>
            </a:r>
            <a:r>
              <a:rPr dirty="0" err="1"/>
              <a:t>ni</a:t>
            </a:r>
            <a:r>
              <a:rPr dirty="0"/>
              <a:t> </a:t>
            </a:r>
            <a:r>
              <a:rPr dirty="0" err="1"/>
              <a:t>tajiri</a:t>
            </a:r>
            <a:r>
              <a:rPr dirty="0"/>
              <a:t>, </a:t>
            </a:r>
            <a:r>
              <a:rPr dirty="0" err="1"/>
              <a:t>nimekuwa</a:t>
            </a:r>
            <a:r>
              <a:rPr dirty="0"/>
              <a:t> </a:t>
            </a:r>
            <a:r>
              <a:rPr dirty="0" err="1"/>
              <a:t>tajiri</a:t>
            </a:r>
            <a:r>
              <a:rPr dirty="0"/>
              <a:t>, </a:t>
            </a:r>
            <a:r>
              <a:rPr dirty="0" err="1"/>
              <a:t>wala</a:t>
            </a:r>
            <a:r>
              <a:rPr dirty="0"/>
              <a:t> </a:t>
            </a:r>
            <a:r>
              <a:rPr dirty="0" err="1"/>
              <a:t>sihitaji</a:t>
            </a:r>
            <a:r>
              <a:rPr dirty="0"/>
              <a:t> </a:t>
            </a:r>
            <a:r>
              <a:rPr dirty="0" err="1"/>
              <a:t>kitu</a:t>
            </a:r>
            <a:r>
              <a:rPr dirty="0"/>
              <a:t>; </a:t>
            </a:r>
            <a:r>
              <a:rPr dirty="0" err="1"/>
              <a:t>na</a:t>
            </a:r>
            <a:r>
              <a:rPr dirty="0"/>
              <a:t> </a:t>
            </a:r>
            <a:r>
              <a:rPr dirty="0" err="1"/>
              <a:t>hujui</a:t>
            </a:r>
            <a:r>
              <a:rPr dirty="0"/>
              <a:t> </a:t>
            </a:r>
            <a:r>
              <a:rPr dirty="0" err="1"/>
              <a:t>ya</a:t>
            </a:r>
            <a:r>
              <a:rPr dirty="0"/>
              <a:t> </a:t>
            </a:r>
            <a:r>
              <a:rPr dirty="0" err="1"/>
              <a:t>kuwa</a:t>
            </a:r>
            <a:r>
              <a:rPr dirty="0"/>
              <a:t> </a:t>
            </a:r>
            <a:r>
              <a:rPr dirty="0" err="1"/>
              <a:t>wewe</a:t>
            </a:r>
            <a:r>
              <a:rPr dirty="0"/>
              <a:t> </a:t>
            </a:r>
            <a:r>
              <a:rPr dirty="0" err="1"/>
              <a:t>ni</a:t>
            </a:r>
            <a:r>
              <a:rPr dirty="0"/>
              <a:t> </a:t>
            </a:r>
            <a:r>
              <a:rPr dirty="0" err="1"/>
              <a:t>mnyonge</a:t>
            </a:r>
            <a:r>
              <a:rPr dirty="0"/>
              <a:t>, </a:t>
            </a:r>
            <a:r>
              <a:rPr dirty="0" err="1"/>
              <a:t>mnyonge</a:t>
            </a:r>
            <a:r>
              <a:rPr dirty="0"/>
              <a:t>, </a:t>
            </a:r>
            <a:r>
              <a:rPr dirty="0" err="1"/>
              <a:t>maskini</a:t>
            </a:r>
            <a:r>
              <a:rPr dirty="0"/>
              <a:t>, </a:t>
            </a:r>
            <a:r>
              <a:rPr dirty="0" err="1"/>
              <a:t>kipofu</a:t>
            </a:r>
            <a:r>
              <a:rPr dirty="0"/>
              <a:t>, </a:t>
            </a:r>
            <a:r>
              <a:rPr dirty="0" err="1"/>
              <a:t>na</a:t>
            </a:r>
            <a:r>
              <a:rPr dirty="0"/>
              <a:t> </a:t>
            </a:r>
            <a:r>
              <a:rPr dirty="0" err="1"/>
              <a:t>uchi</a:t>
            </a:r>
            <a:r>
              <a:rPr dirty="0"/>
              <a:t>" </a:t>
            </a:r>
            <a:r>
              <a:rPr sz="1400" dirty="0"/>
              <a:t>(</a:t>
            </a:r>
            <a:r>
              <a:rPr sz="1400" dirty="0" err="1"/>
              <a:t>Ufunuo</a:t>
            </a:r>
            <a:r>
              <a:rPr sz="1400" dirty="0"/>
              <a:t>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631216"/>
          </a:xfrm>
          <a:prstGeom prst="rect">
            <a:avLst/>
          </a:prstGeom>
          <a:noFill/>
        </p:spPr>
        <p:txBody>
          <a:bodyPr wrap="square">
            <a:spAutoFit/>
          </a:bodyPr>
          <a:lstStyle/>
          <a:p>
            <a:pPr algn="just">
              <a:spcBef>
                <a:spcPts val="600"/>
              </a:spcBef>
              <a:defRPr sz="2000" b="1"/>
            </a:pPr>
            <a:r>
              <a:rPr dirty="0" err="1"/>
              <a:t>Ujumbe</a:t>
            </a:r>
            <a:r>
              <a:rPr dirty="0"/>
              <a:t> </a:t>
            </a:r>
            <a:r>
              <a:rPr dirty="0" err="1"/>
              <a:t>kwa</a:t>
            </a:r>
            <a:r>
              <a:rPr dirty="0"/>
              <a:t> </a:t>
            </a:r>
            <a:r>
              <a:rPr dirty="0" err="1"/>
              <a:t>makanisa</a:t>
            </a:r>
            <a:r>
              <a:rPr dirty="0"/>
              <a:t> </a:t>
            </a:r>
            <a:r>
              <a:rPr dirty="0" err="1"/>
              <a:t>saba</a:t>
            </a:r>
            <a:r>
              <a:rPr dirty="0"/>
              <a:t> </a:t>
            </a:r>
            <a:r>
              <a:rPr dirty="0" err="1"/>
              <a:t>unawasilisha</a:t>
            </a:r>
            <a:r>
              <a:rPr dirty="0"/>
              <a:t> </a:t>
            </a:r>
            <a:r>
              <a:rPr dirty="0" err="1"/>
              <a:t>hali</a:t>
            </a:r>
            <a:r>
              <a:rPr dirty="0"/>
              <a:t> </a:t>
            </a:r>
            <a:r>
              <a:rPr dirty="0" err="1"/>
              <a:t>ya</a:t>
            </a:r>
            <a:r>
              <a:rPr dirty="0"/>
              <a:t> </a:t>
            </a:r>
            <a:r>
              <a:rPr dirty="0" err="1"/>
              <a:t>kanisa</a:t>
            </a:r>
            <a:r>
              <a:rPr dirty="0"/>
              <a:t> la </a:t>
            </a:r>
            <a:r>
              <a:rPr dirty="0" err="1"/>
              <a:t>ulimwengu</a:t>
            </a:r>
            <a:r>
              <a:rPr dirty="0"/>
              <a:t> </a:t>
            </a:r>
            <a:r>
              <a:rPr dirty="0" err="1"/>
              <a:t>tangu</a:t>
            </a:r>
            <a:r>
              <a:rPr dirty="0"/>
              <a:t> </a:t>
            </a:r>
            <a:r>
              <a:rPr dirty="0" err="1"/>
              <a:t>nyakati</a:t>
            </a:r>
            <a:r>
              <a:rPr dirty="0"/>
              <a:t> za </a:t>
            </a:r>
            <a:r>
              <a:rPr dirty="0" err="1"/>
              <a:t>mitume</a:t>
            </a:r>
            <a:r>
              <a:rPr dirty="0"/>
              <a:t> </a:t>
            </a:r>
            <a:r>
              <a:rPr dirty="0" err="1"/>
              <a:t>hadi</a:t>
            </a:r>
            <a:r>
              <a:rPr dirty="0"/>
              <a:t> </a:t>
            </a:r>
            <a:r>
              <a:rPr dirty="0" err="1"/>
              <a:t>leo</a:t>
            </a:r>
            <a:br>
              <a:rPr lang="en" sz="2000" b="1" noProof="0" dirty="0"/>
            </a:br>
            <a:r>
              <a:rPr dirty="0"/>
              <a:t>(</a:t>
            </a:r>
            <a:r>
              <a:rPr dirty="0" err="1"/>
              <a:t>Ufu</a:t>
            </a:r>
            <a:r>
              <a:rPr dirty="0"/>
              <a:t>. 2-3). </a:t>
            </a:r>
            <a:r>
              <a:rPr dirty="0" err="1"/>
              <a:t>Katika</a:t>
            </a:r>
            <a:r>
              <a:rPr dirty="0"/>
              <a:t> </a:t>
            </a:r>
            <a:r>
              <a:rPr dirty="0" err="1"/>
              <a:t>kuwasilisha</a:t>
            </a:r>
            <a:r>
              <a:rPr dirty="0"/>
              <a:t> </a:t>
            </a:r>
            <a:r>
              <a:rPr dirty="0" err="1"/>
              <a:t>ujumbe</a:t>
            </a:r>
            <a:r>
              <a:rPr dirty="0"/>
              <a:t> </a:t>
            </a:r>
            <a:r>
              <a:rPr dirty="0" err="1"/>
              <a:t>wa</a:t>
            </a:r>
            <a:r>
              <a:rPr dirty="0"/>
              <a:t> siku </a:t>
            </a:r>
            <a:r>
              <a:rPr dirty="0" err="1"/>
              <a:t>zetu</a:t>
            </a:r>
            <a:r>
              <a:rPr dirty="0"/>
              <a:t> (</a:t>
            </a:r>
            <a:r>
              <a:rPr dirty="0" err="1"/>
              <a:t>Laodikia</a:t>
            </a:r>
            <a:r>
              <a:rPr dirty="0"/>
              <a:t>), </a:t>
            </a:r>
            <a:r>
              <a:rPr dirty="0" err="1"/>
              <a:t>Yesu</a:t>
            </a:r>
            <a:r>
              <a:rPr dirty="0"/>
              <a:t> </a:t>
            </a:r>
            <a:r>
              <a:rPr dirty="0" err="1"/>
              <a:t>anajionyesha</a:t>
            </a:r>
            <a:r>
              <a:rPr dirty="0"/>
              <a:t> </a:t>
            </a:r>
            <a:r>
              <a:rPr dirty="0" err="1"/>
              <a:t>kama</a:t>
            </a:r>
            <a:r>
              <a:rPr dirty="0"/>
              <a:t> "Amina [Kweli], </a:t>
            </a:r>
            <a:r>
              <a:rPr dirty="0" err="1"/>
              <a:t>shahidi</a:t>
            </a:r>
            <a:r>
              <a:rPr dirty="0"/>
              <a:t> </a:t>
            </a:r>
            <a:r>
              <a:rPr dirty="0" err="1"/>
              <a:t>mwaminifu</a:t>
            </a:r>
            <a:r>
              <a:rPr dirty="0"/>
              <a:t> </a:t>
            </a:r>
            <a:r>
              <a:rPr dirty="0" err="1"/>
              <a:t>na</a:t>
            </a:r>
            <a:r>
              <a:rPr dirty="0"/>
              <a:t> </a:t>
            </a:r>
            <a:r>
              <a:rPr dirty="0" err="1"/>
              <a:t>wa</a:t>
            </a:r>
            <a:r>
              <a:rPr dirty="0"/>
              <a:t> </a:t>
            </a:r>
            <a:r>
              <a:rPr dirty="0" err="1"/>
              <a:t>kweli</a:t>
            </a:r>
            <a:r>
              <a:rPr dirty="0"/>
              <a:t>" (</a:t>
            </a:r>
            <a:r>
              <a:rPr dirty="0" err="1"/>
              <a:t>Ufu</a:t>
            </a:r>
            <a:r>
              <a:rPr dirty="0"/>
              <a:t>. 3:14).</a:t>
            </a:r>
          </a:p>
        </p:txBody>
      </p:sp>
      <p:pic>
        <p:nvPicPr>
          <p:cNvPr id="6" name="Imagen 5" descr="Imagen que contiene tabla, lentes, hombre, sostener  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  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  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7" y="3406366"/>
            <a:ext cx="7291533" cy="707886"/>
          </a:xfrm>
          <a:prstGeom prst="rect">
            <a:avLst/>
          </a:prstGeom>
          <a:noFill/>
        </p:spPr>
        <p:txBody>
          <a:bodyPr wrap="square">
            <a:spAutoFit/>
          </a:bodyPr>
          <a:lstStyle/>
          <a:p>
            <a:pPr>
              <a:spcBef>
                <a:spcPts val="600"/>
              </a:spcBef>
              <a:defRPr sz="2000"/>
            </a:pPr>
            <a:r>
              <a:rPr b="1"/>
              <a:t>Tunapojiangalia tunaona </a:t>
            </a:r>
            <a:r>
              <a:rPr i="1"/>
              <a:t>Ukweli</a:t>
            </a:r>
            <a:r>
              <a:rPr b="1"/>
              <a:t> </a:t>
            </a:r>
            <a:r>
              <a:rPr i="1"/>
              <a:t>wetu </a:t>
            </a:r>
            <a:r>
              <a:rPr b="1"/>
              <a:t>: "Mimi ni tajiri, na nimekuwa tajiri, na sihitaji chochote" (Ufu. 3:17a).</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144166"/>
            <a:ext cx="4900758" cy="1631216"/>
          </a:xfrm>
          <a:prstGeom prst="rect">
            <a:avLst/>
          </a:prstGeom>
          <a:noFill/>
        </p:spPr>
        <p:txBody>
          <a:bodyPr wrap="square">
            <a:spAutoFit/>
          </a:bodyPr>
          <a:lstStyle/>
          <a:p>
            <a:pPr algn="just">
              <a:spcBef>
                <a:spcPts val="600"/>
              </a:spcBef>
              <a:defRPr sz="2000" b="1"/>
            </a:pPr>
            <a:r>
              <a:rPr dirty="0"/>
              <a:t>Sasa </a:t>
            </a:r>
            <a:r>
              <a:rPr dirty="0" err="1"/>
              <a:t>ni</a:t>
            </a:r>
            <a:r>
              <a:rPr dirty="0"/>
              <a:t> </a:t>
            </a:r>
            <a:r>
              <a:rPr dirty="0" err="1"/>
              <a:t>wakati</a:t>
            </a:r>
            <a:r>
              <a:rPr dirty="0"/>
              <a:t> </a:t>
            </a:r>
            <a:r>
              <a:rPr dirty="0" err="1"/>
              <a:t>wa</a:t>
            </a:r>
            <a:r>
              <a:rPr dirty="0"/>
              <a:t> </a:t>
            </a:r>
            <a:r>
              <a:rPr dirty="0" err="1"/>
              <a:t>kujitathmini</a:t>
            </a:r>
            <a:r>
              <a:rPr dirty="0"/>
              <a:t>. Je, </a:t>
            </a:r>
            <a:r>
              <a:rPr dirty="0" err="1"/>
              <a:t>ninajua</a:t>
            </a:r>
            <a:r>
              <a:rPr dirty="0"/>
              <a:t> </a:t>
            </a:r>
            <a:r>
              <a:rPr dirty="0" err="1"/>
              <a:t>kile</a:t>
            </a:r>
            <a:r>
              <a:rPr dirty="0"/>
              <a:t> </a:t>
            </a:r>
            <a:r>
              <a:rPr dirty="0" err="1"/>
              <a:t>ninacho</a:t>
            </a:r>
            <a:r>
              <a:rPr dirty="0"/>
              <a:t> </a:t>
            </a:r>
            <a:r>
              <a:rPr dirty="0" err="1"/>
              <a:t>kweli</a:t>
            </a:r>
            <a:r>
              <a:rPr dirty="0"/>
              <a:t>, </a:t>
            </a:r>
            <a:r>
              <a:rPr dirty="0" err="1"/>
              <a:t>na</a:t>
            </a:r>
            <a:r>
              <a:rPr dirty="0"/>
              <a:t> </a:t>
            </a:r>
            <a:r>
              <a:rPr dirty="0" err="1"/>
              <a:t>kile</a:t>
            </a:r>
            <a:r>
              <a:rPr dirty="0"/>
              <a:t> </a:t>
            </a:r>
            <a:r>
              <a:rPr dirty="0" err="1"/>
              <a:t>ninachohitaji</a:t>
            </a:r>
            <a:r>
              <a:rPr dirty="0"/>
              <a:t> </a:t>
            </a:r>
            <a:r>
              <a:rPr dirty="0" err="1"/>
              <a:t>bado</a:t>
            </a:r>
            <a:r>
              <a:rPr dirty="0"/>
              <a:t>? Je, </a:t>
            </a:r>
            <a:r>
              <a:rPr dirty="0" err="1"/>
              <a:t>nimekua</a:t>
            </a:r>
            <a:r>
              <a:rPr dirty="0"/>
              <a:t> </a:t>
            </a:r>
            <a:r>
              <a:rPr dirty="0" err="1"/>
              <a:t>kiasi</a:t>
            </a:r>
            <a:r>
              <a:rPr dirty="0"/>
              <a:t> </a:t>
            </a:r>
            <a:r>
              <a:rPr dirty="0" err="1"/>
              <a:t>gani</a:t>
            </a:r>
            <a:r>
              <a:rPr dirty="0"/>
              <a:t> </a:t>
            </a:r>
            <a:r>
              <a:rPr dirty="0" err="1"/>
              <a:t>katika</a:t>
            </a:r>
            <a:r>
              <a:rPr dirty="0"/>
              <a:t> </a:t>
            </a:r>
            <a:r>
              <a:rPr dirty="0" err="1"/>
              <a:t>uhusiano</a:t>
            </a:r>
            <a:r>
              <a:rPr dirty="0"/>
              <a:t> </a:t>
            </a:r>
            <a:r>
              <a:rPr dirty="0" err="1"/>
              <a:t>wangu</a:t>
            </a:r>
            <a:r>
              <a:rPr dirty="0"/>
              <a:t> </a:t>
            </a:r>
            <a:r>
              <a:rPr dirty="0" err="1"/>
              <a:t>na</a:t>
            </a:r>
            <a:r>
              <a:rPr dirty="0"/>
              <a:t> </a:t>
            </a:r>
            <a:r>
              <a:rPr dirty="0" err="1"/>
              <a:t>Yesu</a:t>
            </a:r>
            <a:r>
              <a:rPr dirty="0"/>
              <a:t>? Je, </a:t>
            </a:r>
            <a:r>
              <a:rPr dirty="0" err="1"/>
              <a:t>ninabadilika</a:t>
            </a:r>
            <a:r>
              <a:rPr dirty="0"/>
              <a:t> </a:t>
            </a:r>
            <a:r>
              <a:rPr dirty="0" err="1"/>
              <a:t>kuwa</a:t>
            </a:r>
            <a:r>
              <a:rPr dirty="0"/>
              <a:t> bora?</a:t>
            </a:r>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4121377"/>
            <a:ext cx="4900758" cy="1015663"/>
          </a:xfrm>
          <a:prstGeom prst="rect">
            <a:avLst/>
          </a:prstGeom>
          <a:noFill/>
        </p:spPr>
        <p:txBody>
          <a:bodyPr wrap="square">
            <a:spAutoFit/>
          </a:bodyPr>
          <a:lstStyle/>
          <a:p>
            <a:pPr>
              <a:spcBef>
                <a:spcPts val="600"/>
              </a:spcBef>
              <a:defRPr sz="2000"/>
            </a:pPr>
            <a:r>
              <a:rPr b="1"/>
              <a:t>Lakini Yesu anaona </a:t>
            </a:r>
            <a:r>
              <a:rPr i="1"/>
              <a:t>ukweli, ukweli </a:t>
            </a:r>
            <a:r>
              <a:rPr b="1"/>
              <a:t>wetu: "Wewe ni mnyonge, mwenye huzuni, maskini, kipofu na uchi" (Ufu. 3:17b).</a:t>
            </a:r>
          </a:p>
        </p:txBody>
      </p:sp>
      <p:pic>
        <p:nvPicPr>
          <p:cNvPr id="18" name="Imagen 17" descr="Hombre sentado en una silla  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 noProof="0" dirty="0"/>
          </a:p>
        </p:txBody>
      </p:sp>
      <p:pic>
        <p:nvPicPr>
          <p:cNvPr id="23" name="Imagen 22" descr="Un dibujo de una persona  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defRPr sz="44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defRPr>
            </a:pPr>
            <a:r>
              <a:t>SULUHISHO</a:t>
            </a: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830997"/>
          </a:xfrm>
          <a:prstGeom prst="rect">
            <a:avLst/>
          </a:prstGeom>
          <a:noFill/>
        </p:spPr>
        <p:txBody>
          <a:bodyPr wrap="square">
            <a:spAutoFit/>
          </a:bodyPr>
          <a:lstStyle/>
          <a:p>
            <a:pPr algn="ctr">
              <a:defRPr b="1">
                <a:solidFill>
                  <a:schemeClr val="accent5">
                    <a:lumMod val="50000"/>
                  </a:schemeClr>
                </a:solidFill>
                <a:latin typeface="Comic Sans MS" panose="030F0702030302020204" pitchFamily="66" charset="0"/>
              </a:defRPr>
            </a:pPr>
            <a:r>
              <a:rPr sz="1600"/>
              <a:t>"Nakushauri ununue kwangu dhahabu iliyosafishwa katika moto, ili uwe tajiri; na mavazi meupe, ili uvae, ili aibu ya uchi wako isifunuliwe; na upake macho yako mafuta, upate kuona." </a:t>
            </a:r>
            <a:r>
              <a:rPr sz="1200"/>
              <a:t>(Ufunuo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a:spAutoFit/>
          </a:bodyPr>
          <a:lstStyle/>
          <a:p>
            <a:pPr>
              <a:spcBef>
                <a:spcPts val="600"/>
              </a:spcBef>
              <a:defRPr sz="2000" b="1"/>
            </a:pPr>
            <a:r>
              <a:t>Kwa kuwa kujisikia vizuri na hali yetu huleta kutojali (uvuguvugu), Yesu anatushauri tufanye mambo matatu:</a:t>
            </a:r>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259244087"/>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686934423"/>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701577693"/>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solidFill>
                  <a:srgbClr val="9A0000"/>
                </a:solidFill>
                <a:effectLst>
                  <a:outerShdw blurRad="38100" dist="38100" dir="2700000" algn="tl">
                    <a:srgbClr val="000000">
                      <a:alpha val="43137"/>
                    </a:srgbClr>
                  </a:outerShdw>
                </a:effectLst>
              </a:defRPr>
            </a:pPr>
            <a:r>
              <a:t>Matokeo</a:t>
            </a: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656876"/>
            <a:ext cx="10086975" cy="646331"/>
          </a:xfrm>
          <a:prstGeom prst="rect">
            <a:avLst/>
          </a:prstGeom>
          <a:noFill/>
        </p:spPr>
        <p:txBody>
          <a:bodyPr wrap="square">
            <a:spAutoFit/>
          </a:bodyPr>
          <a:lstStyle/>
          <a:p>
            <a:pPr algn="ctr">
              <a:defRPr b="1">
                <a:solidFill>
                  <a:srgbClr val="FFFF00"/>
                </a:solidFill>
                <a:effectLst>
                  <a:outerShdw blurRad="38100" dist="38100" dir="2700000" algn="tl">
                    <a:srgbClr val="000000">
                      <a:alpha val="43137"/>
                    </a:srgbClr>
                  </a:outerShdw>
                </a:effectLst>
                <a:latin typeface="Comic Sans MS" panose="030F0702030302020204" pitchFamily="66" charset="0"/>
              </a:defRPr>
            </a:pPr>
            <a:r>
              <a:rPr dirty="0" err="1"/>
              <a:t>Tazama</a:t>
            </a:r>
            <a:r>
              <a:rPr dirty="0"/>
              <a:t>, </a:t>
            </a:r>
            <a:r>
              <a:rPr dirty="0" err="1"/>
              <a:t>nimesimama</a:t>
            </a:r>
            <a:r>
              <a:rPr dirty="0"/>
              <a:t> </a:t>
            </a:r>
            <a:r>
              <a:rPr dirty="0" err="1"/>
              <a:t>mlangoni</a:t>
            </a:r>
            <a:r>
              <a:rPr dirty="0"/>
              <a:t> </a:t>
            </a:r>
            <a:r>
              <a:rPr dirty="0" err="1"/>
              <a:t>na</a:t>
            </a:r>
            <a:r>
              <a:rPr dirty="0"/>
              <a:t> </a:t>
            </a:r>
            <a:r>
              <a:rPr dirty="0" err="1"/>
              <a:t>kubisha</a:t>
            </a:r>
            <a:r>
              <a:rPr dirty="0"/>
              <a:t>. </a:t>
            </a:r>
            <a:r>
              <a:rPr dirty="0" err="1"/>
              <a:t>Mtu</a:t>
            </a:r>
            <a:r>
              <a:rPr dirty="0"/>
              <a:t> </a:t>
            </a:r>
            <a:r>
              <a:rPr dirty="0" err="1"/>
              <a:t>akiisikia</a:t>
            </a:r>
            <a:r>
              <a:rPr dirty="0"/>
              <a:t> </a:t>
            </a:r>
            <a:r>
              <a:rPr dirty="0" err="1"/>
              <a:t>sauti</a:t>
            </a:r>
            <a:r>
              <a:rPr dirty="0"/>
              <a:t> </a:t>
            </a:r>
            <a:r>
              <a:rPr dirty="0" err="1"/>
              <a:t>yangu</a:t>
            </a:r>
            <a:r>
              <a:rPr dirty="0"/>
              <a:t> </a:t>
            </a:r>
            <a:r>
              <a:rPr dirty="0" err="1"/>
              <a:t>na</a:t>
            </a:r>
            <a:r>
              <a:rPr dirty="0"/>
              <a:t> </a:t>
            </a:r>
            <a:r>
              <a:rPr dirty="0" err="1"/>
              <a:t>kufungua</a:t>
            </a:r>
            <a:r>
              <a:rPr dirty="0"/>
              <a:t> </a:t>
            </a:r>
            <a:r>
              <a:rPr dirty="0" err="1"/>
              <a:t>mlango</a:t>
            </a:r>
            <a:r>
              <a:rPr dirty="0"/>
              <a:t>, </a:t>
            </a:r>
            <a:r>
              <a:rPr dirty="0" err="1"/>
              <a:t>nitakuja</a:t>
            </a:r>
            <a:r>
              <a:rPr dirty="0"/>
              <a:t> </a:t>
            </a:r>
            <a:r>
              <a:rPr dirty="0" err="1"/>
              <a:t>kwake</a:t>
            </a:r>
            <a:r>
              <a:rPr dirty="0"/>
              <a:t> </a:t>
            </a:r>
            <a:r>
              <a:rPr dirty="0" err="1"/>
              <a:t>na</a:t>
            </a:r>
            <a:r>
              <a:rPr dirty="0"/>
              <a:t> kula </a:t>
            </a:r>
            <a:r>
              <a:rPr dirty="0" err="1"/>
              <a:t>naye</a:t>
            </a:r>
            <a:r>
              <a:rPr dirty="0"/>
              <a:t>, </a:t>
            </a:r>
            <a:r>
              <a:rPr dirty="0" err="1"/>
              <a:t>na</a:t>
            </a:r>
            <a:r>
              <a:rPr dirty="0"/>
              <a:t> </a:t>
            </a:r>
            <a:r>
              <a:rPr dirty="0" err="1"/>
              <a:t>yeye</a:t>
            </a:r>
            <a:r>
              <a:rPr dirty="0"/>
              <a:t> </a:t>
            </a:r>
            <a:r>
              <a:rPr dirty="0" err="1"/>
              <a:t>pamoja</a:t>
            </a:r>
            <a:r>
              <a:rPr dirty="0"/>
              <a:t> </a:t>
            </a:r>
            <a:r>
              <a:rPr dirty="0" err="1"/>
              <a:t>nami</a:t>
            </a:r>
            <a:r>
              <a:rPr dirty="0"/>
              <a:t>. </a:t>
            </a:r>
            <a:r>
              <a:rPr sz="1400" dirty="0"/>
              <a:t>(</a:t>
            </a:r>
            <a:r>
              <a:rPr lang="en-US" sz="1400" dirty="0" err="1"/>
              <a:t>Ufunuo</a:t>
            </a:r>
            <a:r>
              <a:rPr lang="en-US" sz="1400" dirty="0"/>
              <a:t> </a:t>
            </a:r>
            <a:r>
              <a:rPr sz="1400" dirty="0"/>
              <a:t>3:20)</a:t>
            </a:r>
            <a:endParaRPr dirty="0"/>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672539"/>
            <a:ext cx="7458273" cy="1323439"/>
          </a:xfrm>
          <a:prstGeom prst="rect">
            <a:avLst/>
          </a:prstGeom>
          <a:noFill/>
        </p:spPr>
        <p:txBody>
          <a:bodyPr wrap="square">
            <a:spAutoFit/>
          </a:bodyPr>
          <a:lstStyle/>
          <a:p>
            <a:pPr algn="just">
              <a:spcBef>
                <a:spcPts val="600"/>
              </a:spcBef>
              <a:defRPr sz="2000" b="1">
                <a:solidFill>
                  <a:schemeClr val="bg1"/>
                </a:solidFill>
                <a:effectLst>
                  <a:outerShdw blurRad="38100" dist="38100" dir="2700000" algn="tl">
                    <a:srgbClr val="000000">
                      <a:alpha val="43137"/>
                    </a:srgbClr>
                  </a:outerShdw>
                </a:effectLst>
              </a:defRPr>
            </a:pPr>
            <a:r>
              <a:rPr dirty="0" err="1"/>
              <a:t>Makuna</a:t>
            </a:r>
            <a:r>
              <a:rPr dirty="0"/>
              <a:t> matata </a:t>
            </a:r>
            <a:r>
              <a:rPr dirty="0" err="1"/>
              <a:t>Ninajisikia</a:t>
            </a:r>
            <a:r>
              <a:rPr dirty="0"/>
              <a:t> </a:t>
            </a:r>
            <a:r>
              <a:rPr dirty="0" err="1"/>
              <a:t>vizuri</a:t>
            </a:r>
            <a:r>
              <a:rPr dirty="0"/>
              <a:t> </a:t>
            </a:r>
            <a:r>
              <a:rPr dirty="0" err="1"/>
              <a:t>kiroho</a:t>
            </a:r>
            <a:r>
              <a:rPr dirty="0"/>
              <a:t>, </a:t>
            </a:r>
            <a:r>
              <a:rPr dirty="0" err="1"/>
              <a:t>lakini</a:t>
            </a:r>
            <a:r>
              <a:rPr dirty="0"/>
              <a:t> </a:t>
            </a:r>
            <a:r>
              <a:rPr dirty="0" err="1"/>
              <a:t>Yesu</a:t>
            </a:r>
            <a:r>
              <a:rPr dirty="0"/>
              <a:t> </a:t>
            </a:r>
            <a:r>
              <a:rPr dirty="0" err="1"/>
              <a:t>anataka</a:t>
            </a:r>
            <a:r>
              <a:rPr dirty="0"/>
              <a:t> </a:t>
            </a:r>
            <a:r>
              <a:rPr dirty="0" err="1"/>
              <a:t>niboreke</a:t>
            </a:r>
            <a:r>
              <a:rPr dirty="0"/>
              <a:t>. Hata </a:t>
            </a:r>
            <a:r>
              <a:rPr dirty="0" err="1"/>
              <a:t>hivyo</a:t>
            </a:r>
            <a:r>
              <a:rPr dirty="0"/>
              <a:t>, </a:t>
            </a:r>
            <a:r>
              <a:rPr dirty="0" err="1"/>
              <a:t>ikiwa</a:t>
            </a:r>
            <a:r>
              <a:rPr dirty="0"/>
              <a:t> </a:t>
            </a:r>
            <a:r>
              <a:rPr dirty="0" err="1"/>
              <a:t>sijui</a:t>
            </a:r>
            <a:r>
              <a:rPr dirty="0"/>
              <a:t> </a:t>
            </a:r>
            <a:r>
              <a:rPr dirty="0" err="1"/>
              <a:t>hitaji</a:t>
            </a:r>
            <a:r>
              <a:rPr dirty="0"/>
              <a:t> </a:t>
            </a:r>
            <a:r>
              <a:rPr dirty="0" err="1"/>
              <a:t>langu</a:t>
            </a:r>
            <a:r>
              <a:rPr dirty="0"/>
              <a:t> la </a:t>
            </a:r>
            <a:r>
              <a:rPr dirty="0" err="1"/>
              <a:t>mabadiliko</a:t>
            </a:r>
            <a:r>
              <a:rPr dirty="0"/>
              <a:t>, </a:t>
            </a:r>
            <a:r>
              <a:rPr dirty="0" err="1"/>
              <a:t>sitabadilika</a:t>
            </a:r>
            <a:r>
              <a:rPr dirty="0"/>
              <a:t> </a:t>
            </a:r>
            <a:r>
              <a:rPr dirty="0" err="1"/>
              <a:t>kamwe</a:t>
            </a:r>
            <a:r>
              <a:rPr dirty="0"/>
              <a:t>. </a:t>
            </a:r>
            <a:r>
              <a:rPr dirty="0" err="1"/>
              <a:t>Sitataka</a:t>
            </a:r>
            <a:r>
              <a:rPr dirty="0"/>
              <a:t> </a:t>
            </a:r>
            <a:r>
              <a:rPr dirty="0" err="1"/>
              <a:t>kamwe</a:t>
            </a:r>
            <a:r>
              <a:rPr dirty="0"/>
              <a:t> </a:t>
            </a:r>
            <a:r>
              <a:rPr dirty="0" err="1"/>
              <a:t>kununua</a:t>
            </a:r>
            <a:r>
              <a:rPr dirty="0"/>
              <a:t> </a:t>
            </a:r>
            <a:r>
              <a:rPr dirty="0" err="1"/>
              <a:t>kile</a:t>
            </a:r>
            <a:r>
              <a:rPr dirty="0"/>
              <a:t> </a:t>
            </a:r>
            <a:r>
              <a:rPr dirty="0" err="1"/>
              <a:t>ambacho</a:t>
            </a:r>
            <a:r>
              <a:rPr dirty="0"/>
              <a:t> </a:t>
            </a:r>
            <a:r>
              <a:rPr dirty="0" err="1"/>
              <a:t>tayari</a:t>
            </a:r>
            <a:r>
              <a:rPr dirty="0"/>
              <a:t> </a:t>
            </a:r>
            <a:r>
              <a:rPr dirty="0" err="1"/>
              <a:t>nadhani</a:t>
            </a:r>
            <a:r>
              <a:rPr dirty="0"/>
              <a:t> </a:t>
            </a:r>
            <a:r>
              <a:rPr dirty="0" err="1"/>
              <a:t>ninacho</a:t>
            </a:r>
            <a:r>
              <a:rPr dirty="0"/>
              <a:t>.</a:t>
            </a:r>
          </a:p>
        </p:txBody>
      </p:sp>
      <p:pic>
        <p:nvPicPr>
          <p:cNvPr id="4" name="Imagen 3" descr="Imagen que contiene edificio, exterior, persona, hombre  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658007"/>
            <a:ext cx="7477943" cy="1015663"/>
          </a:xfrm>
          <a:prstGeom prst="rect">
            <a:avLst/>
          </a:prstGeom>
          <a:noFill/>
        </p:spPr>
        <p:txBody>
          <a:bodyPr wrap="square">
            <a:spAutoFit/>
          </a:bodyPr>
          <a:lstStyle/>
          <a:p>
            <a:pPr algn="just">
              <a:spcBef>
                <a:spcPts val="600"/>
              </a:spcBef>
              <a:defRPr sz="2000" b="1">
                <a:solidFill>
                  <a:schemeClr val="bg1"/>
                </a:solidFill>
                <a:effectLst>
                  <a:outerShdw blurRad="38100" dist="38100" dir="2700000" algn="tl">
                    <a:srgbClr val="000000">
                      <a:alpha val="43137"/>
                    </a:srgbClr>
                  </a:outerShdw>
                </a:effectLst>
              </a:defRPr>
            </a:pPr>
            <a:r>
              <a:rPr dirty="0" err="1"/>
              <a:t>Yesu</a:t>
            </a:r>
            <a:r>
              <a:rPr dirty="0"/>
              <a:t> </a:t>
            </a:r>
            <a:r>
              <a:rPr dirty="0" err="1"/>
              <a:t>anabisha</a:t>
            </a:r>
            <a:r>
              <a:rPr dirty="0"/>
              <a:t> </a:t>
            </a:r>
            <a:r>
              <a:rPr dirty="0" err="1"/>
              <a:t>mlangoni</a:t>
            </a:r>
            <a:r>
              <a:rPr dirty="0"/>
              <a:t> </a:t>
            </a:r>
            <a:r>
              <a:rPr dirty="0" err="1"/>
              <a:t>mwa</a:t>
            </a:r>
            <a:r>
              <a:rPr dirty="0"/>
              <a:t> </a:t>
            </a:r>
            <a:r>
              <a:rPr dirty="0" err="1"/>
              <a:t>moyo</a:t>
            </a:r>
            <a:r>
              <a:rPr dirty="0"/>
              <a:t> </a:t>
            </a:r>
            <a:r>
              <a:rPr dirty="0" err="1"/>
              <a:t>wangu</a:t>
            </a:r>
            <a:r>
              <a:rPr dirty="0"/>
              <a:t> </a:t>
            </a:r>
            <a:r>
              <a:rPr dirty="0" err="1"/>
              <a:t>na</a:t>
            </a:r>
            <a:r>
              <a:rPr dirty="0"/>
              <a:t> </a:t>
            </a:r>
            <a:r>
              <a:rPr dirty="0" err="1"/>
              <a:t>kungojea</a:t>
            </a:r>
            <a:r>
              <a:rPr dirty="0"/>
              <a:t> </a:t>
            </a:r>
            <a:r>
              <a:rPr dirty="0" err="1"/>
              <a:t>kwa</a:t>
            </a:r>
            <a:r>
              <a:rPr dirty="0"/>
              <a:t> </a:t>
            </a:r>
            <a:r>
              <a:rPr dirty="0" err="1"/>
              <a:t>subira</a:t>
            </a:r>
            <a:r>
              <a:rPr dirty="0"/>
              <a:t>. </a:t>
            </a:r>
            <a:r>
              <a:rPr dirty="0" err="1"/>
              <a:t>Haingilii</a:t>
            </a:r>
            <a:r>
              <a:rPr dirty="0"/>
              <a:t> </a:t>
            </a:r>
            <a:r>
              <a:rPr dirty="0" err="1"/>
              <a:t>maisha</a:t>
            </a:r>
            <a:r>
              <a:rPr dirty="0"/>
              <a:t> </a:t>
            </a:r>
            <a:r>
              <a:rPr dirty="0" err="1"/>
              <a:t>yangu</a:t>
            </a:r>
            <a:r>
              <a:rPr dirty="0"/>
              <a:t> </a:t>
            </a:r>
            <a:r>
              <a:rPr dirty="0" err="1"/>
              <a:t>kunilazimisha</a:t>
            </a:r>
            <a:r>
              <a:rPr dirty="0"/>
              <a:t> </a:t>
            </a:r>
            <a:r>
              <a:rPr dirty="0" err="1"/>
              <a:t>kuwa</a:t>
            </a:r>
            <a:r>
              <a:rPr dirty="0"/>
              <a:t> </a:t>
            </a:r>
            <a:r>
              <a:rPr dirty="0" err="1"/>
              <a:t>na</a:t>
            </a:r>
            <a:r>
              <a:rPr dirty="0"/>
              <a:t> </a:t>
            </a:r>
            <a:r>
              <a:rPr dirty="0" err="1"/>
              <a:t>uhusiano</a:t>
            </a:r>
            <a:r>
              <a:rPr dirty="0"/>
              <a:t> </a:t>
            </a:r>
            <a:r>
              <a:rPr dirty="0" err="1"/>
              <a:t>naye</a:t>
            </a:r>
            <a:r>
              <a:rPr dirty="0"/>
              <a:t>. </a:t>
            </a:r>
            <a:r>
              <a:rPr dirty="0" err="1"/>
              <a:t>Uamuzi</a:t>
            </a:r>
            <a:r>
              <a:rPr dirty="0"/>
              <a:t> </a:t>
            </a:r>
            <a:r>
              <a:rPr dirty="0" err="1"/>
              <a:t>wa</a:t>
            </a:r>
            <a:r>
              <a:rPr dirty="0"/>
              <a:t> </a:t>
            </a:r>
            <a:r>
              <a:rPr dirty="0" err="1"/>
              <a:t>kuifungua</a:t>
            </a:r>
            <a:r>
              <a:rPr dirty="0"/>
              <a:t> </a:t>
            </a:r>
            <a:r>
              <a:rPr dirty="0" err="1"/>
              <a:t>ni</a:t>
            </a:r>
            <a:r>
              <a:rPr dirty="0"/>
              <a:t> </a:t>
            </a:r>
            <a:r>
              <a:rPr dirty="0" err="1"/>
              <a:t>wangu</a:t>
            </a:r>
            <a:r>
              <a:rPr dirty="0"/>
              <a:t>.</a:t>
            </a: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3816556"/>
            <a:ext cx="7458277" cy="1631216"/>
          </a:xfrm>
          <a:prstGeom prst="rect">
            <a:avLst/>
          </a:prstGeom>
          <a:noFill/>
        </p:spPr>
        <p:txBody>
          <a:bodyPr wrap="square">
            <a:spAutoFit/>
          </a:bodyPr>
          <a:lstStyle/>
          <a:p>
            <a:pPr algn="just">
              <a:spcBef>
                <a:spcPts val="600"/>
              </a:spcBef>
              <a:defRPr sz="2000" b="1">
                <a:solidFill>
                  <a:schemeClr val="bg1"/>
                </a:solidFill>
                <a:effectLst>
                  <a:outerShdw blurRad="38100" dist="38100" dir="2700000" algn="tl">
                    <a:srgbClr val="000000">
                      <a:alpha val="43137"/>
                    </a:srgbClr>
                  </a:outerShdw>
                </a:effectLst>
              </a:defRPr>
            </a:pPr>
            <a:r>
              <a:rPr dirty="0" err="1"/>
              <a:t>Kemeo</a:t>
            </a:r>
            <a:r>
              <a:rPr dirty="0"/>
              <a:t> </a:t>
            </a:r>
            <a:r>
              <a:rPr dirty="0" err="1"/>
              <a:t>na</a:t>
            </a:r>
            <a:r>
              <a:rPr dirty="0"/>
              <a:t> </a:t>
            </a:r>
            <a:r>
              <a:rPr dirty="0" err="1"/>
              <a:t>adhabu</a:t>
            </a:r>
            <a:r>
              <a:rPr dirty="0"/>
              <a:t> </a:t>
            </a:r>
            <a:r>
              <a:rPr dirty="0" err="1"/>
              <a:t>ya</a:t>
            </a:r>
            <a:r>
              <a:rPr dirty="0"/>
              <a:t> </a:t>
            </a:r>
            <a:r>
              <a:rPr dirty="0" err="1"/>
              <a:t>Yesu</a:t>
            </a:r>
            <a:r>
              <a:rPr dirty="0"/>
              <a:t> </a:t>
            </a:r>
            <a:r>
              <a:rPr dirty="0" err="1"/>
              <a:t>sio</a:t>
            </a:r>
            <a:r>
              <a:rPr dirty="0"/>
              <a:t> </a:t>
            </a:r>
            <a:r>
              <a:rPr dirty="0" err="1"/>
              <a:t>lazima</a:t>
            </a:r>
            <a:r>
              <a:rPr dirty="0"/>
              <a:t> </a:t>
            </a:r>
            <a:r>
              <a:rPr dirty="0" err="1"/>
              <a:t>iwe</a:t>
            </a:r>
            <a:r>
              <a:rPr dirty="0"/>
              <a:t> </a:t>
            </a:r>
            <a:r>
              <a:rPr dirty="0" err="1"/>
              <a:t>hasi</a:t>
            </a:r>
            <a:r>
              <a:rPr dirty="0"/>
              <a:t>. </a:t>
            </a:r>
            <a:r>
              <a:rPr dirty="0" err="1"/>
              <a:t>Anapendelea</a:t>
            </a:r>
            <a:r>
              <a:rPr dirty="0"/>
              <a:t> </a:t>
            </a:r>
            <a:r>
              <a:rPr dirty="0" err="1"/>
              <a:t>njia</a:t>
            </a:r>
            <a:r>
              <a:rPr dirty="0"/>
              <a:t> </a:t>
            </a:r>
            <a:r>
              <a:rPr dirty="0" err="1"/>
              <a:t>ya</a:t>
            </a:r>
            <a:r>
              <a:rPr dirty="0"/>
              <a:t> </a:t>
            </a:r>
            <a:r>
              <a:rPr dirty="0" err="1"/>
              <a:t>mazungumzo</a:t>
            </a:r>
            <a:r>
              <a:rPr dirty="0"/>
              <a:t>. </a:t>
            </a:r>
            <a:r>
              <a:rPr dirty="0" err="1"/>
              <a:t>Anataka</a:t>
            </a:r>
            <a:r>
              <a:rPr dirty="0"/>
              <a:t> </a:t>
            </a:r>
            <a:r>
              <a:rPr dirty="0" err="1"/>
              <a:t>kukaa</a:t>
            </a:r>
            <a:r>
              <a:rPr dirty="0"/>
              <a:t> </a:t>
            </a:r>
            <a:r>
              <a:rPr dirty="0" err="1"/>
              <a:t>kimya</a:t>
            </a:r>
            <a:r>
              <a:rPr dirty="0"/>
              <a:t> </a:t>
            </a:r>
            <a:r>
              <a:rPr dirty="0" err="1"/>
              <a:t>na</a:t>
            </a:r>
            <a:r>
              <a:rPr dirty="0"/>
              <a:t> </a:t>
            </a:r>
            <a:r>
              <a:rPr dirty="0" err="1"/>
              <a:t>sisi</a:t>
            </a:r>
            <a:r>
              <a:rPr dirty="0"/>
              <a:t> </a:t>
            </a:r>
            <a:r>
              <a:rPr dirty="0" err="1"/>
              <a:t>na</a:t>
            </a:r>
            <a:r>
              <a:rPr dirty="0"/>
              <a:t> </a:t>
            </a:r>
            <a:r>
              <a:rPr dirty="0" err="1"/>
              <a:t>kuzungumza</a:t>
            </a:r>
            <a:r>
              <a:rPr dirty="0"/>
              <a:t>... </a:t>
            </a:r>
            <a:r>
              <a:rPr dirty="0" err="1"/>
              <a:t>Tazama</a:t>
            </a:r>
            <a:r>
              <a:rPr dirty="0"/>
              <a:t>, </a:t>
            </a:r>
            <a:r>
              <a:rPr dirty="0" err="1"/>
              <a:t>nimesimama</a:t>
            </a:r>
            <a:r>
              <a:rPr dirty="0"/>
              <a:t> </a:t>
            </a:r>
            <a:r>
              <a:rPr dirty="0" err="1"/>
              <a:t>mlangoni</a:t>
            </a:r>
            <a:r>
              <a:rPr dirty="0"/>
              <a:t> </a:t>
            </a:r>
            <a:r>
              <a:rPr dirty="0" err="1"/>
              <a:t>na</a:t>
            </a:r>
            <a:r>
              <a:rPr dirty="0"/>
              <a:t> </a:t>
            </a:r>
            <a:r>
              <a:rPr dirty="0" err="1"/>
              <a:t>kubisha</a:t>
            </a:r>
            <a:r>
              <a:rPr dirty="0"/>
              <a:t>. </a:t>
            </a:r>
            <a:r>
              <a:rPr dirty="0" err="1"/>
              <a:t>Mtu</a:t>
            </a:r>
            <a:r>
              <a:rPr dirty="0"/>
              <a:t> </a:t>
            </a:r>
            <a:r>
              <a:rPr dirty="0" err="1"/>
              <a:t>akiisikia</a:t>
            </a:r>
            <a:r>
              <a:rPr dirty="0"/>
              <a:t> </a:t>
            </a:r>
            <a:r>
              <a:rPr dirty="0" err="1"/>
              <a:t>sauti</a:t>
            </a:r>
            <a:r>
              <a:rPr dirty="0"/>
              <a:t> </a:t>
            </a:r>
            <a:r>
              <a:rPr dirty="0" err="1"/>
              <a:t>yangu</a:t>
            </a:r>
            <a:r>
              <a:rPr dirty="0"/>
              <a:t> </a:t>
            </a:r>
            <a:r>
              <a:rPr dirty="0" err="1"/>
              <a:t>na</a:t>
            </a:r>
            <a:r>
              <a:rPr dirty="0"/>
              <a:t> </a:t>
            </a:r>
            <a:r>
              <a:rPr dirty="0" err="1"/>
              <a:t>kufungua</a:t>
            </a:r>
            <a:r>
              <a:rPr dirty="0"/>
              <a:t> </a:t>
            </a:r>
            <a:r>
              <a:rPr dirty="0" err="1"/>
              <a:t>mlango</a:t>
            </a:r>
            <a:r>
              <a:rPr dirty="0"/>
              <a:t>, </a:t>
            </a:r>
            <a:r>
              <a:rPr dirty="0" err="1"/>
              <a:t>nitakuja</a:t>
            </a:r>
            <a:r>
              <a:rPr dirty="0"/>
              <a:t> </a:t>
            </a:r>
            <a:r>
              <a:rPr dirty="0" err="1"/>
              <a:t>kwake</a:t>
            </a:r>
            <a:r>
              <a:rPr dirty="0"/>
              <a:t> </a:t>
            </a:r>
            <a:r>
              <a:rPr dirty="0" err="1"/>
              <a:t>na</a:t>
            </a:r>
            <a:r>
              <a:rPr dirty="0"/>
              <a:t> kula </a:t>
            </a:r>
            <a:r>
              <a:rPr dirty="0" err="1"/>
              <a:t>naye</a:t>
            </a:r>
            <a:r>
              <a:rPr dirty="0"/>
              <a:t>, </a:t>
            </a:r>
            <a:r>
              <a:rPr dirty="0" err="1"/>
              <a:t>na</a:t>
            </a:r>
            <a:r>
              <a:rPr dirty="0"/>
              <a:t> </a:t>
            </a:r>
            <a:r>
              <a:rPr dirty="0" err="1"/>
              <a:t>yeye</a:t>
            </a:r>
            <a:r>
              <a:rPr dirty="0"/>
              <a:t> </a:t>
            </a:r>
            <a:r>
              <a:rPr dirty="0" err="1"/>
              <a:t>pamoja</a:t>
            </a:r>
            <a:r>
              <a:rPr dirty="0"/>
              <a:t> </a:t>
            </a:r>
            <a:r>
              <a:rPr dirty="0" err="1"/>
              <a:t>nami</a:t>
            </a:r>
            <a:r>
              <a:rPr dirty="0"/>
              <a:t>. </a:t>
            </a: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898436"/>
            <a:ext cx="7458273" cy="707886"/>
          </a:xfrm>
          <a:prstGeom prst="rect">
            <a:avLst/>
          </a:prstGeom>
          <a:noFill/>
        </p:spPr>
        <p:txBody>
          <a:bodyPr wrap="square">
            <a:spAutoFit/>
          </a:bodyPr>
          <a:lstStyle/>
          <a:p>
            <a:pPr>
              <a:spcBef>
                <a:spcPts val="600"/>
              </a:spcBef>
              <a:defRPr sz="2000" b="1">
                <a:solidFill>
                  <a:schemeClr val="bg1"/>
                </a:solidFill>
                <a:effectLst>
                  <a:outerShdw blurRad="38100" dist="38100" dir="2700000" algn="tl">
                    <a:srgbClr val="000000">
                      <a:alpha val="43137"/>
                    </a:srgbClr>
                  </a:outerShdw>
                </a:effectLst>
              </a:defRPr>
            </a:pPr>
            <a:r>
              <a:rPr dirty="0"/>
              <a:t>Ili </a:t>
            </a:r>
            <a:r>
              <a:rPr dirty="0" err="1"/>
              <a:t>kutatua</a:t>
            </a:r>
            <a:r>
              <a:rPr dirty="0"/>
              <a:t> </a:t>
            </a:r>
            <a:r>
              <a:rPr dirty="0" err="1"/>
              <a:t>hili</a:t>
            </a:r>
            <a:r>
              <a:rPr dirty="0"/>
              <a:t>, </a:t>
            </a:r>
            <a:r>
              <a:rPr dirty="0" err="1"/>
              <a:t>Yesu</a:t>
            </a:r>
            <a:r>
              <a:rPr dirty="0"/>
              <a:t> ana </a:t>
            </a:r>
            <a:r>
              <a:rPr dirty="0" err="1"/>
              <a:t>mbinu</a:t>
            </a:r>
            <a:r>
              <a:rPr dirty="0"/>
              <a:t> </a:t>
            </a:r>
            <a:r>
              <a:rPr dirty="0" err="1"/>
              <a:t>zake</a:t>
            </a:r>
            <a:r>
              <a:rPr dirty="0"/>
              <a:t> </a:t>
            </a:r>
            <a:r>
              <a:rPr dirty="0" err="1"/>
              <a:t>mwenyewe</a:t>
            </a:r>
            <a:r>
              <a:rPr dirty="0"/>
              <a:t>: "Wale </a:t>
            </a:r>
            <a:r>
              <a:rPr dirty="0" err="1"/>
              <a:t>ninaowapenda</a:t>
            </a:r>
            <a:r>
              <a:rPr dirty="0"/>
              <a:t>, </a:t>
            </a:r>
            <a:r>
              <a:rPr dirty="0" err="1"/>
              <a:t>ninawakemea</a:t>
            </a:r>
            <a:r>
              <a:rPr dirty="0"/>
              <a:t> </a:t>
            </a:r>
            <a:r>
              <a:rPr dirty="0" err="1"/>
              <a:t>na</a:t>
            </a:r>
            <a:r>
              <a:rPr dirty="0"/>
              <a:t> </a:t>
            </a:r>
            <a:r>
              <a:rPr dirty="0" err="1"/>
              <a:t>kuwaadibu</a:t>
            </a:r>
            <a:r>
              <a:rPr dirty="0"/>
              <a:t>"; </a:t>
            </a:r>
            <a:r>
              <a:rPr dirty="0" err="1"/>
              <a:t>na</a:t>
            </a:r>
            <a:r>
              <a:rPr dirty="0"/>
              <a:t> </a:t>
            </a:r>
            <a:r>
              <a:rPr dirty="0" err="1"/>
              <a:t>anaongeza</a:t>
            </a:r>
            <a:r>
              <a:rPr dirty="0"/>
              <a:t>: "</a:t>
            </a:r>
            <a:r>
              <a:rPr dirty="0" err="1"/>
              <a:t>Tubuni</a:t>
            </a:r>
            <a:r>
              <a:rPr dirty="0"/>
              <a:t>" (</a:t>
            </a:r>
            <a:r>
              <a:rPr dirty="0" err="1"/>
              <a:t>Ufu</a:t>
            </a:r>
            <a:r>
              <a:rPr dirty="0"/>
              <a:t>. 3:19).</a:t>
            </a: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defRPr sz="4400" b="1">
                <a:ln w="6600">
                  <a:solidFill>
                    <a:srgbClr val="547D11"/>
                  </a:solidFill>
                  <a:prstDash val="solid"/>
                </a:ln>
                <a:solidFill>
                  <a:srgbClr val="FFFFFF"/>
                </a:solidFill>
                <a:effectLst>
                  <a:outerShdw dist="38100" dir="2700000" algn="tl" rotWithShape="0">
                    <a:srgbClr val="547D11"/>
                  </a:outerShdw>
                </a:effectLst>
              </a:defRPr>
            </a:pPr>
            <a:r>
              <a:t>KURIDHIKA</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rgbClr val="652F00"/>
                </a:solidFill>
                <a:latin typeface="Comic Sans MS" panose="030F0702030302020204" pitchFamily="66" charset="0"/>
              </a:defRPr>
            </a:pPr>
            <a:r>
              <a:t>Yeye ashindaye nitampa kukaa pamoja nami kwenye kiti changu cha enzi, kama vile mimi nilishinda na kuketi na Baba yangu kwenye kiti chake cha enzi. </a:t>
            </a:r>
            <a:r>
              <a:rPr sz="1400"/>
              <a:t>Ufunuo 3: 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7" y="1322188"/>
            <a:ext cx="7813674" cy="1631216"/>
          </a:xfrm>
          <a:prstGeom prst="rect">
            <a:avLst/>
          </a:prstGeom>
          <a:noFill/>
        </p:spPr>
        <p:txBody>
          <a:bodyPr wrap="square">
            <a:spAutoFit/>
          </a:bodyPr>
          <a:lstStyle/>
          <a:p>
            <a:pPr>
              <a:spcBef>
                <a:spcPts val="600"/>
              </a:spcBef>
              <a:defRPr sz="2000" b="1"/>
            </a:pPr>
            <a:r>
              <a:rPr dirty="0"/>
              <a:t>Yesu </a:t>
            </a:r>
            <a:r>
              <a:rPr dirty="0" err="1"/>
              <a:t>anajua</a:t>
            </a:r>
            <a:r>
              <a:rPr dirty="0"/>
              <a:t> </a:t>
            </a:r>
            <a:r>
              <a:rPr dirty="0" err="1"/>
              <a:t>njia</a:t>
            </a:r>
            <a:r>
              <a:rPr dirty="0"/>
              <a:t> </a:t>
            </a:r>
            <a:r>
              <a:rPr dirty="0" err="1"/>
              <a:t>sio</a:t>
            </a:r>
            <a:r>
              <a:rPr dirty="0"/>
              <a:t> </a:t>
            </a:r>
            <a:r>
              <a:rPr dirty="0" err="1"/>
              <a:t>rahisi</a:t>
            </a:r>
            <a:r>
              <a:rPr dirty="0"/>
              <a:t>. </a:t>
            </a:r>
            <a:r>
              <a:rPr dirty="0" err="1"/>
              <a:t>Anajua</a:t>
            </a:r>
            <a:r>
              <a:rPr dirty="0"/>
              <a:t> </a:t>
            </a:r>
            <a:r>
              <a:rPr dirty="0" err="1"/>
              <a:t>juhudi</a:t>
            </a:r>
            <a:r>
              <a:rPr dirty="0"/>
              <a:t> </a:t>
            </a:r>
            <a:r>
              <a:rPr dirty="0" err="1"/>
              <a:t>zetu</a:t>
            </a:r>
            <a:r>
              <a:rPr dirty="0"/>
              <a:t> za </a:t>
            </a:r>
            <a:r>
              <a:rPr dirty="0" err="1"/>
              <a:t>kununua</a:t>
            </a:r>
            <a:r>
              <a:rPr dirty="0"/>
              <a:t> </a:t>
            </a:r>
            <a:r>
              <a:rPr dirty="0" err="1"/>
              <a:t>dhahabu</a:t>
            </a:r>
            <a:r>
              <a:rPr dirty="0"/>
              <a:t>, </a:t>
            </a:r>
            <a:r>
              <a:rPr dirty="0" err="1"/>
              <a:t>vazi</a:t>
            </a:r>
            <a:r>
              <a:rPr dirty="0"/>
              <a:t>, </a:t>
            </a:r>
            <a:r>
              <a:rPr dirty="0" err="1"/>
              <a:t>na</a:t>
            </a:r>
            <a:r>
              <a:rPr dirty="0"/>
              <a:t> </a:t>
            </a:r>
            <a:r>
              <a:rPr dirty="0" err="1"/>
              <a:t>chanjo</a:t>
            </a:r>
            <a:r>
              <a:rPr dirty="0"/>
              <a:t> </a:t>
            </a:r>
            <a:r>
              <a:rPr dirty="0" err="1"/>
              <a:t>ya</a:t>
            </a:r>
            <a:r>
              <a:rPr dirty="0"/>
              <a:t> macho. </a:t>
            </a:r>
            <a:r>
              <a:rPr dirty="0" err="1"/>
              <a:t>Anajua</a:t>
            </a:r>
            <a:r>
              <a:rPr dirty="0"/>
              <a:t> </a:t>
            </a:r>
            <a:r>
              <a:rPr dirty="0" err="1"/>
              <a:t>mapambano</a:t>
            </a:r>
            <a:r>
              <a:rPr dirty="0"/>
              <a:t> </a:t>
            </a:r>
            <a:r>
              <a:rPr dirty="0" err="1"/>
              <a:t>yetu</a:t>
            </a:r>
            <a:r>
              <a:rPr dirty="0"/>
              <a:t> </a:t>
            </a:r>
            <a:r>
              <a:rPr dirty="0" err="1"/>
              <a:t>ya</a:t>
            </a:r>
            <a:r>
              <a:rPr dirty="0"/>
              <a:t> </a:t>
            </a:r>
            <a:r>
              <a:rPr dirty="0" err="1"/>
              <a:t>kushinda</a:t>
            </a:r>
            <a:r>
              <a:rPr dirty="0"/>
              <a:t> </a:t>
            </a:r>
            <a:r>
              <a:rPr dirty="0" err="1"/>
              <a:t>uvuguvugu</a:t>
            </a:r>
            <a:r>
              <a:rPr dirty="0"/>
              <a:t>, </a:t>
            </a:r>
            <a:r>
              <a:rPr dirty="0" err="1"/>
              <a:t>kufungua</a:t>
            </a:r>
            <a:r>
              <a:rPr dirty="0"/>
              <a:t> </a:t>
            </a:r>
            <a:r>
              <a:rPr dirty="0" err="1"/>
              <a:t>mlango</a:t>
            </a:r>
            <a:r>
              <a:rPr dirty="0"/>
              <a:t>, </a:t>
            </a:r>
            <a:r>
              <a:rPr dirty="0" err="1"/>
              <a:t>na</a:t>
            </a:r>
            <a:r>
              <a:rPr dirty="0"/>
              <a:t> </a:t>
            </a:r>
            <a:r>
              <a:rPr dirty="0" err="1"/>
              <a:t>kuungana</a:t>
            </a:r>
            <a:r>
              <a:rPr dirty="0"/>
              <a:t> </a:t>
            </a:r>
            <a:r>
              <a:rPr dirty="0" err="1"/>
              <a:t>naye</a:t>
            </a:r>
            <a:r>
              <a:rPr dirty="0"/>
              <a:t>. </a:t>
            </a:r>
            <a:r>
              <a:rPr dirty="0" err="1"/>
              <a:t>Ndiyo</a:t>
            </a:r>
            <a:r>
              <a:rPr dirty="0"/>
              <a:t> </a:t>
            </a:r>
            <a:r>
              <a:rPr dirty="0" err="1"/>
              <a:t>maana</a:t>
            </a:r>
            <a:r>
              <a:rPr dirty="0"/>
              <a:t> </a:t>
            </a:r>
            <a:r>
              <a:rPr dirty="0" err="1"/>
              <a:t>anatuambia</a:t>
            </a:r>
            <a:r>
              <a:rPr dirty="0"/>
              <a:t>: </a:t>
            </a:r>
            <a:r>
              <a:rPr dirty="0" err="1"/>
              <a:t>Mnaweza</a:t>
            </a:r>
            <a:r>
              <a:rPr dirty="0"/>
              <a:t> </a:t>
            </a:r>
            <a:r>
              <a:rPr dirty="0" err="1"/>
              <a:t>kushinda</a:t>
            </a:r>
            <a:r>
              <a:rPr dirty="0"/>
              <a:t>, </a:t>
            </a:r>
            <a:r>
              <a:rPr dirty="0" err="1"/>
              <a:t>kama</a:t>
            </a:r>
            <a:r>
              <a:rPr dirty="0"/>
              <a:t> vile </a:t>
            </a:r>
            <a:r>
              <a:rPr dirty="0" err="1"/>
              <a:t>mimi</a:t>
            </a:r>
            <a:r>
              <a:rPr dirty="0"/>
              <a:t> </a:t>
            </a:r>
            <a:r>
              <a:rPr dirty="0" err="1"/>
              <a:t>nilivyoshinda</a:t>
            </a:r>
            <a:r>
              <a:rPr dirty="0"/>
              <a:t> (</a:t>
            </a:r>
            <a:r>
              <a:rPr dirty="0" err="1"/>
              <a:t>Ufu</a:t>
            </a:r>
            <a:r>
              <a:rPr dirty="0"/>
              <a:t>. 3:21).</a:t>
            </a: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3023585126"/>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  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spcBef>
                <a:spcPts val="600"/>
              </a:spcBef>
              <a:defRPr sz="2000" b="1"/>
            </a:pPr>
            <a:r>
              <a:t>Anajua pia kwamba hatutachukua hatua ya kwanza kamwe. Mungu amekuwa akichukua hatua kila wakati.</a:t>
            </a:r>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119714"/>
            <a:ext cx="4257367" cy="2554545"/>
          </a:xfrm>
          <a:prstGeom prst="rect">
            <a:avLst/>
          </a:prstGeom>
          <a:noFill/>
        </p:spPr>
        <p:txBody>
          <a:bodyPr wrap="square">
            <a:spAutoFit/>
          </a:bodyPr>
          <a:lstStyle/>
          <a:p>
            <a:pPr>
              <a:spcBef>
                <a:spcPts val="600"/>
              </a:spcBef>
              <a:defRPr sz="2000" b="1"/>
            </a:pPr>
            <a:r>
              <a:t>Ufunguo wa tabia hii takatifu (ambayo hatustahili) ni upendo: "Nimekupenda kwa upendo wa milele" (Yeremia 31:3). Anataka kuwa na uhusiano nasi. Je, ninataka kuwa na uhusiano naye? Je, nitamfungulia moyo wangu na kumpenda kama anavyonipenda?</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defRPr sz="11500">
                <a:ln w="0"/>
                <a:solidFill>
                  <a:srgbClr val="0C8A4D"/>
                </a:solidFill>
                <a:effectLst>
                  <a:outerShdw blurRad="38100" dist="25400" dir="5400000" algn="ctr" rotWithShape="0">
                    <a:srgbClr val="6E747A">
                      <a:alpha val="43000"/>
                    </a:srgbClr>
                  </a:outerShdw>
                </a:effectLst>
              </a:defRPr>
            </a:pPr>
            <a:r>
              <a:t>UHAKIKI WA UHALISI</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defRPr sz="4800">
                <a:ln w="0"/>
                <a:solidFill>
                  <a:srgbClr val="6759E0"/>
                </a:solidFill>
                <a:effectLst>
                  <a:outerShdw blurRad="38100" dist="25400" dir="5400000" algn="ctr" rotWithShape="0">
                    <a:srgbClr val="6E747A">
                      <a:alpha val="43000"/>
                    </a:srgbClr>
                  </a:outerShdw>
                </a:effectLst>
              </a:defRPr>
            </a:pPr>
            <a:r>
              <a:t>(Yohana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589</TotalTime>
  <Words>1394</Words>
  <Application>Microsoft Office PowerPoint</Application>
  <PresentationFormat>Panorámica</PresentationFormat>
  <Paragraphs>68</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Comic Sans MS</vt:lpstr>
      <vt:lpstr>Aptos Display</vt:lpstr>
      <vt:lpstr>Aptos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2026-02-21T18:00:10Z</dcterms:created>
  <dcterms:modified xsi:type="dcterms:W3CDTF">2026-03-07T06:30:43Z</dcterms:modified>
</cp:coreProperties>
</file>