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pPr>
            <a:defRPr sz="2000" b="1">
              <a:solidFill>
                <a:schemeClr val="accent2">
                  <a:lumMod val="50000"/>
                </a:schemeClr>
              </a:solidFill>
              <a:effectLst/>
            </a:defRPr>
          </a:pPr>
          <a:r>
            <a:rPr sz="2000" dirty="0"/>
            <a:t>BAADHI YA SIFA ZA MUNGU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180000"/>
        <a:lstStyle/>
        <a:p>
          <a:pPr algn="l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Mwenye</a:t>
          </a:r>
          <a:r>
            <a:rPr sz="2000" dirty="0"/>
            <a:t> </a:t>
          </a:r>
          <a:r>
            <a:rPr sz="2000" dirty="0" err="1"/>
            <a:t>haki</a:t>
          </a:r>
          <a:r>
            <a:rPr sz="2000" dirty="0"/>
            <a:t> (</a:t>
          </a:r>
          <a:r>
            <a:rPr sz="2000" dirty="0" err="1"/>
            <a:t>Zaburi</a:t>
          </a:r>
          <a:r>
            <a:rPr sz="2000" dirty="0"/>
            <a:t>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180000"/>
        <a:lstStyle/>
        <a:p>
          <a:pPr algn="l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Rehema (</a:t>
          </a:r>
          <a:r>
            <a:rPr sz="2000" dirty="0" err="1"/>
            <a:t>Kumbukumbu</a:t>
          </a:r>
          <a:r>
            <a:rPr sz="2000" dirty="0"/>
            <a:t> la </a:t>
          </a:r>
          <a:r>
            <a:rPr sz="2000" dirty="0" err="1"/>
            <a:t>Torati</a:t>
          </a:r>
          <a:r>
            <a:rPr sz="2000" dirty="0"/>
            <a:t>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180000"/>
        <a:lstStyle/>
        <a:p>
          <a:pPr algn="l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Mvumilivu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mwenye</a:t>
          </a:r>
          <a:r>
            <a:rPr sz="2000" dirty="0"/>
            <a:t> </a:t>
          </a:r>
          <a:r>
            <a:rPr sz="2000" dirty="0" err="1"/>
            <a:t>faraja</a:t>
          </a:r>
          <a:r>
            <a:rPr sz="2000" dirty="0"/>
            <a:t> (</a:t>
          </a:r>
          <a:r>
            <a:rPr sz="2000" dirty="0" err="1"/>
            <a:t>Warumi</a:t>
          </a:r>
          <a:r>
            <a:rPr sz="2000" dirty="0"/>
            <a:t>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180000"/>
        <a:lstStyle/>
        <a:p>
          <a:pPr algn="l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Mpaji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neema</a:t>
          </a:r>
          <a:r>
            <a:rPr sz="2000" dirty="0"/>
            <a:t> (</a:t>
          </a:r>
          <a:r>
            <a:rPr sz="2000" dirty="0" err="1"/>
            <a:t>Warumi</a:t>
          </a:r>
          <a:r>
            <a:rPr sz="2000" dirty="0"/>
            <a:t>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180000"/>
        <a:lstStyle/>
        <a:p>
          <a:pPr algn="l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Kusamehe</a:t>
          </a:r>
          <a:r>
            <a:rPr sz="2000" dirty="0"/>
            <a:t> (</a:t>
          </a:r>
          <a:r>
            <a:rPr sz="2000" dirty="0" err="1"/>
            <a:t>Zaburi</a:t>
          </a:r>
          <a:r>
            <a:rPr sz="2000" dirty="0"/>
            <a:t>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180000"/>
        <a:lstStyle/>
        <a:p>
          <a:pPr algn="l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2000" dirty="0" err="1"/>
            <a:t>Kifalme</a:t>
          </a:r>
          <a:r>
            <a:rPr sz="2000" dirty="0"/>
            <a:t> (</a:t>
          </a:r>
          <a:r>
            <a:rPr sz="2000" dirty="0" err="1"/>
            <a:t>Zaburi</a:t>
          </a:r>
          <a:r>
            <a:rPr sz="2000" dirty="0"/>
            <a:t>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180000"/>
        <a:lstStyle/>
        <a:p>
          <a:pPr algn="l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Milele</a:t>
          </a:r>
          <a:r>
            <a:rPr sz="2000" dirty="0"/>
            <a:t> (</a:t>
          </a:r>
          <a:r>
            <a:rPr sz="2000" dirty="0" err="1"/>
            <a:t>Mwanzo</a:t>
          </a:r>
          <a:r>
            <a:rPr sz="2000" dirty="0"/>
            <a:t>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180000"/>
        <a:lstStyle/>
        <a:p>
          <a:pPr algn="l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Mwenyezi</a:t>
          </a:r>
          <a:r>
            <a:rPr sz="2000" dirty="0"/>
            <a:t> (</a:t>
          </a:r>
          <a:r>
            <a:rPr sz="2000" dirty="0" err="1"/>
            <a:t>Mwanzo</a:t>
          </a:r>
          <a:r>
            <a:rPr sz="2000" dirty="0"/>
            <a:t>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180000"/>
        <a:lstStyle/>
        <a:p>
          <a:pPr algn="l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Mjuzi</a:t>
          </a:r>
          <a:r>
            <a:rPr sz="2000" dirty="0"/>
            <a:t> (1 Yohana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180000"/>
        <a:lstStyle/>
        <a:p>
          <a:pPr algn="l"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Mjuzi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siku </a:t>
          </a:r>
          <a:r>
            <a:rPr sz="2000" dirty="0" err="1"/>
            <a:t>zijazo</a:t>
          </a:r>
          <a:r>
            <a:rPr sz="2000" dirty="0"/>
            <a:t> (</a:t>
          </a:r>
          <a:r>
            <a:rPr sz="2000" dirty="0" err="1"/>
            <a:t>Isaya</a:t>
          </a:r>
          <a:r>
            <a:rPr sz="2000" dirty="0"/>
            <a:t>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pPr>
            <a:defRPr sz="2000" b="1"/>
          </a:pPr>
          <a:r>
            <a:t>Kwa upendo, aliwaumba wanadamu mwanamume na mwanamke, na "akawaamuru" wapendane (Mwa.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pPr>
            <a:defRPr sz="2000" b="1"/>
          </a:pPr>
          <a:r>
            <a:t>Kwa upendo, Adamu na Hawa walipotenda dhambi, Aliwatafuta na kuwapa tumaini </a:t>
          </a:r>
          <a:br>
            <a:rPr lang="es-ES" sz="2000" b="1" dirty="0"/>
          </a:br>
          <a:r>
            <a:t>(Mwa.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pPr>
            <a:defRPr sz="2000" b="1"/>
          </a:pPr>
          <a:r>
            <a:t>Kwa upendo, alifanya agano na Ibrahimu na akaahidi baraka kwa wanadamu wote (Mwa.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pPr>
            <a:defRPr sz="2000" b="1"/>
          </a:pPr>
          <a:r>
            <a:t>Kwa upendo, alimtoa Mwanawe - Yesu Kristo - kufa kwa ajili ya dhambi zetu (Yohana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pPr>
            <a:defRPr sz="2400" b="1">
              <a:solidFill>
                <a:schemeClr val="tx1"/>
              </a:solidFill>
            </a:defRPr>
          </a:pPr>
          <a:r>
            <a:rPr sz="2000" dirty="0" err="1"/>
            <a:t>Mathayo</a:t>
          </a:r>
          <a:endParaRPr sz="2000" dirty="0"/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pPr>
            <a:defRPr sz="2000" b="1"/>
          </a:pPr>
          <a:r>
            <a:rPr sz="2000" dirty="0" err="1"/>
            <a:t>Kutoka</a:t>
          </a:r>
          <a:r>
            <a:rPr sz="2000" dirty="0"/>
            <a:t>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Myahudi</a:t>
          </a:r>
          <a:r>
            <a:rPr sz="2000" dirty="0"/>
            <a:t> </a:t>
          </a:r>
          <a:r>
            <a:rPr sz="2000" dirty="0" err="1"/>
            <a:t>hadi</a:t>
          </a:r>
          <a:r>
            <a:rPr sz="2000" dirty="0"/>
            <a:t> </a:t>
          </a:r>
          <a:r>
            <a:rPr sz="2000" dirty="0" err="1"/>
            <a:t>Wayahudi</a:t>
          </a:r>
          <a:endParaRPr sz="2000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Marko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pPr>
            <a:defRPr sz="2000" b="1"/>
          </a:pPr>
          <a:r>
            <a:rPr sz="2000" dirty="0" err="1"/>
            <a:t>Kuanzia</a:t>
          </a:r>
          <a:r>
            <a:rPr sz="2000" dirty="0"/>
            <a:t> </a:t>
          </a:r>
          <a:r>
            <a:rPr sz="2000" dirty="0" err="1"/>
            <a:t>Myahudi</a:t>
          </a:r>
          <a:r>
            <a:rPr sz="2000" dirty="0"/>
            <a:t> </a:t>
          </a:r>
          <a:r>
            <a:rPr sz="2000" dirty="0" err="1"/>
            <a:t>hadi</a:t>
          </a:r>
          <a:r>
            <a:rPr sz="2000" dirty="0"/>
            <a:t> </a:t>
          </a:r>
          <a:r>
            <a:rPr sz="2000" dirty="0" err="1"/>
            <a:t>Mataifa</a:t>
          </a:r>
          <a:endParaRPr sz="2000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pPr>
            <a:defRPr sz="2400" b="1">
              <a:solidFill>
                <a:schemeClr val="tx1"/>
              </a:solidFill>
            </a:defRPr>
          </a:pPr>
          <a:r>
            <a:rPr sz="2000" dirty="0"/>
            <a:t>Luka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pPr>
            <a:defRPr sz="2000" b="1"/>
          </a:pPr>
          <a:r>
            <a:rPr sz="2000" dirty="0" err="1"/>
            <a:t>Kutoka</a:t>
          </a:r>
          <a:r>
            <a:rPr sz="2000" dirty="0"/>
            <a:t>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Mataifa</a:t>
          </a:r>
          <a:r>
            <a:rPr sz="2000" dirty="0"/>
            <a:t> </a:t>
          </a:r>
          <a:r>
            <a:rPr sz="2000" dirty="0" err="1"/>
            <a:t>hadi</a:t>
          </a:r>
          <a:r>
            <a:rPr sz="2000" dirty="0"/>
            <a:t> </a:t>
          </a:r>
          <a:r>
            <a:rPr sz="2000" dirty="0" err="1"/>
            <a:t>Mataifa</a:t>
          </a:r>
          <a:endParaRPr sz="2000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Yohana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pPr>
            <a:defRPr sz="2000" b="1"/>
          </a:pPr>
          <a:r>
            <a:rPr sz="1900" dirty="0" err="1"/>
            <a:t>Kuanzia</a:t>
          </a:r>
          <a:r>
            <a:rPr sz="1900" dirty="0"/>
            <a:t> </a:t>
          </a:r>
          <a:r>
            <a:rPr sz="1900" dirty="0" err="1"/>
            <a:t>Myahudi</a:t>
          </a:r>
          <a:r>
            <a:rPr sz="1900" dirty="0"/>
            <a:t> </a:t>
          </a:r>
          <a:r>
            <a:rPr sz="1900" dirty="0" err="1"/>
            <a:t>hadi</a:t>
          </a:r>
          <a:r>
            <a:rPr sz="1900" dirty="0"/>
            <a:t> </a:t>
          </a:r>
          <a:r>
            <a:rPr sz="1900" dirty="0" err="1"/>
            <a:t>Wayahudi</a:t>
          </a:r>
          <a:r>
            <a:rPr sz="1900" dirty="0"/>
            <a:t> </a:t>
          </a:r>
          <a:r>
            <a:rPr sz="1900" dirty="0" err="1"/>
            <a:t>na</a:t>
          </a:r>
          <a:r>
            <a:rPr sz="1900" dirty="0"/>
            <a:t> </a:t>
          </a:r>
          <a:r>
            <a:rPr sz="1900" dirty="0" err="1"/>
            <a:t>Mataifa</a:t>
          </a:r>
          <a:endParaRPr sz="1900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pPr>
            <a:defRPr sz="2000" b="1"/>
          </a:pPr>
          <a:r>
            <a:rPr sz="1900" dirty="0" err="1"/>
            <a:t>Yeye</a:t>
          </a:r>
          <a:r>
            <a:rPr sz="1900" dirty="0"/>
            <a:t> </a:t>
          </a:r>
          <a:r>
            <a:rPr sz="1900" dirty="0" err="1"/>
            <a:t>ndiye</a:t>
          </a:r>
          <a:r>
            <a:rPr sz="1900" dirty="0"/>
            <a:t> </a:t>
          </a:r>
          <a:r>
            <a:rPr sz="1900" dirty="0" err="1"/>
            <a:t>Masihi</a:t>
          </a:r>
          <a:r>
            <a:rPr sz="1900" dirty="0"/>
            <a:t> </a:t>
          </a:r>
          <a:r>
            <a:rPr sz="1900" dirty="0" err="1"/>
            <a:t>anayetimiza</a:t>
          </a:r>
          <a:r>
            <a:rPr sz="1900" dirty="0"/>
            <a:t> </a:t>
          </a:r>
          <a:r>
            <a:rPr sz="1900" dirty="0" err="1"/>
            <a:t>kile</a:t>
          </a:r>
          <a:r>
            <a:rPr sz="1900" dirty="0"/>
            <a:t> </a:t>
          </a:r>
          <a:r>
            <a:rPr sz="1900" dirty="0" err="1"/>
            <a:t>alichoahidi</a:t>
          </a:r>
          <a:endParaRPr sz="1900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pPr>
            <a:defRPr sz="2000" b="1"/>
          </a:pPr>
          <a:r>
            <a:rPr sz="2000" dirty="0" err="1"/>
            <a:t>Daima</a:t>
          </a:r>
          <a:r>
            <a:rPr sz="2000" dirty="0"/>
            <a:t> </a:t>
          </a:r>
          <a:r>
            <a:rPr sz="2000" dirty="0" err="1"/>
            <a:t>kuwa</a:t>
          </a:r>
          <a:r>
            <a:rPr sz="2000" dirty="0"/>
            <a:t> </a:t>
          </a:r>
          <a:r>
            <a:rPr sz="2000" dirty="0" err="1"/>
            <a:t>makini</a:t>
          </a:r>
          <a:r>
            <a:rPr sz="2000" dirty="0"/>
            <a:t> </a:t>
          </a:r>
          <a:r>
            <a:rPr sz="2000" dirty="0" err="1"/>
            <a:t>kuwahudumia</a:t>
          </a:r>
          <a:r>
            <a:rPr sz="2000" dirty="0"/>
            <a:t> </a:t>
          </a:r>
          <a:r>
            <a:rPr sz="2000" dirty="0" err="1"/>
            <a:t>wengine</a:t>
          </a:r>
          <a:endParaRPr sz="2000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pPr>
            <a:defRPr sz="2000" b="1"/>
          </a:pPr>
          <a:r>
            <a:rPr sz="2000" dirty="0" err="1"/>
            <a:t>Binadamu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mwenye</a:t>
          </a:r>
          <a:r>
            <a:rPr sz="2000" dirty="0"/>
            <a:t> </a:t>
          </a:r>
          <a:r>
            <a:rPr sz="2000" dirty="0" err="1"/>
            <a:t>huruma</a:t>
          </a:r>
          <a:endParaRPr sz="2000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pPr>
            <a:defRPr sz="2000" b="1"/>
          </a:pPr>
          <a:r>
            <a:rPr sz="2000" dirty="0" err="1"/>
            <a:t>Mtoaji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maisha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kimwili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kiroho</a:t>
          </a:r>
          <a:endParaRPr sz="2000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accent2">
                  <a:lumMod val="50000"/>
                </a:schemeClr>
              </a:solidFill>
              <a:effectLst/>
            </a:defRPr>
          </a:pPr>
          <a:r>
            <a:rPr sz="2000" kern="1200" dirty="0"/>
            <a:t>BAADHI YA SIFA ZA MUNGU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Mwenyezi</a:t>
          </a:r>
          <a:r>
            <a:rPr sz="2000" kern="1200" dirty="0"/>
            <a:t> (</a:t>
          </a:r>
          <a:r>
            <a:rPr sz="2000" kern="1200" dirty="0" err="1"/>
            <a:t>Mwanzo</a:t>
          </a:r>
          <a:r>
            <a:rPr sz="2000" kern="1200" dirty="0"/>
            <a:t>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Mjuzi</a:t>
          </a:r>
          <a:r>
            <a:rPr sz="2000" kern="1200" dirty="0"/>
            <a:t> (1 Yohana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Mjuzi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siku </a:t>
          </a:r>
          <a:r>
            <a:rPr sz="2000" kern="1200" dirty="0" err="1"/>
            <a:t>zijazo</a:t>
          </a:r>
          <a:r>
            <a:rPr sz="2000" kern="1200" dirty="0"/>
            <a:t> (</a:t>
          </a:r>
          <a:r>
            <a:rPr sz="2000" kern="1200" dirty="0" err="1"/>
            <a:t>Isaya</a:t>
          </a:r>
          <a:r>
            <a:rPr sz="2000" kern="1200" dirty="0"/>
            <a:t>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Mwenye</a:t>
          </a:r>
          <a:r>
            <a:rPr sz="2000" kern="1200" dirty="0"/>
            <a:t> </a:t>
          </a:r>
          <a:r>
            <a:rPr sz="2000" kern="1200" dirty="0" err="1"/>
            <a:t>haki</a:t>
          </a:r>
          <a:r>
            <a:rPr sz="2000" kern="1200" dirty="0"/>
            <a:t> (</a:t>
          </a:r>
          <a:r>
            <a:rPr sz="2000" kern="1200" dirty="0" err="1"/>
            <a:t>Zaburi</a:t>
          </a:r>
          <a:r>
            <a:rPr sz="2000" kern="1200" dirty="0"/>
            <a:t>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Rehema (</a:t>
          </a:r>
          <a:r>
            <a:rPr sz="2000" kern="1200" dirty="0" err="1"/>
            <a:t>Kumbukumbu</a:t>
          </a:r>
          <a:r>
            <a:rPr sz="2000" kern="1200" dirty="0"/>
            <a:t> la </a:t>
          </a:r>
          <a:r>
            <a:rPr sz="2000" kern="1200" dirty="0" err="1"/>
            <a:t>Torati</a:t>
          </a:r>
          <a:r>
            <a:rPr sz="2000" kern="1200" dirty="0"/>
            <a:t>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Mvumilivu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mwenye</a:t>
          </a:r>
          <a:r>
            <a:rPr sz="2000" kern="1200" dirty="0"/>
            <a:t> </a:t>
          </a:r>
          <a:r>
            <a:rPr sz="2000" kern="1200" dirty="0" err="1"/>
            <a:t>faraja</a:t>
          </a:r>
          <a:r>
            <a:rPr sz="2000" kern="1200" dirty="0"/>
            <a:t> (</a:t>
          </a:r>
          <a:r>
            <a:rPr sz="2000" kern="1200" dirty="0" err="1"/>
            <a:t>Warumi</a:t>
          </a:r>
          <a:r>
            <a:rPr sz="2000" kern="1200" dirty="0"/>
            <a:t>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Mpaji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neema</a:t>
          </a:r>
          <a:r>
            <a:rPr sz="2000" kern="1200" dirty="0"/>
            <a:t> (</a:t>
          </a:r>
          <a:r>
            <a:rPr sz="2000" kern="1200" dirty="0" err="1"/>
            <a:t>Warumi</a:t>
          </a:r>
          <a:r>
            <a:rPr sz="2000" kern="1200" dirty="0"/>
            <a:t>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Kusamehe</a:t>
          </a:r>
          <a:r>
            <a:rPr sz="2000" kern="1200" dirty="0"/>
            <a:t> (</a:t>
          </a:r>
          <a:r>
            <a:rPr sz="2000" kern="1200" dirty="0" err="1"/>
            <a:t>Zaburi</a:t>
          </a:r>
          <a:r>
            <a:rPr sz="2000" kern="1200" dirty="0"/>
            <a:t>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2000" kern="1200" dirty="0" err="1"/>
            <a:t>Kifalme</a:t>
          </a:r>
          <a:r>
            <a:rPr sz="2000" kern="1200" dirty="0"/>
            <a:t> (</a:t>
          </a:r>
          <a:r>
            <a:rPr sz="2000" kern="1200" dirty="0" err="1"/>
            <a:t>Zaburi</a:t>
          </a:r>
          <a:r>
            <a:rPr sz="2000" kern="1200" dirty="0"/>
            <a:t>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Milele</a:t>
          </a:r>
          <a:r>
            <a:rPr sz="2000" kern="1200" dirty="0"/>
            <a:t> (</a:t>
          </a:r>
          <a:r>
            <a:rPr sz="2000" kern="1200" dirty="0" err="1"/>
            <a:t>Mwanzo</a:t>
          </a:r>
          <a:r>
            <a:rPr sz="2000" kern="1200" dirty="0"/>
            <a:t>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Kwa upendo, aliwaumba wanadamu mwanamume na mwanamke, na "akawaamuru" wapendane (Mwa.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Kwa upendo, Adamu na Hawa walipotenda dhambi, Aliwatafuta na kuwapa tumaini </a:t>
          </a:r>
          <a:br>
            <a:rPr lang="es-ES" sz="2000" b="1" kern="1200" dirty="0"/>
          </a:br>
          <a:r>
            <a:rPr kern="1200"/>
            <a:t>(Mwa. 3:9, 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Kwa upendo, alifanya agano na Ibrahimu na akaahidi baraka kwa wanadamu wote (Mwa.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Kwa upendo, alimtoa Mwanawe - Yesu Kristo - kufa kwa ajili ya dhambi zetu (Yohana 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solidFill>
                <a:schemeClr val="tx1"/>
              </a:solidFill>
            </a:defRPr>
          </a:pPr>
          <a:r>
            <a:rPr sz="2000" kern="1200" dirty="0" err="1"/>
            <a:t>Mathayo</a:t>
          </a:r>
          <a:endParaRPr sz="2000" kern="1200" dirty="0"/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Kutoka</a:t>
          </a:r>
          <a:r>
            <a:rPr sz="2000" kern="1200" dirty="0"/>
            <a:t>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Myahudi</a:t>
          </a:r>
          <a:r>
            <a:rPr sz="2000" kern="1200" dirty="0"/>
            <a:t> </a:t>
          </a:r>
          <a:r>
            <a:rPr sz="2000" kern="1200" dirty="0" err="1"/>
            <a:t>hadi</a:t>
          </a:r>
          <a:r>
            <a:rPr sz="2000" kern="1200" dirty="0"/>
            <a:t> </a:t>
          </a:r>
          <a:r>
            <a:rPr sz="2000" kern="1200" dirty="0" err="1"/>
            <a:t>Wayahudi</a:t>
          </a:r>
          <a:endParaRPr sz="2000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900" kern="1200" dirty="0" err="1"/>
            <a:t>Yeye</a:t>
          </a:r>
          <a:r>
            <a:rPr sz="1900" kern="1200" dirty="0"/>
            <a:t> </a:t>
          </a:r>
          <a:r>
            <a:rPr sz="1900" kern="1200" dirty="0" err="1"/>
            <a:t>ndiye</a:t>
          </a:r>
          <a:r>
            <a:rPr sz="1900" kern="1200" dirty="0"/>
            <a:t> </a:t>
          </a:r>
          <a:r>
            <a:rPr sz="1900" kern="1200" dirty="0" err="1"/>
            <a:t>Masihi</a:t>
          </a:r>
          <a:r>
            <a:rPr sz="1900" kern="1200" dirty="0"/>
            <a:t> </a:t>
          </a:r>
          <a:r>
            <a:rPr sz="1900" kern="1200" dirty="0" err="1"/>
            <a:t>anayetimiza</a:t>
          </a:r>
          <a:r>
            <a:rPr sz="1900" kern="1200" dirty="0"/>
            <a:t> </a:t>
          </a:r>
          <a:r>
            <a:rPr sz="1900" kern="1200" dirty="0" err="1"/>
            <a:t>kile</a:t>
          </a:r>
          <a:r>
            <a:rPr sz="1900" kern="1200" dirty="0"/>
            <a:t> </a:t>
          </a:r>
          <a:r>
            <a:rPr sz="1900" kern="1200" dirty="0" err="1"/>
            <a:t>alichoahidi</a:t>
          </a:r>
          <a:endParaRPr sz="1900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Marko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Kuanzia</a:t>
          </a:r>
          <a:r>
            <a:rPr sz="2000" kern="1200" dirty="0"/>
            <a:t> </a:t>
          </a:r>
          <a:r>
            <a:rPr sz="2000" kern="1200" dirty="0" err="1"/>
            <a:t>Myahudi</a:t>
          </a:r>
          <a:r>
            <a:rPr sz="2000" kern="1200" dirty="0"/>
            <a:t> </a:t>
          </a:r>
          <a:r>
            <a:rPr sz="2000" kern="1200" dirty="0" err="1"/>
            <a:t>hadi</a:t>
          </a:r>
          <a:r>
            <a:rPr sz="2000" kern="1200" dirty="0"/>
            <a:t> </a:t>
          </a:r>
          <a:r>
            <a:rPr sz="2000" kern="1200" dirty="0" err="1"/>
            <a:t>Mataifa</a:t>
          </a:r>
          <a:endParaRPr sz="2000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Daima</a:t>
          </a:r>
          <a:r>
            <a:rPr sz="2000" kern="1200" dirty="0"/>
            <a:t> </a:t>
          </a:r>
          <a:r>
            <a:rPr sz="2000" kern="1200" dirty="0" err="1"/>
            <a:t>kuwa</a:t>
          </a:r>
          <a:r>
            <a:rPr sz="2000" kern="1200" dirty="0"/>
            <a:t> </a:t>
          </a:r>
          <a:r>
            <a:rPr sz="2000" kern="1200" dirty="0" err="1"/>
            <a:t>makini</a:t>
          </a:r>
          <a:r>
            <a:rPr sz="2000" kern="1200" dirty="0"/>
            <a:t> </a:t>
          </a:r>
          <a:r>
            <a:rPr sz="2000" kern="1200" dirty="0" err="1"/>
            <a:t>kuwahudumia</a:t>
          </a:r>
          <a:r>
            <a:rPr sz="2000" kern="1200" dirty="0"/>
            <a:t> </a:t>
          </a:r>
          <a:r>
            <a:rPr sz="2000" kern="1200" dirty="0" err="1"/>
            <a:t>wengine</a:t>
          </a:r>
          <a:endParaRPr sz="2000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solidFill>
                <a:schemeClr val="tx1"/>
              </a:solidFill>
            </a:defRPr>
          </a:pPr>
          <a:r>
            <a:rPr sz="2000" kern="1200" dirty="0"/>
            <a:t>Luka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Kutoka</a:t>
          </a:r>
          <a:r>
            <a:rPr sz="2000" kern="1200" dirty="0"/>
            <a:t>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Mataifa</a:t>
          </a:r>
          <a:r>
            <a:rPr sz="2000" kern="1200" dirty="0"/>
            <a:t> </a:t>
          </a:r>
          <a:r>
            <a:rPr sz="2000" kern="1200" dirty="0" err="1"/>
            <a:t>hadi</a:t>
          </a:r>
          <a:r>
            <a:rPr sz="2000" kern="1200" dirty="0"/>
            <a:t> </a:t>
          </a:r>
          <a:r>
            <a:rPr sz="2000" kern="1200" dirty="0" err="1"/>
            <a:t>Mataifa</a:t>
          </a:r>
          <a:endParaRPr sz="2000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Binadamu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mwenye</a:t>
          </a:r>
          <a:r>
            <a:rPr sz="2000" kern="1200" dirty="0"/>
            <a:t> </a:t>
          </a:r>
          <a:r>
            <a:rPr sz="2000" kern="1200" dirty="0" err="1"/>
            <a:t>huruma</a:t>
          </a:r>
          <a:endParaRPr sz="2000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Yohana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900" kern="1200" dirty="0" err="1"/>
            <a:t>Kuanzia</a:t>
          </a:r>
          <a:r>
            <a:rPr sz="1900" kern="1200" dirty="0"/>
            <a:t> </a:t>
          </a:r>
          <a:r>
            <a:rPr sz="1900" kern="1200" dirty="0" err="1"/>
            <a:t>Myahudi</a:t>
          </a:r>
          <a:r>
            <a:rPr sz="1900" kern="1200" dirty="0"/>
            <a:t> </a:t>
          </a:r>
          <a:r>
            <a:rPr sz="1900" kern="1200" dirty="0" err="1"/>
            <a:t>hadi</a:t>
          </a:r>
          <a:r>
            <a:rPr sz="1900" kern="1200" dirty="0"/>
            <a:t> </a:t>
          </a:r>
          <a:r>
            <a:rPr sz="1900" kern="1200" dirty="0" err="1"/>
            <a:t>Wayahudi</a:t>
          </a:r>
          <a:r>
            <a:rPr sz="1900" kern="1200" dirty="0"/>
            <a:t> </a:t>
          </a:r>
          <a:r>
            <a:rPr sz="1900" kern="1200" dirty="0" err="1"/>
            <a:t>na</a:t>
          </a:r>
          <a:r>
            <a:rPr sz="1900" kern="1200" dirty="0"/>
            <a:t> </a:t>
          </a:r>
          <a:r>
            <a:rPr sz="1900" kern="1200" dirty="0" err="1"/>
            <a:t>Mataifa</a:t>
          </a:r>
          <a:endParaRPr sz="1900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Mtoaji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maisha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kimwili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kiroho</a:t>
          </a:r>
          <a:endParaRPr sz="2000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SmartArt na picha kubwa (nne "kwa ajili ya upendo")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pPr>
            <a:r>
              <a:rPr dirty="0" err="1"/>
              <a:t>KUMJUA</a:t>
            </a:r>
            <a:r>
              <a:rPr dirty="0"/>
              <a:t> </a:t>
            </a:r>
            <a:r>
              <a:rPr dirty="0" err="1"/>
              <a:t>MUNGU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422736" y="6381449"/>
            <a:ext cx="35014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pPr>
            <a:r>
              <a:t>Lessoni ya 2 kwa ajili  ya Aprili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MUNGU ALIYEFUNULIWA KATIKA UUMBAJI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“Mbingu zatangaza utukufu wa Mungu, na anga laionyesha kazi ya mikono yake. </a:t>
            </a:r>
            <a:r>
              <a:rPr sz="1400"/>
              <a:t>Zaburi 19: 1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 sz="2000" b="1">
                <a:solidFill>
                  <a:prstClr val="black"/>
                </a:solidFill>
              </a:defRPr>
            </a:pPr>
            <a:r>
              <a:rPr dirty="0"/>
              <a:t>Biblia </a:t>
            </a:r>
            <a:r>
              <a:rPr dirty="0" err="1"/>
              <a:t>inaanza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kumtaja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אֱלֹה</a:t>
            </a:r>
            <a:r>
              <a:rPr dirty="0"/>
              <a:t>ִ֑</a:t>
            </a:r>
            <a:r>
              <a:rPr dirty="0" err="1"/>
              <a:t>ים</a:t>
            </a:r>
            <a:r>
              <a:rPr dirty="0"/>
              <a:t> (</a:t>
            </a:r>
            <a:r>
              <a:rPr i="1" dirty="0" err="1"/>
              <a:t>elohim</a:t>
            </a:r>
            <a:r>
              <a:rPr dirty="0"/>
              <a:t>). </a:t>
            </a: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tafsiri</a:t>
            </a:r>
            <a:r>
              <a:rPr dirty="0"/>
              <a:t> </a:t>
            </a:r>
            <a:r>
              <a:rPr dirty="0" err="1"/>
              <a:t>halisi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kichwa</a:t>
            </a:r>
            <a:r>
              <a:rPr dirty="0"/>
              <a:t> </a:t>
            </a:r>
            <a:r>
              <a:rPr dirty="0" err="1"/>
              <a:t>hiki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"</a:t>
            </a:r>
            <a:r>
              <a:rPr dirty="0" err="1"/>
              <a:t>miungu</a:t>
            </a:r>
            <a:r>
              <a:rPr dirty="0"/>
              <a:t>," </a:t>
            </a:r>
            <a:r>
              <a:rPr dirty="0" err="1"/>
              <a:t>hutumiwa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neno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. Kitu </a:t>
            </a:r>
            <a:r>
              <a:rPr dirty="0" err="1"/>
              <a:t>kama</a:t>
            </a:r>
            <a:r>
              <a:rPr dirty="0"/>
              <a:t> "</a:t>
            </a:r>
            <a:r>
              <a:rPr dirty="0" err="1"/>
              <a:t>Hapo</a:t>
            </a:r>
            <a:r>
              <a:rPr dirty="0"/>
              <a:t> </a:t>
            </a:r>
            <a:r>
              <a:rPr dirty="0" err="1"/>
              <a:t>mwanzo</a:t>
            </a:r>
            <a:r>
              <a:rPr dirty="0"/>
              <a:t>, </a:t>
            </a:r>
            <a:r>
              <a:rPr i="1" dirty="0" err="1"/>
              <a:t>Mungu</a:t>
            </a:r>
            <a:r>
              <a:rPr dirty="0"/>
              <a:t> </a:t>
            </a:r>
            <a:r>
              <a:rPr dirty="0" err="1"/>
              <a:t>aliumba</a:t>
            </a:r>
            <a:r>
              <a:rPr dirty="0"/>
              <a:t> </a:t>
            </a:r>
            <a:r>
              <a:rPr dirty="0" err="1"/>
              <a:t>mbingu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dunia" (</a:t>
            </a:r>
            <a:r>
              <a:rPr dirty="0" err="1"/>
              <a:t>Mwa</a:t>
            </a:r>
            <a:r>
              <a:rPr dirty="0"/>
              <a:t>.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  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  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361935"/>
            <a:ext cx="691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 sz="2000" b="1">
                <a:solidFill>
                  <a:prstClr val="black"/>
                </a:solidFill>
              </a:defRPr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Mwanzo</a:t>
            </a:r>
            <a:r>
              <a:rPr dirty="0"/>
              <a:t> sura </a:t>
            </a:r>
            <a:r>
              <a:rPr dirty="0" err="1"/>
              <a:t>ya</a:t>
            </a:r>
            <a:r>
              <a:rPr dirty="0"/>
              <a:t> 2, </a:t>
            </a:r>
            <a:r>
              <a:rPr dirty="0" err="1"/>
              <a:t>jina</a:t>
            </a:r>
            <a:r>
              <a:rPr dirty="0"/>
              <a:t> la </a:t>
            </a:r>
            <a:r>
              <a:rPr dirty="0" err="1"/>
              <a:t>kibinafsi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limeongezwa</a:t>
            </a:r>
            <a:r>
              <a:rPr dirty="0"/>
              <a:t>: </a:t>
            </a:r>
            <a:r>
              <a:rPr dirty="0" err="1"/>
              <a:t>יְהו</a:t>
            </a:r>
            <a:r>
              <a:rPr dirty="0"/>
              <a:t>ָ֥</a:t>
            </a:r>
            <a:r>
              <a:rPr dirty="0" err="1"/>
              <a:t>ה</a:t>
            </a:r>
            <a:r>
              <a:rPr dirty="0"/>
              <a:t> (</a:t>
            </a:r>
            <a:r>
              <a:rPr i="1" dirty="0"/>
              <a:t>Yahweh</a:t>
            </a:r>
            <a:r>
              <a:rPr dirty="0"/>
              <a:t>). Sasa </a:t>
            </a:r>
            <a:r>
              <a:rPr dirty="0" err="1"/>
              <a:t>hasemi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, "</a:t>
            </a:r>
            <a:r>
              <a:rPr dirty="0" err="1"/>
              <a:t>Acha</a:t>
            </a:r>
            <a:r>
              <a:rPr dirty="0"/>
              <a:t> </a:t>
            </a:r>
            <a:r>
              <a:rPr dirty="0" err="1"/>
              <a:t>iwe</a:t>
            </a:r>
            <a:r>
              <a:rPr dirty="0"/>
              <a:t>." </a:t>
            </a:r>
            <a:r>
              <a:rPr dirty="0" err="1"/>
              <a:t>Anamchukua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kumfinyanga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mikono</a:t>
            </a:r>
            <a:r>
              <a:rPr dirty="0"/>
              <a:t> Yake.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anajifunua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kibinafsi</a:t>
            </a:r>
            <a:r>
              <a:rPr dirty="0"/>
              <a:t>, </a:t>
            </a:r>
            <a:r>
              <a:rPr dirty="0" err="1"/>
              <a:t>anayeweza</a:t>
            </a:r>
            <a:r>
              <a:rPr dirty="0"/>
              <a:t> </a:t>
            </a:r>
            <a:r>
              <a:rPr dirty="0" err="1"/>
              <a:t>kufikika</a:t>
            </a:r>
            <a:r>
              <a:rPr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Inatuwasilisha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Muumba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, </a:t>
            </a:r>
            <a:r>
              <a:rPr dirty="0" err="1"/>
              <a:t>kupitia</a:t>
            </a:r>
            <a:r>
              <a:rPr dirty="0"/>
              <a:t> Neno [</a:t>
            </a:r>
            <a:r>
              <a:rPr dirty="0" err="1"/>
              <a:t>Yesu</a:t>
            </a:r>
            <a:r>
              <a:rPr dirty="0"/>
              <a:t> Kristo],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kuingilia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, ana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kuleta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kilichopo</a:t>
            </a:r>
            <a:r>
              <a:rPr dirty="0"/>
              <a:t> (</a:t>
            </a:r>
            <a:r>
              <a:rPr dirty="0" err="1"/>
              <a:t>Mwa</a:t>
            </a:r>
            <a:r>
              <a:rPr dirty="0"/>
              <a:t> 1:1-3; Yn. 1:1-3.)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Anatugusa, anazungumza nasi, anatufundisha, anatupa kazi yetu... anatupenda.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defRPr>
            </a:pPr>
            <a:r>
              <a:rPr sz="4000"/>
              <a:t>MUNGU AMEFUNULIWA KATIKA YESU (EMMANUEL)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69400B"/>
                </a:solidFill>
                <a:latin typeface="Comic Sans MS" panose="030F0702030302020204" pitchFamily="66" charset="0"/>
              </a:defRPr>
            </a:pPr>
            <a:r>
              <a:rPr dirty="0"/>
              <a:t>Hakuna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aliyemwona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wowote</a:t>
            </a:r>
            <a:r>
              <a:rPr dirty="0"/>
              <a:t>. Mwana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pekee</a:t>
            </a:r>
            <a:r>
              <a:rPr dirty="0"/>
              <a:t>, </a:t>
            </a:r>
            <a:r>
              <a:rPr dirty="0" err="1"/>
              <a:t>aliye</a:t>
            </a:r>
            <a:r>
              <a:rPr dirty="0"/>
              <a:t> </a:t>
            </a:r>
            <a:r>
              <a:rPr dirty="0" err="1"/>
              <a:t>kifuani</a:t>
            </a:r>
            <a:r>
              <a:rPr dirty="0"/>
              <a:t> </a:t>
            </a:r>
            <a:r>
              <a:rPr dirty="0" err="1"/>
              <a:t>mwa</a:t>
            </a:r>
            <a:r>
              <a:rPr dirty="0"/>
              <a:t> Baba, </a:t>
            </a:r>
            <a:r>
              <a:rPr dirty="0" err="1"/>
              <a:t>amemtangaza</a:t>
            </a:r>
            <a:r>
              <a:rPr dirty="0"/>
              <a:t>. </a:t>
            </a:r>
            <a:r>
              <a:rPr sz="1400" dirty="0"/>
              <a:t>(</a:t>
            </a:r>
            <a:r>
              <a:rPr lang="en-US" sz="1400" dirty="0"/>
              <a:t>Yohana</a:t>
            </a:r>
            <a:r>
              <a:rPr sz="1400" dirty="0"/>
              <a:t> 1:18)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0" y="1397463"/>
            <a:ext cx="92459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tunataka</a:t>
            </a:r>
            <a:r>
              <a:rPr dirty="0"/>
              <a:t> </a:t>
            </a:r>
            <a:r>
              <a:rPr dirty="0" err="1"/>
              <a:t>kujua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alivyo</a:t>
            </a:r>
            <a:r>
              <a:rPr dirty="0"/>
              <a:t>, </a:t>
            </a:r>
            <a:r>
              <a:rPr dirty="0" err="1"/>
              <a:t>hebu</a:t>
            </a:r>
            <a:r>
              <a:rPr dirty="0"/>
              <a:t> </a:t>
            </a:r>
            <a:r>
              <a:rPr dirty="0" err="1"/>
              <a:t>tumjue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.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 (Yohana 1:14),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alijifunua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kuchukua</a:t>
            </a:r>
            <a:r>
              <a:rPr dirty="0"/>
              <a:t> </a:t>
            </a:r>
            <a:r>
              <a:rPr dirty="0" err="1"/>
              <a:t>asili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kibinadamu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aweze</a:t>
            </a:r>
            <a:r>
              <a:rPr dirty="0"/>
              <a:t> </a:t>
            </a:r>
            <a:r>
              <a:rPr dirty="0" err="1"/>
              <a:t>kuonekana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kusikilizwa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 (Yohana 1:18; 14:9; 1 Yohana 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542034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1" y="2431794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rPr dirty="0" err="1"/>
              <a:t>Alitangazwa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la </a:t>
            </a:r>
            <a:r>
              <a:rPr dirty="0" err="1"/>
              <a:t>kinabii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lilionyesha</a:t>
            </a:r>
            <a:r>
              <a:rPr dirty="0"/>
              <a:t> </a:t>
            </a:r>
            <a:r>
              <a:rPr dirty="0" err="1"/>
              <a:t>kusudi</a:t>
            </a:r>
            <a:r>
              <a:rPr dirty="0"/>
              <a:t> la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: Emmanuel,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nasi (</a:t>
            </a:r>
            <a:r>
              <a:rPr dirty="0" err="1"/>
              <a:t>Isaya</a:t>
            </a:r>
            <a:r>
              <a:rPr dirty="0"/>
              <a:t> 7:14; </a:t>
            </a:r>
            <a:r>
              <a:rPr dirty="0" err="1"/>
              <a:t>Mathayo</a:t>
            </a:r>
            <a:r>
              <a:rPr dirty="0"/>
              <a:t> 1:23). </a:t>
            </a:r>
            <a:r>
              <a:rPr dirty="0" err="1"/>
              <a:t>Wainjilisti</a:t>
            </a:r>
            <a:r>
              <a:rPr dirty="0"/>
              <a:t> </a:t>
            </a:r>
            <a:r>
              <a:rPr dirty="0" err="1"/>
              <a:t>wanne</a:t>
            </a:r>
            <a:r>
              <a:rPr dirty="0"/>
              <a:t> </a:t>
            </a:r>
            <a:r>
              <a:rPr dirty="0" err="1"/>
              <a:t>wanamwasilisha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vipengele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.</a:t>
            </a:r>
          </a:p>
        </p:txBody>
      </p:sp>
      <p:pic>
        <p:nvPicPr>
          <p:cNvPr id="11" name="Imagen 10" descr="Una persona parado en un cuerpo de agua junto a una roca  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800" b="1">
                <a:latin typeface="Constantia" panose="02030602050306030303" pitchFamily="18" charset="0"/>
              </a:defRPr>
            </a:pPr>
            <a:r>
              <a:rPr dirty="0" err="1"/>
              <a:t>Maelfu</a:t>
            </a:r>
            <a:r>
              <a:rPr dirty="0"/>
              <a:t> </a:t>
            </a:r>
            <a:r>
              <a:rPr dirty="0" err="1"/>
              <a:t>wana</a:t>
            </a:r>
            <a:r>
              <a:rPr dirty="0"/>
              <a:t> </a:t>
            </a:r>
            <a:r>
              <a:rPr dirty="0" err="1"/>
              <a:t>dhana</a:t>
            </a:r>
            <a:r>
              <a:rPr dirty="0"/>
              <a:t> </a:t>
            </a:r>
            <a:r>
              <a:rPr dirty="0" err="1"/>
              <a:t>potofu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....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. Haki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rehema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za </a:t>
            </a:r>
            <a:r>
              <a:rPr dirty="0" err="1"/>
              <a:t>kiti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 cha </a:t>
            </a:r>
            <a:r>
              <a:rPr dirty="0" err="1"/>
              <a:t>enzi</a:t>
            </a:r>
            <a:r>
              <a:rPr dirty="0"/>
              <a:t>.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,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huruma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huruma</a:t>
            </a:r>
            <a:r>
              <a:rPr dirty="0"/>
              <a:t> </a:t>
            </a:r>
            <a:r>
              <a:rPr dirty="0" err="1"/>
              <a:t>nyororo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anawakilishwa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Mwanawe</a:t>
            </a:r>
            <a:r>
              <a:rPr dirty="0"/>
              <a:t>, </a:t>
            </a:r>
            <a:r>
              <a:rPr dirty="0" err="1"/>
              <a:t>Mwokozi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.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uvumilivu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uvumilivu</a:t>
            </a:r>
            <a:r>
              <a:rPr dirty="0"/>
              <a:t>.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ndivyo</a:t>
            </a:r>
            <a:r>
              <a:rPr dirty="0"/>
              <a:t> </a:t>
            </a:r>
            <a:r>
              <a:rPr dirty="0" err="1"/>
              <a:t>tunavyomwabudu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tabia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tunatafuta</a:t>
            </a:r>
            <a:r>
              <a:rPr dirty="0"/>
              <a:t> </a:t>
            </a:r>
            <a:r>
              <a:rPr dirty="0" err="1"/>
              <a:t>kuiga</a:t>
            </a:r>
            <a:r>
              <a:rPr dirty="0"/>
              <a:t>, </a:t>
            </a:r>
            <a:r>
              <a:rPr dirty="0" err="1"/>
              <a:t>tunamwabudu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(God Cares for Us, Agosti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  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289679"/>
            <a:ext cx="3895725" cy="5601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 sz="4000" b="1">
                <a:ln/>
                <a:solidFill>
                  <a:srgbClr val="60497B"/>
                </a:solidFill>
                <a:latin typeface="Comic Sans MS" panose="030F0702030302020204" pitchFamily="66" charset="0"/>
              </a:defRPr>
            </a:pPr>
            <a:r>
              <a:rPr kern="1200" dirty="0">
                <a:effectLst/>
                <a:uLnTx/>
                <a:uFillTx/>
                <a:ea typeface="+mn-ea"/>
                <a:cs typeface="+mn-cs"/>
              </a:rPr>
              <a:t>“</a:t>
            </a:r>
            <a:r>
              <a:rPr lang="en-US" dirty="0"/>
              <a:t>Na </a:t>
            </a:r>
            <a:r>
              <a:rPr lang="en-US" dirty="0" err="1"/>
              <a:t>uzima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milele</a:t>
            </a:r>
            <a:r>
              <a:rPr lang="en-US" dirty="0"/>
              <a:t> </a:t>
            </a:r>
            <a:r>
              <a:rPr lang="en-US" dirty="0" err="1"/>
              <a:t>ndio</a:t>
            </a:r>
            <a:r>
              <a:rPr lang="en-US" dirty="0"/>
              <a:t> </a:t>
            </a:r>
            <a:r>
              <a:rPr lang="en-US" dirty="0" err="1"/>
              <a:t>huu</a:t>
            </a:r>
            <a:r>
              <a:rPr lang="en-US" dirty="0"/>
              <a:t>: </a:t>
            </a:r>
            <a:r>
              <a:rPr lang="en-US" dirty="0" err="1"/>
              <a:t>wakujue</a:t>
            </a:r>
            <a:r>
              <a:rPr lang="en-US" dirty="0"/>
              <a:t> </a:t>
            </a:r>
            <a:r>
              <a:rPr lang="en-US" dirty="0" err="1"/>
              <a:t>wewe</a:t>
            </a:r>
            <a:r>
              <a:rPr lang="en-US" dirty="0"/>
              <a:t>, </a:t>
            </a:r>
            <a:r>
              <a:rPr lang="en-US" dirty="0" err="1"/>
              <a:t>Mungu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pekee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kweli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Yesu</a:t>
            </a:r>
            <a:r>
              <a:rPr lang="en-US" dirty="0"/>
              <a:t> Kristo </a:t>
            </a:r>
            <a:r>
              <a:rPr lang="en-US" dirty="0" err="1"/>
              <a:t>uliyemtuma</a:t>
            </a:r>
            <a:r>
              <a:rPr lang="en-US" dirty="0"/>
              <a:t>”</a:t>
            </a:r>
            <a:endParaRPr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n/>
                <a:solidFill>
                  <a:srgbClr val="60497B"/>
                </a:solidFill>
                <a:latin typeface="Comic Sans MS" panose="030F0702030302020204" pitchFamily="66" charset="0"/>
              </a:defRPr>
            </a:pPr>
            <a:r>
              <a:rPr sz="2800" kern="1200" dirty="0">
                <a:effectLst/>
                <a:uLnTx/>
                <a:uFillTx/>
                <a:ea typeface="+mn-ea"/>
                <a:cs typeface="+mn-cs"/>
              </a:rPr>
              <a:t>(Yohana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>
                <a:solidFill>
                  <a:srgbClr val="C85059"/>
                </a:solidFill>
              </a:defRPr>
            </a:pPr>
            <a:r>
              <a:t>Sifa za mungu</a:t>
            </a:r>
          </a:p>
          <a:p>
            <a:pPr>
              <a:spcBef>
                <a:spcPts val="1200"/>
              </a:spcBef>
              <a:defRPr sz="2000" b="1">
                <a:solidFill>
                  <a:srgbClr val="B14DC1"/>
                </a:solidFill>
              </a:defRPr>
            </a:pPr>
            <a:r>
              <a:t>Tabia ya Mungu</a:t>
            </a:r>
          </a:p>
          <a:p>
            <a:pPr lvl="1">
              <a:spcBef>
                <a:spcPts val="600"/>
              </a:spcBef>
              <a:defRPr sz="2000" b="1"/>
            </a:pPr>
            <a:r>
              <a:t>Mungu ni mtakatifu. </a:t>
            </a:r>
          </a:p>
          <a:p>
            <a:pPr lvl="1">
              <a:spcBef>
                <a:spcPts val="600"/>
              </a:spcBef>
              <a:defRPr sz="2000" b="1"/>
            </a:pPr>
            <a:r>
              <a:t>Mungu ni upendo</a:t>
            </a:r>
          </a:p>
          <a:p>
            <a:pPr>
              <a:spcBef>
                <a:spcPts val="1200"/>
              </a:spcBef>
              <a:defRPr sz="2000" b="1">
                <a:solidFill>
                  <a:srgbClr val="515FC3"/>
                </a:solidFill>
              </a:defRPr>
            </a:pPr>
            <a:r>
              <a:t>Kumjua Mungu</a:t>
            </a:r>
          </a:p>
          <a:p>
            <a:pPr lvl="1">
              <a:spcBef>
                <a:spcPts val="600"/>
              </a:spcBef>
              <a:defRPr sz="2000" b="1"/>
            </a:pPr>
            <a:r>
              <a:t>Mungu alifunua katika Uumbaji</a:t>
            </a:r>
          </a:p>
          <a:p>
            <a:pPr lvl="1">
              <a:spcBef>
                <a:spcPts val="600"/>
              </a:spcBef>
              <a:defRPr sz="2000" b="1"/>
            </a:pPr>
            <a:r>
              <a:t>Mungu amefunuliwa katika Yesu (Emmanuel)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24689" y="41575"/>
            <a:ext cx="80391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Uelewa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umepotoshwa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. </a:t>
            </a:r>
            <a:r>
              <a:rPr dirty="0" err="1"/>
              <a:t>Tumejaribu</a:t>
            </a:r>
            <a:r>
              <a:rPr dirty="0"/>
              <a:t> </a:t>
            </a:r>
            <a:r>
              <a:rPr dirty="0" err="1"/>
              <a:t>kumwakilisha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sanamu</a:t>
            </a:r>
            <a:r>
              <a:rPr dirty="0"/>
              <a:t> </a:t>
            </a:r>
            <a:r>
              <a:rPr dirty="0" err="1"/>
              <a:t>zilizo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umbo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wanyama</a:t>
            </a:r>
            <a:r>
              <a:rPr dirty="0"/>
              <a:t> au </a:t>
            </a:r>
            <a:r>
              <a:rPr dirty="0" err="1"/>
              <a:t>watu</a:t>
            </a:r>
            <a:r>
              <a:rPr dirty="0"/>
              <a:t>. </a:t>
            </a:r>
            <a:r>
              <a:rPr dirty="0" err="1"/>
              <a:t>Ameonyeshwa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dhaifu</a:t>
            </a:r>
            <a:r>
              <a:rPr dirty="0"/>
              <a:t> au </a:t>
            </a:r>
            <a:r>
              <a:rPr dirty="0" err="1"/>
              <a:t>dhalimu</a:t>
            </a:r>
            <a:r>
              <a:rPr dirty="0"/>
              <a:t>. </a:t>
            </a:r>
            <a:r>
              <a:rPr dirty="0" err="1"/>
              <a:t>Mwishowe</a:t>
            </a:r>
            <a:r>
              <a:rPr dirty="0"/>
              <a:t>, </a:t>
            </a:r>
            <a:r>
              <a:rPr dirty="0" err="1"/>
              <a:t>wanadamu</a:t>
            </a:r>
            <a:r>
              <a:rPr dirty="0"/>
              <a:t> </a:t>
            </a:r>
            <a:r>
              <a:rPr dirty="0" err="1"/>
              <a:t>wameunda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wake </a:t>
            </a:r>
            <a:r>
              <a:rPr dirty="0" err="1"/>
              <a:t>mwenyewe</a:t>
            </a:r>
            <a:r>
              <a:rPr dirty="0"/>
              <a:t>.</a:t>
            </a:r>
          </a:p>
        </p:txBody>
      </p:sp>
      <p:pic>
        <p:nvPicPr>
          <p:cNvPr id="5" name="Imagen 4" descr="Imagen digital de fuego  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  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  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  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  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  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  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  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  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853965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msaada</a:t>
            </a:r>
            <a:r>
              <a:rPr dirty="0"/>
              <a:t> </a:t>
            </a:r>
            <a:r>
              <a:rPr dirty="0" err="1"/>
              <a:t>umefika</a:t>
            </a:r>
            <a:r>
              <a:rPr dirty="0"/>
              <a:t>. Je, </a:t>
            </a:r>
            <a:r>
              <a:rPr dirty="0" err="1"/>
              <a:t>unataka</a:t>
            </a:r>
            <a:r>
              <a:rPr dirty="0"/>
              <a:t> </a:t>
            </a:r>
            <a:r>
              <a:rPr dirty="0" err="1"/>
              <a:t>kujua</a:t>
            </a:r>
            <a:r>
              <a:rPr dirty="0"/>
              <a:t> </a:t>
            </a:r>
            <a:r>
              <a:rPr dirty="0" err="1"/>
              <a:t>alivyo</a:t>
            </a:r>
            <a:r>
              <a:rPr dirty="0"/>
              <a:t>? </a:t>
            </a:r>
            <a:r>
              <a:rPr dirty="0" err="1"/>
              <a:t>Katika</a:t>
            </a:r>
            <a:r>
              <a:rPr dirty="0"/>
              <a:t> Biblia, tuna </a:t>
            </a:r>
            <a:r>
              <a:rPr dirty="0" err="1"/>
              <a:t>ufunuo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asili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570797"/>
            <a:ext cx="8039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yukoje</a:t>
            </a:r>
            <a:r>
              <a:rPr dirty="0"/>
              <a:t> </a:t>
            </a:r>
            <a:r>
              <a:rPr dirty="0" err="1"/>
              <a:t>hasa</a:t>
            </a:r>
            <a:r>
              <a:rPr dirty="0"/>
              <a:t>? Je!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 sana </a:t>
            </a:r>
            <a:r>
              <a:rPr dirty="0" err="1"/>
              <a:t>kiasi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kumwelewa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uwezo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? </a:t>
            </a:r>
            <a:r>
              <a:rPr dirty="0" err="1"/>
              <a:t>Hakika</a:t>
            </a:r>
            <a:r>
              <a:rPr dirty="0"/>
              <a:t>, </a:t>
            </a:r>
            <a:r>
              <a:rPr dirty="0" err="1"/>
              <a:t>haijalishi</a:t>
            </a:r>
            <a:r>
              <a:rPr dirty="0"/>
              <a:t> </a:t>
            </a:r>
            <a:r>
              <a:rPr dirty="0" err="1"/>
              <a:t>tunajaribu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bidii</a:t>
            </a:r>
            <a:r>
              <a:rPr dirty="0"/>
              <a:t> </a:t>
            </a:r>
            <a:r>
              <a:rPr dirty="0" err="1"/>
              <a:t>kiasi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,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 </a:t>
            </a:r>
            <a:r>
              <a:rPr dirty="0" err="1"/>
              <a:t>haziwezi</a:t>
            </a:r>
            <a:r>
              <a:rPr dirty="0"/>
              <a:t> </a:t>
            </a:r>
            <a:r>
              <a:rPr dirty="0" err="1"/>
              <a:t>kumwelewa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Tunahitaji</a:t>
            </a:r>
            <a:r>
              <a:rPr dirty="0"/>
              <a:t> </a:t>
            </a:r>
            <a:r>
              <a:rPr dirty="0" err="1"/>
              <a:t>msaada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2501" y="2905431"/>
            <a:ext cx="67481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rPr dirty="0"/>
              <a:t>SIFA ZA </a:t>
            </a:r>
            <a:r>
              <a:rPr dirty="0" err="1"/>
              <a:t>MUNGU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544558" y="0"/>
            <a:ext cx="76762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sz="2000" b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“Ee Bwana,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majeshi</a:t>
            </a:r>
            <a:r>
              <a:rPr dirty="0"/>
              <a:t>,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nani</a:t>
            </a:r>
            <a:r>
              <a:rPr dirty="0"/>
              <a:t> </a:t>
            </a:r>
            <a:r>
              <a:rPr dirty="0" err="1"/>
              <a:t>aliye</a:t>
            </a:r>
            <a:r>
              <a:rPr dirty="0"/>
              <a:t> </a:t>
            </a:r>
            <a:r>
              <a:rPr dirty="0" err="1"/>
              <a:t>hodari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wewe</a:t>
            </a:r>
            <a:r>
              <a:rPr dirty="0"/>
              <a:t>, Ee Bwana?</a:t>
            </a:r>
          </a:p>
          <a:p>
            <a:pPr algn="ctr">
              <a:defRPr b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sz="2000" dirty="0" err="1"/>
              <a:t>Uaminifu</a:t>
            </a:r>
            <a:r>
              <a:rPr sz="2000" dirty="0"/>
              <a:t> </a:t>
            </a:r>
            <a:r>
              <a:rPr sz="2000" dirty="0" err="1"/>
              <a:t>wako</a:t>
            </a:r>
            <a:r>
              <a:rPr sz="2000" dirty="0"/>
              <a:t> pia </a:t>
            </a:r>
            <a:r>
              <a:rPr sz="2000" dirty="0" err="1"/>
              <a:t>unakuzunguka</a:t>
            </a:r>
            <a:r>
              <a:rPr sz="2000" dirty="0"/>
              <a:t> ” </a:t>
            </a:r>
            <a:r>
              <a:rPr sz="1600" dirty="0"/>
              <a:t>(</a:t>
            </a:r>
            <a:r>
              <a:rPr sz="1600" dirty="0" err="1"/>
              <a:t>Zaburi</a:t>
            </a:r>
            <a:r>
              <a:rPr sz="1600" dirty="0"/>
              <a:t>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5" y="943586"/>
            <a:ext cx="6042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Biblia inatoa mfano mwaminifu zaidi, wazi, na thabiti wa Mungu. Njia moja ambayo inaturuhusu kumjua ni kupitia sifa zake.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105562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236350" y="4326772"/>
            <a:ext cx="33724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upande</a:t>
            </a:r>
            <a:r>
              <a:rPr dirty="0"/>
              <a:t> wake,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amejaribu</a:t>
            </a:r>
            <a:r>
              <a:rPr dirty="0"/>
              <a:t> </a:t>
            </a:r>
            <a:r>
              <a:rPr dirty="0" err="1"/>
              <a:t>tangu</a:t>
            </a:r>
            <a:r>
              <a:rPr dirty="0"/>
              <a:t> </a:t>
            </a:r>
            <a:r>
              <a:rPr dirty="0" err="1"/>
              <a:t>mwanzo</a:t>
            </a:r>
            <a:r>
              <a:rPr dirty="0"/>
              <a:t> </a:t>
            </a:r>
            <a:r>
              <a:rPr dirty="0" err="1"/>
              <a:t>kupotosha</a:t>
            </a:r>
            <a:r>
              <a:rPr dirty="0"/>
              <a:t> tabia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akimwonyesha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mbinafsi</a:t>
            </a:r>
            <a:r>
              <a:rPr dirty="0"/>
              <a:t>, </a:t>
            </a:r>
            <a:r>
              <a:rPr dirty="0" err="1"/>
              <a:t>anayetafuta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 (</a:t>
            </a:r>
            <a:r>
              <a:rPr dirty="0" err="1"/>
              <a:t>Mwa</a:t>
            </a:r>
            <a:r>
              <a:rPr dirty="0"/>
              <a:t>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602918" y="410125"/>
              <a:ext cx="20094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b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defRPr>
              </a:pPr>
              <a:r>
                <a:rPr dirty="0"/>
                <a:t>SIFA ZA </a:t>
              </a:r>
              <a:r>
                <a:rPr dirty="0" err="1"/>
                <a:t>MUNGU</a:t>
              </a:r>
              <a:endParaRPr dirty="0"/>
            </a:p>
          </p:txBody>
        </p:sp>
      </p:grpSp>
      <p:pic>
        <p:nvPicPr>
          <p:cNvPr id="10" name="Imagen 9" descr="Una mujer con una corona de flores en la mano  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  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35" y="2875343"/>
            <a:ext cx="68216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rPr dirty="0"/>
              <a:t>TABIA YA </a:t>
            </a:r>
            <a:r>
              <a:rPr dirty="0" err="1"/>
              <a:t>MUNGU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591301" y="-120849"/>
            <a:ext cx="55991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MUNGU</a:t>
            </a:r>
            <a:r>
              <a:rPr dirty="0"/>
              <a:t> NI </a:t>
            </a:r>
            <a:r>
              <a:rPr dirty="0" err="1"/>
              <a:t>MTAKATIFU</a:t>
            </a:r>
            <a:r>
              <a:rPr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b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"Nao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wakiitana</a:t>
            </a:r>
            <a:r>
              <a:rPr dirty="0"/>
              <a:t>: "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Bwana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Zote</a:t>
            </a:r>
            <a:r>
              <a:rPr dirty="0"/>
              <a:t>; dunia yote </a:t>
            </a:r>
            <a:r>
              <a:rPr dirty="0" err="1"/>
              <a:t>imejaa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wake." </a:t>
            </a:r>
            <a:r>
              <a:rPr sz="1400" dirty="0"/>
              <a:t>(</a:t>
            </a:r>
            <a:r>
              <a:rPr sz="1400" dirty="0" err="1"/>
              <a:t>Isaya</a:t>
            </a:r>
            <a:r>
              <a:rPr sz="1400" dirty="0"/>
              <a:t>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Malaika </a:t>
            </a:r>
            <a:r>
              <a:rPr dirty="0" err="1"/>
              <a:t>wanaosimama</a:t>
            </a:r>
            <a:r>
              <a:rPr dirty="0"/>
              <a:t> </a:t>
            </a:r>
            <a:r>
              <a:rPr dirty="0" err="1"/>
              <a:t>kando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wanamsifu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"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mtakatifu</a:t>
            </a:r>
            <a:r>
              <a:rPr dirty="0"/>
              <a:t>" (Isa. 6:1-3; </a:t>
            </a:r>
            <a:r>
              <a:rPr dirty="0" err="1"/>
              <a:t>Ufu</a:t>
            </a:r>
            <a:r>
              <a:rPr dirty="0"/>
              <a:t>. 4:8) Sifa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inahusishwa</a:t>
            </a:r>
            <a:r>
              <a:rPr dirty="0"/>
              <a:t> sana </a:t>
            </a:r>
            <a:r>
              <a:rPr dirty="0" err="1"/>
              <a:t>na</a:t>
            </a:r>
            <a:r>
              <a:rPr dirty="0"/>
              <a:t> tabia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hivi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Isaya</a:t>
            </a:r>
            <a:r>
              <a:rPr dirty="0"/>
              <a:t> </a:t>
            </a:r>
            <a:r>
              <a:rPr dirty="0" err="1"/>
              <a:t>anaitumia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</a:t>
            </a:r>
            <a:r>
              <a:rPr dirty="0" err="1"/>
              <a:t>halisi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: "</a:t>
            </a:r>
            <a:r>
              <a:rPr dirty="0" err="1"/>
              <a:t>anasema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". (Isa. 40:25; 57:15).</a:t>
            </a:r>
          </a:p>
        </p:txBody>
      </p:sp>
      <p:pic>
        <p:nvPicPr>
          <p:cNvPr id="4" name="Imagen 3" descr="Pintura de una cascada  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071971"/>
            <a:ext cx="66364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Hii </a:t>
            </a:r>
            <a:r>
              <a:rPr dirty="0" err="1"/>
              <a:t>inamaanisha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upendo</a:t>
            </a:r>
            <a:r>
              <a:rPr dirty="0"/>
              <a:t> wake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safi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hauna</a:t>
            </a:r>
            <a:r>
              <a:rPr dirty="0"/>
              <a:t> </a:t>
            </a:r>
            <a:r>
              <a:rPr dirty="0" err="1"/>
              <a:t>ubinafsi</a:t>
            </a:r>
            <a:r>
              <a:rPr dirty="0"/>
              <a:t>. 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uweza</a:t>
            </a:r>
            <a:r>
              <a:rPr dirty="0"/>
              <a:t> wake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safi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ubinafsi</a:t>
            </a:r>
            <a:r>
              <a:rPr dirty="0"/>
              <a:t>. Sifa </a:t>
            </a:r>
            <a:r>
              <a:rPr dirty="0" err="1"/>
              <a:t>zake</a:t>
            </a:r>
            <a:r>
              <a:rPr dirty="0"/>
              <a:t> </a:t>
            </a:r>
            <a:r>
              <a:rPr dirty="0" err="1"/>
              <a:t>zote</a:t>
            </a:r>
            <a:r>
              <a:rPr dirty="0"/>
              <a:t> </a:t>
            </a:r>
            <a:r>
              <a:rPr dirty="0" err="1"/>
              <a:t>zimejaa</a:t>
            </a:r>
            <a:r>
              <a:rPr dirty="0"/>
              <a:t> </a:t>
            </a:r>
            <a:r>
              <a:rPr dirty="0" err="1"/>
              <a:t>utakatifu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usafi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364085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inatumikaje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?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ametengwa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hana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055365"/>
            <a:ext cx="663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Kuteseka</a:t>
            </a:r>
            <a:r>
              <a:rPr dirty="0"/>
              <a:t> </a:t>
            </a:r>
            <a:r>
              <a:rPr dirty="0" err="1"/>
              <a:t>Inamaanisha</a:t>
            </a:r>
            <a:r>
              <a:rPr dirty="0"/>
              <a:t> </a:t>
            </a:r>
            <a:r>
              <a:rPr dirty="0" err="1"/>
              <a:t>kuwekwa</a:t>
            </a:r>
            <a:r>
              <a:rPr dirty="0"/>
              <a:t> </a:t>
            </a:r>
            <a:r>
              <a:rPr dirty="0" err="1"/>
              <a:t>wakfu</a:t>
            </a:r>
            <a:r>
              <a:rPr dirty="0"/>
              <a:t>, </a:t>
            </a:r>
            <a:r>
              <a:rPr dirty="0" err="1"/>
              <a:t>kutengwa</a:t>
            </a:r>
            <a:r>
              <a:rPr dirty="0"/>
              <a:t>,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safi</a:t>
            </a:r>
            <a:r>
              <a:rPr dirty="0"/>
              <a:t>. Sisi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watakatifu</a:t>
            </a:r>
            <a:r>
              <a:rPr dirty="0"/>
              <a:t> </a:t>
            </a:r>
            <a:r>
              <a:rPr dirty="0" err="1"/>
              <a:t>tunapoacha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ametukabidhi</a:t>
            </a:r>
            <a:r>
              <a:rPr dirty="0"/>
              <a:t>. </a:t>
            </a:r>
            <a:r>
              <a:rPr dirty="0" err="1"/>
              <a:t>Hes</a:t>
            </a:r>
            <a:r>
              <a:rPr dirty="0"/>
              <a:t>. 15:40; Law. 11:44; 1 Pet. 2:9). 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MUNGU NI UPENDO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"Na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tunajua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kutegemea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anao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. </a:t>
            </a:r>
            <a:r>
              <a:rPr dirty="0" err="1"/>
              <a:t>Anayeishi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hukaa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hukaa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.” </a:t>
            </a:r>
            <a:r>
              <a:rPr sz="1400" dirty="0"/>
              <a:t>(1 Yohana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/>
            </a:pPr>
            <a:r>
              <a:rPr b="1"/>
              <a:t>Mungu hana tu upendo au kutoa upendo (ingawa anafanya yote mawili), lakini "Mungu  </a:t>
            </a:r>
            <a:r>
              <a: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 </a:t>
            </a:r>
            <a:r>
              <a:rPr b="1"/>
              <a:t>upendo" (1 Yohana 4:8, 16). Kama utakatifu, upendo ni sehemu ya asili ya asili ya kiungu.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t>Ninawezaje kuitikia upendo huo?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305292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"Tunapenda kwa sababu alitupenda kwanza" (1 Yohana 4:19). 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t>KUMJUA MUNGU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1071</Words>
  <Application>Microsoft Office PowerPoint</Application>
  <PresentationFormat>Panorámica</PresentationFormat>
  <Paragraphs>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Arial</vt:lpstr>
      <vt:lpstr>Comic Sans MS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2026-02-28T16:33:58Z</dcterms:created>
  <dcterms:modified xsi:type="dcterms:W3CDTF">2026-03-06T19:49:16Z</dcterms:modified>
</cp:coreProperties>
</file>