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58"/>
  </p:normalViewPr>
  <p:slideViewPr>
    <p:cSldViewPr snapToGrid="0">
      <p:cViewPr varScale="1">
        <p:scale>
          <a:sx n="28" d="100"/>
          <a:sy n="28" d="100"/>
        </p:scale>
        <p:origin x="126"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pPr>
            <a:defRPr sz="2000" b="1">
              <a:solidFill>
                <a:schemeClr val="tx2">
                  <a:lumMod val="50000"/>
                </a:schemeClr>
              </a:solidFill>
            </a:defRPr>
          </a:pPr>
          <a:r>
            <a:t>Jinsi ya kujifunza Biblia</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pPr>
            <a:defRPr sz="2000" b="1">
              <a:effectLst>
                <a:outerShdw blurRad="38100" dist="38100" dir="2700000" algn="tl">
                  <a:srgbClr val="000000"/>
                </a:outerShdw>
              </a:effectLst>
            </a:defRPr>
          </a:pPr>
          <a:r>
            <a:rPr lang="es-ES" sz="2000" dirty="0">
              <a:effectLst>
                <a:outerShdw blurRad="38100" dist="38100" dir="2700000" algn="tl">
                  <a:srgbClr val="000000"/>
                </a:outerShdw>
              </a:effectLst>
            </a:rPr>
            <a:t>WAKATI</a:t>
          </a: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pPr>
            <a:defRPr sz="2000" b="1">
              <a:effectLst>
                <a:outerShdw blurRad="38100" dist="38100" dir="2700000" algn="tl">
                  <a:srgbClr val="000000"/>
                </a:outerShdw>
              </a:effectLst>
            </a:defRPr>
          </a:pPr>
          <a:r>
            <a:t>ENEO</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pPr>
            <a:defRPr sz="2000" b="1">
              <a:effectLst>
                <a:outerShdw blurRad="38100" dist="38100" dir="2700000" algn="tl">
                  <a:srgbClr val="000000"/>
                </a:outerShdw>
              </a:effectLst>
            </a:defRPr>
          </a:pPr>
          <a:r>
            <a:t>Mbinu</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pPr>
            <a:defRPr sz="2000" b="1">
              <a:solidFill>
                <a:schemeClr val="accent2">
                  <a:lumMod val="50000"/>
                </a:schemeClr>
              </a:solidFill>
            </a:defRPr>
          </a:pPr>
          <a:r>
            <a:t>FAIDA ZA KUJIFUNZA BIBLIA</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pPr>
            <a:defRPr sz="2000" b="1">
              <a:effectLst>
                <a:outerShdw blurRad="38100" dist="38100" dir="2700000" algn="tl">
                  <a:srgbClr val="000000"/>
                </a:outerShdw>
              </a:effectLst>
            </a:defRPr>
          </a:pPr>
          <a:r>
            <a:t>FAIDA YA KUISHIRIKI</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pPr>
            <a:defRPr sz="2000" b="1">
              <a:effectLst>
                <a:outerShdw blurRad="38100" dist="38100" dir="2700000" algn="tl">
                  <a:srgbClr val="000000"/>
                </a:outerShdw>
              </a:effectLst>
            </a:defRPr>
          </a:pPr>
          <a:r>
            <a:t>FAIDA YA KUILA</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pPr>
            <a:defRPr sz="2000" b="1">
              <a:effectLst>
                <a:outerShdw blurRad="38100" dist="38100" dir="2700000" algn="tl">
                  <a:srgbClr val="000000"/>
                </a:outerShdw>
              </a:effectLst>
            </a:defRPr>
          </a:pPr>
          <a:r>
            <a:rPr sz="2000" dirty="0" err="1"/>
            <a:t>Kujifunza</a:t>
          </a:r>
          <a:r>
            <a:rPr sz="2000" dirty="0"/>
            <a:t> Biblia </a:t>
          </a:r>
          <a:r>
            <a:rPr sz="2000" dirty="0" err="1"/>
            <a:t>kwa</a:t>
          </a:r>
          <a:r>
            <a:rPr sz="2000" dirty="0"/>
            <a:t> kina kuna </a:t>
          </a:r>
          <a:r>
            <a:rPr sz="2000" dirty="0" err="1"/>
            <a:t>sehemu</a:t>
          </a:r>
          <a:r>
            <a:rPr sz="2000" dirty="0"/>
            <a:t> </a:t>
          </a:r>
          <a:r>
            <a:rPr sz="2000" dirty="0" err="1"/>
            <a:t>nne</a:t>
          </a:r>
          <a:endParaRPr sz="2000" dirty="0"/>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pPr>
            <a:defRPr sz="2000" b="1">
              <a:effectLst>
                <a:outerShdw blurRad="38100" dist="38100" dir="2700000" algn="tl">
                  <a:srgbClr val="000000"/>
                </a:outerShdw>
              </a:effectLst>
            </a:defRPr>
          </a:pPr>
          <a:r>
            <a:rPr sz="2000" dirty="0" err="1"/>
            <a:t>Omba</a:t>
          </a:r>
          <a:endParaRPr sz="2000" dirty="0"/>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pPr>
            <a:defRPr sz="2000" b="1">
              <a:effectLst>
                <a:outerShdw blurRad="38100" dist="38100" dir="2700000" algn="tl">
                  <a:srgbClr val="000000"/>
                </a:outerShdw>
              </a:effectLst>
            </a:defRPr>
          </a:pPr>
          <a:r>
            <a:rPr sz="2000" dirty="0" err="1"/>
            <a:t>Kusoma</a:t>
          </a:r>
          <a:r>
            <a:rPr sz="2000" dirty="0"/>
            <a:t> </a:t>
          </a:r>
          <a:r>
            <a:rPr sz="2000" dirty="0" err="1"/>
            <a:t>na</a:t>
          </a:r>
          <a:r>
            <a:rPr sz="2000" dirty="0"/>
            <a:t> </a:t>
          </a:r>
          <a:r>
            <a:rPr sz="2000" dirty="0" err="1"/>
            <a:t>kuelewa</a:t>
          </a:r>
          <a:r>
            <a:rPr sz="2000" dirty="0"/>
            <a:t> [</a:t>
          </a:r>
          <a:r>
            <a:rPr sz="2000" dirty="0" err="1"/>
            <a:t>mbinu</a:t>
          </a:r>
          <a:r>
            <a:rPr sz="2000" dirty="0"/>
            <a:t> </a:t>
          </a:r>
          <a:r>
            <a:rPr sz="2000" dirty="0" err="1"/>
            <a:t>iliyopendekezwa</a:t>
          </a:r>
          <a:r>
            <a:rPr sz="2000" dirty="0"/>
            <a:t>]</a:t>
          </a: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pPr>
            <a:defRPr sz="2000" b="1">
              <a:effectLst>
                <a:outerShdw blurRad="38100" dist="38100" dir="2700000" algn="tl">
                  <a:srgbClr val="000000"/>
                </a:outerShdw>
              </a:effectLst>
            </a:defRPr>
          </a:pPr>
          <a:r>
            <a:rPr sz="2000" dirty="0" err="1"/>
            <a:t>Omba</a:t>
          </a:r>
          <a:endParaRPr sz="2000" dirty="0"/>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pPr>
            <a:defRPr sz="2000" b="1">
              <a:effectLst>
                <a:outerShdw blurRad="38100" dist="38100" dir="2700000" algn="tl">
                  <a:srgbClr val="000000"/>
                </a:outerShdw>
              </a:effectLst>
            </a:defRPr>
          </a:pPr>
          <a:r>
            <a:rPr sz="2000" dirty="0" err="1"/>
            <a:t>Funzana</a:t>
          </a:r>
          <a:endParaRPr sz="2000" dirty="0"/>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pPr>
            <a:defRPr sz="2000" b="1">
              <a:effectLst/>
            </a:defRPr>
          </a:pPr>
          <a:r>
            <a:rPr sz="2000" dirty="0" err="1"/>
            <a:t>Mwalike</a:t>
          </a:r>
          <a:r>
            <a:rPr sz="2000" dirty="0"/>
            <a:t> </a:t>
          </a:r>
          <a:r>
            <a:rPr sz="2000" dirty="0" err="1"/>
            <a:t>Roho</a:t>
          </a:r>
          <a:r>
            <a:rPr sz="2000" dirty="0"/>
            <a:t> </a:t>
          </a:r>
          <a:r>
            <a:rPr sz="2000" dirty="0" err="1"/>
            <a:t>Mtakatifu</a:t>
          </a:r>
          <a:r>
            <a:rPr sz="2000" dirty="0"/>
            <a:t> awe </a:t>
          </a:r>
          <a:r>
            <a:rPr sz="2000" dirty="0" err="1"/>
            <a:t>kiongozi</a:t>
          </a:r>
          <a:r>
            <a:rPr sz="2000" dirty="0"/>
            <a:t> </a:t>
          </a:r>
          <a:r>
            <a:rPr sz="2000" dirty="0" err="1"/>
            <a:t>wako</a:t>
          </a:r>
          <a:r>
            <a:rPr sz="2000" dirty="0"/>
            <a:t> </a:t>
          </a:r>
          <a:r>
            <a:rPr sz="2000" dirty="0" err="1"/>
            <a:t>katika</a:t>
          </a:r>
          <a:r>
            <a:rPr sz="2000" dirty="0"/>
            <a:t> </a:t>
          </a:r>
          <a:r>
            <a:rPr sz="2000" dirty="0" err="1"/>
            <a:t>masomo</a:t>
          </a:r>
          <a:r>
            <a:rPr sz="2000" dirty="0"/>
            <a:t> </a:t>
          </a:r>
          <a:r>
            <a:rPr sz="2000" dirty="0" err="1"/>
            <a:t>yako</a:t>
          </a:r>
          <a:endParaRPr sz="2000" dirty="0"/>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a:defRPr sz="2000" b="1">
              <a:effectLst/>
            </a:defRPr>
          </a:pPr>
          <a:r>
            <a:rPr sz="2000" dirty="0" err="1"/>
            <a:t>Chagua</a:t>
          </a:r>
          <a:r>
            <a:rPr sz="2000" dirty="0"/>
            <a:t> </a:t>
          </a:r>
          <a:r>
            <a:rPr sz="2000" dirty="0" err="1"/>
            <a:t>mstari</a:t>
          </a:r>
          <a:r>
            <a:rPr sz="2000" dirty="0"/>
            <a:t> au </a:t>
          </a:r>
          <a:r>
            <a:rPr sz="2000" dirty="0" err="1"/>
            <a:t>kifungu</a:t>
          </a:r>
          <a:r>
            <a:rPr sz="2000" dirty="0"/>
            <a:t> </a:t>
          </a:r>
          <a:r>
            <a:rPr sz="2000" dirty="0" err="1"/>
            <a:t>kutoka</a:t>
          </a:r>
          <a:r>
            <a:rPr sz="2000" dirty="0"/>
            <a:t> </a:t>
          </a:r>
          <a:r>
            <a:rPr sz="2000" dirty="0" err="1"/>
            <a:t>kwenye</a:t>
          </a:r>
          <a:r>
            <a:rPr sz="2000" dirty="0"/>
            <a:t> Biblia</a:t>
          </a: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pPr>
            <a:defRPr sz="2000" b="1">
              <a:effectLst/>
            </a:defRPr>
          </a:pPr>
          <a:r>
            <a:t>Atagusa moyo na akili yako ili uelewe kile unachosoma</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a:defRPr sz="2000" b="1" kern="1200">
              <a:effectLst/>
            </a:defRPr>
          </a:pPr>
          <a:r>
            <a:rPr sz="2000" dirty="0" err="1">
              <a:solidFill>
                <a:prstClr val="black"/>
              </a:solidFill>
              <a:latin typeface="Aptos" panose="02110004020202020204"/>
              <a:ea typeface="+mn-ea"/>
              <a:cs typeface="+mn-cs"/>
            </a:rPr>
            <a:t>Iandike</a:t>
          </a:r>
          <a:r>
            <a:rPr sz="2000" dirty="0">
              <a:solidFill>
                <a:prstClr val="black"/>
              </a:solidFill>
              <a:latin typeface="Aptos" panose="02110004020202020204"/>
              <a:ea typeface="+mn-ea"/>
              <a:cs typeface="+mn-cs"/>
            </a:rPr>
            <a:t> </a:t>
          </a:r>
          <a:r>
            <a:rPr sz="2000" dirty="0" err="1"/>
            <a:t>ili</a:t>
          </a:r>
          <a:r>
            <a:rPr sz="2000" dirty="0"/>
            <a:t> </a:t>
          </a:r>
          <a:r>
            <a:rPr sz="2000" dirty="0" err="1"/>
            <a:t>ikusaidie</a:t>
          </a:r>
          <a:r>
            <a:rPr sz="2000" dirty="0"/>
            <a:t> </a:t>
          </a:r>
          <a:r>
            <a:rPr sz="2000" dirty="0" err="1"/>
            <a:t>kuiweka</a:t>
          </a:r>
          <a:r>
            <a:rPr sz="2000" dirty="0"/>
            <a:t> </a:t>
          </a:r>
          <a:r>
            <a:rPr sz="2000" dirty="0" err="1"/>
            <a:t>akilini</a:t>
          </a:r>
          <a:r>
            <a:rPr sz="2000" dirty="0"/>
            <a:t> </a:t>
          </a:r>
          <a:r>
            <a:rPr sz="2000" dirty="0" err="1"/>
            <a:t>mwako</a:t>
          </a:r>
          <a:endParaRPr sz="2000" dirty="0"/>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a:defRPr sz="2000" b="1" kern="1200">
              <a:solidFill>
                <a:schemeClr val="bg1"/>
              </a:solidFill>
              <a:effectLst>
                <a:outerShdw blurRad="38100" dist="38100" dir="2700000" algn="tl">
                  <a:srgbClr val="000000"/>
                </a:outerShdw>
              </a:effectLst>
            </a:defRPr>
          </a:pPr>
          <a:r>
            <a:rPr sz="2000" dirty="0" err="1">
              <a:latin typeface="Aptos" panose="02110004020202020204"/>
              <a:ea typeface="+mn-ea"/>
              <a:cs typeface="+mn-cs"/>
            </a:rPr>
            <a:t>Sisitiza</a:t>
          </a:r>
          <a:r>
            <a:rPr sz="2000" dirty="0">
              <a:latin typeface="Aptos" panose="02110004020202020204"/>
              <a:ea typeface="+mn-ea"/>
              <a:cs typeface="+mn-cs"/>
            </a:rPr>
            <a:t> </a:t>
          </a:r>
          <a:r>
            <a:rPr sz="2000" dirty="0" err="1"/>
            <a:t>mawazo</a:t>
          </a:r>
          <a:r>
            <a:rPr sz="2000" dirty="0"/>
            <a:t> </a:t>
          </a:r>
          <a:r>
            <a:rPr sz="2000" dirty="0" err="1"/>
            <a:t>muhimu</a:t>
          </a:r>
          <a:endParaRPr sz="2000" dirty="0"/>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a:defRPr sz="2000" b="1">
              <a:solidFill>
                <a:schemeClr val="bg1"/>
              </a:solidFill>
              <a:effectLst>
                <a:outerShdw blurRad="38100" dist="38100" dir="2700000" algn="tl">
                  <a:srgbClr val="000000"/>
                </a:outerShdw>
              </a:effectLst>
            </a:defRPr>
          </a:pPr>
          <a:r>
            <a:rPr sz="2000" dirty="0"/>
            <a:t>Andika </a:t>
          </a:r>
          <a:r>
            <a:rPr sz="2000" dirty="0" err="1"/>
            <a:t>mawazo</a:t>
          </a:r>
          <a:r>
            <a:rPr sz="2000" dirty="0"/>
            <a:t> </a:t>
          </a:r>
          <a:r>
            <a:rPr sz="2000" dirty="0" err="1"/>
            <a:t>yanayohamasisha</a:t>
          </a:r>
          <a:r>
            <a:rPr sz="2000" dirty="0"/>
            <a:t> </a:t>
          </a:r>
          <a:r>
            <a:rPr sz="2000" dirty="0" err="1"/>
            <a:t>mawazo</a:t>
          </a:r>
          <a:r>
            <a:rPr sz="2000" dirty="0"/>
            <a:t> </a:t>
          </a:r>
          <a:r>
            <a:rPr sz="2000" dirty="0" err="1"/>
            <a:t>hayo</a:t>
          </a:r>
          <a:r>
            <a:rPr sz="2000" dirty="0"/>
            <a:t> </a:t>
          </a:r>
          <a:r>
            <a:rPr sz="2000" dirty="0" err="1"/>
            <a:t>muhimu</a:t>
          </a:r>
          <a:endParaRPr sz="2000" dirty="0"/>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a:defRPr sz="2000" b="1" kern="1200">
              <a:effectLst/>
            </a:defRPr>
          </a:pPr>
          <a:r>
            <a:rPr sz="2000" dirty="0" err="1"/>
            <a:t>Mwombe</a:t>
          </a:r>
          <a:r>
            <a:rPr sz="2000" dirty="0"/>
            <a:t> </a:t>
          </a:r>
          <a:r>
            <a:rPr sz="2000" dirty="0" err="1"/>
            <a:t>Mungu</a:t>
          </a:r>
          <a:r>
            <a:rPr sz="2000" dirty="0"/>
            <a:t> </a:t>
          </a:r>
          <a:r>
            <a:rPr sz="2000" dirty="0" err="1"/>
            <a:t>akusaidie</a:t>
          </a:r>
          <a:r>
            <a:rPr sz="2000" dirty="0"/>
            <a:t> </a:t>
          </a:r>
          <a:r>
            <a:rPr sz="2000" dirty="0" err="1">
              <a:solidFill>
                <a:prstClr val="black"/>
              </a:solidFill>
              <a:latin typeface="Aptos" panose="02110004020202020204"/>
              <a:ea typeface="+mn-ea"/>
              <a:cs typeface="+mn-cs"/>
            </a:rPr>
            <a:t>kutumia</a:t>
          </a:r>
          <a:r>
            <a:rPr sz="2000" dirty="0">
              <a:solidFill>
                <a:prstClr val="black"/>
              </a:solidFill>
              <a:latin typeface="Aptos" panose="02110004020202020204"/>
              <a:ea typeface="+mn-ea"/>
              <a:cs typeface="+mn-cs"/>
            </a:rPr>
            <a:t> </a:t>
          </a:r>
          <a:r>
            <a:rPr sz="2000" dirty="0" err="1"/>
            <a:t>mawazo</a:t>
          </a:r>
          <a:r>
            <a:rPr sz="2000" dirty="0"/>
            <a:t> </a:t>
          </a:r>
          <a:r>
            <a:rPr sz="2000" dirty="0" err="1"/>
            <a:t>uliyojifunza</a:t>
          </a:r>
          <a:endParaRPr sz="2000" dirty="0"/>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pPr>
            <a:defRPr sz="2000" b="1" kern="1200">
              <a:effectLst/>
            </a:defRPr>
          </a:pPr>
          <a:r>
            <a:rPr sz="1600" dirty="0" err="1"/>
            <a:t>Fikiria</a:t>
          </a:r>
          <a:r>
            <a:rPr sz="1600" dirty="0"/>
            <a:t> </a:t>
          </a:r>
          <a:r>
            <a:rPr sz="1600" dirty="0" err="1"/>
            <a:t>kuhusu</a:t>
          </a:r>
          <a:r>
            <a:rPr sz="1600" dirty="0"/>
            <a:t> </a:t>
          </a:r>
          <a:r>
            <a:rPr sz="1600" dirty="0" err="1"/>
            <a:t>mtu</a:t>
          </a:r>
          <a:r>
            <a:rPr sz="1600" dirty="0"/>
            <a:t> </a:t>
          </a:r>
          <a:r>
            <a:rPr sz="1600" dirty="0" err="1"/>
            <a:t>ambaye</a:t>
          </a:r>
          <a:r>
            <a:rPr sz="1600" dirty="0"/>
            <a:t> </a:t>
          </a:r>
          <a:r>
            <a:rPr sz="1600" dirty="0" err="1"/>
            <a:t>unaweza</a:t>
          </a:r>
          <a:r>
            <a:rPr sz="1600" dirty="0"/>
            <a:t> </a:t>
          </a:r>
          <a:r>
            <a:rPr sz="1600" dirty="0" err="1">
              <a:solidFill>
                <a:prstClr val="black"/>
              </a:solidFill>
              <a:latin typeface="Aptos" panose="02110004020202020204"/>
              <a:ea typeface="+mn-ea"/>
              <a:cs typeface="+mn-cs"/>
            </a:rPr>
            <a:t>kumshirikisha</a:t>
          </a:r>
          <a:r>
            <a:rPr sz="1600" dirty="0">
              <a:solidFill>
                <a:prstClr val="black"/>
              </a:solidFill>
              <a:latin typeface="Aptos" panose="02110004020202020204"/>
              <a:ea typeface="+mn-ea"/>
              <a:cs typeface="+mn-cs"/>
            </a:rPr>
            <a:t> </a:t>
          </a:r>
          <a:r>
            <a:rPr sz="1600" dirty="0" err="1"/>
            <a:t>kile</a:t>
          </a:r>
          <a:r>
            <a:rPr sz="1600" dirty="0"/>
            <a:t> </a:t>
          </a:r>
          <a:r>
            <a:rPr sz="1600" dirty="0" err="1"/>
            <a:t>ulichojifunza</a:t>
          </a:r>
          <a:endParaRPr sz="1600" dirty="0"/>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pPr>
            <a:defRPr sz="2400" b="1">
              <a:effectLst>
                <a:outerShdw blurRad="38100" dist="38100" dir="2700000" algn="tl">
                  <a:srgbClr val="000000"/>
                </a:outerShdw>
              </a:effectLst>
            </a:defRPr>
          </a:pPr>
          <a:r>
            <a:rPr sz="2400" dirty="0" err="1"/>
            <a:t>Mbinu</a:t>
          </a:r>
          <a:r>
            <a:rPr sz="2400" dirty="0"/>
            <a:t> </a:t>
          </a:r>
          <a:r>
            <a:rPr sz="2400" dirty="0" err="1"/>
            <a:t>nyingine</a:t>
          </a:r>
          <a:r>
            <a:rPr sz="2400" dirty="0"/>
            <a:t> za </a:t>
          </a:r>
          <a:r>
            <a:rPr sz="2400" dirty="0" err="1"/>
            <a:t>kujifunza</a:t>
          </a:r>
          <a:r>
            <a:rPr sz="2400" dirty="0"/>
            <a:t> Biblia</a:t>
          </a: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pPr>
            <a:defRPr sz="2000" b="1">
              <a:solidFill>
                <a:schemeClr val="tx1"/>
              </a:solidFill>
              <a:effectLst/>
            </a:defRPr>
          </a:pPr>
          <a:r>
            <a:rPr sz="2000" dirty="0" err="1"/>
            <a:t>Linganisha</a:t>
          </a:r>
          <a:r>
            <a:rPr sz="2000" dirty="0"/>
            <a:t> </a:t>
          </a:r>
          <a:r>
            <a:rPr sz="2000" dirty="0" err="1"/>
            <a:t>mstari</a:t>
          </a:r>
          <a:r>
            <a:rPr sz="2000" dirty="0"/>
            <a:t> </a:t>
          </a:r>
          <a:r>
            <a:rPr sz="2000" dirty="0" err="1"/>
            <a:t>na</a:t>
          </a:r>
          <a:r>
            <a:rPr sz="2000" dirty="0"/>
            <a:t> </a:t>
          </a:r>
          <a:r>
            <a:rPr sz="2000" dirty="0" err="1"/>
            <a:t>mstari</a:t>
          </a:r>
          <a:r>
            <a:rPr sz="2000" dirty="0"/>
            <a:t> (</a:t>
          </a:r>
          <a:r>
            <a:rPr sz="2000" dirty="0" err="1"/>
            <a:t>Isaya</a:t>
          </a:r>
          <a:r>
            <a:rPr sz="2000" dirty="0"/>
            <a:t> 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pPr>
            <a:defRPr sz="2000" b="1">
              <a:solidFill>
                <a:schemeClr val="tx1"/>
              </a:solidFill>
              <a:effectLst/>
            </a:defRPr>
          </a:pPr>
          <a:r>
            <a:rPr sz="2000" dirty="0"/>
            <a:t>Sura za </a:t>
          </a:r>
          <a:r>
            <a:rPr sz="2000" dirty="0" err="1"/>
            <a:t>kujifunza</a:t>
          </a:r>
          <a:r>
            <a:rPr sz="2000" dirty="0"/>
            <a:t> au </a:t>
          </a:r>
          <a:r>
            <a:rPr sz="2000" dirty="0" err="1"/>
            <a:t>vitabu</a:t>
          </a:r>
          <a:r>
            <a:rPr sz="2000" dirty="0"/>
            <a:t> </a:t>
          </a:r>
          <a:r>
            <a:rPr sz="2000" dirty="0" err="1"/>
            <a:t>vyote</a:t>
          </a:r>
          <a:endParaRPr sz="2000" dirty="0"/>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pPr>
            <a:defRPr sz="2000" b="1">
              <a:solidFill>
                <a:schemeClr val="tx1"/>
              </a:solidFill>
              <a:effectLst/>
            </a:defRPr>
          </a:pPr>
          <a:r>
            <a:rPr sz="2000" dirty="0" err="1"/>
            <a:t>Kujifunza</a:t>
          </a:r>
          <a:r>
            <a:rPr sz="2000" dirty="0"/>
            <a:t> </a:t>
          </a:r>
          <a:r>
            <a:rPr sz="2000" dirty="0" err="1"/>
            <a:t>mada</a:t>
          </a:r>
          <a:r>
            <a:rPr sz="2000" dirty="0"/>
            <a:t> au </a:t>
          </a:r>
          <a:r>
            <a:rPr sz="2000" dirty="0" err="1"/>
            <a:t>neno</a:t>
          </a:r>
          <a:r>
            <a:rPr sz="2000" dirty="0"/>
            <a:t> </a:t>
          </a:r>
          <a:r>
            <a:rPr sz="2000" dirty="0" err="1"/>
            <a:t>kwa</a:t>
          </a:r>
          <a:r>
            <a:rPr sz="2000" dirty="0"/>
            <a:t> </a:t>
          </a:r>
          <a:r>
            <a:rPr sz="2000" dirty="0" err="1"/>
            <a:t>msaada</a:t>
          </a:r>
          <a:r>
            <a:rPr sz="2000" dirty="0"/>
            <a:t> </a:t>
          </a:r>
          <a:r>
            <a:rPr sz="2000" dirty="0" err="1"/>
            <a:t>wa</a:t>
          </a:r>
          <a:r>
            <a:rPr sz="2000" dirty="0"/>
            <a:t> </a:t>
          </a:r>
          <a:r>
            <a:rPr sz="2000" dirty="0" err="1"/>
            <a:t>makubaliano</a:t>
          </a:r>
          <a:endParaRPr sz="2000" dirty="0"/>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pPr>
            <a:defRPr sz="2000" b="1">
              <a:solidFill>
                <a:schemeClr val="tx1"/>
              </a:solidFill>
              <a:effectLst/>
            </a:defRPr>
          </a:pPr>
          <a:r>
            <a:rPr sz="2000" dirty="0" err="1"/>
            <a:t>Angalia</a:t>
          </a:r>
          <a:r>
            <a:rPr sz="2000" dirty="0"/>
            <a:t> </a:t>
          </a:r>
          <a:r>
            <a:rPr sz="2000" dirty="0" err="1"/>
            <a:t>maelezo</a:t>
          </a:r>
          <a:r>
            <a:rPr sz="2000" dirty="0"/>
            <a:t> </a:t>
          </a:r>
          <a:r>
            <a:rPr sz="2000" dirty="0" err="1"/>
            <a:t>ya</a:t>
          </a:r>
          <a:r>
            <a:rPr sz="2000" dirty="0"/>
            <a:t> </a:t>
          </a:r>
          <a:r>
            <a:rPr sz="2000" dirty="0" err="1"/>
            <a:t>kibiblia</a:t>
          </a:r>
          <a:r>
            <a:rPr sz="2000" dirty="0"/>
            <a:t> au </a:t>
          </a:r>
          <a:r>
            <a:rPr sz="2000" dirty="0" err="1"/>
            <a:t>kamusi</a:t>
          </a:r>
          <a:endParaRPr sz="2000" dirty="0"/>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pPr>
            <a:defRPr sz="2000" b="1">
              <a:solidFill>
                <a:schemeClr val="tx1"/>
              </a:solidFill>
              <a:effectLst/>
            </a:defRPr>
          </a:pPr>
          <a:r>
            <a:rPr sz="1600" dirty="0"/>
            <a:t>Soma </a:t>
          </a:r>
          <a:r>
            <a:rPr sz="1600" dirty="0" err="1"/>
            <a:t>sambamba</a:t>
          </a:r>
          <a:r>
            <a:rPr sz="1600" dirty="0"/>
            <a:t> </a:t>
          </a:r>
          <a:r>
            <a:rPr sz="1600" dirty="0" err="1"/>
            <a:t>na</a:t>
          </a:r>
          <a:r>
            <a:rPr sz="1600" dirty="0"/>
            <a:t> </a:t>
          </a:r>
          <a:r>
            <a:rPr sz="1600" dirty="0" err="1"/>
            <a:t>vifungu</a:t>
          </a:r>
          <a:r>
            <a:rPr sz="1600" dirty="0"/>
            <a:t> </a:t>
          </a:r>
          <a:r>
            <a:rPr sz="1600" dirty="0" err="1"/>
            <a:t>kutoka</a:t>
          </a:r>
          <a:r>
            <a:rPr sz="1600" dirty="0"/>
            <a:t> </a:t>
          </a:r>
          <a:r>
            <a:rPr sz="1600" dirty="0" err="1"/>
            <a:t>kwenye</a:t>
          </a:r>
          <a:r>
            <a:rPr sz="1600" dirty="0"/>
            <a:t> </a:t>
          </a:r>
          <a:r>
            <a:rPr sz="1600" dirty="0" err="1"/>
            <a:t>mfululizo</a:t>
          </a:r>
          <a:r>
            <a:rPr sz="1600" dirty="0"/>
            <a:t> </a:t>
          </a:r>
          <a:r>
            <a:rPr sz="1600" dirty="0" err="1"/>
            <a:t>wa</a:t>
          </a:r>
          <a:r>
            <a:rPr sz="1600" dirty="0"/>
            <a:t> </a:t>
          </a:r>
          <a:r>
            <a:rPr sz="1600" dirty="0" err="1"/>
            <a:t>maandiko</a:t>
          </a:r>
          <a:r>
            <a:rPr sz="1600" dirty="0"/>
            <a:t> </a:t>
          </a:r>
          <a:r>
            <a:rPr sz="1600" dirty="0" err="1"/>
            <a:t>ya</a:t>
          </a:r>
          <a:r>
            <a:rPr sz="1600" dirty="0"/>
            <a:t> "Conflict of the Ages Series (</a:t>
          </a:r>
          <a:r>
            <a:rPr sz="1600" dirty="0" err="1"/>
            <a:t>Migogoro</a:t>
          </a:r>
          <a:r>
            <a:rPr sz="1600" dirty="0"/>
            <a:t> </a:t>
          </a:r>
          <a:r>
            <a:rPr sz="1600" dirty="0" err="1"/>
            <a:t>ya</a:t>
          </a:r>
          <a:r>
            <a:rPr sz="1600" dirty="0"/>
            <a:t> </a:t>
          </a:r>
          <a:r>
            <a:rPr sz="1600" dirty="0" err="1"/>
            <a:t>Vizazi</a:t>
          </a:r>
          <a:r>
            <a:rPr sz="1600" dirty="0"/>
            <a:t> </a:t>
          </a:r>
          <a:r>
            <a:rPr sz="1600" dirty="0" err="1"/>
            <a:t>Vyote</a:t>
          </a:r>
          <a:r>
            <a:rPr sz="1600" dirty="0"/>
            <a:t>)" </a:t>
          </a:r>
          <a:r>
            <a:rPr sz="1600" dirty="0" err="1"/>
            <a:t>na</a:t>
          </a:r>
          <a:r>
            <a:rPr sz="1600" dirty="0"/>
            <a:t> Ellen White</a:t>
          </a: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tx2">
                  <a:lumMod val="50000"/>
                </a:schemeClr>
              </a:solidFill>
            </a:defRPr>
          </a:pPr>
          <a:r>
            <a:rPr kern="1200"/>
            <a:t>Jinsi ya kujifunza Biblia</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lang="es-ES" sz="2000" kern="1200" dirty="0">
              <a:effectLst>
                <a:outerShdw blurRad="38100" dist="38100" dir="2700000" algn="tl">
                  <a:srgbClr val="000000"/>
                </a:outerShdw>
              </a:effectLst>
            </a:rPr>
            <a:t>WAKATI</a:t>
          </a: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outerShdw>
              </a:effectLst>
            </a:defRPr>
          </a:pPr>
          <a:r>
            <a:rPr kern="1200"/>
            <a:t>ENEO</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outerShdw>
              </a:effectLst>
            </a:defRPr>
          </a:pPr>
          <a:r>
            <a:rPr kern="1200"/>
            <a:t>Mbinu</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2000" b="1">
              <a:solidFill>
                <a:schemeClr val="accent2">
                  <a:lumMod val="50000"/>
                </a:schemeClr>
              </a:solidFill>
            </a:defRPr>
          </a:pPr>
          <a:r>
            <a:rPr kern="1200"/>
            <a:t>FAIDA ZA KUJIFUNZA BIBLIA</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outerShdw>
              </a:effectLst>
            </a:defRPr>
          </a:pPr>
          <a:r>
            <a:rPr kern="1200"/>
            <a:t>FAIDA YA KUISHIRIKI</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2889250">
            <a:lnSpc>
              <a:spcPct val="90000"/>
            </a:lnSpc>
            <a:spcBef>
              <a:spcPct val="0"/>
            </a:spcBef>
            <a:spcAft>
              <a:spcPct val="35000"/>
            </a:spcAft>
            <a:buNone/>
            <a:defRPr sz="2000" b="1">
              <a:effectLst>
                <a:outerShdw blurRad="38100" dist="38100" dir="2700000" algn="tl">
                  <a:srgbClr val="000000"/>
                </a:outerShdw>
              </a:effectLst>
            </a:defRPr>
          </a:pPr>
          <a:r>
            <a:rPr kern="1200"/>
            <a:t>FAIDA YA KUILA</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sz="2000" kern="1200" dirty="0" err="1"/>
            <a:t>Kujifunza</a:t>
          </a:r>
          <a:r>
            <a:rPr sz="2000" kern="1200" dirty="0"/>
            <a:t> Biblia </a:t>
          </a:r>
          <a:r>
            <a:rPr sz="2000" kern="1200" dirty="0" err="1"/>
            <a:t>kwa</a:t>
          </a:r>
          <a:r>
            <a:rPr sz="2000" kern="1200" dirty="0"/>
            <a:t> kina kuna </a:t>
          </a:r>
          <a:r>
            <a:rPr sz="2000" kern="1200" dirty="0" err="1"/>
            <a:t>sehemu</a:t>
          </a:r>
          <a:r>
            <a:rPr sz="2000" kern="1200" dirty="0"/>
            <a:t> </a:t>
          </a:r>
          <a:r>
            <a:rPr sz="2000" kern="1200" dirty="0" err="1"/>
            <a:t>nne</a:t>
          </a:r>
          <a:endParaRPr sz="2000" kern="1200" dirty="0"/>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sz="2000" kern="1200" dirty="0" err="1"/>
            <a:t>Omba</a:t>
          </a:r>
          <a:endParaRPr sz="2000" kern="1200" dirty="0"/>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a:effectLst/>
            </a:defRPr>
          </a:pPr>
          <a:r>
            <a:rPr sz="2000" kern="1200" dirty="0" err="1"/>
            <a:t>Mwalike</a:t>
          </a:r>
          <a:r>
            <a:rPr sz="2000" kern="1200" dirty="0"/>
            <a:t> </a:t>
          </a:r>
          <a:r>
            <a:rPr sz="2000" kern="1200" dirty="0" err="1"/>
            <a:t>Roho</a:t>
          </a:r>
          <a:r>
            <a:rPr sz="2000" kern="1200" dirty="0"/>
            <a:t> </a:t>
          </a:r>
          <a:r>
            <a:rPr sz="2000" kern="1200" dirty="0" err="1"/>
            <a:t>Mtakatifu</a:t>
          </a:r>
          <a:r>
            <a:rPr sz="2000" kern="1200" dirty="0"/>
            <a:t> awe </a:t>
          </a:r>
          <a:r>
            <a:rPr sz="2000" kern="1200" dirty="0" err="1"/>
            <a:t>kiongozi</a:t>
          </a:r>
          <a:r>
            <a:rPr sz="2000" kern="1200" dirty="0"/>
            <a:t> </a:t>
          </a:r>
          <a:r>
            <a:rPr sz="2000" kern="1200" dirty="0" err="1"/>
            <a:t>wako</a:t>
          </a:r>
          <a:r>
            <a:rPr sz="2000" kern="1200" dirty="0"/>
            <a:t> </a:t>
          </a:r>
          <a:r>
            <a:rPr sz="2000" kern="1200" dirty="0" err="1"/>
            <a:t>katika</a:t>
          </a:r>
          <a:r>
            <a:rPr sz="2000" kern="1200" dirty="0"/>
            <a:t> </a:t>
          </a:r>
          <a:r>
            <a:rPr sz="2000" kern="1200" dirty="0" err="1"/>
            <a:t>masomo</a:t>
          </a:r>
          <a:r>
            <a:rPr sz="2000" kern="1200" dirty="0"/>
            <a:t> </a:t>
          </a:r>
          <a:r>
            <a:rPr sz="2000" kern="1200" dirty="0" err="1"/>
            <a:t>yako</a:t>
          </a:r>
          <a:endParaRPr sz="2000" kern="1200" dirty="0"/>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2889250">
            <a:lnSpc>
              <a:spcPct val="90000"/>
            </a:lnSpc>
            <a:spcBef>
              <a:spcPct val="0"/>
            </a:spcBef>
            <a:spcAft>
              <a:spcPct val="35000"/>
            </a:spcAft>
            <a:buNone/>
            <a:defRPr sz="2000" b="1">
              <a:effectLst/>
            </a:defRPr>
          </a:pPr>
          <a:r>
            <a:rPr kern="1200"/>
            <a:t>Atagusa moyo na akili yako ili uelewe kile unachosoma</a:t>
          </a:r>
          <a:endParaRPr lang="es-ES" sz="2000" b="1" kern="120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sz="2000" kern="1200" dirty="0" err="1"/>
            <a:t>Kusoma</a:t>
          </a:r>
          <a:r>
            <a:rPr sz="2000" kern="1200" dirty="0"/>
            <a:t> </a:t>
          </a:r>
          <a:r>
            <a:rPr sz="2000" kern="1200" dirty="0" err="1"/>
            <a:t>na</a:t>
          </a:r>
          <a:r>
            <a:rPr sz="2000" kern="1200" dirty="0"/>
            <a:t> </a:t>
          </a:r>
          <a:r>
            <a:rPr sz="2000" kern="1200" dirty="0" err="1"/>
            <a:t>kuelewa</a:t>
          </a:r>
          <a:r>
            <a:rPr sz="2000" kern="1200" dirty="0"/>
            <a:t> [</a:t>
          </a:r>
          <a:r>
            <a:rPr sz="2000" kern="1200" dirty="0" err="1"/>
            <a:t>mbinu</a:t>
          </a:r>
          <a:r>
            <a:rPr sz="2000" kern="1200" dirty="0"/>
            <a:t> </a:t>
          </a:r>
          <a:r>
            <a:rPr sz="2000" kern="1200" dirty="0" err="1"/>
            <a:t>iliyopendekezwa</a:t>
          </a:r>
          <a:r>
            <a:rPr sz="2000" kern="1200" dirty="0"/>
            <a:t>]</a:t>
          </a: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a:effectLst/>
            </a:defRPr>
          </a:pPr>
          <a:r>
            <a:rPr sz="2000" kern="1200" dirty="0" err="1"/>
            <a:t>Chagua</a:t>
          </a:r>
          <a:r>
            <a:rPr sz="2000" kern="1200" dirty="0"/>
            <a:t> </a:t>
          </a:r>
          <a:r>
            <a:rPr sz="2000" kern="1200" dirty="0" err="1"/>
            <a:t>mstari</a:t>
          </a:r>
          <a:r>
            <a:rPr sz="2000" kern="1200" dirty="0"/>
            <a:t> au </a:t>
          </a:r>
          <a:r>
            <a:rPr sz="2000" kern="1200" dirty="0" err="1"/>
            <a:t>kifungu</a:t>
          </a:r>
          <a:r>
            <a:rPr sz="2000" kern="1200" dirty="0"/>
            <a:t> </a:t>
          </a:r>
          <a:r>
            <a:rPr sz="2000" kern="1200" dirty="0" err="1"/>
            <a:t>kutoka</a:t>
          </a:r>
          <a:r>
            <a:rPr sz="2000" kern="1200" dirty="0"/>
            <a:t> </a:t>
          </a:r>
          <a:r>
            <a:rPr sz="2000" kern="1200" dirty="0" err="1"/>
            <a:t>kwenye</a:t>
          </a:r>
          <a:r>
            <a:rPr sz="2000" kern="1200" dirty="0"/>
            <a:t> Biblia</a:t>
          </a: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kern="1200">
              <a:effectLst/>
            </a:defRPr>
          </a:pPr>
          <a:r>
            <a:rPr sz="2000" kern="1200" dirty="0" err="1">
              <a:solidFill>
                <a:prstClr val="black"/>
              </a:solidFill>
              <a:latin typeface="Aptos" panose="02110004020202020204"/>
              <a:ea typeface="+mn-ea"/>
              <a:cs typeface="+mn-cs"/>
            </a:rPr>
            <a:t>Iandike</a:t>
          </a:r>
          <a:r>
            <a:rPr sz="2000" kern="1200" dirty="0">
              <a:solidFill>
                <a:prstClr val="black"/>
              </a:solidFill>
              <a:latin typeface="Aptos" panose="02110004020202020204"/>
              <a:ea typeface="+mn-ea"/>
              <a:cs typeface="+mn-cs"/>
            </a:rPr>
            <a:t> </a:t>
          </a:r>
          <a:r>
            <a:rPr sz="2000" kern="1200" dirty="0" err="1"/>
            <a:t>ili</a:t>
          </a:r>
          <a:r>
            <a:rPr sz="2000" kern="1200" dirty="0"/>
            <a:t> </a:t>
          </a:r>
          <a:r>
            <a:rPr sz="2000" kern="1200" dirty="0" err="1"/>
            <a:t>ikusaidie</a:t>
          </a:r>
          <a:r>
            <a:rPr sz="2000" kern="1200" dirty="0"/>
            <a:t> </a:t>
          </a:r>
          <a:r>
            <a:rPr sz="2000" kern="1200" dirty="0" err="1"/>
            <a:t>kuiweka</a:t>
          </a:r>
          <a:r>
            <a:rPr sz="2000" kern="1200" dirty="0"/>
            <a:t> </a:t>
          </a:r>
          <a:r>
            <a:rPr sz="2000" kern="1200" dirty="0" err="1"/>
            <a:t>akilini</a:t>
          </a:r>
          <a:r>
            <a:rPr sz="2000" kern="1200" dirty="0"/>
            <a:t> </a:t>
          </a:r>
          <a:r>
            <a:rPr sz="2000" kern="1200" dirty="0" err="1"/>
            <a:t>mwako</a:t>
          </a:r>
          <a:endParaRPr sz="2000" kern="1200" dirty="0"/>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kern="1200">
              <a:solidFill>
                <a:schemeClr val="bg1"/>
              </a:solidFill>
              <a:effectLst>
                <a:outerShdw blurRad="38100" dist="38100" dir="2700000" algn="tl">
                  <a:srgbClr val="000000"/>
                </a:outerShdw>
              </a:effectLst>
            </a:defRPr>
          </a:pPr>
          <a:r>
            <a:rPr sz="2000" kern="1200" dirty="0" err="1">
              <a:latin typeface="Aptos" panose="02110004020202020204"/>
              <a:ea typeface="+mn-ea"/>
              <a:cs typeface="+mn-cs"/>
            </a:rPr>
            <a:t>Sisitiza</a:t>
          </a:r>
          <a:r>
            <a:rPr sz="2000" kern="1200" dirty="0">
              <a:latin typeface="Aptos" panose="02110004020202020204"/>
              <a:ea typeface="+mn-ea"/>
              <a:cs typeface="+mn-cs"/>
            </a:rPr>
            <a:t> </a:t>
          </a:r>
          <a:r>
            <a:rPr sz="2000" kern="1200" dirty="0" err="1"/>
            <a:t>mawazo</a:t>
          </a:r>
          <a:r>
            <a:rPr sz="2000" kern="1200" dirty="0"/>
            <a:t> </a:t>
          </a:r>
          <a:r>
            <a:rPr sz="2000" kern="1200" dirty="0" err="1"/>
            <a:t>muhimu</a:t>
          </a:r>
          <a:endParaRPr sz="2000" kern="1200" dirty="0"/>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a:solidFill>
                <a:schemeClr val="bg1"/>
              </a:solidFill>
              <a:effectLst>
                <a:outerShdw blurRad="38100" dist="38100" dir="2700000" algn="tl">
                  <a:srgbClr val="000000"/>
                </a:outerShdw>
              </a:effectLst>
            </a:defRPr>
          </a:pPr>
          <a:r>
            <a:rPr sz="2000" kern="1200" dirty="0"/>
            <a:t>Andika </a:t>
          </a:r>
          <a:r>
            <a:rPr sz="2000" kern="1200" dirty="0" err="1"/>
            <a:t>mawazo</a:t>
          </a:r>
          <a:r>
            <a:rPr sz="2000" kern="1200" dirty="0"/>
            <a:t> </a:t>
          </a:r>
          <a:r>
            <a:rPr sz="2000" kern="1200" dirty="0" err="1"/>
            <a:t>yanayohamasisha</a:t>
          </a:r>
          <a:r>
            <a:rPr sz="2000" kern="1200" dirty="0"/>
            <a:t> </a:t>
          </a:r>
          <a:r>
            <a:rPr sz="2000" kern="1200" dirty="0" err="1"/>
            <a:t>mawazo</a:t>
          </a:r>
          <a:r>
            <a:rPr sz="2000" kern="1200" dirty="0"/>
            <a:t> </a:t>
          </a:r>
          <a:r>
            <a:rPr sz="2000" kern="1200" dirty="0" err="1"/>
            <a:t>hayo</a:t>
          </a:r>
          <a:r>
            <a:rPr sz="2000" kern="1200" dirty="0"/>
            <a:t> </a:t>
          </a:r>
          <a:r>
            <a:rPr sz="2000" kern="1200" dirty="0" err="1"/>
            <a:t>muhimu</a:t>
          </a:r>
          <a:endParaRPr sz="2000" kern="1200" dirty="0"/>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sz="2000" kern="1200" dirty="0" err="1"/>
            <a:t>Omba</a:t>
          </a:r>
          <a:endParaRPr sz="2000" kern="1200" dirty="0"/>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kern="1200">
              <a:effectLst/>
            </a:defRPr>
          </a:pPr>
          <a:r>
            <a:rPr sz="2000" kern="1200" dirty="0" err="1"/>
            <a:t>Mwombe</a:t>
          </a:r>
          <a:r>
            <a:rPr sz="2000" kern="1200" dirty="0"/>
            <a:t> </a:t>
          </a:r>
          <a:r>
            <a:rPr sz="2000" kern="1200" dirty="0" err="1"/>
            <a:t>Mungu</a:t>
          </a:r>
          <a:r>
            <a:rPr sz="2000" kern="1200" dirty="0"/>
            <a:t> </a:t>
          </a:r>
          <a:r>
            <a:rPr sz="2000" kern="1200" dirty="0" err="1"/>
            <a:t>akusaidie</a:t>
          </a:r>
          <a:r>
            <a:rPr sz="2000" kern="1200" dirty="0"/>
            <a:t> </a:t>
          </a:r>
          <a:r>
            <a:rPr sz="2000" kern="1200" dirty="0" err="1">
              <a:solidFill>
                <a:prstClr val="black"/>
              </a:solidFill>
              <a:latin typeface="Aptos" panose="02110004020202020204"/>
              <a:ea typeface="+mn-ea"/>
              <a:cs typeface="+mn-cs"/>
            </a:rPr>
            <a:t>kutumia</a:t>
          </a:r>
          <a:r>
            <a:rPr sz="2000" kern="1200" dirty="0">
              <a:solidFill>
                <a:prstClr val="black"/>
              </a:solidFill>
              <a:latin typeface="Aptos" panose="02110004020202020204"/>
              <a:ea typeface="+mn-ea"/>
              <a:cs typeface="+mn-cs"/>
            </a:rPr>
            <a:t> </a:t>
          </a:r>
          <a:r>
            <a:rPr sz="2000" kern="1200" dirty="0" err="1"/>
            <a:t>mawazo</a:t>
          </a:r>
          <a:r>
            <a:rPr sz="2000" kern="1200" dirty="0"/>
            <a:t> </a:t>
          </a:r>
          <a:r>
            <a:rPr sz="2000" kern="1200" dirty="0" err="1"/>
            <a:t>uliyojifunza</a:t>
          </a:r>
          <a:endParaRPr sz="2000" kern="1200" dirty="0"/>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sz="2000" kern="1200" dirty="0" err="1"/>
            <a:t>Funzana</a:t>
          </a:r>
          <a:endParaRPr sz="2000" kern="1200" dirty="0"/>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711200">
            <a:lnSpc>
              <a:spcPct val="90000"/>
            </a:lnSpc>
            <a:spcBef>
              <a:spcPct val="0"/>
            </a:spcBef>
            <a:spcAft>
              <a:spcPct val="35000"/>
            </a:spcAft>
            <a:buNone/>
            <a:defRPr sz="2000" b="1" kern="1200">
              <a:effectLst/>
            </a:defRPr>
          </a:pPr>
          <a:r>
            <a:rPr sz="1600" kern="1200" dirty="0" err="1"/>
            <a:t>Fikiria</a:t>
          </a:r>
          <a:r>
            <a:rPr sz="1600" kern="1200" dirty="0"/>
            <a:t> </a:t>
          </a:r>
          <a:r>
            <a:rPr sz="1600" kern="1200" dirty="0" err="1"/>
            <a:t>kuhusu</a:t>
          </a:r>
          <a:r>
            <a:rPr sz="1600" kern="1200" dirty="0"/>
            <a:t> </a:t>
          </a:r>
          <a:r>
            <a:rPr sz="1600" kern="1200" dirty="0" err="1"/>
            <a:t>mtu</a:t>
          </a:r>
          <a:r>
            <a:rPr sz="1600" kern="1200" dirty="0"/>
            <a:t> </a:t>
          </a:r>
          <a:r>
            <a:rPr sz="1600" kern="1200" dirty="0" err="1"/>
            <a:t>ambaye</a:t>
          </a:r>
          <a:r>
            <a:rPr sz="1600" kern="1200" dirty="0"/>
            <a:t> </a:t>
          </a:r>
          <a:r>
            <a:rPr sz="1600" kern="1200" dirty="0" err="1"/>
            <a:t>unaweza</a:t>
          </a:r>
          <a:r>
            <a:rPr sz="1600" kern="1200" dirty="0"/>
            <a:t> </a:t>
          </a:r>
          <a:r>
            <a:rPr sz="1600" kern="1200" dirty="0" err="1">
              <a:solidFill>
                <a:prstClr val="black"/>
              </a:solidFill>
              <a:latin typeface="Aptos" panose="02110004020202020204"/>
              <a:ea typeface="+mn-ea"/>
              <a:cs typeface="+mn-cs"/>
            </a:rPr>
            <a:t>kumshirikisha</a:t>
          </a:r>
          <a:r>
            <a:rPr sz="1600" kern="1200" dirty="0">
              <a:solidFill>
                <a:prstClr val="black"/>
              </a:solidFill>
              <a:latin typeface="Aptos" panose="02110004020202020204"/>
              <a:ea typeface="+mn-ea"/>
              <a:cs typeface="+mn-cs"/>
            </a:rPr>
            <a:t> </a:t>
          </a:r>
          <a:r>
            <a:rPr sz="1600" kern="1200" dirty="0" err="1"/>
            <a:t>kile</a:t>
          </a:r>
          <a:r>
            <a:rPr sz="1600" kern="1200" dirty="0"/>
            <a:t> </a:t>
          </a:r>
          <a:r>
            <a:rPr sz="1600" kern="1200" dirty="0" err="1"/>
            <a:t>ulichojifunza</a:t>
          </a:r>
          <a:endParaRPr sz="1600" kern="1200" dirty="0"/>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defRPr sz="2400" b="1">
              <a:effectLst>
                <a:outerShdw blurRad="38100" dist="38100" dir="2700000" algn="tl">
                  <a:srgbClr val="000000"/>
                </a:outerShdw>
              </a:effectLst>
            </a:defRPr>
          </a:pPr>
          <a:r>
            <a:rPr sz="2400" kern="1200" dirty="0" err="1"/>
            <a:t>Mbinu</a:t>
          </a:r>
          <a:r>
            <a:rPr sz="2400" kern="1200" dirty="0"/>
            <a:t> </a:t>
          </a:r>
          <a:r>
            <a:rPr sz="2400" kern="1200" dirty="0" err="1"/>
            <a:t>nyingine</a:t>
          </a:r>
          <a:r>
            <a:rPr sz="2400" kern="1200" dirty="0"/>
            <a:t> za </a:t>
          </a:r>
          <a:r>
            <a:rPr sz="2400" kern="1200" dirty="0" err="1"/>
            <a:t>kujifunza</a:t>
          </a:r>
          <a:r>
            <a:rPr sz="2400" kern="1200" dirty="0"/>
            <a:t> Biblia</a:t>
          </a: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effectLst/>
            </a:defRPr>
          </a:pPr>
          <a:r>
            <a:rPr sz="2000" kern="1200" dirty="0" err="1"/>
            <a:t>Linganisha</a:t>
          </a:r>
          <a:r>
            <a:rPr sz="2000" kern="1200" dirty="0"/>
            <a:t> </a:t>
          </a:r>
          <a:r>
            <a:rPr sz="2000" kern="1200" dirty="0" err="1"/>
            <a:t>mstari</a:t>
          </a:r>
          <a:r>
            <a:rPr sz="2000" kern="1200" dirty="0"/>
            <a:t> </a:t>
          </a:r>
          <a:r>
            <a:rPr sz="2000" kern="1200" dirty="0" err="1"/>
            <a:t>na</a:t>
          </a:r>
          <a:r>
            <a:rPr sz="2000" kern="1200" dirty="0"/>
            <a:t> </a:t>
          </a:r>
          <a:r>
            <a:rPr sz="2000" kern="1200" dirty="0" err="1"/>
            <a:t>mstari</a:t>
          </a:r>
          <a:r>
            <a:rPr sz="2000" kern="1200" dirty="0"/>
            <a:t> (</a:t>
          </a:r>
          <a:r>
            <a:rPr sz="2000" kern="1200" dirty="0" err="1"/>
            <a:t>Isaya</a:t>
          </a:r>
          <a:r>
            <a:rPr sz="2000" kern="1200" dirty="0"/>
            <a:t> 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effectLst/>
            </a:defRPr>
          </a:pPr>
          <a:r>
            <a:rPr sz="2000" kern="1200" dirty="0"/>
            <a:t>Sura za </a:t>
          </a:r>
          <a:r>
            <a:rPr sz="2000" kern="1200" dirty="0" err="1"/>
            <a:t>kujifunza</a:t>
          </a:r>
          <a:r>
            <a:rPr sz="2000" kern="1200" dirty="0"/>
            <a:t> au </a:t>
          </a:r>
          <a:r>
            <a:rPr sz="2000" kern="1200" dirty="0" err="1"/>
            <a:t>vitabu</a:t>
          </a:r>
          <a:r>
            <a:rPr sz="2000" kern="1200" dirty="0"/>
            <a:t> </a:t>
          </a:r>
          <a:r>
            <a:rPr sz="2000" kern="1200" dirty="0" err="1"/>
            <a:t>vyote</a:t>
          </a:r>
          <a:endParaRPr sz="2000" kern="1200" dirty="0"/>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effectLst/>
            </a:defRPr>
          </a:pPr>
          <a:r>
            <a:rPr sz="2000" kern="1200" dirty="0" err="1"/>
            <a:t>Kujifunza</a:t>
          </a:r>
          <a:r>
            <a:rPr sz="2000" kern="1200" dirty="0"/>
            <a:t> </a:t>
          </a:r>
          <a:r>
            <a:rPr sz="2000" kern="1200" dirty="0" err="1"/>
            <a:t>mada</a:t>
          </a:r>
          <a:r>
            <a:rPr sz="2000" kern="1200" dirty="0"/>
            <a:t> au </a:t>
          </a:r>
          <a:r>
            <a:rPr sz="2000" kern="1200" dirty="0" err="1"/>
            <a:t>neno</a:t>
          </a:r>
          <a:r>
            <a:rPr sz="2000" kern="1200" dirty="0"/>
            <a:t> </a:t>
          </a:r>
          <a:r>
            <a:rPr sz="2000" kern="1200" dirty="0" err="1"/>
            <a:t>kwa</a:t>
          </a:r>
          <a:r>
            <a:rPr sz="2000" kern="1200" dirty="0"/>
            <a:t> </a:t>
          </a:r>
          <a:r>
            <a:rPr sz="2000" kern="1200" dirty="0" err="1"/>
            <a:t>msaada</a:t>
          </a:r>
          <a:r>
            <a:rPr sz="2000" kern="1200" dirty="0"/>
            <a:t> </a:t>
          </a:r>
          <a:r>
            <a:rPr sz="2000" kern="1200" dirty="0" err="1"/>
            <a:t>wa</a:t>
          </a:r>
          <a:r>
            <a:rPr sz="2000" kern="1200" dirty="0"/>
            <a:t> </a:t>
          </a:r>
          <a:r>
            <a:rPr sz="2000" kern="1200" dirty="0" err="1"/>
            <a:t>makubaliano</a:t>
          </a:r>
          <a:endParaRPr sz="2000" kern="1200" dirty="0"/>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b="1">
              <a:solidFill>
                <a:schemeClr val="tx1"/>
              </a:solidFill>
              <a:effectLst/>
            </a:defRPr>
          </a:pPr>
          <a:r>
            <a:rPr sz="2000" kern="1200" dirty="0" err="1"/>
            <a:t>Angalia</a:t>
          </a:r>
          <a:r>
            <a:rPr sz="2000" kern="1200" dirty="0"/>
            <a:t> </a:t>
          </a:r>
          <a:r>
            <a:rPr sz="2000" kern="1200" dirty="0" err="1"/>
            <a:t>maelezo</a:t>
          </a:r>
          <a:r>
            <a:rPr sz="2000" kern="1200" dirty="0"/>
            <a:t> </a:t>
          </a:r>
          <a:r>
            <a:rPr sz="2000" kern="1200" dirty="0" err="1"/>
            <a:t>ya</a:t>
          </a:r>
          <a:r>
            <a:rPr sz="2000" kern="1200" dirty="0"/>
            <a:t> </a:t>
          </a:r>
          <a:r>
            <a:rPr sz="2000" kern="1200" dirty="0" err="1"/>
            <a:t>kibiblia</a:t>
          </a:r>
          <a:r>
            <a:rPr sz="2000" kern="1200" dirty="0"/>
            <a:t> au </a:t>
          </a:r>
          <a:r>
            <a:rPr sz="2000" kern="1200" dirty="0" err="1"/>
            <a:t>kamusi</a:t>
          </a:r>
          <a:endParaRPr sz="2000" kern="1200" dirty="0"/>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defRPr sz="2000" b="1">
              <a:solidFill>
                <a:schemeClr val="tx1"/>
              </a:solidFill>
              <a:effectLst/>
            </a:defRPr>
          </a:pPr>
          <a:r>
            <a:rPr sz="1600" kern="1200" dirty="0"/>
            <a:t>Soma </a:t>
          </a:r>
          <a:r>
            <a:rPr sz="1600" kern="1200" dirty="0" err="1"/>
            <a:t>sambamba</a:t>
          </a:r>
          <a:r>
            <a:rPr sz="1600" kern="1200" dirty="0"/>
            <a:t> </a:t>
          </a:r>
          <a:r>
            <a:rPr sz="1600" kern="1200" dirty="0" err="1"/>
            <a:t>na</a:t>
          </a:r>
          <a:r>
            <a:rPr sz="1600" kern="1200" dirty="0"/>
            <a:t> </a:t>
          </a:r>
          <a:r>
            <a:rPr sz="1600" kern="1200" dirty="0" err="1"/>
            <a:t>vifungu</a:t>
          </a:r>
          <a:r>
            <a:rPr sz="1600" kern="1200" dirty="0"/>
            <a:t> </a:t>
          </a:r>
          <a:r>
            <a:rPr sz="1600" kern="1200" dirty="0" err="1"/>
            <a:t>kutoka</a:t>
          </a:r>
          <a:r>
            <a:rPr sz="1600" kern="1200" dirty="0"/>
            <a:t> </a:t>
          </a:r>
          <a:r>
            <a:rPr sz="1600" kern="1200" dirty="0" err="1"/>
            <a:t>kwenye</a:t>
          </a:r>
          <a:r>
            <a:rPr sz="1600" kern="1200" dirty="0"/>
            <a:t> </a:t>
          </a:r>
          <a:r>
            <a:rPr sz="1600" kern="1200" dirty="0" err="1"/>
            <a:t>mfululizo</a:t>
          </a:r>
          <a:r>
            <a:rPr sz="1600" kern="1200" dirty="0"/>
            <a:t> </a:t>
          </a:r>
          <a:r>
            <a:rPr sz="1600" kern="1200" dirty="0" err="1"/>
            <a:t>wa</a:t>
          </a:r>
          <a:r>
            <a:rPr sz="1600" kern="1200" dirty="0"/>
            <a:t> </a:t>
          </a:r>
          <a:r>
            <a:rPr sz="1600" kern="1200" dirty="0" err="1"/>
            <a:t>maandiko</a:t>
          </a:r>
          <a:r>
            <a:rPr sz="1600" kern="1200" dirty="0"/>
            <a:t> </a:t>
          </a:r>
          <a:r>
            <a:rPr sz="1600" kern="1200" dirty="0" err="1"/>
            <a:t>ya</a:t>
          </a:r>
          <a:r>
            <a:rPr sz="1600" kern="1200" dirty="0"/>
            <a:t> "Conflict of the Ages Series (</a:t>
          </a:r>
          <a:r>
            <a:rPr sz="1600" kern="1200" dirty="0" err="1"/>
            <a:t>Migogoro</a:t>
          </a:r>
          <a:r>
            <a:rPr sz="1600" kern="1200" dirty="0"/>
            <a:t> </a:t>
          </a:r>
          <a:r>
            <a:rPr sz="1600" kern="1200" dirty="0" err="1"/>
            <a:t>ya</a:t>
          </a:r>
          <a:r>
            <a:rPr sz="1600" kern="1200" dirty="0"/>
            <a:t> </a:t>
          </a:r>
          <a:r>
            <a:rPr sz="1600" kern="1200" dirty="0" err="1"/>
            <a:t>Vizazi</a:t>
          </a:r>
          <a:r>
            <a:rPr sz="1600" kern="1200" dirty="0"/>
            <a:t> </a:t>
          </a:r>
          <a:r>
            <a:rPr sz="1600" kern="1200" dirty="0" err="1"/>
            <a:t>Vyote</a:t>
          </a:r>
          <a:r>
            <a:rPr sz="1600" kern="1200" dirty="0"/>
            <a:t>)" </a:t>
          </a:r>
          <a:r>
            <a:rPr sz="1600" kern="1200" dirty="0" err="1"/>
            <a:t>na</a:t>
          </a:r>
          <a:r>
            <a:rPr sz="1600" kern="1200" dirty="0"/>
            <a:t> Ellen White</a:t>
          </a: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24/03/2026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24/03/2026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24/03/2026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a:spAutoFit/>
          </a:bodyPr>
          <a:lstStyle/>
          <a:p>
            <a:pPr algn="ctr">
              <a:defRPr sz="5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defRPr>
            </a:pPr>
            <a:r>
              <a:t>JINSI YA KUJIFUNZA </a:t>
            </a:r>
            <a:br>
              <a:rPr lang="es-ES"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br>
            <a:r>
              <a:t>BIBLIA</a:t>
            </a: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a:spAutoFit/>
          </a:bodyPr>
          <a:lstStyle/>
          <a:p>
            <a:pPr algn="ctr">
              <a:defRPr sz="1600" b="1">
                <a:solidFill>
                  <a:schemeClr val="accent5">
                    <a:lumMod val="40000"/>
                    <a:lumOff val="60000"/>
                  </a:schemeClr>
                </a:solidFill>
                <a:effectLst>
                  <a:outerShdw blurRad="38100" dist="38100" dir="2700000" algn="tl">
                    <a:srgbClr val="000000"/>
                  </a:outerShdw>
                </a:effectLst>
              </a:defRPr>
            </a:pPr>
            <a:r>
              <a:t>Lessoni ya 5 kwa ajili ya Mei 2,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defRPr sz="4400" b="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FAIDA YA KUISHIRIKI</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691397"/>
            <a:ext cx="11922709" cy="646331"/>
          </a:xfrm>
          <a:prstGeom prst="rect">
            <a:avLst/>
          </a:prstGeom>
          <a:noFill/>
        </p:spPr>
        <p:txBody>
          <a:bodyPr wrap="square">
            <a:spAutoFit/>
          </a:bodyPr>
          <a:lstStyle/>
          <a:p>
            <a:pPr algn="ctr">
              <a:defRPr b="1">
                <a:solidFill>
                  <a:schemeClr val="accent3">
                    <a:lumMod val="20000"/>
                    <a:lumOff val="80000"/>
                  </a:schemeClr>
                </a:solidFill>
                <a:effectLst>
                  <a:outerShdw blurRad="38100" dist="38100" dir="2700000" algn="tl">
                    <a:srgbClr val="000000"/>
                  </a:outerShdw>
                </a:effectLst>
                <a:latin typeface="Comic Sans MS" panose="030F0702030302020204" pitchFamily="66" charset="0"/>
              </a:defRPr>
            </a:pPr>
            <a:r>
              <a:rPr dirty="0"/>
              <a:t>“Bwana </a:t>
            </a:r>
            <a:r>
              <a:rPr dirty="0" err="1"/>
              <a:t>Mwenye</a:t>
            </a:r>
            <a:r>
              <a:rPr dirty="0"/>
              <a:t> Enzi Kuu </a:t>
            </a:r>
            <a:r>
              <a:rPr dirty="0" err="1"/>
              <a:t>amenipa</a:t>
            </a:r>
            <a:r>
              <a:rPr dirty="0"/>
              <a:t> </a:t>
            </a:r>
            <a:r>
              <a:rPr dirty="0" err="1"/>
              <a:t>ulimi</a:t>
            </a:r>
            <a:r>
              <a:rPr dirty="0"/>
              <a:t> </a:t>
            </a:r>
            <a:r>
              <a:rPr dirty="0" err="1"/>
              <a:t>uliofundishwa</a:t>
            </a:r>
            <a:r>
              <a:rPr dirty="0"/>
              <a:t> </a:t>
            </a:r>
            <a:r>
              <a:rPr dirty="0" err="1"/>
              <a:t>vizuri</a:t>
            </a:r>
            <a:r>
              <a:rPr dirty="0"/>
              <a:t>, </a:t>
            </a:r>
            <a:r>
              <a:rPr dirty="0" err="1"/>
              <a:t>kujua</a:t>
            </a:r>
            <a:r>
              <a:rPr dirty="0"/>
              <a:t> </a:t>
            </a:r>
            <a:r>
              <a:rPr dirty="0" err="1"/>
              <a:t>neno</a:t>
            </a:r>
            <a:r>
              <a:rPr dirty="0"/>
              <a:t> </a:t>
            </a:r>
            <a:r>
              <a:rPr dirty="0" err="1"/>
              <a:t>linalowategemeza</a:t>
            </a:r>
            <a:r>
              <a:rPr dirty="0"/>
              <a:t> </a:t>
            </a:r>
            <a:r>
              <a:rPr dirty="0" err="1"/>
              <a:t>waliochoka</a:t>
            </a:r>
            <a:r>
              <a:rPr dirty="0"/>
              <a:t>. </a:t>
            </a:r>
            <a:r>
              <a:rPr dirty="0" err="1"/>
              <a:t>Ananiamsha</a:t>
            </a:r>
            <a:r>
              <a:rPr dirty="0"/>
              <a:t> </a:t>
            </a:r>
            <a:r>
              <a:rPr dirty="0" err="1"/>
              <a:t>asubuhi</a:t>
            </a:r>
            <a:r>
              <a:rPr dirty="0"/>
              <a:t> </a:t>
            </a:r>
            <a:r>
              <a:rPr dirty="0" err="1"/>
              <a:t>kwa</a:t>
            </a:r>
            <a:r>
              <a:rPr dirty="0"/>
              <a:t> </a:t>
            </a:r>
            <a:r>
              <a:rPr dirty="0" err="1"/>
              <a:t>asubuhi</a:t>
            </a:r>
            <a:r>
              <a:rPr dirty="0"/>
              <a:t>, </a:t>
            </a:r>
            <a:r>
              <a:rPr dirty="0" err="1"/>
              <a:t>anaamsha</a:t>
            </a:r>
            <a:r>
              <a:rPr dirty="0"/>
              <a:t> </a:t>
            </a:r>
            <a:r>
              <a:rPr dirty="0" err="1"/>
              <a:t>sikio</a:t>
            </a:r>
            <a:r>
              <a:rPr dirty="0"/>
              <a:t> </a:t>
            </a:r>
            <a:r>
              <a:rPr dirty="0" err="1"/>
              <a:t>langu</a:t>
            </a:r>
            <a:r>
              <a:rPr dirty="0"/>
              <a:t> </a:t>
            </a:r>
            <a:r>
              <a:rPr dirty="0" err="1"/>
              <a:t>kusikiliza</a:t>
            </a:r>
            <a:r>
              <a:rPr dirty="0"/>
              <a:t> </a:t>
            </a:r>
            <a:r>
              <a:rPr dirty="0" err="1"/>
              <a:t>kama</a:t>
            </a:r>
            <a:r>
              <a:rPr dirty="0"/>
              <a:t> </a:t>
            </a:r>
            <a:r>
              <a:rPr dirty="0" err="1"/>
              <a:t>mtu</a:t>
            </a:r>
            <a:r>
              <a:rPr dirty="0"/>
              <a:t> </a:t>
            </a:r>
            <a:r>
              <a:rPr dirty="0" err="1"/>
              <a:t>anayefundishwa</a:t>
            </a:r>
            <a:r>
              <a:rPr dirty="0"/>
              <a:t>.” </a:t>
            </a:r>
            <a:r>
              <a:rPr sz="1400" dirty="0"/>
              <a:t>(</a:t>
            </a:r>
            <a:r>
              <a:rPr sz="1400" dirty="0" err="1"/>
              <a:t>Isaya</a:t>
            </a:r>
            <a:r>
              <a:rPr sz="1400" dirty="0"/>
              <a:t> 50:4)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a:spAutoFit/>
          </a:bodyPr>
          <a:lstStyle/>
          <a:p>
            <a:pPr algn="just">
              <a:spcBef>
                <a:spcPts val="600"/>
              </a:spcBef>
              <a:defRPr sz="2000" b="1"/>
            </a:pPr>
            <a:r>
              <a:rPr dirty="0" err="1"/>
              <a:t>Unaombwa</a:t>
            </a:r>
            <a:r>
              <a:rPr dirty="0"/>
              <a:t> </a:t>
            </a:r>
            <a:r>
              <a:rPr dirty="0" err="1"/>
              <a:t>kuandaa</a:t>
            </a:r>
            <a:r>
              <a:rPr dirty="0"/>
              <a:t> </a:t>
            </a:r>
            <a:r>
              <a:rPr dirty="0" err="1"/>
              <a:t>mahubiri</a:t>
            </a:r>
            <a:r>
              <a:rPr dirty="0"/>
              <a:t> </a:t>
            </a:r>
            <a:r>
              <a:rPr dirty="0" err="1"/>
              <a:t>kwa</a:t>
            </a:r>
            <a:r>
              <a:rPr dirty="0"/>
              <a:t> </a:t>
            </a:r>
            <a:r>
              <a:rPr dirty="0" err="1"/>
              <a:t>ajili</a:t>
            </a:r>
            <a:r>
              <a:rPr dirty="0"/>
              <a:t> </a:t>
            </a:r>
            <a:r>
              <a:rPr dirty="0" err="1"/>
              <a:t>ya</a:t>
            </a:r>
            <a:r>
              <a:rPr dirty="0"/>
              <a:t> </a:t>
            </a:r>
            <a:r>
              <a:rPr dirty="0" err="1"/>
              <a:t>ibada</a:t>
            </a:r>
            <a:r>
              <a:rPr dirty="0"/>
              <a:t> </a:t>
            </a:r>
            <a:r>
              <a:rPr dirty="0" err="1"/>
              <a:t>ya</a:t>
            </a:r>
            <a:r>
              <a:rPr dirty="0"/>
              <a:t> </a:t>
            </a:r>
            <a:r>
              <a:rPr dirty="0" err="1"/>
              <a:t>Jumamosi</a:t>
            </a:r>
            <a:r>
              <a:rPr dirty="0"/>
              <a:t>. </a:t>
            </a:r>
            <a:r>
              <a:rPr dirty="0" err="1"/>
              <a:t>Unatumia</a:t>
            </a:r>
            <a:r>
              <a:rPr dirty="0"/>
              <a:t> </a:t>
            </a:r>
            <a:r>
              <a:rPr dirty="0" err="1"/>
              <a:t>wakati</a:t>
            </a:r>
            <a:r>
              <a:rPr dirty="0"/>
              <a:t> </a:t>
            </a:r>
            <a:r>
              <a:rPr dirty="0" err="1"/>
              <a:t>maalum</a:t>
            </a:r>
            <a:r>
              <a:rPr dirty="0"/>
              <a:t> </a:t>
            </a:r>
            <a:r>
              <a:rPr dirty="0" err="1"/>
              <a:t>kujifunza</a:t>
            </a:r>
            <a:r>
              <a:rPr dirty="0"/>
              <a:t> </a:t>
            </a:r>
            <a:r>
              <a:rPr dirty="0" err="1"/>
              <a:t>kwa</a:t>
            </a:r>
            <a:r>
              <a:rPr dirty="0"/>
              <a:t> </a:t>
            </a:r>
            <a:r>
              <a:rPr dirty="0" err="1"/>
              <a:t>maombi</a:t>
            </a:r>
            <a:r>
              <a:rPr dirty="0"/>
              <a:t> </a:t>
            </a:r>
            <a:r>
              <a:rPr dirty="0" err="1"/>
              <a:t>mada</a:t>
            </a:r>
            <a:r>
              <a:rPr dirty="0"/>
              <a:t> </a:t>
            </a:r>
            <a:r>
              <a:rPr dirty="0" err="1"/>
              <a:t>ambayo</a:t>
            </a:r>
            <a:r>
              <a:rPr dirty="0"/>
              <a:t> </a:t>
            </a:r>
            <a:r>
              <a:rPr dirty="0" err="1"/>
              <a:t>Roho</a:t>
            </a:r>
            <a:r>
              <a:rPr dirty="0"/>
              <a:t> </a:t>
            </a:r>
            <a:r>
              <a:rPr dirty="0" err="1"/>
              <a:t>Mtakatifu</a:t>
            </a:r>
            <a:r>
              <a:rPr dirty="0"/>
              <a:t> </a:t>
            </a:r>
            <a:r>
              <a:rPr dirty="0" err="1"/>
              <a:t>amekuhamasisha</a:t>
            </a:r>
            <a:r>
              <a:rPr dirty="0"/>
              <a:t> </a:t>
            </a:r>
            <a:r>
              <a:rPr dirty="0" err="1"/>
              <a:t>kuchagua</a:t>
            </a:r>
            <a:r>
              <a:rPr dirty="0"/>
              <a:t>. Siku </a:t>
            </a:r>
            <a:r>
              <a:rPr dirty="0" err="1"/>
              <a:t>ya</a:t>
            </a:r>
            <a:r>
              <a:rPr dirty="0"/>
              <a:t> </a:t>
            </a:r>
            <a:r>
              <a:rPr dirty="0" err="1"/>
              <a:t>Jumamosi</a:t>
            </a:r>
            <a:r>
              <a:rPr dirty="0"/>
              <a:t>, </a:t>
            </a:r>
            <a:r>
              <a:rPr dirty="0" err="1"/>
              <a:t>unahubiri</a:t>
            </a:r>
            <a:r>
              <a:rPr dirty="0"/>
              <a:t> </a:t>
            </a:r>
            <a:r>
              <a:rPr dirty="0" err="1"/>
              <a:t>kwa</a:t>
            </a:r>
            <a:r>
              <a:rPr dirty="0"/>
              <a:t> </a:t>
            </a:r>
            <a:r>
              <a:rPr dirty="0" err="1"/>
              <a:t>nguvu</a:t>
            </a:r>
            <a:r>
              <a:rPr dirty="0"/>
              <a:t>. Ni </a:t>
            </a:r>
            <a:r>
              <a:rPr dirty="0" err="1"/>
              <a:t>nani</a:t>
            </a:r>
            <a:r>
              <a:rPr dirty="0"/>
              <a:t> </a:t>
            </a:r>
            <a:r>
              <a:rPr dirty="0" err="1"/>
              <a:t>anayefaidika</a:t>
            </a:r>
            <a:r>
              <a:rPr dirty="0"/>
              <a:t> </a:t>
            </a:r>
            <a:r>
              <a:rPr dirty="0" err="1"/>
              <a:t>zaidi</a:t>
            </a:r>
            <a:r>
              <a:rPr dirty="0"/>
              <a:t> </a:t>
            </a:r>
            <a:r>
              <a:rPr dirty="0" err="1"/>
              <a:t>na</a:t>
            </a:r>
            <a:r>
              <a:rPr dirty="0"/>
              <a:t> </a:t>
            </a:r>
            <a:r>
              <a:rPr dirty="0" err="1"/>
              <a:t>mahubiri</a:t>
            </a:r>
            <a:r>
              <a:rPr dirty="0"/>
              <a:t> </a:t>
            </a:r>
            <a:r>
              <a:rPr dirty="0" err="1"/>
              <a:t>haya</a:t>
            </a:r>
            <a:r>
              <a:rPr dirty="0"/>
              <a:t>?</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defRPr sz="2000" b="1"/>
            </a:pPr>
            <a:r>
              <a:t>Funzo la Biblia ambalo tunashiriki na wengine – iwe katika mahubiri au kwa kiwango cha kibinafsi – lina faida maradufu.</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323439"/>
          </a:xfrm>
          <a:prstGeom prst="rect">
            <a:avLst/>
          </a:prstGeom>
          <a:noFill/>
        </p:spPr>
        <p:txBody>
          <a:bodyPr wrap="square">
            <a:spAutoFit/>
          </a:bodyPr>
          <a:lstStyle/>
          <a:p>
            <a:pPr>
              <a:spcBef>
                <a:spcPts val="600"/>
              </a:spcBef>
              <a:defRPr sz="2000" b="1"/>
            </a:pPr>
            <a:r>
              <a:t>Katika visa vyote viwili, uhusiano na Mungu unaimarishwa na kuimarishwa. Hiyo ndiyo nguvu ya Neno la Mungu, ambalo "halitarudi kwangu tupu"                   (Isaya 55:11).</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lgn="just">
              <a:spcBef>
                <a:spcPts val="600"/>
              </a:spcBef>
              <a:defRPr sz="2000" b="1"/>
            </a:pPr>
            <a:r>
              <a:rPr dirty="0"/>
              <a:t>Kwanza, </a:t>
            </a:r>
            <a:r>
              <a:rPr dirty="0" err="1"/>
              <a:t>tunafaidika</a:t>
            </a:r>
            <a:r>
              <a:rPr dirty="0"/>
              <a:t> </a:t>
            </a:r>
            <a:r>
              <a:rPr dirty="0" err="1"/>
              <a:t>kutokana</a:t>
            </a:r>
            <a:r>
              <a:rPr dirty="0"/>
              <a:t> </a:t>
            </a:r>
            <a:r>
              <a:rPr dirty="0" err="1"/>
              <a:t>na</a:t>
            </a:r>
            <a:r>
              <a:rPr dirty="0"/>
              <a:t> </a:t>
            </a:r>
            <a:r>
              <a:rPr dirty="0" err="1"/>
              <a:t>kile</a:t>
            </a:r>
            <a:r>
              <a:rPr dirty="0"/>
              <a:t> </a:t>
            </a:r>
            <a:r>
              <a:rPr dirty="0" err="1"/>
              <a:t>tulichojifunza</a:t>
            </a:r>
            <a:r>
              <a:rPr dirty="0"/>
              <a:t>. Pili, </a:t>
            </a:r>
            <a:r>
              <a:rPr dirty="0" err="1"/>
              <a:t>watu</a:t>
            </a:r>
            <a:r>
              <a:rPr dirty="0"/>
              <a:t> </a:t>
            </a:r>
            <a:r>
              <a:rPr dirty="0" err="1"/>
              <a:t>ambao</a:t>
            </a:r>
            <a:r>
              <a:rPr dirty="0"/>
              <a:t> </a:t>
            </a:r>
            <a:r>
              <a:rPr dirty="0" err="1"/>
              <a:t>tunashiriki</a:t>
            </a:r>
            <a:r>
              <a:rPr dirty="0"/>
              <a:t> </a:t>
            </a:r>
            <a:r>
              <a:rPr dirty="0" err="1"/>
              <a:t>nao</a:t>
            </a:r>
            <a:r>
              <a:rPr dirty="0"/>
              <a:t> </a:t>
            </a:r>
            <a:r>
              <a:rPr dirty="0" err="1"/>
              <a:t>maarifa</a:t>
            </a:r>
            <a:r>
              <a:rPr dirty="0"/>
              <a:t> </a:t>
            </a:r>
            <a:r>
              <a:rPr dirty="0" err="1"/>
              <a:t>haya</a:t>
            </a:r>
            <a:r>
              <a:rPr dirty="0"/>
              <a:t> </a:t>
            </a:r>
            <a:r>
              <a:rPr dirty="0" err="1"/>
              <a:t>wanafaidika</a:t>
            </a:r>
            <a:r>
              <a:rPr dirty="0"/>
              <a:t> </a:t>
            </a:r>
            <a:r>
              <a:rPr dirty="0" err="1"/>
              <a:t>na</a:t>
            </a:r>
            <a:r>
              <a:rPr dirty="0"/>
              <a:t> </a:t>
            </a:r>
            <a:r>
              <a:rPr dirty="0" err="1"/>
              <a:t>wanahimizwa</a:t>
            </a:r>
            <a:r>
              <a:rPr dirty="0"/>
              <a:t> </a:t>
            </a:r>
            <a:r>
              <a:rPr dirty="0" err="1"/>
              <a:t>kuchunguza</a:t>
            </a:r>
            <a:r>
              <a:rPr dirty="0"/>
              <a:t> </a:t>
            </a:r>
            <a:r>
              <a:rPr dirty="0" err="1"/>
              <a:t>zaidi</a:t>
            </a:r>
            <a:r>
              <a:rPr dirty="0"/>
              <a:t> </a:t>
            </a:r>
            <a:r>
              <a:rPr dirty="0" err="1"/>
              <a:t>maarifa</a:t>
            </a:r>
            <a:r>
              <a:rPr dirty="0"/>
              <a:t> </a:t>
            </a:r>
            <a:r>
              <a:rPr dirty="0" err="1"/>
              <a:t>hayo</a:t>
            </a:r>
            <a:r>
              <a:rPr dirty="0"/>
              <a:t>.</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121622"/>
            <a:ext cx="12192000" cy="769441"/>
          </a:xfrm>
          <a:prstGeom prst="rect">
            <a:avLst/>
          </a:prstGeom>
          <a:noFill/>
        </p:spPr>
        <p:txBody>
          <a:bodyPr wrap="square">
            <a:spAutoFit/>
          </a:bodyPr>
          <a:lstStyle/>
          <a:p>
            <a:pPr algn="ctr">
              <a:defRPr sz="4400" b="1">
                <a:ln w="22225">
                  <a:solidFill>
                    <a:schemeClr val="accent2"/>
                  </a:solidFill>
                  <a:prstDash val="solid"/>
                </a:ln>
                <a:solidFill>
                  <a:schemeClr val="accent2">
                    <a:lumMod val="40000"/>
                    <a:lumOff val="60000"/>
                  </a:schemeClr>
                </a:solidFill>
                <a:effectLst>
                  <a:outerShdw blurRad="38100" dist="38100" dir="2700000" algn="tl">
                    <a:srgbClr val="000000"/>
                  </a:outerShdw>
                </a:effectLst>
              </a:defRPr>
            </a:pPr>
            <a:r>
              <a:rPr dirty="0"/>
              <a:t>FAIDA YA KUILA</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409074" y="554992"/>
            <a:ext cx="11622229" cy="369332"/>
          </a:xfrm>
          <a:prstGeom prst="rect">
            <a:avLst/>
          </a:prstGeom>
          <a:noFill/>
        </p:spPr>
        <p:txBody>
          <a:bodyPr wrap="square">
            <a:spAutoFit/>
          </a:bodyPr>
          <a:lstStyle/>
          <a:p>
            <a:pPr algn="ctr">
              <a:defRPr b="1">
                <a:solidFill>
                  <a:schemeClr val="accent5">
                    <a:lumMod val="50000"/>
                  </a:schemeClr>
                </a:solidFill>
                <a:latin typeface="Comic Sans MS" panose="030F0702030302020204" pitchFamily="66" charset="0"/>
              </a:defRPr>
            </a:pPr>
            <a:r>
              <a:rPr dirty="0"/>
              <a:t>"</a:t>
            </a:r>
            <a:r>
              <a:rPr dirty="0" err="1"/>
              <a:t>Jinsi</a:t>
            </a:r>
            <a:r>
              <a:rPr dirty="0"/>
              <a:t> </a:t>
            </a:r>
            <a:r>
              <a:rPr dirty="0" err="1"/>
              <a:t>maneno</a:t>
            </a:r>
            <a:r>
              <a:rPr dirty="0"/>
              <a:t> </a:t>
            </a:r>
            <a:r>
              <a:rPr dirty="0" err="1"/>
              <a:t>yako</a:t>
            </a:r>
            <a:r>
              <a:rPr dirty="0"/>
              <a:t> </a:t>
            </a:r>
            <a:r>
              <a:rPr dirty="0" err="1"/>
              <a:t>yalivyo</a:t>
            </a:r>
            <a:r>
              <a:rPr dirty="0"/>
              <a:t> </a:t>
            </a:r>
            <a:r>
              <a:rPr dirty="0" err="1"/>
              <a:t>matamu</a:t>
            </a:r>
            <a:r>
              <a:rPr dirty="0"/>
              <a:t> </a:t>
            </a:r>
            <a:r>
              <a:rPr dirty="0" err="1"/>
              <a:t>kwa</a:t>
            </a:r>
            <a:r>
              <a:rPr dirty="0"/>
              <a:t> </a:t>
            </a:r>
            <a:r>
              <a:rPr dirty="0" err="1"/>
              <a:t>ladha</a:t>
            </a:r>
            <a:r>
              <a:rPr dirty="0"/>
              <a:t> </a:t>
            </a:r>
            <a:r>
              <a:rPr dirty="0" err="1"/>
              <a:t>yangu</a:t>
            </a:r>
            <a:r>
              <a:rPr dirty="0"/>
              <a:t>, Tamu </a:t>
            </a:r>
            <a:r>
              <a:rPr dirty="0" err="1"/>
              <a:t>kuliko</a:t>
            </a:r>
            <a:r>
              <a:rPr dirty="0"/>
              <a:t> </a:t>
            </a:r>
            <a:r>
              <a:rPr dirty="0" err="1"/>
              <a:t>asali</a:t>
            </a:r>
            <a:r>
              <a:rPr dirty="0"/>
              <a:t> </a:t>
            </a:r>
            <a:r>
              <a:rPr dirty="0" err="1"/>
              <a:t>kwa</a:t>
            </a:r>
            <a:r>
              <a:rPr dirty="0"/>
              <a:t> </a:t>
            </a:r>
            <a:r>
              <a:rPr dirty="0" err="1"/>
              <a:t>kinywa</a:t>
            </a:r>
            <a:r>
              <a:rPr dirty="0"/>
              <a:t> </a:t>
            </a:r>
            <a:r>
              <a:rPr dirty="0" err="1"/>
              <a:t>changu</a:t>
            </a:r>
            <a:r>
              <a:rPr dirty="0"/>
              <a:t>!" </a:t>
            </a:r>
            <a:r>
              <a:rPr sz="1400" dirty="0"/>
              <a:t>(</a:t>
            </a:r>
            <a:r>
              <a:rPr sz="1400" dirty="0" err="1"/>
              <a:t>Zaburi</a:t>
            </a:r>
            <a:r>
              <a:rPr sz="1400" dirty="0"/>
              <a:t>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a:spAutoFit/>
          </a:bodyPr>
          <a:lstStyle/>
          <a:p>
            <a:pPr>
              <a:spcBef>
                <a:spcPts val="600"/>
              </a:spcBef>
              <a:defRPr sz="2000" b="1"/>
            </a:pPr>
            <a:r>
              <a:t>Lazima tule Neno la Mungu (Yer. 15:16) </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538461"/>
            <a:ext cx="5392378" cy="2215991"/>
          </a:xfrm>
          <a:prstGeom prst="rect">
            <a:avLst/>
          </a:prstGeom>
          <a:noFill/>
        </p:spPr>
        <p:txBody>
          <a:bodyPr wrap="square">
            <a:spAutoFit/>
          </a:bodyPr>
          <a:lstStyle/>
          <a:p>
            <a:pPr>
              <a:spcBef>
                <a:spcPts val="600"/>
              </a:spcBef>
              <a:defRPr b="1"/>
            </a:pPr>
            <a:r>
              <a:rPr sz="2000"/>
              <a:t>“Chochote kinachoweza kuwa maendeleo ya kiakili ya mwanadamu, asifikirie kwa muda kwamba hakuna haja ya kuchunguza Maandiko kwa kina na kuendelea ili kupata nuru kubwa. Kama watu tunaitwa mmoja mmoja kuwa wanafunzi wa unabii. </a:t>
            </a:r>
            <a:r>
              <a:rPr sz="1600"/>
              <a:t>Ellen G. White, Counsels to Writers and Editors , uk.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162895"/>
            <a:ext cx="7467600" cy="1323439"/>
          </a:xfrm>
          <a:prstGeom prst="rect">
            <a:avLst/>
          </a:prstGeom>
          <a:noFill/>
        </p:spPr>
        <p:txBody>
          <a:bodyPr wrap="square">
            <a:spAutoFit/>
          </a:bodyPr>
          <a:lstStyle/>
          <a:p>
            <a:pPr>
              <a:spcBef>
                <a:spcPts val="600"/>
              </a:spcBef>
              <a:defRPr sz="2000" b="1"/>
            </a:pPr>
            <a:r>
              <a:t>Tunahitaji tu kukaribia na kusikiliza kile ambacho Mungu anatuambia kupitia Biblia (Isaya 55:3). Kadiri tunavyotumia muda mwingi kuchunguza kurasa zake, ndivyo tutakavyopata lishe zaidi, na ndivyo tutakavyopata baraka zaidi.</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710656"/>
            <a:ext cx="7467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Na zaidi ya hayo, chakula hiki ni bure (Isaya 55:1)!</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642864"/>
            <a:ext cx="7467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Ingawa ni tamu kuliko asali, hatupaswi kuila kihalisi (Zaburi 119:103). Kusoma Biblia ni chakula kwa roho, kiburudisho cha kweli ambacho huponya roho zetu na kubadilisha tabia zetu.</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601260"/>
          </a:xfrm>
          <a:prstGeom prst="rect">
            <a:avLst/>
          </a:prstGeom>
          <a:noFill/>
        </p:spPr>
        <p:txBody>
          <a:bodyPr wrap="square">
            <a:spAutoFit/>
          </a:bodyPr>
          <a:lstStyle/>
          <a:p>
            <a:pPr algn="just">
              <a:spcBef>
                <a:spcPts val="600"/>
              </a:spcBef>
              <a:defRPr sz="2400" b="1">
                <a:latin typeface="Constantia" panose="02030602050306030303" pitchFamily="18" charset="0"/>
              </a:defRPr>
            </a:pPr>
            <a:r>
              <a:rPr dirty="0"/>
              <a:t>“</a:t>
            </a:r>
            <a:r>
              <a:rPr dirty="0" err="1"/>
              <a:t>Usomaji</a:t>
            </a:r>
            <a:r>
              <a:rPr dirty="0"/>
              <a:t> </a:t>
            </a:r>
            <a:r>
              <a:rPr dirty="0" err="1"/>
              <a:t>tu</a:t>
            </a:r>
            <a:r>
              <a:rPr dirty="0"/>
              <a:t> </a:t>
            </a:r>
            <a:r>
              <a:rPr dirty="0" err="1"/>
              <a:t>wa</a:t>
            </a:r>
            <a:r>
              <a:rPr dirty="0"/>
              <a:t> Neno </a:t>
            </a:r>
            <a:r>
              <a:rPr dirty="0" err="1"/>
              <a:t>hautatimiza</a:t>
            </a:r>
            <a:r>
              <a:rPr dirty="0"/>
              <a:t> </a:t>
            </a:r>
            <a:r>
              <a:rPr dirty="0" err="1"/>
              <a:t>matokeo</a:t>
            </a:r>
            <a:r>
              <a:rPr dirty="0"/>
              <a:t> </a:t>
            </a:r>
            <a:r>
              <a:rPr dirty="0" err="1"/>
              <a:t>yaliyoundwa</a:t>
            </a:r>
            <a:r>
              <a:rPr dirty="0"/>
              <a:t> </a:t>
            </a:r>
            <a:r>
              <a:rPr dirty="0" err="1"/>
              <a:t>na</a:t>
            </a:r>
            <a:r>
              <a:rPr dirty="0"/>
              <a:t> </a:t>
            </a:r>
            <a:r>
              <a:rPr dirty="0" err="1"/>
              <a:t>Mbingu</a:t>
            </a:r>
            <a:r>
              <a:rPr dirty="0"/>
              <a:t>; </a:t>
            </a:r>
            <a:r>
              <a:rPr dirty="0" err="1"/>
              <a:t>lazima</a:t>
            </a:r>
            <a:r>
              <a:rPr dirty="0"/>
              <a:t> </a:t>
            </a:r>
            <a:r>
              <a:rPr dirty="0" err="1"/>
              <a:t>ichunguzwe</a:t>
            </a:r>
            <a:r>
              <a:rPr dirty="0"/>
              <a:t>, </a:t>
            </a:r>
            <a:r>
              <a:rPr dirty="0" err="1"/>
              <a:t>na</a:t>
            </a:r>
            <a:r>
              <a:rPr dirty="0"/>
              <a:t> </a:t>
            </a:r>
            <a:r>
              <a:rPr dirty="0" err="1"/>
              <a:t>kuthaminiwa</a:t>
            </a:r>
            <a:r>
              <a:rPr dirty="0"/>
              <a:t> </a:t>
            </a:r>
            <a:r>
              <a:rPr dirty="0" err="1"/>
              <a:t>moyoni</a:t>
            </a:r>
            <a:r>
              <a:rPr dirty="0"/>
              <a:t>. </a:t>
            </a:r>
            <a:r>
              <a:rPr dirty="0" err="1"/>
              <a:t>Ujuzi</a:t>
            </a:r>
            <a:r>
              <a:rPr dirty="0"/>
              <a:t> </a:t>
            </a:r>
            <a:r>
              <a:rPr dirty="0" err="1"/>
              <a:t>wa</a:t>
            </a:r>
            <a:r>
              <a:rPr dirty="0"/>
              <a:t> </a:t>
            </a:r>
            <a:r>
              <a:rPr dirty="0" err="1"/>
              <a:t>Mungu</a:t>
            </a:r>
            <a:r>
              <a:rPr dirty="0"/>
              <a:t> </a:t>
            </a:r>
            <a:r>
              <a:rPr dirty="0" err="1"/>
              <a:t>haupatikani</a:t>
            </a:r>
            <a:r>
              <a:rPr dirty="0"/>
              <a:t> </a:t>
            </a:r>
            <a:r>
              <a:rPr dirty="0" err="1"/>
              <a:t>bila</a:t>
            </a:r>
            <a:r>
              <a:rPr dirty="0"/>
              <a:t> </a:t>
            </a:r>
            <a:r>
              <a:rPr dirty="0" err="1"/>
              <a:t>juhudi</a:t>
            </a:r>
            <a:r>
              <a:rPr dirty="0"/>
              <a:t> za </a:t>
            </a:r>
            <a:r>
              <a:rPr dirty="0" err="1"/>
              <a:t>akili</a:t>
            </a:r>
            <a:r>
              <a:rPr dirty="0"/>
              <a:t>. </a:t>
            </a:r>
            <a:r>
              <a:rPr dirty="0" err="1"/>
              <a:t>Tunapaswa</a:t>
            </a:r>
            <a:r>
              <a:rPr dirty="0"/>
              <a:t> </a:t>
            </a:r>
            <a:r>
              <a:rPr dirty="0" err="1"/>
              <a:t>kujifunza</a:t>
            </a:r>
            <a:r>
              <a:rPr dirty="0"/>
              <a:t> Biblia </a:t>
            </a:r>
            <a:r>
              <a:rPr dirty="0" err="1"/>
              <a:t>kwa</a:t>
            </a:r>
            <a:r>
              <a:rPr dirty="0"/>
              <a:t> </a:t>
            </a:r>
            <a:r>
              <a:rPr dirty="0" err="1"/>
              <a:t>bidii</a:t>
            </a:r>
            <a:r>
              <a:rPr dirty="0"/>
              <a:t>, </a:t>
            </a:r>
            <a:r>
              <a:rPr dirty="0" err="1"/>
              <a:t>tukimwomba</a:t>
            </a:r>
            <a:r>
              <a:rPr dirty="0"/>
              <a:t> </a:t>
            </a:r>
            <a:r>
              <a:rPr dirty="0" err="1"/>
              <a:t>Mungu</a:t>
            </a:r>
            <a:r>
              <a:rPr dirty="0"/>
              <a:t> </a:t>
            </a:r>
            <a:r>
              <a:rPr dirty="0" err="1"/>
              <a:t>msaada</a:t>
            </a:r>
            <a:r>
              <a:rPr dirty="0"/>
              <a:t> </a:t>
            </a:r>
            <a:r>
              <a:rPr dirty="0" err="1"/>
              <a:t>wa</a:t>
            </a:r>
            <a:r>
              <a:rPr dirty="0"/>
              <a:t> </a:t>
            </a:r>
            <a:r>
              <a:rPr dirty="0" err="1"/>
              <a:t>Roho</a:t>
            </a:r>
            <a:r>
              <a:rPr dirty="0"/>
              <a:t> </a:t>
            </a:r>
            <a:r>
              <a:rPr dirty="0" err="1"/>
              <a:t>Mtakatifu</a:t>
            </a:r>
            <a:r>
              <a:rPr dirty="0"/>
              <a:t>, </a:t>
            </a:r>
            <a:r>
              <a:rPr dirty="0" err="1"/>
              <a:t>ili</a:t>
            </a:r>
            <a:r>
              <a:rPr dirty="0"/>
              <a:t> </a:t>
            </a:r>
            <a:r>
              <a:rPr dirty="0" err="1"/>
              <a:t>tuweze</a:t>
            </a:r>
            <a:r>
              <a:rPr dirty="0"/>
              <a:t> </a:t>
            </a:r>
            <a:r>
              <a:rPr dirty="0" err="1"/>
              <a:t>kuelewa</a:t>
            </a:r>
            <a:r>
              <a:rPr dirty="0"/>
              <a:t> Neno lake. </a:t>
            </a:r>
            <a:r>
              <a:rPr dirty="0" err="1"/>
              <a:t>Tunapaswa</a:t>
            </a:r>
            <a:r>
              <a:rPr dirty="0"/>
              <a:t> </a:t>
            </a:r>
            <a:r>
              <a:rPr dirty="0" err="1"/>
              <a:t>kuchukua</a:t>
            </a:r>
            <a:r>
              <a:rPr dirty="0"/>
              <a:t> </a:t>
            </a:r>
            <a:r>
              <a:rPr dirty="0" err="1"/>
              <a:t>mstari</a:t>
            </a:r>
            <a:r>
              <a:rPr dirty="0"/>
              <a:t> </a:t>
            </a:r>
            <a:r>
              <a:rPr dirty="0" err="1"/>
              <a:t>mmoja</a:t>
            </a:r>
            <a:r>
              <a:rPr dirty="0"/>
              <a:t>, </a:t>
            </a:r>
            <a:r>
              <a:rPr dirty="0" err="1"/>
              <a:t>na</a:t>
            </a:r>
            <a:r>
              <a:rPr dirty="0"/>
              <a:t> </a:t>
            </a:r>
            <a:r>
              <a:rPr dirty="0" err="1"/>
              <a:t>kuzingatia</a:t>
            </a:r>
            <a:r>
              <a:rPr dirty="0"/>
              <a:t> </a:t>
            </a:r>
            <a:r>
              <a:rPr dirty="0" err="1"/>
              <a:t>akili</a:t>
            </a:r>
            <a:r>
              <a:rPr dirty="0"/>
              <a:t> </a:t>
            </a:r>
            <a:r>
              <a:rPr dirty="0" err="1"/>
              <a:t>juu</a:t>
            </a:r>
            <a:r>
              <a:rPr dirty="0"/>
              <a:t> </a:t>
            </a:r>
            <a:r>
              <a:rPr dirty="0" err="1"/>
              <a:t>ya</a:t>
            </a:r>
            <a:r>
              <a:rPr dirty="0"/>
              <a:t> </a:t>
            </a:r>
            <a:r>
              <a:rPr dirty="0" err="1"/>
              <a:t>kazi</a:t>
            </a:r>
            <a:r>
              <a:rPr dirty="0"/>
              <a:t> </a:t>
            </a:r>
            <a:r>
              <a:rPr dirty="0" err="1"/>
              <a:t>ya</a:t>
            </a:r>
            <a:r>
              <a:rPr dirty="0"/>
              <a:t> </a:t>
            </a:r>
            <a:r>
              <a:rPr dirty="0" err="1"/>
              <a:t>kuhakikisha</a:t>
            </a:r>
            <a:r>
              <a:rPr dirty="0"/>
              <a:t> </a:t>
            </a:r>
            <a:r>
              <a:rPr dirty="0" err="1"/>
              <a:t>wazo</a:t>
            </a:r>
            <a:r>
              <a:rPr dirty="0"/>
              <a:t> </a:t>
            </a:r>
            <a:r>
              <a:rPr dirty="0" err="1"/>
              <a:t>ambalo</a:t>
            </a:r>
            <a:r>
              <a:rPr dirty="0"/>
              <a:t> </a:t>
            </a:r>
            <a:r>
              <a:rPr dirty="0" err="1"/>
              <a:t>Mungu</a:t>
            </a:r>
            <a:r>
              <a:rPr dirty="0"/>
              <a:t> </a:t>
            </a:r>
            <a:r>
              <a:rPr dirty="0" err="1"/>
              <a:t>ametuwekea</a:t>
            </a:r>
            <a:r>
              <a:rPr dirty="0"/>
              <a:t> </a:t>
            </a:r>
            <a:r>
              <a:rPr dirty="0" err="1"/>
              <a:t>katika</a:t>
            </a:r>
            <a:r>
              <a:rPr dirty="0"/>
              <a:t> </a:t>
            </a:r>
            <a:r>
              <a:rPr dirty="0" err="1"/>
              <a:t>mstari</a:t>
            </a:r>
            <a:r>
              <a:rPr dirty="0"/>
              <a:t> </a:t>
            </a:r>
            <a:r>
              <a:rPr dirty="0" err="1"/>
              <a:t>huo</a:t>
            </a:r>
            <a:r>
              <a:rPr dirty="0"/>
              <a:t>. […]</a:t>
            </a:r>
          </a:p>
          <a:p>
            <a:pPr algn="just">
              <a:spcBef>
                <a:spcPts val="600"/>
              </a:spcBef>
              <a:defRPr sz="2400" b="1">
                <a:latin typeface="Constantia" panose="02030602050306030303" pitchFamily="18" charset="0"/>
              </a:defRPr>
            </a:pPr>
            <a:r>
              <a:rPr dirty="0"/>
              <a:t>Neno la </a:t>
            </a:r>
            <a:r>
              <a:rPr dirty="0" err="1"/>
              <a:t>Mungu</a:t>
            </a:r>
            <a:r>
              <a:rPr dirty="0"/>
              <a:t> </a:t>
            </a:r>
            <a:r>
              <a:rPr dirty="0" err="1"/>
              <a:t>ni</a:t>
            </a:r>
            <a:r>
              <a:rPr dirty="0"/>
              <a:t> </a:t>
            </a:r>
            <a:r>
              <a:rPr dirty="0" err="1"/>
              <a:t>mkate</a:t>
            </a:r>
            <a:r>
              <a:rPr dirty="0"/>
              <a:t> </a:t>
            </a:r>
            <a:r>
              <a:rPr dirty="0" err="1"/>
              <a:t>wa</a:t>
            </a:r>
            <a:r>
              <a:rPr dirty="0"/>
              <a:t> </a:t>
            </a:r>
            <a:r>
              <a:rPr dirty="0" err="1"/>
              <a:t>uzima</a:t>
            </a:r>
            <a:r>
              <a:rPr dirty="0"/>
              <a:t>. Wale </a:t>
            </a:r>
            <a:r>
              <a:rPr dirty="0" err="1"/>
              <a:t>wanaopokea</a:t>
            </a:r>
            <a:r>
              <a:rPr dirty="0"/>
              <a:t> </a:t>
            </a:r>
            <a:r>
              <a:rPr dirty="0" err="1"/>
              <a:t>na</a:t>
            </a:r>
            <a:r>
              <a:rPr dirty="0"/>
              <a:t> </a:t>
            </a:r>
            <a:r>
              <a:rPr dirty="0" err="1"/>
              <a:t>kufikiria</a:t>
            </a:r>
            <a:r>
              <a:rPr dirty="0"/>
              <a:t> </a:t>
            </a:r>
            <a:r>
              <a:rPr dirty="0" err="1"/>
              <a:t>neno</a:t>
            </a:r>
            <a:r>
              <a:rPr dirty="0"/>
              <a:t> </a:t>
            </a:r>
            <a:r>
              <a:rPr dirty="0" err="1"/>
              <a:t>hili</a:t>
            </a:r>
            <a:r>
              <a:rPr dirty="0"/>
              <a:t>, </a:t>
            </a:r>
            <a:r>
              <a:rPr dirty="0" err="1"/>
              <a:t>wakilifanya</a:t>
            </a:r>
            <a:r>
              <a:rPr dirty="0"/>
              <a:t> </a:t>
            </a:r>
            <a:r>
              <a:rPr dirty="0" err="1"/>
              <a:t>kuwa</a:t>
            </a:r>
            <a:r>
              <a:rPr dirty="0"/>
              <a:t> </a:t>
            </a:r>
            <a:r>
              <a:rPr dirty="0" err="1"/>
              <a:t>sehemu</a:t>
            </a:r>
            <a:r>
              <a:rPr dirty="0"/>
              <a:t> </a:t>
            </a:r>
            <a:r>
              <a:rPr dirty="0" err="1"/>
              <a:t>ya</a:t>
            </a:r>
            <a:r>
              <a:rPr dirty="0"/>
              <a:t> </a:t>
            </a:r>
            <a:r>
              <a:rPr dirty="0" err="1"/>
              <a:t>kila</a:t>
            </a:r>
            <a:r>
              <a:rPr dirty="0"/>
              <a:t> tendo, la </a:t>
            </a:r>
            <a:r>
              <a:rPr dirty="0" err="1"/>
              <a:t>kila</a:t>
            </a:r>
            <a:r>
              <a:rPr dirty="0"/>
              <a:t> </a:t>
            </a:r>
            <a:r>
              <a:rPr dirty="0" err="1"/>
              <a:t>sifa</a:t>
            </a:r>
            <a:r>
              <a:rPr dirty="0"/>
              <a:t> </a:t>
            </a:r>
            <a:r>
              <a:rPr dirty="0" err="1"/>
              <a:t>ya</a:t>
            </a:r>
            <a:r>
              <a:rPr dirty="0"/>
              <a:t> tabia, </a:t>
            </a:r>
            <a:r>
              <a:rPr dirty="0" err="1"/>
              <a:t>watakua</a:t>
            </a:r>
            <a:r>
              <a:rPr dirty="0"/>
              <a:t> </a:t>
            </a:r>
            <a:r>
              <a:rPr dirty="0" err="1"/>
              <a:t>wenye</a:t>
            </a:r>
            <a:r>
              <a:rPr dirty="0"/>
              <a:t> </a:t>
            </a:r>
            <a:r>
              <a:rPr dirty="0" err="1"/>
              <a:t>nguvu</a:t>
            </a:r>
            <a:r>
              <a:rPr dirty="0"/>
              <a:t> </a:t>
            </a:r>
            <a:r>
              <a:rPr dirty="0" err="1"/>
              <a:t>katika</a:t>
            </a:r>
            <a:r>
              <a:rPr dirty="0"/>
              <a:t> </a:t>
            </a:r>
            <a:r>
              <a:rPr dirty="0" err="1"/>
              <a:t>nguvu</a:t>
            </a:r>
            <a:r>
              <a:rPr dirty="0"/>
              <a:t> </a:t>
            </a:r>
            <a:r>
              <a:rPr dirty="0" err="1"/>
              <a:t>ya</a:t>
            </a:r>
            <a:r>
              <a:rPr dirty="0"/>
              <a:t> </a:t>
            </a:r>
            <a:r>
              <a:rPr dirty="0" err="1"/>
              <a:t>Mungu</a:t>
            </a:r>
            <a:r>
              <a:rPr dirty="0"/>
              <a:t>. </a:t>
            </a:r>
            <a:r>
              <a:rPr dirty="0" err="1"/>
              <a:t>Inatoa</a:t>
            </a:r>
            <a:r>
              <a:rPr dirty="0"/>
              <a:t> </a:t>
            </a:r>
            <a:r>
              <a:rPr dirty="0" err="1"/>
              <a:t>nguvu</a:t>
            </a:r>
            <a:r>
              <a:rPr dirty="0"/>
              <a:t> </a:t>
            </a:r>
            <a:r>
              <a:rPr dirty="0" err="1"/>
              <a:t>isiyoweza</a:t>
            </a:r>
            <a:r>
              <a:rPr dirty="0"/>
              <a:t> </a:t>
            </a:r>
            <a:r>
              <a:rPr dirty="0" err="1"/>
              <a:t>kufa</a:t>
            </a:r>
            <a:r>
              <a:rPr dirty="0"/>
              <a:t> </a:t>
            </a:r>
            <a:r>
              <a:rPr dirty="0" err="1"/>
              <a:t>kwa</a:t>
            </a:r>
            <a:r>
              <a:rPr dirty="0"/>
              <a:t> </a:t>
            </a:r>
            <a:r>
              <a:rPr dirty="0" err="1"/>
              <a:t>roho</a:t>
            </a:r>
            <a:r>
              <a:rPr dirty="0"/>
              <a:t>, </a:t>
            </a:r>
            <a:r>
              <a:rPr dirty="0" err="1"/>
              <a:t>ikikamilisha</a:t>
            </a:r>
            <a:r>
              <a:rPr dirty="0"/>
              <a:t> </a:t>
            </a:r>
            <a:r>
              <a:rPr dirty="0" err="1"/>
              <a:t>uzoefu</a:t>
            </a:r>
            <a:r>
              <a:rPr dirty="0"/>
              <a:t> </a:t>
            </a:r>
            <a:r>
              <a:rPr dirty="0" err="1"/>
              <a:t>na</a:t>
            </a:r>
            <a:r>
              <a:rPr dirty="0"/>
              <a:t> </a:t>
            </a:r>
            <a:r>
              <a:rPr dirty="0" err="1"/>
              <a:t>kuleta</a:t>
            </a:r>
            <a:r>
              <a:rPr dirty="0"/>
              <a:t> </a:t>
            </a:r>
            <a:r>
              <a:rPr dirty="0" err="1"/>
              <a:t>furaha</a:t>
            </a:r>
            <a:r>
              <a:rPr dirty="0"/>
              <a:t> </a:t>
            </a:r>
            <a:r>
              <a:rPr dirty="0" err="1"/>
              <a:t>ambazo</a:t>
            </a:r>
            <a:r>
              <a:rPr dirty="0"/>
              <a:t> </a:t>
            </a:r>
            <a:r>
              <a:rPr dirty="0" err="1"/>
              <a:t>zitadumu</a:t>
            </a:r>
            <a:r>
              <a:rPr dirty="0"/>
              <a:t> </a:t>
            </a:r>
            <a:r>
              <a:rPr dirty="0" err="1"/>
              <a:t>milele</a:t>
            </a:r>
            <a:r>
              <a:rPr dirty="0"/>
              <a:t>.</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a:spAutoFit/>
          </a:bodyPr>
          <a:lstStyle/>
          <a:p>
            <a:pPr algn="r">
              <a:defRPr sz="1600" b="1"/>
            </a:pPr>
            <a:r>
              <a:t>EGW (Lift Him Up, Aprili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569660"/>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b="1" kern="1200">
                <a:ln>
                  <a:noFill/>
                </a:ln>
                <a:solidFill>
                  <a:srgbClr val="E4CE84"/>
                </a:solidFill>
                <a:effectLst/>
                <a:uLnTx/>
                <a:uFillTx/>
                <a:latin typeface="Comic Sans MS" panose="030F0702030302020204" pitchFamily="66" charset="0"/>
                <a:ea typeface="+mn-ea"/>
                <a:cs typeface="+mn-cs"/>
              </a:defRPr>
            </a:pPr>
            <a:r>
              <a:rPr sz="2400" dirty="0"/>
              <a:t>"</a:t>
            </a:r>
            <a:r>
              <a:rPr sz="2400" dirty="0" err="1"/>
              <a:t>Ndivyo</a:t>
            </a:r>
            <a:r>
              <a:rPr sz="2400" dirty="0"/>
              <a:t> </a:t>
            </a:r>
            <a:r>
              <a:rPr sz="2400" dirty="0" err="1"/>
              <a:t>litakavyokuwa</a:t>
            </a:r>
            <a:r>
              <a:rPr sz="2400" dirty="0"/>
              <a:t> </a:t>
            </a:r>
            <a:r>
              <a:rPr sz="2400" dirty="0" err="1"/>
              <a:t>neno</a:t>
            </a:r>
            <a:r>
              <a:rPr sz="2400" dirty="0"/>
              <a:t> </a:t>
            </a:r>
            <a:r>
              <a:rPr sz="2400" dirty="0" err="1"/>
              <a:t>langu</a:t>
            </a:r>
            <a:r>
              <a:rPr sz="2400" dirty="0"/>
              <a:t> </a:t>
            </a:r>
            <a:r>
              <a:rPr sz="2400" dirty="0" err="1"/>
              <a:t>litokalo</a:t>
            </a:r>
            <a:r>
              <a:rPr sz="2400" dirty="0"/>
              <a:t> </a:t>
            </a:r>
            <a:r>
              <a:rPr sz="2400" dirty="0" err="1"/>
              <a:t>kinywani</a:t>
            </a:r>
            <a:r>
              <a:rPr sz="2400" dirty="0"/>
              <a:t> </a:t>
            </a:r>
            <a:r>
              <a:rPr sz="2400" dirty="0" err="1"/>
              <a:t>mwangu</a:t>
            </a:r>
            <a:r>
              <a:rPr sz="2400" dirty="0"/>
              <a:t>; </a:t>
            </a:r>
            <a:r>
              <a:rPr sz="2400" dirty="0" err="1"/>
              <a:t>halitanirudia</a:t>
            </a:r>
            <a:r>
              <a:rPr sz="2400" dirty="0"/>
              <a:t> bure, </a:t>
            </a:r>
            <a:r>
              <a:rPr sz="2400" dirty="0" err="1"/>
              <a:t>bali</a:t>
            </a:r>
            <a:r>
              <a:rPr sz="2400" dirty="0"/>
              <a:t> </a:t>
            </a:r>
            <a:r>
              <a:rPr sz="2400" dirty="0" err="1"/>
              <a:t>litatimiza</a:t>
            </a:r>
            <a:r>
              <a:rPr sz="2400" dirty="0"/>
              <a:t> </a:t>
            </a:r>
            <a:r>
              <a:rPr sz="2400" dirty="0" err="1"/>
              <a:t>nitakalo</a:t>
            </a:r>
            <a:r>
              <a:rPr sz="2400" dirty="0"/>
              <a:t>, nalo </a:t>
            </a:r>
            <a:r>
              <a:rPr sz="2400" dirty="0" err="1"/>
              <a:t>litafanikiwa</a:t>
            </a:r>
            <a:r>
              <a:rPr sz="2400" dirty="0"/>
              <a:t> </a:t>
            </a:r>
            <a:r>
              <a:rPr sz="2400" dirty="0" err="1"/>
              <a:t>katika</a:t>
            </a:r>
            <a:r>
              <a:rPr sz="2400" dirty="0"/>
              <a:t> </a:t>
            </a:r>
            <a:r>
              <a:rPr sz="2400" dirty="0" err="1"/>
              <a:t>jambo</a:t>
            </a:r>
            <a:r>
              <a:rPr sz="2400" dirty="0"/>
              <a:t> </a:t>
            </a:r>
            <a:r>
              <a:rPr sz="2400" dirty="0" err="1"/>
              <a:t>lile</a:t>
            </a:r>
            <a:r>
              <a:rPr sz="2400" dirty="0"/>
              <a:t> </a:t>
            </a:r>
            <a:r>
              <a:rPr sz="2400" dirty="0" err="1"/>
              <a:t>nililolituma</a:t>
            </a:r>
            <a:r>
              <a:rPr sz="2400" dirty="0"/>
              <a:t>" </a:t>
            </a:r>
            <a:r>
              <a:rPr sz="1800" dirty="0"/>
              <a:t>(</a:t>
            </a:r>
            <a:r>
              <a:rPr sz="1800" dirty="0" err="1"/>
              <a:t>Isaya</a:t>
            </a:r>
            <a:r>
              <a:rPr sz="1800" dirty="0"/>
              <a:t> 55:11)</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1161673952"/>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94535" y="-36095"/>
            <a:ext cx="6296025" cy="1015663"/>
          </a:xfrm>
          <a:prstGeom prst="rect">
            <a:avLst/>
          </a:prstGeom>
          <a:noFill/>
        </p:spPr>
        <p:txBody>
          <a:bodyPr wrap="square">
            <a:spAutoFit/>
          </a:bodyPr>
          <a:lstStyle/>
          <a:p>
            <a:pPr>
              <a:spcBef>
                <a:spcPts val="600"/>
              </a:spcBef>
              <a:defRPr sz="2000" b="1"/>
            </a:pPr>
            <a:r>
              <a:rPr dirty="0"/>
              <a:t>"</a:t>
            </a:r>
            <a:r>
              <a:rPr dirty="0" err="1"/>
              <a:t>Watu</a:t>
            </a:r>
            <a:r>
              <a:rPr dirty="0"/>
              <a:t> </a:t>
            </a:r>
            <a:r>
              <a:rPr dirty="0" err="1"/>
              <a:t>watakatifu</a:t>
            </a:r>
            <a:r>
              <a:rPr dirty="0"/>
              <a:t> </a:t>
            </a:r>
            <a:r>
              <a:rPr dirty="0" err="1"/>
              <a:t>wa</a:t>
            </a:r>
            <a:r>
              <a:rPr dirty="0"/>
              <a:t> </a:t>
            </a:r>
            <a:r>
              <a:rPr dirty="0" err="1"/>
              <a:t>Mungu</a:t>
            </a:r>
            <a:r>
              <a:rPr dirty="0"/>
              <a:t> </a:t>
            </a:r>
            <a:r>
              <a:rPr dirty="0" err="1"/>
              <a:t>walinena</a:t>
            </a:r>
            <a:r>
              <a:rPr dirty="0"/>
              <a:t> </a:t>
            </a:r>
            <a:r>
              <a:rPr dirty="0" err="1"/>
              <a:t>walipokuwa</a:t>
            </a:r>
            <a:r>
              <a:rPr dirty="0"/>
              <a:t> </a:t>
            </a:r>
            <a:r>
              <a:rPr dirty="0" err="1"/>
              <a:t>wakiongozwa</a:t>
            </a:r>
            <a:r>
              <a:rPr dirty="0"/>
              <a:t> </a:t>
            </a:r>
            <a:r>
              <a:rPr dirty="0" err="1"/>
              <a:t>na</a:t>
            </a:r>
            <a:r>
              <a:rPr dirty="0"/>
              <a:t> </a:t>
            </a:r>
            <a:r>
              <a:rPr dirty="0" err="1"/>
              <a:t>Roho</a:t>
            </a:r>
            <a:r>
              <a:rPr dirty="0"/>
              <a:t> </a:t>
            </a:r>
            <a:r>
              <a:rPr dirty="0" err="1"/>
              <a:t>Mtakatifu</a:t>
            </a:r>
            <a:r>
              <a:rPr dirty="0"/>
              <a:t>" (2 Petro 1:21), </a:t>
            </a:r>
            <a:r>
              <a:rPr dirty="0" err="1"/>
              <a:t>na</a:t>
            </a:r>
            <a:r>
              <a:rPr dirty="0"/>
              <a:t> </a:t>
            </a:r>
            <a:r>
              <a:rPr dirty="0" err="1"/>
              <a:t>kurekodi</a:t>
            </a:r>
            <a:r>
              <a:rPr dirty="0"/>
              <a:t> </a:t>
            </a:r>
            <a:r>
              <a:rPr dirty="0" err="1"/>
              <a:t>ujumbe</a:t>
            </a:r>
            <a:r>
              <a:rPr dirty="0"/>
              <a:t> </a:t>
            </a:r>
            <a:r>
              <a:rPr dirty="0" err="1"/>
              <a:t>wao</a:t>
            </a:r>
            <a:r>
              <a:rPr dirty="0"/>
              <a:t> </a:t>
            </a:r>
            <a:r>
              <a:rPr dirty="0" err="1"/>
              <a:t>kwenye</a:t>
            </a:r>
            <a:r>
              <a:rPr dirty="0"/>
              <a:t> </a:t>
            </a:r>
            <a:r>
              <a:rPr dirty="0" err="1"/>
              <a:t>kurasa</a:t>
            </a:r>
            <a:r>
              <a:rPr dirty="0"/>
              <a:t> za Biblia.</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144487"/>
            <a:ext cx="63319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Tunawezaje kutoa vito hivi ambavyo Mungu ametuandalia katika Biblia, na tunapata faida gani kwa kuvijifunza?</a:t>
            </a: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24579" y="979568"/>
            <a:ext cx="63319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Ndani</a:t>
            </a:r>
            <a:r>
              <a:rPr dirty="0"/>
              <a:t> </a:t>
            </a:r>
            <a:r>
              <a:rPr dirty="0" err="1"/>
              <a:t>yake</a:t>
            </a:r>
            <a:r>
              <a:rPr dirty="0"/>
              <a:t> </a:t>
            </a:r>
            <a:r>
              <a:rPr dirty="0" err="1"/>
              <a:t>tunapata</a:t>
            </a:r>
            <a:r>
              <a:rPr dirty="0"/>
              <a:t> </a:t>
            </a:r>
            <a:r>
              <a:rPr dirty="0" err="1"/>
              <a:t>vito</a:t>
            </a:r>
            <a:r>
              <a:rPr dirty="0"/>
              <a:t> </a:t>
            </a:r>
            <a:r>
              <a:rPr dirty="0" err="1"/>
              <a:t>ambavyo</a:t>
            </a:r>
            <a:r>
              <a:rPr dirty="0"/>
              <a:t> </a:t>
            </a:r>
            <a:r>
              <a:rPr dirty="0" err="1"/>
              <a:t>vinatoa</a:t>
            </a:r>
            <a:r>
              <a:rPr dirty="0"/>
              <a:t> </a:t>
            </a:r>
            <a:r>
              <a:rPr dirty="0" err="1"/>
              <a:t>maisha</a:t>
            </a:r>
            <a:r>
              <a:rPr dirty="0"/>
              <a:t>, </a:t>
            </a:r>
            <a:r>
              <a:rPr dirty="0" err="1"/>
              <a:t>tumaini</a:t>
            </a:r>
            <a:r>
              <a:rPr dirty="0"/>
              <a:t>, </a:t>
            </a:r>
            <a:r>
              <a:rPr dirty="0" err="1"/>
              <a:t>faraja</a:t>
            </a:r>
            <a:r>
              <a:rPr dirty="0"/>
              <a:t>, </a:t>
            </a:r>
            <a:r>
              <a:rPr dirty="0" err="1"/>
              <a:t>faraja</a:t>
            </a:r>
            <a:r>
              <a:rPr dirty="0"/>
              <a:t>, ... </a:t>
            </a:r>
            <a:r>
              <a:rPr dirty="0" err="1"/>
              <a:t>Baadhi</a:t>
            </a:r>
            <a:r>
              <a:rPr dirty="0"/>
              <a:t> </a:t>
            </a:r>
            <a:r>
              <a:rPr dirty="0" err="1"/>
              <a:t>yanaonekana</a:t>
            </a:r>
            <a:r>
              <a:rPr dirty="0"/>
              <a:t> </a:t>
            </a:r>
            <a:r>
              <a:rPr dirty="0" err="1"/>
              <a:t>kwa</a:t>
            </a:r>
            <a:r>
              <a:rPr dirty="0"/>
              <a:t> </a:t>
            </a:r>
            <a:r>
              <a:rPr dirty="0" err="1"/>
              <a:t>mtazamo</a:t>
            </a:r>
            <a:r>
              <a:rPr dirty="0"/>
              <a:t> </a:t>
            </a:r>
            <a:r>
              <a:rPr dirty="0" err="1"/>
              <a:t>wa</a:t>
            </a:r>
            <a:r>
              <a:rPr dirty="0"/>
              <a:t> kwanza, </a:t>
            </a:r>
            <a:r>
              <a:rPr dirty="0" err="1"/>
              <a:t>mengine</a:t>
            </a:r>
            <a:r>
              <a:rPr dirty="0"/>
              <a:t> </a:t>
            </a:r>
            <a:r>
              <a:rPr dirty="0" err="1"/>
              <a:t>yanapaswa</a:t>
            </a:r>
            <a:r>
              <a:rPr dirty="0"/>
              <a:t> </a:t>
            </a:r>
            <a:r>
              <a:rPr dirty="0" err="1"/>
              <a:t>kutafutwa</a:t>
            </a:r>
            <a:r>
              <a:rPr dirty="0"/>
              <a:t> </a:t>
            </a:r>
            <a:r>
              <a:rPr dirty="0" err="1"/>
              <a:t>kwa</a:t>
            </a:r>
            <a:r>
              <a:rPr dirty="0"/>
              <a:t> </a:t>
            </a:r>
            <a:r>
              <a:rPr dirty="0" err="1"/>
              <a:t>uangalifu</a:t>
            </a:r>
            <a:r>
              <a:rPr dirty="0"/>
              <a:t> </a:t>
            </a:r>
            <a:r>
              <a:rPr dirty="0" err="1"/>
              <a:t>zaidi</a:t>
            </a:r>
            <a:r>
              <a:rPr dirty="0"/>
              <a:t>.</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defRPr sz="7200" b="1">
                <a:ln/>
                <a:solidFill>
                  <a:srgbClr val="A32FFF"/>
                </a:solidFill>
                <a:effectLst>
                  <a:reflection blurRad="6350" stA="55000" endA="300" endPos="45500" dir="5400000" sy="-100000" algn="bl" rotWithShape="0"/>
                </a:effectLst>
              </a:defRPr>
            </a:pPr>
            <a:r>
              <a:rPr lang="en-US" dirty="0"/>
              <a:t>JINSI YA KUJIFUNZA BIBLIA</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sz="5400" b="1">
                <a:ln/>
                <a:solidFill>
                  <a:srgbClr val="FFE24F"/>
                </a:solidFill>
                <a:effectLst>
                  <a:outerShdw blurRad="38100" dist="38100" dir="2700000" algn="tl">
                    <a:srgbClr val="000000"/>
                  </a:outerShdw>
                  <a:reflection blurRad="6350" stA="55000" endA="300" endPos="45500" dir="5400000" sy="-100000" algn="bl" rotWithShape="0"/>
                </a:effectLst>
              </a:defRPr>
            </a:pPr>
            <a:r>
              <a:t>WAKATI</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defRPr b="1">
                <a:solidFill>
                  <a:schemeClr val="bg2">
                    <a:lumMod val="20000"/>
                    <a:lumOff val="80000"/>
                  </a:schemeClr>
                </a:solidFill>
                <a:effectLst>
                  <a:outerShdw blurRad="38100" dist="38100" dir="2700000" algn="tl">
                    <a:srgbClr val="000000"/>
                  </a:outerShdw>
                </a:effectLst>
                <a:latin typeface="Comic Sans MS" panose="030F0702030302020204" pitchFamily="66" charset="0"/>
              </a:defRPr>
            </a:pPr>
            <a:r>
              <a:t>"Mtanitafuta na kuniona mtakaponitafuta kwa moyo wenu wote." </a:t>
            </a:r>
            <a:r>
              <a:rPr sz="1400"/>
              <a:t>(Yeremia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a:spAutoFit/>
          </a:bodyPr>
          <a:lstStyle/>
          <a:p>
            <a:pPr>
              <a:spcBef>
                <a:spcPts val="600"/>
              </a:spcBef>
              <a:defRPr sz="2000" b="1"/>
            </a:pPr>
            <a:r>
              <a:t>Ni wakati gani mzuri wa kujifunza Biblia?</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825715"/>
            <a:ext cx="5151616" cy="1015663"/>
          </a:xfrm>
          <a:prstGeom prst="rect">
            <a:avLst/>
          </a:prstGeom>
          <a:noFill/>
        </p:spPr>
        <p:txBody>
          <a:bodyPr wrap="square">
            <a:spAutoFit/>
          </a:bodyPr>
          <a:lstStyle/>
          <a:p>
            <a:pPr>
              <a:spcBef>
                <a:spcPts val="600"/>
              </a:spcBef>
              <a:defRPr sz="2000" b="1"/>
            </a:pPr>
            <a:r>
              <a:t>Lazima tuchambue majibu yetu kwa kuzingatia mambo mawili: sababu ya wakati na sababu ya ubora.</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317207"/>
            <a:ext cx="8866366" cy="1323439"/>
          </a:xfrm>
          <a:prstGeom prst="rect">
            <a:avLst/>
          </a:prstGeom>
          <a:noFill/>
        </p:spPr>
        <p:txBody>
          <a:bodyPr wrap="square">
            <a:spAutoFit/>
          </a:bodyPr>
          <a:lstStyle/>
          <a:p>
            <a:pPr>
              <a:spcBef>
                <a:spcPts val="600"/>
              </a:spcBef>
              <a:defRPr sz="2000" b="1"/>
            </a:pPr>
            <a:r>
              <a:t>Hata hivyo, wakati tunaoutumia kusoma hauwezi kuwekwa tu kwenye usomaji wa kijuujuu. Hapa ndipo motisha yetu inapoingia. Kwa nini ninasoma Biblia? Je, ninatafuta tu maarifa, au nina hamu kubwa ya kujua zaidi kuhusu Mungu?</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917573"/>
            <a:ext cx="515161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Bila shaka tutapata faida zaidi kwa kutenga saa moja katika ratiba yetu ya kujifunza Biblia kuliko kutenga dakika tano tu.</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716839"/>
            <a:ext cx="886636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Tutafaidika zaidi na mafunzo yetu ya Biblia wakati inakuwa wakati wa kuwa na Mungu (Yer. 29:13), na kumfurahia (Zab. 37:4); tunapotafuta katika kurasa zake ujumbe maalum wa Mungu kwetu.</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pPr>
              <a:defRPr>
                <a:solidFill>
                  <a:schemeClr val="accent5"/>
                </a:solidFill>
              </a:defRPr>
            </a:pPr>
            <a:r>
              <a:rPr lang="en-US" dirty="0"/>
              <a:t>MAHALI</a:t>
            </a:r>
            <a:endParaRPr dirty="0"/>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defRPr b="1">
                <a:solidFill>
                  <a:srgbClr val="002060"/>
                </a:solidFill>
                <a:effectLst>
                  <a:glow rad="127000">
                    <a:srgbClr val="4CEE7B"/>
                  </a:glow>
                </a:effectLst>
                <a:latin typeface="Comic Sans MS" panose="030F0702030302020204" pitchFamily="66" charset="0"/>
              </a:defRPr>
            </a:pPr>
            <a:r>
              <a:rPr dirty="0"/>
              <a:t>“</a:t>
            </a:r>
            <a:r>
              <a:rPr lang="en-US" dirty="0" err="1"/>
              <a:t>Asubuhi</a:t>
            </a:r>
            <a:r>
              <a:rPr lang="en-US" dirty="0"/>
              <a:t> </a:t>
            </a:r>
            <a:r>
              <a:rPr lang="en-US" dirty="0" err="1"/>
              <a:t>na</a:t>
            </a:r>
            <a:r>
              <a:rPr lang="en-US" dirty="0"/>
              <a:t> </a:t>
            </a:r>
            <a:r>
              <a:rPr lang="en-US" dirty="0" err="1"/>
              <a:t>mapema</a:t>
            </a:r>
            <a:r>
              <a:rPr lang="en-US" dirty="0"/>
              <a:t>, </a:t>
            </a:r>
            <a:r>
              <a:rPr lang="en-US" dirty="0" err="1"/>
              <a:t>kulipokuwa</a:t>
            </a:r>
            <a:r>
              <a:rPr lang="en-US" dirty="0"/>
              <a:t> </a:t>
            </a:r>
            <a:r>
              <a:rPr lang="en-US" dirty="0" err="1"/>
              <a:t>bado</a:t>
            </a:r>
            <a:r>
              <a:rPr lang="en-US" dirty="0"/>
              <a:t> </a:t>
            </a:r>
            <a:r>
              <a:rPr lang="en-US" dirty="0" err="1"/>
              <a:t>giza</a:t>
            </a:r>
            <a:r>
              <a:rPr lang="en-US" dirty="0"/>
              <a:t>, </a:t>
            </a:r>
            <a:r>
              <a:rPr lang="en-US" dirty="0" err="1"/>
              <a:t>Yesu</a:t>
            </a:r>
            <a:r>
              <a:rPr lang="en-US" dirty="0"/>
              <a:t> </a:t>
            </a:r>
            <a:r>
              <a:rPr lang="en-US" dirty="0" err="1"/>
              <a:t>aliamka</a:t>
            </a:r>
            <a:r>
              <a:rPr lang="en-US" dirty="0"/>
              <a:t>, </a:t>
            </a:r>
            <a:r>
              <a:rPr lang="en-US" dirty="0" err="1"/>
              <a:t>akatoka</a:t>
            </a:r>
            <a:r>
              <a:rPr lang="en-US" dirty="0"/>
              <a:t> </a:t>
            </a:r>
            <a:r>
              <a:rPr lang="en-US" dirty="0" err="1"/>
              <a:t>nyumbani</a:t>
            </a:r>
            <a:r>
              <a:rPr lang="en-US" dirty="0"/>
              <a:t>, </a:t>
            </a:r>
            <a:r>
              <a:rPr lang="en-US" dirty="0" err="1"/>
              <a:t>akaenda</a:t>
            </a:r>
            <a:r>
              <a:rPr lang="en-US" dirty="0"/>
              <a:t> </a:t>
            </a:r>
            <a:r>
              <a:rPr lang="en-US" dirty="0" err="1"/>
              <a:t>mahali</a:t>
            </a:r>
            <a:r>
              <a:rPr lang="en-US" dirty="0"/>
              <a:t> pa </a:t>
            </a:r>
            <a:r>
              <a:rPr lang="en-US" dirty="0" err="1"/>
              <a:t>faragha</a:t>
            </a:r>
            <a:r>
              <a:rPr lang="en-US" dirty="0"/>
              <a:t>, </a:t>
            </a:r>
            <a:r>
              <a:rPr lang="en-US" dirty="0" err="1"/>
              <a:t>akaomba</a:t>
            </a:r>
            <a:r>
              <a:rPr dirty="0"/>
              <a:t>.” </a:t>
            </a:r>
            <a:r>
              <a:rPr sz="1400" dirty="0"/>
              <a:t>(Marko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a:spAutoFit/>
          </a:bodyPr>
          <a:lstStyle/>
          <a:p>
            <a:pPr algn="just">
              <a:spcBef>
                <a:spcPts val="600"/>
              </a:spcBef>
              <a:defRPr sz="2000" b="1"/>
            </a:pPr>
            <a:r>
              <a:rPr dirty="0" err="1"/>
              <a:t>Wakati</a:t>
            </a:r>
            <a:r>
              <a:rPr dirty="0"/>
              <a:t> </a:t>
            </a:r>
            <a:r>
              <a:rPr dirty="0" err="1"/>
              <a:t>Yesu</a:t>
            </a:r>
            <a:r>
              <a:rPr dirty="0"/>
              <a:t> </a:t>
            </a:r>
            <a:r>
              <a:rPr dirty="0" err="1"/>
              <a:t>alitaka</a:t>
            </a:r>
            <a:r>
              <a:rPr dirty="0"/>
              <a:t> </a:t>
            </a:r>
            <a:r>
              <a:rPr dirty="0" err="1"/>
              <a:t>wakati</a:t>
            </a:r>
            <a:r>
              <a:rPr dirty="0"/>
              <a:t> </a:t>
            </a:r>
            <a:r>
              <a:rPr dirty="0" err="1"/>
              <a:t>maalum</a:t>
            </a:r>
            <a:r>
              <a:rPr dirty="0"/>
              <a:t> </a:t>
            </a:r>
            <a:r>
              <a:rPr dirty="0" err="1"/>
              <a:t>wa</a:t>
            </a:r>
            <a:r>
              <a:rPr dirty="0"/>
              <a:t> </a:t>
            </a:r>
            <a:r>
              <a:rPr dirty="0" err="1"/>
              <a:t>ushirika</a:t>
            </a:r>
            <a:r>
              <a:rPr dirty="0"/>
              <a:t> </a:t>
            </a:r>
            <a:r>
              <a:rPr dirty="0" err="1"/>
              <a:t>na</a:t>
            </a:r>
            <a:r>
              <a:rPr dirty="0"/>
              <a:t> </a:t>
            </a:r>
            <a:r>
              <a:rPr dirty="0" err="1"/>
              <a:t>Mungu</a:t>
            </a:r>
            <a:r>
              <a:rPr dirty="0"/>
              <a:t>, </a:t>
            </a:r>
            <a:r>
              <a:rPr dirty="0" err="1"/>
              <a:t>angeamka</a:t>
            </a:r>
            <a:r>
              <a:rPr dirty="0"/>
              <a:t> </a:t>
            </a:r>
            <a:r>
              <a:rPr dirty="0" err="1"/>
              <a:t>mapema</a:t>
            </a:r>
            <a:r>
              <a:rPr dirty="0"/>
              <a:t> </a:t>
            </a:r>
            <a:r>
              <a:rPr dirty="0" err="1"/>
              <a:t>na</a:t>
            </a:r>
            <a:r>
              <a:rPr dirty="0"/>
              <a:t> </a:t>
            </a:r>
            <a:r>
              <a:rPr dirty="0" err="1"/>
              <a:t>kutafuta</a:t>
            </a:r>
            <a:r>
              <a:rPr dirty="0"/>
              <a:t> </a:t>
            </a:r>
            <a:r>
              <a:rPr dirty="0" err="1"/>
              <a:t>mahali</a:t>
            </a:r>
            <a:r>
              <a:rPr dirty="0"/>
              <a:t> pa </a:t>
            </a:r>
            <a:r>
              <a:rPr dirty="0" err="1"/>
              <a:t>utulivu</a:t>
            </a:r>
            <a:r>
              <a:rPr dirty="0"/>
              <a:t> (Marko 1:35). Hii </a:t>
            </a:r>
            <a:r>
              <a:rPr dirty="0" err="1"/>
              <a:t>inaweza</a:t>
            </a:r>
            <a:r>
              <a:rPr dirty="0"/>
              <a:t> </a:t>
            </a:r>
            <a:r>
              <a:rPr dirty="0" err="1"/>
              <a:t>kutumika</a:t>
            </a:r>
            <a:r>
              <a:rPr dirty="0"/>
              <a:t> </a:t>
            </a:r>
            <a:r>
              <a:rPr dirty="0" err="1"/>
              <a:t>kwa</a:t>
            </a:r>
            <a:r>
              <a:rPr dirty="0"/>
              <a:t> </a:t>
            </a:r>
            <a:r>
              <a:rPr dirty="0" err="1"/>
              <a:t>maombi</a:t>
            </a:r>
            <a:r>
              <a:rPr dirty="0"/>
              <a:t> </a:t>
            </a:r>
            <a:r>
              <a:rPr dirty="0" err="1"/>
              <a:t>na</a:t>
            </a:r>
            <a:r>
              <a:rPr dirty="0"/>
              <a:t> </a:t>
            </a:r>
            <a:r>
              <a:rPr dirty="0" err="1"/>
              <a:t>kujifunza</a:t>
            </a:r>
            <a:r>
              <a:rPr dirty="0"/>
              <a:t> Biblia.</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13358" y="2396348"/>
            <a:ext cx="5839130" cy="1323439"/>
          </a:xfrm>
          <a:prstGeom prst="rect">
            <a:avLst/>
          </a:prstGeom>
          <a:noFill/>
        </p:spPr>
        <p:txBody>
          <a:bodyPr wrap="square">
            <a:spAutoFit/>
          </a:bodyPr>
          <a:lstStyle/>
          <a:p>
            <a:pPr algn="just">
              <a:spcBef>
                <a:spcPts val="600"/>
              </a:spcBef>
              <a:defRPr sz="2000" b="1"/>
            </a:pPr>
            <a:r>
              <a:rPr dirty="0"/>
              <a:t>Ni </a:t>
            </a:r>
            <a:r>
              <a:rPr dirty="0" err="1"/>
              <a:t>vigumu</a:t>
            </a:r>
            <a:r>
              <a:rPr dirty="0"/>
              <a:t> </a:t>
            </a:r>
            <a:r>
              <a:rPr dirty="0" err="1"/>
              <a:t>kuzingatia</a:t>
            </a:r>
            <a:r>
              <a:rPr dirty="0"/>
              <a:t> </a:t>
            </a:r>
            <a:r>
              <a:rPr dirty="0" err="1"/>
              <a:t>kusoma</a:t>
            </a:r>
            <a:r>
              <a:rPr dirty="0"/>
              <a:t> </a:t>
            </a:r>
            <a:r>
              <a:rPr dirty="0" err="1"/>
              <a:t>katika</a:t>
            </a:r>
            <a:r>
              <a:rPr dirty="0"/>
              <a:t> </a:t>
            </a:r>
            <a:r>
              <a:rPr dirty="0" err="1"/>
              <a:t>eneo</a:t>
            </a:r>
            <a:r>
              <a:rPr dirty="0"/>
              <a:t> </a:t>
            </a:r>
            <a:r>
              <a:rPr dirty="0" err="1"/>
              <a:t>lenye</a:t>
            </a:r>
            <a:r>
              <a:rPr dirty="0"/>
              <a:t> </a:t>
            </a:r>
            <a:r>
              <a:rPr dirty="0" err="1"/>
              <a:t>kelele</a:t>
            </a:r>
            <a:r>
              <a:rPr dirty="0"/>
              <a:t> au </a:t>
            </a:r>
            <a:r>
              <a:rPr dirty="0" err="1"/>
              <a:t>lenye</a:t>
            </a:r>
            <a:r>
              <a:rPr dirty="0"/>
              <a:t> </a:t>
            </a:r>
            <a:r>
              <a:rPr dirty="0" err="1"/>
              <a:t>shughuli</a:t>
            </a:r>
            <a:r>
              <a:rPr dirty="0"/>
              <a:t> </a:t>
            </a:r>
            <a:r>
              <a:rPr dirty="0" err="1"/>
              <a:t>nyingi</a:t>
            </a:r>
            <a:r>
              <a:rPr dirty="0"/>
              <a:t>. Ni </a:t>
            </a:r>
            <a:r>
              <a:rPr dirty="0" err="1"/>
              <a:t>rahisi</a:t>
            </a:r>
            <a:r>
              <a:rPr dirty="0"/>
              <a:t> </a:t>
            </a:r>
            <a:r>
              <a:rPr dirty="0" err="1"/>
              <a:t>kufanya</a:t>
            </a:r>
            <a:r>
              <a:rPr dirty="0"/>
              <a:t> </a:t>
            </a:r>
            <a:r>
              <a:rPr dirty="0" err="1"/>
              <a:t>hivyo</a:t>
            </a:r>
            <a:r>
              <a:rPr dirty="0"/>
              <a:t> </a:t>
            </a:r>
            <a:r>
              <a:rPr dirty="0" err="1"/>
              <a:t>katika</a:t>
            </a:r>
            <a:r>
              <a:rPr dirty="0"/>
              <a:t> </a:t>
            </a:r>
            <a:r>
              <a:rPr dirty="0" err="1"/>
              <a:t>eneo</a:t>
            </a:r>
            <a:r>
              <a:rPr dirty="0"/>
              <a:t> la </a:t>
            </a:r>
            <a:r>
              <a:rPr dirty="0" err="1"/>
              <a:t>starehe</a:t>
            </a:r>
            <a:r>
              <a:rPr dirty="0"/>
              <a:t>, </a:t>
            </a:r>
            <a:r>
              <a:rPr dirty="0" err="1"/>
              <a:t>tulivu</a:t>
            </a:r>
            <a:r>
              <a:rPr dirty="0"/>
              <a:t> </a:t>
            </a:r>
            <a:r>
              <a:rPr dirty="0" err="1"/>
              <a:t>na</a:t>
            </a:r>
            <a:r>
              <a:rPr dirty="0"/>
              <a:t> </a:t>
            </a:r>
            <a:r>
              <a:rPr dirty="0" err="1"/>
              <a:t>lililojitenga</a:t>
            </a:r>
            <a:r>
              <a:rPr dirty="0"/>
              <a:t>.</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Mara </a:t>
            </a:r>
            <a:r>
              <a:rPr dirty="0" err="1"/>
              <a:t>baada</a:t>
            </a:r>
            <a:r>
              <a:rPr dirty="0"/>
              <a:t> </a:t>
            </a:r>
            <a:r>
              <a:rPr dirty="0" err="1"/>
              <a:t>ya</a:t>
            </a:r>
            <a:r>
              <a:rPr dirty="0"/>
              <a:t> </a:t>
            </a:r>
            <a:r>
              <a:rPr dirty="0" err="1"/>
              <a:t>kupata</a:t>
            </a:r>
            <a:r>
              <a:rPr dirty="0"/>
              <a:t> </a:t>
            </a:r>
            <a:r>
              <a:rPr dirty="0" err="1"/>
              <a:t>wakati</a:t>
            </a:r>
            <a:r>
              <a:rPr dirty="0"/>
              <a:t> </a:t>
            </a:r>
            <a:r>
              <a:rPr dirty="0" err="1"/>
              <a:t>na</a:t>
            </a:r>
            <a:r>
              <a:rPr dirty="0"/>
              <a:t> </a:t>
            </a:r>
            <a:r>
              <a:rPr dirty="0" err="1"/>
              <a:t>mahali</a:t>
            </a:r>
            <a:r>
              <a:rPr dirty="0"/>
              <a:t> </a:t>
            </a:r>
            <a:r>
              <a:rPr dirty="0" err="1"/>
              <a:t>sahihi</a:t>
            </a:r>
            <a:r>
              <a:rPr dirty="0"/>
              <a:t>, </a:t>
            </a:r>
            <a:r>
              <a:rPr dirty="0" err="1"/>
              <a:t>hebu</a:t>
            </a:r>
            <a:r>
              <a:rPr dirty="0"/>
              <a:t> </a:t>
            </a:r>
            <a:r>
              <a:rPr dirty="0" err="1"/>
              <a:t>tufanye</a:t>
            </a:r>
            <a:r>
              <a:rPr dirty="0"/>
              <a:t> </a:t>
            </a:r>
            <a:r>
              <a:rPr dirty="0" err="1"/>
              <a:t>hii</a:t>
            </a:r>
            <a:r>
              <a:rPr dirty="0"/>
              <a:t> </a:t>
            </a:r>
            <a:r>
              <a:rPr dirty="0" err="1"/>
              <a:t>kuwa</a:t>
            </a:r>
            <a:r>
              <a:rPr dirty="0"/>
              <a:t> </a:t>
            </a:r>
            <a:r>
              <a:rPr dirty="0" err="1"/>
              <a:t>shughuli</a:t>
            </a:r>
            <a:r>
              <a:rPr dirty="0"/>
              <a:t> </a:t>
            </a:r>
            <a:r>
              <a:rPr dirty="0" err="1"/>
              <a:t>ya</a:t>
            </a:r>
            <a:r>
              <a:rPr dirty="0"/>
              <a:t> </a:t>
            </a:r>
            <a:r>
              <a:rPr dirty="0" err="1"/>
              <a:t>kawaida</a:t>
            </a:r>
            <a:r>
              <a:rPr dirty="0"/>
              <a:t>. </a:t>
            </a:r>
            <a:r>
              <a:rPr dirty="0" err="1"/>
              <a:t>Labda</a:t>
            </a:r>
            <a:r>
              <a:rPr dirty="0"/>
              <a:t> </a:t>
            </a:r>
            <a:r>
              <a:rPr dirty="0" err="1"/>
              <a:t>hali</a:t>
            </a:r>
            <a:r>
              <a:rPr dirty="0"/>
              <a:t> </a:t>
            </a:r>
            <a:r>
              <a:rPr dirty="0" err="1"/>
              <a:t>fulani</a:t>
            </a:r>
            <a:r>
              <a:rPr dirty="0"/>
              <a:t> </a:t>
            </a:r>
            <a:r>
              <a:rPr dirty="0" err="1"/>
              <a:t>maalum</a:t>
            </a:r>
            <a:r>
              <a:rPr dirty="0"/>
              <a:t> </a:t>
            </a:r>
            <a:r>
              <a:rPr dirty="0" err="1"/>
              <a:t>itatufanya</a:t>
            </a:r>
            <a:r>
              <a:rPr dirty="0"/>
              <a:t> </a:t>
            </a:r>
            <a:r>
              <a:rPr dirty="0" err="1"/>
              <a:t>tukose</a:t>
            </a:r>
            <a:r>
              <a:rPr dirty="0"/>
              <a:t> </a:t>
            </a:r>
            <a:r>
              <a:rPr dirty="0" err="1"/>
              <a:t>wakati</a:t>
            </a:r>
            <a:r>
              <a:rPr dirty="0"/>
              <a:t> </a:t>
            </a:r>
            <a:r>
              <a:rPr dirty="0" err="1"/>
              <a:t>huo</a:t>
            </a:r>
            <a:r>
              <a:rPr dirty="0"/>
              <a:t>, </a:t>
            </a:r>
            <a:r>
              <a:rPr dirty="0" err="1"/>
              <a:t>lakini</a:t>
            </a:r>
            <a:r>
              <a:rPr dirty="0"/>
              <a:t> </a:t>
            </a:r>
            <a:r>
              <a:rPr dirty="0" err="1"/>
              <a:t>tusiruhusu</a:t>
            </a:r>
            <a:r>
              <a:rPr dirty="0"/>
              <a:t> </a:t>
            </a:r>
            <a:r>
              <a:rPr dirty="0" err="1"/>
              <a:t>muda</a:t>
            </a:r>
            <a:r>
              <a:rPr dirty="0"/>
              <a:t> </a:t>
            </a:r>
            <a:r>
              <a:rPr dirty="0" err="1"/>
              <a:t>mwingi</a:t>
            </a:r>
            <a:r>
              <a:rPr dirty="0"/>
              <a:t> </a:t>
            </a:r>
            <a:r>
              <a:rPr dirty="0" err="1"/>
              <a:t>kupita</a:t>
            </a:r>
            <a:r>
              <a:rPr dirty="0"/>
              <a:t> </a:t>
            </a:r>
            <a:r>
              <a:rPr dirty="0" err="1"/>
              <a:t>bila</a:t>
            </a:r>
            <a:r>
              <a:rPr dirty="0"/>
              <a:t> </a:t>
            </a:r>
            <a:r>
              <a:rPr dirty="0" err="1"/>
              <a:t>kujifunza</a:t>
            </a:r>
            <a:r>
              <a:rPr dirty="0"/>
              <a:t> Biblia </a:t>
            </a:r>
            <a:r>
              <a:rPr dirty="0" err="1"/>
              <a:t>kila</a:t>
            </a:r>
            <a:r>
              <a:rPr dirty="0"/>
              <a:t> siku.</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698218"/>
            <a:ext cx="5839133"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Saa</a:t>
            </a:r>
            <a:r>
              <a:rPr dirty="0"/>
              <a:t> za kwanza au za </a:t>
            </a:r>
            <a:r>
              <a:rPr dirty="0" err="1"/>
              <a:t>mwisho</a:t>
            </a:r>
            <a:r>
              <a:rPr dirty="0"/>
              <a:t> za siku, </a:t>
            </a:r>
            <a:r>
              <a:rPr dirty="0" err="1"/>
              <a:t>wakati</a:t>
            </a:r>
            <a:r>
              <a:rPr dirty="0"/>
              <a:t> kuna </a:t>
            </a:r>
            <a:r>
              <a:rPr dirty="0" err="1"/>
              <a:t>ukimya</a:t>
            </a:r>
            <a:r>
              <a:rPr dirty="0"/>
              <a:t> </a:t>
            </a:r>
            <a:r>
              <a:rPr dirty="0" err="1"/>
              <a:t>zaidi</a:t>
            </a:r>
            <a:r>
              <a:rPr dirty="0"/>
              <a:t>, </a:t>
            </a:r>
            <a:r>
              <a:rPr dirty="0" err="1"/>
              <a:t>zinaweza</a:t>
            </a:r>
            <a:r>
              <a:rPr dirty="0"/>
              <a:t> </a:t>
            </a:r>
            <a:r>
              <a:rPr dirty="0" err="1"/>
              <a:t>kuwa</a:t>
            </a:r>
            <a:r>
              <a:rPr dirty="0"/>
              <a:t> </a:t>
            </a:r>
            <a:r>
              <a:rPr dirty="0" err="1"/>
              <a:t>nyakati</a:t>
            </a:r>
            <a:r>
              <a:rPr dirty="0"/>
              <a:t> </a:t>
            </a:r>
            <a:r>
              <a:rPr dirty="0" err="1"/>
              <a:t>ambazo</a:t>
            </a:r>
            <a:r>
              <a:rPr dirty="0"/>
              <a:t> </a:t>
            </a:r>
            <a:r>
              <a:rPr dirty="0" err="1"/>
              <a:t>tunaweza</a:t>
            </a:r>
            <a:r>
              <a:rPr dirty="0"/>
              <a:t> </a:t>
            </a:r>
            <a:r>
              <a:rPr dirty="0" err="1"/>
              <a:t>kuzingatia</a:t>
            </a:r>
            <a:r>
              <a:rPr dirty="0"/>
              <a:t> </a:t>
            </a:r>
            <a:r>
              <a:rPr dirty="0" err="1"/>
              <a:t>mawazo</a:t>
            </a:r>
            <a:r>
              <a:rPr dirty="0"/>
              <a:t> </a:t>
            </a:r>
            <a:r>
              <a:rPr dirty="0" err="1"/>
              <a:t>yetu</a:t>
            </a:r>
            <a:r>
              <a:rPr dirty="0"/>
              <a:t> </a:t>
            </a:r>
            <a:r>
              <a:rPr dirty="0" err="1"/>
              <a:t>kwa</a:t>
            </a:r>
            <a:r>
              <a:rPr dirty="0"/>
              <a:t> </a:t>
            </a:r>
            <a:r>
              <a:rPr dirty="0" err="1"/>
              <a:t>urahisi</a:t>
            </a:r>
            <a:r>
              <a:rPr dirty="0"/>
              <a:t> </a:t>
            </a:r>
            <a:r>
              <a:rPr dirty="0" err="1"/>
              <a:t>zaidi</a:t>
            </a:r>
            <a:r>
              <a:rPr dirty="0"/>
              <a:t> </a:t>
            </a:r>
            <a:r>
              <a:rPr dirty="0" err="1"/>
              <a:t>kwa</a:t>
            </a:r>
            <a:r>
              <a:rPr dirty="0"/>
              <a:t> </a:t>
            </a:r>
            <a:r>
              <a:rPr dirty="0" err="1"/>
              <a:t>Mungu</a:t>
            </a:r>
            <a:r>
              <a:rPr dirty="0"/>
              <a:t>.</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pPr>
              <a:defRPr>
                <a:solidFill>
                  <a:schemeClr val="bg2">
                    <a:lumMod val="40000"/>
                    <a:lumOff val="60000"/>
                  </a:schemeClr>
                </a:solidFill>
              </a:defRPr>
            </a:pPr>
            <a:r>
              <a:t>MBINU (1)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775506"/>
            <a:ext cx="10176386" cy="338554"/>
          </a:xfrm>
          <a:prstGeom prst="rect">
            <a:avLst/>
          </a:prstGeom>
          <a:noFill/>
        </p:spPr>
        <p:txBody>
          <a:bodyPr wrap="square">
            <a:spAutoFit/>
          </a:bodyPr>
          <a:lstStyle/>
          <a:p>
            <a:pPr algn="ctr">
              <a:defRPr b="1">
                <a:solidFill>
                  <a:schemeClr val="accent4">
                    <a:lumMod val="60000"/>
                    <a:lumOff val="40000"/>
                  </a:schemeClr>
                </a:solidFill>
                <a:effectLst>
                  <a:outerShdw blurRad="38100" dist="38100" dir="2700000" algn="tl">
                    <a:srgbClr val="000000"/>
                  </a:outerShdw>
                </a:effectLst>
                <a:latin typeface="Comic Sans MS" panose="030F0702030302020204" pitchFamily="66" charset="0"/>
              </a:defRPr>
            </a:pPr>
            <a:r>
              <a:rPr sz="1600"/>
              <a:t>"Ndivyo neno langu litokalo kinywani mwangu: halitanirudia bure…" </a:t>
            </a:r>
            <a:r>
              <a:rPr sz="1200"/>
              <a:t>(Isaya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1428053755"/>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2665904377"/>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pPr>
              <a:defRPr>
                <a:solidFill>
                  <a:schemeClr val="bg2">
                    <a:lumMod val="40000"/>
                    <a:lumOff val="60000"/>
                  </a:schemeClr>
                </a:solidFill>
              </a:defRPr>
            </a:pPr>
            <a:r>
              <a:t>MBINU (2)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38554"/>
          </a:xfrm>
          <a:prstGeom prst="rect">
            <a:avLst/>
          </a:prstGeom>
          <a:noFill/>
        </p:spPr>
        <p:txBody>
          <a:bodyPr wrap="square">
            <a:spAutoFit/>
          </a:bodyPr>
          <a:lstStyle/>
          <a:p>
            <a:pPr algn="ctr">
              <a:defRPr b="1">
                <a:solidFill>
                  <a:schemeClr val="accent4">
                    <a:lumMod val="60000"/>
                    <a:lumOff val="40000"/>
                  </a:schemeClr>
                </a:solidFill>
                <a:effectLst>
                  <a:outerShdw blurRad="38100" dist="38100" dir="2700000" algn="tl">
                    <a:srgbClr val="000000"/>
                  </a:outerShdw>
                </a:effectLst>
                <a:latin typeface="Comic Sans MS" panose="030F0702030302020204" pitchFamily="66" charset="0"/>
              </a:defRPr>
            </a:pPr>
            <a:r>
              <a:rPr sz="1600"/>
              <a:t>"Ndivyo neno langu litokalo kinywani mwangu: halitanirudia bure…" </a:t>
            </a:r>
            <a:r>
              <a:rPr sz="1200"/>
              <a:t>(Isaya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510509"/>
            <a:ext cx="5451986" cy="4152675"/>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defRPr sz="6000" b="1">
                <a:ln/>
                <a:solidFill>
                  <a:srgbClr val="FF0000"/>
                </a:solidFill>
                <a:effectLst>
                  <a:reflection blurRad="6350" stA="55000" endA="300" endPos="30000" dir="5400000" sy="-100000" algn="bl" rotWithShape="0"/>
                </a:effectLst>
              </a:defRPr>
            </a:pPr>
            <a:r>
              <a:t>FAIDA ZA KUJIFUNZA BIBLIA</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632</TotalTime>
  <Words>1035</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 Display</vt:lpstr>
      <vt:lpstr>Aptos</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2026-03-21T15:43:08Z</dcterms:created>
  <dcterms:modified xsi:type="dcterms:W3CDTF">2026-03-24T07:06:32Z</dcterms:modified>
</cp:coreProperties>
</file>