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8" r:id="rId4"/>
    <p:sldId id="257" r:id="rId5"/>
    <p:sldId id="258" r:id="rId6"/>
    <p:sldId id="282" r:id="rId7"/>
    <p:sldId id="283" r:id="rId8"/>
    <p:sldId id="260" r:id="rId9"/>
    <p:sldId id="284" r:id="rId10"/>
    <p:sldId id="286" r:id="rId11"/>
    <p:sldId id="262" r:id="rId12"/>
    <p:sldId id="287" r:id="rId13"/>
    <p:sldId id="264" r:id="rId14"/>
    <p:sldId id="285" r:id="rId15"/>
    <p:sldId id="280" r:id="rId16"/>
  </p:sldIdLst>
  <p:sldSz cx="12192000" cy="6858000"/>
  <p:notesSz cx="6858000" cy="9144000"/>
  <p:embeddedFontLst>
    <p:embeddedFont>
      <p:font typeface="Comic Sans MS" panose="030F0702030302020204" pitchFamily="66"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58"/>
  </p:normalViewPr>
  <p:slideViewPr>
    <p:cSldViewPr snapToGrid="0">
      <p:cViewPr varScale="1">
        <p:scale>
          <a:sx n="53" d="100"/>
          <a:sy n="53" d="100"/>
        </p:scale>
        <p:origin x="84"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pPr>
            <a:defRPr sz="2000" b="1">
              <a:effectLst>
                <a:outerShdw blurRad="38100" dist="38100" dir="2700000" algn="tl">
                  <a:srgbClr val="000000"/>
                </a:outerShdw>
              </a:effectLst>
            </a:defRPr>
          </a:pPr>
          <a:r>
            <a:rPr sz="1800" dirty="0" err="1"/>
            <a:t>Alikuwa</a:t>
          </a:r>
          <a:r>
            <a:rPr sz="1800" dirty="0"/>
            <a:t> </a:t>
          </a:r>
          <a:r>
            <a:rPr sz="1800" dirty="0" err="1"/>
            <a:t>thabiti</a:t>
          </a:r>
          <a:r>
            <a:rPr sz="1800" dirty="0"/>
            <a:t>, </a:t>
          </a:r>
          <a:r>
            <a:rPr sz="1800" dirty="0" err="1"/>
            <a:t>akiomba</a:t>
          </a:r>
          <a:r>
            <a:rPr sz="1800" dirty="0"/>
            <a:t> mara tatu </a:t>
          </a:r>
          <a:r>
            <a:rPr sz="1800" dirty="0" err="1"/>
            <a:t>kwa</a:t>
          </a:r>
          <a:r>
            <a:rPr sz="1800" dirty="0"/>
            <a:t> siku</a:t>
          </a: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pPr>
            <a:defRPr sz="2000" b="1">
              <a:effectLst>
                <a:outerShdw blurRad="38100" dist="38100" dir="2700000" algn="tl">
                  <a:srgbClr val="000000"/>
                </a:outerShdw>
              </a:effectLst>
            </a:defRPr>
          </a:pPr>
          <a:r>
            <a:rPr sz="2000" dirty="0" err="1"/>
            <a:t>Ilitabirika</a:t>
          </a:r>
          <a:r>
            <a:rPr sz="2000" dirty="0"/>
            <a:t>, </a:t>
          </a:r>
          <a:r>
            <a:rPr sz="2000" dirty="0" err="1"/>
            <a:t>ikifungua</a:t>
          </a:r>
          <a:r>
            <a:rPr sz="2000" dirty="0"/>
            <a:t> </a:t>
          </a:r>
          <a:r>
            <a:rPr sz="2000" dirty="0" err="1"/>
            <a:t>dirisha</a:t>
          </a:r>
          <a:r>
            <a:rPr sz="2000" dirty="0"/>
            <a:t> lake </a:t>
          </a:r>
          <a:r>
            <a:rPr sz="2000" dirty="0" err="1"/>
            <a:t>kuelekea</a:t>
          </a:r>
          <a:r>
            <a:rPr sz="2000" dirty="0"/>
            <a:t> </a:t>
          </a:r>
          <a:r>
            <a:rPr sz="2000" dirty="0" err="1"/>
            <a:t>Yerusalemu</a:t>
          </a:r>
          <a:endParaRPr sz="2000" dirty="0"/>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pPr>
            <a:defRPr sz="2000" b="1">
              <a:effectLst>
                <a:outerShdw blurRad="38100" dist="38100" dir="2700000" algn="tl">
                  <a:srgbClr val="000000"/>
                </a:outerShdw>
              </a:effectLst>
            </a:defRPr>
          </a:pPr>
          <a:r>
            <a:rPr sz="2000" dirty="0" err="1"/>
            <a:t>Alikuwa</a:t>
          </a:r>
          <a:r>
            <a:rPr sz="2000" dirty="0"/>
            <a:t> </a:t>
          </a:r>
          <a:r>
            <a:rPr sz="2000" dirty="0" err="1"/>
            <a:t>na</a:t>
          </a:r>
          <a:r>
            <a:rPr sz="2000" dirty="0"/>
            <a:t> </a:t>
          </a:r>
          <a:r>
            <a:rPr sz="2000" dirty="0" err="1"/>
            <a:t>mazoea</a:t>
          </a:r>
          <a:r>
            <a:rPr sz="2000" dirty="0"/>
            <a:t> </a:t>
          </a:r>
          <a:r>
            <a:rPr sz="2000" dirty="0" err="1"/>
            <a:t>mahsusi</a:t>
          </a:r>
          <a:r>
            <a:rPr sz="2000" dirty="0"/>
            <a:t>; </a:t>
          </a:r>
          <a:r>
            <a:rPr sz="2000" dirty="0" err="1"/>
            <a:t>aliomba</a:t>
          </a:r>
          <a:r>
            <a:rPr sz="2000" dirty="0"/>
            <a:t> </a:t>
          </a:r>
          <a:r>
            <a:rPr sz="2000" dirty="0" err="1"/>
            <a:t>kwa</a:t>
          </a:r>
          <a:r>
            <a:rPr sz="2000" dirty="0"/>
            <a:t> </a:t>
          </a:r>
          <a:r>
            <a:rPr sz="2000" dirty="0" err="1"/>
            <a:t>magoti</a:t>
          </a:r>
          <a:r>
            <a:rPr sz="2000" dirty="0"/>
            <a:t> </a:t>
          </a:r>
          <a:r>
            <a:rPr sz="2000" dirty="0" err="1"/>
            <a:t>yake</a:t>
          </a:r>
          <a:endParaRPr sz="2000" dirty="0"/>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pPr>
            <a:defRPr sz="2000" b="1">
              <a:effectLst>
                <a:outerShdw blurRad="38100" dist="38100" dir="2700000" algn="tl">
                  <a:srgbClr val="000000"/>
                </a:outerShdw>
              </a:effectLst>
            </a:defRPr>
          </a:pPr>
          <a:r>
            <a:rPr sz="2000" dirty="0" err="1"/>
            <a:t>Ililenga</a:t>
          </a:r>
          <a:r>
            <a:rPr sz="2000" dirty="0"/>
            <a:t> </a:t>
          </a:r>
          <a:r>
            <a:rPr sz="2000" dirty="0" err="1"/>
            <a:t>shukrani</a:t>
          </a:r>
          <a:r>
            <a:rPr sz="2000" dirty="0"/>
            <a:t> </a:t>
          </a:r>
          <a:r>
            <a:rPr sz="2000" dirty="0" err="1"/>
            <a:t>na</a:t>
          </a:r>
          <a:r>
            <a:rPr sz="2000" dirty="0"/>
            <a:t> dua</a:t>
          </a: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pPr>
            <a:defRPr sz="2000" b="1">
              <a:solidFill>
                <a:schemeClr val="accent6">
                  <a:lumMod val="75000"/>
                </a:schemeClr>
              </a:solidFill>
            </a:defRPr>
          </a:pPr>
          <a:r>
            <a:rPr sz="1600" dirty="0" err="1"/>
            <a:t>Yehoshafati</a:t>
          </a:r>
          <a:r>
            <a:rPr sz="1600" dirty="0"/>
            <a:t> </a:t>
          </a:r>
          <a:r>
            <a:rPr sz="1600" dirty="0" err="1"/>
            <a:t>aliomba</a:t>
          </a:r>
          <a:r>
            <a:rPr sz="1600" dirty="0"/>
            <a:t> </a:t>
          </a:r>
          <a:r>
            <a:rPr sz="1600" dirty="0" err="1"/>
            <a:t>akiwa</a:t>
          </a:r>
          <a:r>
            <a:rPr sz="1600" dirty="0"/>
            <a:t> </a:t>
          </a:r>
          <a:r>
            <a:rPr sz="1600" dirty="0" err="1"/>
            <a:t>amesimama</a:t>
          </a:r>
          <a:r>
            <a:rPr sz="1600" dirty="0"/>
            <a:t> </a:t>
          </a:r>
          <a:r>
            <a:rPr sz="1600" dirty="0" err="1"/>
            <a:t>mbele</a:t>
          </a:r>
          <a:r>
            <a:rPr sz="1600" dirty="0"/>
            <a:t> </a:t>
          </a:r>
          <a:r>
            <a:rPr sz="1600" dirty="0" err="1"/>
            <a:t>ya</a:t>
          </a:r>
          <a:r>
            <a:rPr sz="1600" dirty="0"/>
            <a:t> </a:t>
          </a:r>
          <a:r>
            <a:rPr sz="1600" dirty="0" err="1"/>
            <a:t>watu</a:t>
          </a:r>
          <a:r>
            <a:rPr sz="1600" dirty="0"/>
            <a:t>                      (2Nya. 20</a:t>
          </a:r>
          <a:r>
            <a:rPr lang="en-US" sz="1600" dirty="0"/>
            <a:t>:</a:t>
          </a:r>
          <a:r>
            <a:rPr sz="1600" dirty="0"/>
            <a:t> 5</a:t>
          </a:r>
          <a:r>
            <a:rPr lang="en-US" sz="1600" dirty="0"/>
            <a:t>)</a:t>
          </a:r>
          <a:endParaRPr sz="1600" dirty="0"/>
        </a:p>
      </dgm:t>
    </dgm:pt>
    <dgm:pt modelId="{E9FDAC77-F206-412F-B8A2-2E33C4AE559E}" type="parTrans" cxnId="{873507DE-E3F6-4CB9-9545-63D47BEF35A6}">
      <dgm:prSet/>
      <dgm:spPr/>
      <dgm:t>
        <a:bodyPr/>
        <a:lstStyle/>
        <a:p>
          <a:endParaRPr lang="es-ES" sz="2000" b="1"/>
        </a:p>
      </dgm:t>
    </dgm:pt>
    <dgm:pt modelId="{08E3F63F-F5D9-44F1-B178-E8E9D7762B07}" type="sibTrans" cxnId="{873507DE-E3F6-4CB9-9545-63D47BEF35A6}">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pPr>
            <a:defRPr sz="2000" b="1">
              <a:solidFill>
                <a:schemeClr val="accent5">
                  <a:lumMod val="75000"/>
                </a:schemeClr>
              </a:solidFill>
            </a:defRPr>
          </a:pPr>
          <a:r>
            <a:rPr sz="1600" dirty="0" err="1"/>
            <a:t>Daudi</a:t>
          </a:r>
          <a:r>
            <a:rPr sz="1600" dirty="0"/>
            <a:t> </a:t>
          </a:r>
          <a:r>
            <a:rPr sz="1600" dirty="0" err="1"/>
            <a:t>aliketi</a:t>
          </a:r>
          <a:r>
            <a:rPr sz="1600" dirty="0"/>
            <a:t> </a:t>
          </a:r>
          <a:r>
            <a:rPr sz="1600" dirty="0" err="1"/>
            <a:t>mbele</a:t>
          </a:r>
          <a:r>
            <a:rPr sz="1600" dirty="0"/>
            <a:t> za </a:t>
          </a:r>
          <a:r>
            <a:rPr sz="1600" dirty="0" err="1"/>
            <a:t>Mungu</a:t>
          </a:r>
          <a:r>
            <a:rPr sz="1600" dirty="0"/>
            <a:t> </a:t>
          </a:r>
          <a:r>
            <a:rPr sz="1600" dirty="0" err="1"/>
            <a:t>kutoa</a:t>
          </a:r>
          <a:r>
            <a:rPr sz="1600" dirty="0"/>
            <a:t> </a:t>
          </a:r>
          <a:r>
            <a:rPr sz="1600" dirty="0" err="1"/>
            <a:t>shukrani</a:t>
          </a:r>
          <a:br>
            <a:rPr lang="en" sz="1600" b="1" dirty="0">
              <a:solidFill>
                <a:schemeClr val="accent5">
                  <a:lumMod val="75000"/>
                </a:schemeClr>
              </a:solidFill>
            </a:rPr>
          </a:br>
          <a:r>
            <a:rPr sz="1600" dirty="0"/>
            <a:t>(2S. 7:18 </a:t>
          </a:r>
        </a:p>
      </dgm:t>
    </dgm:pt>
    <dgm:pt modelId="{0703BBD5-2462-4CAD-857E-AE9D32935DD9}" type="parTrans" cxnId="{16E11ACB-47C6-471B-A84B-79F0A3DCC70E}">
      <dgm:prSet/>
      <dgm:spPr/>
      <dgm:t>
        <a:bodyPr/>
        <a:lstStyle/>
        <a:p>
          <a:endParaRPr lang="es-ES" sz="2000" b="1"/>
        </a:p>
      </dgm:t>
    </dgm:pt>
    <dgm:pt modelId="{6CC4F1E7-1D63-4641-9570-5EF015E2C473}" type="sibTrans" cxnId="{16E11ACB-47C6-471B-A84B-79F0A3DCC70E}">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pPr>
            <a:defRPr sz="2000" b="1">
              <a:solidFill>
                <a:schemeClr val="accent2">
                  <a:lumMod val="75000"/>
                </a:schemeClr>
              </a:solidFill>
            </a:defRPr>
          </a:pPr>
          <a:r>
            <a:rPr sz="1600" dirty="0" err="1"/>
            <a:t>Sulemani</a:t>
          </a:r>
          <a:r>
            <a:rPr sz="1600" dirty="0"/>
            <a:t> </a:t>
          </a:r>
          <a:r>
            <a:rPr sz="1600" dirty="0" err="1"/>
            <a:t>aliomba</a:t>
          </a:r>
          <a:r>
            <a:rPr sz="1600" dirty="0"/>
            <a:t> </a:t>
          </a:r>
          <a:r>
            <a:rPr sz="1600" dirty="0" err="1"/>
            <a:t>akipiga</a:t>
          </a:r>
          <a:r>
            <a:rPr sz="1600" dirty="0"/>
            <a:t> </a:t>
          </a:r>
          <a:r>
            <a:rPr sz="1600" dirty="0" err="1"/>
            <a:t>magoti</a:t>
          </a:r>
          <a:r>
            <a:rPr sz="1600" dirty="0"/>
            <a:t>, </a:t>
          </a:r>
          <a:r>
            <a:rPr sz="1600" dirty="0" err="1"/>
            <a:t>mikono</a:t>
          </a:r>
          <a:r>
            <a:rPr sz="1600" dirty="0"/>
            <a:t> </a:t>
          </a:r>
          <a:r>
            <a:rPr sz="1600" dirty="0" err="1"/>
            <a:t>yake</a:t>
          </a:r>
          <a:r>
            <a:rPr sz="1600" dirty="0"/>
            <a:t> </a:t>
          </a:r>
          <a:r>
            <a:rPr sz="1600" dirty="0" err="1"/>
            <a:t>ikiwa</a:t>
          </a:r>
          <a:r>
            <a:rPr sz="1600" dirty="0"/>
            <a:t> </a:t>
          </a:r>
          <a:r>
            <a:rPr sz="1600" dirty="0" err="1"/>
            <a:t>imeinuliwa</a:t>
          </a:r>
          <a:r>
            <a:rPr sz="1600" dirty="0"/>
            <a:t> </a:t>
          </a:r>
          <a:br>
            <a:rPr lang="es-ES" sz="1600" b="1" dirty="0">
              <a:solidFill>
                <a:schemeClr val="accent2">
                  <a:lumMod val="75000"/>
                </a:schemeClr>
              </a:solidFill>
            </a:rPr>
          </a:br>
          <a:r>
            <a:rPr sz="1600" dirty="0"/>
            <a:t>(1</a:t>
          </a:r>
          <a:r>
            <a:rPr lang="en-US" sz="1600" dirty="0"/>
            <a:t>Fal</a:t>
          </a:r>
          <a:r>
            <a:rPr sz="1600" dirty="0"/>
            <a:t>. 8:54</a:t>
          </a:r>
        </a:p>
      </dgm:t>
    </dgm:pt>
    <dgm:pt modelId="{102270DE-E0E9-4501-A7CB-309859278069}" type="parTrans" cxnId="{2F55EF3E-F1AE-4700-860B-9FE895BF6BB7}">
      <dgm:prSet/>
      <dgm:spPr/>
      <dgm:t>
        <a:bodyPr/>
        <a:lstStyle/>
        <a:p>
          <a:endParaRPr lang="es-ES" sz="2000" b="1"/>
        </a:p>
      </dgm:t>
    </dgm:pt>
    <dgm:pt modelId="{978FF028-DEDE-4756-8726-51BE9C7745B4}" type="sibTrans" cxnId="{2F55EF3E-F1AE-4700-860B-9FE895BF6BB7}">
      <dgm:prSet/>
      <dgm:spPr/>
      <dgm:t>
        <a:bodyPr/>
        <a:lstStyle/>
        <a:p>
          <a:endParaRPr lang="es-ES" sz="2000" b="1"/>
        </a:p>
      </dgm:t>
    </dgm:pt>
    <dgm:pt modelId="{CB841601-9DF5-4C86-A62F-85F6B16B23A5}">
      <dgm:prSet custT="1"/>
      <dgm:spPr/>
      <dgm:t>
        <a:bodyPr>
          <a:scene3d>
            <a:camera prst="orthographicFront"/>
            <a:lightRig rig="threePt" dir="t"/>
          </a:scene3d>
          <a:sp3d extrusionH="57150">
            <a:bevelT w="38100" h="38100"/>
          </a:sp3d>
        </a:bodyPr>
        <a:lstStyle/>
        <a:p>
          <a:pPr>
            <a:defRPr sz="2000" b="1">
              <a:ln>
                <a:solidFill>
                  <a:schemeClr val="accent4">
                    <a:lumMod val="50000"/>
                  </a:schemeClr>
                </a:solidFill>
              </a:ln>
            </a:defRPr>
          </a:pPr>
          <a:r>
            <a:rPr dirty="0" err="1"/>
            <a:t>Watu</a:t>
          </a:r>
          <a:r>
            <a:rPr dirty="0"/>
            <a:t> </a:t>
          </a:r>
          <a:r>
            <a:rPr dirty="0" err="1"/>
            <a:t>waliinama</a:t>
          </a:r>
          <a:r>
            <a:rPr dirty="0"/>
            <a:t> </a:t>
          </a:r>
          <a:r>
            <a:rPr dirty="0" err="1"/>
            <a:t>chini</a:t>
          </a:r>
          <a:r>
            <a:rPr dirty="0"/>
            <a:t> </a:t>
          </a:r>
          <a:r>
            <a:rPr dirty="0" err="1"/>
            <a:t>kuomba</a:t>
          </a:r>
          <a:r>
            <a:rPr dirty="0"/>
            <a:t> </a:t>
          </a:r>
          <a:br>
            <a:rPr lang="es-ES" sz="2000" b="1" dirty="0">
              <a:ln>
                <a:solidFill>
                  <a:schemeClr val="accent4">
                    <a:lumMod val="50000"/>
                  </a:schemeClr>
                </a:solidFill>
              </a:ln>
            </a:rPr>
          </a:br>
          <a:r>
            <a:rPr dirty="0"/>
            <a:t>(Neh. 8:6)</a:t>
          </a: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pPr>
            <a:defRPr sz="2000" b="1">
              <a:solidFill>
                <a:schemeClr val="accent1">
                  <a:lumMod val="75000"/>
                </a:schemeClr>
              </a:solidFill>
            </a:defRPr>
          </a:pPr>
          <a:r>
            <a:rPr dirty="0" err="1"/>
            <a:t>Daudi</a:t>
          </a:r>
          <a:r>
            <a:rPr dirty="0"/>
            <a:t> </a:t>
          </a:r>
          <a:r>
            <a:rPr dirty="0" err="1"/>
            <a:t>aliomba</a:t>
          </a:r>
          <a:r>
            <a:rPr dirty="0"/>
            <a:t> </a:t>
          </a:r>
          <a:r>
            <a:rPr dirty="0" err="1"/>
            <a:t>kusujudu</a:t>
          </a:r>
          <a:r>
            <a:rPr dirty="0"/>
            <a:t> </a:t>
          </a:r>
          <a:r>
            <a:rPr dirty="0" err="1"/>
            <a:t>kitandani</a:t>
          </a:r>
          <a:r>
            <a:rPr dirty="0"/>
            <a:t> </a:t>
          </a:r>
          <a:r>
            <a:rPr dirty="0" err="1"/>
            <a:t>mwake</a:t>
          </a:r>
          <a:r>
            <a:rPr dirty="0"/>
            <a:t> </a:t>
          </a:r>
          <a:br>
            <a:rPr lang="es-ES" sz="2000" b="1" dirty="0">
              <a:solidFill>
                <a:schemeClr val="accent1">
                  <a:lumMod val="75000"/>
                </a:schemeClr>
              </a:solidFill>
            </a:rPr>
          </a:br>
          <a:r>
            <a:rPr dirty="0"/>
            <a:t>(1K. 1:47 </a:t>
          </a:r>
        </a:p>
      </dgm:t>
    </dgm:pt>
    <dgm:pt modelId="{7FBD538C-D6DD-4F4A-B43F-D72DC2AC068A}" type="parTrans" cxnId="{27C3D411-D958-43D3-A43B-2C665792402E}">
      <dgm:prSet/>
      <dgm:spPr/>
      <dgm:t>
        <a:bodyPr/>
        <a:lstStyle/>
        <a:p>
          <a:endParaRPr lang="es-ES" sz="2000" b="1"/>
        </a:p>
      </dgm:t>
    </dgm:pt>
    <dgm:pt modelId="{85022449-1E41-42EB-944A-923198F94481}" type="sib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pPr>
            <a:defRPr sz="2000" b="1">
              <a:solidFill>
                <a:schemeClr val="accent3">
                  <a:lumMod val="75000"/>
                </a:schemeClr>
              </a:solidFill>
            </a:defRPr>
          </a:pPr>
          <a:r>
            <a:rPr sz="1600" dirty="0" err="1"/>
            <a:t>Nehemia</a:t>
          </a:r>
          <a:r>
            <a:rPr sz="1600" dirty="0"/>
            <a:t> </a:t>
          </a:r>
          <a:r>
            <a:rPr sz="1600" dirty="0" err="1"/>
            <a:t>alisimama</a:t>
          </a:r>
          <a:r>
            <a:rPr sz="1600" dirty="0"/>
            <a:t> </a:t>
          </a:r>
          <a:r>
            <a:rPr sz="1600" dirty="0" err="1"/>
            <a:t>na</a:t>
          </a:r>
          <a:r>
            <a:rPr sz="1600" dirty="0"/>
            <a:t> </a:t>
          </a:r>
          <a:r>
            <a:rPr sz="1600" dirty="0" err="1"/>
            <a:t>kuomba</a:t>
          </a:r>
          <a:r>
            <a:rPr sz="1600" dirty="0"/>
            <a:t> </a:t>
          </a:r>
          <a:r>
            <a:rPr sz="1600" dirty="0" err="1"/>
            <a:t>kimya</a:t>
          </a:r>
          <a:r>
            <a:rPr sz="1600" dirty="0"/>
            <a:t> </a:t>
          </a:r>
          <a:r>
            <a:rPr sz="1600" dirty="0" err="1"/>
            <a:t>kimya</a:t>
          </a:r>
          <a:r>
            <a:rPr sz="1600" dirty="0"/>
            <a:t> </a:t>
          </a:r>
          <a:r>
            <a:rPr sz="1600" dirty="0" err="1"/>
            <a:t>mbele</a:t>
          </a:r>
          <a:r>
            <a:rPr sz="1600" dirty="0"/>
            <a:t> </a:t>
          </a:r>
          <a:r>
            <a:rPr sz="1600" dirty="0" err="1"/>
            <a:t>ya</a:t>
          </a:r>
          <a:r>
            <a:rPr sz="1600" dirty="0"/>
            <a:t> </a:t>
          </a:r>
          <a:r>
            <a:rPr sz="1600" dirty="0" err="1"/>
            <a:t>mfalme</a:t>
          </a:r>
          <a:br>
            <a:rPr lang="en" sz="1600" b="1" dirty="0">
              <a:solidFill>
                <a:schemeClr val="accent3">
                  <a:lumMod val="75000"/>
                </a:schemeClr>
              </a:solidFill>
            </a:rPr>
          </a:br>
          <a:r>
            <a:rPr sz="1600" dirty="0"/>
            <a:t>(Neh. 2:1-4)</a:t>
          </a:r>
        </a:p>
      </dgm:t>
    </dgm:pt>
    <dgm:pt modelId="{C591508E-9EA6-40C9-9EE0-266CADE09405}" type="parTrans" cxnId="{1124DCDE-C07D-452D-ADC1-B32DCFE8EC9D}">
      <dgm:prSet/>
      <dgm:spPr/>
      <dgm:t>
        <a:bodyPr/>
        <a:lstStyle/>
        <a:p>
          <a:endParaRPr lang="es-ES" sz="2000" b="1"/>
        </a:p>
      </dgm:t>
    </dgm:pt>
    <dgm:pt modelId="{12A81824-5779-4048-A7DA-0989BF957B45}" type="sib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07933"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X="-3287" custLinFactNeighborY="-74769">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X="691" custLinFactNeighborY="-53199"/>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X="-2074" custLinFactNeighborY="-74759">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X="-3091" custLinFactNeighborY="-26305">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pPr>
            <a:defRPr sz="2000" b="1">
              <a:solidFill>
                <a:schemeClr val="accent3"/>
              </a:solidFill>
            </a:defRPr>
          </a:pPr>
          <a:r>
            <a:rPr sz="2000" dirty="0"/>
            <a:t>KWA WANAFAMILIA WAO</a:t>
          </a: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defRPr b="1"/>
          </a:pPr>
          <a:r>
            <a:rPr sz="2400" dirty="0">
              <a:solidFill>
                <a:schemeClr val="accent1">
                  <a:lumMod val="75000"/>
                </a:schemeClr>
              </a:solidFill>
            </a:rPr>
            <a:t>Kwa </a:t>
          </a:r>
          <a:r>
            <a:rPr sz="2000" dirty="0" err="1"/>
            <a:t>sababu</a:t>
          </a:r>
          <a:r>
            <a:rPr sz="2000" dirty="0"/>
            <a:t> </a:t>
          </a:r>
          <a:r>
            <a:rPr sz="2000" dirty="0" err="1"/>
            <a:t>ya</a:t>
          </a:r>
          <a:r>
            <a:rPr sz="2000" dirty="0"/>
            <a:t> </a:t>
          </a:r>
          <a:r>
            <a:rPr sz="2000" dirty="0" err="1"/>
            <a:t>dhambi</a:t>
          </a:r>
          <a:r>
            <a:rPr sz="2000" dirty="0"/>
            <a:t> </a:t>
          </a:r>
          <a:r>
            <a:rPr sz="2000" dirty="0" err="1"/>
            <a:t>ya</a:t>
          </a:r>
          <a:r>
            <a:rPr sz="2000" dirty="0"/>
            <a:t> </a:t>
          </a:r>
          <a:r>
            <a:rPr sz="2000" dirty="0" err="1"/>
            <a:t>Haruni</a:t>
          </a:r>
          <a:r>
            <a:rPr sz="2000" dirty="0"/>
            <a:t> </a:t>
          </a:r>
          <a:br>
            <a:rPr lang="es-ES" sz="2000" b="1" dirty="0"/>
          </a:br>
          <a:r>
            <a:rPr sz="2000" dirty="0"/>
            <a:t>(Kum. 9:20). </a:t>
          </a: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defRPr b="1"/>
          </a:pPr>
          <a:r>
            <a:rPr sz="2400" dirty="0">
              <a:solidFill>
                <a:schemeClr val="accent3">
                  <a:lumMod val="75000"/>
                </a:schemeClr>
              </a:solidFill>
            </a:rPr>
            <a:t>Kwa </a:t>
          </a:r>
          <a:r>
            <a:rPr sz="2000" dirty="0" err="1"/>
            <a:t>sababu</a:t>
          </a:r>
          <a:r>
            <a:rPr sz="2000" dirty="0"/>
            <a:t> </a:t>
          </a:r>
          <a:r>
            <a:rPr sz="2000" dirty="0" err="1"/>
            <a:t>ya</a:t>
          </a:r>
          <a:r>
            <a:rPr sz="2000" dirty="0"/>
            <a:t> </a:t>
          </a:r>
          <a:r>
            <a:rPr sz="2000" dirty="0" err="1"/>
            <a:t>manung</a:t>
          </a:r>
          <a:r>
            <a:rPr sz="2000" dirty="0"/>
            <a:t> '</a:t>
          </a:r>
          <a:r>
            <a:rPr sz="2000" dirty="0" err="1"/>
            <a:t>uniko</a:t>
          </a:r>
          <a:r>
            <a:rPr sz="2000" dirty="0"/>
            <a:t> </a:t>
          </a:r>
          <a:r>
            <a:rPr sz="2000" dirty="0" err="1"/>
            <a:t>ya</a:t>
          </a:r>
          <a:r>
            <a:rPr sz="2000" dirty="0"/>
            <a:t> Maria </a:t>
          </a:r>
          <a:br>
            <a:rPr lang="es-ES" sz="2000" b="1" dirty="0"/>
          </a:br>
          <a:r>
            <a:rPr sz="2000" dirty="0"/>
            <a:t>(</a:t>
          </a:r>
          <a:r>
            <a:rPr lang="en-US" sz="2000" dirty="0" err="1"/>
            <a:t>Hes</a:t>
          </a:r>
          <a:r>
            <a:rPr sz="2000" dirty="0"/>
            <a:t>. 12:10-13)</a:t>
          </a: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pPr>
            <a:defRPr sz="2000" b="1">
              <a:solidFill>
                <a:srgbClr val="7030A0"/>
              </a:solidFill>
            </a:defRPr>
          </a:pPr>
          <a:r>
            <a:rPr sz="2000" dirty="0"/>
            <a:t>KWA AJILI YA WATU</a:t>
          </a: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defRPr b="1"/>
          </a:pPr>
          <a:r>
            <a:rPr sz="2400">
              <a:solidFill>
                <a:schemeClr val="accent5">
                  <a:lumMod val="75000"/>
                </a:schemeClr>
              </a:solidFill>
            </a:rPr>
            <a:t>‖ </a:t>
          </a:r>
          <a:r>
            <a:rPr sz="2000"/>
            <a:t>Walipokuwa na kiu</a:t>
          </a:r>
          <a:br>
            <a:rPr lang="en" sz="2000" b="1" dirty="0"/>
          </a:br>
          <a:r>
            <a:rPr sz="2000"/>
            <a:t>(Kut. 15:24-25)</a:t>
          </a: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defRPr b="1"/>
          </a:pPr>
          <a:r>
            <a:rPr sz="2400" dirty="0">
              <a:solidFill>
                <a:schemeClr val="accent6">
                  <a:lumMod val="50000"/>
                </a:schemeClr>
              </a:solidFill>
            </a:rPr>
            <a:t>‖ </a:t>
          </a:r>
          <a:r>
            <a:rPr sz="2000" dirty="0" err="1"/>
            <a:t>Walipokuwa</a:t>
          </a:r>
          <a:r>
            <a:rPr sz="2000" dirty="0"/>
            <a:t> </a:t>
          </a:r>
          <a:r>
            <a:rPr sz="2000" dirty="0" err="1"/>
            <a:t>na</a:t>
          </a:r>
          <a:r>
            <a:rPr sz="2000" dirty="0"/>
            <a:t> </a:t>
          </a:r>
          <a:r>
            <a:rPr sz="2000" dirty="0" err="1"/>
            <a:t>njaa</a:t>
          </a:r>
          <a:r>
            <a:rPr sz="2000" dirty="0"/>
            <a:t> (</a:t>
          </a:r>
          <a:r>
            <a:rPr lang="en-US" sz="2000" dirty="0" err="1"/>
            <a:t>Hes</a:t>
          </a:r>
          <a:r>
            <a:rPr sz="2000" dirty="0"/>
            <a:t>. 11:11-13)</a:t>
          </a: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defRPr b="1"/>
          </a:pPr>
          <a:r>
            <a:rPr sz="2400">
              <a:solidFill>
                <a:schemeClr val="tx2"/>
              </a:solidFill>
            </a:rPr>
            <a:t>‖ </a:t>
          </a:r>
          <a:r>
            <a:rPr sz="2000"/>
            <a:t>Walipotenda dhambi</a:t>
          </a:r>
          <a:br>
            <a:rPr lang="en" sz="2000" b="1" dirty="0"/>
          </a:br>
          <a:r>
            <a:rPr sz="2000"/>
            <a:t>(Kut. 32:30-32)</a:t>
          </a: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98017"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1920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28016" rIns="72000" bIns="128016" numCol="1" spcCol="1270" anchor="t" anchorCtr="0">
          <a:noAutofit/>
        </a:bodyPr>
        <a:lstStyle/>
        <a:p>
          <a:pPr marL="0" lvl="0" indent="0" algn="ctr" defTabSz="800100">
            <a:lnSpc>
              <a:spcPct val="90000"/>
            </a:lnSpc>
            <a:spcBef>
              <a:spcPct val="0"/>
            </a:spcBef>
            <a:spcAft>
              <a:spcPct val="35000"/>
            </a:spcAft>
            <a:buNone/>
            <a:defRPr sz="2000" b="1">
              <a:effectLst>
                <a:outerShdw blurRad="38100" dist="38100" dir="2700000" algn="tl">
                  <a:srgbClr val="000000"/>
                </a:outerShdw>
              </a:effectLst>
            </a:defRPr>
          </a:pPr>
          <a:r>
            <a:rPr sz="1800" kern="1200" dirty="0" err="1"/>
            <a:t>Alikuwa</a:t>
          </a:r>
          <a:r>
            <a:rPr sz="1800" kern="1200" dirty="0"/>
            <a:t> </a:t>
          </a:r>
          <a:r>
            <a:rPr sz="1800" kern="1200" dirty="0" err="1"/>
            <a:t>thabiti</a:t>
          </a:r>
          <a:r>
            <a:rPr sz="1800" kern="1200" dirty="0"/>
            <a:t>, </a:t>
          </a:r>
          <a:r>
            <a:rPr sz="1800" kern="1200" dirty="0" err="1"/>
            <a:t>akiomba</a:t>
          </a:r>
          <a:r>
            <a:rPr sz="1800" kern="1200" dirty="0"/>
            <a:t> mara tatu </a:t>
          </a:r>
          <a:r>
            <a:rPr sz="1800" kern="1200" dirty="0" err="1"/>
            <a:t>kwa</a:t>
          </a:r>
          <a:r>
            <a:rPr sz="1800" kern="1200" dirty="0"/>
            <a:t> siku</a:t>
          </a: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outerShdw>
              </a:effectLst>
            </a:defRPr>
          </a:pPr>
          <a:r>
            <a:rPr sz="2000" kern="1200" dirty="0" err="1"/>
            <a:t>Ilitabirika</a:t>
          </a:r>
          <a:r>
            <a:rPr sz="2000" kern="1200" dirty="0"/>
            <a:t>, </a:t>
          </a:r>
          <a:r>
            <a:rPr sz="2000" kern="1200" dirty="0" err="1"/>
            <a:t>ikifungua</a:t>
          </a:r>
          <a:r>
            <a:rPr sz="2000" kern="1200" dirty="0"/>
            <a:t> </a:t>
          </a:r>
          <a:r>
            <a:rPr sz="2000" kern="1200" dirty="0" err="1"/>
            <a:t>dirisha</a:t>
          </a:r>
          <a:r>
            <a:rPr sz="2000" kern="1200" dirty="0"/>
            <a:t> lake </a:t>
          </a:r>
          <a:r>
            <a:rPr sz="2000" kern="1200" dirty="0" err="1"/>
            <a:t>kuelekea</a:t>
          </a:r>
          <a:r>
            <a:rPr sz="2000" kern="1200" dirty="0"/>
            <a:t> </a:t>
          </a:r>
          <a:r>
            <a:rPr sz="2000" kern="1200" dirty="0" err="1"/>
            <a:t>Yerusalemu</a:t>
          </a:r>
          <a:endParaRPr sz="2000" kern="1200" dirty="0"/>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outerShdw>
              </a:effectLst>
            </a:defRPr>
          </a:pPr>
          <a:r>
            <a:rPr sz="2000" kern="1200" dirty="0" err="1"/>
            <a:t>Alikuwa</a:t>
          </a:r>
          <a:r>
            <a:rPr sz="2000" kern="1200" dirty="0"/>
            <a:t> </a:t>
          </a:r>
          <a:r>
            <a:rPr sz="2000" kern="1200" dirty="0" err="1"/>
            <a:t>na</a:t>
          </a:r>
          <a:r>
            <a:rPr sz="2000" kern="1200" dirty="0"/>
            <a:t> </a:t>
          </a:r>
          <a:r>
            <a:rPr sz="2000" kern="1200" dirty="0" err="1"/>
            <a:t>mazoea</a:t>
          </a:r>
          <a:r>
            <a:rPr sz="2000" kern="1200" dirty="0"/>
            <a:t> </a:t>
          </a:r>
          <a:r>
            <a:rPr sz="2000" kern="1200" dirty="0" err="1"/>
            <a:t>mahsusi</a:t>
          </a:r>
          <a:r>
            <a:rPr sz="2000" kern="1200" dirty="0"/>
            <a:t>; </a:t>
          </a:r>
          <a:r>
            <a:rPr sz="2000" kern="1200" dirty="0" err="1"/>
            <a:t>aliomba</a:t>
          </a:r>
          <a:r>
            <a:rPr sz="2000" kern="1200" dirty="0"/>
            <a:t> </a:t>
          </a:r>
          <a:r>
            <a:rPr sz="2000" kern="1200" dirty="0" err="1"/>
            <a:t>kwa</a:t>
          </a:r>
          <a:r>
            <a:rPr sz="2000" kern="1200" dirty="0"/>
            <a:t> </a:t>
          </a:r>
          <a:r>
            <a:rPr sz="2000" kern="1200" dirty="0" err="1"/>
            <a:t>magoti</a:t>
          </a:r>
          <a:r>
            <a:rPr sz="2000" kern="1200" dirty="0"/>
            <a:t> </a:t>
          </a:r>
          <a:r>
            <a:rPr sz="2000" kern="1200" dirty="0" err="1"/>
            <a:t>yake</a:t>
          </a:r>
          <a:endParaRPr sz="2000" kern="1200" dirty="0"/>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defRPr sz="2000" b="1">
              <a:effectLst>
                <a:outerShdw blurRad="38100" dist="38100" dir="2700000" algn="tl">
                  <a:srgbClr val="000000"/>
                </a:outerShdw>
              </a:effectLst>
            </a:defRPr>
          </a:pPr>
          <a:r>
            <a:rPr sz="2000" kern="1200" dirty="0" err="1"/>
            <a:t>Ililenga</a:t>
          </a:r>
          <a:r>
            <a:rPr sz="2000" kern="1200" dirty="0"/>
            <a:t> </a:t>
          </a:r>
          <a:r>
            <a:rPr sz="2000" kern="1200" dirty="0" err="1"/>
            <a:t>shukrani</a:t>
          </a:r>
          <a:r>
            <a:rPr sz="2000" kern="1200" dirty="0"/>
            <a:t> </a:t>
          </a:r>
          <a:r>
            <a:rPr sz="2000" kern="1200" dirty="0" err="1"/>
            <a:t>na</a:t>
          </a:r>
          <a:r>
            <a:rPr sz="2000" kern="1200" dirty="0"/>
            <a:t> dua</a:t>
          </a: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2" y="6292"/>
          <a:ext cx="1740149" cy="182413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72"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marL="0" lvl="0" indent="0" algn="ctr" defTabSz="711200">
            <a:lnSpc>
              <a:spcPct val="90000"/>
            </a:lnSpc>
            <a:spcBef>
              <a:spcPct val="0"/>
            </a:spcBef>
            <a:spcAft>
              <a:spcPct val="35000"/>
            </a:spcAft>
            <a:buNone/>
            <a:defRPr sz="2000" b="1">
              <a:solidFill>
                <a:schemeClr val="accent6">
                  <a:lumMod val="75000"/>
                </a:schemeClr>
              </a:solidFill>
            </a:defRPr>
          </a:pPr>
          <a:r>
            <a:rPr sz="1600" kern="1200" dirty="0" err="1"/>
            <a:t>Yehoshafati</a:t>
          </a:r>
          <a:r>
            <a:rPr sz="1600" kern="1200" dirty="0"/>
            <a:t> </a:t>
          </a:r>
          <a:r>
            <a:rPr sz="1600" kern="1200" dirty="0" err="1"/>
            <a:t>aliomba</a:t>
          </a:r>
          <a:r>
            <a:rPr sz="1600" kern="1200" dirty="0"/>
            <a:t> </a:t>
          </a:r>
          <a:r>
            <a:rPr sz="1600" kern="1200" dirty="0" err="1"/>
            <a:t>akiwa</a:t>
          </a:r>
          <a:r>
            <a:rPr sz="1600" kern="1200" dirty="0"/>
            <a:t> </a:t>
          </a:r>
          <a:r>
            <a:rPr sz="1600" kern="1200" dirty="0" err="1"/>
            <a:t>amesimama</a:t>
          </a:r>
          <a:r>
            <a:rPr sz="1600" kern="1200" dirty="0"/>
            <a:t> </a:t>
          </a:r>
          <a:r>
            <a:rPr sz="1600" kern="1200" dirty="0" err="1"/>
            <a:t>mbele</a:t>
          </a:r>
          <a:r>
            <a:rPr sz="1600" kern="1200" dirty="0"/>
            <a:t> </a:t>
          </a:r>
          <a:r>
            <a:rPr sz="1600" kern="1200" dirty="0" err="1"/>
            <a:t>ya</a:t>
          </a:r>
          <a:r>
            <a:rPr sz="1600" kern="1200" dirty="0"/>
            <a:t> </a:t>
          </a:r>
          <a:r>
            <a:rPr sz="1600" kern="1200" dirty="0" err="1"/>
            <a:t>watu</a:t>
          </a:r>
          <a:r>
            <a:rPr sz="1600" kern="1200" dirty="0"/>
            <a:t>                      (2Nya. 20</a:t>
          </a:r>
          <a:r>
            <a:rPr lang="en-US" sz="1600" kern="1200" dirty="0"/>
            <a:t>:</a:t>
          </a:r>
          <a:r>
            <a:rPr sz="1600" kern="1200" dirty="0"/>
            <a:t> 5</a:t>
          </a:r>
          <a:r>
            <a:rPr lang="en-US" sz="1600" kern="1200" dirty="0"/>
            <a:t>)</a:t>
          </a:r>
          <a:endParaRPr sz="1600" kern="1200" dirty="0"/>
        </a:p>
      </dsp:txBody>
      <dsp:txXfrm>
        <a:off x="972" y="1833114"/>
        <a:ext cx="1740149" cy="645595"/>
      </dsp:txXfrm>
    </dsp:sp>
    <dsp:sp modelId="{EDB4A37D-8561-4929-99F8-AC235B3239EA}">
      <dsp:nvSpPr>
        <dsp:cNvPr id="0" name=""/>
        <dsp:cNvSpPr/>
      </dsp:nvSpPr>
      <dsp:spPr>
        <a:xfrm>
          <a:off x="1915209" y="6292"/>
          <a:ext cx="1740149" cy="1824138"/>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1915209" y="1833114"/>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marL="0" lvl="0" indent="0" algn="ctr" defTabSz="711200">
            <a:lnSpc>
              <a:spcPct val="90000"/>
            </a:lnSpc>
            <a:spcBef>
              <a:spcPct val="0"/>
            </a:spcBef>
            <a:spcAft>
              <a:spcPct val="35000"/>
            </a:spcAft>
            <a:buNone/>
            <a:defRPr sz="2000" b="1">
              <a:solidFill>
                <a:schemeClr val="accent5">
                  <a:lumMod val="75000"/>
                </a:schemeClr>
              </a:solidFill>
            </a:defRPr>
          </a:pPr>
          <a:r>
            <a:rPr sz="1600" kern="1200" dirty="0" err="1"/>
            <a:t>Daudi</a:t>
          </a:r>
          <a:r>
            <a:rPr sz="1600" kern="1200" dirty="0"/>
            <a:t> </a:t>
          </a:r>
          <a:r>
            <a:rPr sz="1600" kern="1200" dirty="0" err="1"/>
            <a:t>aliketi</a:t>
          </a:r>
          <a:r>
            <a:rPr sz="1600" kern="1200" dirty="0"/>
            <a:t> </a:t>
          </a:r>
          <a:r>
            <a:rPr sz="1600" kern="1200" dirty="0" err="1"/>
            <a:t>mbele</a:t>
          </a:r>
          <a:r>
            <a:rPr sz="1600" kern="1200" dirty="0"/>
            <a:t> za </a:t>
          </a:r>
          <a:r>
            <a:rPr sz="1600" kern="1200" dirty="0" err="1"/>
            <a:t>Mungu</a:t>
          </a:r>
          <a:r>
            <a:rPr sz="1600" kern="1200" dirty="0"/>
            <a:t> </a:t>
          </a:r>
          <a:r>
            <a:rPr sz="1600" kern="1200" dirty="0" err="1"/>
            <a:t>kutoa</a:t>
          </a:r>
          <a:r>
            <a:rPr sz="1600" kern="1200" dirty="0"/>
            <a:t> </a:t>
          </a:r>
          <a:r>
            <a:rPr sz="1600" kern="1200" dirty="0" err="1"/>
            <a:t>shukrani</a:t>
          </a:r>
          <a:br>
            <a:rPr lang="en" sz="1600" b="1" kern="1200" dirty="0">
              <a:solidFill>
                <a:schemeClr val="accent5">
                  <a:lumMod val="75000"/>
                </a:schemeClr>
              </a:solidFill>
            </a:rPr>
          </a:br>
          <a:r>
            <a:rPr sz="1600" kern="1200" dirty="0"/>
            <a:t>(2S. 7:18 </a:t>
          </a:r>
        </a:p>
      </dsp:txBody>
      <dsp:txXfrm>
        <a:off x="1915209" y="1833114"/>
        <a:ext cx="1740149" cy="645595"/>
      </dsp:txXfrm>
    </dsp:sp>
    <dsp:sp modelId="{EC92B07E-2904-41D0-9661-42C1AFD2B2F2}">
      <dsp:nvSpPr>
        <dsp:cNvPr id="0" name=""/>
        <dsp:cNvSpPr/>
      </dsp:nvSpPr>
      <dsp:spPr>
        <a:xfrm>
          <a:off x="3898470" y="6292"/>
          <a:ext cx="1740149" cy="182413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3829447" y="1833114"/>
          <a:ext cx="1878195"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marL="0" lvl="0" indent="0" algn="ctr" defTabSz="711200">
            <a:lnSpc>
              <a:spcPct val="90000"/>
            </a:lnSpc>
            <a:spcBef>
              <a:spcPct val="0"/>
            </a:spcBef>
            <a:spcAft>
              <a:spcPct val="35000"/>
            </a:spcAft>
            <a:buNone/>
            <a:defRPr sz="2000" b="1">
              <a:solidFill>
                <a:schemeClr val="accent2">
                  <a:lumMod val="75000"/>
                </a:schemeClr>
              </a:solidFill>
            </a:defRPr>
          </a:pPr>
          <a:r>
            <a:rPr sz="1600" kern="1200" dirty="0" err="1"/>
            <a:t>Sulemani</a:t>
          </a:r>
          <a:r>
            <a:rPr sz="1600" kern="1200" dirty="0"/>
            <a:t> </a:t>
          </a:r>
          <a:r>
            <a:rPr sz="1600" kern="1200" dirty="0" err="1"/>
            <a:t>aliomba</a:t>
          </a:r>
          <a:r>
            <a:rPr sz="1600" kern="1200" dirty="0"/>
            <a:t> </a:t>
          </a:r>
          <a:r>
            <a:rPr sz="1600" kern="1200" dirty="0" err="1"/>
            <a:t>akipiga</a:t>
          </a:r>
          <a:r>
            <a:rPr sz="1600" kern="1200" dirty="0"/>
            <a:t> </a:t>
          </a:r>
          <a:r>
            <a:rPr sz="1600" kern="1200" dirty="0" err="1"/>
            <a:t>magoti</a:t>
          </a:r>
          <a:r>
            <a:rPr sz="1600" kern="1200" dirty="0"/>
            <a:t>, </a:t>
          </a:r>
          <a:r>
            <a:rPr sz="1600" kern="1200" dirty="0" err="1"/>
            <a:t>mikono</a:t>
          </a:r>
          <a:r>
            <a:rPr sz="1600" kern="1200" dirty="0"/>
            <a:t> </a:t>
          </a:r>
          <a:r>
            <a:rPr sz="1600" kern="1200" dirty="0" err="1"/>
            <a:t>yake</a:t>
          </a:r>
          <a:r>
            <a:rPr sz="1600" kern="1200" dirty="0"/>
            <a:t> </a:t>
          </a:r>
          <a:r>
            <a:rPr sz="1600" kern="1200" dirty="0" err="1"/>
            <a:t>ikiwa</a:t>
          </a:r>
          <a:r>
            <a:rPr sz="1600" kern="1200" dirty="0"/>
            <a:t> </a:t>
          </a:r>
          <a:r>
            <a:rPr sz="1600" kern="1200" dirty="0" err="1"/>
            <a:t>imeinuliwa</a:t>
          </a:r>
          <a:r>
            <a:rPr sz="1600" kern="1200" dirty="0"/>
            <a:t> </a:t>
          </a:r>
          <a:br>
            <a:rPr lang="es-ES" sz="1600" b="1" kern="1200" dirty="0">
              <a:solidFill>
                <a:schemeClr val="accent2">
                  <a:lumMod val="75000"/>
                </a:schemeClr>
              </a:solidFill>
            </a:rPr>
          </a:br>
          <a:r>
            <a:rPr sz="1600" kern="1200" dirty="0"/>
            <a:t>(1</a:t>
          </a:r>
          <a:r>
            <a:rPr lang="en-US" sz="1600" kern="1200" dirty="0"/>
            <a:t>Fal</a:t>
          </a:r>
          <a:r>
            <a:rPr sz="1600" kern="1200" dirty="0"/>
            <a:t>. 8:54</a:t>
          </a:r>
        </a:p>
      </dsp:txBody>
      <dsp:txXfrm>
        <a:off x="3829447" y="1833114"/>
        <a:ext cx="1878195" cy="645595"/>
      </dsp:txXfrm>
    </dsp:sp>
    <dsp:sp modelId="{E04F557E-0620-4279-8185-F3D5DA5EFC90}">
      <dsp:nvSpPr>
        <dsp:cNvPr id="0" name=""/>
        <dsp:cNvSpPr/>
      </dsp:nvSpPr>
      <dsp:spPr>
        <a:xfrm>
          <a:off x="5881731" y="6292"/>
          <a:ext cx="1740149" cy="182413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5824533" y="1628577"/>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scene3d>
            <a:camera prst="orthographicFront"/>
            <a:lightRig rig="threePt" dir="t"/>
          </a:scene3d>
          <a:sp3d extrusionH="57150">
            <a:bevelT w="38100" h="38100"/>
          </a:sp3d>
        </a:bodyPr>
        <a:lstStyle/>
        <a:p>
          <a:pPr marL="0" lvl="0" indent="0" algn="ctr" defTabSz="2889250">
            <a:lnSpc>
              <a:spcPct val="90000"/>
            </a:lnSpc>
            <a:spcBef>
              <a:spcPct val="0"/>
            </a:spcBef>
            <a:spcAft>
              <a:spcPct val="35000"/>
            </a:spcAft>
            <a:buNone/>
            <a:defRPr sz="2000" b="1">
              <a:ln>
                <a:solidFill>
                  <a:schemeClr val="accent4">
                    <a:lumMod val="50000"/>
                  </a:schemeClr>
                </a:solidFill>
              </a:ln>
            </a:defRPr>
          </a:pPr>
          <a:r>
            <a:rPr kern="1200" dirty="0" err="1"/>
            <a:t>Watu</a:t>
          </a:r>
          <a:r>
            <a:rPr kern="1200" dirty="0"/>
            <a:t> </a:t>
          </a:r>
          <a:r>
            <a:rPr kern="1200" dirty="0" err="1"/>
            <a:t>waliinama</a:t>
          </a:r>
          <a:r>
            <a:rPr kern="1200" dirty="0"/>
            <a:t> </a:t>
          </a:r>
          <a:r>
            <a:rPr kern="1200" dirty="0" err="1"/>
            <a:t>chini</a:t>
          </a:r>
          <a:r>
            <a:rPr kern="1200" dirty="0"/>
            <a:t> </a:t>
          </a:r>
          <a:r>
            <a:rPr kern="1200" dirty="0" err="1"/>
            <a:t>kuomba</a:t>
          </a:r>
          <a:r>
            <a:rPr kern="1200" dirty="0"/>
            <a:t> </a:t>
          </a:r>
          <a:br>
            <a:rPr lang="es-ES" sz="2000" b="1" kern="1200" dirty="0">
              <a:ln>
                <a:solidFill>
                  <a:schemeClr val="accent4">
                    <a:lumMod val="50000"/>
                  </a:schemeClr>
                </a:solidFill>
              </a:ln>
            </a:rPr>
          </a:br>
          <a:r>
            <a:rPr kern="1200" dirty="0"/>
            <a:t>(Neh. 8:6)</a:t>
          </a:r>
        </a:p>
      </dsp:txBody>
      <dsp:txXfrm>
        <a:off x="5824533" y="1628577"/>
        <a:ext cx="1740149" cy="645595"/>
      </dsp:txXfrm>
    </dsp:sp>
    <dsp:sp modelId="{409CBAFB-D84F-4FB1-8ADF-A849DF484FB6}">
      <dsp:nvSpPr>
        <dsp:cNvPr id="0" name=""/>
        <dsp:cNvSpPr/>
      </dsp:nvSpPr>
      <dsp:spPr>
        <a:xfrm>
          <a:off x="7807994" y="0"/>
          <a:ext cx="1740149" cy="182413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7759879" y="1628641"/>
          <a:ext cx="1740149"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56032" tIns="256032" rIns="256032" bIns="0" numCol="1" spcCol="1270" anchor="t" anchorCtr="0">
          <a:noAutofit/>
          <a:scene3d>
            <a:camera prst="orthographicFront"/>
            <a:lightRig rig="threePt" dir="t"/>
          </a:scene3d>
          <a:sp3d extrusionH="57150">
            <a:bevelT w="38100" h="38100"/>
          </a:sp3d>
        </a:bodyPr>
        <a:lstStyle/>
        <a:p>
          <a:pPr marL="0" lvl="0" indent="0" algn="ctr" defTabSz="2889250">
            <a:lnSpc>
              <a:spcPct val="90000"/>
            </a:lnSpc>
            <a:spcBef>
              <a:spcPct val="0"/>
            </a:spcBef>
            <a:spcAft>
              <a:spcPct val="35000"/>
            </a:spcAft>
            <a:buNone/>
            <a:defRPr sz="2000" b="1">
              <a:solidFill>
                <a:schemeClr val="accent1">
                  <a:lumMod val="75000"/>
                </a:schemeClr>
              </a:solidFill>
            </a:defRPr>
          </a:pPr>
          <a:r>
            <a:rPr kern="1200" dirty="0" err="1"/>
            <a:t>Daudi</a:t>
          </a:r>
          <a:r>
            <a:rPr kern="1200" dirty="0"/>
            <a:t> </a:t>
          </a:r>
          <a:r>
            <a:rPr kern="1200" dirty="0" err="1"/>
            <a:t>aliomba</a:t>
          </a:r>
          <a:r>
            <a:rPr kern="1200" dirty="0"/>
            <a:t> </a:t>
          </a:r>
          <a:r>
            <a:rPr kern="1200" dirty="0" err="1"/>
            <a:t>kusujudu</a:t>
          </a:r>
          <a:r>
            <a:rPr kern="1200" dirty="0"/>
            <a:t> </a:t>
          </a:r>
          <a:r>
            <a:rPr kern="1200" dirty="0" err="1"/>
            <a:t>kitandani</a:t>
          </a:r>
          <a:r>
            <a:rPr kern="1200" dirty="0"/>
            <a:t> </a:t>
          </a:r>
          <a:r>
            <a:rPr kern="1200" dirty="0" err="1"/>
            <a:t>mwake</a:t>
          </a:r>
          <a:r>
            <a:rPr kern="1200" dirty="0"/>
            <a:t> </a:t>
          </a:r>
          <a:br>
            <a:rPr lang="es-ES" sz="2000" b="1" kern="1200" dirty="0">
              <a:solidFill>
                <a:schemeClr val="accent1">
                  <a:lumMod val="75000"/>
                </a:schemeClr>
              </a:solidFill>
            </a:rPr>
          </a:br>
          <a:r>
            <a:rPr kern="1200" dirty="0"/>
            <a:t>(1K. 1:47 </a:t>
          </a:r>
        </a:p>
      </dsp:txBody>
      <dsp:txXfrm>
        <a:off x="7759879" y="1628641"/>
        <a:ext cx="1740149" cy="645595"/>
      </dsp:txXfrm>
    </dsp:sp>
    <dsp:sp modelId="{FAC1B06F-82D6-44E5-8A3F-A94EDA2109E5}">
      <dsp:nvSpPr>
        <dsp:cNvPr id="0" name=""/>
        <dsp:cNvSpPr/>
      </dsp:nvSpPr>
      <dsp:spPr>
        <a:xfrm>
          <a:off x="9897187" y="6292"/>
          <a:ext cx="1740149" cy="182413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656419" y="1941458"/>
          <a:ext cx="2114108" cy="64559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scene3d>
            <a:camera prst="orthographicFront"/>
            <a:lightRig rig="threePt" dir="t"/>
          </a:scene3d>
          <a:sp3d extrusionH="57150">
            <a:bevelT w="38100" h="38100"/>
          </a:sp3d>
        </a:bodyPr>
        <a:lstStyle/>
        <a:p>
          <a:pPr marL="0" lvl="0" indent="0" algn="ctr" defTabSz="711200">
            <a:lnSpc>
              <a:spcPct val="90000"/>
            </a:lnSpc>
            <a:spcBef>
              <a:spcPct val="0"/>
            </a:spcBef>
            <a:spcAft>
              <a:spcPct val="35000"/>
            </a:spcAft>
            <a:buNone/>
            <a:defRPr sz="2000" b="1">
              <a:solidFill>
                <a:schemeClr val="accent3">
                  <a:lumMod val="75000"/>
                </a:schemeClr>
              </a:solidFill>
            </a:defRPr>
          </a:pPr>
          <a:r>
            <a:rPr sz="1600" kern="1200" dirty="0" err="1"/>
            <a:t>Nehemia</a:t>
          </a:r>
          <a:r>
            <a:rPr sz="1600" kern="1200" dirty="0"/>
            <a:t> </a:t>
          </a:r>
          <a:r>
            <a:rPr sz="1600" kern="1200" dirty="0" err="1"/>
            <a:t>alisimama</a:t>
          </a:r>
          <a:r>
            <a:rPr sz="1600" kern="1200" dirty="0"/>
            <a:t> </a:t>
          </a:r>
          <a:r>
            <a:rPr sz="1600" kern="1200" dirty="0" err="1"/>
            <a:t>na</a:t>
          </a:r>
          <a:r>
            <a:rPr sz="1600" kern="1200" dirty="0"/>
            <a:t> </a:t>
          </a:r>
          <a:r>
            <a:rPr sz="1600" kern="1200" dirty="0" err="1"/>
            <a:t>kuomba</a:t>
          </a:r>
          <a:r>
            <a:rPr sz="1600" kern="1200" dirty="0"/>
            <a:t> </a:t>
          </a:r>
          <a:r>
            <a:rPr sz="1600" kern="1200" dirty="0" err="1"/>
            <a:t>kimya</a:t>
          </a:r>
          <a:r>
            <a:rPr sz="1600" kern="1200" dirty="0"/>
            <a:t> </a:t>
          </a:r>
          <a:r>
            <a:rPr sz="1600" kern="1200" dirty="0" err="1"/>
            <a:t>kimya</a:t>
          </a:r>
          <a:r>
            <a:rPr sz="1600" kern="1200" dirty="0"/>
            <a:t> </a:t>
          </a:r>
          <a:r>
            <a:rPr sz="1600" kern="1200" dirty="0" err="1"/>
            <a:t>mbele</a:t>
          </a:r>
          <a:r>
            <a:rPr sz="1600" kern="1200" dirty="0"/>
            <a:t> </a:t>
          </a:r>
          <a:r>
            <a:rPr sz="1600" kern="1200" dirty="0" err="1"/>
            <a:t>ya</a:t>
          </a:r>
          <a:r>
            <a:rPr sz="1600" kern="1200" dirty="0"/>
            <a:t> </a:t>
          </a:r>
          <a:r>
            <a:rPr sz="1600" kern="1200" dirty="0" err="1"/>
            <a:t>mfalme</a:t>
          </a:r>
          <a:br>
            <a:rPr lang="en" sz="1600" b="1" kern="1200" dirty="0">
              <a:solidFill>
                <a:schemeClr val="accent3">
                  <a:lumMod val="75000"/>
                </a:schemeClr>
              </a:solidFill>
            </a:rPr>
          </a:br>
          <a:r>
            <a:rPr sz="1600" kern="1200" dirty="0"/>
            <a:t>(Neh. 2:1-4)</a:t>
          </a:r>
        </a:p>
      </dsp:txBody>
      <dsp:txXfrm>
        <a:off x="9656419" y="1941458"/>
        <a:ext cx="2114108" cy="6455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58140" y="405060"/>
          <a:ext cx="2676267" cy="282922"/>
        </a:xfrm>
        <a:custGeom>
          <a:avLst/>
          <a:gdLst/>
          <a:ahLst/>
          <a:cxnLst/>
          <a:rect l="0" t="0" r="0" b="0"/>
          <a:pathLst>
            <a:path>
              <a:moveTo>
                <a:pt x="0" y="0"/>
              </a:moveTo>
              <a:lnTo>
                <a:pt x="0" y="219631"/>
              </a:lnTo>
              <a:lnTo>
                <a:pt x="2676267" y="219631"/>
              </a:lnTo>
              <a:lnTo>
                <a:pt x="2676267"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58140" y="405060"/>
          <a:ext cx="206429" cy="282922"/>
        </a:xfrm>
        <a:custGeom>
          <a:avLst/>
          <a:gdLst/>
          <a:ahLst/>
          <a:cxnLst/>
          <a:rect l="0" t="0" r="0" b="0"/>
          <a:pathLst>
            <a:path>
              <a:moveTo>
                <a:pt x="0" y="0"/>
              </a:moveTo>
              <a:lnTo>
                <a:pt x="0" y="219631"/>
              </a:lnTo>
              <a:lnTo>
                <a:pt x="206429" y="219631"/>
              </a:lnTo>
              <a:lnTo>
                <a:pt x="206429"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659113" y="405060"/>
          <a:ext cx="2199027" cy="282922"/>
        </a:xfrm>
        <a:custGeom>
          <a:avLst/>
          <a:gdLst/>
          <a:ahLst/>
          <a:cxnLst/>
          <a:rect l="0" t="0" r="0" b="0"/>
          <a:pathLst>
            <a:path>
              <a:moveTo>
                <a:pt x="2199027" y="0"/>
              </a:moveTo>
              <a:lnTo>
                <a:pt x="2199027" y="219631"/>
              </a:lnTo>
              <a:lnTo>
                <a:pt x="0" y="219631"/>
              </a:lnTo>
              <a:lnTo>
                <a:pt x="0" y="282922"/>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830494" y="405060"/>
          <a:ext cx="1372774" cy="282922"/>
        </a:xfrm>
        <a:custGeom>
          <a:avLst/>
          <a:gdLst/>
          <a:ahLst/>
          <a:cxnLst/>
          <a:rect l="0" t="0" r="0" b="0"/>
          <a:pathLst>
            <a:path>
              <a:moveTo>
                <a:pt x="0" y="0"/>
              </a:moveTo>
              <a:lnTo>
                <a:pt x="0" y="219631"/>
              </a:lnTo>
              <a:lnTo>
                <a:pt x="1372774" y="219631"/>
              </a:lnTo>
              <a:lnTo>
                <a:pt x="1372774"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0800" y="405060"/>
          <a:ext cx="929693" cy="282922"/>
        </a:xfrm>
        <a:custGeom>
          <a:avLst/>
          <a:gdLst/>
          <a:ahLst/>
          <a:cxnLst/>
          <a:rect l="0" t="0" r="0" b="0"/>
          <a:pathLst>
            <a:path>
              <a:moveTo>
                <a:pt x="929693" y="0"/>
              </a:moveTo>
              <a:lnTo>
                <a:pt x="929693" y="219631"/>
              </a:lnTo>
              <a:lnTo>
                <a:pt x="0" y="219631"/>
              </a:lnTo>
              <a:lnTo>
                <a:pt x="0" y="282922"/>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627964" y="0"/>
          <a:ext cx="405060" cy="405060"/>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2028568" y="60528"/>
          <a:ext cx="429583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defRPr sz="2000" b="1">
              <a:solidFill>
                <a:schemeClr val="accent3"/>
              </a:solidFill>
            </a:defRPr>
          </a:pPr>
          <a:r>
            <a:rPr sz="2000" kern="1200" dirty="0"/>
            <a:t>KWA WANAFAMILIA WAO</a:t>
          </a:r>
        </a:p>
      </dsp:txBody>
      <dsp:txXfrm>
        <a:off x="2028568" y="60528"/>
        <a:ext cx="4295831" cy="405060"/>
      </dsp:txXfrm>
    </dsp:sp>
    <dsp:sp modelId="{9D111C27-E043-480C-8A20-BEB0A7F7A350}">
      <dsp:nvSpPr>
        <dsp:cNvPr id="0" name=""/>
        <dsp:cNvSpPr/>
      </dsp:nvSpPr>
      <dsp:spPr>
        <a:xfrm>
          <a:off x="8296" y="687983"/>
          <a:ext cx="1785008" cy="113028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20343" y="2245120"/>
          <a:ext cx="160474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defRPr b="1"/>
          </a:pPr>
          <a:r>
            <a:rPr sz="2400" kern="1200" dirty="0">
              <a:solidFill>
                <a:schemeClr val="accent1">
                  <a:lumMod val="75000"/>
                </a:schemeClr>
              </a:solidFill>
            </a:rPr>
            <a:t>Kwa </a:t>
          </a:r>
          <a:r>
            <a:rPr sz="2000" kern="1200" dirty="0" err="1"/>
            <a:t>sababu</a:t>
          </a:r>
          <a:r>
            <a:rPr sz="2000" kern="1200" dirty="0"/>
            <a:t> </a:t>
          </a:r>
          <a:r>
            <a:rPr sz="2000" kern="1200" dirty="0" err="1"/>
            <a:t>ya</a:t>
          </a:r>
          <a:r>
            <a:rPr sz="2000" kern="1200" dirty="0"/>
            <a:t> </a:t>
          </a:r>
          <a:r>
            <a:rPr sz="2000" kern="1200" dirty="0" err="1"/>
            <a:t>dhambi</a:t>
          </a:r>
          <a:r>
            <a:rPr sz="2000" kern="1200" dirty="0"/>
            <a:t> </a:t>
          </a:r>
          <a:r>
            <a:rPr sz="2000" kern="1200" dirty="0" err="1"/>
            <a:t>ya</a:t>
          </a:r>
          <a:r>
            <a:rPr sz="2000" kern="1200" dirty="0"/>
            <a:t> </a:t>
          </a:r>
          <a:r>
            <a:rPr sz="2000" kern="1200" dirty="0" err="1"/>
            <a:t>Haruni</a:t>
          </a:r>
          <a:r>
            <a:rPr sz="2000" kern="1200" dirty="0"/>
            <a:t> </a:t>
          </a:r>
          <a:br>
            <a:rPr lang="es-ES" sz="2000" b="1" kern="1200" dirty="0"/>
          </a:br>
          <a:r>
            <a:rPr sz="2000" kern="1200" dirty="0"/>
            <a:t>(Kum. 9:20). </a:t>
          </a:r>
        </a:p>
      </dsp:txBody>
      <dsp:txXfrm>
        <a:off x="220343" y="2245120"/>
        <a:ext cx="1604744" cy="405060"/>
      </dsp:txXfrm>
    </dsp:sp>
    <dsp:sp modelId="{88F1BAE8-136E-42BF-9207-09B358BAB561}">
      <dsp:nvSpPr>
        <dsp:cNvPr id="0" name=""/>
        <dsp:cNvSpPr/>
      </dsp:nvSpPr>
      <dsp:spPr>
        <a:xfrm>
          <a:off x="2310764" y="687983"/>
          <a:ext cx="1785008" cy="1130280"/>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69434" y="2245120"/>
          <a:ext cx="1911499"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b="1"/>
          </a:pPr>
          <a:r>
            <a:rPr sz="2400" kern="1200" dirty="0">
              <a:solidFill>
                <a:schemeClr val="accent3">
                  <a:lumMod val="75000"/>
                </a:schemeClr>
              </a:solidFill>
            </a:rPr>
            <a:t>Kwa </a:t>
          </a:r>
          <a:r>
            <a:rPr sz="2000" kern="1200" dirty="0" err="1"/>
            <a:t>sababu</a:t>
          </a:r>
          <a:r>
            <a:rPr sz="2000" kern="1200" dirty="0"/>
            <a:t> </a:t>
          </a:r>
          <a:r>
            <a:rPr sz="2000" kern="1200" dirty="0" err="1"/>
            <a:t>ya</a:t>
          </a:r>
          <a:r>
            <a:rPr sz="2000" kern="1200" dirty="0"/>
            <a:t> </a:t>
          </a:r>
          <a:r>
            <a:rPr sz="2000" kern="1200" dirty="0" err="1"/>
            <a:t>manung</a:t>
          </a:r>
          <a:r>
            <a:rPr sz="2000" kern="1200" dirty="0"/>
            <a:t> '</a:t>
          </a:r>
          <a:r>
            <a:rPr sz="2000" kern="1200" dirty="0" err="1"/>
            <a:t>uniko</a:t>
          </a:r>
          <a:r>
            <a:rPr sz="2000" kern="1200" dirty="0"/>
            <a:t> </a:t>
          </a:r>
          <a:r>
            <a:rPr sz="2000" kern="1200" dirty="0" err="1"/>
            <a:t>ya</a:t>
          </a:r>
          <a:r>
            <a:rPr sz="2000" kern="1200" dirty="0"/>
            <a:t> Maria </a:t>
          </a:r>
          <a:br>
            <a:rPr lang="es-ES" sz="2000" b="1" kern="1200" dirty="0"/>
          </a:br>
          <a:r>
            <a:rPr sz="2000" kern="1200" dirty="0"/>
            <a:t>(</a:t>
          </a:r>
          <a:r>
            <a:rPr lang="en-US" sz="2000" kern="1200" dirty="0" err="1"/>
            <a:t>Hes</a:t>
          </a:r>
          <a:r>
            <a:rPr sz="2000" kern="1200" dirty="0"/>
            <a:t>. 12:10-13)</a:t>
          </a:r>
        </a:p>
      </dsp:txBody>
      <dsp:txXfrm>
        <a:off x="2369434" y="2245120"/>
        <a:ext cx="1911499" cy="405060"/>
      </dsp:txXfrm>
    </dsp:sp>
    <dsp:sp modelId="{2FB7C8D9-58F1-4B12-A15B-42E3B531EF11}">
      <dsp:nvSpPr>
        <dsp:cNvPr id="0" name=""/>
        <dsp:cNvSpPr/>
      </dsp:nvSpPr>
      <dsp:spPr>
        <a:xfrm>
          <a:off x="7655610" y="0"/>
          <a:ext cx="405060" cy="405060"/>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49807" y="60528"/>
          <a:ext cx="2538162"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defRPr sz="2000" b="1">
              <a:solidFill>
                <a:srgbClr val="7030A0"/>
              </a:solidFill>
            </a:defRPr>
          </a:pPr>
          <a:r>
            <a:rPr sz="2000" kern="1200" dirty="0"/>
            <a:t>KWA AJILI YA WATU</a:t>
          </a:r>
        </a:p>
      </dsp:txBody>
      <dsp:txXfrm>
        <a:off x="8049807" y="60528"/>
        <a:ext cx="2538162" cy="405060"/>
      </dsp:txXfrm>
    </dsp:sp>
    <dsp:sp modelId="{E15C53C2-DCBA-4343-9AC7-09FB8C81C12F}">
      <dsp:nvSpPr>
        <dsp:cNvPr id="0" name=""/>
        <dsp:cNvSpPr/>
      </dsp:nvSpPr>
      <dsp:spPr>
        <a:xfrm>
          <a:off x="4766608" y="687983"/>
          <a:ext cx="1785008" cy="113028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875666" y="2245120"/>
          <a:ext cx="181072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b="1"/>
          </a:pPr>
          <a:r>
            <a:rPr sz="2400" kern="1200">
              <a:solidFill>
                <a:schemeClr val="accent5">
                  <a:lumMod val="75000"/>
                </a:schemeClr>
              </a:solidFill>
            </a:rPr>
            <a:t>‖ </a:t>
          </a:r>
          <a:r>
            <a:rPr sz="2000" kern="1200"/>
            <a:t>Walipokuwa na kiu</a:t>
          </a:r>
          <a:br>
            <a:rPr lang="en" sz="2000" b="1" kern="1200" dirty="0"/>
          </a:br>
          <a:r>
            <a:rPr sz="2000" kern="1200"/>
            <a:t>(Kut. 15:24-25)</a:t>
          </a:r>
        </a:p>
      </dsp:txBody>
      <dsp:txXfrm>
        <a:off x="4875666" y="2245120"/>
        <a:ext cx="1810724" cy="405060"/>
      </dsp:txXfrm>
    </dsp:sp>
    <dsp:sp modelId="{DB6B9390-5F47-4F37-A57D-3476786C6143}">
      <dsp:nvSpPr>
        <dsp:cNvPr id="0" name=""/>
        <dsp:cNvSpPr/>
      </dsp:nvSpPr>
      <dsp:spPr>
        <a:xfrm>
          <a:off x="7172066" y="687983"/>
          <a:ext cx="1785008" cy="113028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216743" y="2245120"/>
          <a:ext cx="1939484"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b="1"/>
          </a:pPr>
          <a:r>
            <a:rPr sz="2400" kern="1200" dirty="0">
              <a:solidFill>
                <a:schemeClr val="accent6">
                  <a:lumMod val="50000"/>
                </a:schemeClr>
              </a:solidFill>
            </a:rPr>
            <a:t>‖ </a:t>
          </a:r>
          <a:r>
            <a:rPr sz="2000" kern="1200" dirty="0" err="1"/>
            <a:t>Walipokuwa</a:t>
          </a:r>
          <a:r>
            <a:rPr sz="2000" kern="1200" dirty="0"/>
            <a:t> </a:t>
          </a:r>
          <a:r>
            <a:rPr sz="2000" kern="1200" dirty="0" err="1"/>
            <a:t>na</a:t>
          </a:r>
          <a:r>
            <a:rPr sz="2000" kern="1200" dirty="0"/>
            <a:t> </a:t>
          </a:r>
          <a:r>
            <a:rPr sz="2000" kern="1200" dirty="0" err="1"/>
            <a:t>njaa</a:t>
          </a:r>
          <a:r>
            <a:rPr sz="2000" kern="1200" dirty="0"/>
            <a:t> (</a:t>
          </a:r>
          <a:r>
            <a:rPr lang="en-US" sz="2000" kern="1200" dirty="0" err="1"/>
            <a:t>Hes</a:t>
          </a:r>
          <a:r>
            <a:rPr sz="2000" kern="1200" dirty="0"/>
            <a:t>. 11:11-13)</a:t>
          </a:r>
        </a:p>
      </dsp:txBody>
      <dsp:txXfrm>
        <a:off x="7216743" y="2245120"/>
        <a:ext cx="1939484" cy="405060"/>
      </dsp:txXfrm>
    </dsp:sp>
    <dsp:sp modelId="{CD389D96-F776-43A9-A232-CA0484CC1C83}">
      <dsp:nvSpPr>
        <dsp:cNvPr id="0" name=""/>
        <dsp:cNvSpPr/>
      </dsp:nvSpPr>
      <dsp:spPr>
        <a:xfrm>
          <a:off x="9641903" y="687983"/>
          <a:ext cx="1785008" cy="113028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34732" y="2245120"/>
          <a:ext cx="1843181" cy="40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defRPr b="1"/>
          </a:pPr>
          <a:r>
            <a:rPr sz="2400" kern="1200">
              <a:solidFill>
                <a:schemeClr val="tx2"/>
              </a:solidFill>
            </a:rPr>
            <a:t>‖ </a:t>
          </a:r>
          <a:r>
            <a:rPr sz="2000" kern="1200"/>
            <a:t>Walipotenda dhambi</a:t>
          </a:r>
          <a:br>
            <a:rPr lang="en" sz="2000" b="1" kern="1200" dirty="0"/>
          </a:br>
          <a:r>
            <a:rPr sz="2000" kern="1200"/>
            <a:t>(Kut. 32:30-32)</a:t>
          </a:r>
        </a:p>
      </dsp:txBody>
      <dsp:txXfrm>
        <a:off x="9734732" y="2245120"/>
        <a:ext cx="1843181" cy="40506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26/03/2026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26/03/2026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26/03/2026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910938" y="548640"/>
            <a:ext cx="5147712" cy="3670936"/>
          </a:xfrm>
          <a:prstGeom prst="rect">
            <a:avLst/>
          </a:prstGeom>
          <a:noFill/>
        </p:spPr>
        <p:txBody>
          <a:bodyPr wrap="square">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a:defRPr sz="6600" b="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defRPr>
            </a:pPr>
            <a:r>
              <a:rPr lang="en-US" dirty="0"/>
              <a:t>MASHUJAA WA </a:t>
            </a:r>
          </a:p>
          <a:p>
            <a:pPr algn="ctr">
              <a:defRPr sz="6600" b="1">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defRPr>
            </a:pPr>
            <a:r>
              <a:rPr lang="en-US" dirty="0"/>
              <a:t>MAOMBI</a:t>
            </a:r>
            <a:endParaRPr dirty="0"/>
          </a:p>
        </p:txBody>
      </p:sp>
      <p:sp>
        <p:nvSpPr>
          <p:cNvPr id="5" name="CuadroTexto 4">
            <a:extLst>
              <a:ext uri="{FF2B5EF4-FFF2-40B4-BE49-F238E27FC236}">
                <a16:creationId xmlns:a16="http://schemas.microsoft.com/office/drawing/2014/main" id="{9CBB66A7-5E94-20D4-0E9A-52FB6551D002}"/>
              </a:ext>
            </a:extLst>
          </p:cNvPr>
          <p:cNvSpPr txBox="1"/>
          <p:nvPr/>
        </p:nvSpPr>
        <p:spPr>
          <a:xfrm>
            <a:off x="0" y="6557946"/>
            <a:ext cx="3479478" cy="338554"/>
          </a:xfrm>
          <a:prstGeom prst="rect">
            <a:avLst/>
          </a:prstGeom>
          <a:noFill/>
        </p:spPr>
        <p:txBody>
          <a:bodyPr wrap="none">
            <a:spAutoFit/>
          </a:bodyPr>
          <a:lstStyle/>
          <a:p>
            <a:pPr>
              <a:defRPr sz="1600" b="1">
                <a:solidFill>
                  <a:srgbClr val="FEF5A8"/>
                </a:solidFill>
                <a:effectLst>
                  <a:outerShdw blurRad="38100" dist="38100" dir="2700000" algn="tl">
                    <a:srgbClr val="000000"/>
                  </a:outerShdw>
                </a:effectLst>
              </a:defRPr>
            </a:pPr>
            <a:r>
              <a:t>Lessoni ya 6 kwa ajili ya Mei 9, 2026</a:t>
            </a: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defRPr sz="4400"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defRPr>
            </a:pPr>
            <a:r>
              <a:t>MAISHA YA MAOMBI</a:t>
            </a: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861774"/>
          </a:xfrm>
          <a:prstGeom prst="rect">
            <a:avLst/>
          </a:prstGeom>
          <a:noFill/>
        </p:spPr>
        <p:txBody>
          <a:bodyPr wrap="square">
            <a:spAutoFit/>
          </a:bodyPr>
          <a:lstStyle/>
          <a:p>
            <a:pPr algn="ctr">
              <a:defRPr b="1">
                <a:solidFill>
                  <a:schemeClr val="accent3">
                    <a:lumMod val="50000"/>
                  </a:schemeClr>
                </a:solidFill>
                <a:latin typeface="Comic Sans MS" panose="030F0702030302020204" pitchFamily="66" charset="0"/>
              </a:defRPr>
            </a:pPr>
            <a:r>
              <a:rPr dirty="0"/>
              <a:t>"Henoko </a:t>
            </a:r>
            <a:r>
              <a:rPr dirty="0" err="1"/>
              <a:t>alitembea</a:t>
            </a:r>
            <a:r>
              <a:rPr dirty="0"/>
              <a:t> </a:t>
            </a:r>
            <a:r>
              <a:rPr dirty="0" err="1"/>
              <a:t>kwa</a:t>
            </a:r>
            <a:r>
              <a:rPr dirty="0"/>
              <a:t> </a:t>
            </a:r>
            <a:r>
              <a:rPr dirty="0" err="1"/>
              <a:t>uaminifu</a:t>
            </a:r>
            <a:r>
              <a:rPr dirty="0"/>
              <a:t> </a:t>
            </a:r>
            <a:r>
              <a:rPr dirty="0" err="1"/>
              <a:t>na</a:t>
            </a:r>
            <a:r>
              <a:rPr dirty="0"/>
              <a:t> </a:t>
            </a:r>
            <a:r>
              <a:rPr dirty="0" err="1"/>
              <a:t>Mungu</a:t>
            </a:r>
            <a:r>
              <a:rPr dirty="0"/>
              <a:t>; </a:t>
            </a:r>
            <a:r>
              <a:rPr dirty="0" err="1"/>
              <a:t>basi</a:t>
            </a:r>
            <a:r>
              <a:rPr dirty="0"/>
              <a:t> </a:t>
            </a:r>
            <a:r>
              <a:rPr dirty="0" err="1"/>
              <a:t>hakuwepo</a:t>
            </a:r>
            <a:r>
              <a:rPr dirty="0"/>
              <a:t> </a:t>
            </a:r>
            <a:r>
              <a:rPr dirty="0" err="1"/>
              <a:t>tena</a:t>
            </a:r>
            <a:r>
              <a:rPr dirty="0"/>
              <a:t>, </a:t>
            </a:r>
            <a:r>
              <a:rPr dirty="0" err="1"/>
              <a:t>kwa</a:t>
            </a:r>
            <a:r>
              <a:rPr dirty="0"/>
              <a:t> </a:t>
            </a:r>
            <a:r>
              <a:rPr dirty="0" err="1"/>
              <a:t>sababu</a:t>
            </a:r>
            <a:r>
              <a:rPr dirty="0"/>
              <a:t> </a:t>
            </a:r>
            <a:r>
              <a:rPr dirty="0" err="1"/>
              <a:t>Mungu</a:t>
            </a:r>
            <a:r>
              <a:rPr dirty="0"/>
              <a:t> </a:t>
            </a:r>
            <a:r>
              <a:rPr dirty="0" err="1"/>
              <a:t>alimchukua</a:t>
            </a:r>
            <a:r>
              <a:rPr dirty="0"/>
              <a:t>."</a:t>
            </a:r>
            <a:br>
              <a:rPr lang="es-ES" dirty="0"/>
            </a:br>
            <a:r>
              <a:rPr sz="1400" dirty="0"/>
              <a:t>Genesis 5:24)</a:t>
            </a:r>
            <a:endParaRPr dirty="0"/>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404671"/>
            <a:ext cx="6471447" cy="1323439"/>
          </a:xfrm>
          <a:prstGeom prst="rect">
            <a:avLst/>
          </a:prstGeom>
          <a:noFill/>
        </p:spPr>
        <p:txBody>
          <a:bodyPr wrap="square">
            <a:spAutoFit/>
          </a:bodyPr>
          <a:lstStyle/>
          <a:p>
            <a:pPr algn="just">
              <a:spcBef>
                <a:spcPts val="600"/>
              </a:spcBef>
              <a:defRPr sz="2000" b="1"/>
            </a:pPr>
            <a:r>
              <a:rPr dirty="0"/>
              <a:t>Henoko </a:t>
            </a:r>
            <a:r>
              <a:rPr dirty="0" err="1"/>
              <a:t>aliishi</a:t>
            </a:r>
            <a:r>
              <a:rPr dirty="0"/>
              <a:t> </a:t>
            </a:r>
            <a:r>
              <a:rPr dirty="0" err="1"/>
              <a:t>katika</a:t>
            </a:r>
            <a:r>
              <a:rPr dirty="0"/>
              <a:t> </a:t>
            </a:r>
            <a:r>
              <a:rPr dirty="0" err="1"/>
              <a:t>nyakati</a:t>
            </a:r>
            <a:r>
              <a:rPr dirty="0"/>
              <a:t> </a:t>
            </a:r>
            <a:r>
              <a:rPr dirty="0" err="1"/>
              <a:t>ngumu</a:t>
            </a:r>
            <a:r>
              <a:rPr dirty="0"/>
              <a:t>, </a:t>
            </a:r>
            <a:r>
              <a:rPr dirty="0" err="1"/>
              <a:t>wakati</a:t>
            </a:r>
            <a:r>
              <a:rPr dirty="0"/>
              <a:t> </a:t>
            </a:r>
            <a:r>
              <a:rPr dirty="0" err="1"/>
              <a:t>uovu</a:t>
            </a:r>
            <a:r>
              <a:rPr dirty="0"/>
              <a:t> </a:t>
            </a:r>
            <a:r>
              <a:rPr dirty="0" err="1"/>
              <a:t>wa</a:t>
            </a:r>
            <a:r>
              <a:rPr dirty="0"/>
              <a:t> </a:t>
            </a:r>
            <a:r>
              <a:rPr dirty="0" err="1"/>
              <a:t>watangulizi</a:t>
            </a:r>
            <a:r>
              <a:rPr dirty="0"/>
              <a:t> </a:t>
            </a:r>
            <a:r>
              <a:rPr dirty="0" err="1"/>
              <a:t>ulikuwa</a:t>
            </a:r>
            <a:r>
              <a:rPr dirty="0"/>
              <a:t> </a:t>
            </a:r>
            <a:r>
              <a:rPr dirty="0" err="1"/>
              <a:t>ukiongezeka</a:t>
            </a:r>
            <a:r>
              <a:rPr dirty="0"/>
              <a:t>. Kwa </a:t>
            </a:r>
            <a:r>
              <a:rPr dirty="0" err="1"/>
              <a:t>kuzaliwa</a:t>
            </a:r>
            <a:r>
              <a:rPr dirty="0"/>
              <a:t> </a:t>
            </a:r>
            <a:r>
              <a:rPr dirty="0" err="1"/>
              <a:t>kwa</a:t>
            </a:r>
            <a:r>
              <a:rPr dirty="0"/>
              <a:t> </a:t>
            </a:r>
            <a:r>
              <a:rPr dirty="0" err="1"/>
              <a:t>mwanawe</a:t>
            </a:r>
            <a:r>
              <a:rPr dirty="0"/>
              <a:t>, </a:t>
            </a:r>
            <a:r>
              <a:rPr dirty="0" err="1"/>
              <a:t>ufahamu</a:t>
            </a:r>
            <a:r>
              <a:rPr dirty="0"/>
              <a:t> wake </a:t>
            </a:r>
            <a:r>
              <a:rPr dirty="0" err="1"/>
              <a:t>wa</a:t>
            </a:r>
            <a:r>
              <a:rPr dirty="0"/>
              <a:t> </a:t>
            </a:r>
            <a:r>
              <a:rPr dirty="0" err="1"/>
              <a:t>Mungu</a:t>
            </a:r>
            <a:r>
              <a:rPr dirty="0"/>
              <a:t> </a:t>
            </a:r>
            <a:r>
              <a:rPr dirty="0" err="1"/>
              <a:t>uliongezeka</a:t>
            </a:r>
            <a:r>
              <a:rPr dirty="0"/>
              <a:t>, </a:t>
            </a:r>
            <a:r>
              <a:rPr dirty="0" err="1"/>
              <a:t>na</a:t>
            </a:r>
            <a:r>
              <a:rPr dirty="0"/>
              <a:t> </a:t>
            </a:r>
            <a:r>
              <a:rPr dirty="0" err="1"/>
              <a:t>ushirika</a:t>
            </a:r>
            <a:r>
              <a:rPr dirty="0"/>
              <a:t> wake </a:t>
            </a:r>
            <a:r>
              <a:rPr dirty="0" err="1"/>
              <a:t>na</a:t>
            </a:r>
            <a:r>
              <a:rPr dirty="0"/>
              <a:t> </a:t>
            </a:r>
            <a:r>
              <a:rPr dirty="0" err="1"/>
              <a:t>Yeye</a:t>
            </a:r>
            <a:r>
              <a:rPr dirty="0"/>
              <a:t> </a:t>
            </a:r>
            <a:r>
              <a:rPr dirty="0" err="1"/>
              <a:t>uliongezeka</a:t>
            </a:r>
            <a:r>
              <a:rPr dirty="0"/>
              <a:t> (</a:t>
            </a:r>
            <a:r>
              <a:rPr dirty="0" err="1"/>
              <a:t>Mwa</a:t>
            </a:r>
            <a:r>
              <a:rPr dirty="0"/>
              <a:t>. 5:21-24).</a:t>
            </a:r>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476933"/>
            <a:ext cx="2243690" cy="2243690"/>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699155"/>
            <a:ext cx="9716727" cy="1631216"/>
          </a:xfrm>
          <a:prstGeom prst="rect">
            <a:avLst/>
          </a:prstGeom>
          <a:noFill/>
        </p:spPr>
        <p:txBody>
          <a:bodyPr wrap="square">
            <a:spAutoFit/>
          </a:bodyPr>
          <a:lstStyle/>
          <a:p>
            <a:pPr algn="just">
              <a:spcBef>
                <a:spcPts val="600"/>
              </a:spcBef>
              <a:defRPr sz="2000" b="1"/>
            </a:pPr>
            <a:r>
              <a:rPr dirty="0" err="1"/>
              <a:t>Maombi</a:t>
            </a:r>
            <a:r>
              <a:rPr dirty="0"/>
              <a:t> </a:t>
            </a:r>
            <a:r>
              <a:rPr dirty="0" err="1"/>
              <a:t>yalikuwa</a:t>
            </a:r>
            <a:r>
              <a:rPr dirty="0"/>
              <a:t> </a:t>
            </a:r>
            <a:r>
              <a:rPr dirty="0" err="1"/>
              <a:t>jambo</a:t>
            </a:r>
            <a:r>
              <a:rPr dirty="0"/>
              <a:t> </a:t>
            </a:r>
            <a:r>
              <a:rPr dirty="0" err="1"/>
              <a:t>muhimu</a:t>
            </a:r>
            <a:r>
              <a:rPr dirty="0"/>
              <a:t> </a:t>
            </a:r>
            <a:r>
              <a:rPr dirty="0" err="1"/>
              <a:t>katika</a:t>
            </a:r>
            <a:r>
              <a:rPr dirty="0"/>
              <a:t> </a:t>
            </a:r>
            <a:r>
              <a:rPr dirty="0" err="1"/>
              <a:t>uhusiano</a:t>
            </a:r>
            <a:r>
              <a:rPr dirty="0"/>
              <a:t> </a:t>
            </a:r>
            <a:r>
              <a:rPr dirty="0" err="1"/>
              <a:t>huo</a:t>
            </a:r>
            <a:r>
              <a:rPr dirty="0"/>
              <a:t>. </a:t>
            </a:r>
            <a:r>
              <a:rPr dirty="0" err="1"/>
              <a:t>Kadiri</a:t>
            </a:r>
            <a:r>
              <a:rPr dirty="0"/>
              <a:t> </a:t>
            </a:r>
            <a:r>
              <a:rPr dirty="0" err="1"/>
              <a:t>kazi</a:t>
            </a:r>
            <a:r>
              <a:rPr dirty="0"/>
              <a:t> </a:t>
            </a:r>
            <a:r>
              <a:rPr dirty="0" err="1"/>
              <a:t>yake</a:t>
            </a:r>
            <a:r>
              <a:rPr dirty="0"/>
              <a:t> </a:t>
            </a:r>
            <a:r>
              <a:rPr dirty="0" err="1"/>
              <a:t>ilivyokuwa</a:t>
            </a:r>
            <a:r>
              <a:rPr dirty="0"/>
              <a:t> kali </a:t>
            </a:r>
            <a:r>
              <a:rPr dirty="0" err="1"/>
              <a:t>na</a:t>
            </a:r>
            <a:r>
              <a:rPr dirty="0"/>
              <a:t> </a:t>
            </a:r>
            <a:r>
              <a:rPr dirty="0" err="1"/>
              <a:t>ya</a:t>
            </a:r>
            <a:r>
              <a:rPr dirty="0"/>
              <a:t> </a:t>
            </a:r>
            <a:r>
              <a:rPr dirty="0" err="1"/>
              <a:t>haraka</a:t>
            </a:r>
            <a:r>
              <a:rPr dirty="0"/>
              <a:t>, </a:t>
            </a:r>
            <a:r>
              <a:rPr dirty="0" err="1"/>
              <a:t>ndivyo</a:t>
            </a:r>
            <a:r>
              <a:rPr dirty="0"/>
              <a:t> </a:t>
            </a:r>
            <a:r>
              <a:rPr dirty="0" err="1"/>
              <a:t>maombi</a:t>
            </a:r>
            <a:r>
              <a:rPr dirty="0"/>
              <a:t> </a:t>
            </a:r>
            <a:r>
              <a:rPr dirty="0" err="1"/>
              <a:t>yake</a:t>
            </a:r>
            <a:r>
              <a:rPr dirty="0"/>
              <a:t> </a:t>
            </a:r>
            <a:r>
              <a:rPr dirty="0" err="1"/>
              <a:t>yalivyokuwa</a:t>
            </a:r>
            <a:r>
              <a:rPr dirty="0"/>
              <a:t> </a:t>
            </a:r>
            <a:r>
              <a:rPr dirty="0" err="1"/>
              <a:t>thabiti</a:t>
            </a:r>
            <a:r>
              <a:rPr dirty="0"/>
              <a:t> </a:t>
            </a:r>
            <a:r>
              <a:rPr dirty="0" err="1"/>
              <a:t>na</a:t>
            </a:r>
            <a:r>
              <a:rPr dirty="0"/>
              <a:t> </a:t>
            </a:r>
            <a:r>
              <a:rPr dirty="0" err="1"/>
              <a:t>ya</a:t>
            </a:r>
            <a:r>
              <a:rPr dirty="0"/>
              <a:t> </a:t>
            </a:r>
            <a:r>
              <a:rPr dirty="0" err="1"/>
              <a:t>bidii</a:t>
            </a:r>
            <a:r>
              <a:rPr dirty="0"/>
              <a:t> </a:t>
            </a:r>
            <a:r>
              <a:rPr dirty="0" err="1"/>
              <a:t>zaidi</a:t>
            </a:r>
            <a:r>
              <a:rPr dirty="0"/>
              <a:t>. </a:t>
            </a:r>
            <a:r>
              <a:rPr dirty="0" err="1"/>
              <a:t>Wakati</a:t>
            </a:r>
            <a:r>
              <a:rPr dirty="0"/>
              <a:t> </a:t>
            </a:r>
            <a:r>
              <a:rPr dirty="0" err="1"/>
              <a:t>mwingine</a:t>
            </a:r>
            <a:r>
              <a:rPr dirty="0"/>
              <a:t>, </a:t>
            </a:r>
            <a:r>
              <a:rPr dirty="0" err="1"/>
              <a:t>angeondoka</a:t>
            </a:r>
            <a:r>
              <a:rPr dirty="0"/>
              <a:t> </a:t>
            </a:r>
            <a:r>
              <a:rPr dirty="0" err="1"/>
              <a:t>kwenda</a:t>
            </a:r>
            <a:r>
              <a:rPr dirty="0"/>
              <a:t> </a:t>
            </a:r>
            <a:r>
              <a:rPr dirty="0" err="1"/>
              <a:t>maeneo</a:t>
            </a:r>
            <a:r>
              <a:rPr dirty="0"/>
              <a:t> </a:t>
            </a:r>
            <a:r>
              <a:rPr dirty="0" err="1"/>
              <a:t>yaliyotengwa</a:t>
            </a:r>
            <a:r>
              <a:rPr dirty="0"/>
              <a:t> </a:t>
            </a:r>
            <a:r>
              <a:rPr dirty="0" err="1"/>
              <a:t>ili</a:t>
            </a:r>
            <a:r>
              <a:rPr dirty="0"/>
              <a:t> </a:t>
            </a:r>
            <a:r>
              <a:rPr dirty="0" err="1"/>
              <a:t>kuwa</a:t>
            </a:r>
            <a:r>
              <a:rPr dirty="0"/>
              <a:t> </a:t>
            </a:r>
            <a:r>
              <a:rPr dirty="0" err="1"/>
              <a:t>katika</a:t>
            </a:r>
            <a:r>
              <a:rPr dirty="0"/>
              <a:t> </a:t>
            </a:r>
            <a:r>
              <a:rPr dirty="0" err="1"/>
              <a:t>ushirika</a:t>
            </a:r>
            <a:r>
              <a:rPr dirty="0"/>
              <a:t> </a:t>
            </a:r>
            <a:r>
              <a:rPr dirty="0" err="1"/>
              <a:t>zaidi</a:t>
            </a:r>
            <a:r>
              <a:rPr dirty="0"/>
              <a:t> </a:t>
            </a:r>
            <a:r>
              <a:rPr dirty="0" err="1"/>
              <a:t>na</a:t>
            </a:r>
            <a:r>
              <a:rPr dirty="0"/>
              <a:t> </a:t>
            </a:r>
            <a:r>
              <a:rPr dirty="0" err="1"/>
              <a:t>Mungu</a:t>
            </a:r>
            <a:r>
              <a:rPr dirty="0"/>
              <a:t>. </a:t>
            </a:r>
            <a:r>
              <a:rPr dirty="0" err="1"/>
              <a:t>Walakini</a:t>
            </a:r>
            <a:r>
              <a:rPr dirty="0"/>
              <a:t>, </a:t>
            </a:r>
            <a:r>
              <a:rPr dirty="0" err="1"/>
              <a:t>kila</a:t>
            </a:r>
            <a:r>
              <a:rPr dirty="0"/>
              <a:t> </a:t>
            </a:r>
            <a:r>
              <a:rPr dirty="0" err="1"/>
              <a:t>wakati</a:t>
            </a:r>
            <a:r>
              <a:rPr dirty="0"/>
              <a:t> </a:t>
            </a:r>
            <a:r>
              <a:rPr dirty="0" err="1"/>
              <a:t>alirudi</a:t>
            </a:r>
            <a:r>
              <a:rPr dirty="0"/>
              <a:t> </a:t>
            </a:r>
            <a:r>
              <a:rPr dirty="0" err="1"/>
              <a:t>kwa</a:t>
            </a:r>
            <a:r>
              <a:rPr dirty="0"/>
              <a:t> </a:t>
            </a:r>
            <a:r>
              <a:rPr dirty="0" err="1"/>
              <a:t>watu</a:t>
            </a:r>
            <a:r>
              <a:rPr dirty="0"/>
              <a:t> </a:t>
            </a:r>
            <a:r>
              <a:rPr dirty="0" err="1"/>
              <a:t>kushiriki</a:t>
            </a:r>
            <a:r>
              <a:rPr dirty="0"/>
              <a:t> </a:t>
            </a:r>
            <a:r>
              <a:rPr dirty="0" err="1"/>
              <a:t>maarifa</a:t>
            </a:r>
            <a:r>
              <a:rPr dirty="0"/>
              <a:t> </a:t>
            </a:r>
            <a:r>
              <a:rPr dirty="0" err="1"/>
              <a:t>yake</a:t>
            </a:r>
            <a:r>
              <a:rPr dirty="0"/>
              <a:t> </a:t>
            </a:r>
            <a:r>
              <a:rPr dirty="0" err="1"/>
              <a:t>juu</a:t>
            </a:r>
            <a:r>
              <a:rPr dirty="0"/>
              <a:t> </a:t>
            </a:r>
            <a:r>
              <a:rPr dirty="0" err="1"/>
              <a:t>ya</a:t>
            </a:r>
            <a:r>
              <a:rPr dirty="0"/>
              <a:t> </a:t>
            </a:r>
            <a:r>
              <a:rPr dirty="0" err="1"/>
              <a:t>Mungu</a:t>
            </a:r>
            <a:r>
              <a:rPr dirty="0"/>
              <a:t> </a:t>
            </a:r>
            <a:r>
              <a:rPr dirty="0" err="1"/>
              <a:t>nao</a:t>
            </a:r>
            <a:r>
              <a:rPr dirty="0"/>
              <a:t>.</a:t>
            </a:r>
          </a:p>
        </p:txBody>
      </p:sp>
      <p:sp>
        <p:nvSpPr>
          <p:cNvPr id="22" name="CuadroTexto 21">
            <a:extLst>
              <a:ext uri="{FF2B5EF4-FFF2-40B4-BE49-F238E27FC236}">
                <a16:creationId xmlns:a16="http://schemas.microsoft.com/office/drawing/2014/main" id="{DE477E4F-FEE9-6F08-0ADC-F9EB5F5A9F24}"/>
              </a:ext>
            </a:extLst>
          </p:cNvPr>
          <p:cNvSpPr txBox="1"/>
          <p:nvPr/>
        </p:nvSpPr>
        <p:spPr>
          <a:xfrm>
            <a:off x="2457334" y="4017261"/>
            <a:ext cx="5497946" cy="2862322"/>
          </a:xfrm>
          <a:prstGeom prst="rect">
            <a:avLst/>
          </a:prstGeom>
          <a:noFill/>
        </p:spPr>
        <p:txBody>
          <a:bodyPr wrap="square">
            <a:spAutoFit/>
          </a:bodyPr>
          <a:lstStyle/>
          <a:p>
            <a:pPr algn="ctr">
              <a:spcBef>
                <a:spcPts val="600"/>
              </a:spcBef>
              <a:defRPr sz="2000" b="1"/>
            </a:pPr>
            <a:r>
              <a:rPr dirty="0" err="1"/>
              <a:t>Mungu</a:t>
            </a:r>
            <a:r>
              <a:rPr dirty="0"/>
              <a:t> </a:t>
            </a:r>
            <a:r>
              <a:rPr dirty="0" err="1"/>
              <a:t>hutusikia</a:t>
            </a:r>
            <a:r>
              <a:rPr dirty="0"/>
              <a:t> </a:t>
            </a:r>
            <a:r>
              <a:rPr dirty="0" err="1"/>
              <a:t>wote</a:t>
            </a:r>
            <a:r>
              <a:rPr dirty="0"/>
              <a:t> </a:t>
            </a:r>
            <a:r>
              <a:rPr dirty="0" err="1"/>
              <a:t>katika</a:t>
            </a:r>
            <a:r>
              <a:rPr dirty="0"/>
              <a:t> </a:t>
            </a:r>
            <a:r>
              <a:rPr dirty="0" err="1"/>
              <a:t>msukosuko</a:t>
            </a:r>
            <a:r>
              <a:rPr dirty="0"/>
              <a:t> </a:t>
            </a:r>
            <a:r>
              <a:rPr dirty="0" err="1"/>
              <a:t>wa</a:t>
            </a:r>
            <a:r>
              <a:rPr dirty="0"/>
              <a:t> </a:t>
            </a:r>
            <a:r>
              <a:rPr dirty="0" err="1"/>
              <a:t>maisha</a:t>
            </a:r>
            <a:r>
              <a:rPr dirty="0"/>
              <a:t> </a:t>
            </a:r>
            <a:r>
              <a:rPr dirty="0" err="1"/>
              <a:t>ya</a:t>
            </a:r>
            <a:r>
              <a:rPr dirty="0"/>
              <a:t> </a:t>
            </a:r>
            <a:r>
              <a:rPr dirty="0" err="1"/>
              <a:t>kila</a:t>
            </a:r>
            <a:r>
              <a:rPr dirty="0"/>
              <a:t> siku </a:t>
            </a:r>
            <a:r>
              <a:rPr dirty="0" err="1"/>
              <a:t>na</a:t>
            </a:r>
            <a:r>
              <a:rPr dirty="0"/>
              <a:t> </a:t>
            </a:r>
            <a:r>
              <a:rPr dirty="0" err="1"/>
              <a:t>katika</a:t>
            </a:r>
            <a:r>
              <a:rPr dirty="0"/>
              <a:t> </a:t>
            </a:r>
            <a:r>
              <a:rPr dirty="0" err="1"/>
              <a:t>utulivu</a:t>
            </a:r>
            <a:r>
              <a:rPr dirty="0"/>
              <a:t> </a:t>
            </a:r>
            <a:r>
              <a:rPr dirty="0" err="1"/>
              <a:t>wa</a:t>
            </a:r>
            <a:r>
              <a:rPr dirty="0"/>
              <a:t> </a:t>
            </a:r>
            <a:r>
              <a:rPr dirty="0" err="1"/>
              <a:t>mapumziko</a:t>
            </a:r>
            <a:r>
              <a:rPr dirty="0"/>
              <a:t>. Hakuna </a:t>
            </a:r>
            <a:r>
              <a:rPr dirty="0" err="1"/>
              <a:t>mahali</a:t>
            </a:r>
            <a:r>
              <a:rPr dirty="0"/>
              <a:t> </a:t>
            </a:r>
            <a:r>
              <a:rPr dirty="0" err="1"/>
              <a:t>duniani</a:t>
            </a:r>
            <a:r>
              <a:rPr dirty="0"/>
              <a:t> </a:t>
            </a:r>
            <a:r>
              <a:rPr dirty="0" err="1"/>
              <a:t>ambapo</a:t>
            </a:r>
            <a:r>
              <a:rPr dirty="0"/>
              <a:t> </a:t>
            </a:r>
            <a:r>
              <a:rPr dirty="0" err="1"/>
              <a:t>hawezi</a:t>
            </a:r>
            <a:r>
              <a:rPr dirty="0"/>
              <a:t> </a:t>
            </a:r>
            <a:r>
              <a:rPr dirty="0" err="1"/>
              <a:t>kutuona</a:t>
            </a:r>
            <a:r>
              <a:rPr dirty="0"/>
              <a:t> </a:t>
            </a:r>
            <a:r>
              <a:rPr dirty="0" err="1"/>
              <a:t>na</a:t>
            </a:r>
            <a:r>
              <a:rPr dirty="0"/>
              <a:t> </a:t>
            </a:r>
            <a:r>
              <a:rPr dirty="0" err="1"/>
              <a:t>kutusikia</a:t>
            </a:r>
            <a:r>
              <a:rPr dirty="0"/>
              <a:t>. </a:t>
            </a:r>
            <a:r>
              <a:rPr dirty="0" err="1"/>
              <a:t>Tunaweza</a:t>
            </a:r>
            <a:r>
              <a:rPr dirty="0"/>
              <a:t> </a:t>
            </a:r>
            <a:r>
              <a:rPr dirty="0" err="1"/>
              <a:t>kuelezea</a:t>
            </a:r>
            <a:r>
              <a:rPr dirty="0"/>
              <a:t> </a:t>
            </a:r>
            <a:r>
              <a:rPr dirty="0" err="1"/>
              <a:t>maombi</a:t>
            </a:r>
            <a:r>
              <a:rPr dirty="0"/>
              <a:t> </a:t>
            </a:r>
            <a:r>
              <a:rPr dirty="0" err="1"/>
              <a:t>yetu</a:t>
            </a:r>
            <a:r>
              <a:rPr dirty="0"/>
              <a:t> </a:t>
            </a:r>
            <a:r>
              <a:rPr dirty="0" err="1"/>
              <a:t>kwa</a:t>
            </a:r>
            <a:r>
              <a:rPr dirty="0"/>
              <a:t> </a:t>
            </a:r>
            <a:r>
              <a:rPr dirty="0" err="1"/>
              <a:t>maneno</a:t>
            </a:r>
            <a:r>
              <a:rPr dirty="0"/>
              <a:t> (</a:t>
            </a:r>
            <a:r>
              <a:rPr dirty="0" err="1"/>
              <a:t>ambayo</a:t>
            </a:r>
            <a:r>
              <a:rPr dirty="0"/>
              <a:t> </a:t>
            </a:r>
            <a:r>
              <a:rPr dirty="0" err="1"/>
              <a:t>hutusaidia</a:t>
            </a:r>
            <a:r>
              <a:rPr dirty="0"/>
              <a:t> </a:t>
            </a:r>
            <a:r>
              <a:rPr dirty="0" err="1"/>
              <a:t>kuzingatia</a:t>
            </a:r>
            <a:r>
              <a:rPr dirty="0"/>
              <a:t>), au </a:t>
            </a:r>
            <a:r>
              <a:rPr dirty="0" err="1"/>
              <a:t>tunaweza</a:t>
            </a:r>
            <a:r>
              <a:rPr dirty="0"/>
              <a:t> </a:t>
            </a:r>
            <a:r>
              <a:rPr dirty="0" err="1"/>
              <a:t>kufanya</a:t>
            </a:r>
            <a:r>
              <a:rPr dirty="0"/>
              <a:t> </a:t>
            </a:r>
            <a:r>
              <a:rPr dirty="0" err="1"/>
              <a:t>hivyo</a:t>
            </a:r>
            <a:r>
              <a:rPr dirty="0"/>
              <a:t> </a:t>
            </a:r>
            <a:r>
              <a:rPr dirty="0" err="1"/>
              <a:t>kwa</a:t>
            </a:r>
            <a:r>
              <a:rPr dirty="0"/>
              <a:t> </a:t>
            </a:r>
            <a:r>
              <a:rPr dirty="0" err="1"/>
              <a:t>ukimya</a:t>
            </a:r>
            <a:r>
              <a:rPr dirty="0"/>
              <a:t> (</a:t>
            </a:r>
            <a:r>
              <a:rPr dirty="0" err="1"/>
              <a:t>ambayo</a:t>
            </a:r>
            <a:r>
              <a:rPr dirty="0"/>
              <a:t> </a:t>
            </a:r>
            <a:r>
              <a:rPr dirty="0" err="1"/>
              <a:t>hutusaidia</a:t>
            </a:r>
            <a:r>
              <a:rPr dirty="0"/>
              <a:t> </a:t>
            </a:r>
            <a:r>
              <a:rPr dirty="0" err="1"/>
              <a:t>kuelezea</a:t>
            </a:r>
            <a:r>
              <a:rPr dirty="0"/>
              <a:t> </a:t>
            </a:r>
            <a:r>
              <a:rPr dirty="0" err="1"/>
              <a:t>mawazo</a:t>
            </a:r>
            <a:r>
              <a:rPr dirty="0"/>
              <a:t> </a:t>
            </a:r>
            <a:r>
              <a:rPr dirty="0" err="1"/>
              <a:t>yetu</a:t>
            </a:r>
            <a:r>
              <a:rPr dirty="0"/>
              <a:t>). Jambo </a:t>
            </a:r>
            <a:r>
              <a:rPr dirty="0" err="1"/>
              <a:t>muhimu</a:t>
            </a:r>
            <a:r>
              <a:rPr dirty="0"/>
              <a:t> </a:t>
            </a:r>
            <a:r>
              <a:rPr dirty="0" err="1"/>
              <a:t>ni</a:t>
            </a:r>
            <a:r>
              <a:rPr dirty="0"/>
              <a:t> </a:t>
            </a:r>
            <a:r>
              <a:rPr dirty="0" err="1"/>
              <a:t>kutoacha</a:t>
            </a:r>
            <a:r>
              <a:rPr dirty="0"/>
              <a:t> </a:t>
            </a:r>
            <a:r>
              <a:rPr dirty="0" err="1"/>
              <a:t>kuwasiliana</a:t>
            </a:r>
            <a:r>
              <a:rPr dirty="0"/>
              <a:t> </a:t>
            </a:r>
            <a:r>
              <a:rPr dirty="0" err="1"/>
              <a:t>na</a:t>
            </a:r>
            <a:r>
              <a:rPr dirty="0"/>
              <a:t> </a:t>
            </a:r>
            <a:r>
              <a:rPr dirty="0" err="1"/>
              <a:t>Mungu</a:t>
            </a:r>
            <a:r>
              <a:rPr dirty="0"/>
              <a:t> </a:t>
            </a:r>
            <a:r>
              <a:rPr dirty="0" err="1"/>
              <a:t>kwa</a:t>
            </a:r>
            <a:r>
              <a:rPr dirty="0"/>
              <a:t> </a:t>
            </a:r>
            <a:r>
              <a:rPr dirty="0" err="1"/>
              <a:t>maombi</a:t>
            </a:r>
            <a:r>
              <a:rPr dirty="0"/>
              <a:t>.</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7200" b="1">
                <a:ln/>
                <a:solidFill>
                  <a:srgbClr val="9A23BC"/>
                </a:solidFill>
                <a:effectLst>
                  <a:outerShdw blurRad="38100" dist="12700" dir="2700000" algn="tl">
                    <a:srgbClr val="000000"/>
                  </a:outerShdw>
                  <a:reflection blurRad="6350" stA="60000" endA="900" endPos="58000" dir="5400000" sy="-100000" algn="bl" rotWithShape="0"/>
                </a:effectLst>
              </a:defRPr>
            </a:pPr>
            <a:r>
              <a:t>MUSA</a:t>
            </a: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defRPr sz="4800" b="1">
                <a:ln w="6600">
                  <a:solidFill>
                    <a:schemeClr val="accent2"/>
                  </a:solidFill>
                  <a:prstDash val="solid"/>
                </a:ln>
                <a:solidFill>
                  <a:schemeClr val="accent2">
                    <a:lumMod val="20000"/>
                    <a:lumOff val="80000"/>
                  </a:schemeClr>
                </a:solidFill>
                <a:effectLst>
                  <a:outerShdw dist="38100" dir="2700000" algn="tl" rotWithShape="0">
                    <a:schemeClr val="accent2"/>
                  </a:outerShdw>
                </a:effectLst>
              </a:defRPr>
            </a:pPr>
            <a:r>
              <a:t>KUZUNGUMZA NA MUNGU</a:t>
            </a: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584775"/>
          </a:xfrm>
          <a:prstGeom prst="rect">
            <a:avLst/>
          </a:prstGeom>
          <a:noFill/>
        </p:spPr>
        <p:txBody>
          <a:bodyPr wrap="square">
            <a:spAutoFit/>
          </a:bodyPr>
          <a:lstStyle/>
          <a:p>
            <a:pPr algn="ctr">
              <a:defRPr b="1">
                <a:solidFill>
                  <a:srgbClr val="FECC75"/>
                </a:solidFill>
                <a:effectLst>
                  <a:outerShdw blurRad="38100" dist="38100" dir="2700000" algn="tl">
                    <a:srgbClr val="000000">
                      <a:alpha val="43137"/>
                    </a:srgbClr>
                  </a:outerShdw>
                </a:effectLst>
                <a:latin typeface="Comic Sans MS" panose="030F0702030302020204" pitchFamily="66" charset="0"/>
              </a:defRPr>
            </a:pPr>
            <a:r>
              <a:t>"Tangu wakati huo, hakuna nabii aliyeinuka katika Israeli kama Musa, ambaye Bwana alimjua uso kwa uso"                    </a:t>
            </a:r>
            <a:r>
              <a:rPr sz="1400"/>
              <a:t>(Kumbukumbu la Torati 34:10)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a:spAutoFit/>
          </a:bodyPr>
          <a:lstStyle/>
          <a:p>
            <a:pPr>
              <a:spcBef>
                <a:spcPts val="600"/>
              </a:spcBef>
              <a:defRPr sz="2000" b="1"/>
            </a:pPr>
            <a:r>
              <a:t>Baada ya kusikia sauti ya Mungu ikiongea kutoka Sinai, watu wa Israeli waliomba kwamba asizungumze nao moja kwa moja tena, kwa sababu waliogopa kufa kwa sababu ya sauti yake (Kut. 20:18-19).</a:t>
            </a:r>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631216"/>
          </a:xfrm>
          <a:prstGeom prst="rect">
            <a:avLst/>
          </a:prstGeom>
          <a:noFill/>
        </p:spPr>
        <p:txBody>
          <a:bodyPr wrap="square">
            <a:spAutoFit/>
          </a:bodyPr>
          <a:lstStyle/>
          <a:p>
            <a:pPr>
              <a:spcBef>
                <a:spcPts val="600"/>
              </a:spcBef>
              <a:defRPr sz="2000" b="1"/>
            </a:pPr>
            <a:r>
              <a:rPr dirty="0"/>
              <a:t>Hii </a:t>
            </a:r>
            <a:r>
              <a:rPr dirty="0" err="1"/>
              <a:t>haikuwa</a:t>
            </a:r>
            <a:r>
              <a:rPr dirty="0"/>
              <a:t> </a:t>
            </a:r>
            <a:r>
              <a:rPr dirty="0" err="1"/>
              <a:t>hivyo</a:t>
            </a:r>
            <a:r>
              <a:rPr dirty="0"/>
              <a:t> </a:t>
            </a:r>
            <a:r>
              <a:rPr dirty="0" err="1"/>
              <a:t>kwa</a:t>
            </a:r>
            <a:r>
              <a:rPr dirty="0"/>
              <a:t> Musa, </a:t>
            </a:r>
            <a:r>
              <a:rPr dirty="0" err="1"/>
              <a:t>ambaye</a:t>
            </a:r>
            <a:r>
              <a:rPr dirty="0"/>
              <a:t> </a:t>
            </a:r>
            <a:r>
              <a:rPr dirty="0" err="1"/>
              <a:t>alizungumza</a:t>
            </a:r>
            <a:r>
              <a:rPr dirty="0"/>
              <a:t> </a:t>
            </a:r>
            <a:r>
              <a:rPr dirty="0" err="1"/>
              <a:t>na</a:t>
            </a:r>
            <a:r>
              <a:rPr dirty="0"/>
              <a:t> </a:t>
            </a:r>
            <a:r>
              <a:rPr dirty="0" err="1"/>
              <a:t>Mungu</a:t>
            </a:r>
            <a:r>
              <a:rPr dirty="0"/>
              <a:t> ana </a:t>
            </a:r>
            <a:r>
              <a:rPr dirty="0" err="1"/>
              <a:t>kwa</a:t>
            </a:r>
            <a:r>
              <a:rPr dirty="0"/>
              <a:t> ana (Kum. 34:10 Kwa </a:t>
            </a:r>
            <a:r>
              <a:rPr dirty="0" err="1"/>
              <a:t>miaka</a:t>
            </a:r>
            <a:r>
              <a:rPr dirty="0"/>
              <a:t> 40 (</a:t>
            </a:r>
            <a:r>
              <a:rPr dirty="0" err="1"/>
              <a:t>kuanzia</a:t>
            </a:r>
            <a:r>
              <a:rPr dirty="0"/>
              <a:t> </a:t>
            </a:r>
            <a:r>
              <a:rPr dirty="0" err="1"/>
              <a:t>kwenye</a:t>
            </a:r>
            <a:r>
              <a:rPr dirty="0"/>
              <a:t> </a:t>
            </a:r>
            <a:r>
              <a:rPr dirty="0" err="1"/>
              <a:t>kichaka</a:t>
            </a:r>
            <a:r>
              <a:rPr dirty="0"/>
              <a:t> </a:t>
            </a:r>
            <a:r>
              <a:rPr dirty="0" err="1"/>
              <a:t>kinachowaka</a:t>
            </a:r>
            <a:r>
              <a:rPr dirty="0"/>
              <a:t> moto </a:t>
            </a:r>
            <a:r>
              <a:rPr dirty="0" err="1"/>
              <a:t>hadi</a:t>
            </a:r>
            <a:r>
              <a:rPr dirty="0"/>
              <a:t> </a:t>
            </a:r>
            <a:r>
              <a:rPr dirty="0" err="1"/>
              <a:t>kifo</a:t>
            </a:r>
            <a:r>
              <a:rPr dirty="0"/>
              <a:t> </a:t>
            </a:r>
            <a:r>
              <a:rPr dirty="0" err="1"/>
              <a:t>chake</a:t>
            </a:r>
            <a:r>
              <a:rPr dirty="0"/>
              <a:t>), Musa </a:t>
            </a:r>
            <a:r>
              <a:rPr dirty="0" err="1"/>
              <a:t>na</a:t>
            </a:r>
            <a:r>
              <a:rPr dirty="0"/>
              <a:t> </a:t>
            </a:r>
            <a:r>
              <a:rPr dirty="0" err="1"/>
              <a:t>Mungu</a:t>
            </a:r>
            <a:r>
              <a:rPr dirty="0"/>
              <a:t> </a:t>
            </a:r>
            <a:r>
              <a:rPr dirty="0" err="1"/>
              <a:t>walikuwa</a:t>
            </a:r>
            <a:r>
              <a:rPr dirty="0"/>
              <a:t> </a:t>
            </a:r>
            <a:r>
              <a:rPr dirty="0" err="1"/>
              <a:t>na</a:t>
            </a:r>
            <a:r>
              <a:rPr dirty="0"/>
              <a:t> </a:t>
            </a:r>
            <a:r>
              <a:rPr dirty="0" err="1"/>
              <a:t>mazungumzo</a:t>
            </a:r>
            <a:r>
              <a:rPr dirty="0"/>
              <a:t> </a:t>
            </a:r>
            <a:r>
              <a:rPr dirty="0" err="1"/>
              <a:t>ya</a:t>
            </a:r>
            <a:r>
              <a:rPr dirty="0"/>
              <a:t> </a:t>
            </a:r>
            <a:r>
              <a:rPr dirty="0" err="1"/>
              <a:t>kawaida</a:t>
            </a:r>
            <a:r>
              <a:rPr dirty="0"/>
              <a:t> </a:t>
            </a:r>
            <a:r>
              <a:rPr dirty="0" err="1"/>
              <a:t>ya</a:t>
            </a:r>
            <a:r>
              <a:rPr dirty="0"/>
              <a:t> </a:t>
            </a:r>
            <a:r>
              <a:rPr dirty="0" err="1"/>
              <a:t>kibinafsi</a:t>
            </a:r>
            <a:br>
              <a:rPr lang="es-ES" dirty="0"/>
            </a:br>
            <a:r>
              <a:rPr dirty="0"/>
              <a:t>(Kut. 33:9-11).</a:t>
            </a:r>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defRPr sz="2000" b="1"/>
            </a:pPr>
            <a:r>
              <a:t>Hatuna fursa ya kuzungumza na Mungu ana kwa ana, lakini maombi hujaza pengo hilo kwa kuturuhusu kuwasiliana naye moja kwa moja.</a:t>
            </a:r>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4115219"/>
            <a:ext cx="4699463" cy="1938992"/>
          </a:xfrm>
          <a:prstGeom prst="rect">
            <a:avLst/>
          </a:prstGeom>
          <a:noFill/>
        </p:spPr>
        <p:txBody>
          <a:bodyPr wrap="square">
            <a:spAutoFit/>
          </a:bodyPr>
          <a:lstStyle/>
          <a:p>
            <a:pPr>
              <a:spcBef>
                <a:spcPts val="600"/>
              </a:spcBef>
              <a:defRPr sz="2000" b="1"/>
            </a:pPr>
            <a:r>
              <a:rPr dirty="0"/>
              <a:t>Biblia </a:t>
            </a:r>
            <a:r>
              <a:rPr dirty="0" err="1"/>
              <a:t>inarekodi</a:t>
            </a:r>
            <a:r>
              <a:rPr dirty="0"/>
              <a:t> </a:t>
            </a:r>
            <a:r>
              <a:rPr dirty="0" err="1"/>
              <a:t>vipindi</a:t>
            </a:r>
            <a:r>
              <a:rPr dirty="0"/>
              <a:t> </a:t>
            </a:r>
            <a:r>
              <a:rPr dirty="0" err="1"/>
              <a:t>kadhaa</a:t>
            </a:r>
            <a:r>
              <a:rPr dirty="0"/>
              <a:t> </a:t>
            </a:r>
            <a:r>
              <a:rPr dirty="0" err="1"/>
              <a:t>vya</a:t>
            </a:r>
            <a:r>
              <a:rPr dirty="0"/>
              <a:t> siku </a:t>
            </a:r>
            <a:r>
              <a:rPr dirty="0" err="1"/>
              <a:t>arobaini</a:t>
            </a:r>
            <a:r>
              <a:rPr dirty="0"/>
              <a:t> </a:t>
            </a:r>
            <a:r>
              <a:rPr dirty="0" err="1"/>
              <a:t>ambapo</a:t>
            </a:r>
            <a:r>
              <a:rPr dirty="0"/>
              <a:t> </a:t>
            </a:r>
            <a:r>
              <a:rPr dirty="0" err="1"/>
              <a:t>Mungu</a:t>
            </a:r>
            <a:r>
              <a:rPr dirty="0"/>
              <a:t> </a:t>
            </a:r>
            <a:r>
              <a:rPr dirty="0" err="1"/>
              <a:t>alimpa</a:t>
            </a:r>
            <a:r>
              <a:rPr dirty="0"/>
              <a:t> Musa </a:t>
            </a:r>
            <a:r>
              <a:rPr dirty="0" err="1"/>
              <a:t>maagizo</a:t>
            </a:r>
            <a:r>
              <a:rPr dirty="0"/>
              <a:t> </a:t>
            </a:r>
            <a:r>
              <a:rPr dirty="0" err="1"/>
              <a:t>maalum</a:t>
            </a:r>
            <a:r>
              <a:rPr dirty="0"/>
              <a:t> </a:t>
            </a:r>
            <a:r>
              <a:rPr dirty="0" err="1"/>
              <a:t>juu</a:t>
            </a:r>
            <a:r>
              <a:rPr dirty="0"/>
              <a:t> </a:t>
            </a:r>
            <a:r>
              <a:rPr dirty="0" err="1"/>
              <a:t>ya</a:t>
            </a:r>
            <a:r>
              <a:rPr dirty="0"/>
              <a:t> </a:t>
            </a:r>
            <a:r>
              <a:rPr dirty="0" err="1"/>
              <a:t>kujenga</a:t>
            </a:r>
            <a:r>
              <a:rPr dirty="0"/>
              <a:t> </a:t>
            </a:r>
            <a:r>
              <a:rPr dirty="0" err="1"/>
              <a:t>maskani</a:t>
            </a:r>
            <a:r>
              <a:rPr dirty="0"/>
              <a:t> </a:t>
            </a:r>
            <a:r>
              <a:rPr dirty="0" err="1"/>
              <a:t>na</a:t>
            </a:r>
            <a:r>
              <a:rPr dirty="0"/>
              <a:t> </a:t>
            </a:r>
            <a:r>
              <a:rPr dirty="0" err="1"/>
              <a:t>kumjulisha</a:t>
            </a:r>
            <a:r>
              <a:rPr dirty="0"/>
              <a:t> sheria </a:t>
            </a:r>
            <a:r>
              <a:rPr dirty="0" err="1"/>
              <a:t>mbalimbali</a:t>
            </a:r>
            <a:r>
              <a:rPr dirty="0"/>
              <a:t>. </a:t>
            </a:r>
            <a:r>
              <a:rPr dirty="0" err="1"/>
              <a:t>Wakati</a:t>
            </a:r>
            <a:r>
              <a:rPr dirty="0"/>
              <a:t> </a:t>
            </a:r>
            <a:r>
              <a:rPr dirty="0" err="1"/>
              <a:t>wa</a:t>
            </a:r>
            <a:r>
              <a:rPr dirty="0"/>
              <a:t> </a:t>
            </a:r>
            <a:r>
              <a:rPr dirty="0" err="1"/>
              <a:t>mazungumzo</a:t>
            </a:r>
            <a:r>
              <a:rPr dirty="0"/>
              <a:t> </a:t>
            </a:r>
            <a:r>
              <a:rPr dirty="0" err="1"/>
              <a:t>haya</a:t>
            </a:r>
            <a:r>
              <a:rPr dirty="0"/>
              <a:t>, Musa pia </a:t>
            </a:r>
            <a:r>
              <a:rPr dirty="0" err="1"/>
              <a:t>aliwaombea</a:t>
            </a:r>
            <a:r>
              <a:rPr dirty="0"/>
              <a:t> </a:t>
            </a:r>
            <a:r>
              <a:rPr dirty="0" err="1"/>
              <a:t>watu</a:t>
            </a:r>
            <a:r>
              <a:rPr dirty="0"/>
              <a:t>.</a:t>
            </a:r>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584775"/>
          </a:xfrm>
          <a:prstGeom prst="rect">
            <a:avLst/>
          </a:prstGeom>
          <a:noFill/>
        </p:spPr>
        <p:txBody>
          <a:bodyPr wrap="square">
            <a:spAutoFit/>
          </a:bodyPr>
          <a:lstStyle/>
          <a:p>
            <a:pPr algn="ctr">
              <a:defRPr sz="40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pPr>
            <a:r>
              <a:rPr sz="3200" dirty="0"/>
              <a:t>MAOMBI YA KUWAOMBEA WENGINE</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646331"/>
          </a:xfrm>
          <a:prstGeom prst="rect">
            <a:avLst/>
          </a:prstGeom>
          <a:noFill/>
        </p:spPr>
        <p:txBody>
          <a:bodyPr wrap="square">
            <a:spAutoFit/>
            <a:scene3d>
              <a:camera prst="orthographicFront"/>
              <a:lightRig rig="threePt" dir="t"/>
            </a:scene3d>
            <a:sp3d extrusionH="57150">
              <a:bevelT w="38100" h="38100"/>
            </a:sp3d>
          </a:bodyPr>
          <a:lstStyle/>
          <a:p>
            <a:pPr algn="ctr">
              <a:defRPr b="1">
                <a:solidFill>
                  <a:srgbClr val="7030A0"/>
                </a:solidFill>
                <a:latin typeface="Comic Sans MS" panose="030F0702030302020204" pitchFamily="66" charset="0"/>
              </a:defRPr>
            </a:pPr>
            <a:r>
              <a:t>"Na Bwana alimkasirikia Haruni vya kutosha kumwangamiza, lakini wakati huo nilimwombea Haruni pia." </a:t>
            </a:r>
            <a:r>
              <a:rPr sz="1400"/>
              <a:t>(Kumbukumbu la Torati 9:20)</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07886"/>
          </a:xfrm>
          <a:prstGeom prst="rect">
            <a:avLst/>
          </a:prstGeom>
          <a:noFill/>
        </p:spPr>
        <p:txBody>
          <a:bodyPr wrap="square">
            <a:spAutoFit/>
          </a:bodyPr>
          <a:lstStyle/>
          <a:p>
            <a:pPr>
              <a:spcBef>
                <a:spcPts val="600"/>
              </a:spcBef>
              <a:defRPr sz="2000" b="1"/>
            </a:pPr>
            <a:r>
              <a:t>Maombi ya maombezi ni yale ambayo tunaomba kwa niaba ya watu wengine (Yakobo 5:16; Mathayo 5:44; 1 Timotheo 2:1-4).</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3392088171"/>
              </p:ext>
            </p:extLst>
          </p:nvPr>
        </p:nvGraphicFramePr>
        <p:xfrm>
          <a:off x="200221" y="3009003"/>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a:spAutoFit/>
          </a:bodyPr>
          <a:lstStyle/>
          <a:p>
            <a:pPr algn="ctr">
              <a:spcBef>
                <a:spcPts val="600"/>
              </a:spcBef>
              <a:defRPr sz="2000" b="1"/>
            </a:pPr>
            <a:r>
              <a:t>Ni nini kilichomchochea Musa kuwaombea wengine?</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265563"/>
            <a:ext cx="7106713"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Musa </a:t>
            </a:r>
            <a:r>
              <a:rPr dirty="0" err="1"/>
              <a:t>aliomba</a:t>
            </a:r>
            <a:r>
              <a:rPr dirty="0"/>
              <a:t> </a:t>
            </a:r>
            <a:r>
              <a:rPr dirty="0" err="1"/>
              <a:t>kwa</a:t>
            </a:r>
            <a:r>
              <a:rPr dirty="0"/>
              <a:t> </a:t>
            </a:r>
            <a:r>
              <a:rPr dirty="0" err="1"/>
              <a:t>Mungu</a:t>
            </a:r>
            <a:r>
              <a:rPr dirty="0"/>
              <a:t> </a:t>
            </a:r>
            <a:r>
              <a:rPr dirty="0" err="1"/>
              <a:t>kwa</a:t>
            </a:r>
            <a:r>
              <a:rPr dirty="0"/>
              <a:t> </a:t>
            </a:r>
            <a:r>
              <a:rPr dirty="0" err="1"/>
              <a:t>ajili</a:t>
            </a:r>
            <a:r>
              <a:rPr dirty="0"/>
              <a:t> </a:t>
            </a:r>
            <a:r>
              <a:rPr dirty="0" err="1"/>
              <a:t>ya</a:t>
            </a:r>
            <a:r>
              <a:rPr dirty="0"/>
              <a:t> </a:t>
            </a:r>
            <a:r>
              <a:rPr dirty="0" err="1"/>
              <a:t>wengine</a:t>
            </a:r>
            <a:r>
              <a:rPr dirty="0"/>
              <a:t> </a:t>
            </a:r>
            <a:r>
              <a:rPr dirty="0" err="1"/>
              <a:t>katika</a:t>
            </a:r>
            <a:r>
              <a:rPr dirty="0"/>
              <a:t> </a:t>
            </a:r>
            <a:r>
              <a:rPr dirty="0" err="1"/>
              <a:t>hafla</a:t>
            </a:r>
            <a:r>
              <a:rPr dirty="0"/>
              <a:t> </a:t>
            </a:r>
            <a:r>
              <a:rPr dirty="0" err="1"/>
              <a:t>mbalimbali</a:t>
            </a:r>
            <a:r>
              <a:rPr dirty="0"/>
              <a:t> </a:t>
            </a:r>
            <a:r>
              <a:rPr dirty="0" err="1"/>
              <a:t>na</a:t>
            </a:r>
            <a:r>
              <a:rPr dirty="0"/>
              <a:t> </a:t>
            </a:r>
            <a:r>
              <a:rPr dirty="0" err="1"/>
              <a:t>kwa</a:t>
            </a:r>
            <a:r>
              <a:rPr dirty="0"/>
              <a:t> </a:t>
            </a:r>
            <a:r>
              <a:rPr dirty="0" err="1"/>
              <a:t>sababu</a:t>
            </a:r>
            <a:r>
              <a:rPr dirty="0"/>
              <a:t> </a:t>
            </a:r>
            <a:r>
              <a:rPr dirty="0" err="1"/>
              <a:t>tofauti</a:t>
            </a:r>
            <a:r>
              <a:rPr dirty="0"/>
              <a:t>:</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Jambo lile lile linapaswa kutuhamasisha: upendo kwa wale tunaowaombea.</a:t>
            </a: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711540"/>
            <a:ext cx="11469571" cy="5262979"/>
          </a:xfrm>
          <a:prstGeom prst="rect">
            <a:avLst/>
          </a:prstGeom>
          <a:noFill/>
        </p:spPr>
        <p:txBody>
          <a:bodyPr wrap="square">
            <a:spAutoFit/>
          </a:bodyPr>
          <a:lstStyle/>
          <a:p>
            <a:pPr algn="just">
              <a:spcBef>
                <a:spcPts val="600"/>
              </a:spcBef>
              <a:defRPr sz="2800" b="1">
                <a:latin typeface="Constantia" panose="02030602050306030303" pitchFamily="18" charset="0"/>
              </a:defRPr>
            </a:pPr>
            <a:r>
              <a:rPr dirty="0" err="1"/>
              <a:t>Tunapaswa</a:t>
            </a:r>
            <a:r>
              <a:rPr dirty="0"/>
              <a:t> </a:t>
            </a:r>
            <a:r>
              <a:rPr dirty="0" err="1"/>
              <a:t>kuomba</a:t>
            </a:r>
            <a:r>
              <a:rPr dirty="0"/>
              <a:t> </a:t>
            </a:r>
            <a:r>
              <a:rPr dirty="0" err="1"/>
              <a:t>katika</a:t>
            </a:r>
            <a:r>
              <a:rPr dirty="0"/>
              <a:t> </a:t>
            </a:r>
            <a:r>
              <a:rPr dirty="0" err="1"/>
              <a:t>mzunguko</a:t>
            </a:r>
            <a:r>
              <a:rPr dirty="0"/>
              <a:t> </a:t>
            </a:r>
            <a:r>
              <a:rPr dirty="0" err="1"/>
              <a:t>wa</a:t>
            </a:r>
            <a:r>
              <a:rPr dirty="0"/>
              <a:t> familia, </a:t>
            </a:r>
            <a:r>
              <a:rPr dirty="0" err="1"/>
              <a:t>na</a:t>
            </a:r>
            <a:r>
              <a:rPr dirty="0"/>
              <a:t> </a:t>
            </a:r>
            <a:r>
              <a:rPr dirty="0" err="1"/>
              <a:t>juu</a:t>
            </a:r>
            <a:r>
              <a:rPr dirty="0"/>
              <a:t> </a:t>
            </a:r>
            <a:r>
              <a:rPr dirty="0" err="1"/>
              <a:t>ya</a:t>
            </a:r>
            <a:r>
              <a:rPr dirty="0"/>
              <a:t> yote </a:t>
            </a:r>
            <a:r>
              <a:rPr dirty="0" err="1"/>
              <a:t>hatupaswi</a:t>
            </a:r>
            <a:r>
              <a:rPr dirty="0"/>
              <a:t> </a:t>
            </a:r>
            <a:r>
              <a:rPr dirty="0" err="1"/>
              <a:t>kupuuza</a:t>
            </a:r>
            <a:r>
              <a:rPr dirty="0"/>
              <a:t> </a:t>
            </a:r>
            <a:r>
              <a:rPr dirty="0" err="1"/>
              <a:t>maombi</a:t>
            </a:r>
            <a:r>
              <a:rPr dirty="0"/>
              <a:t> </a:t>
            </a:r>
            <a:r>
              <a:rPr dirty="0" err="1"/>
              <a:t>ya</a:t>
            </a:r>
            <a:r>
              <a:rPr dirty="0"/>
              <a:t> </a:t>
            </a:r>
            <a:r>
              <a:rPr dirty="0" err="1"/>
              <a:t>siri</a:t>
            </a:r>
            <a:r>
              <a:rPr dirty="0"/>
              <a:t>, </a:t>
            </a:r>
            <a:r>
              <a:rPr dirty="0" err="1"/>
              <a:t>kwani</a:t>
            </a:r>
            <a:r>
              <a:rPr dirty="0"/>
              <a:t> </a:t>
            </a:r>
            <a:r>
              <a:rPr dirty="0" err="1"/>
              <a:t>haya</a:t>
            </a:r>
            <a:r>
              <a:rPr dirty="0"/>
              <a:t> </a:t>
            </a:r>
            <a:r>
              <a:rPr dirty="0" err="1"/>
              <a:t>ndio</a:t>
            </a:r>
            <a:r>
              <a:rPr dirty="0"/>
              <a:t> </a:t>
            </a:r>
            <a:r>
              <a:rPr dirty="0" err="1"/>
              <a:t>maisha</a:t>
            </a:r>
            <a:r>
              <a:rPr dirty="0"/>
              <a:t> </a:t>
            </a:r>
            <a:r>
              <a:rPr dirty="0" err="1"/>
              <a:t>ya</a:t>
            </a:r>
            <a:r>
              <a:rPr dirty="0"/>
              <a:t> </a:t>
            </a:r>
            <a:r>
              <a:rPr dirty="0" err="1"/>
              <a:t>roho</a:t>
            </a:r>
            <a:r>
              <a:rPr dirty="0"/>
              <a:t>. </a:t>
            </a:r>
            <a:r>
              <a:rPr dirty="0" err="1"/>
              <a:t>Haiwezekani</a:t>
            </a:r>
            <a:r>
              <a:rPr dirty="0"/>
              <a:t> </a:t>
            </a:r>
            <a:r>
              <a:rPr dirty="0" err="1"/>
              <a:t>kwa</a:t>
            </a:r>
            <a:r>
              <a:rPr dirty="0"/>
              <a:t> </a:t>
            </a:r>
            <a:r>
              <a:rPr dirty="0" err="1"/>
              <a:t>roho</a:t>
            </a:r>
            <a:r>
              <a:rPr dirty="0"/>
              <a:t> </a:t>
            </a:r>
            <a:r>
              <a:rPr dirty="0" err="1"/>
              <a:t>kufanikiwa</a:t>
            </a:r>
            <a:r>
              <a:rPr dirty="0"/>
              <a:t> </a:t>
            </a:r>
            <a:r>
              <a:rPr dirty="0" err="1"/>
              <a:t>wakati</a:t>
            </a:r>
            <a:r>
              <a:rPr dirty="0"/>
              <a:t> sala </a:t>
            </a:r>
            <a:r>
              <a:rPr dirty="0" err="1"/>
              <a:t>inapuuzwa</a:t>
            </a:r>
            <a:r>
              <a:rPr dirty="0"/>
              <a:t>. </a:t>
            </a:r>
            <a:r>
              <a:rPr dirty="0" err="1"/>
              <a:t>Maombi</a:t>
            </a:r>
            <a:r>
              <a:rPr dirty="0"/>
              <a:t> </a:t>
            </a:r>
            <a:r>
              <a:rPr dirty="0" err="1"/>
              <a:t>ya</a:t>
            </a:r>
            <a:r>
              <a:rPr dirty="0"/>
              <a:t> familia au </a:t>
            </a:r>
            <a:r>
              <a:rPr dirty="0" err="1"/>
              <a:t>ya</a:t>
            </a:r>
            <a:r>
              <a:rPr dirty="0"/>
              <a:t> umma peke </a:t>
            </a:r>
            <a:r>
              <a:rPr dirty="0" err="1"/>
              <a:t>yake</a:t>
            </a:r>
            <a:r>
              <a:rPr dirty="0"/>
              <a:t> </a:t>
            </a:r>
            <a:r>
              <a:rPr dirty="0" err="1"/>
              <a:t>hayatoshi</a:t>
            </a:r>
            <a:r>
              <a:rPr dirty="0"/>
              <a:t>. </a:t>
            </a:r>
            <a:r>
              <a:rPr dirty="0" err="1"/>
              <a:t>Katika</a:t>
            </a:r>
            <a:r>
              <a:rPr dirty="0"/>
              <a:t> </a:t>
            </a:r>
            <a:r>
              <a:rPr dirty="0" err="1"/>
              <a:t>upweke</a:t>
            </a:r>
            <a:r>
              <a:rPr dirty="0"/>
              <a:t> </a:t>
            </a:r>
            <a:r>
              <a:rPr dirty="0" err="1"/>
              <a:t>basi</a:t>
            </a:r>
            <a:r>
              <a:rPr dirty="0"/>
              <a:t> </a:t>
            </a:r>
            <a:r>
              <a:rPr dirty="0" err="1"/>
              <a:t>roho</a:t>
            </a:r>
            <a:r>
              <a:rPr dirty="0"/>
              <a:t> </a:t>
            </a:r>
            <a:r>
              <a:rPr dirty="0" err="1"/>
              <a:t>iwekwe</a:t>
            </a:r>
            <a:r>
              <a:rPr dirty="0"/>
              <a:t> </a:t>
            </a:r>
            <a:r>
              <a:rPr dirty="0" err="1"/>
              <a:t>wazi</a:t>
            </a:r>
            <a:r>
              <a:rPr dirty="0"/>
              <a:t> </a:t>
            </a:r>
            <a:r>
              <a:rPr dirty="0" err="1"/>
              <a:t>kwa</a:t>
            </a:r>
            <a:r>
              <a:rPr dirty="0"/>
              <a:t> </a:t>
            </a:r>
            <a:r>
              <a:rPr dirty="0" err="1"/>
              <a:t>jicho</a:t>
            </a:r>
            <a:r>
              <a:rPr dirty="0"/>
              <a:t> la </a:t>
            </a:r>
            <a:r>
              <a:rPr dirty="0" err="1"/>
              <a:t>kukagua</a:t>
            </a:r>
            <a:r>
              <a:rPr dirty="0"/>
              <a:t> la </a:t>
            </a:r>
            <a:r>
              <a:rPr dirty="0" err="1"/>
              <a:t>Mungu</a:t>
            </a:r>
            <a:r>
              <a:rPr dirty="0"/>
              <a:t>. </a:t>
            </a:r>
            <a:r>
              <a:rPr dirty="0" err="1"/>
              <a:t>Maombi</a:t>
            </a:r>
            <a:r>
              <a:rPr dirty="0"/>
              <a:t> </a:t>
            </a:r>
            <a:r>
              <a:rPr dirty="0" err="1"/>
              <a:t>ya</a:t>
            </a:r>
            <a:r>
              <a:rPr dirty="0"/>
              <a:t> </a:t>
            </a:r>
            <a:r>
              <a:rPr dirty="0" err="1"/>
              <a:t>siri</a:t>
            </a:r>
            <a:r>
              <a:rPr dirty="0"/>
              <a:t> </a:t>
            </a:r>
            <a:r>
              <a:rPr dirty="0" err="1"/>
              <a:t>yanapaswa</a:t>
            </a:r>
            <a:r>
              <a:rPr dirty="0"/>
              <a:t> </a:t>
            </a:r>
            <a:r>
              <a:rPr dirty="0" err="1"/>
              <a:t>kusikilizwa</a:t>
            </a:r>
            <a:r>
              <a:rPr dirty="0"/>
              <a:t> </a:t>
            </a:r>
            <a:r>
              <a:rPr dirty="0" err="1"/>
              <a:t>tu</a:t>
            </a:r>
            <a:r>
              <a:rPr dirty="0"/>
              <a:t> </a:t>
            </a:r>
            <a:r>
              <a:rPr dirty="0" err="1"/>
              <a:t>na</a:t>
            </a:r>
            <a:r>
              <a:rPr dirty="0"/>
              <a:t> </a:t>
            </a:r>
            <a:r>
              <a:rPr dirty="0" err="1"/>
              <a:t>Mungu</a:t>
            </a:r>
            <a:r>
              <a:rPr dirty="0"/>
              <a:t> </a:t>
            </a:r>
            <a:r>
              <a:rPr dirty="0" err="1"/>
              <a:t>anayesikia</a:t>
            </a:r>
            <a:r>
              <a:rPr dirty="0"/>
              <a:t> </a:t>
            </a:r>
            <a:r>
              <a:rPr dirty="0" err="1"/>
              <a:t>maombi</a:t>
            </a:r>
            <a:r>
              <a:rPr dirty="0"/>
              <a:t>. Hakuna </a:t>
            </a:r>
            <a:r>
              <a:rPr dirty="0" err="1"/>
              <a:t>sikio</a:t>
            </a:r>
            <a:r>
              <a:rPr dirty="0"/>
              <a:t> la </a:t>
            </a:r>
            <a:r>
              <a:rPr dirty="0" err="1"/>
              <a:t>kushangaza</a:t>
            </a:r>
            <a:r>
              <a:rPr dirty="0"/>
              <a:t> </a:t>
            </a:r>
            <a:r>
              <a:rPr dirty="0" err="1"/>
              <a:t>n</a:t>
            </a:r>
            <a:r>
              <a:rPr lang="en-US" dirty="0" err="1"/>
              <a:t>a</a:t>
            </a:r>
            <a:r>
              <a:rPr dirty="0"/>
              <a:t> </a:t>
            </a:r>
            <a:r>
              <a:rPr dirty="0" err="1"/>
              <a:t>kupokea</a:t>
            </a:r>
            <a:r>
              <a:rPr dirty="0"/>
              <a:t> </a:t>
            </a:r>
            <a:r>
              <a:rPr dirty="0" err="1"/>
              <a:t>mzigo</a:t>
            </a:r>
            <a:r>
              <a:rPr dirty="0"/>
              <a:t> </a:t>
            </a:r>
            <a:r>
              <a:rPr dirty="0" err="1"/>
              <a:t>wa</a:t>
            </a:r>
            <a:r>
              <a:rPr dirty="0"/>
              <a:t> </a:t>
            </a:r>
            <a:r>
              <a:rPr dirty="0" err="1"/>
              <a:t>maombi</a:t>
            </a:r>
            <a:r>
              <a:rPr dirty="0"/>
              <a:t> </a:t>
            </a:r>
            <a:r>
              <a:rPr dirty="0" err="1"/>
              <a:t>hayo</a:t>
            </a:r>
            <a:r>
              <a:rPr dirty="0"/>
              <a:t>. </a:t>
            </a:r>
            <a:r>
              <a:rPr dirty="0" err="1"/>
              <a:t>Katika</a:t>
            </a:r>
            <a:r>
              <a:rPr dirty="0"/>
              <a:t> </a:t>
            </a:r>
            <a:r>
              <a:rPr dirty="0" err="1"/>
              <a:t>maombi</a:t>
            </a:r>
            <a:r>
              <a:rPr dirty="0"/>
              <a:t> </a:t>
            </a:r>
            <a:r>
              <a:rPr dirty="0" err="1"/>
              <a:t>ya</a:t>
            </a:r>
            <a:r>
              <a:rPr dirty="0"/>
              <a:t> </a:t>
            </a:r>
            <a:r>
              <a:rPr dirty="0" err="1"/>
              <a:t>siri</a:t>
            </a:r>
            <a:r>
              <a:rPr dirty="0"/>
              <a:t> </a:t>
            </a:r>
            <a:r>
              <a:rPr dirty="0" err="1"/>
              <a:t>roho</a:t>
            </a:r>
            <a:r>
              <a:rPr dirty="0"/>
              <a:t> </a:t>
            </a:r>
            <a:r>
              <a:rPr dirty="0" err="1"/>
              <a:t>iko</a:t>
            </a:r>
            <a:r>
              <a:rPr dirty="0"/>
              <a:t> </a:t>
            </a:r>
            <a:r>
              <a:rPr dirty="0" err="1"/>
              <a:t>huru</a:t>
            </a:r>
            <a:r>
              <a:rPr dirty="0"/>
              <a:t> </a:t>
            </a:r>
            <a:r>
              <a:rPr lang="en-US" dirty="0" err="1"/>
              <a:t>bila</a:t>
            </a:r>
            <a:r>
              <a:rPr dirty="0"/>
              <a:t> </a:t>
            </a:r>
            <a:r>
              <a:rPr dirty="0" err="1"/>
              <a:t>ushawishi</a:t>
            </a:r>
            <a:r>
              <a:rPr dirty="0"/>
              <a:t> </a:t>
            </a:r>
            <a:r>
              <a:rPr dirty="0" err="1"/>
              <a:t>wa</a:t>
            </a:r>
            <a:r>
              <a:rPr dirty="0"/>
              <a:t> </a:t>
            </a:r>
            <a:r>
              <a:rPr lang="en-US" dirty="0" err="1"/>
              <a:t>mazingira</a:t>
            </a:r>
            <a:r>
              <a:rPr dirty="0"/>
              <a:t>, </a:t>
            </a:r>
            <a:r>
              <a:rPr dirty="0" err="1"/>
              <a:t>huru</a:t>
            </a:r>
            <a:r>
              <a:rPr dirty="0"/>
              <a:t> </a:t>
            </a:r>
            <a:r>
              <a:rPr lang="en-US" dirty="0" err="1"/>
              <a:t>bila</a:t>
            </a:r>
            <a:r>
              <a:rPr lang="en-US" dirty="0"/>
              <a:t> </a:t>
            </a:r>
            <a:r>
              <a:rPr lang="en-US" dirty="0" err="1"/>
              <a:t>mvuto</a:t>
            </a:r>
            <a:r>
              <a:rPr lang="en-US" dirty="0"/>
              <a:t> </a:t>
            </a:r>
            <a:r>
              <a:rPr lang="en-US" dirty="0" err="1"/>
              <a:t>wa</a:t>
            </a:r>
            <a:r>
              <a:rPr dirty="0"/>
              <a:t> </a:t>
            </a:r>
            <a:r>
              <a:rPr dirty="0" err="1"/>
              <a:t>msisimko</a:t>
            </a:r>
            <a:r>
              <a:rPr dirty="0"/>
              <a:t>. Kwa </a:t>
            </a:r>
            <a:r>
              <a:rPr dirty="0" err="1"/>
              <a:t>utulivu</a:t>
            </a:r>
            <a:r>
              <a:rPr dirty="0"/>
              <a:t>, </a:t>
            </a:r>
            <a:r>
              <a:rPr dirty="0" err="1"/>
              <a:t>lakini</a:t>
            </a:r>
            <a:r>
              <a:rPr dirty="0"/>
              <a:t> </a:t>
            </a:r>
            <a:r>
              <a:rPr dirty="0" err="1"/>
              <a:t>kwa</a:t>
            </a:r>
            <a:r>
              <a:rPr dirty="0"/>
              <a:t> </a:t>
            </a:r>
            <a:r>
              <a:rPr dirty="0" err="1"/>
              <a:t>bidii</a:t>
            </a:r>
            <a:r>
              <a:rPr dirty="0"/>
              <a:t>, </a:t>
            </a:r>
            <a:r>
              <a:rPr lang="en-US" dirty="0" err="1"/>
              <a:t>ya</a:t>
            </a:r>
            <a:r>
              <a:rPr dirty="0" err="1"/>
              <a:t>tamfikia</a:t>
            </a:r>
            <a:r>
              <a:rPr dirty="0"/>
              <a:t> </a:t>
            </a:r>
            <a:r>
              <a:rPr dirty="0" err="1"/>
              <a:t>Mungu</a:t>
            </a:r>
            <a:r>
              <a:rPr dirty="0"/>
              <a:t>. </a:t>
            </a:r>
            <a:r>
              <a:rPr dirty="0" err="1"/>
              <a:t>Ushawishi</a:t>
            </a:r>
            <a:r>
              <a:rPr dirty="0"/>
              <a:t> </a:t>
            </a:r>
            <a:r>
              <a:rPr dirty="0" err="1"/>
              <a:t>mzuri</a:t>
            </a:r>
            <a:r>
              <a:rPr dirty="0"/>
              <a:t> </a:t>
            </a:r>
            <a:r>
              <a:rPr dirty="0" err="1"/>
              <a:t>na</a:t>
            </a:r>
            <a:r>
              <a:rPr dirty="0"/>
              <a:t> </a:t>
            </a:r>
            <a:r>
              <a:rPr dirty="0" err="1"/>
              <a:t>wa</a:t>
            </a:r>
            <a:r>
              <a:rPr dirty="0"/>
              <a:t> </a:t>
            </a:r>
            <a:r>
              <a:rPr dirty="0" err="1"/>
              <a:t>kudumu</a:t>
            </a:r>
            <a:r>
              <a:rPr dirty="0"/>
              <a:t> </a:t>
            </a:r>
            <a:r>
              <a:rPr dirty="0" err="1"/>
              <a:t>utakuwa</a:t>
            </a:r>
            <a:r>
              <a:rPr dirty="0"/>
              <a:t> </a:t>
            </a:r>
            <a:r>
              <a:rPr dirty="0" err="1"/>
              <a:t>kutoka</a:t>
            </a:r>
            <a:r>
              <a:rPr dirty="0"/>
              <a:t> </a:t>
            </a:r>
            <a:r>
              <a:rPr dirty="0" err="1"/>
              <a:t>kwa</a:t>
            </a:r>
            <a:r>
              <a:rPr dirty="0"/>
              <a:t> </a:t>
            </a:r>
            <a:r>
              <a:rPr dirty="0" err="1"/>
              <a:t>Yeye</a:t>
            </a:r>
            <a:r>
              <a:rPr dirty="0"/>
              <a:t> </a:t>
            </a:r>
            <a:r>
              <a:rPr dirty="0" err="1"/>
              <a:t>anayeona</a:t>
            </a:r>
            <a:r>
              <a:rPr dirty="0"/>
              <a:t> </a:t>
            </a:r>
            <a:r>
              <a:rPr dirty="0" err="1"/>
              <a:t>kwa</a:t>
            </a:r>
            <a:r>
              <a:rPr dirty="0"/>
              <a:t> </a:t>
            </a:r>
            <a:r>
              <a:rPr dirty="0" err="1"/>
              <a:t>siri</a:t>
            </a:r>
            <a:r>
              <a:rPr dirty="0"/>
              <a:t>, </a:t>
            </a:r>
            <a:r>
              <a:rPr dirty="0" err="1"/>
              <a:t>ambaye</a:t>
            </a:r>
            <a:r>
              <a:rPr dirty="0"/>
              <a:t> </a:t>
            </a:r>
            <a:r>
              <a:rPr dirty="0" err="1"/>
              <a:t>sikio</a:t>
            </a:r>
            <a:r>
              <a:rPr dirty="0"/>
              <a:t> lake </a:t>
            </a:r>
            <a:r>
              <a:rPr dirty="0" err="1"/>
              <a:t>liko</a:t>
            </a:r>
            <a:r>
              <a:rPr dirty="0"/>
              <a:t> </a:t>
            </a:r>
            <a:r>
              <a:rPr dirty="0" err="1"/>
              <a:t>wazi</a:t>
            </a:r>
            <a:r>
              <a:rPr dirty="0"/>
              <a:t> </a:t>
            </a:r>
            <a:r>
              <a:rPr dirty="0" err="1"/>
              <a:t>kusikia</a:t>
            </a:r>
            <a:r>
              <a:rPr dirty="0"/>
              <a:t> sala </a:t>
            </a:r>
            <a:r>
              <a:rPr dirty="0" err="1"/>
              <a:t>inayotoka</a:t>
            </a:r>
            <a:r>
              <a:rPr dirty="0"/>
              <a:t> </a:t>
            </a:r>
            <a:r>
              <a:t>moyo</a:t>
            </a:r>
            <a:r>
              <a:rPr lang="en-US"/>
              <a:t>ni</a:t>
            </a:r>
            <a:r>
              <a:t>. </a:t>
            </a:r>
            <a:endParaRPr dirty="0"/>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a:spAutoFit/>
          </a:bodyPr>
          <a:lstStyle/>
          <a:p>
            <a:pPr algn="ctr">
              <a:defRPr sz="1600" b="1"/>
            </a:pPr>
            <a:r>
              <a:rPr dirty="0"/>
              <a:t>EGW (Steps to Christ, </a:t>
            </a:r>
            <a:r>
              <a:rPr dirty="0" err="1"/>
              <a:t>uk</a:t>
            </a:r>
            <a:r>
              <a:rPr dirty="0"/>
              <a:t>.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  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61122"/>
            <a:ext cx="710565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kern="120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defRPr>
            </a:pPr>
            <a:r>
              <a:rPr sz="2400" dirty="0"/>
              <a:t>"</a:t>
            </a:r>
            <a:r>
              <a:rPr sz="2400" dirty="0" err="1"/>
              <a:t>Nampenda</a:t>
            </a:r>
            <a:r>
              <a:rPr sz="2400" dirty="0"/>
              <a:t> BWANA, </a:t>
            </a:r>
            <a:r>
              <a:rPr sz="2400" dirty="0" err="1"/>
              <a:t>kwa</a:t>
            </a:r>
            <a:r>
              <a:rPr sz="2400" dirty="0"/>
              <a:t> </a:t>
            </a:r>
            <a:r>
              <a:rPr sz="2400" dirty="0" err="1"/>
              <a:t>sababu</a:t>
            </a:r>
            <a:r>
              <a:rPr sz="2400" dirty="0"/>
              <a:t> </a:t>
            </a:r>
            <a:r>
              <a:rPr sz="2400" dirty="0" err="1"/>
              <a:t>amesikia</a:t>
            </a:r>
            <a:r>
              <a:rPr sz="2400" dirty="0"/>
              <a:t> </a:t>
            </a:r>
            <a:r>
              <a:rPr sz="2400" dirty="0" err="1"/>
              <a:t>sauti</a:t>
            </a:r>
            <a:r>
              <a:rPr sz="2400" dirty="0"/>
              <a:t> </a:t>
            </a:r>
            <a:r>
              <a:rPr sz="2400" dirty="0" err="1"/>
              <a:t>yangu</a:t>
            </a:r>
            <a:r>
              <a:rPr sz="2400" dirty="0"/>
              <a:t> </a:t>
            </a:r>
            <a:r>
              <a:rPr sz="2400" dirty="0" err="1"/>
              <a:t>na</a:t>
            </a:r>
            <a:r>
              <a:rPr sz="2400" dirty="0"/>
              <a:t> dua </a:t>
            </a:r>
            <a:r>
              <a:rPr sz="2400" dirty="0" err="1"/>
              <a:t>zangu</a:t>
            </a:r>
            <a:r>
              <a:rPr sz="2400" dirty="0"/>
              <a:t>. Kwa </a:t>
            </a:r>
            <a:r>
              <a:rPr sz="2400" dirty="0" err="1"/>
              <a:t>sababu</a:t>
            </a:r>
            <a:r>
              <a:rPr sz="2400" dirty="0"/>
              <a:t> </a:t>
            </a:r>
            <a:r>
              <a:rPr sz="2400" dirty="0" err="1"/>
              <a:t>amenitegea</a:t>
            </a:r>
            <a:r>
              <a:rPr sz="2400" dirty="0"/>
              <a:t> </a:t>
            </a:r>
            <a:r>
              <a:rPr sz="2400" dirty="0" err="1"/>
              <a:t>sikio</a:t>
            </a:r>
            <a:r>
              <a:rPr sz="2400" dirty="0"/>
              <a:t> lake, </a:t>
            </a:r>
            <a:r>
              <a:rPr sz="2400" dirty="0" err="1"/>
              <a:t>kwa</a:t>
            </a:r>
            <a:r>
              <a:rPr sz="2400" dirty="0"/>
              <a:t> </a:t>
            </a:r>
            <a:r>
              <a:rPr sz="2400" dirty="0" err="1"/>
              <a:t>hivyo</a:t>
            </a:r>
            <a:r>
              <a:rPr sz="2400" dirty="0"/>
              <a:t> </a:t>
            </a:r>
            <a:r>
              <a:rPr sz="2400" dirty="0" err="1"/>
              <a:t>nitamwita</a:t>
            </a:r>
            <a:r>
              <a:rPr sz="2400" dirty="0"/>
              <a:t> </a:t>
            </a:r>
            <a:r>
              <a:rPr sz="2400" dirty="0" err="1"/>
              <a:t>wakati</a:t>
            </a:r>
            <a:r>
              <a:rPr sz="2400" dirty="0"/>
              <a:t> </a:t>
            </a:r>
            <a:r>
              <a:rPr sz="2400" dirty="0" err="1"/>
              <a:t>wote</a:t>
            </a:r>
            <a:r>
              <a:rPr sz="2400" dirty="0"/>
              <a:t> </a:t>
            </a:r>
            <a:r>
              <a:rPr sz="2400" dirty="0" err="1"/>
              <a:t>nitakapoishi</a:t>
            </a:r>
            <a:r>
              <a:rPr sz="2400" dirty="0"/>
              <a:t> ” </a:t>
            </a:r>
            <a:r>
              <a:rPr sz="1800" dirty="0"/>
              <a:t>(</a:t>
            </a:r>
            <a:r>
              <a:rPr sz="1800" dirty="0" err="1"/>
              <a:t>Zaburi</a:t>
            </a:r>
            <a:r>
              <a:rPr sz="1800" dirty="0"/>
              <a:t> 116:1, 2)</a:t>
            </a:r>
            <a:endParaRPr kumimoji="0" lang="es-ES" sz="24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a:spAutoFit/>
            <a:scene3d>
              <a:camera prst="orthographicFront"/>
              <a:lightRig rig="threePt" dir="t"/>
            </a:scene3d>
            <a:sp3d extrusionH="57150">
              <a:bevelT w="38100" h="38100"/>
            </a:sp3d>
          </a:bodyPr>
          <a:lstStyle/>
          <a:p>
            <a:pPr>
              <a:spcBef>
                <a:spcPts val="600"/>
              </a:spcBef>
              <a:defRPr sz="2000" b="1">
                <a:solidFill>
                  <a:srgbClr val="00BB2C"/>
                </a:solidFill>
              </a:defRPr>
            </a:pPr>
            <a:r>
              <a:rPr dirty="0"/>
              <a:t>Danieli</a:t>
            </a:r>
          </a:p>
          <a:p>
            <a:pPr lvl="1">
              <a:spcBef>
                <a:spcPts val="600"/>
              </a:spcBef>
              <a:defRPr sz="2000" b="1"/>
            </a:pPr>
            <a:r>
              <a:rPr dirty="0" err="1"/>
              <a:t>Kuomba</a:t>
            </a:r>
            <a:r>
              <a:rPr dirty="0"/>
              <a:t> </a:t>
            </a:r>
            <a:r>
              <a:rPr dirty="0" err="1"/>
              <a:t>wakati</a:t>
            </a:r>
            <a:r>
              <a:rPr dirty="0"/>
              <a:t> </a:t>
            </a:r>
            <a:r>
              <a:rPr dirty="0" err="1"/>
              <a:t>wa</a:t>
            </a:r>
            <a:r>
              <a:rPr dirty="0"/>
              <a:t> </a:t>
            </a:r>
            <a:r>
              <a:rPr dirty="0" err="1"/>
              <a:t>hatari</a:t>
            </a:r>
            <a:endParaRPr dirty="0"/>
          </a:p>
          <a:p>
            <a:pPr lvl="1">
              <a:spcBef>
                <a:spcPts val="600"/>
              </a:spcBef>
              <a:defRPr sz="2000" b="1"/>
            </a:pPr>
            <a:r>
              <a:rPr dirty="0" err="1"/>
              <a:t>Omba</a:t>
            </a:r>
            <a:r>
              <a:rPr dirty="0"/>
              <a:t> </a:t>
            </a:r>
            <a:r>
              <a:rPr dirty="0" err="1"/>
              <a:t>katika</a:t>
            </a:r>
            <a:r>
              <a:rPr dirty="0"/>
              <a:t> </a:t>
            </a:r>
            <a:r>
              <a:rPr dirty="0" err="1"/>
              <a:t>hali</a:t>
            </a:r>
            <a:r>
              <a:rPr dirty="0"/>
              <a:t> </a:t>
            </a:r>
            <a:r>
              <a:rPr dirty="0" err="1"/>
              <a:t>inayofaa</a:t>
            </a:r>
            <a:endParaRPr dirty="0"/>
          </a:p>
          <a:p>
            <a:pPr>
              <a:spcBef>
                <a:spcPts val="1800"/>
              </a:spcBef>
              <a:defRPr sz="2000" b="1">
                <a:solidFill>
                  <a:srgbClr val="0070BB"/>
                </a:solidFill>
              </a:defRPr>
            </a:pPr>
            <a:r>
              <a:rPr dirty="0"/>
              <a:t>Enoki</a:t>
            </a:r>
          </a:p>
          <a:p>
            <a:pPr lvl="1">
              <a:spcBef>
                <a:spcPts val="600"/>
              </a:spcBef>
              <a:defRPr sz="2000" b="1"/>
            </a:pPr>
            <a:r>
              <a:rPr dirty="0" err="1"/>
              <a:t>neno</a:t>
            </a:r>
            <a:r>
              <a:rPr dirty="0"/>
              <a:t> la </a:t>
            </a:r>
            <a:r>
              <a:rPr dirty="0" err="1"/>
              <a:t>mungu</a:t>
            </a:r>
            <a:endParaRPr dirty="0"/>
          </a:p>
          <a:p>
            <a:pPr>
              <a:spcBef>
                <a:spcPts val="1800"/>
              </a:spcBef>
              <a:defRPr sz="2000" b="1">
                <a:solidFill>
                  <a:srgbClr val="BB4B00"/>
                </a:solidFill>
              </a:defRPr>
            </a:pPr>
            <a:r>
              <a:rPr dirty="0"/>
              <a:t>Musa</a:t>
            </a:r>
          </a:p>
          <a:p>
            <a:pPr lvl="1">
              <a:spcBef>
                <a:spcPts val="600"/>
              </a:spcBef>
              <a:defRPr sz="2000" b="1"/>
            </a:pPr>
            <a:r>
              <a:rPr dirty="0" err="1"/>
              <a:t>Kuzungumza</a:t>
            </a:r>
            <a:r>
              <a:rPr dirty="0"/>
              <a:t> </a:t>
            </a:r>
            <a:r>
              <a:rPr dirty="0" err="1"/>
              <a:t>na</a:t>
            </a:r>
            <a:r>
              <a:rPr dirty="0"/>
              <a:t> </a:t>
            </a:r>
            <a:r>
              <a:rPr dirty="0" err="1"/>
              <a:t>Mungu</a:t>
            </a:r>
            <a:endParaRPr lang="es-ES" dirty="0"/>
          </a:p>
          <a:p>
            <a:pPr lvl="1">
              <a:spcBef>
                <a:spcPts val="600"/>
              </a:spcBef>
              <a:defRPr sz="2000" b="1"/>
            </a:pPr>
            <a:r>
              <a:rPr lang="en-US" dirty="0"/>
              <a:t>Maombi </a:t>
            </a:r>
            <a:r>
              <a:rPr lang="en-US" dirty="0" err="1"/>
              <a:t>ya</a:t>
            </a:r>
            <a:r>
              <a:rPr lang="en-US" dirty="0"/>
              <a:t> </a:t>
            </a:r>
            <a:r>
              <a:rPr lang="en-US" dirty="0" err="1"/>
              <a:t>kuwaombea</a:t>
            </a:r>
            <a:r>
              <a:rPr lang="en-US" dirty="0"/>
              <a:t> </a:t>
            </a:r>
            <a:r>
              <a:rPr lang="en-US" dirty="0" err="1"/>
              <a:t>wengine</a:t>
            </a:r>
            <a:endParaRPr lang="en-US" dirty="0"/>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a:spAutoFit/>
          </a:bodyPr>
          <a:lstStyle/>
          <a:p>
            <a:pPr>
              <a:spcBef>
                <a:spcPts val="600"/>
              </a:spcBef>
              <a:defRPr sz="2000" b="1"/>
            </a:pPr>
            <a:r>
              <a:t>Viumbe vyote, pamoja na ubinadamu, viliumbwa na Mungu na uwezo wa kuwasiliana na kila mmoja, na naye.</a:t>
            </a:r>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Danieli, Henoko, na Musa ni mifano ya jinsi tunavyoweza kutumia karama hii yenye nguvu.</a:t>
            </a: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841686"/>
            <a:ext cx="70753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Lakini Mungu alituachia zawadi. "Simu" inayoturuhusu kuendelea kuwasiliana naye: maombi.</a:t>
            </a: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834865"/>
            <a:ext cx="707536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Kwa bahati mbaya, wanadamu walipoteza uwezo wa kuwasiliana moja kwa moja na Mungu wakati Adamu na Hawa walipotenda dhambi.</a:t>
            </a: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defRPr sz="7200" b="1">
                <a:ln/>
                <a:solidFill>
                  <a:srgbClr val="D15381"/>
                </a:solidFill>
                <a:effectLst>
                  <a:outerShdw blurRad="38100" dist="12700" dir="2700000" algn="tl">
                    <a:srgbClr val="000000"/>
                  </a:outerShdw>
                  <a:reflection blurRad="6350" stA="60000" endA="900" endPos="58000" dir="5400000" sy="-100000" algn="bl" rotWithShape="0"/>
                </a:effectLst>
              </a:defRPr>
            </a:pPr>
            <a:r>
              <a:t>DANIELI</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defRPr sz="4400" b="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defRPr>
            </a:pPr>
            <a:r>
              <a:t>KUOMBA KATIKA NYAKATI ZA HATARI</a:t>
            </a: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52322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defRPr b="1">
                <a:solidFill>
                  <a:schemeClr val="accent1">
                    <a:lumMod val="75000"/>
                  </a:schemeClr>
                </a:solidFill>
                <a:latin typeface="Comic Sans MS" panose="030F0702030302020204" pitchFamily="66" charset="0"/>
              </a:defRPr>
            </a:pPr>
            <a:r>
              <a:rPr sz="1600"/>
              <a:t>“Basi nikamgeukia Bwana Mungu, nikamwomba kwa maombi na dua, kwa kufunga, na kwa nguo za magunia, na kwa majivu”                 </a:t>
            </a:r>
            <a:r>
              <a:rPr sz="1200" i="1"/>
              <a:t>(Danieli 9:3</a:t>
            </a:r>
            <a:r>
              <a:rPr sz="1200"/>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788827" cy="3558985"/>
            <a:chOff x="113363" y="3143252"/>
            <a:chExt cx="788827" cy="3558985"/>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549766" cy="2830583"/>
            </a:xfrm>
            <a:prstGeom prst="rect">
              <a:avLst/>
            </a:prstGeom>
            <a:noFill/>
          </p:spPr>
          <p:txBody>
            <a:bodyPr vert="wordArtVert" wrap="none">
              <a:spAutoFit/>
            </a:bodyPr>
            <a:lstStyle/>
            <a:p>
              <a:pPr>
                <a:defRPr b="1">
                  <a:effectLst>
                    <a:outerShdw blurRad="38100" dist="38100" dir="2700000" algn="tl">
                      <a:srgbClr val="000000">
                        <a:alpha val="43137"/>
                      </a:srgbClr>
                    </a:outerShdw>
                  </a:effectLst>
                </a:defRPr>
              </a:pPr>
              <a:r>
                <a:rPr sz="1000" dirty="0"/>
                <a:t> </a:t>
              </a:r>
              <a:br>
                <a:rPr lang="es-ES" sz="1000" b="1" spc="-1000" dirty="0">
                  <a:effectLst>
                    <a:outerShdw blurRad="38100" dist="38100" dir="2700000" algn="tl">
                      <a:srgbClr val="000000">
                        <a:alpha val="43137"/>
                      </a:srgbClr>
                    </a:outerShdw>
                  </a:effectLst>
                </a:rPr>
              </a:br>
              <a:r>
                <a:rPr sz="1000" dirty="0"/>
                <a:t>MSIMAMIZI MZURI</a:t>
              </a: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476925" cy="2720681"/>
            </a:xfrm>
            <a:prstGeom prst="rect">
              <a:avLst/>
            </a:prstGeom>
            <a:noFill/>
          </p:spPr>
          <p:txBody>
            <a:bodyPr vert="wordArtVert" wrap="none">
              <a:spAutoFit/>
            </a:bodyPr>
            <a:lstStyle>
              <a:defPPr>
                <a:defRPr lang="es-ES"/>
              </a:defPPr>
              <a:lvl1pPr algn="ctr">
                <a:defRPr b="1" spc="-1000">
                  <a:effectLst>
                    <a:outerShdw blurRad="38100" dist="38100" dir="2700000" algn="tl">
                      <a:srgbClr val="000000">
                        <a:alpha val="43137"/>
                      </a:srgbClr>
                    </a:outerShdw>
                  </a:effectLst>
                </a:defRPr>
              </a:lvl1pPr>
            </a:lstStyle>
            <a:p>
              <a:pPr algn="l">
                <a:defRPr sz="1600"/>
              </a:pPr>
              <a:r>
                <a:t>UADILIFU</a:t>
              </a:r>
              <a:endParaRPr lang="en" spc="0" dirty="0"/>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2357953"/>
            </a:xfrm>
            <a:prstGeom prst="rect">
              <a:avLst/>
            </a:prstGeom>
            <a:noFill/>
          </p:spPr>
          <p:txBody>
            <a:bodyPr vert="wordArtVert" wrap="none">
              <a:spAutoFit/>
            </a:bodyPr>
            <a:lstStyle>
              <a:defPPr>
                <a:defRPr lang="es-ES"/>
              </a:defPPr>
              <a:lvl1pPr algn="ctr">
                <a:defRPr b="1" spc="-1000">
                  <a:effectLst>
                    <a:outerShdw blurRad="38100" dist="38100" dir="2700000" algn="tl">
                      <a:srgbClr val="000000">
                        <a:alpha val="43137"/>
                      </a:srgbClr>
                    </a:outerShdw>
                  </a:effectLst>
                </a:defRPr>
              </a:lvl1pPr>
            </a:lstStyle>
            <a:p>
              <a:pPr algn="l"/>
              <a:r>
                <a:t>BIDII</a:t>
              </a:r>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476925" cy="2373791"/>
            </a:xfrm>
            <a:prstGeom prst="rect">
              <a:avLst/>
            </a:prstGeom>
            <a:noFill/>
          </p:spPr>
          <p:txBody>
            <a:bodyPr vert="wordArtVert" wrap="none">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z="1600" dirty="0"/>
                <a:t>ISIYOWEZAUNGUA</a:t>
              </a:r>
              <a:endParaRPr sz="1600" dirty="0"/>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513346" cy="2356799"/>
            </a:xfrm>
            <a:prstGeom prst="rect">
              <a:avLst/>
            </a:prstGeom>
            <a:noFill/>
          </p:spPr>
          <p:txBody>
            <a:bodyPr vert="wordArtVert" wrap="none">
              <a:spAutoFit/>
            </a:bodyPr>
            <a:lstStyle>
              <a:defPPr>
                <a:defRPr lang="es-ES"/>
              </a:defPPr>
              <a:lvl1pPr algn="ctr">
                <a:defRPr b="1" spc="-1000">
                  <a:effectLst>
                    <a:outerShdw blurRad="38100" dist="38100" dir="2700000" algn="tl">
                      <a:srgbClr val="000000">
                        <a:alpha val="43137"/>
                      </a:srgbClr>
                    </a:outerShdw>
                  </a:effectLst>
                </a:defRPr>
              </a:lvl1pPr>
            </a:lstStyle>
            <a:p>
              <a:pPr algn="l"/>
              <a:r>
                <a:t>KUTUMAINIWA</a:t>
              </a:r>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5"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2392771"/>
            </a:xfrm>
            <a:prstGeom prst="rect">
              <a:avLst/>
            </a:prstGeom>
            <a:noFill/>
          </p:spPr>
          <p:txBody>
            <a:bodyPr vert="wordArtVert" wrap="none">
              <a:spAutoFit/>
            </a:bodyPr>
            <a:lstStyle>
              <a:defPPr>
                <a:defRPr lang="es-ES"/>
              </a:defPPr>
              <a:lvl1pPr algn="ctr">
                <a:defRPr b="1" spc="-1000">
                  <a:effectLst>
                    <a:outerShdw blurRad="38100" dist="38100" dir="2700000" algn="tl">
                      <a:srgbClr val="000000">
                        <a:alpha val="43137"/>
                      </a:srgbClr>
                    </a:outerShdw>
                  </a:effectLst>
                </a:defRPr>
              </a:lvl1pPr>
            </a:lstStyle>
            <a:p>
              <a:pPr algn="l"/>
              <a:r>
                <a:t>KUHESHIMIWA</a:t>
              </a:r>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91019" cy="3515913"/>
            <a:chOff x="4733213" y="3143250"/>
            <a:chExt cx="791019"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7"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769185" cy="2663683"/>
            </a:xfrm>
            <a:prstGeom prst="rect">
              <a:avLst/>
            </a:prstGeom>
            <a:noFill/>
          </p:spPr>
          <p:txBody>
            <a:bodyPr vert="wordArtVert" wrap="square">
              <a:spAutoFit/>
            </a:bodyPr>
            <a:lstStyle>
              <a:defPPr>
                <a:defRPr lang="es-ES"/>
              </a:defPPr>
              <a:lvl1pPr algn="ctr">
                <a:defRPr b="1" spc="-1000">
                  <a:effectLst>
                    <a:outerShdw blurRad="38100" dist="38100" dir="2700000" algn="tl">
                      <a:srgbClr val="000000">
                        <a:alpha val="43137"/>
                      </a:srgbClr>
                    </a:outerShdw>
                  </a:effectLst>
                </a:defRPr>
              </a:lvl1pPr>
            </a:lstStyle>
            <a:p>
              <a:pPr algn="l">
                <a:defRPr sz="1600"/>
              </a:pPr>
              <a:r>
                <a:t>MWAMINIFU NA MTIIFU</a:t>
              </a:r>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475407" y="3267075"/>
            <a:ext cx="826525" cy="3515914"/>
            <a:chOff x="5437057" y="3143250"/>
            <a:chExt cx="826525" cy="3515914"/>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19"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695960" cy="2720681"/>
            </a:xfrm>
            <a:prstGeom prst="rect">
              <a:avLst/>
            </a:prstGeom>
            <a:noFill/>
          </p:spPr>
          <p:txBody>
            <a:bodyPr vert="wordArtVert" wrap="square">
              <a:spAutoFit/>
            </a:bodyPr>
            <a:lstStyle>
              <a:defPPr>
                <a:defRPr lang="es-ES"/>
              </a:defPPr>
              <a:lvl1pPr algn="ctr">
                <a:defRPr b="1" spc="-1000">
                  <a:effectLst>
                    <a:outerShdw blurRad="38100" dist="38100" dir="2700000" algn="tl">
                      <a:srgbClr val="000000">
                        <a:alpha val="43137"/>
                      </a:srgbClr>
                    </a:outerShdw>
                  </a:effectLst>
                </a:defRPr>
              </a:lvl1pPr>
            </a:lstStyle>
            <a:p>
              <a:pPr algn="l">
                <a:defRPr sz="1600"/>
              </a:pPr>
              <a:r>
                <a:rPr sz="1400" dirty="0"/>
                <a:t>BILA MAZOEA YOYOTE</a:t>
              </a:r>
              <a:br>
                <a:rPr lang="es-ES" sz="1400" spc="-600" dirty="0"/>
              </a:br>
              <a:r>
                <a:rPr sz="1400" dirty="0"/>
                <a:t>MABAYA</a:t>
              </a:r>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59342"/>
            <a:ext cx="8828116" cy="1015663"/>
          </a:xfrm>
          <a:prstGeom prst="rect">
            <a:avLst/>
          </a:prstGeom>
          <a:noFill/>
        </p:spPr>
        <p:txBody>
          <a:bodyPr wrap="square">
            <a:spAutoFit/>
          </a:bodyPr>
          <a:lstStyle/>
          <a:p>
            <a:pPr>
              <a:spcBef>
                <a:spcPts val="600"/>
              </a:spcBef>
              <a:defRPr sz="2000" b="1"/>
            </a:pPr>
            <a:r>
              <a:t>Kwa sababu ya imani yake kwa Mungu, Danieli alipokea akili, uwezo wa kutafsiri ndoto, na hekima (Dan. 1:8, 17, 20). Wakati maisha yake na maisha ya marafiki zake yalikuwa hatarini, alimgeukia Mungu kwa maombi (Dan. 2:17-23).</a:t>
            </a:r>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707886"/>
          </a:xfrm>
          <a:prstGeom prst="rect">
            <a:avLst/>
          </a:prstGeom>
          <a:noFill/>
        </p:spPr>
        <p:txBody>
          <a:bodyPr wrap="square">
            <a:spAutoFit/>
          </a:bodyPr>
          <a:lstStyle/>
          <a:p>
            <a:pPr>
              <a:spcBef>
                <a:spcPts val="600"/>
              </a:spcBef>
              <a:defRPr sz="2000" b="1"/>
            </a:pPr>
            <a:r>
              <a:t>Baada ya maisha ya maombi, Danieli alikuwa amepata sifa gani (Dan. 6:3-5)?</a:t>
            </a:r>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228602" y="1247833"/>
            <a:ext cx="6085536" cy="1015663"/>
          </a:xfrm>
          <a:prstGeom prst="rect">
            <a:avLst/>
          </a:prstGeom>
          <a:noFill/>
        </p:spPr>
        <p:txBody>
          <a:bodyPr wrap="square">
            <a:spAutoFit/>
          </a:bodyPr>
          <a:lstStyle/>
          <a:p>
            <a:pPr algn="just">
              <a:spcBef>
                <a:spcPts val="600"/>
              </a:spcBef>
              <a:defRPr sz="2000" b="1"/>
            </a:pPr>
            <a:r>
              <a:rPr dirty="0" err="1"/>
              <a:t>Mbingu</a:t>
            </a:r>
            <a:r>
              <a:rPr dirty="0"/>
              <a:t> </a:t>
            </a:r>
            <a:r>
              <a:rPr dirty="0" err="1"/>
              <a:t>ilikuwa</a:t>
            </a:r>
            <a:r>
              <a:rPr dirty="0"/>
              <a:t> </a:t>
            </a:r>
            <a:r>
              <a:rPr dirty="0" err="1"/>
              <a:t>makini</a:t>
            </a:r>
            <a:r>
              <a:rPr dirty="0"/>
              <a:t> </a:t>
            </a:r>
            <a:r>
              <a:rPr dirty="0" err="1"/>
              <a:t>kwa</a:t>
            </a:r>
            <a:r>
              <a:rPr dirty="0"/>
              <a:t> </a:t>
            </a:r>
            <a:r>
              <a:rPr dirty="0" err="1"/>
              <a:t>maombi</a:t>
            </a:r>
            <a:r>
              <a:rPr dirty="0"/>
              <a:t> </a:t>
            </a:r>
            <a:r>
              <a:rPr dirty="0" err="1"/>
              <a:t>ya</a:t>
            </a:r>
            <a:r>
              <a:rPr dirty="0"/>
              <a:t> Danieli </a:t>
            </a:r>
            <a:br>
              <a:rPr lang="es-ES" sz="2000" b="1" dirty="0"/>
            </a:br>
            <a:r>
              <a:rPr dirty="0"/>
              <a:t>(Dan. 9:20-23; 10:12). Ni </a:t>
            </a:r>
            <a:r>
              <a:rPr dirty="0" err="1"/>
              <a:t>kwa</a:t>
            </a:r>
            <a:r>
              <a:rPr dirty="0"/>
              <a:t> </a:t>
            </a:r>
            <a:r>
              <a:rPr dirty="0" err="1"/>
              <a:t>kuvunja</a:t>
            </a:r>
            <a:r>
              <a:rPr dirty="0"/>
              <a:t> </a:t>
            </a:r>
            <a:r>
              <a:rPr dirty="0" err="1"/>
              <a:t>kifungo</a:t>
            </a:r>
            <a:r>
              <a:rPr dirty="0"/>
              <a:t> </a:t>
            </a:r>
            <a:r>
              <a:rPr dirty="0" err="1"/>
              <a:t>hiki</a:t>
            </a:r>
            <a:r>
              <a:rPr dirty="0"/>
              <a:t> </a:t>
            </a:r>
            <a:r>
              <a:rPr dirty="0" err="1"/>
              <a:t>tu</a:t>
            </a:r>
            <a:r>
              <a:rPr dirty="0"/>
              <a:t> </a:t>
            </a:r>
            <a:r>
              <a:rPr dirty="0" err="1"/>
              <a:t>ndipo</a:t>
            </a:r>
            <a:r>
              <a:rPr dirty="0"/>
              <a:t> </a:t>
            </a:r>
            <a:r>
              <a:rPr dirty="0" err="1"/>
              <a:t>adui</a:t>
            </a:r>
            <a:r>
              <a:rPr dirty="0"/>
              <a:t> </a:t>
            </a:r>
            <a:r>
              <a:rPr dirty="0" err="1"/>
              <a:t>zake</a:t>
            </a:r>
            <a:r>
              <a:rPr dirty="0"/>
              <a:t> </a:t>
            </a:r>
            <a:r>
              <a:rPr dirty="0" err="1"/>
              <a:t>wangeweza</a:t>
            </a:r>
            <a:r>
              <a:rPr dirty="0"/>
              <a:t> </a:t>
            </a:r>
            <a:r>
              <a:rPr dirty="0" err="1"/>
              <a:t>kumdhuru</a:t>
            </a:r>
            <a:r>
              <a:rPr dirty="0"/>
              <a:t> (Dan. 6:5-7).</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3436992059"/>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defRPr sz="4400" b="1">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defRPr>
            </a:pPr>
            <a:r>
              <a:t>KUOMBA KATIKA NYAKATI ZA HATARI</a:t>
            </a: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defRPr b="1">
                <a:solidFill>
                  <a:schemeClr val="accent1">
                    <a:lumMod val="75000"/>
                  </a:schemeClr>
                </a:solidFill>
                <a:latin typeface="Comic Sans MS" panose="030F0702030302020204" pitchFamily="66" charset="0"/>
              </a:defRPr>
            </a:pPr>
            <a:r>
              <a:rPr lang="en-US" sz="1600" dirty="0"/>
              <a:t>“Basi </a:t>
            </a:r>
            <a:r>
              <a:rPr lang="en-US" sz="1600" dirty="0" err="1"/>
              <a:t>nikamgeukia</a:t>
            </a:r>
            <a:r>
              <a:rPr lang="en-US" sz="1600" dirty="0"/>
              <a:t> Bwana </a:t>
            </a:r>
            <a:r>
              <a:rPr lang="en-US" sz="1600" dirty="0" err="1"/>
              <a:t>Mungu</a:t>
            </a:r>
            <a:r>
              <a:rPr lang="en-US" sz="1600" dirty="0"/>
              <a:t>, </a:t>
            </a:r>
            <a:r>
              <a:rPr lang="en-US" sz="1600" dirty="0" err="1"/>
              <a:t>nikamwomba</a:t>
            </a:r>
            <a:r>
              <a:rPr lang="en-US" sz="1600" dirty="0"/>
              <a:t> </a:t>
            </a:r>
            <a:r>
              <a:rPr lang="en-US" sz="1600" dirty="0" err="1"/>
              <a:t>kwa</a:t>
            </a:r>
            <a:r>
              <a:rPr lang="en-US" sz="1600" dirty="0"/>
              <a:t> </a:t>
            </a:r>
            <a:r>
              <a:rPr lang="en-US" sz="1600" dirty="0" err="1"/>
              <a:t>maombi</a:t>
            </a:r>
            <a:r>
              <a:rPr lang="en-US" sz="1600" dirty="0"/>
              <a:t> </a:t>
            </a:r>
            <a:r>
              <a:rPr lang="en-US" sz="1600" dirty="0" err="1"/>
              <a:t>na</a:t>
            </a:r>
            <a:r>
              <a:rPr lang="en-US" sz="1600" dirty="0"/>
              <a:t> dua, </a:t>
            </a:r>
            <a:r>
              <a:rPr lang="en-US" sz="1600" dirty="0" err="1"/>
              <a:t>kwa</a:t>
            </a:r>
            <a:r>
              <a:rPr lang="en-US" sz="1600" dirty="0"/>
              <a:t> </a:t>
            </a:r>
            <a:r>
              <a:rPr lang="en-US" sz="1600" dirty="0" err="1"/>
              <a:t>kufunga</a:t>
            </a:r>
            <a:r>
              <a:rPr lang="en-US" sz="1600" dirty="0"/>
              <a:t>, </a:t>
            </a:r>
            <a:r>
              <a:rPr lang="en-US" sz="1600" dirty="0" err="1"/>
              <a:t>na</a:t>
            </a:r>
            <a:r>
              <a:rPr lang="en-US" sz="1600" dirty="0"/>
              <a:t> </a:t>
            </a:r>
            <a:r>
              <a:rPr lang="en-US" sz="1600" dirty="0" err="1"/>
              <a:t>kwa</a:t>
            </a:r>
            <a:r>
              <a:rPr lang="en-US" sz="1600" dirty="0"/>
              <a:t> </a:t>
            </a:r>
            <a:r>
              <a:rPr lang="en-US" sz="1600" dirty="0" err="1"/>
              <a:t>nguo</a:t>
            </a:r>
            <a:r>
              <a:rPr lang="en-US" sz="1600" dirty="0"/>
              <a:t> za </a:t>
            </a:r>
            <a:r>
              <a:rPr lang="en-US" sz="1600" dirty="0" err="1"/>
              <a:t>magunia</a:t>
            </a:r>
            <a:r>
              <a:rPr lang="en-US" sz="1600" dirty="0"/>
              <a:t>, </a:t>
            </a:r>
            <a:r>
              <a:rPr lang="en-US" sz="1600" dirty="0" err="1"/>
              <a:t>na</a:t>
            </a:r>
            <a:r>
              <a:rPr lang="en-US" sz="1600" dirty="0"/>
              <a:t> </a:t>
            </a:r>
            <a:r>
              <a:rPr lang="en-US" sz="1600" dirty="0" err="1"/>
              <a:t>kwa</a:t>
            </a:r>
            <a:r>
              <a:rPr lang="en-US" sz="1600" dirty="0"/>
              <a:t> </a:t>
            </a:r>
            <a:r>
              <a:rPr lang="en-US" sz="1600" dirty="0" err="1"/>
              <a:t>majivu</a:t>
            </a:r>
            <a:r>
              <a:rPr lang="en-US" sz="1600" dirty="0"/>
              <a:t>” (Danieli 9:3)</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err="1"/>
              <a:t>Akikabiliwa</a:t>
            </a:r>
            <a:r>
              <a:rPr dirty="0"/>
              <a:t> </a:t>
            </a:r>
            <a:r>
              <a:rPr dirty="0" err="1"/>
              <a:t>na</a:t>
            </a:r>
            <a:r>
              <a:rPr dirty="0"/>
              <a:t> </a:t>
            </a:r>
            <a:r>
              <a:rPr dirty="0" err="1"/>
              <a:t>tishio</a:t>
            </a:r>
            <a:r>
              <a:rPr dirty="0"/>
              <a:t> </a:t>
            </a:r>
            <a:r>
              <a:rPr dirty="0" err="1"/>
              <a:t>hili</a:t>
            </a:r>
            <a:r>
              <a:rPr dirty="0"/>
              <a:t> </a:t>
            </a:r>
            <a:r>
              <a:rPr dirty="0" err="1"/>
              <a:t>jipya</a:t>
            </a:r>
            <a:r>
              <a:rPr dirty="0"/>
              <a:t> la </a:t>
            </a:r>
            <a:r>
              <a:rPr dirty="0" err="1"/>
              <a:t>kifo</a:t>
            </a:r>
            <a:r>
              <a:rPr dirty="0"/>
              <a:t>, Danieli </a:t>
            </a:r>
            <a:r>
              <a:rPr dirty="0" err="1"/>
              <a:t>alidumisha</a:t>
            </a:r>
            <a:r>
              <a:rPr dirty="0"/>
              <a:t> </a:t>
            </a:r>
            <a:r>
              <a:rPr dirty="0" err="1"/>
              <a:t>mazoea</a:t>
            </a:r>
            <a:r>
              <a:rPr dirty="0"/>
              <a:t> </a:t>
            </a:r>
            <a:r>
              <a:rPr dirty="0" err="1"/>
              <a:t>yake</a:t>
            </a:r>
            <a:r>
              <a:rPr dirty="0"/>
              <a:t> </a:t>
            </a:r>
            <a:r>
              <a:rPr dirty="0" err="1"/>
              <a:t>ya</a:t>
            </a:r>
            <a:r>
              <a:rPr dirty="0"/>
              <a:t> </a:t>
            </a:r>
            <a:r>
              <a:rPr dirty="0" err="1"/>
              <a:t>maombi</a:t>
            </a:r>
            <a:r>
              <a:rPr dirty="0"/>
              <a:t> (Dan. 6:10</a:t>
            </a: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defRPr sz="4400" b="1">
                <a:ln/>
                <a:solidFill>
                  <a:schemeClr val="accent4"/>
                </a:solidFill>
                <a:effectLst>
                  <a:outerShdw blurRad="38100" dist="38100" dir="2700000" algn="tl">
                    <a:srgbClr val="000000">
                      <a:alpha val="43137"/>
                    </a:srgbClr>
                  </a:outerShdw>
                </a:effectLst>
              </a:defRPr>
            </a:pPr>
            <a:r>
              <a:t>OMBA KATIKA MKAO UNAOFAA</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230979" y="665499"/>
            <a:ext cx="11730038"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b="1">
                <a:effectLst>
                  <a:outerShdw blurRad="38100" dist="38100" dir="2700000" algn="tl">
                    <a:srgbClr val="000000"/>
                  </a:outerShdw>
                </a:effectLst>
                <a:latin typeface="Comic Sans MS" panose="030F0702030302020204" pitchFamily="66" charset="0"/>
              </a:defRPr>
            </a:pPr>
            <a:r>
              <a:rPr dirty="0"/>
              <a:t>“Sasa Danieli </a:t>
            </a:r>
            <a:r>
              <a:rPr dirty="0" err="1"/>
              <a:t>alipopata</a:t>
            </a:r>
            <a:r>
              <a:rPr dirty="0"/>
              <a:t> </a:t>
            </a:r>
            <a:r>
              <a:rPr dirty="0" err="1"/>
              <a:t>habari</a:t>
            </a:r>
            <a:r>
              <a:rPr dirty="0"/>
              <a:t> </a:t>
            </a:r>
            <a:r>
              <a:rPr dirty="0" err="1"/>
              <a:t>kwamba</a:t>
            </a:r>
            <a:r>
              <a:rPr dirty="0"/>
              <a:t> </a:t>
            </a:r>
            <a:r>
              <a:rPr dirty="0" err="1"/>
              <a:t>amri</a:t>
            </a:r>
            <a:r>
              <a:rPr dirty="0"/>
              <a:t> </a:t>
            </a:r>
            <a:r>
              <a:rPr dirty="0" err="1"/>
              <a:t>hiyo</a:t>
            </a:r>
            <a:r>
              <a:rPr dirty="0"/>
              <a:t> </a:t>
            </a:r>
            <a:r>
              <a:rPr dirty="0" err="1"/>
              <a:t>ilikuwa</a:t>
            </a:r>
            <a:r>
              <a:rPr dirty="0"/>
              <a:t> </a:t>
            </a:r>
            <a:r>
              <a:rPr dirty="0" err="1"/>
              <a:t>imechapishwa</a:t>
            </a:r>
            <a:r>
              <a:rPr dirty="0"/>
              <a:t>, </a:t>
            </a:r>
            <a:r>
              <a:rPr dirty="0" err="1"/>
              <a:t>alikwenda</a:t>
            </a:r>
            <a:r>
              <a:rPr dirty="0"/>
              <a:t> </a:t>
            </a:r>
            <a:r>
              <a:rPr dirty="0" err="1"/>
              <a:t>nyumbani</a:t>
            </a:r>
            <a:r>
              <a:rPr dirty="0"/>
              <a:t> </a:t>
            </a:r>
            <a:r>
              <a:rPr dirty="0" err="1"/>
              <a:t>kwenye</a:t>
            </a:r>
            <a:r>
              <a:rPr dirty="0"/>
              <a:t> </a:t>
            </a:r>
            <a:r>
              <a:rPr dirty="0" err="1"/>
              <a:t>chumba</a:t>
            </a:r>
            <a:r>
              <a:rPr dirty="0"/>
              <a:t> </a:t>
            </a:r>
            <a:r>
              <a:rPr dirty="0" err="1"/>
              <a:t>chake</a:t>
            </a:r>
            <a:r>
              <a:rPr dirty="0"/>
              <a:t> cha </a:t>
            </a:r>
            <a:r>
              <a:rPr dirty="0" err="1"/>
              <a:t>juu</a:t>
            </a:r>
            <a:r>
              <a:rPr dirty="0"/>
              <a:t> </a:t>
            </a:r>
            <a:r>
              <a:rPr dirty="0" err="1"/>
              <a:t>ambapo</a:t>
            </a:r>
            <a:r>
              <a:rPr dirty="0"/>
              <a:t> </a:t>
            </a:r>
            <a:r>
              <a:rPr dirty="0" err="1"/>
              <a:t>madirisha</a:t>
            </a:r>
            <a:r>
              <a:rPr dirty="0"/>
              <a:t> </a:t>
            </a:r>
            <a:r>
              <a:rPr dirty="0" err="1"/>
              <a:t>yalifunguliwa</a:t>
            </a:r>
            <a:r>
              <a:rPr dirty="0"/>
              <a:t> </a:t>
            </a:r>
            <a:r>
              <a:rPr dirty="0" err="1"/>
              <a:t>kuelekea</a:t>
            </a:r>
            <a:r>
              <a:rPr dirty="0"/>
              <a:t> </a:t>
            </a:r>
            <a:r>
              <a:rPr dirty="0" err="1"/>
              <a:t>Yerusalemu</a:t>
            </a:r>
            <a:r>
              <a:rPr dirty="0"/>
              <a:t>. </a:t>
            </a:r>
            <a:r>
              <a:rPr dirty="0" err="1"/>
              <a:t>Alipiga</a:t>
            </a:r>
            <a:r>
              <a:rPr dirty="0"/>
              <a:t> </a:t>
            </a:r>
            <a:r>
              <a:rPr dirty="0" err="1"/>
              <a:t>magoti</a:t>
            </a:r>
            <a:r>
              <a:rPr dirty="0"/>
              <a:t> mara tatu </a:t>
            </a:r>
            <a:r>
              <a:rPr dirty="0" err="1"/>
              <a:t>kwa</a:t>
            </a:r>
            <a:r>
              <a:rPr dirty="0"/>
              <a:t> siku </a:t>
            </a:r>
            <a:r>
              <a:rPr dirty="0" err="1"/>
              <a:t>na</a:t>
            </a:r>
            <a:r>
              <a:rPr dirty="0"/>
              <a:t> </a:t>
            </a:r>
            <a:r>
              <a:rPr dirty="0" err="1"/>
              <a:t>kuomba</a:t>
            </a:r>
            <a:r>
              <a:rPr dirty="0"/>
              <a:t>, </a:t>
            </a:r>
            <a:r>
              <a:rPr dirty="0" err="1"/>
              <a:t>akimshukuru</a:t>
            </a:r>
            <a:r>
              <a:rPr dirty="0"/>
              <a:t> </a:t>
            </a:r>
            <a:r>
              <a:rPr dirty="0" err="1"/>
              <a:t>Mungu</a:t>
            </a:r>
            <a:r>
              <a:rPr dirty="0"/>
              <a:t> wake, </a:t>
            </a:r>
            <a:r>
              <a:rPr dirty="0" err="1"/>
              <a:t>kama</a:t>
            </a:r>
            <a:r>
              <a:rPr dirty="0"/>
              <a:t> vile </a:t>
            </a:r>
            <a:r>
              <a:rPr dirty="0" err="1"/>
              <a:t>alivyokuwa</a:t>
            </a:r>
            <a:r>
              <a:rPr dirty="0"/>
              <a:t> </a:t>
            </a:r>
            <a:r>
              <a:rPr dirty="0" err="1"/>
              <a:t>amefanya</a:t>
            </a:r>
            <a:r>
              <a:rPr dirty="0"/>
              <a:t> </a:t>
            </a:r>
            <a:r>
              <a:rPr dirty="0" err="1"/>
              <a:t>hapo</a:t>
            </a:r>
            <a:r>
              <a:rPr dirty="0"/>
              <a:t> </a:t>
            </a:r>
            <a:r>
              <a:rPr dirty="0" err="1"/>
              <a:t>awali</a:t>
            </a:r>
            <a:r>
              <a:rPr dirty="0"/>
              <a:t>.” </a:t>
            </a:r>
            <a:r>
              <a:rPr sz="1400" dirty="0"/>
              <a:t>(Daniel 6:10)</a:t>
            </a:r>
            <a:endParaRPr dirty="0"/>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1" y="1534968"/>
            <a:ext cx="6095999" cy="1015663"/>
          </a:xfrm>
          <a:prstGeom prst="rect">
            <a:avLst/>
          </a:prstGeom>
          <a:noFill/>
        </p:spPr>
        <p:txBody>
          <a:bodyPr wrap="square">
            <a:spAutoFit/>
          </a:bodyPr>
          <a:lstStyle/>
          <a:p>
            <a:pPr>
              <a:spcBef>
                <a:spcPts val="600"/>
              </a:spcBef>
              <a:defRPr sz="2000" b="1"/>
            </a:pPr>
            <a:r>
              <a:rPr dirty="0" err="1"/>
              <a:t>Tunapoomba</a:t>
            </a:r>
            <a:r>
              <a:rPr dirty="0"/>
              <a:t>, </a:t>
            </a:r>
            <a:r>
              <a:rPr dirty="0" err="1"/>
              <a:t>tunazungumza</a:t>
            </a:r>
            <a:r>
              <a:rPr dirty="0"/>
              <a:t> </a:t>
            </a:r>
            <a:r>
              <a:rPr dirty="0" err="1"/>
              <a:t>na</a:t>
            </a:r>
            <a:r>
              <a:rPr dirty="0"/>
              <a:t> </a:t>
            </a:r>
            <a:r>
              <a:rPr dirty="0" err="1"/>
              <a:t>Mungu</a:t>
            </a:r>
            <a:r>
              <a:rPr dirty="0"/>
              <a:t> kana </a:t>
            </a:r>
            <a:r>
              <a:rPr dirty="0" err="1"/>
              <a:t>kwamba</a:t>
            </a:r>
            <a:r>
              <a:rPr dirty="0"/>
              <a:t> </a:t>
            </a:r>
            <a:r>
              <a:rPr dirty="0" err="1"/>
              <a:t>tunazungumza</a:t>
            </a:r>
            <a:r>
              <a:rPr dirty="0"/>
              <a:t> </a:t>
            </a:r>
            <a:r>
              <a:rPr dirty="0" err="1"/>
              <a:t>na</a:t>
            </a:r>
            <a:r>
              <a:rPr dirty="0"/>
              <a:t> rafiki. Hata </a:t>
            </a:r>
            <a:r>
              <a:rPr dirty="0" err="1"/>
              <a:t>hivyo</a:t>
            </a:r>
            <a:r>
              <a:rPr dirty="0"/>
              <a:t>, </a:t>
            </a:r>
            <a:r>
              <a:rPr dirty="0" err="1"/>
              <a:t>Mungu</a:t>
            </a:r>
            <a:r>
              <a:rPr dirty="0"/>
              <a:t> </a:t>
            </a:r>
            <a:r>
              <a:rPr dirty="0" err="1"/>
              <a:t>si</a:t>
            </a:r>
            <a:r>
              <a:rPr dirty="0"/>
              <a:t> </a:t>
            </a:r>
            <a:r>
              <a:rPr dirty="0" err="1"/>
              <a:t>kama</a:t>
            </a:r>
            <a:r>
              <a:rPr dirty="0"/>
              <a:t> </a:t>
            </a:r>
            <a:r>
              <a:rPr dirty="0" err="1"/>
              <a:t>sisi</a:t>
            </a:r>
            <a:r>
              <a:rPr dirty="0"/>
              <a:t>. </a:t>
            </a:r>
            <a:r>
              <a:rPr dirty="0" err="1"/>
              <a:t>Huyu</a:t>
            </a:r>
            <a:r>
              <a:rPr dirty="0"/>
              <a:t> </a:t>
            </a:r>
            <a:r>
              <a:rPr dirty="0" err="1"/>
              <a:t>ndiye</a:t>
            </a:r>
            <a:r>
              <a:rPr dirty="0"/>
              <a:t> Mola </a:t>
            </a:r>
            <a:r>
              <a:rPr dirty="0" err="1"/>
              <a:t>Mlezi</a:t>
            </a:r>
            <a:r>
              <a:rPr dirty="0"/>
              <a:t> </a:t>
            </a:r>
            <a:r>
              <a:rPr dirty="0" err="1"/>
              <a:t>wa</a:t>
            </a:r>
            <a:r>
              <a:rPr dirty="0"/>
              <a:t> </a:t>
            </a:r>
            <a:r>
              <a:rPr dirty="0" err="1"/>
              <a:t>walimwengu</a:t>
            </a:r>
            <a:r>
              <a:rPr dirty="0"/>
              <a:t> </a:t>
            </a:r>
            <a:r>
              <a:rPr dirty="0" err="1"/>
              <a:t>wote</a:t>
            </a:r>
            <a:r>
              <a:rPr dirty="0"/>
              <a:t>.</a:t>
            </a:r>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defRPr sz="2000" b="1"/>
            </a:pPr>
            <a:r>
              <a:rPr dirty="0" err="1"/>
              <a:t>Kufumba</a:t>
            </a:r>
            <a:r>
              <a:rPr dirty="0"/>
              <a:t> macho </a:t>
            </a:r>
            <a:r>
              <a:rPr dirty="0" err="1"/>
              <a:t>kunaturuhusu</a:t>
            </a:r>
            <a:r>
              <a:rPr dirty="0"/>
              <a:t> </a:t>
            </a:r>
            <a:r>
              <a:rPr dirty="0" err="1"/>
              <a:t>kuzingatia</a:t>
            </a:r>
            <a:r>
              <a:rPr dirty="0"/>
              <a:t> </a:t>
            </a:r>
            <a:r>
              <a:rPr dirty="0" err="1"/>
              <a:t>zaidi</a:t>
            </a:r>
            <a:r>
              <a:rPr dirty="0"/>
              <a:t> </a:t>
            </a:r>
            <a:r>
              <a:rPr dirty="0" err="1"/>
              <a:t>maombi</a:t>
            </a:r>
            <a:r>
              <a:rPr dirty="0"/>
              <a:t>, </a:t>
            </a:r>
            <a:r>
              <a:rPr dirty="0" err="1"/>
              <a:t>lakini</a:t>
            </a:r>
            <a:r>
              <a:rPr dirty="0"/>
              <a:t> </a:t>
            </a:r>
            <a:r>
              <a:rPr dirty="0" err="1"/>
              <a:t>katika</a:t>
            </a:r>
            <a:r>
              <a:rPr dirty="0"/>
              <a:t> </a:t>
            </a:r>
            <a:r>
              <a:rPr dirty="0" err="1"/>
              <a:t>hali</a:t>
            </a:r>
            <a:r>
              <a:rPr dirty="0"/>
              <a:t> </a:t>
            </a:r>
            <a:r>
              <a:rPr dirty="0" err="1"/>
              <a:t>zingine</a:t>
            </a:r>
            <a:r>
              <a:rPr dirty="0"/>
              <a:t> </a:t>
            </a:r>
            <a:r>
              <a:rPr dirty="0" err="1"/>
              <a:t>haiwezekani</a:t>
            </a:r>
            <a:r>
              <a:rPr dirty="0"/>
              <a:t> (</a:t>
            </a:r>
            <a:r>
              <a:rPr dirty="0" err="1"/>
              <a:t>kutembea</a:t>
            </a:r>
            <a:r>
              <a:rPr dirty="0"/>
              <a:t>, </a:t>
            </a:r>
            <a:r>
              <a:rPr dirty="0" err="1"/>
              <a:t>kuendesha</a:t>
            </a:r>
            <a:r>
              <a:rPr dirty="0"/>
              <a:t> gari, </a:t>
            </a:r>
            <a:r>
              <a:rPr dirty="0" err="1"/>
              <a:t>n.k.</a:t>
            </a:r>
            <a:r>
              <a:rPr dirty="0"/>
              <a:t>)</a:t>
            </a:r>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526388"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22935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8638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Kwa kuwa tunaweza kumwomba Mungu katika hali yoyote na wakati wowote, haiwezekani au lazima kufanya hivyo kwa njia hii kila wakati.</a:t>
            </a: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722468"/>
            <a:ext cx="609599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t>Kwa sababu hii, desturi ya Danieli ilikuwa kupiga magoti mbele yake kuomba, ikimkubali kama Mtawala wake.</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6224585"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sz="2000" b="1" kern="1200">
                <a:ln>
                  <a:noFill/>
                </a:ln>
                <a:solidFill>
                  <a:prstClr val="black"/>
                </a:solidFill>
                <a:effectLst/>
                <a:uLnTx/>
                <a:uFillTx/>
                <a:latin typeface="Aptos" panose="02110004020202020204"/>
                <a:ea typeface="+mn-ea"/>
                <a:cs typeface="+mn-cs"/>
              </a:defRPr>
            </a:pPr>
            <a:r>
              <a:rPr dirty="0"/>
              <a:t>Jambo </a:t>
            </a:r>
            <a:r>
              <a:rPr dirty="0" err="1"/>
              <a:t>muhimu</a:t>
            </a:r>
            <a:r>
              <a:rPr dirty="0"/>
              <a:t> </a:t>
            </a:r>
            <a:r>
              <a:rPr dirty="0" err="1"/>
              <a:t>ni</a:t>
            </a:r>
            <a:r>
              <a:rPr dirty="0"/>
              <a:t> </a:t>
            </a:r>
            <a:r>
              <a:rPr dirty="0" err="1"/>
              <a:t>kwamba</a:t>
            </a:r>
            <a:r>
              <a:rPr dirty="0"/>
              <a:t> </a:t>
            </a:r>
            <a:r>
              <a:rPr dirty="0" err="1"/>
              <a:t>maombi</a:t>
            </a:r>
            <a:r>
              <a:rPr dirty="0"/>
              <a:t> </a:t>
            </a:r>
            <a:r>
              <a:rPr dirty="0" err="1"/>
              <a:t>yetu</a:t>
            </a:r>
            <a:r>
              <a:rPr dirty="0"/>
              <a:t> </a:t>
            </a:r>
            <a:r>
              <a:rPr dirty="0" err="1"/>
              <a:t>yanafanywa</a:t>
            </a:r>
            <a:r>
              <a:rPr dirty="0"/>
              <a:t> </a:t>
            </a:r>
            <a:r>
              <a:rPr dirty="0" err="1"/>
              <a:t>kwa</a:t>
            </a:r>
            <a:r>
              <a:rPr dirty="0"/>
              <a:t> </a:t>
            </a:r>
            <a:r>
              <a:rPr dirty="0" err="1"/>
              <a:t>heshima</a:t>
            </a:r>
            <a:r>
              <a:rPr dirty="0"/>
              <a:t> </a:t>
            </a:r>
            <a:r>
              <a:rPr dirty="0" err="1"/>
              <a:t>ambayo</a:t>
            </a:r>
            <a:r>
              <a:rPr dirty="0"/>
              <a:t> </a:t>
            </a:r>
            <a:r>
              <a:rPr dirty="0" err="1"/>
              <a:t>Mungu</a:t>
            </a:r>
            <a:r>
              <a:rPr dirty="0"/>
              <a:t> </a:t>
            </a:r>
            <a:r>
              <a:rPr dirty="0" err="1"/>
              <a:t>anastahili</a:t>
            </a:r>
            <a:r>
              <a:rPr dirty="0"/>
              <a:t>.</a:t>
            </a: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707886"/>
          </a:xfrm>
          <a:prstGeom prst="rect">
            <a:avLst/>
          </a:prstGeom>
          <a:noFill/>
        </p:spPr>
        <p:txBody>
          <a:bodyPr wrap="square">
            <a:spAutoFit/>
          </a:bodyPr>
          <a:lstStyle/>
          <a:p>
            <a:pPr>
              <a:spcBef>
                <a:spcPts val="600"/>
              </a:spcBef>
              <a:defRPr sz="2000" b="1"/>
            </a:pPr>
            <a:r>
              <a:rPr dirty="0"/>
              <a:t>Katika Biblia </a:t>
            </a:r>
            <a:r>
              <a:rPr dirty="0" err="1"/>
              <a:t>tunapata</a:t>
            </a:r>
            <a:r>
              <a:rPr dirty="0"/>
              <a:t> </a:t>
            </a:r>
            <a:r>
              <a:rPr dirty="0" err="1"/>
              <a:t>mifano</a:t>
            </a:r>
            <a:r>
              <a:rPr dirty="0"/>
              <a:t> </a:t>
            </a:r>
            <a:r>
              <a:rPr dirty="0" err="1"/>
              <a:t>ya</a:t>
            </a:r>
            <a:r>
              <a:rPr dirty="0"/>
              <a:t> </a:t>
            </a:r>
            <a:r>
              <a:rPr dirty="0" err="1"/>
              <a:t>watu</a:t>
            </a:r>
            <a:r>
              <a:rPr dirty="0"/>
              <a:t> </a:t>
            </a:r>
            <a:r>
              <a:rPr dirty="0" err="1"/>
              <a:t>ambao</a:t>
            </a:r>
            <a:r>
              <a:rPr dirty="0"/>
              <a:t> </a:t>
            </a:r>
            <a:r>
              <a:rPr dirty="0" err="1"/>
              <a:t>waliomba</a:t>
            </a:r>
            <a:r>
              <a:rPr dirty="0"/>
              <a:t> </a:t>
            </a:r>
            <a:r>
              <a:rPr dirty="0" err="1"/>
              <a:t>kwa</a:t>
            </a:r>
            <a:r>
              <a:rPr dirty="0"/>
              <a:t> </a:t>
            </a:r>
            <a:r>
              <a:rPr dirty="0" err="1"/>
              <a:t>njia</a:t>
            </a:r>
            <a:r>
              <a:rPr dirty="0"/>
              <a:t> </a:t>
            </a:r>
            <a:r>
              <a:rPr dirty="0" err="1"/>
              <a:t>tofauti</a:t>
            </a:r>
            <a:r>
              <a:rPr dirty="0"/>
              <a:t>, </a:t>
            </a:r>
            <a:r>
              <a:rPr dirty="0" err="1"/>
              <a:t>kulingana</a:t>
            </a:r>
            <a:r>
              <a:rPr dirty="0"/>
              <a:t> </a:t>
            </a:r>
            <a:r>
              <a:rPr dirty="0" err="1"/>
              <a:t>na</a:t>
            </a:r>
            <a:r>
              <a:rPr dirty="0"/>
              <a:t> </a:t>
            </a:r>
            <a:r>
              <a:rPr dirty="0" err="1"/>
              <a:t>hali</a:t>
            </a:r>
            <a:r>
              <a:rPr dirty="0"/>
              <a:t> </a:t>
            </a:r>
            <a:r>
              <a:rPr dirty="0" err="1"/>
              <a:t>zao</a:t>
            </a:r>
            <a:r>
              <a:rPr dirty="0"/>
              <a:t> </a:t>
            </a:r>
            <a:r>
              <a:rPr dirty="0" err="1"/>
              <a:t>maalum</a:t>
            </a:r>
            <a:r>
              <a:rPr dirty="0"/>
              <a:t>.</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764839897"/>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07886"/>
          </a:xfrm>
          <a:prstGeom prst="rect">
            <a:avLst/>
          </a:prstGeom>
          <a:noFill/>
        </p:spPr>
        <p:txBody>
          <a:bodyPr wrap="square">
            <a:spAutoFit/>
          </a:bodyPr>
          <a:lstStyle/>
          <a:p>
            <a:pPr algn="ctr">
              <a:spcBef>
                <a:spcPts val="600"/>
              </a:spcBef>
              <a:defRPr sz="2000" b="1"/>
            </a:pPr>
            <a:r>
              <a:t>Bila kujali msimamo wetu, Biblia inatuhimiza tuombe bila kukoma (1 Thes. 5:17), kwa uvumilivu (Kol. 4:2) na daima (Rum. 12:12). </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defRPr sz="4400" b="1">
                <a:ln/>
                <a:solidFill>
                  <a:schemeClr val="accent4"/>
                </a:solidFill>
                <a:effectLst>
                  <a:outerShdw blurRad="38100" dist="38100" dir="2700000" algn="tl">
                    <a:srgbClr val="000000">
                      <a:alpha val="43137"/>
                    </a:srgbClr>
                  </a:outerShdw>
                </a:effectLst>
              </a:defRPr>
            </a:pPr>
            <a:r>
              <a:t>OMBA KATIKA MKAO UNAOFAA</a:t>
            </a:r>
          </a:p>
        </p:txBody>
      </p:sp>
      <p:sp>
        <p:nvSpPr>
          <p:cNvPr id="9" name="CuadroTexto 8">
            <a:extLst>
              <a:ext uri="{FF2B5EF4-FFF2-40B4-BE49-F238E27FC236}">
                <a16:creationId xmlns:a16="http://schemas.microsoft.com/office/drawing/2014/main" id="{56DFF650-B12F-09D3-D15C-1B8F639A02B2}"/>
              </a:ext>
            </a:extLst>
          </p:cNvPr>
          <p:cNvSpPr txBox="1"/>
          <p:nvPr/>
        </p:nvSpPr>
        <p:spPr>
          <a:xfrm>
            <a:off x="259556" y="685056"/>
            <a:ext cx="11672888"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b="1">
                <a:effectLst>
                  <a:outerShdw blurRad="38100" dist="38100" dir="2700000" algn="tl">
                    <a:srgbClr val="000000"/>
                  </a:outerShdw>
                </a:effectLst>
                <a:latin typeface="Comic Sans MS" panose="030F0702030302020204" pitchFamily="66" charset="0"/>
              </a:defRPr>
            </a:pPr>
            <a:r>
              <a:rPr dirty="0"/>
              <a:t>“Sasa Danieli </a:t>
            </a:r>
            <a:r>
              <a:rPr dirty="0" err="1"/>
              <a:t>alipopata</a:t>
            </a:r>
            <a:r>
              <a:rPr dirty="0"/>
              <a:t> </a:t>
            </a:r>
            <a:r>
              <a:rPr dirty="0" err="1"/>
              <a:t>habari</a:t>
            </a:r>
            <a:r>
              <a:rPr dirty="0"/>
              <a:t> </a:t>
            </a:r>
            <a:r>
              <a:rPr dirty="0" err="1"/>
              <a:t>kwamba</a:t>
            </a:r>
            <a:r>
              <a:rPr dirty="0"/>
              <a:t> </a:t>
            </a:r>
            <a:r>
              <a:rPr dirty="0" err="1"/>
              <a:t>amri</a:t>
            </a:r>
            <a:r>
              <a:rPr dirty="0"/>
              <a:t> </a:t>
            </a:r>
            <a:r>
              <a:rPr dirty="0" err="1"/>
              <a:t>hiyo</a:t>
            </a:r>
            <a:r>
              <a:rPr dirty="0"/>
              <a:t> </a:t>
            </a:r>
            <a:r>
              <a:rPr dirty="0" err="1"/>
              <a:t>ilikuwa</a:t>
            </a:r>
            <a:r>
              <a:rPr dirty="0"/>
              <a:t> </a:t>
            </a:r>
            <a:r>
              <a:rPr dirty="0" err="1"/>
              <a:t>imechapishwa</a:t>
            </a:r>
            <a:r>
              <a:rPr dirty="0"/>
              <a:t>, </a:t>
            </a:r>
            <a:r>
              <a:rPr dirty="0" err="1"/>
              <a:t>alikwenda</a:t>
            </a:r>
            <a:r>
              <a:rPr dirty="0"/>
              <a:t> </a:t>
            </a:r>
            <a:r>
              <a:rPr dirty="0" err="1"/>
              <a:t>nyumbani</a:t>
            </a:r>
            <a:r>
              <a:rPr dirty="0"/>
              <a:t> </a:t>
            </a:r>
            <a:r>
              <a:rPr dirty="0" err="1"/>
              <a:t>kwenye</a:t>
            </a:r>
            <a:r>
              <a:rPr dirty="0"/>
              <a:t> </a:t>
            </a:r>
            <a:r>
              <a:rPr dirty="0" err="1"/>
              <a:t>chumba</a:t>
            </a:r>
            <a:r>
              <a:rPr dirty="0"/>
              <a:t> </a:t>
            </a:r>
            <a:r>
              <a:rPr dirty="0" err="1"/>
              <a:t>chake</a:t>
            </a:r>
            <a:r>
              <a:rPr dirty="0"/>
              <a:t> cha </a:t>
            </a:r>
            <a:r>
              <a:rPr dirty="0" err="1"/>
              <a:t>juu</a:t>
            </a:r>
            <a:r>
              <a:rPr dirty="0"/>
              <a:t> </a:t>
            </a:r>
            <a:r>
              <a:rPr dirty="0" err="1"/>
              <a:t>ambapo</a:t>
            </a:r>
            <a:r>
              <a:rPr dirty="0"/>
              <a:t> </a:t>
            </a:r>
            <a:r>
              <a:rPr dirty="0" err="1"/>
              <a:t>madirisha</a:t>
            </a:r>
            <a:r>
              <a:rPr dirty="0"/>
              <a:t> </a:t>
            </a:r>
            <a:r>
              <a:rPr dirty="0" err="1"/>
              <a:t>yalifunguliwa</a:t>
            </a:r>
            <a:r>
              <a:rPr dirty="0"/>
              <a:t> </a:t>
            </a:r>
            <a:r>
              <a:rPr dirty="0" err="1"/>
              <a:t>kuelekea</a:t>
            </a:r>
            <a:r>
              <a:rPr dirty="0"/>
              <a:t> </a:t>
            </a:r>
            <a:r>
              <a:rPr dirty="0" err="1"/>
              <a:t>Yerusalemu</a:t>
            </a:r>
            <a:r>
              <a:rPr dirty="0"/>
              <a:t>. </a:t>
            </a:r>
            <a:r>
              <a:rPr dirty="0" err="1"/>
              <a:t>Alipiga</a:t>
            </a:r>
            <a:r>
              <a:rPr dirty="0"/>
              <a:t> </a:t>
            </a:r>
            <a:r>
              <a:rPr dirty="0" err="1"/>
              <a:t>magoti</a:t>
            </a:r>
            <a:r>
              <a:rPr dirty="0"/>
              <a:t> mara tatu </a:t>
            </a:r>
            <a:r>
              <a:rPr dirty="0" err="1"/>
              <a:t>kwa</a:t>
            </a:r>
            <a:r>
              <a:rPr dirty="0"/>
              <a:t> siku </a:t>
            </a:r>
            <a:r>
              <a:rPr dirty="0" err="1"/>
              <a:t>na</a:t>
            </a:r>
            <a:r>
              <a:rPr dirty="0"/>
              <a:t> </a:t>
            </a:r>
            <a:r>
              <a:rPr dirty="0" err="1"/>
              <a:t>kuomba</a:t>
            </a:r>
            <a:r>
              <a:rPr dirty="0"/>
              <a:t>, </a:t>
            </a:r>
            <a:r>
              <a:rPr dirty="0" err="1"/>
              <a:t>akimshukuru</a:t>
            </a:r>
            <a:r>
              <a:rPr dirty="0"/>
              <a:t> </a:t>
            </a:r>
            <a:r>
              <a:rPr dirty="0" err="1"/>
              <a:t>Mungu</a:t>
            </a:r>
            <a:r>
              <a:rPr dirty="0"/>
              <a:t> wake, </a:t>
            </a:r>
            <a:r>
              <a:rPr dirty="0" err="1"/>
              <a:t>kama</a:t>
            </a:r>
            <a:r>
              <a:rPr dirty="0"/>
              <a:t> vile </a:t>
            </a:r>
            <a:r>
              <a:rPr dirty="0" err="1"/>
              <a:t>alivyokuwa</a:t>
            </a:r>
            <a:r>
              <a:rPr dirty="0"/>
              <a:t> </a:t>
            </a:r>
            <a:r>
              <a:rPr dirty="0" err="1"/>
              <a:t>amefanya</a:t>
            </a:r>
            <a:r>
              <a:rPr dirty="0"/>
              <a:t> </a:t>
            </a:r>
            <a:r>
              <a:rPr dirty="0" err="1"/>
              <a:t>hapo</a:t>
            </a:r>
            <a:r>
              <a:rPr dirty="0"/>
              <a:t> </a:t>
            </a:r>
            <a:r>
              <a:rPr dirty="0" err="1"/>
              <a:t>awali</a:t>
            </a:r>
            <a:r>
              <a:rPr dirty="0"/>
              <a:t>.” </a:t>
            </a:r>
            <a:r>
              <a:rPr sz="1400" dirty="0"/>
              <a:t>(Daniel 6:10)</a:t>
            </a:r>
            <a:endParaRPr dirty="0"/>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sz="7200" b="1" kern="120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defRPr>
            </a:pPr>
            <a:r>
              <a:t>HENOKO</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734</TotalTime>
  <Words>1326</Words>
  <Application>Microsoft Office PowerPoint</Application>
  <PresentationFormat>Panorámica</PresentationFormat>
  <Paragraphs>82</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14</vt:i4>
      </vt:variant>
    </vt:vector>
  </HeadingPairs>
  <TitlesOfParts>
    <vt:vector size="20" baseType="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111</cp:revision>
  <dcterms:created xsi:type="dcterms:W3CDTF">2026-03-23T08:04:11Z</dcterms:created>
  <dcterms:modified xsi:type="dcterms:W3CDTF">2026-03-26T07:18:22Z</dcterms:modified>
</cp:coreProperties>
</file>