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58"/>
  </p:normalViewPr>
  <p:slideViewPr>
    <p:cSldViewPr snapToGrid="0">
      <p:cViewPr varScale="1">
        <p:scale>
          <a:sx n="101" d="100"/>
          <a:sy n="101" d="100"/>
        </p:scale>
        <p:origin x="34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pPr>
            <a:defRPr sz="1800" b="1">
              <a:effectLst>
                <a:outerShdw blurRad="38100" dist="38100" dir="2700000" algn="tl">
                  <a:srgbClr val="000000"/>
                </a:outerShdw>
              </a:effectLst>
            </a:defRPr>
          </a:pPr>
          <a:r>
            <a:t>baba yetu uliye mbinguni</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defRPr sz="1800" b="1"/>
          </a:pPr>
          <a:r>
            <a:t>Tunahitaji kutambua uhusiano wetu binafsi na Baba wa wanadamu wote</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pPr>
            <a:defRPr sz="1800" b="1">
              <a:effectLst>
                <a:outerShdw blurRad="38100" dist="38100" dir="2700000" algn="tl">
                  <a:srgbClr val="000000"/>
                </a:outerShdw>
              </a:effectLst>
            </a:defRPr>
          </a:pPr>
          <a:r>
            <a:t>Jisli</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defRPr sz="1800" b="1"/>
          </a:pPr>
          <a:r>
            <a:t>Kutambua utakatifu wa Mungu hutusogeza karibu naye kwa heshima na heshima</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pPr>
            <a:defRPr sz="1800" b="1">
              <a:effectLst>
                <a:outerShdw blurRad="38100" dist="38100" dir="2700000" algn="tl">
                  <a:srgbClr val="000000"/>
                </a:outerShdw>
              </a:effectLst>
            </a:defRPr>
          </a:pPr>
          <a:r>
            <a:t>ufalme wako uje;</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defRPr sz="1800" b="1"/>
          </a:pPr>
          <a:r>
            <a:t>Tutamani kurudi kwa Yesu</a:t>
          </a:r>
          <a:endParaRPr lang="es-ES" sz="180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pPr>
            <a:defRPr sz="1800" b="1">
              <a:effectLst>
                <a:outerShdw blurRad="38100" dist="38100" dir="2700000" algn="tl">
                  <a:srgbClr val="000000"/>
                </a:outerShdw>
              </a:effectLst>
            </a:defRPr>
          </a:pPr>
          <a:r>
            <a:t>Mapenzi yako yafanyike duniani kama ilivyo mbinguni. </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defRPr sz="1800" b="1"/>
          </a:pPr>
          <a:r>
            <a:t>Tukubali ukuu wa kimungu na tuombe mapenzi ya Mungu yatimizwe katika maisha yetu na ulimwenguni</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pPr>
            <a:defRPr sz="1800" b="1">
              <a:effectLst>
                <a:outerShdw blurRad="38100" dist="38100" dir="2700000" algn="tl">
                  <a:srgbClr val="000000"/>
                </a:outerShdw>
              </a:effectLst>
            </a:defRPr>
          </a:pPr>
          <a:r>
            <a:t>Utupe leo riziki yetu</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defRPr sz="1800" b="1"/>
          </a:pPr>
          <a:r>
            <a:t>Tuombe kile tunachohitaji kuishi, kimwili na kiroho</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defRPr sz="1800" b="1">
              <a:effectLst>
                <a:outerShdw blurRad="38100" dist="38100" dir="2700000" algn="tl">
                  <a:srgbClr val="000000"/>
                </a:outerShdw>
              </a:effectLst>
            </a:defRPr>
          </a:pPr>
          <a:r>
            <a:t>"Na utusamehe deni zetu, kama sisi nasi tulivyowasamehe wadeni wetu"</a:t>
          </a:r>
          <a:endParaRPr lang="es-ES" sz="18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defRPr sz="1800" b="1"/>
          </a:pPr>
          <a:r>
            <a:t>Tunahitaji kutubu, kutafuta msamaha, na kuwasamehe wale ambao wametuumiza, kama vile Mungu anavyotusamehe</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pPr>
            <a:defRPr sz="1800" b="1">
              <a:effectLst>
                <a:outerShdw blurRad="38100" dist="38100" dir="2700000" algn="tl">
                  <a:srgbClr val="000000"/>
                </a:outerShdw>
              </a:effectLst>
            </a:defRPr>
          </a:pPr>
          <a:r>
            <a:t>na usitutie majaribuni, lakini utuokoe na uovu. </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defRPr sz="1800" b="1"/>
          </a:pPr>
          <a:r>
            <a:t>Tuombe ulinzi na kimbilio dhidi ya uovu uliopo katika ulimwengu huu</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pPr>
            <a:defRPr sz="1800" b="1">
              <a:effectLst>
                <a:outerShdw blurRad="38100" dist="38100" dir="2700000" algn="tl">
                  <a:srgbClr val="000000"/>
                </a:outerShdw>
              </a:effectLst>
            </a:defRPr>
          </a:pPr>
          <a:r>
            <a:t>“Kwa kuwa ufalme ni wako, na nguvu, na utukufu, hata milele. Amina." </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defRPr sz="1800" b="1"/>
          </a:pPr>
          <a:r>
            <a:t>Tukubali kwamba kila kitu tulicho, tunacho, na tunachofanya ni cha Mungu. Yeye peke yake anastahili utukufu na sifa</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pPr>
            <a:defRPr sz="2000" b="1">
              <a:solidFill>
                <a:schemeClr val="tx1"/>
              </a:solidFill>
            </a:defRPr>
          </a:pPr>
          <a:r>
            <a:rPr sz="2000" dirty="0"/>
            <a:t>Sifa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pPr>
            <a:defRPr sz="2000" b="1">
              <a:solidFill>
                <a:schemeClr val="tx1"/>
              </a:solidFill>
            </a:defRPr>
          </a:pPr>
          <a:r>
            <a:rPr sz="2000" dirty="0" err="1"/>
            <a:t>Ungamo</a:t>
          </a:r>
          <a:r>
            <a:rPr sz="2000" dirty="0"/>
            <a:t> </a:t>
          </a:r>
          <a:r>
            <a:rPr sz="2000" dirty="0" err="1"/>
            <a:t>na</a:t>
          </a:r>
          <a:r>
            <a:rPr sz="2000" dirty="0"/>
            <a:t> </a:t>
          </a:r>
          <a:r>
            <a:rPr sz="2000" dirty="0" err="1"/>
            <a:t>msamaha</a:t>
          </a:r>
          <a:r>
            <a:rPr sz="2000" dirty="0"/>
            <a:t> (Dan.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pPr>
            <a:defRPr sz="2000" b="1">
              <a:solidFill>
                <a:schemeClr val="tx1"/>
              </a:solidFill>
            </a:defRPr>
          </a:pPr>
          <a:r>
            <a:t>Maombi </a:t>
          </a:r>
          <a:br>
            <a:rPr lang="es-ES" sz="2000" b="1" dirty="0">
              <a:solidFill>
                <a:schemeClr val="tx1"/>
              </a:solidFill>
            </a:rPr>
          </a:br>
          <a: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pPr>
            <a:defRPr sz="2000" b="1">
              <a:solidFill>
                <a:schemeClr val="tx1"/>
              </a:solidFill>
            </a:defRPr>
          </a:pPr>
          <a:r>
            <a:rPr sz="2000" dirty="0" err="1"/>
            <a:t>Shukrani</a:t>
          </a:r>
          <a:r>
            <a:rPr sz="2000" dirty="0"/>
            <a:t> (</a:t>
          </a:r>
          <a:r>
            <a:rPr sz="2000" dirty="0" err="1"/>
            <a:t>Flp</a:t>
          </a:r>
          <a:r>
            <a:rPr sz="2000" dirty="0"/>
            <a:t>.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Tunahitaji kutambua uhusiano wetu binafsi na Baba wa wanadamu wote</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baba yetu uliye mbinguni</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Kutambua utakatifu wa Mungu hutusogeza karibu naye kwa heshima na heshima</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Jisli</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Tutamani kurudi kwa Yesu</a:t>
          </a:r>
          <a:endParaRPr lang="es-ES" sz="1800" kern="120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ufalme wako uje;</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Tukubali ukuu wa kimungu na tuombe mapenzi ya Mungu yatimizwe katika maisha yetu na ulimwenguni</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Mapenzi yako yafanyike duniani kama ilivyo mbinguni. </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Tuombe kile tunachohitaji kuishi, kimwili na kiroho</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Utupe leo riziki yetu</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Tunahitaji kutubu, kutafuta msamaha, na kuwasamehe wale ambao wametuumiza, kama vile Mungu anavyotusamehe</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100000"/>
            </a:lnSpc>
            <a:spcBef>
              <a:spcPct val="0"/>
            </a:spcBef>
            <a:spcAft>
              <a:spcPts val="0"/>
            </a:spcAft>
            <a:buNone/>
            <a:defRPr sz="1800" b="1">
              <a:effectLst>
                <a:outerShdw blurRad="38100" dist="38100" dir="2700000" algn="tl">
                  <a:srgbClr val="000000"/>
                </a:outerShdw>
              </a:effectLst>
            </a:defRPr>
          </a:pPr>
          <a:r>
            <a:rPr kern="1200"/>
            <a:t>"Na utusamehe deni zetu, kama sisi nasi tulivyowasamehe wadeni wetu"</a:t>
          </a:r>
          <a:endParaRPr lang="es-ES" sz="18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None/>
            <a:defRPr sz="1800" b="1"/>
          </a:pPr>
          <a:r>
            <a:rPr kern="1200"/>
            <a:t>Tuombe ulinzi na kimbilio dhidi ya uovu uliopo katika ulimwengu huu</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na usitutie majaribuni, lakini utuokoe na uovu. </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85750" lvl="1" indent="-285750" algn="l" defTabSz="2889250">
            <a:lnSpc>
              <a:spcPct val="90000"/>
            </a:lnSpc>
            <a:spcBef>
              <a:spcPct val="0"/>
            </a:spcBef>
            <a:spcAft>
              <a:spcPct val="15000"/>
            </a:spcAft>
            <a:buFont typeface="Arial" panose="020B0604020202020204" pitchFamily="34" charset="0"/>
            <a:buNone/>
            <a:defRPr sz="1800" b="1"/>
          </a:pPr>
          <a:r>
            <a:rPr kern="1200"/>
            <a:t>Tukubali kwamba kila kitu tulicho, tunacho, na tunachofanya ni cha Mungu. Yeye peke yake anastahili utukufu na sifa</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outerShdw>
              </a:effectLst>
            </a:defRPr>
          </a:pPr>
          <a:r>
            <a:rPr kern="1200"/>
            <a:t>“Kwa kuwa ufalme ni wako, na nguvu, na utukufu, hata milele. Amina." </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a:t>Sifa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err="1"/>
            <a:t>Ungamo</a:t>
          </a:r>
          <a:r>
            <a:rPr sz="2000" kern="1200" dirty="0"/>
            <a:t> </a:t>
          </a:r>
          <a:r>
            <a:rPr sz="2000" kern="1200" dirty="0" err="1"/>
            <a:t>na</a:t>
          </a:r>
          <a:r>
            <a:rPr sz="2000" kern="1200" dirty="0"/>
            <a:t> </a:t>
          </a:r>
          <a:r>
            <a:rPr sz="2000" kern="1200" dirty="0" err="1"/>
            <a:t>msamaha</a:t>
          </a:r>
          <a:r>
            <a:rPr sz="2000" kern="1200" dirty="0"/>
            <a:t> (Dan.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Maombi </a:t>
          </a:r>
          <a:br>
            <a:rPr lang="es-ES" sz="2000" b="1" kern="1200" dirty="0">
              <a:solidFill>
                <a:schemeClr val="tx1"/>
              </a:solidFill>
            </a:rPr>
          </a:br>
          <a:r>
            <a:rPr kern="1200"/>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defRPr>
          </a:pPr>
          <a:r>
            <a:rPr sz="2000" kern="1200" dirty="0" err="1"/>
            <a:t>Shukrani</a:t>
          </a:r>
          <a:r>
            <a:rPr sz="2000" kern="1200" dirty="0"/>
            <a:t> (</a:t>
          </a:r>
          <a:r>
            <a:rPr sz="2000" kern="1200" dirty="0" err="1"/>
            <a:t>Flp</a:t>
          </a:r>
          <a:r>
            <a:rPr sz="2000" kern="1200" dirty="0"/>
            <a:t>.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01/04/2026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01/04/2026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50926"/>
            <a:ext cx="3535330" cy="2554545"/>
          </a:xfrm>
          <a:prstGeom prst="rect">
            <a:avLst/>
          </a:prstGeom>
          <a:noFill/>
        </p:spPr>
        <p:txBody>
          <a:bodyPr wrap="square">
            <a:spAutoFit/>
            <a:scene3d>
              <a:camera prst="orthographicFront"/>
              <a:lightRig rig="flat" dir="t"/>
            </a:scene3d>
            <a:sp3d extrusionH="57150" contourW="19050">
              <a:bevelT w="38100" h="38100" prst="convex"/>
              <a:contourClr>
                <a:schemeClr val="accent2"/>
              </a:contourClr>
            </a:sp3d>
          </a:bodyPr>
          <a:lstStyle/>
          <a:p>
            <a:pPr algn="ctr">
              <a:defRPr sz="4800" b="1">
                <a:ln w="22225">
                  <a:noFill/>
                  <a:prstDash val="solid"/>
                </a:ln>
                <a:solidFill>
                  <a:schemeClr val="accent2">
                    <a:lumMod val="40000"/>
                    <a:lumOff val="60000"/>
                  </a:schemeClr>
                </a:solidFill>
                <a:effectLst>
                  <a:outerShdw blurRad="38100" dist="38100" dir="2700000" algn="tl">
                    <a:srgbClr val="000000"/>
                  </a:outerShdw>
                </a:effectLst>
              </a:defRPr>
            </a:pPr>
            <a:r>
              <a:rPr sz="4000" dirty="0"/>
              <a:t>MAOMBI YENYE UHALISIA WA </a:t>
            </a:r>
            <a:r>
              <a:rPr sz="4000" dirty="0" err="1"/>
              <a:t>MATENDO</a:t>
            </a:r>
            <a:endParaRPr lang="en" sz="4000" b="1"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511340"/>
            <a:ext cx="3535330" cy="338554"/>
          </a:xfrm>
          <a:prstGeom prst="rect">
            <a:avLst/>
          </a:prstGeom>
          <a:noFill/>
        </p:spPr>
        <p:txBody>
          <a:bodyPr wrap="square">
            <a:spAutoFit/>
          </a:bodyPr>
          <a:lstStyle/>
          <a:p>
            <a:pPr algn="ctr">
              <a:defRPr sz="1600" b="1">
                <a:solidFill>
                  <a:srgbClr val="FAD7B1"/>
                </a:solidFill>
                <a:effectLst>
                  <a:outerShdw blurRad="38100" dist="38100" dir="2700000" algn="tl">
                    <a:srgbClr val="000000"/>
                  </a:outerShdw>
                </a:effectLst>
              </a:defRPr>
            </a:pPr>
            <a:r>
              <a:rPr dirty="0" err="1"/>
              <a:t>Lessoni</a:t>
            </a:r>
            <a:r>
              <a:rPr dirty="0"/>
              <a:t> </a:t>
            </a:r>
            <a:r>
              <a:rPr dirty="0" err="1"/>
              <a:t>ya</a:t>
            </a:r>
            <a:r>
              <a:rPr dirty="0"/>
              <a:t> 7 kw </a:t>
            </a:r>
            <a:r>
              <a:rPr dirty="0" err="1"/>
              <a:t>ajili</a:t>
            </a:r>
            <a:r>
              <a:rPr dirty="0"/>
              <a:t> </a:t>
            </a:r>
            <a:r>
              <a:rPr dirty="0" err="1"/>
              <a:t>ya</a:t>
            </a:r>
            <a:r>
              <a:rPr dirty="0"/>
              <a:t> Mei 16,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t>DANIELI: MUUNDO WA MAOMBI</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84775"/>
          </a:xfrm>
          <a:prstGeom prst="rect">
            <a:avLst/>
          </a:prstGeom>
          <a:noFill/>
        </p:spPr>
        <p:txBody>
          <a:bodyPr wrap="square">
            <a:spAutoFit/>
          </a:bodyPr>
          <a:lstStyle/>
          <a:p>
            <a:pPr algn="ctr">
              <a:defRPr b="1">
                <a:solidFill>
                  <a:srgbClr val="F6DBAA"/>
                </a:solidFill>
                <a:effectLst>
                  <a:glow rad="127000">
                    <a:srgbClr val="874A00"/>
                  </a:glow>
                  <a:outerShdw blurRad="38100" dist="38100" dir="2700000" algn="tl">
                    <a:srgbClr val="000000"/>
                  </a:outerShdw>
                </a:effectLst>
                <a:latin typeface="Comic Sans MS" panose="030F0702030302020204" pitchFamily="66" charset="0"/>
              </a:defRPr>
            </a:pPr>
            <a:r>
              <a:rPr sz="1600" dirty="0"/>
              <a:t>“</a:t>
            </a:r>
            <a:r>
              <a:rPr lang="en-US" sz="1600" dirty="0"/>
              <a:t>“Basi </a:t>
            </a:r>
            <a:r>
              <a:rPr lang="en-US" sz="1600" dirty="0" err="1"/>
              <a:t>nikamgeukia</a:t>
            </a:r>
            <a:r>
              <a:rPr lang="en-US" sz="1600" dirty="0"/>
              <a:t> Bwana </a:t>
            </a:r>
            <a:r>
              <a:rPr lang="en-US" sz="1600" dirty="0" err="1"/>
              <a:t>Mungu</a:t>
            </a:r>
            <a:r>
              <a:rPr lang="en-US" sz="1600" dirty="0"/>
              <a:t>, </a:t>
            </a:r>
            <a:r>
              <a:rPr lang="en-US" sz="1600" dirty="0" err="1"/>
              <a:t>nikamwomba</a:t>
            </a:r>
            <a:r>
              <a:rPr lang="en-US" sz="1600" dirty="0"/>
              <a:t> </a:t>
            </a:r>
            <a:r>
              <a:rPr lang="en-US" sz="1600" dirty="0" err="1"/>
              <a:t>kwa</a:t>
            </a:r>
            <a:r>
              <a:rPr lang="en-US" sz="1600" dirty="0"/>
              <a:t> </a:t>
            </a:r>
            <a:r>
              <a:rPr lang="en-US" sz="1600" dirty="0" err="1"/>
              <a:t>maombi</a:t>
            </a:r>
            <a:r>
              <a:rPr lang="en-US" sz="1600" dirty="0"/>
              <a:t> </a:t>
            </a:r>
            <a:r>
              <a:rPr lang="en-US" sz="1600" dirty="0" err="1"/>
              <a:t>na</a:t>
            </a:r>
            <a:r>
              <a:rPr lang="en-US" sz="1600" dirty="0"/>
              <a:t> dua, </a:t>
            </a:r>
            <a:r>
              <a:rPr lang="en-US" sz="1600" dirty="0" err="1"/>
              <a:t>kwa</a:t>
            </a:r>
            <a:r>
              <a:rPr lang="en-US" sz="1600" dirty="0"/>
              <a:t> </a:t>
            </a:r>
            <a:r>
              <a:rPr lang="en-US" sz="1600" dirty="0" err="1"/>
              <a:t>kufunga</a:t>
            </a:r>
            <a:r>
              <a:rPr lang="en-US" sz="1600" dirty="0"/>
              <a:t>, </a:t>
            </a:r>
            <a:r>
              <a:rPr lang="en-US" sz="1600" dirty="0" err="1"/>
              <a:t>na</a:t>
            </a:r>
            <a:r>
              <a:rPr lang="en-US" sz="1600" dirty="0"/>
              <a:t> </a:t>
            </a:r>
            <a:r>
              <a:rPr lang="en-US" sz="1600" dirty="0" err="1"/>
              <a:t>kwa</a:t>
            </a:r>
            <a:r>
              <a:rPr lang="en-US" sz="1600" dirty="0"/>
              <a:t> </a:t>
            </a:r>
            <a:r>
              <a:rPr lang="en-US" sz="1600" dirty="0" err="1"/>
              <a:t>nguo</a:t>
            </a:r>
            <a:r>
              <a:rPr lang="en-US" sz="1600" dirty="0"/>
              <a:t> za </a:t>
            </a:r>
            <a:r>
              <a:rPr lang="en-US" sz="1600" dirty="0" err="1"/>
              <a:t>magunia</a:t>
            </a:r>
            <a:r>
              <a:rPr lang="en-US" sz="1600" dirty="0"/>
              <a:t>, </a:t>
            </a:r>
            <a:r>
              <a:rPr lang="en-US" sz="1600" dirty="0" err="1"/>
              <a:t>na</a:t>
            </a:r>
            <a:r>
              <a:rPr lang="en-US" sz="1600" dirty="0"/>
              <a:t> </a:t>
            </a:r>
            <a:r>
              <a:rPr lang="en-US" sz="1600" dirty="0" err="1"/>
              <a:t>kwa</a:t>
            </a:r>
            <a:r>
              <a:rPr lang="en-US" sz="1600" dirty="0"/>
              <a:t> </a:t>
            </a:r>
            <a:r>
              <a:rPr lang="en-US" sz="1600" dirty="0" err="1"/>
              <a:t>majivu</a:t>
            </a:r>
            <a:r>
              <a:rPr lang="en-US" sz="1600" dirty="0"/>
              <a:t>”                 (Danieli 9:31)</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a:spAutoFit/>
          </a:bodyPr>
          <a:lstStyle/>
          <a:p>
            <a:pPr>
              <a:spcBef>
                <a:spcPts val="600"/>
              </a:spcBef>
              <a:defRPr sz="2000" b="1"/>
            </a:pPr>
            <a:r>
              <a:t>Maombi yaliyoandikwa katika Danieli 9:4-19 yanatupa sehemu nne za msingi za maombi:</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203207945"/>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62587" y="3961598"/>
            <a:ext cx="6863715" cy="707886"/>
          </a:xfrm>
          <a:prstGeom prst="rect">
            <a:avLst/>
          </a:prstGeom>
          <a:noFill/>
        </p:spPr>
        <p:txBody>
          <a:bodyPr wrap="square">
            <a:spAutoFit/>
          </a:bodyPr>
          <a:lstStyle/>
          <a:p>
            <a:pPr>
              <a:spcBef>
                <a:spcPts val="600"/>
              </a:spcBef>
              <a:defRPr sz="2000" b="1"/>
            </a:pPr>
            <a:r>
              <a:rPr dirty="0"/>
              <a:t>Danieli </a:t>
            </a:r>
            <a:r>
              <a:rPr dirty="0" err="1"/>
              <a:t>alikatizwa</a:t>
            </a:r>
            <a:r>
              <a:rPr dirty="0"/>
              <a:t> </a:t>
            </a:r>
            <a:r>
              <a:rPr dirty="0" err="1"/>
              <a:t>na</a:t>
            </a:r>
            <a:r>
              <a:rPr dirty="0"/>
              <a:t> Gabrieli </a:t>
            </a:r>
            <a:r>
              <a:rPr dirty="0" err="1"/>
              <a:t>kabla</a:t>
            </a:r>
            <a:r>
              <a:rPr dirty="0"/>
              <a:t> </a:t>
            </a:r>
            <a:r>
              <a:rPr dirty="0" err="1"/>
              <a:t>ya</a:t>
            </a:r>
            <a:r>
              <a:rPr dirty="0"/>
              <a:t> </a:t>
            </a:r>
            <a:r>
              <a:rPr dirty="0" err="1"/>
              <a:t>kumaliza</a:t>
            </a:r>
            <a:r>
              <a:rPr dirty="0"/>
              <a:t> </a:t>
            </a:r>
            <a:r>
              <a:rPr dirty="0" err="1"/>
              <a:t>maombi</a:t>
            </a:r>
            <a:r>
              <a:rPr dirty="0"/>
              <a:t> </a:t>
            </a:r>
            <a:r>
              <a:rPr dirty="0" err="1"/>
              <a:t>yake</a:t>
            </a:r>
            <a:r>
              <a:rPr dirty="0"/>
              <a:t> (</a:t>
            </a:r>
            <a:r>
              <a:rPr dirty="0" err="1"/>
              <a:t>shukrani</a:t>
            </a:r>
            <a:r>
              <a:rPr dirty="0"/>
              <a:t>).</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7" y="4595505"/>
            <a:ext cx="6906577" cy="1323439"/>
          </a:xfrm>
          <a:prstGeom prst="rect">
            <a:avLst/>
          </a:prstGeom>
          <a:noFill/>
        </p:spPr>
        <p:txBody>
          <a:bodyPr wrap="square">
            <a:spAutoFit/>
          </a:bodyPr>
          <a:lstStyle/>
          <a:p>
            <a:pPr algn="just">
              <a:spcBef>
                <a:spcPts val="600"/>
              </a:spcBef>
              <a:defRPr sz="2000" b="1"/>
            </a:pPr>
            <a:r>
              <a:rPr dirty="0" err="1"/>
              <a:t>Mtindo</a:t>
            </a:r>
            <a:r>
              <a:rPr dirty="0"/>
              <a:t> </a:t>
            </a:r>
            <a:r>
              <a:rPr dirty="0" err="1"/>
              <a:t>huu</a:t>
            </a:r>
            <a:r>
              <a:rPr dirty="0"/>
              <a:t> </a:t>
            </a:r>
            <a:r>
              <a:rPr dirty="0" err="1"/>
              <a:t>unatumika</a:t>
            </a:r>
            <a:r>
              <a:rPr dirty="0"/>
              <a:t> </a:t>
            </a:r>
            <a:r>
              <a:rPr dirty="0" err="1"/>
              <a:t>kwa</a:t>
            </a:r>
            <a:r>
              <a:rPr dirty="0"/>
              <a:t> </a:t>
            </a:r>
            <a:r>
              <a:rPr dirty="0" err="1"/>
              <a:t>maombi</a:t>
            </a:r>
            <a:r>
              <a:rPr dirty="0"/>
              <a:t> </a:t>
            </a:r>
            <a:r>
              <a:rPr dirty="0" err="1"/>
              <a:t>yetu</a:t>
            </a:r>
            <a:r>
              <a:rPr dirty="0"/>
              <a:t> </a:t>
            </a:r>
            <a:r>
              <a:rPr dirty="0" err="1"/>
              <a:t>ya</a:t>
            </a:r>
            <a:r>
              <a:rPr dirty="0"/>
              <a:t> </a:t>
            </a:r>
            <a:r>
              <a:rPr dirty="0" err="1"/>
              <a:t>faragha</a:t>
            </a:r>
            <a:r>
              <a:rPr dirty="0"/>
              <a:t> </a:t>
            </a:r>
            <a:r>
              <a:rPr dirty="0" err="1"/>
              <a:t>na</a:t>
            </a:r>
            <a:r>
              <a:rPr dirty="0"/>
              <a:t> </a:t>
            </a:r>
            <a:r>
              <a:rPr dirty="0" err="1"/>
              <a:t>ya</a:t>
            </a:r>
            <a:r>
              <a:rPr dirty="0"/>
              <a:t> </a:t>
            </a:r>
            <a:r>
              <a:rPr dirty="0" err="1"/>
              <a:t>hadhara</a:t>
            </a:r>
            <a:r>
              <a:rPr dirty="0"/>
              <a:t>. Ni </a:t>
            </a:r>
            <a:r>
              <a:rPr dirty="0" err="1"/>
              <a:t>wazi</a:t>
            </a:r>
            <a:r>
              <a:rPr dirty="0"/>
              <a:t>, </a:t>
            </a:r>
            <a:r>
              <a:rPr dirty="0" err="1"/>
              <a:t>sehemu</a:t>
            </a:r>
            <a:r>
              <a:rPr dirty="0"/>
              <a:t> </a:t>
            </a:r>
            <a:r>
              <a:rPr dirty="0" err="1"/>
              <a:t>kuhusu</a:t>
            </a:r>
            <a:r>
              <a:rPr dirty="0"/>
              <a:t> "</a:t>
            </a:r>
            <a:r>
              <a:rPr dirty="0" err="1"/>
              <a:t>kukiri</a:t>
            </a:r>
            <a:r>
              <a:rPr dirty="0"/>
              <a:t> </a:t>
            </a:r>
            <a:r>
              <a:rPr dirty="0" err="1"/>
              <a:t>na</a:t>
            </a:r>
            <a:r>
              <a:rPr dirty="0"/>
              <a:t> </a:t>
            </a:r>
            <a:r>
              <a:rPr dirty="0" err="1"/>
              <a:t>kusamehe</a:t>
            </a:r>
            <a:r>
              <a:rPr dirty="0"/>
              <a:t>" </a:t>
            </a:r>
            <a:r>
              <a:rPr dirty="0" err="1"/>
              <a:t>inapaswa</a:t>
            </a:r>
            <a:r>
              <a:rPr dirty="0"/>
              <a:t> </a:t>
            </a:r>
            <a:r>
              <a:rPr dirty="0" err="1"/>
              <a:t>kubadilishwa</a:t>
            </a:r>
            <a:r>
              <a:rPr dirty="0"/>
              <a:t> </a:t>
            </a:r>
            <a:r>
              <a:rPr dirty="0" err="1"/>
              <a:t>kulingana</a:t>
            </a:r>
            <a:r>
              <a:rPr dirty="0"/>
              <a:t> </a:t>
            </a:r>
            <a:r>
              <a:rPr dirty="0" err="1"/>
              <a:t>na</a:t>
            </a:r>
            <a:r>
              <a:rPr dirty="0"/>
              <a:t> </a:t>
            </a:r>
            <a:r>
              <a:rPr dirty="0" err="1"/>
              <a:t>muktadha</a:t>
            </a:r>
            <a:r>
              <a:rPr dirty="0"/>
              <a:t> </a:t>
            </a:r>
            <a:r>
              <a:rPr dirty="0" err="1"/>
              <a:t>wa</a:t>
            </a:r>
            <a:r>
              <a:rPr dirty="0"/>
              <a:t> </a:t>
            </a:r>
            <a:r>
              <a:rPr dirty="0" err="1"/>
              <a:t>maombi</a:t>
            </a:r>
            <a:r>
              <a:rPr dirty="0"/>
              <a:t>.</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Muundo</a:t>
            </a:r>
            <a:r>
              <a:rPr dirty="0"/>
              <a:t> </a:t>
            </a:r>
            <a:r>
              <a:rPr dirty="0" err="1"/>
              <a:t>huu</a:t>
            </a:r>
            <a:r>
              <a:rPr dirty="0"/>
              <a:t> </a:t>
            </a:r>
            <a:r>
              <a:rPr dirty="0" err="1"/>
              <a:t>unatusaidia</a:t>
            </a:r>
            <a:r>
              <a:rPr dirty="0"/>
              <a:t> </a:t>
            </a:r>
            <a:r>
              <a:rPr dirty="0" err="1"/>
              <a:t>kuzingatia</a:t>
            </a:r>
            <a:r>
              <a:rPr dirty="0"/>
              <a:t> </a:t>
            </a:r>
            <a:r>
              <a:rPr dirty="0" err="1"/>
              <a:t>maombi</a:t>
            </a:r>
            <a:r>
              <a:rPr dirty="0"/>
              <a:t> </a:t>
            </a:r>
            <a:r>
              <a:rPr dirty="0" err="1"/>
              <a:t>kwa</a:t>
            </a:r>
            <a:r>
              <a:rPr dirty="0"/>
              <a:t> </a:t>
            </a:r>
            <a:r>
              <a:rPr dirty="0" err="1"/>
              <a:t>Mungu</a:t>
            </a:r>
            <a:r>
              <a:rPr dirty="0"/>
              <a:t>, </a:t>
            </a:r>
            <a:r>
              <a:rPr dirty="0" err="1"/>
              <a:t>kuizuia</a:t>
            </a:r>
            <a:r>
              <a:rPr dirty="0"/>
              <a:t> </a:t>
            </a:r>
            <a:r>
              <a:rPr dirty="0" err="1"/>
              <a:t>kuwa</a:t>
            </a:r>
            <a:r>
              <a:rPr dirty="0"/>
              <a:t> </a:t>
            </a:r>
            <a:r>
              <a:rPr dirty="0" err="1"/>
              <a:t>aina</a:t>
            </a:r>
            <a:r>
              <a:rPr dirty="0"/>
              <a:t> </a:t>
            </a:r>
            <a:r>
              <a:rPr dirty="0" err="1"/>
              <a:t>ya</a:t>
            </a:r>
            <a:r>
              <a:rPr dirty="0"/>
              <a:t> "</a:t>
            </a:r>
            <a:r>
              <a:rPr dirty="0" err="1"/>
              <a:t>orodha</a:t>
            </a:r>
            <a:r>
              <a:rPr dirty="0"/>
              <a:t> </a:t>
            </a:r>
            <a:r>
              <a:rPr dirty="0" err="1"/>
              <a:t>ya</a:t>
            </a:r>
            <a:r>
              <a:rPr dirty="0"/>
              <a:t> </a:t>
            </a:r>
            <a:r>
              <a:rPr dirty="0" err="1"/>
              <a:t>ununuzi</a:t>
            </a:r>
            <a:r>
              <a:rPr dirty="0"/>
              <a:t>" </a:t>
            </a:r>
            <a:r>
              <a:rPr dirty="0" err="1"/>
              <a:t>kutoka</a:t>
            </a:r>
            <a:r>
              <a:rPr dirty="0"/>
              <a:t> </a:t>
            </a:r>
            <a:r>
              <a:rPr dirty="0" err="1"/>
              <a:t>ghala</a:t>
            </a:r>
            <a:r>
              <a:rPr dirty="0"/>
              <a:t> </a:t>
            </a:r>
            <a:r>
              <a:rPr dirty="0" err="1"/>
              <a:t>takatifu</a:t>
            </a:r>
            <a:r>
              <a:rPr dirty="0"/>
              <a:t>.</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defRPr sz="6000">
                <a:ln w="0"/>
                <a:solidFill>
                  <a:srgbClr val="091306"/>
                </a:solidFill>
                <a:effectLst>
                  <a:reflection blurRad="6350" stA="53000" endA="300" endPos="35500" dir="5400000" sy="-90000" algn="bl" rotWithShape="0"/>
                </a:effectLst>
              </a:defRPr>
            </a:pPr>
            <a:r>
              <a:t>MASWALI MANNE KUHUSU MAOMBI</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57150"/>
            <a:ext cx="6088279" cy="677108"/>
          </a:xfrm>
          <a:prstGeom prst="rect">
            <a:avLst/>
          </a:prstGeom>
          <a:noFill/>
        </p:spPr>
        <p:txBody>
          <a:bodyPr wrap="square">
            <a:spAutoFit/>
          </a:bodyPr>
          <a:lstStyle/>
          <a:p>
            <a:pPr algn="ctr">
              <a:defRPr sz="1900" b="1">
                <a:solidFill>
                  <a:schemeClr val="bg1"/>
                </a:solidFill>
                <a:effectLst>
                  <a:outerShdw blurRad="38100" dist="38100" dir="2700000" algn="tl">
                    <a:srgbClr val="000000"/>
                  </a:outerShdw>
                </a:effectLst>
              </a:defRPr>
            </a:pPr>
            <a:r>
              <a:rPr dirty="0"/>
              <a:t>Kwa </a:t>
            </a:r>
            <a:r>
              <a:rPr dirty="0" err="1"/>
              <a:t>nini</a:t>
            </a:r>
            <a:r>
              <a:rPr dirty="0"/>
              <a:t> </a:t>
            </a:r>
            <a:r>
              <a:rPr dirty="0" err="1"/>
              <a:t>tunapaswa</a:t>
            </a:r>
            <a:r>
              <a:rPr dirty="0"/>
              <a:t> </a:t>
            </a:r>
            <a:r>
              <a:rPr dirty="0" err="1"/>
              <a:t>kuomba</a:t>
            </a:r>
            <a:r>
              <a:rPr dirty="0"/>
              <a:t> </a:t>
            </a:r>
            <a:r>
              <a:rPr dirty="0" err="1"/>
              <a:t>ikiwa</a:t>
            </a:r>
            <a:r>
              <a:rPr dirty="0"/>
              <a:t> </a:t>
            </a:r>
            <a:r>
              <a:rPr dirty="0" err="1"/>
              <a:t>Mungu</a:t>
            </a:r>
            <a:r>
              <a:rPr dirty="0"/>
              <a:t> </a:t>
            </a:r>
            <a:r>
              <a:rPr dirty="0" err="1"/>
              <a:t>tayari</a:t>
            </a:r>
            <a:r>
              <a:rPr dirty="0"/>
              <a:t> </a:t>
            </a:r>
            <a:r>
              <a:rPr dirty="0" err="1"/>
              <a:t>anajua</a:t>
            </a:r>
            <a:r>
              <a:rPr dirty="0"/>
              <a:t> </a:t>
            </a:r>
            <a:r>
              <a:rPr dirty="0" err="1"/>
              <a:t>kila</a:t>
            </a:r>
            <a:r>
              <a:rPr dirty="0"/>
              <a:t> </a:t>
            </a:r>
            <a:r>
              <a:rPr dirty="0" err="1"/>
              <a:t>kitu</a:t>
            </a:r>
            <a:r>
              <a:rPr dirty="0"/>
              <a:t>?</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a:spAutoFit/>
          </a:bodyPr>
          <a:lstStyle/>
          <a:p>
            <a:pPr algn="ctr">
              <a:defRPr sz="2000" b="1">
                <a:solidFill>
                  <a:schemeClr val="bg1"/>
                </a:solidFill>
                <a:effectLst>
                  <a:outerShdw blurRad="38100" dist="38100" dir="2700000" algn="tl">
                    <a:srgbClr val="000000"/>
                  </a:outerShdw>
                </a:effectLst>
              </a:defRPr>
            </a:pPr>
            <a:r>
              <a:t>Kwa nini uombe wakati kila kitu kiko sawa?</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a:spAutoFit/>
          </a:bodyPr>
          <a:lstStyle/>
          <a:p>
            <a:pPr algn="ctr">
              <a:defRPr sz="2000" b="1">
                <a:solidFill>
                  <a:schemeClr val="bg1"/>
                </a:solidFill>
                <a:effectLst>
                  <a:outerShdw blurRad="38100" dist="38100" dir="2700000" algn="tl">
                    <a:srgbClr val="000000"/>
                  </a:outerShdw>
                </a:effectLst>
              </a:defRPr>
            </a:pPr>
            <a:r>
              <a:t>Ninapaswa kuomba na nani?</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a:spAutoFit/>
          </a:bodyPr>
          <a:lstStyle/>
          <a:p>
            <a:pPr algn="ctr">
              <a:defRPr sz="2000" b="1">
                <a:solidFill>
                  <a:schemeClr val="bg1"/>
                </a:solidFill>
                <a:effectLst>
                  <a:outerShdw blurRad="38100" dist="38100" dir="2700000" algn="tl">
                    <a:srgbClr val="000000"/>
                  </a:outerShdw>
                </a:effectLst>
              </a:defRPr>
            </a:pPr>
            <a:r>
              <a:t>Je, nisikilize vipi?</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6200" y="580377"/>
            <a:ext cx="3461436" cy="1631216"/>
          </a:xfrm>
          <a:prstGeom prst="rect">
            <a:avLst/>
          </a:prstGeom>
          <a:noFill/>
        </p:spPr>
        <p:txBody>
          <a:bodyPr wrap="square">
            <a:spAutoFit/>
          </a:bodyPr>
          <a:lstStyle/>
          <a:p>
            <a:pPr>
              <a:spcBef>
                <a:spcPts val="600"/>
              </a:spcBef>
              <a:defRPr sz="2000" b="1"/>
            </a:pPr>
            <a:r>
              <a:rPr dirty="0"/>
              <a:t>Maombi </a:t>
            </a:r>
            <a:r>
              <a:rPr dirty="0" err="1"/>
              <a:t>yanatuinua</a:t>
            </a:r>
            <a:r>
              <a:rPr dirty="0"/>
              <a:t> </a:t>
            </a:r>
            <a:r>
              <a:rPr dirty="0" err="1"/>
              <a:t>kwenye</a:t>
            </a:r>
            <a:r>
              <a:rPr dirty="0"/>
              <a:t> </a:t>
            </a:r>
            <a:r>
              <a:rPr dirty="0" err="1"/>
              <a:t>kiti</a:t>
            </a:r>
            <a:r>
              <a:rPr dirty="0"/>
              <a:t> cha </a:t>
            </a:r>
            <a:r>
              <a:rPr dirty="0" err="1"/>
              <a:t>enzi</a:t>
            </a:r>
            <a:r>
              <a:rPr dirty="0"/>
              <a:t> cha </a:t>
            </a:r>
            <a:r>
              <a:rPr dirty="0" err="1"/>
              <a:t>Mungu</a:t>
            </a:r>
            <a:r>
              <a:rPr dirty="0"/>
              <a:t> </a:t>
            </a:r>
            <a:r>
              <a:rPr dirty="0" err="1"/>
              <a:t>na</a:t>
            </a:r>
            <a:r>
              <a:rPr dirty="0"/>
              <a:t> </a:t>
            </a:r>
            <a:r>
              <a:rPr dirty="0" err="1"/>
              <a:t>hutulazimisha</a:t>
            </a:r>
            <a:r>
              <a:rPr dirty="0"/>
              <a:t> </a:t>
            </a:r>
            <a:r>
              <a:rPr dirty="0" err="1"/>
              <a:t>kujichunguza</a:t>
            </a:r>
            <a:r>
              <a:rPr dirty="0"/>
              <a:t> </a:t>
            </a:r>
            <a:r>
              <a:rPr dirty="0" err="1"/>
              <a:t>na</a:t>
            </a:r>
            <a:r>
              <a:rPr dirty="0"/>
              <a:t> </a:t>
            </a:r>
            <a:r>
              <a:rPr dirty="0" err="1"/>
              <a:t>kufikiria</a:t>
            </a:r>
            <a:r>
              <a:rPr dirty="0"/>
              <a:t> </a:t>
            </a:r>
            <a:r>
              <a:rPr dirty="0" err="1"/>
              <a:t>tena</a:t>
            </a:r>
            <a:r>
              <a:rPr dirty="0"/>
              <a:t> </a:t>
            </a:r>
            <a:r>
              <a:rPr dirty="0" err="1"/>
              <a:t>uhusiano</a:t>
            </a:r>
            <a:r>
              <a:rPr dirty="0"/>
              <a:t> </a:t>
            </a:r>
            <a:r>
              <a:rPr dirty="0" err="1"/>
              <a:t>wetu</a:t>
            </a:r>
            <a:r>
              <a:rPr dirty="0"/>
              <a:t> </a:t>
            </a:r>
            <a:r>
              <a:rPr dirty="0" err="1"/>
              <a:t>naye</a:t>
            </a:r>
            <a:r>
              <a:rPr dirty="0"/>
              <a:t> </a:t>
            </a:r>
            <a:r>
              <a:rPr dirty="0" err="1"/>
              <a:t>kila</a:t>
            </a:r>
            <a:r>
              <a:rPr dirty="0"/>
              <a:t> siku.</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077218"/>
          </a:xfrm>
          <a:prstGeom prst="rect">
            <a:avLst/>
          </a:prstGeom>
          <a:noFill/>
        </p:spPr>
        <p:txBody>
          <a:bodyPr wrap="square">
            <a:spAutoFit/>
          </a:bodyPr>
          <a:lstStyle/>
          <a:p>
            <a:pPr algn="just">
              <a:spcBef>
                <a:spcPts val="600"/>
              </a:spcBef>
              <a:defRPr sz="2000" b="1"/>
            </a:pPr>
            <a:r>
              <a:rPr sz="1600" dirty="0"/>
              <a:t>Malaika </a:t>
            </a:r>
            <a:r>
              <a:rPr sz="1600" dirty="0" err="1"/>
              <a:t>ambao</a:t>
            </a:r>
            <a:r>
              <a:rPr sz="1600" dirty="0"/>
              <a:t> </a:t>
            </a:r>
            <a:r>
              <a:rPr sz="1600" dirty="0" err="1"/>
              <a:t>hawajatenda</a:t>
            </a:r>
            <a:r>
              <a:rPr sz="1600" dirty="0"/>
              <a:t> </a:t>
            </a:r>
            <a:r>
              <a:rPr sz="1600" dirty="0" err="1"/>
              <a:t>dhambi</a:t>
            </a:r>
            <a:r>
              <a:rPr sz="1600" dirty="0"/>
              <a:t> </a:t>
            </a:r>
            <a:r>
              <a:rPr sz="1600" dirty="0" err="1"/>
              <a:t>wanamwabudu</a:t>
            </a:r>
            <a:r>
              <a:rPr sz="1600" dirty="0"/>
              <a:t> </a:t>
            </a:r>
            <a:r>
              <a:rPr sz="1600" dirty="0" err="1"/>
              <a:t>Mungu</a:t>
            </a:r>
            <a:r>
              <a:rPr sz="1600" dirty="0"/>
              <a:t> </a:t>
            </a:r>
            <a:r>
              <a:rPr sz="1600" dirty="0" err="1"/>
              <a:t>daima</a:t>
            </a:r>
            <a:r>
              <a:rPr sz="1600" dirty="0"/>
              <a:t>. Je, </a:t>
            </a:r>
            <a:r>
              <a:rPr sz="1600" dirty="0" err="1"/>
              <a:t>tunapaswa</a:t>
            </a:r>
            <a:r>
              <a:rPr sz="1600" dirty="0"/>
              <a:t> </a:t>
            </a:r>
            <a:r>
              <a:rPr sz="1600" dirty="0" err="1"/>
              <a:t>kuzidisha</a:t>
            </a:r>
            <a:r>
              <a:rPr sz="1600" dirty="0"/>
              <a:t> </a:t>
            </a:r>
            <a:r>
              <a:rPr sz="1600" dirty="0" err="1"/>
              <a:t>kiasi</a:t>
            </a:r>
            <a:r>
              <a:rPr sz="1600" dirty="0"/>
              <a:t> </a:t>
            </a:r>
            <a:r>
              <a:rPr sz="1600" dirty="0" err="1"/>
              <a:t>gani</a:t>
            </a:r>
            <a:r>
              <a:rPr sz="1600" dirty="0"/>
              <a:t>? </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707886"/>
          </a:xfrm>
          <a:prstGeom prst="rect">
            <a:avLst/>
          </a:prstGeom>
          <a:noFill/>
        </p:spPr>
        <p:txBody>
          <a:bodyPr wrap="square">
            <a:spAutoFit/>
          </a:bodyPr>
          <a:lstStyle/>
          <a:p>
            <a:pPr>
              <a:spcBef>
                <a:spcPts val="600"/>
              </a:spcBef>
              <a:defRPr sz="2000" b="1"/>
            </a:pPr>
            <a:r>
              <a:t>Kulingana na wakati:</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554545"/>
          </a:xfrm>
          <a:prstGeom prst="rect">
            <a:avLst/>
          </a:prstGeom>
          <a:noFill/>
        </p:spPr>
        <p:txBody>
          <a:bodyPr wrap="square">
            <a:spAutoFit/>
          </a:bodyPr>
          <a:lstStyle/>
          <a:p>
            <a:pPr>
              <a:spcBef>
                <a:spcPts val="600"/>
              </a:spcBef>
              <a:defRPr sz="2000" b="1"/>
            </a:pPr>
            <a:r>
              <a:t>Njia iliyo wazi na salama zaidi ya kufanya hivyo ni kuchanganya maombi na kujifunza Biblia kama sehemu ya ibada yetu binafsi, kuepuka kuondoa akili zetu au kujisikiliza sisi wenyewe tu.</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575737" y="637528"/>
            <a:ext cx="2351670" cy="2601982"/>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2956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Hata kama hatujui cha kusema, Roho Mtakatifu hutusaidia (Rum.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794830"/>
            <a:ext cx="310515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sz="1600" dirty="0" err="1"/>
              <a:t>Kufikiri</a:t>
            </a:r>
            <a:r>
              <a:rPr sz="1600" dirty="0"/>
              <a:t> </a:t>
            </a:r>
            <a:r>
              <a:rPr sz="1600" dirty="0" err="1"/>
              <a:t>kwamba</a:t>
            </a:r>
            <a:r>
              <a:rPr sz="1600" dirty="0"/>
              <a:t> </a:t>
            </a:r>
            <a:r>
              <a:rPr sz="1600" dirty="0" err="1"/>
              <a:t>hatumhitaji</a:t>
            </a:r>
            <a:r>
              <a:rPr sz="1600" dirty="0"/>
              <a:t> </a:t>
            </a:r>
            <a:r>
              <a:rPr sz="1600" dirty="0" err="1"/>
              <a:t>Mungu</a:t>
            </a:r>
            <a:r>
              <a:rPr sz="1600" dirty="0"/>
              <a:t> </a:t>
            </a:r>
            <a:r>
              <a:rPr sz="1600" dirty="0" err="1"/>
              <a:t>kwa</a:t>
            </a:r>
            <a:r>
              <a:rPr sz="1600" dirty="0"/>
              <a:t> </a:t>
            </a:r>
            <a:r>
              <a:rPr sz="1600" dirty="0" err="1"/>
              <a:t>sababu</a:t>
            </a:r>
            <a:r>
              <a:rPr sz="1600" dirty="0"/>
              <a:t> </a:t>
            </a:r>
            <a:r>
              <a:rPr sz="1600" dirty="0" err="1"/>
              <a:t>kila</a:t>
            </a:r>
            <a:r>
              <a:rPr sz="1600" dirty="0"/>
              <a:t> </a:t>
            </a:r>
            <a:r>
              <a:rPr sz="1600" dirty="0" err="1"/>
              <a:t>kitu</a:t>
            </a:r>
            <a:r>
              <a:rPr sz="1600" dirty="0"/>
              <a:t> </a:t>
            </a:r>
            <a:r>
              <a:rPr sz="1600" dirty="0" err="1"/>
              <a:t>kinaendelea</a:t>
            </a:r>
            <a:r>
              <a:rPr sz="1600" dirty="0"/>
              <a:t> </a:t>
            </a:r>
            <a:r>
              <a:rPr sz="1600" dirty="0" err="1"/>
              <a:t>vizuri</a:t>
            </a:r>
            <a:r>
              <a:rPr sz="1600" dirty="0"/>
              <a:t> </a:t>
            </a:r>
            <a:r>
              <a:rPr sz="1600" dirty="0" err="1"/>
              <a:t>kwetu</a:t>
            </a:r>
            <a:r>
              <a:rPr sz="1600" dirty="0"/>
              <a:t> </a:t>
            </a:r>
            <a:r>
              <a:rPr sz="1600" dirty="0" err="1"/>
              <a:t>ni</a:t>
            </a:r>
            <a:r>
              <a:rPr sz="1600" dirty="0"/>
              <a:t> </a:t>
            </a:r>
            <a:r>
              <a:rPr sz="1600" dirty="0" err="1"/>
              <a:t>kujivunia</a:t>
            </a:r>
            <a:r>
              <a:rPr sz="1600" dirty="0"/>
              <a:t>.</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499383"/>
            <a:ext cx="3413486" cy="2092881"/>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sz="2000" b="1" kern="1200">
                <a:ln>
                  <a:noFill/>
                </a:ln>
                <a:solidFill>
                  <a:prstClr val="black"/>
                </a:solidFill>
                <a:effectLst/>
                <a:uLnTx/>
                <a:uFillTx/>
                <a:latin typeface="Aptos" panose="02110004020202020204"/>
                <a:ea typeface="+mn-ea"/>
                <a:cs typeface="+mn-cs"/>
              </a:defRPr>
            </a:pPr>
            <a:r>
              <a:rPr dirty="0"/>
              <a:t>Katika </a:t>
            </a:r>
            <a:r>
              <a:rPr dirty="0" err="1"/>
              <a:t>upweke</a:t>
            </a:r>
            <a:r>
              <a:rPr dirty="0"/>
              <a:t>. </a:t>
            </a:r>
            <a:r>
              <a:rPr dirty="0" err="1"/>
              <a:t>Hapo</a:t>
            </a:r>
            <a:r>
              <a:rPr dirty="0"/>
              <a:t> </a:t>
            </a:r>
            <a:r>
              <a:rPr dirty="0" err="1"/>
              <a:t>ndipo</a:t>
            </a:r>
            <a:r>
              <a:rPr dirty="0"/>
              <a:t> </a:t>
            </a:r>
            <a:r>
              <a:rPr dirty="0" err="1"/>
              <a:t>maombi</a:t>
            </a:r>
            <a:r>
              <a:rPr dirty="0"/>
              <a:t> </a:t>
            </a:r>
            <a:r>
              <a:rPr dirty="0" err="1"/>
              <a:t>yetu</a:t>
            </a:r>
            <a:r>
              <a:rPr dirty="0"/>
              <a:t> </a:t>
            </a:r>
            <a:r>
              <a:rPr dirty="0" err="1"/>
              <a:t>yanakuwa</a:t>
            </a:r>
            <a:r>
              <a:rPr dirty="0"/>
              <a:t> </a:t>
            </a:r>
            <a:r>
              <a:rPr dirty="0" err="1"/>
              <a:t>ya</a:t>
            </a:r>
            <a:r>
              <a:rPr dirty="0"/>
              <a:t> </a:t>
            </a:r>
            <a:r>
              <a:rPr dirty="0" err="1"/>
              <a:t>karibu</a:t>
            </a:r>
            <a:r>
              <a:rPr dirty="0"/>
              <a:t> </a:t>
            </a:r>
            <a:r>
              <a:rPr dirty="0" err="1"/>
              <a:t>zaidi</a:t>
            </a:r>
            <a:r>
              <a:rPr dirty="0"/>
              <a:t>.</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sz="2000" b="1" kern="1200">
                <a:ln>
                  <a:noFill/>
                </a:ln>
                <a:solidFill>
                  <a:prstClr val="black"/>
                </a:solidFill>
                <a:effectLst/>
                <a:uLnTx/>
                <a:uFillTx/>
                <a:latin typeface="Aptos" panose="02110004020202020204"/>
                <a:ea typeface="+mn-ea"/>
                <a:cs typeface="+mn-cs"/>
              </a:defRPr>
            </a:pPr>
            <a:r>
              <a:rPr dirty="0"/>
              <a:t>Na familia au </a:t>
            </a:r>
            <a:r>
              <a:rPr dirty="0" err="1"/>
              <a:t>katika</a:t>
            </a:r>
            <a:r>
              <a:rPr dirty="0"/>
              <a:t> </a:t>
            </a:r>
            <a:r>
              <a:rPr dirty="0" err="1"/>
              <a:t>vikundi</a:t>
            </a:r>
            <a:r>
              <a:rPr dirty="0"/>
              <a:t> </a:t>
            </a:r>
            <a:r>
              <a:rPr dirty="0" err="1"/>
              <a:t>vidogo</a:t>
            </a:r>
            <a:r>
              <a:rPr dirty="0"/>
              <a:t>.</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sz="2000" b="1" kern="1200">
                <a:ln>
                  <a:noFill/>
                </a:ln>
                <a:solidFill>
                  <a:prstClr val="black"/>
                </a:solidFill>
                <a:effectLst/>
                <a:uLnTx/>
                <a:uFillTx/>
                <a:latin typeface="Aptos" panose="02110004020202020204"/>
                <a:ea typeface="+mn-ea"/>
                <a:cs typeface="+mn-cs"/>
              </a:defRPr>
            </a:pPr>
            <a:r>
              <a:rPr dirty="0" err="1"/>
              <a:t>Kanisani</a:t>
            </a:r>
            <a:r>
              <a:rPr dirty="0"/>
              <a:t>. </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416320"/>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a:t>
            </a:r>
            <a:r>
              <a:rPr dirty="0" err="1"/>
              <a:t>Hisia</a:t>
            </a:r>
            <a:r>
              <a:rPr dirty="0"/>
              <a:t> </a:t>
            </a:r>
            <a:r>
              <a:rPr dirty="0" err="1"/>
              <a:t>ya</a:t>
            </a:r>
            <a:r>
              <a:rPr dirty="0"/>
              <a:t> kina </a:t>
            </a:r>
            <a:r>
              <a:rPr dirty="0" err="1"/>
              <a:t>ya</a:t>
            </a:r>
            <a:r>
              <a:rPr dirty="0"/>
              <a:t> </a:t>
            </a:r>
            <a:r>
              <a:rPr dirty="0" err="1"/>
              <a:t>hitaji</a:t>
            </a:r>
            <a:r>
              <a:rPr dirty="0"/>
              <a:t> </a:t>
            </a:r>
            <a:r>
              <a:rPr dirty="0" err="1"/>
              <a:t>letu</a:t>
            </a:r>
            <a:r>
              <a:rPr dirty="0"/>
              <a:t> </a:t>
            </a:r>
            <a:r>
              <a:rPr dirty="0" err="1"/>
              <a:t>na</a:t>
            </a:r>
            <a:r>
              <a:rPr dirty="0"/>
              <a:t> </a:t>
            </a:r>
            <a:r>
              <a:rPr dirty="0" err="1"/>
              <a:t>hamu</a:t>
            </a:r>
            <a:r>
              <a:rPr dirty="0"/>
              <a:t> </a:t>
            </a:r>
            <a:r>
              <a:rPr dirty="0" err="1"/>
              <a:t>kubwa</a:t>
            </a:r>
            <a:r>
              <a:rPr dirty="0"/>
              <a:t> </a:t>
            </a:r>
            <a:r>
              <a:rPr dirty="0" err="1"/>
              <a:t>ya</a:t>
            </a:r>
            <a:r>
              <a:rPr dirty="0"/>
              <a:t> </a:t>
            </a:r>
            <a:r>
              <a:rPr dirty="0" err="1"/>
              <a:t>vitu</a:t>
            </a:r>
            <a:r>
              <a:rPr dirty="0"/>
              <a:t> </a:t>
            </a:r>
            <a:r>
              <a:rPr dirty="0" err="1"/>
              <a:t>ambavyo</a:t>
            </a:r>
            <a:r>
              <a:rPr dirty="0"/>
              <a:t> </a:t>
            </a:r>
            <a:r>
              <a:rPr dirty="0" err="1"/>
              <a:t>tunaomba</a:t>
            </a:r>
            <a:r>
              <a:rPr dirty="0"/>
              <a:t> </a:t>
            </a:r>
            <a:r>
              <a:rPr dirty="0" err="1"/>
              <a:t>lazima</a:t>
            </a:r>
            <a:r>
              <a:rPr dirty="0"/>
              <a:t> </a:t>
            </a:r>
            <a:r>
              <a:rPr dirty="0" err="1"/>
              <a:t>viwe</a:t>
            </a:r>
            <a:r>
              <a:rPr dirty="0"/>
              <a:t> </a:t>
            </a:r>
            <a:r>
              <a:rPr dirty="0" err="1"/>
              <a:t>sifa</a:t>
            </a:r>
            <a:r>
              <a:rPr dirty="0"/>
              <a:t> </a:t>
            </a:r>
            <a:r>
              <a:rPr dirty="0" err="1"/>
              <a:t>ya</a:t>
            </a:r>
            <a:r>
              <a:rPr dirty="0"/>
              <a:t> </a:t>
            </a:r>
            <a:r>
              <a:rPr dirty="0" err="1"/>
              <a:t>maombi</a:t>
            </a:r>
            <a:r>
              <a:rPr dirty="0"/>
              <a:t> </a:t>
            </a:r>
            <a:r>
              <a:rPr dirty="0" err="1"/>
              <a:t>yetu</a:t>
            </a:r>
            <a:r>
              <a:rPr dirty="0"/>
              <a:t>, </a:t>
            </a:r>
            <a:r>
              <a:rPr dirty="0" err="1"/>
              <a:t>vinginevyo</a:t>
            </a:r>
            <a:r>
              <a:rPr dirty="0"/>
              <a:t> </a:t>
            </a:r>
            <a:r>
              <a:rPr dirty="0" err="1"/>
              <a:t>havitasikilizwa</a:t>
            </a:r>
            <a:r>
              <a:rPr dirty="0"/>
              <a:t>. </a:t>
            </a:r>
            <a:r>
              <a:rPr dirty="0" err="1"/>
              <a:t>Lakini</a:t>
            </a:r>
            <a:r>
              <a:rPr dirty="0"/>
              <a:t> </a:t>
            </a:r>
            <a:r>
              <a:rPr dirty="0" err="1"/>
              <a:t>hatupaswi</a:t>
            </a:r>
            <a:r>
              <a:rPr dirty="0"/>
              <a:t> </a:t>
            </a:r>
            <a:r>
              <a:rPr dirty="0" err="1"/>
              <a:t>kuchoka</a:t>
            </a:r>
            <a:r>
              <a:rPr dirty="0"/>
              <a:t> </a:t>
            </a:r>
            <a:r>
              <a:rPr dirty="0" err="1"/>
              <a:t>na</a:t>
            </a:r>
            <a:r>
              <a:rPr dirty="0"/>
              <a:t> </a:t>
            </a:r>
            <a:r>
              <a:rPr dirty="0" err="1"/>
              <a:t>kusitisha</a:t>
            </a:r>
            <a:r>
              <a:rPr dirty="0"/>
              <a:t> </a:t>
            </a:r>
            <a:r>
              <a:rPr dirty="0" err="1"/>
              <a:t>maombi</a:t>
            </a:r>
            <a:r>
              <a:rPr dirty="0"/>
              <a:t> </a:t>
            </a:r>
            <a:r>
              <a:rPr dirty="0" err="1"/>
              <a:t>yetu</a:t>
            </a:r>
            <a:r>
              <a:rPr dirty="0"/>
              <a:t> </a:t>
            </a:r>
            <a:r>
              <a:rPr dirty="0" err="1"/>
              <a:t>kwa</a:t>
            </a:r>
            <a:r>
              <a:rPr dirty="0"/>
              <a:t> </a:t>
            </a:r>
            <a:r>
              <a:rPr dirty="0" err="1"/>
              <a:t>sababu</a:t>
            </a:r>
            <a:r>
              <a:rPr dirty="0"/>
              <a:t> </a:t>
            </a:r>
            <a:r>
              <a:rPr dirty="0" err="1"/>
              <a:t>jibu</a:t>
            </a:r>
            <a:r>
              <a:rPr dirty="0"/>
              <a:t> </a:t>
            </a:r>
            <a:r>
              <a:rPr dirty="0" err="1"/>
              <a:t>halipokelewi</a:t>
            </a:r>
            <a:r>
              <a:rPr dirty="0"/>
              <a:t> mara </a:t>
            </a:r>
            <a:r>
              <a:rPr dirty="0" err="1"/>
              <a:t>moja</a:t>
            </a:r>
            <a:r>
              <a:rPr dirty="0"/>
              <a:t>. “</a:t>
            </a:r>
            <a:r>
              <a:rPr dirty="0" err="1"/>
              <a:t>Ufalme</a:t>
            </a:r>
            <a:r>
              <a:rPr dirty="0"/>
              <a:t> </a:t>
            </a:r>
            <a:r>
              <a:rPr dirty="0" err="1"/>
              <a:t>wa</a:t>
            </a:r>
            <a:r>
              <a:rPr dirty="0"/>
              <a:t> </a:t>
            </a:r>
            <a:r>
              <a:rPr dirty="0" err="1"/>
              <a:t>mbinguni</a:t>
            </a:r>
            <a:r>
              <a:rPr dirty="0"/>
              <a:t> </a:t>
            </a:r>
            <a:r>
              <a:rPr dirty="0" err="1"/>
              <a:t>hupata</a:t>
            </a:r>
            <a:r>
              <a:rPr dirty="0"/>
              <a:t> </a:t>
            </a:r>
            <a:r>
              <a:rPr dirty="0" err="1"/>
              <a:t>jeuri</a:t>
            </a:r>
            <a:r>
              <a:rPr dirty="0"/>
              <a:t>, </a:t>
            </a:r>
            <a:r>
              <a:rPr dirty="0" err="1"/>
              <a:t>na</a:t>
            </a:r>
            <a:r>
              <a:rPr dirty="0"/>
              <a:t> </a:t>
            </a:r>
            <a:r>
              <a:rPr dirty="0" err="1"/>
              <a:t>wenye</a:t>
            </a:r>
            <a:r>
              <a:rPr dirty="0"/>
              <a:t> </a:t>
            </a:r>
            <a:r>
              <a:rPr dirty="0" err="1"/>
              <a:t>jeuri</a:t>
            </a:r>
            <a:r>
              <a:rPr dirty="0"/>
              <a:t> </a:t>
            </a:r>
            <a:r>
              <a:rPr dirty="0" err="1"/>
              <a:t>huutwaa</a:t>
            </a:r>
            <a:r>
              <a:rPr dirty="0"/>
              <a:t> </a:t>
            </a:r>
            <a:r>
              <a:rPr dirty="0" err="1"/>
              <a:t>kwa</a:t>
            </a:r>
            <a:r>
              <a:rPr dirty="0"/>
              <a:t> </a:t>
            </a:r>
            <a:r>
              <a:rPr dirty="0" err="1"/>
              <a:t>nguvu</a:t>
            </a:r>
            <a:r>
              <a:rPr dirty="0"/>
              <a:t>” (</a:t>
            </a:r>
            <a:r>
              <a:rPr dirty="0" err="1"/>
              <a:t>Mathayo</a:t>
            </a:r>
            <a:r>
              <a:rPr dirty="0"/>
              <a:t> 11:12). </a:t>
            </a:r>
            <a:r>
              <a:rPr dirty="0" err="1"/>
              <a:t>Vurugu</a:t>
            </a:r>
            <a:r>
              <a:rPr dirty="0"/>
              <a:t> hapa </a:t>
            </a:r>
            <a:r>
              <a:rPr dirty="0" err="1"/>
              <a:t>inamaanisha</a:t>
            </a:r>
            <a:r>
              <a:rPr dirty="0"/>
              <a:t> </a:t>
            </a:r>
            <a:r>
              <a:rPr dirty="0" err="1"/>
              <a:t>bidii</a:t>
            </a:r>
            <a:r>
              <a:rPr dirty="0"/>
              <a:t> </a:t>
            </a:r>
            <a:r>
              <a:rPr dirty="0" err="1"/>
              <a:t>takatifu</a:t>
            </a:r>
            <a:r>
              <a:rPr dirty="0"/>
              <a:t>, </a:t>
            </a:r>
            <a:r>
              <a:rPr dirty="0" err="1"/>
              <a:t>kama</a:t>
            </a:r>
            <a:r>
              <a:rPr dirty="0"/>
              <a:t> vile </a:t>
            </a:r>
            <a:r>
              <a:rPr dirty="0" err="1"/>
              <a:t>Yakobo</a:t>
            </a:r>
            <a:r>
              <a:rPr dirty="0"/>
              <a:t> </a:t>
            </a:r>
            <a:r>
              <a:rPr dirty="0" err="1"/>
              <a:t>alivyodhihirishwa</a:t>
            </a:r>
            <a:r>
              <a:rPr dirty="0"/>
              <a:t>. </a:t>
            </a:r>
            <a:r>
              <a:rPr dirty="0" err="1"/>
              <a:t>Hatuhitaji</a:t>
            </a:r>
            <a:r>
              <a:rPr dirty="0"/>
              <a:t> </a:t>
            </a:r>
            <a:r>
              <a:rPr dirty="0" err="1"/>
              <a:t>kujaribu</a:t>
            </a:r>
            <a:r>
              <a:rPr dirty="0"/>
              <a:t> </a:t>
            </a:r>
            <a:r>
              <a:rPr dirty="0" err="1"/>
              <a:t>kufanya</a:t>
            </a:r>
            <a:r>
              <a:rPr dirty="0"/>
              <a:t> </a:t>
            </a:r>
            <a:r>
              <a:rPr dirty="0" err="1"/>
              <a:t>kazi</a:t>
            </a:r>
            <a:r>
              <a:rPr dirty="0"/>
              <a:t> </a:t>
            </a:r>
            <a:r>
              <a:rPr dirty="0" err="1"/>
              <a:t>kwa</a:t>
            </a:r>
            <a:r>
              <a:rPr dirty="0"/>
              <a:t> </a:t>
            </a:r>
            <a:r>
              <a:rPr dirty="0" err="1"/>
              <a:t>hisia</a:t>
            </a:r>
            <a:r>
              <a:rPr dirty="0"/>
              <a:t> kali, </a:t>
            </a:r>
            <a:r>
              <a:rPr dirty="0" err="1"/>
              <a:t>lakini</a:t>
            </a:r>
            <a:r>
              <a:rPr dirty="0"/>
              <a:t> </a:t>
            </a:r>
            <a:r>
              <a:rPr dirty="0" err="1"/>
              <a:t>kwa</a:t>
            </a:r>
            <a:r>
              <a:rPr dirty="0"/>
              <a:t> </a:t>
            </a:r>
            <a:r>
              <a:rPr dirty="0" err="1"/>
              <a:t>utulivu</a:t>
            </a:r>
            <a:r>
              <a:rPr dirty="0"/>
              <a:t>, </a:t>
            </a:r>
            <a:r>
              <a:rPr dirty="0" err="1"/>
              <a:t>kwa</a:t>
            </a:r>
            <a:r>
              <a:rPr dirty="0"/>
              <a:t> </a:t>
            </a:r>
            <a:r>
              <a:rPr dirty="0" err="1"/>
              <a:t>kuendelea</a:t>
            </a:r>
            <a:r>
              <a:rPr dirty="0"/>
              <a:t>, </a:t>
            </a:r>
            <a:r>
              <a:rPr dirty="0" err="1"/>
              <a:t>tunapaswa</a:t>
            </a:r>
            <a:r>
              <a:rPr dirty="0"/>
              <a:t> </a:t>
            </a:r>
            <a:r>
              <a:rPr dirty="0" err="1"/>
              <a:t>kushinikiza</a:t>
            </a:r>
            <a:r>
              <a:rPr dirty="0"/>
              <a:t> </a:t>
            </a:r>
            <a:r>
              <a:rPr dirty="0" err="1"/>
              <a:t>maombi</a:t>
            </a:r>
            <a:r>
              <a:rPr dirty="0"/>
              <a:t> </a:t>
            </a:r>
            <a:r>
              <a:rPr dirty="0" err="1"/>
              <a:t>yetu</a:t>
            </a:r>
            <a:r>
              <a:rPr dirty="0"/>
              <a:t> </a:t>
            </a:r>
            <a:r>
              <a:rPr dirty="0" err="1"/>
              <a:t>kwenye</a:t>
            </a:r>
            <a:r>
              <a:rPr dirty="0"/>
              <a:t> </a:t>
            </a:r>
            <a:r>
              <a:rPr dirty="0" err="1"/>
              <a:t>kiti</a:t>
            </a:r>
            <a:r>
              <a:rPr dirty="0"/>
              <a:t> cha </a:t>
            </a:r>
            <a:r>
              <a:rPr dirty="0" err="1"/>
              <a:t>neema</a:t>
            </a:r>
            <a:r>
              <a:rPr dirty="0"/>
              <a:t>. Kazi </a:t>
            </a:r>
            <a:r>
              <a:rPr dirty="0" err="1"/>
              <a:t>yetu</a:t>
            </a:r>
            <a:r>
              <a:rPr dirty="0"/>
              <a:t> </a:t>
            </a:r>
            <a:r>
              <a:rPr dirty="0" err="1"/>
              <a:t>ni</a:t>
            </a:r>
            <a:r>
              <a:rPr dirty="0"/>
              <a:t> </a:t>
            </a:r>
            <a:r>
              <a:rPr dirty="0" err="1"/>
              <a:t>kunyenyekeza</a:t>
            </a:r>
            <a:r>
              <a:rPr dirty="0"/>
              <a:t> </a:t>
            </a:r>
            <a:r>
              <a:rPr dirty="0" err="1"/>
              <a:t>roho</a:t>
            </a:r>
            <a:r>
              <a:rPr dirty="0"/>
              <a:t> </a:t>
            </a:r>
            <a:r>
              <a:rPr dirty="0" err="1"/>
              <a:t>zetu</a:t>
            </a:r>
            <a:r>
              <a:rPr dirty="0"/>
              <a:t> </a:t>
            </a:r>
            <a:r>
              <a:rPr dirty="0" err="1"/>
              <a:t>mbele</a:t>
            </a:r>
            <a:r>
              <a:rPr dirty="0"/>
              <a:t> za </a:t>
            </a:r>
            <a:r>
              <a:rPr dirty="0" err="1"/>
              <a:t>Mungu</a:t>
            </a:r>
            <a:r>
              <a:rPr dirty="0"/>
              <a:t>, </a:t>
            </a:r>
            <a:r>
              <a:rPr dirty="0" err="1"/>
              <a:t>kuungama</a:t>
            </a:r>
            <a:r>
              <a:rPr dirty="0"/>
              <a:t> </a:t>
            </a:r>
            <a:r>
              <a:rPr dirty="0" err="1"/>
              <a:t>dhambi</a:t>
            </a:r>
            <a:r>
              <a:rPr dirty="0"/>
              <a:t> </a:t>
            </a:r>
            <a:r>
              <a:rPr dirty="0" err="1"/>
              <a:t>zetu</a:t>
            </a:r>
            <a:r>
              <a:rPr dirty="0"/>
              <a:t>, </a:t>
            </a:r>
            <a:r>
              <a:rPr dirty="0" err="1"/>
              <a:t>na</a:t>
            </a:r>
            <a:r>
              <a:rPr dirty="0"/>
              <a:t> </a:t>
            </a:r>
            <a:r>
              <a:rPr dirty="0" err="1"/>
              <a:t>kwa</a:t>
            </a:r>
            <a:r>
              <a:rPr dirty="0"/>
              <a:t> </a:t>
            </a:r>
            <a:r>
              <a:rPr dirty="0" err="1"/>
              <a:t>imani</a:t>
            </a:r>
            <a:r>
              <a:rPr dirty="0"/>
              <a:t> </a:t>
            </a:r>
            <a:r>
              <a:rPr dirty="0" err="1"/>
              <a:t>kumkaribia</a:t>
            </a:r>
            <a:r>
              <a:rPr dirty="0"/>
              <a:t> </a:t>
            </a:r>
            <a:r>
              <a:rPr dirty="0" err="1"/>
              <a:t>Mungu</a:t>
            </a:r>
            <a:r>
              <a:rPr dirty="0"/>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a:spAutoFit/>
          </a:bodyPr>
          <a:lstStyle/>
          <a:p>
            <a:pPr algn="ctr">
              <a:defRPr sz="1600" b="1"/>
            </a:pPr>
            <a:r>
              <a:t>EGW (Our Father Cares, Mei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  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382012"/>
            <a:ext cx="4679667"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sz="4400" b="1" kern="1200">
                <a:ln w="22225">
                  <a:solidFill>
                    <a:srgbClr val="B83E0A"/>
                  </a:solidFill>
                  <a:prstDash val="solid"/>
                </a:ln>
                <a:solidFill>
                  <a:srgbClr val="B83E0A"/>
                </a:solidFill>
                <a:effectLst/>
                <a:uLnTx/>
                <a:uFillTx/>
                <a:latin typeface="Comic Sans MS" panose="030F0702030302020204" pitchFamily="66" charset="0"/>
                <a:ea typeface="+mn-ea"/>
                <a:cs typeface="+mn-cs"/>
              </a:defRPr>
            </a:pPr>
            <a:r>
              <a:rPr dirty="0"/>
              <a:t>“</a:t>
            </a:r>
            <a:r>
              <a:rPr dirty="0" err="1"/>
              <a:t>Enyi</a:t>
            </a:r>
            <a:r>
              <a:rPr dirty="0"/>
              <a:t> </a:t>
            </a:r>
            <a:r>
              <a:rPr dirty="0" err="1"/>
              <a:t>watu</a:t>
            </a:r>
            <a:r>
              <a:rPr dirty="0"/>
              <a:t>, </a:t>
            </a:r>
            <a:r>
              <a:rPr dirty="0" err="1"/>
              <a:t>mtumaini</a:t>
            </a:r>
            <a:r>
              <a:rPr dirty="0"/>
              <a:t> </a:t>
            </a:r>
            <a:r>
              <a:rPr dirty="0" err="1"/>
              <a:t>yeye</a:t>
            </a:r>
            <a:r>
              <a:rPr dirty="0"/>
              <a:t> siku </a:t>
            </a:r>
            <a:r>
              <a:rPr dirty="0" err="1"/>
              <a:t>zote</a:t>
            </a:r>
            <a:r>
              <a:rPr dirty="0"/>
              <a:t>; </a:t>
            </a:r>
            <a:r>
              <a:rPr dirty="0" err="1"/>
              <a:t>miminieni</a:t>
            </a:r>
            <a:r>
              <a:rPr dirty="0"/>
              <a:t> </a:t>
            </a:r>
            <a:r>
              <a:rPr dirty="0" err="1"/>
              <a:t>mioyo</a:t>
            </a:r>
            <a:r>
              <a:rPr dirty="0"/>
              <a:t> </a:t>
            </a:r>
            <a:r>
              <a:rPr dirty="0" err="1"/>
              <a:t>yenu</a:t>
            </a:r>
            <a:r>
              <a:rPr dirty="0"/>
              <a:t> </a:t>
            </a:r>
            <a:r>
              <a:rPr dirty="0" err="1"/>
              <a:t>mbele</a:t>
            </a:r>
            <a:r>
              <a:rPr dirty="0"/>
              <a:t> </a:t>
            </a:r>
            <a:r>
              <a:rPr dirty="0" err="1"/>
              <a:t>zake</a:t>
            </a:r>
            <a:r>
              <a:rPr dirty="0"/>
              <a:t>; </a:t>
            </a:r>
            <a:r>
              <a:rPr dirty="0" err="1"/>
              <a:t>Mungu</a:t>
            </a:r>
            <a:r>
              <a:rPr dirty="0"/>
              <a:t> </a:t>
            </a:r>
            <a:r>
              <a:rPr dirty="0" err="1"/>
              <a:t>wetu</a:t>
            </a:r>
            <a:r>
              <a:rPr dirty="0"/>
              <a:t> </a:t>
            </a:r>
            <a:r>
              <a:rPr dirty="0" err="1"/>
              <a:t>ni</a:t>
            </a:r>
            <a:r>
              <a:rPr dirty="0"/>
              <a:t> </a:t>
            </a:r>
            <a:r>
              <a:rPr dirty="0" err="1"/>
              <a:t>kimbilio</a:t>
            </a:r>
            <a:r>
              <a:rPr dirty="0"/>
              <a:t> </a:t>
            </a:r>
            <a:r>
              <a:rPr dirty="0" err="1"/>
              <a:t>letu</a:t>
            </a:r>
            <a:r>
              <a:rPr dirty="0"/>
              <a:t>.”	</a:t>
            </a:r>
          </a:p>
          <a:p>
            <a:pPr marL="0" marR="0" lvl="0" indent="0" algn="ctr" defTabSz="914400" rtl="0" eaLnBrk="1" fontAlgn="auto" latinLnBrk="0" hangingPunct="1">
              <a:lnSpc>
                <a:spcPct val="100000"/>
              </a:lnSpc>
              <a:spcBef>
                <a:spcPts val="1200"/>
              </a:spcBef>
              <a:spcAft>
                <a:spcPts val="0"/>
              </a:spcAft>
              <a:buClrTx/>
              <a:buSzTx/>
              <a:buFontTx/>
              <a:buNone/>
              <a:tabLst/>
              <a:defRPr b="1" kern="1200">
                <a:ln w="22225">
                  <a:solidFill>
                    <a:srgbClr val="B83E0A"/>
                  </a:solidFill>
                  <a:prstDash val="solid"/>
                </a:ln>
                <a:solidFill>
                  <a:srgbClr val="B83E0A"/>
                </a:solidFill>
                <a:effectLst/>
                <a:uLnTx/>
                <a:uFillTx/>
                <a:latin typeface="Comic Sans MS" panose="030F0702030302020204" pitchFamily="66" charset="0"/>
                <a:ea typeface="+mn-ea"/>
                <a:cs typeface="+mn-cs"/>
              </a:defRPr>
            </a:pPr>
            <a:r>
              <a:rPr sz="2800" dirty="0"/>
              <a:t>(</a:t>
            </a:r>
            <a:r>
              <a:rPr sz="2800" dirty="0" err="1"/>
              <a:t>Zaburi</a:t>
            </a:r>
            <a:r>
              <a:rPr sz="2800" dirty="0"/>
              <a:t>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931A7C"/>
                </a:solidFill>
              </a:defRPr>
            </a:pPr>
            <a:r>
              <a:rPr dirty="0" err="1"/>
              <a:t>Maombi</a:t>
            </a:r>
            <a:r>
              <a:rPr dirty="0"/>
              <a:t> </a:t>
            </a:r>
            <a:r>
              <a:rPr dirty="0" err="1"/>
              <a:t>katika</a:t>
            </a:r>
            <a:r>
              <a:rPr dirty="0"/>
              <a:t> </a:t>
            </a:r>
            <a:r>
              <a:rPr dirty="0" err="1"/>
              <a:t>nyakati</a:t>
            </a:r>
            <a:r>
              <a:rPr dirty="0"/>
              <a:t> </a:t>
            </a:r>
            <a:r>
              <a:rPr dirty="0" err="1"/>
              <a:t>ngumu</a:t>
            </a:r>
            <a:r>
              <a:rPr dirty="0"/>
              <a:t>:</a:t>
            </a:r>
          </a:p>
          <a:p>
            <a:pPr lvl="1">
              <a:spcBef>
                <a:spcPts val="600"/>
              </a:spcBef>
              <a:defRPr sz="2000" b="1"/>
            </a:pPr>
            <a:r>
              <a:rPr dirty="0" err="1">
                <a:solidFill>
                  <a:srgbClr val="084A9C"/>
                </a:solidFill>
              </a:rPr>
              <a:t>Eli</a:t>
            </a:r>
            <a:r>
              <a:rPr lang="en-US" dirty="0" err="1">
                <a:solidFill>
                  <a:srgbClr val="084A9C"/>
                </a:solidFill>
              </a:rPr>
              <a:t>ya</a:t>
            </a:r>
            <a:r>
              <a:rPr dirty="0">
                <a:solidFill>
                  <a:srgbClr val="084A9C"/>
                </a:solidFill>
              </a:rPr>
              <a:t>: </a:t>
            </a:r>
            <a:r>
              <a:rPr lang="en-US" dirty="0" err="1"/>
              <a:t>Maombi</a:t>
            </a:r>
            <a:r>
              <a:rPr lang="en-US" dirty="0"/>
              <a:t> Katikati </a:t>
            </a:r>
            <a:r>
              <a:rPr lang="en-US" dirty="0" err="1"/>
              <a:t>ya</a:t>
            </a:r>
            <a:r>
              <a:rPr lang="en-US" dirty="0"/>
              <a:t> </a:t>
            </a:r>
            <a:r>
              <a:rPr lang="en-US" dirty="0" err="1"/>
              <a:t>dhiki</a:t>
            </a:r>
            <a:endParaRPr dirty="0"/>
          </a:p>
          <a:p>
            <a:pPr lvl="1">
              <a:spcBef>
                <a:spcPts val="600"/>
              </a:spcBef>
              <a:defRPr sz="2000" b="1"/>
            </a:pPr>
            <a:r>
              <a:rPr dirty="0">
                <a:solidFill>
                  <a:srgbClr val="B4366B"/>
                </a:solidFill>
              </a:rPr>
              <a:t>Hannah: </a:t>
            </a:r>
            <a:r>
              <a:rPr lang="en-US" dirty="0" err="1"/>
              <a:t>Jibu</a:t>
            </a:r>
            <a:r>
              <a:rPr lang="en-US" dirty="0"/>
              <a:t> </a:t>
            </a:r>
            <a:r>
              <a:rPr lang="en-US" dirty="0" err="1"/>
              <a:t>lisilokuja</a:t>
            </a:r>
            <a:r>
              <a:rPr lang="en-US" dirty="0"/>
              <a:t> </a:t>
            </a:r>
            <a:r>
              <a:rPr lang="en-US" dirty="0" err="1"/>
              <a:t>kamwe</a:t>
            </a:r>
            <a:endParaRPr dirty="0"/>
          </a:p>
          <a:p>
            <a:pPr>
              <a:spcBef>
                <a:spcPts val="1800"/>
              </a:spcBef>
              <a:defRPr sz="2000" b="1">
                <a:solidFill>
                  <a:srgbClr val="4A1982"/>
                </a:solidFill>
              </a:defRPr>
            </a:pPr>
            <a:r>
              <a:rPr dirty="0" err="1"/>
              <a:t>Maombi</a:t>
            </a:r>
            <a:r>
              <a:rPr dirty="0"/>
              <a:t> </a:t>
            </a:r>
            <a:r>
              <a:rPr dirty="0" err="1"/>
              <a:t>ya</a:t>
            </a:r>
            <a:r>
              <a:rPr dirty="0"/>
              <a:t> </a:t>
            </a:r>
            <a:r>
              <a:rPr dirty="0" err="1"/>
              <a:t>kielelezo</a:t>
            </a:r>
            <a:r>
              <a:rPr dirty="0"/>
              <a:t>:</a:t>
            </a:r>
          </a:p>
          <a:p>
            <a:pPr lvl="1">
              <a:spcBef>
                <a:spcPts val="600"/>
              </a:spcBef>
              <a:defRPr sz="2000" b="1"/>
            </a:pPr>
            <a:r>
              <a:rPr lang="en-US" dirty="0" err="1">
                <a:solidFill>
                  <a:srgbClr val="08665D"/>
                </a:solidFill>
              </a:rPr>
              <a:t>Y</a:t>
            </a:r>
            <a:r>
              <a:rPr dirty="0" err="1">
                <a:solidFill>
                  <a:srgbClr val="08665D"/>
                </a:solidFill>
              </a:rPr>
              <a:t>esu</a:t>
            </a:r>
            <a:r>
              <a:rPr dirty="0">
                <a:solidFill>
                  <a:srgbClr val="08665D"/>
                </a:solidFill>
              </a:rPr>
              <a:t>: </a:t>
            </a:r>
            <a:r>
              <a:rPr lang="en-US" dirty="0" err="1"/>
              <a:t>Maudhui</a:t>
            </a:r>
            <a:r>
              <a:rPr lang="en-US" dirty="0"/>
              <a:t> </a:t>
            </a:r>
            <a:r>
              <a:rPr lang="en-US" dirty="0" err="1"/>
              <a:t>ya</a:t>
            </a:r>
            <a:r>
              <a:rPr lang="en-US" dirty="0"/>
              <a:t> </a:t>
            </a:r>
            <a:r>
              <a:rPr lang="en-US" dirty="0" err="1"/>
              <a:t>Maombi</a:t>
            </a:r>
            <a:endParaRPr dirty="0"/>
          </a:p>
          <a:p>
            <a:pPr lvl="1">
              <a:spcBef>
                <a:spcPts val="600"/>
              </a:spcBef>
              <a:defRPr sz="2000" b="1"/>
            </a:pPr>
            <a:r>
              <a:rPr dirty="0">
                <a:solidFill>
                  <a:srgbClr val="82047D"/>
                </a:solidFill>
              </a:rPr>
              <a:t>Daniel</a:t>
            </a:r>
            <a:r>
              <a:rPr lang="en-US" dirty="0">
                <a:solidFill>
                  <a:srgbClr val="82047D"/>
                </a:solidFill>
              </a:rPr>
              <a:t>i</a:t>
            </a:r>
            <a:r>
              <a:rPr dirty="0">
                <a:solidFill>
                  <a:srgbClr val="82047D"/>
                </a:solidFill>
              </a:rPr>
              <a:t>: </a:t>
            </a:r>
            <a:r>
              <a:rPr lang="en-US" dirty="0" err="1"/>
              <a:t>Muundo</a:t>
            </a:r>
            <a:r>
              <a:rPr lang="en-US" dirty="0"/>
              <a:t> </a:t>
            </a:r>
            <a:r>
              <a:rPr lang="en-US" dirty="0" err="1"/>
              <a:t>wa</a:t>
            </a:r>
            <a:r>
              <a:rPr lang="en-US" dirty="0"/>
              <a:t> </a:t>
            </a:r>
            <a:r>
              <a:rPr lang="en-US" dirty="0" err="1"/>
              <a:t>Maombi</a:t>
            </a:r>
            <a:endParaRPr dirty="0"/>
          </a:p>
          <a:p>
            <a:pPr>
              <a:spcBef>
                <a:spcPts val="1800"/>
              </a:spcBef>
              <a:defRPr sz="2000" b="1">
                <a:solidFill>
                  <a:srgbClr val="415F00"/>
                </a:solidFill>
              </a:defRPr>
            </a:pPr>
            <a:r>
              <a:rPr dirty="0" err="1"/>
              <a:t>Maswali</a:t>
            </a:r>
            <a:r>
              <a:rPr dirty="0"/>
              <a:t> </a:t>
            </a:r>
            <a:r>
              <a:rPr dirty="0" err="1"/>
              <a:t>Muhimu</a:t>
            </a:r>
            <a:r>
              <a:rPr dirty="0"/>
              <a:t> </a:t>
            </a:r>
            <a:r>
              <a:rPr dirty="0" err="1"/>
              <a:t>kuhusu</a:t>
            </a:r>
            <a:r>
              <a:rPr dirty="0"/>
              <a:t> </a:t>
            </a:r>
            <a:r>
              <a:rPr dirty="0" err="1"/>
              <a:t>Maombi</a:t>
            </a:r>
            <a:endParaRPr dirty="0"/>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015663"/>
          </a:xfrm>
          <a:prstGeom prst="rect">
            <a:avLst/>
          </a:prstGeom>
          <a:noFill/>
        </p:spPr>
        <p:txBody>
          <a:bodyPr wrap="square">
            <a:spAutoFit/>
          </a:bodyPr>
          <a:lstStyle/>
          <a:p>
            <a:pPr>
              <a:spcBef>
                <a:spcPts val="600"/>
              </a:spcBef>
              <a:defRPr sz="2000" b="1"/>
            </a:pPr>
            <a:r>
              <a:t>Paulo anatushauri tuendelee “kusali daima”</a:t>
            </a:r>
            <a:br>
              <a:rPr lang="en" sz="2000" b="1" dirty="0"/>
            </a:br>
            <a:r>
              <a:t>(Efe. 6:18), hata kama ulimwengu wetu utaanguka; hata wakati ukipita na hatuoni jibu la maombi yetu.</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Tunapaswa kusali vipi? Tunapaswa kuomba nini? Je, tunapaswa kuomba peke yetu au pamoja na wengine? Je! Maombi yanaturuhusu tu kuzungumza na Mungu, au pia yanaturuhusu kumsikiliza?</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Katika hali kama hizi, maombi ya Eliya na Hana yatatusaidia na kututia moyo.</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defRPr sz="6600">
                <a:ln w="0"/>
                <a:solidFill>
                  <a:srgbClr val="7C2850"/>
                </a:solidFill>
                <a:effectLst>
                  <a:reflection blurRad="6350" stA="53000" endA="300" endPos="35500" dir="5400000" sy="-90000" algn="bl" rotWithShape="0"/>
                </a:effectLst>
              </a:defRPr>
            </a:pPr>
            <a:r>
              <a:t>MAOMBI KATIKA NYAKATI NGUMU</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defRPr sz="4400" b="1">
                <a:ln w="6600">
                  <a:solidFill>
                    <a:schemeClr val="accent2"/>
                  </a:solidFill>
                  <a:prstDash val="solid"/>
                </a:ln>
                <a:solidFill>
                  <a:srgbClr val="FFFFFF"/>
                </a:solidFill>
                <a:effectLst>
                  <a:outerShdw dist="38100" dir="2700000" algn="tl" rotWithShape="0">
                    <a:schemeClr val="accent2"/>
                  </a:outerShdw>
                </a:effectLst>
              </a:defRPr>
            </a:pPr>
            <a:r>
              <a:t>ELIYA: MAOMBI KATIKATI YA SHIDA</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defRPr b="1">
                <a:solidFill>
                  <a:schemeClr val="tx2">
                    <a:lumMod val="40000"/>
                    <a:lumOff val="60000"/>
                  </a:schemeClr>
                </a:solidFill>
                <a:effectLst>
                  <a:outerShdw blurRad="38100" dist="38100" dir="2700000" algn="tl">
                    <a:srgbClr val="000000"/>
                  </a:outerShdw>
                </a:effectLst>
                <a:latin typeface="Comic Sans MS" panose="030F0702030302020204" pitchFamily="66" charset="0"/>
              </a:defRPr>
            </a:pPr>
            <a:r>
              <a:t>“Akajibu, ‘Nimekuwa na bidii sana kwa ajili ya Bwana Mungu Mwenyezi. Waisraeli wamekataa agano lako, wamezibomoa madhabahu zako, na kuwaua manabii wako kwa upanga. Mimi tu ndiye niliyebaki, na sasa wanajaribu kuniua pia.’ ” </a:t>
            </a:r>
            <a:r>
              <a:rPr sz="1400"/>
              <a:t>(1 Wafalme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a:spAutoFit/>
          </a:bodyPr>
          <a:lstStyle/>
          <a:p>
            <a:pPr>
              <a:spcBef>
                <a:spcPts val="600"/>
              </a:spcBef>
              <a:defRPr sz="2000" b="1"/>
            </a:pPr>
            <a:r>
              <a:t>Mungu hujibuje maombi yetu katikati ya shida?</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defRPr sz="2000" b="1"/>
            </a:pPr>
            <a:r>
              <a:t>Baada ya maombi rahisi kutoka kwa Eliya, Mungu alijibu mara moja kwa moto (1 Wafalme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627556"/>
            <a:ext cx="6318251" cy="707886"/>
          </a:xfrm>
          <a:prstGeom prst="rect">
            <a:avLst/>
          </a:prstGeom>
          <a:noFill/>
        </p:spPr>
        <p:txBody>
          <a:bodyPr wrap="square">
            <a:spAutoFit/>
          </a:bodyPr>
          <a:lstStyle/>
          <a:p>
            <a:pPr algn="just">
              <a:spcBef>
                <a:spcPts val="600"/>
              </a:spcBef>
              <a:defRPr sz="2000" b="1"/>
            </a:pPr>
            <a:r>
              <a:rPr dirty="0" err="1"/>
              <a:t>Wakati</a:t>
            </a:r>
            <a:r>
              <a:rPr dirty="0"/>
              <a:t> </a:t>
            </a:r>
            <a:r>
              <a:rPr dirty="0" err="1"/>
              <a:t>Eliya</a:t>
            </a:r>
            <a:r>
              <a:rPr dirty="0"/>
              <a:t> </a:t>
            </a:r>
            <a:r>
              <a:rPr dirty="0" err="1"/>
              <a:t>aliomba</a:t>
            </a:r>
            <a:r>
              <a:rPr dirty="0"/>
              <a:t> </a:t>
            </a:r>
            <a:r>
              <a:rPr dirty="0" err="1"/>
              <a:t>kifo</a:t>
            </a:r>
            <a:r>
              <a:rPr dirty="0"/>
              <a:t>, </a:t>
            </a:r>
            <a:r>
              <a:rPr dirty="0" err="1"/>
              <a:t>Mungu</a:t>
            </a:r>
            <a:r>
              <a:rPr dirty="0"/>
              <a:t> </a:t>
            </a:r>
            <a:r>
              <a:rPr dirty="0" err="1"/>
              <a:t>alikaa</a:t>
            </a:r>
            <a:r>
              <a:rPr dirty="0"/>
              <a:t> </a:t>
            </a:r>
            <a:r>
              <a:rPr dirty="0" err="1"/>
              <a:t>kimya</a:t>
            </a:r>
            <a:r>
              <a:rPr dirty="0"/>
              <a:t>, </a:t>
            </a:r>
            <a:r>
              <a:rPr dirty="0" err="1"/>
              <a:t>lakini</a:t>
            </a:r>
            <a:r>
              <a:rPr dirty="0"/>
              <a:t> </a:t>
            </a:r>
            <a:r>
              <a:rPr dirty="0" err="1"/>
              <a:t>alimtuma</a:t>
            </a:r>
            <a:r>
              <a:rPr dirty="0"/>
              <a:t> </a:t>
            </a:r>
            <a:r>
              <a:rPr dirty="0" err="1"/>
              <a:t>malaika</a:t>
            </a:r>
            <a:r>
              <a:rPr dirty="0"/>
              <a:t> wake </a:t>
            </a:r>
            <a:r>
              <a:rPr dirty="0" err="1"/>
              <a:t>kumlisha</a:t>
            </a:r>
            <a:r>
              <a:rPr dirty="0"/>
              <a:t> (1 </a:t>
            </a:r>
            <a:r>
              <a:rPr dirty="0" err="1"/>
              <a:t>Wafalme</a:t>
            </a:r>
            <a:r>
              <a:rPr dirty="0"/>
              <a:t>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lang="en-US" dirty="0" err="1"/>
              <a:t>Baada</a:t>
            </a:r>
            <a:r>
              <a:rPr lang="en-US" dirty="0"/>
              <a:t> </a:t>
            </a:r>
            <a:r>
              <a:rPr lang="en-US" dirty="0" err="1"/>
              <a:t>ya</a:t>
            </a:r>
            <a:r>
              <a:rPr lang="en-US" dirty="0"/>
              <a:t> </a:t>
            </a:r>
            <a:r>
              <a:rPr lang="en-US" dirty="0" err="1"/>
              <a:t>maombi</a:t>
            </a:r>
            <a:r>
              <a:rPr lang="en-US" dirty="0"/>
              <a:t> </a:t>
            </a:r>
            <a:r>
              <a:rPr lang="en-US" dirty="0" err="1"/>
              <a:t>saba</a:t>
            </a:r>
            <a:r>
              <a:rPr lang="en-US" dirty="0"/>
              <a:t> </a:t>
            </a:r>
            <a:r>
              <a:rPr lang="en-US" dirty="0" err="1"/>
              <a:t>ya</a:t>
            </a:r>
            <a:r>
              <a:rPr lang="en-US" dirty="0"/>
              <a:t> </a:t>
            </a:r>
            <a:r>
              <a:rPr lang="en-US" dirty="0" err="1"/>
              <a:t>mvua</a:t>
            </a:r>
            <a:r>
              <a:rPr lang="en-US" dirty="0"/>
              <a:t>, </a:t>
            </a:r>
            <a:r>
              <a:rPr lang="en-US" dirty="0" err="1"/>
              <a:t>Mungu</a:t>
            </a:r>
            <a:r>
              <a:rPr lang="en-US" dirty="0"/>
              <a:t> </a:t>
            </a:r>
            <a:r>
              <a:rPr lang="en-US" dirty="0" err="1"/>
              <a:t>akatuma</a:t>
            </a:r>
            <a:r>
              <a:rPr lang="en-US" dirty="0"/>
              <a:t> </a:t>
            </a:r>
            <a:r>
              <a:rPr lang="en-US" dirty="0" err="1"/>
              <a:t>wingu</a:t>
            </a:r>
            <a:r>
              <a:rPr lang="en-US" dirty="0"/>
              <a:t> </a:t>
            </a:r>
            <a:r>
              <a:rPr lang="en-US" dirty="0" err="1"/>
              <a:t>dogo</a:t>
            </a:r>
            <a:r>
              <a:rPr lang="en-US" dirty="0"/>
              <a:t> </a:t>
            </a:r>
            <a:r>
              <a:rPr lang="en-US" dirty="0" err="1"/>
              <a:t>lililogeuka</a:t>
            </a:r>
            <a:r>
              <a:rPr lang="en-US" dirty="0"/>
              <a:t> </a:t>
            </a:r>
            <a:r>
              <a:rPr lang="en-US" dirty="0" err="1"/>
              <a:t>kuwa</a:t>
            </a:r>
            <a:r>
              <a:rPr lang="en-US" dirty="0"/>
              <a:t> </a:t>
            </a:r>
            <a:r>
              <a:rPr lang="en-US" dirty="0" err="1"/>
              <a:t>mvua</a:t>
            </a:r>
            <a:r>
              <a:rPr lang="en-US" dirty="0"/>
              <a:t> </a:t>
            </a:r>
            <a:r>
              <a:rPr lang="en-US" dirty="0" err="1"/>
              <a:t>kubwa</a:t>
            </a:r>
            <a:r>
              <a:rPr lang="en-US" dirty="0"/>
              <a:t> sana. </a:t>
            </a:r>
            <a:endParaRPr dirty="0"/>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Jibu</a:t>
            </a:r>
            <a:r>
              <a:rPr dirty="0"/>
              <a:t> </a:t>
            </a:r>
            <a:r>
              <a:rPr dirty="0" err="1"/>
              <a:t>moja</a:t>
            </a:r>
            <a:r>
              <a:rPr dirty="0"/>
              <a:t> </a:t>
            </a:r>
            <a:r>
              <a:rPr dirty="0" err="1"/>
              <a:t>lilikuwa</a:t>
            </a:r>
            <a:r>
              <a:rPr dirty="0"/>
              <a:t> la </a:t>
            </a:r>
            <a:r>
              <a:rPr dirty="0" err="1"/>
              <a:t>haraka</a:t>
            </a:r>
            <a:r>
              <a:rPr dirty="0"/>
              <a:t> </a:t>
            </a:r>
            <a:r>
              <a:rPr dirty="0" err="1"/>
              <a:t>na</a:t>
            </a:r>
            <a:r>
              <a:rPr dirty="0"/>
              <a:t> la </a:t>
            </a:r>
            <a:r>
              <a:rPr dirty="0" err="1"/>
              <a:t>kimiujiza</a:t>
            </a:r>
            <a:r>
              <a:rPr dirty="0"/>
              <a:t>. </a:t>
            </a:r>
            <a:r>
              <a:rPr dirty="0" err="1"/>
              <a:t>Mwingine</a:t>
            </a:r>
            <a:r>
              <a:rPr dirty="0"/>
              <a:t>, </a:t>
            </a:r>
            <a:r>
              <a:rPr dirty="0" err="1"/>
              <a:t>baada</a:t>
            </a:r>
            <a:r>
              <a:rPr dirty="0"/>
              <a:t> </a:t>
            </a:r>
            <a:r>
              <a:rPr dirty="0" err="1"/>
              <a:t>ya</a:t>
            </a:r>
            <a:r>
              <a:rPr dirty="0"/>
              <a:t> </a:t>
            </a:r>
            <a:r>
              <a:rPr dirty="0" err="1"/>
              <a:t>vipindi</a:t>
            </a:r>
            <a:r>
              <a:rPr dirty="0"/>
              <a:t> </a:t>
            </a:r>
            <a:r>
              <a:rPr dirty="0" err="1"/>
              <a:t>saba</a:t>
            </a:r>
            <a:r>
              <a:rPr dirty="0"/>
              <a:t> </a:t>
            </a:r>
            <a:r>
              <a:rPr dirty="0" err="1"/>
              <a:t>vya</a:t>
            </a:r>
            <a:r>
              <a:rPr dirty="0"/>
              <a:t> </a:t>
            </a:r>
            <a:r>
              <a:rPr dirty="0" err="1"/>
              <a:t>maombi</a:t>
            </a:r>
            <a:r>
              <a:rPr dirty="0"/>
              <a:t>, </a:t>
            </a:r>
            <a:r>
              <a:rPr dirty="0" err="1"/>
              <a:t>alituma</a:t>
            </a:r>
            <a:r>
              <a:rPr dirty="0"/>
              <a:t> </a:t>
            </a:r>
            <a:r>
              <a:rPr dirty="0" err="1"/>
              <a:t>mvua</a:t>
            </a:r>
            <a:r>
              <a:rPr dirty="0"/>
              <a:t> </a:t>
            </a:r>
            <a:r>
              <a:rPr dirty="0" err="1"/>
              <a:t>iliyoombwa</a:t>
            </a:r>
            <a:r>
              <a:rPr dirty="0"/>
              <a:t>. </a:t>
            </a:r>
            <a:r>
              <a:rPr dirty="0" err="1"/>
              <a:t>Hatimaye</a:t>
            </a:r>
            <a:r>
              <a:rPr dirty="0"/>
              <a:t>, </a:t>
            </a:r>
            <a:r>
              <a:rPr dirty="0" err="1"/>
              <a:t>baada</a:t>
            </a:r>
            <a:r>
              <a:rPr dirty="0"/>
              <a:t> </a:t>
            </a:r>
            <a:r>
              <a:rPr dirty="0" err="1"/>
              <a:t>ya</a:t>
            </a:r>
            <a:r>
              <a:rPr dirty="0"/>
              <a:t> siku 40, </a:t>
            </a:r>
            <a:r>
              <a:rPr dirty="0" err="1"/>
              <a:t>jibu</a:t>
            </a:r>
            <a:r>
              <a:rPr dirty="0"/>
              <a:t> la </a:t>
            </a:r>
            <a:r>
              <a:rPr dirty="0" err="1"/>
              <a:t>maneno</a:t>
            </a:r>
            <a:r>
              <a:rPr dirty="0"/>
              <a:t> </a:t>
            </a:r>
            <a:r>
              <a:rPr dirty="0" err="1"/>
              <a:t>na</a:t>
            </a:r>
            <a:r>
              <a:rPr dirty="0"/>
              <a:t> la </a:t>
            </a:r>
            <a:r>
              <a:rPr dirty="0" err="1"/>
              <a:t>kutia</a:t>
            </a:r>
            <a:r>
              <a:rPr dirty="0"/>
              <a:t> </a:t>
            </a:r>
            <a:r>
              <a:rPr dirty="0" err="1"/>
              <a:t>moyo</a:t>
            </a:r>
            <a:r>
              <a:rPr dirty="0"/>
              <a:t>. </a:t>
            </a:r>
            <a:r>
              <a:rPr dirty="0" err="1"/>
              <a:t>Mungu</a:t>
            </a:r>
            <a:r>
              <a:rPr dirty="0"/>
              <a:t> </a:t>
            </a:r>
            <a:r>
              <a:rPr dirty="0" err="1"/>
              <a:t>anajua</a:t>
            </a:r>
            <a:r>
              <a:rPr dirty="0"/>
              <a:t> </a:t>
            </a:r>
            <a:r>
              <a:rPr dirty="0" err="1"/>
              <a:t>jinsi</a:t>
            </a:r>
            <a:r>
              <a:rPr dirty="0"/>
              <a:t> </a:t>
            </a:r>
            <a:r>
              <a:rPr dirty="0" err="1"/>
              <a:t>na</a:t>
            </a:r>
            <a:r>
              <a:rPr dirty="0"/>
              <a:t> </a:t>
            </a:r>
            <a:r>
              <a:rPr dirty="0" err="1"/>
              <a:t>wakati</a:t>
            </a:r>
            <a:r>
              <a:rPr dirty="0"/>
              <a:t> </a:t>
            </a:r>
            <a:r>
              <a:rPr dirty="0" err="1"/>
              <a:t>wa</a:t>
            </a:r>
            <a:r>
              <a:rPr dirty="0"/>
              <a:t> </a:t>
            </a:r>
            <a:r>
              <a:rPr dirty="0" err="1"/>
              <a:t>kujibu</a:t>
            </a:r>
            <a:r>
              <a:rPr dirty="0"/>
              <a:t> </a:t>
            </a:r>
            <a:r>
              <a:rPr dirty="0" err="1"/>
              <a:t>katika</a:t>
            </a:r>
            <a:r>
              <a:rPr dirty="0"/>
              <a:t> </a:t>
            </a:r>
            <a:r>
              <a:rPr dirty="0" err="1"/>
              <a:t>kila</a:t>
            </a:r>
            <a:r>
              <a:rPr dirty="0"/>
              <a:t> </a:t>
            </a:r>
            <a:r>
              <a:rPr dirty="0" err="1"/>
              <a:t>hali</a:t>
            </a:r>
            <a:r>
              <a:rPr dirty="0"/>
              <a:t> </a:t>
            </a:r>
            <a:r>
              <a:rPr dirty="0" err="1"/>
              <a:t>yetu</a:t>
            </a:r>
            <a:r>
              <a:rPr dirty="0"/>
              <a:t>.</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282749"/>
            <a:ext cx="6355821"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Akiwa</a:t>
            </a:r>
            <a:r>
              <a:rPr dirty="0"/>
              <a:t> </a:t>
            </a:r>
            <a:r>
              <a:rPr dirty="0" err="1"/>
              <a:t>ameshushwa</a:t>
            </a:r>
            <a:r>
              <a:rPr dirty="0"/>
              <a:t> </a:t>
            </a:r>
            <a:r>
              <a:rPr dirty="0" err="1"/>
              <a:t>pangoni</a:t>
            </a:r>
            <a:r>
              <a:rPr dirty="0"/>
              <a:t>, </a:t>
            </a:r>
            <a:r>
              <a:rPr dirty="0" err="1"/>
              <a:t>Eliya</a:t>
            </a:r>
            <a:r>
              <a:rPr dirty="0"/>
              <a:t> </a:t>
            </a:r>
            <a:r>
              <a:rPr dirty="0" err="1"/>
              <a:t>hatimaye</a:t>
            </a:r>
            <a:r>
              <a:rPr dirty="0"/>
              <a:t> </a:t>
            </a:r>
            <a:r>
              <a:rPr dirty="0" err="1"/>
              <a:t>alisikia</a:t>
            </a:r>
            <a:r>
              <a:rPr dirty="0"/>
              <a:t> </a:t>
            </a:r>
            <a:r>
              <a:rPr dirty="0" err="1"/>
              <a:t>sauti</a:t>
            </a:r>
            <a:r>
              <a:rPr dirty="0"/>
              <a:t> </a:t>
            </a:r>
            <a:r>
              <a:rPr dirty="0" err="1"/>
              <a:t>ya</a:t>
            </a:r>
            <a:r>
              <a:rPr dirty="0"/>
              <a:t> </a:t>
            </a:r>
            <a:r>
              <a:rPr dirty="0" err="1"/>
              <a:t>Mungu</a:t>
            </a:r>
            <a:r>
              <a:rPr dirty="0"/>
              <a:t> </a:t>
            </a:r>
            <a:r>
              <a:rPr dirty="0" err="1"/>
              <a:t>akijibu</a:t>
            </a:r>
            <a:r>
              <a:rPr dirty="0"/>
              <a:t> </a:t>
            </a:r>
            <a:r>
              <a:rPr dirty="0" err="1"/>
              <a:t>maombi</a:t>
            </a:r>
            <a:r>
              <a:rPr dirty="0"/>
              <a:t> </a:t>
            </a:r>
            <a:r>
              <a:rPr dirty="0" err="1"/>
              <a:t>yake</a:t>
            </a:r>
            <a:r>
              <a:rPr dirty="0"/>
              <a:t> </a:t>
            </a:r>
            <a:r>
              <a:rPr dirty="0" err="1"/>
              <a:t>ya</a:t>
            </a:r>
            <a:r>
              <a:rPr dirty="0"/>
              <a:t> </a:t>
            </a:r>
            <a:r>
              <a:rPr dirty="0" err="1"/>
              <a:t>kukata</a:t>
            </a:r>
            <a:r>
              <a:rPr dirty="0"/>
              <a:t> </a:t>
            </a:r>
            <a:r>
              <a:rPr dirty="0" err="1"/>
              <a:t>tamaa</a:t>
            </a:r>
            <a:r>
              <a:rPr dirty="0"/>
              <a:t> (1 </a:t>
            </a:r>
            <a:r>
              <a:rPr dirty="0" err="1"/>
              <a:t>Wafalme</a:t>
            </a:r>
            <a:r>
              <a:rPr dirty="0"/>
              <a:t>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defRPr sz="4400" b="1">
                <a:ln w="10160">
                  <a:solidFill>
                    <a:schemeClr val="accent5"/>
                  </a:solidFill>
                  <a:prstDash val="solid"/>
                </a:ln>
                <a:solidFill>
                  <a:srgbClr val="FFFFFF"/>
                </a:solidFill>
                <a:effectLst>
                  <a:outerShdw blurRad="38100" dist="22860" dir="5400000" algn="tl" rotWithShape="0">
                    <a:srgbClr val="000000">
                      <a:alpha val="96000"/>
                    </a:srgbClr>
                  </a:outerShdw>
                </a:effectLst>
              </a:defRPr>
            </a:pPr>
            <a:r>
              <a:t>HANA: JIBU AMBALO HALIKUJA KAMWE</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defRPr b="1">
                <a:solidFill>
                  <a:srgbClr val="FFFF99"/>
                </a:solidFill>
                <a:effectLst>
                  <a:outerShdw blurRad="38100" dist="38100" dir="2700000" algn="tl">
                    <a:srgbClr val="000000"/>
                  </a:outerShdw>
                </a:effectLst>
                <a:latin typeface="Comic Sans MS" panose="030F0702030302020204" pitchFamily="66" charset="0"/>
              </a:defRPr>
            </a:pPr>
            <a:r>
              <a:t>"Nilimwombea mtoto huyu, na Bwana amenipa kile nilichomwomba." </a:t>
            </a:r>
            <a:r>
              <a:rPr sz="1400"/>
              <a:t>(1 Samweli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a:spAutoFit/>
          </a:bodyPr>
          <a:lstStyle/>
          <a:p>
            <a:pPr>
              <a:spcBef>
                <a:spcPts val="600"/>
              </a:spcBef>
              <a:defRPr sz="2000" b="1"/>
            </a:pPr>
            <a:r>
              <a:t>Maombi ya Hana kwa mtoto yanaonekana kama maombi yaliyojibiwa haraka na Mungu (baada ya miezi tisa ya kungojea kwa furaha, bila shaka) (1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5663"/>
          </a:xfrm>
          <a:prstGeom prst="rect">
            <a:avLst/>
          </a:prstGeom>
          <a:noFill/>
        </p:spPr>
        <p:txBody>
          <a:bodyPr wrap="square">
            <a:spAutoFit/>
          </a:bodyPr>
          <a:lstStyle/>
          <a:p>
            <a:pPr algn="just">
              <a:spcBef>
                <a:spcPts val="600"/>
              </a:spcBef>
              <a:defRPr sz="2000" b="1"/>
            </a:pPr>
            <a:r>
              <a:rPr dirty="0"/>
              <a:t>Hata </a:t>
            </a:r>
            <a:r>
              <a:rPr dirty="0" err="1"/>
              <a:t>hivyo</a:t>
            </a:r>
            <a:r>
              <a:rPr dirty="0"/>
              <a:t>, </a:t>
            </a:r>
            <a:r>
              <a:rPr dirty="0" err="1"/>
              <a:t>tunaposoma</a:t>
            </a:r>
            <a:r>
              <a:rPr dirty="0"/>
              <a:t> </a:t>
            </a:r>
            <a:r>
              <a:rPr dirty="0" err="1"/>
              <a:t>mistari</a:t>
            </a:r>
            <a:r>
              <a:rPr dirty="0"/>
              <a:t> </a:t>
            </a:r>
            <a:r>
              <a:rPr dirty="0" err="1"/>
              <a:t>iliyotangulia</a:t>
            </a:r>
            <a:r>
              <a:rPr dirty="0"/>
              <a:t>, </a:t>
            </a:r>
            <a:r>
              <a:rPr dirty="0" err="1"/>
              <a:t>tunaona</a:t>
            </a:r>
            <a:r>
              <a:rPr dirty="0"/>
              <a:t> </a:t>
            </a:r>
            <a:r>
              <a:rPr dirty="0" err="1"/>
              <a:t>kwamba</a:t>
            </a:r>
            <a:r>
              <a:rPr dirty="0"/>
              <a:t> </a:t>
            </a:r>
            <a:r>
              <a:rPr dirty="0" err="1"/>
              <a:t>jibu</a:t>
            </a:r>
            <a:r>
              <a:rPr dirty="0"/>
              <a:t> </a:t>
            </a:r>
            <a:r>
              <a:rPr dirty="0" err="1"/>
              <a:t>hili</a:t>
            </a:r>
            <a:r>
              <a:rPr dirty="0"/>
              <a:t> </a:t>
            </a:r>
            <a:r>
              <a:rPr dirty="0" err="1"/>
              <a:t>lilichukua</a:t>
            </a:r>
            <a:r>
              <a:rPr dirty="0"/>
              <a:t> </a:t>
            </a:r>
            <a:r>
              <a:rPr dirty="0" err="1"/>
              <a:t>muda</a:t>
            </a:r>
            <a:r>
              <a:rPr dirty="0"/>
              <a:t> </a:t>
            </a:r>
            <a:r>
              <a:rPr dirty="0" err="1"/>
              <a:t>mrefu</a:t>
            </a:r>
            <a:r>
              <a:rPr dirty="0"/>
              <a:t> sana </a:t>
            </a:r>
            <a:r>
              <a:rPr dirty="0" err="1"/>
              <a:t>kufika</a:t>
            </a:r>
            <a:r>
              <a:rPr dirty="0"/>
              <a:t>  (1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813232"/>
            <a:ext cx="7540966" cy="830997"/>
          </a:xfrm>
          <a:prstGeom prst="rect">
            <a:avLst/>
          </a:prstGeom>
          <a:noFill/>
        </p:spPr>
        <p:txBody>
          <a:bodyPr wrap="square">
            <a:spAutoFit/>
          </a:bodyPr>
          <a:lstStyle/>
          <a:p>
            <a:pPr algn="just">
              <a:spcBef>
                <a:spcPts val="600"/>
              </a:spcBef>
              <a:defRPr sz="2000" b="1"/>
            </a:pPr>
            <a:r>
              <a:rPr lang="en-US" sz="1600" dirty="0" err="1"/>
              <a:t>Wakati</a:t>
            </a:r>
            <a:r>
              <a:rPr lang="en-US" sz="1600" dirty="0"/>
              <a:t> </a:t>
            </a:r>
            <a:r>
              <a:rPr lang="en-US" sz="1600" dirty="0" err="1"/>
              <a:t>mwingine</a:t>
            </a:r>
            <a:r>
              <a:rPr lang="en-US" sz="1600" dirty="0"/>
              <a:t>, </a:t>
            </a:r>
            <a:r>
              <a:rPr lang="en-US" sz="1600" dirty="0" err="1"/>
              <a:t>ukimya</a:t>
            </a:r>
            <a:r>
              <a:rPr lang="en-US" sz="1600" dirty="0"/>
              <a:t> </a:t>
            </a:r>
            <a:r>
              <a:rPr lang="en-US" sz="1600" dirty="0" err="1"/>
              <a:t>wa</a:t>
            </a:r>
            <a:r>
              <a:rPr lang="en-US" sz="1600" dirty="0"/>
              <a:t> </a:t>
            </a:r>
            <a:r>
              <a:rPr lang="en-US" sz="1600" dirty="0" err="1"/>
              <a:t>Mungu</a:t>
            </a:r>
            <a:r>
              <a:rPr lang="en-US" sz="1600" dirty="0"/>
              <a:t> </a:t>
            </a:r>
            <a:r>
              <a:rPr lang="en-US" sz="1600" dirty="0" err="1"/>
              <a:t>unaweza</a:t>
            </a:r>
            <a:r>
              <a:rPr lang="en-US" sz="1600" dirty="0"/>
              <a:t> </a:t>
            </a:r>
            <a:r>
              <a:rPr lang="en-US" sz="1600" dirty="0" err="1"/>
              <a:t>kuwa</a:t>
            </a:r>
            <a:r>
              <a:rPr lang="en-US" sz="1600" dirty="0"/>
              <a:t> </a:t>
            </a:r>
            <a:r>
              <a:rPr lang="en-US" sz="1600" dirty="0" err="1"/>
              <a:t>kwa</a:t>
            </a:r>
            <a:r>
              <a:rPr lang="en-US" sz="1600" dirty="0"/>
              <a:t> </a:t>
            </a:r>
            <a:r>
              <a:rPr lang="en-US" sz="1600" dirty="0" err="1"/>
              <a:t>sababu</a:t>
            </a:r>
            <a:r>
              <a:rPr lang="en-US" sz="1600" dirty="0"/>
              <a:t> </a:t>
            </a:r>
            <a:r>
              <a:rPr lang="en-US" sz="1600" dirty="0" err="1"/>
              <a:t>ya</a:t>
            </a:r>
            <a:r>
              <a:rPr lang="en-US" sz="1600" dirty="0"/>
              <a:t> </a:t>
            </a:r>
            <a:r>
              <a:rPr lang="en-US" sz="1600" dirty="0" err="1"/>
              <a:t>ubinafsi</a:t>
            </a:r>
            <a:r>
              <a:rPr lang="en-US" sz="1600" dirty="0"/>
              <a:t> </a:t>
            </a:r>
            <a:r>
              <a:rPr lang="en-US" sz="1600" dirty="0" err="1"/>
              <a:t>wetu</a:t>
            </a:r>
            <a:r>
              <a:rPr lang="en-US" sz="1600" dirty="0"/>
              <a:t> (</a:t>
            </a:r>
            <a:r>
              <a:rPr lang="en-US" sz="1600" dirty="0" err="1"/>
              <a:t>Yakobo</a:t>
            </a:r>
            <a:r>
              <a:rPr lang="en-US" sz="1600" dirty="0"/>
              <a:t> 4:3); </a:t>
            </a:r>
            <a:r>
              <a:rPr lang="en-US" sz="1600" dirty="0" err="1"/>
              <a:t>dhambi</a:t>
            </a:r>
            <a:r>
              <a:rPr lang="en-US" sz="1600" dirty="0"/>
              <a:t> </a:t>
            </a:r>
            <a:r>
              <a:rPr lang="en-US" sz="1600" dirty="0" err="1"/>
              <a:t>inayothaminiwa</a:t>
            </a:r>
            <a:r>
              <a:rPr lang="en-US" sz="1600" dirty="0"/>
              <a:t> (</a:t>
            </a:r>
            <a:r>
              <a:rPr lang="en-US" sz="1600" dirty="0" err="1"/>
              <a:t>Zaburi</a:t>
            </a:r>
            <a:r>
              <a:rPr lang="en-US" sz="1600" dirty="0"/>
              <a:t> 66:18); </a:t>
            </a:r>
            <a:r>
              <a:rPr lang="en-US" sz="1600" dirty="0" err="1"/>
              <a:t>ukosefu</a:t>
            </a:r>
            <a:r>
              <a:rPr lang="en-US" sz="1600" dirty="0"/>
              <a:t> </a:t>
            </a:r>
            <a:r>
              <a:rPr lang="en-US" sz="1600" dirty="0" err="1"/>
              <a:t>wa</a:t>
            </a:r>
            <a:r>
              <a:rPr lang="en-US" sz="1600" dirty="0"/>
              <a:t> </a:t>
            </a:r>
            <a:r>
              <a:rPr lang="en-US" sz="1600" dirty="0" err="1"/>
              <a:t>imani</a:t>
            </a:r>
            <a:r>
              <a:rPr lang="en-US" sz="1600" dirty="0"/>
              <a:t> (</a:t>
            </a:r>
            <a:r>
              <a:rPr lang="en-US" sz="1600" dirty="0" err="1"/>
              <a:t>Yakobo</a:t>
            </a:r>
            <a:r>
              <a:rPr lang="en-US" sz="1600" dirty="0"/>
              <a:t> 1:6); au, </a:t>
            </a:r>
            <a:r>
              <a:rPr lang="en-US" sz="1600" dirty="0" err="1"/>
              <a:t>kwa</a:t>
            </a:r>
            <a:r>
              <a:rPr lang="en-US" sz="1600" dirty="0"/>
              <a:t> </a:t>
            </a:r>
            <a:r>
              <a:rPr lang="en-US" sz="1600" dirty="0" err="1"/>
              <a:t>ufupi</a:t>
            </a:r>
            <a:r>
              <a:rPr lang="en-US" sz="1600" dirty="0"/>
              <a:t>, </a:t>
            </a:r>
            <a:r>
              <a:rPr lang="en-US" sz="1600" dirty="0" err="1"/>
              <a:t>sio</a:t>
            </a:r>
            <a:r>
              <a:rPr lang="en-US" sz="1600" dirty="0"/>
              <a:t> </a:t>
            </a:r>
            <a:r>
              <a:rPr lang="en-US" sz="1600" dirty="0" err="1"/>
              <a:t>wakati</a:t>
            </a:r>
            <a:r>
              <a:rPr lang="en-US" sz="1600" dirty="0"/>
              <a:t> </a:t>
            </a:r>
            <a:r>
              <a:rPr lang="en-US" sz="1600" dirty="0" err="1"/>
              <a:t>sahihi</a:t>
            </a:r>
            <a:r>
              <a:rPr lang="en-US" sz="1600" dirty="0"/>
              <a:t>.</a:t>
            </a:r>
            <a:endParaRPr sz="1600" dirty="0"/>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5134651" cy="1015663"/>
          </a:xfrm>
          <a:prstGeom prst="rect">
            <a:avLst/>
          </a:prstGeom>
          <a:noFill/>
        </p:spPr>
        <p:txBody>
          <a:bodyPr wrap="square">
            <a:spAutoFit/>
          </a:bodyPr>
          <a:lstStyle/>
          <a:p>
            <a:pPr>
              <a:spcBef>
                <a:spcPts val="600"/>
              </a:spcBef>
              <a:defRPr sz="2000" b="1"/>
            </a:pPr>
            <a:r>
              <a:t>Kwa mtazamo huu, Ana alitumia miaka mingapi kumwomba mtoto bila kupata jibu?</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3439"/>
          </a:xfrm>
          <a:prstGeom prst="rect">
            <a:avLst/>
          </a:prstGeom>
          <a:noFill/>
        </p:spPr>
        <p:txBody>
          <a:bodyPr wrap="square">
            <a:spAutoFit/>
          </a:bodyPr>
          <a:lstStyle/>
          <a:p>
            <a:pPr lvl="0" algn="just">
              <a:spcBef>
                <a:spcPts val="600"/>
              </a:spcBef>
              <a:defRPr sz="2000" b="1">
                <a:solidFill>
                  <a:prstClr val="black"/>
                </a:solidFill>
              </a:defRPr>
            </a:pPr>
            <a:r>
              <a:rPr lang="en-US" dirty="0"/>
              <a:t>Penina, </a:t>
            </a:r>
            <a:r>
              <a:rPr lang="en-US" dirty="0" err="1"/>
              <a:t>mke</a:t>
            </a:r>
            <a:r>
              <a:rPr lang="en-US" dirty="0"/>
              <a:t> </a:t>
            </a:r>
            <a:r>
              <a:rPr lang="en-US" dirty="0" err="1"/>
              <a:t>mwingine</a:t>
            </a:r>
            <a:r>
              <a:rPr lang="en-US" dirty="0"/>
              <a:t> </a:t>
            </a:r>
            <a:r>
              <a:rPr lang="en-US" dirty="0" err="1"/>
              <a:t>wa</a:t>
            </a:r>
            <a:r>
              <a:rPr lang="en-US" dirty="0"/>
              <a:t> </a:t>
            </a:r>
            <a:r>
              <a:rPr lang="en-US" dirty="0" err="1"/>
              <a:t>Elkana</a:t>
            </a:r>
            <a:r>
              <a:rPr lang="en-US" dirty="0"/>
              <a:t>, </a:t>
            </a:r>
            <a:r>
              <a:rPr lang="en-US" dirty="0" err="1"/>
              <a:t>alikuwa</a:t>
            </a:r>
            <a:r>
              <a:rPr lang="en-US" dirty="0"/>
              <a:t> </a:t>
            </a:r>
            <a:r>
              <a:rPr lang="en-US" dirty="0" err="1"/>
              <a:t>na</a:t>
            </a:r>
            <a:r>
              <a:rPr lang="en-US" dirty="0"/>
              <a:t> "</a:t>
            </a:r>
            <a:r>
              <a:rPr lang="en-US" dirty="0" err="1"/>
              <a:t>watoto</a:t>
            </a:r>
            <a:r>
              <a:rPr lang="en-US" dirty="0"/>
              <a:t>"- </a:t>
            </a:r>
            <a:r>
              <a:rPr lang="en-US" dirty="0" err="1"/>
              <a:t>yaani</a:t>
            </a:r>
            <a:r>
              <a:rPr lang="en-US" dirty="0"/>
              <a:t>, </a:t>
            </a:r>
            <a:r>
              <a:rPr lang="en-US" dirty="0" err="1"/>
              <a:t>zaidi</a:t>
            </a:r>
            <a:r>
              <a:rPr lang="en-US" dirty="0"/>
              <a:t> </a:t>
            </a:r>
            <a:r>
              <a:rPr lang="en-US" dirty="0" err="1"/>
              <a:t>ya</a:t>
            </a:r>
            <a:r>
              <a:rPr lang="en-US" dirty="0"/>
              <a:t> </a:t>
            </a:r>
            <a:r>
              <a:rPr lang="en-US" dirty="0" err="1"/>
              <a:t>mwana</a:t>
            </a:r>
            <a:r>
              <a:rPr lang="en-US" dirty="0"/>
              <a:t> </a:t>
            </a:r>
            <a:r>
              <a:rPr lang="en-US" dirty="0" err="1"/>
              <a:t>mmoja-na</a:t>
            </a:r>
            <a:r>
              <a:rPr lang="en-US" dirty="0"/>
              <a:t> "</a:t>
            </a:r>
            <a:r>
              <a:rPr lang="en-US" dirty="0" err="1"/>
              <a:t>mwaka</a:t>
            </a:r>
            <a:r>
              <a:rPr lang="en-US" dirty="0"/>
              <a:t> </a:t>
            </a:r>
            <a:r>
              <a:rPr lang="en-US" dirty="0" err="1"/>
              <a:t>kwa</a:t>
            </a:r>
            <a:r>
              <a:rPr lang="en-US" dirty="0"/>
              <a:t> </a:t>
            </a:r>
            <a:r>
              <a:rPr lang="en-US" dirty="0" err="1"/>
              <a:t>mwaka</a:t>
            </a:r>
            <a:r>
              <a:rPr lang="en-US" dirty="0"/>
              <a:t>" </a:t>
            </a:r>
            <a:r>
              <a:rPr lang="en-US" dirty="0" err="1"/>
              <a:t>alimkera</a:t>
            </a:r>
            <a:r>
              <a:rPr lang="en-US" dirty="0"/>
              <a:t> sana Hana </a:t>
            </a:r>
            <a:r>
              <a:rPr lang="en-US" dirty="0" err="1"/>
              <a:t>kwa</a:t>
            </a:r>
            <a:r>
              <a:rPr lang="en-US" dirty="0"/>
              <a:t> </a:t>
            </a:r>
            <a:r>
              <a:rPr lang="en-US" dirty="0" err="1"/>
              <a:t>sababu</a:t>
            </a:r>
            <a:r>
              <a:rPr lang="en-US" dirty="0"/>
              <a:t> </a:t>
            </a:r>
            <a:r>
              <a:rPr lang="en-US" dirty="0" err="1"/>
              <a:t>Mungu</a:t>
            </a:r>
            <a:r>
              <a:rPr lang="en-US" dirty="0"/>
              <a:t> </a:t>
            </a:r>
            <a:r>
              <a:rPr lang="en-US" dirty="0" err="1"/>
              <a:t>hakuwa</a:t>
            </a:r>
            <a:r>
              <a:rPr lang="en-US" dirty="0"/>
              <a:t> </a:t>
            </a:r>
            <a:r>
              <a:rPr lang="en-US" dirty="0" err="1"/>
              <a:t>amewapa</a:t>
            </a:r>
            <a:r>
              <a:rPr lang="en-US" dirty="0"/>
              <a:t> </a:t>
            </a:r>
            <a:r>
              <a:rPr lang="en-US" dirty="0" err="1"/>
              <a:t>watoto</a:t>
            </a:r>
            <a:r>
              <a:rPr lang="en-US" dirty="0"/>
              <a:t> wake.</a:t>
            </a:r>
            <a:endParaRPr dirty="0"/>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59911" y="5661437"/>
            <a:ext cx="753039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sz="1600" dirty="0"/>
              <a:t>Kwa </a:t>
            </a:r>
            <a:r>
              <a:rPr sz="1600" dirty="0" err="1"/>
              <a:t>hali</a:t>
            </a:r>
            <a:r>
              <a:rPr sz="1600" dirty="0"/>
              <a:t> </a:t>
            </a:r>
            <a:r>
              <a:rPr sz="1600" dirty="0" err="1"/>
              <a:t>yoyote</a:t>
            </a:r>
            <a:r>
              <a:rPr sz="1600" dirty="0"/>
              <a:t>, </a:t>
            </a:r>
            <a:r>
              <a:rPr sz="1600" dirty="0" err="1"/>
              <a:t>Mungu</a:t>
            </a:r>
            <a:r>
              <a:rPr sz="1600" dirty="0"/>
              <a:t> </a:t>
            </a:r>
            <a:r>
              <a:rPr sz="1600" dirty="0" err="1"/>
              <a:t>anaona</a:t>
            </a:r>
            <a:r>
              <a:rPr sz="1600" dirty="0"/>
              <a:t> </a:t>
            </a:r>
            <a:r>
              <a:rPr sz="1600" dirty="0" err="1"/>
              <a:t>picha</a:t>
            </a:r>
            <a:r>
              <a:rPr sz="1600" dirty="0"/>
              <a:t> yote </a:t>
            </a:r>
            <a:r>
              <a:rPr sz="1600" dirty="0" err="1"/>
              <a:t>na</a:t>
            </a:r>
            <a:r>
              <a:rPr sz="1600" dirty="0"/>
              <a:t> </a:t>
            </a:r>
            <a:r>
              <a:rPr sz="1600" dirty="0" err="1"/>
              <a:t>anajua</a:t>
            </a:r>
            <a:r>
              <a:rPr sz="1600" dirty="0"/>
              <a:t> </a:t>
            </a:r>
            <a:r>
              <a:rPr sz="1600" dirty="0" err="1"/>
              <a:t>kile</a:t>
            </a:r>
            <a:r>
              <a:rPr sz="1600" dirty="0"/>
              <a:t> </a:t>
            </a:r>
            <a:r>
              <a:rPr sz="1600" dirty="0" err="1"/>
              <a:t>kinachofaa</a:t>
            </a:r>
            <a:r>
              <a:rPr sz="1600" dirty="0"/>
              <a:t> </a:t>
            </a:r>
            <a:r>
              <a:rPr sz="1600" dirty="0" err="1"/>
              <a:t>kwetu</a:t>
            </a:r>
            <a:r>
              <a:rPr sz="1600" dirty="0"/>
              <a:t> (</a:t>
            </a:r>
            <a:r>
              <a:rPr sz="1600" dirty="0" err="1"/>
              <a:t>Yeremia</a:t>
            </a:r>
            <a:r>
              <a:rPr sz="1600" dirty="0"/>
              <a:t> 29:11). </a:t>
            </a:r>
            <a:r>
              <a:rPr sz="1600" dirty="0" err="1"/>
              <a:t>Daima</a:t>
            </a:r>
            <a:r>
              <a:rPr sz="1600" dirty="0"/>
              <a:t> </a:t>
            </a:r>
            <a:r>
              <a:rPr sz="1600" dirty="0" err="1"/>
              <a:t>atajibu</a:t>
            </a:r>
            <a:r>
              <a:rPr sz="1600" dirty="0"/>
              <a:t>, </a:t>
            </a:r>
            <a:r>
              <a:rPr sz="1600" dirty="0" err="1"/>
              <a:t>kwa</a:t>
            </a:r>
            <a:r>
              <a:rPr sz="1600" dirty="0"/>
              <a:t> </a:t>
            </a:r>
            <a:r>
              <a:rPr sz="1600" dirty="0" err="1"/>
              <a:t>wakati</a:t>
            </a:r>
            <a:r>
              <a:rPr sz="1600" dirty="0"/>
              <a:t> wake </a:t>
            </a:r>
            <a:r>
              <a:rPr sz="1600" dirty="0" err="1"/>
              <a:t>na</a:t>
            </a:r>
            <a:r>
              <a:rPr sz="1600" dirty="0"/>
              <a:t> </a:t>
            </a:r>
            <a:r>
              <a:rPr sz="1600" dirty="0" err="1"/>
              <a:t>kwa</a:t>
            </a:r>
            <a:r>
              <a:rPr sz="1600" dirty="0"/>
              <a:t> </a:t>
            </a:r>
            <a:r>
              <a:rPr sz="1600" dirty="0" err="1"/>
              <a:t>njia</a:t>
            </a:r>
            <a:r>
              <a:rPr sz="1600" dirty="0"/>
              <a:t> </a:t>
            </a:r>
            <a:r>
              <a:rPr sz="1600" dirty="0" err="1"/>
              <a:t>yake</a:t>
            </a:r>
            <a:r>
              <a:rPr sz="1600" dirty="0"/>
              <a:t> </a:t>
            </a:r>
            <a:r>
              <a:rPr sz="1600" dirty="0" err="1"/>
              <a:t>mwenyewe</a:t>
            </a:r>
            <a:r>
              <a:rPr sz="1600" dirty="0"/>
              <a:t>, </a:t>
            </a:r>
            <a:r>
              <a:rPr sz="1600" dirty="0" err="1"/>
              <a:t>maombi</a:t>
            </a:r>
            <a:r>
              <a:rPr sz="1600" dirty="0"/>
              <a:t> </a:t>
            </a:r>
            <a:r>
              <a:rPr sz="1600" dirty="0" err="1"/>
              <a:t>yanayotolewa</a:t>
            </a:r>
            <a:r>
              <a:rPr sz="1600" dirty="0"/>
              <a:t> </a:t>
            </a:r>
            <a:r>
              <a:rPr sz="1600" dirty="0" err="1"/>
              <a:t>kwa</a:t>
            </a:r>
            <a:r>
              <a:rPr sz="1600" dirty="0"/>
              <a:t> </a:t>
            </a:r>
            <a:r>
              <a:rPr sz="1600" dirty="0" err="1"/>
              <a:t>imani</a:t>
            </a:r>
            <a:r>
              <a:rPr sz="1600" dirty="0"/>
              <a:t> (1 Yohana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defRPr sz="72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MAOMBI YA KIELELEZO</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6"/>
                </a:solidFill>
              </a:defRPr>
            </a:pPr>
            <a:r>
              <a:t>YESU: MAUDHUI YA MAOMBI</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defRPr b="1">
                <a:solidFill>
                  <a:schemeClr val="accent5">
                    <a:lumMod val="50000"/>
                  </a:schemeClr>
                </a:solidFill>
                <a:latin typeface="Comic Sans MS" panose="030F0702030302020204" pitchFamily="66" charset="0"/>
              </a:defRPr>
            </a:pPr>
            <a:r>
              <a:t>“Basi, hivi ndivyo mnavyopaswa kusali: ‘Baba yetu uliye mbinguni, jina lako litukuzwe’ ” </a:t>
            </a:r>
            <a:r>
              <a:rPr sz="1400"/>
              <a:t>(Mathayo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938992"/>
          </a:xfrm>
          <a:prstGeom prst="rect">
            <a:avLst/>
          </a:prstGeom>
          <a:noFill/>
        </p:spPr>
        <p:txBody>
          <a:bodyPr wrap="square">
            <a:spAutoFit/>
          </a:bodyPr>
          <a:lstStyle/>
          <a:p>
            <a:pPr>
              <a:spcBef>
                <a:spcPts val="600"/>
              </a:spcBef>
              <a:defRPr sz="2000" b="1"/>
            </a:pPr>
            <a:r>
              <a:t>Kufanya maombi marefu na ya kina ili kuwavutia na kusifiwa na wasikilizaji sio mtindo wa maombi ambao Yesu alitufundisha (Mt.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5140893"/>
            <a:ext cx="6829427" cy="1631216"/>
          </a:xfrm>
          <a:prstGeom prst="rect">
            <a:avLst/>
          </a:prstGeom>
          <a:noFill/>
        </p:spPr>
        <p:txBody>
          <a:bodyPr wrap="square">
            <a:spAutoFit/>
          </a:bodyPr>
          <a:lstStyle/>
          <a:p>
            <a:pPr>
              <a:spcBef>
                <a:spcPts val="600"/>
              </a:spcBef>
              <a:defRPr b="1"/>
            </a:pPr>
            <a:r>
              <a:rPr sz="2000"/>
              <a:t>“Jifunze kuomba kwa ufupi na kwa uhakika, ukiomba kile unachohitaji. Jifunze kuomba kwa sauti ambapo ni Mungu pekee anayeweza kukusikia. Usitoe maombi ya imani, lakini kwa bidii, ukihisi maombi, ukionyesha njaa ya roho kwa Mkate wa Uzima.” </a:t>
            </a:r>
            <a:r>
              <a:rPr sz="1600"/>
              <a:t>(E.G.W. "Wito wetu mkuu", Mei 4)</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323439"/>
          </a:xfrm>
          <a:prstGeom prst="rect">
            <a:avLst/>
          </a:prstGeom>
          <a:noFill/>
        </p:spPr>
        <p:txBody>
          <a:bodyPr wrap="square">
            <a:spAutoFit/>
          </a:bodyPr>
          <a:lstStyle/>
          <a:p>
            <a:pPr>
              <a:spcBef>
                <a:spcPts val="600"/>
              </a:spcBef>
              <a:defRPr sz="2000" b="1"/>
            </a:pPr>
            <a:r>
              <a:t>Maombi yetu yanapaswa kuwa ya kweli na rahisi, katika lugha ya kila siku. Maombi ni sehemu muhimu ya maisha yetu.</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pPr>
              <a:defRPr>
                <a:solidFill>
                  <a:srgbClr val="FFFF00"/>
                </a:solidFill>
                <a:effectLst>
                  <a:outerShdw blurRad="38100" dist="38100" dir="2700000" algn="tl">
                    <a:srgbClr val="000000">
                      <a:alpha val="43137"/>
                    </a:srgbClr>
                  </a:outerShdw>
                </a:effectLst>
              </a:defRPr>
            </a:pPr>
            <a:r>
              <a:t>YESU: MAUDHUI YA MAOMBI</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692991044"/>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2498427" y="1265277"/>
            <a:ext cx="6854420" cy="400110"/>
          </a:xfrm>
          <a:prstGeom prst="rect">
            <a:avLst/>
          </a:prstGeom>
          <a:noFill/>
        </p:spPr>
        <p:txBody>
          <a:bodyPr wrap="square">
            <a:spAutoFit/>
          </a:bodyPr>
          <a:lstStyle/>
          <a:p>
            <a:pPr algn="ctr">
              <a:spcBef>
                <a:spcPts val="600"/>
              </a:spcBef>
              <a:defRPr sz="2000" b="1">
                <a:solidFill>
                  <a:schemeClr val="bg1"/>
                </a:solidFill>
                <a:effectLst>
                  <a:outerShdw blurRad="38100" dist="38100" dir="2700000" algn="tl">
                    <a:srgbClr val="000000">
                      <a:alpha val="43137"/>
                    </a:srgbClr>
                  </a:outerShdw>
                </a:effectLst>
              </a:defRPr>
            </a:pPr>
            <a:r>
              <a:rPr dirty="0"/>
              <a:t>Huu </a:t>
            </a:r>
            <a:r>
              <a:rPr dirty="0" err="1"/>
              <a:t>ndio</a:t>
            </a:r>
            <a:r>
              <a:rPr dirty="0"/>
              <a:t> </a:t>
            </a:r>
            <a:r>
              <a:rPr dirty="0" err="1"/>
              <a:t>mfano</a:t>
            </a:r>
            <a:r>
              <a:rPr dirty="0"/>
              <a:t> </a:t>
            </a:r>
            <a:r>
              <a:rPr dirty="0" err="1"/>
              <a:t>wa</a:t>
            </a:r>
            <a:r>
              <a:rPr dirty="0"/>
              <a:t> </a:t>
            </a:r>
            <a:r>
              <a:rPr dirty="0" err="1"/>
              <a:t>maombi</a:t>
            </a:r>
            <a:r>
              <a:rPr dirty="0"/>
              <a:t> </a:t>
            </a:r>
            <a:r>
              <a:rPr dirty="0" err="1"/>
              <a:t>ambao</a:t>
            </a:r>
            <a:r>
              <a:rPr dirty="0"/>
              <a:t> Yesu </a:t>
            </a:r>
            <a:r>
              <a:rPr dirty="0" err="1"/>
              <a:t>alitupatia</a:t>
            </a:r>
            <a:r>
              <a:rPr dirty="0"/>
              <a:t>:</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591</TotalTime>
  <Words>1267</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118</cp:revision>
  <dcterms:created xsi:type="dcterms:W3CDTF">2026-03-28T16:46:47Z</dcterms:created>
  <dcterms:modified xsi:type="dcterms:W3CDTF">2026-04-01T19:06:04Z</dcterms:modified>
</cp:coreProperties>
</file>